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sldIdLst>
    <p:sldId id="304" r:id="rId5"/>
    <p:sldId id="314" r:id="rId6"/>
    <p:sldId id="308" r:id="rId7"/>
    <p:sldId id="303" r:id="rId8"/>
    <p:sldId id="301" r:id="rId9"/>
    <p:sldId id="317" r:id="rId10"/>
    <p:sldId id="318" r:id="rId11"/>
    <p:sldId id="319" r:id="rId12"/>
    <p:sldId id="320" r:id="rId13"/>
    <p:sldId id="321" r:id="rId14"/>
    <p:sldId id="322" r:id="rId15"/>
    <p:sldId id="313" r:id="rId16"/>
    <p:sldId id="275" r:id="rId17"/>
    <p:sldId id="30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3750" autoAdjust="0"/>
  </p:normalViewPr>
  <p:slideViewPr>
    <p:cSldViewPr snapToGrid="0">
      <p:cViewPr varScale="1">
        <p:scale>
          <a:sx n="61" d="100"/>
          <a:sy n="61" d="100"/>
        </p:scale>
        <p:origin x="884" y="60"/>
      </p:cViewPr>
      <p:guideLst>
        <p:guide pos="6504"/>
        <p:guide orient="horz" pos="3696"/>
        <p:guide orient="horz" pos="1968"/>
      </p:guideLst>
    </p:cSldViewPr>
  </p:slideViewPr>
  <p:outlineViewPr>
    <p:cViewPr>
      <p:scale>
        <a:sx n="33" d="100"/>
        <a:sy n="33" d="100"/>
      </p:scale>
      <p:origin x="0" y="-7479"/>
    </p:cViewPr>
  </p:outlin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12/4/2023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12</a:t>
            </a:fld>
            <a:endParaRPr lang="en-US" dirty="0"/>
          </a:p>
        </p:txBody>
      </p:sp>
    </p:spTree>
    <p:extLst>
      <p:ext uri="{BB962C8B-B14F-4D97-AF65-F5344CB8AC3E}">
        <p14:creationId xmlns:p14="http://schemas.microsoft.com/office/powerpoint/2010/main" val="2183219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6"/>
        </a:solidFill>
        <a:effectLst/>
      </p:bgPr>
    </p:bg>
    <p:spTree>
      <p:nvGrpSpPr>
        <p:cNvPr id="1" name=""/>
        <p:cNvGrpSpPr/>
        <p:nvPr/>
      </p:nvGrpSpPr>
      <p:grpSpPr>
        <a:xfrm>
          <a:off x="0" y="0"/>
          <a:ext cx="0" cy="0"/>
          <a:chOff x="0" y="0"/>
          <a:chExt cx="0" cy="0"/>
        </a:xfrm>
      </p:grpSpPr>
      <p:sp>
        <p:nvSpPr>
          <p:cNvPr id="833" name="Rectangle 832">
            <a:extLst>
              <a:ext uri="{FF2B5EF4-FFF2-40B4-BE49-F238E27FC236}">
                <a16:creationId xmlns:a16="http://schemas.microsoft.com/office/drawing/2014/main" id="{8E22E039-2338-41C1-B766-1F3E903EC727}"/>
              </a:ext>
            </a:extLst>
          </p:cNvPr>
          <p:cNvSpPr/>
          <p:nvPr userDrawn="1"/>
        </p:nvSpPr>
        <p:spPr>
          <a:xfrm>
            <a:off x="4114800" y="1499616"/>
            <a:ext cx="7196328" cy="335584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6.53</a:t>
            </a:r>
          </a:p>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437376" y="1874520"/>
            <a:ext cx="4379976" cy="1547583"/>
          </a:xfrm>
        </p:spPr>
        <p:txBody>
          <a:bodyPr anchor="b">
            <a:normAutofit/>
          </a:bodyPr>
          <a:lstStyle>
            <a:lvl1pPr algn="l">
              <a:defRPr sz="3800" b="1" baseline="0"/>
            </a:lvl1pPr>
          </a:lstStyle>
          <a:p>
            <a:r>
              <a:rPr lang="en-US" dirty="0"/>
              <a:t>CLICK TO EDIT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6437376" y="3483864"/>
            <a:ext cx="4379976" cy="61337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10" name="Picture Placeholder 16" descr="abstract colorful illustration of buildings">
            <a:extLst>
              <a:ext uri="{FF2B5EF4-FFF2-40B4-BE49-F238E27FC236}">
                <a16:creationId xmlns:a16="http://schemas.microsoft.com/office/drawing/2014/main" id="{BB4F6769-F2AF-40E9-9E50-F81C7E6E6806}"/>
              </a:ext>
            </a:extLst>
          </p:cNvPr>
          <p:cNvGrpSpPr/>
          <p:nvPr userDrawn="1"/>
        </p:nvGrpSpPr>
        <p:grpSpPr>
          <a:xfrm>
            <a:off x="0" y="0"/>
            <a:ext cx="6883718" cy="6858751"/>
            <a:chOff x="0" y="0"/>
            <a:chExt cx="6883718" cy="6858751"/>
          </a:xfrm>
        </p:grpSpPr>
        <p:sp>
          <p:nvSpPr>
            <p:cNvPr id="11" name="Freeform: Shape 10">
              <a:extLst>
                <a:ext uri="{FF2B5EF4-FFF2-40B4-BE49-F238E27FC236}">
                  <a16:creationId xmlns:a16="http://schemas.microsoft.com/office/drawing/2014/main" id="{14671802-9C9A-4E24-88D9-E06A86FB078E}"/>
                </a:ext>
              </a:extLst>
            </p:cNvPr>
            <p:cNvSpPr/>
            <p:nvPr/>
          </p:nvSpPr>
          <p:spPr>
            <a:xfrm>
              <a:off x="5857321" y="5581719"/>
              <a:ext cx="1004801" cy="684694"/>
            </a:xfrm>
            <a:custGeom>
              <a:avLst/>
              <a:gdLst>
                <a:gd name="connsiteX0" fmla="*/ 398872 w 1004801"/>
                <a:gd name="connsiteY0" fmla="*/ 684694 h 684694"/>
                <a:gd name="connsiteX1" fmla="*/ 1004802 w 1004801"/>
                <a:gd name="connsiteY1" fmla="*/ 115598 h 684694"/>
                <a:gd name="connsiteX2" fmla="*/ 846015 w 1004801"/>
                <a:gd name="connsiteY2" fmla="*/ 68596 h 684694"/>
                <a:gd name="connsiteX3" fmla="*/ 705012 w 1004801"/>
                <a:gd name="connsiteY3" fmla="*/ 26676 h 684694"/>
                <a:gd name="connsiteX4" fmla="*/ 613551 w 1004801"/>
                <a:gd name="connsiteY4" fmla="*/ 0 h 684694"/>
                <a:gd name="connsiteX5" fmla="*/ 0 w 1004801"/>
                <a:gd name="connsiteY5" fmla="*/ 557664 h 68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4801" h="684694">
                  <a:moveTo>
                    <a:pt x="398872" y="684694"/>
                  </a:moveTo>
                  <a:lnTo>
                    <a:pt x="1004802" y="115598"/>
                  </a:lnTo>
                  <a:lnTo>
                    <a:pt x="846015" y="68596"/>
                  </a:lnTo>
                  <a:lnTo>
                    <a:pt x="705012" y="26676"/>
                  </a:lnTo>
                  <a:lnTo>
                    <a:pt x="613551" y="0"/>
                  </a:lnTo>
                  <a:lnTo>
                    <a:pt x="0" y="557664"/>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1FC496BE-6A74-4380-A871-1125ECCA3B69}"/>
                </a:ext>
              </a:extLst>
            </p:cNvPr>
            <p:cNvSpPr/>
            <p:nvPr/>
          </p:nvSpPr>
          <p:spPr>
            <a:xfrm>
              <a:off x="6247300" y="5712561"/>
              <a:ext cx="621173" cy="1142003"/>
            </a:xfrm>
            <a:custGeom>
              <a:avLst/>
              <a:gdLst>
                <a:gd name="connsiteX0" fmla="*/ 17784 w 621173"/>
                <a:gd name="connsiteY0" fmla="*/ 566556 h 1142003"/>
                <a:gd name="connsiteX1" fmla="*/ 0 w 621173"/>
                <a:gd name="connsiteY1" fmla="*/ 1142004 h 1142003"/>
                <a:gd name="connsiteX2" fmla="*/ 570362 w 621173"/>
                <a:gd name="connsiteY2" fmla="*/ 1142004 h 1142003"/>
                <a:gd name="connsiteX3" fmla="*/ 621174 w 621173"/>
                <a:gd name="connsiteY3" fmla="*/ 0 h 1142003"/>
              </a:gdLst>
              <a:ahLst/>
              <a:cxnLst>
                <a:cxn ang="0">
                  <a:pos x="connsiteX0" y="connsiteY0"/>
                </a:cxn>
                <a:cxn ang="0">
                  <a:pos x="connsiteX1" y="connsiteY1"/>
                </a:cxn>
                <a:cxn ang="0">
                  <a:pos x="connsiteX2" y="connsiteY2"/>
                </a:cxn>
                <a:cxn ang="0">
                  <a:pos x="connsiteX3" y="connsiteY3"/>
                </a:cxn>
              </a:cxnLst>
              <a:rect l="l" t="t" r="r" b="b"/>
              <a:pathLst>
                <a:path w="621173" h="1142003">
                  <a:moveTo>
                    <a:pt x="17784" y="566556"/>
                  </a:moveTo>
                  <a:lnTo>
                    <a:pt x="0" y="1142004"/>
                  </a:lnTo>
                  <a:lnTo>
                    <a:pt x="570362" y="1142004"/>
                  </a:lnTo>
                  <a:lnTo>
                    <a:pt x="621174" y="0"/>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B1EB51B5-EE77-4EF7-BF37-F8B133937C28}"/>
                </a:ext>
              </a:extLst>
            </p:cNvPr>
            <p:cNvSpPr/>
            <p:nvPr/>
          </p:nvSpPr>
          <p:spPr>
            <a:xfrm>
              <a:off x="1091181" y="6228304"/>
              <a:ext cx="652930" cy="626260"/>
            </a:xfrm>
            <a:custGeom>
              <a:avLst/>
              <a:gdLst>
                <a:gd name="connsiteX0" fmla="*/ 647849 w 652930"/>
                <a:gd name="connsiteY0" fmla="*/ 242628 h 626260"/>
                <a:gd name="connsiteX1" fmla="*/ 652931 w 652930"/>
                <a:gd name="connsiteY1" fmla="*/ 238818 h 626260"/>
                <a:gd name="connsiteX2" fmla="*/ 635146 w 652930"/>
                <a:gd name="connsiteY2" fmla="*/ 232466 h 626260"/>
                <a:gd name="connsiteX3" fmla="*/ 0 w 652930"/>
                <a:gd name="connsiteY3" fmla="*/ 0 h 626260"/>
                <a:gd name="connsiteX4" fmla="*/ 58433 w 652930"/>
                <a:gd name="connsiteY4" fmla="*/ 626260 h 626260"/>
                <a:gd name="connsiteX5" fmla="*/ 144813 w 652930"/>
                <a:gd name="connsiteY5" fmla="*/ 626260 h 626260"/>
                <a:gd name="connsiteX6" fmla="*/ 647849 w 652930"/>
                <a:gd name="connsiteY6" fmla="*/ 242628 h 62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2930" h="62626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w="12688"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7BB46DE2-4842-42F7-8D46-63B751567E8D}"/>
                </a:ext>
              </a:extLst>
            </p:cNvPr>
            <p:cNvSpPr/>
            <p:nvPr/>
          </p:nvSpPr>
          <p:spPr>
            <a:xfrm>
              <a:off x="1759355" y="6473473"/>
              <a:ext cx="638957" cy="233736"/>
            </a:xfrm>
            <a:custGeom>
              <a:avLst/>
              <a:gdLst>
                <a:gd name="connsiteX0" fmla="*/ 637687 w 638957"/>
                <a:gd name="connsiteY0" fmla="*/ 233736 h 233736"/>
                <a:gd name="connsiteX1" fmla="*/ 638957 w 638957"/>
                <a:gd name="connsiteY1" fmla="*/ 233736 h 233736"/>
                <a:gd name="connsiteX2" fmla="*/ 1270 w 638957"/>
                <a:gd name="connsiteY2" fmla="*/ 0 h 233736"/>
                <a:gd name="connsiteX3" fmla="*/ 0 w 638957"/>
                <a:gd name="connsiteY3" fmla="*/ 0 h 233736"/>
              </a:gdLst>
              <a:ahLst/>
              <a:cxnLst>
                <a:cxn ang="0">
                  <a:pos x="connsiteX0" y="connsiteY0"/>
                </a:cxn>
                <a:cxn ang="0">
                  <a:pos x="connsiteX1" y="connsiteY1"/>
                </a:cxn>
                <a:cxn ang="0">
                  <a:pos x="connsiteX2" y="connsiteY2"/>
                </a:cxn>
                <a:cxn ang="0">
                  <a:pos x="connsiteX3" y="connsiteY3"/>
                </a:cxn>
              </a:cxnLst>
              <a:rect l="l" t="t" r="r" b="b"/>
              <a:pathLst>
                <a:path w="638957" h="233736">
                  <a:moveTo>
                    <a:pt x="637687" y="233736"/>
                  </a:moveTo>
                  <a:lnTo>
                    <a:pt x="638957" y="233736"/>
                  </a:lnTo>
                  <a:lnTo>
                    <a:pt x="1270" y="0"/>
                  </a:lnTo>
                  <a:lnTo>
                    <a:pt x="0" y="0"/>
                  </a:lnTo>
                  <a:close/>
                </a:path>
              </a:pathLst>
            </a:custGeom>
            <a:solidFill>
              <a:srgbClr val="F9AA19"/>
            </a:solidFill>
            <a:ln w="12688"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4E15756E-4ED9-48D0-9D1F-15B74033831A}"/>
                </a:ext>
              </a:extLst>
            </p:cNvPr>
            <p:cNvSpPr/>
            <p:nvPr/>
          </p:nvSpPr>
          <p:spPr>
            <a:xfrm>
              <a:off x="1735220" y="6439175"/>
              <a:ext cx="15243" cy="13973"/>
            </a:xfrm>
            <a:custGeom>
              <a:avLst/>
              <a:gdLst>
                <a:gd name="connsiteX0" fmla="*/ 1270 w 15243"/>
                <a:gd name="connsiteY0" fmla="*/ 8892 h 13973"/>
                <a:gd name="connsiteX1" fmla="*/ 15243 w 15243"/>
                <a:gd name="connsiteY1" fmla="*/ 13973 h 13973"/>
                <a:gd name="connsiteX2" fmla="*/ 15243 w 15243"/>
                <a:gd name="connsiteY2" fmla="*/ 5081 h 13973"/>
                <a:gd name="connsiteX3" fmla="*/ 0 w 15243"/>
                <a:gd name="connsiteY3" fmla="*/ 0 h 13973"/>
              </a:gdLst>
              <a:ahLst/>
              <a:cxnLst>
                <a:cxn ang="0">
                  <a:pos x="connsiteX0" y="connsiteY0"/>
                </a:cxn>
                <a:cxn ang="0">
                  <a:pos x="connsiteX1" y="connsiteY1"/>
                </a:cxn>
                <a:cxn ang="0">
                  <a:pos x="connsiteX2" y="connsiteY2"/>
                </a:cxn>
                <a:cxn ang="0">
                  <a:pos x="connsiteX3" y="connsiteY3"/>
                </a:cxn>
              </a:cxnLst>
              <a:rect l="l" t="t" r="r" b="b"/>
              <a:pathLst>
                <a:path w="15243" h="13973">
                  <a:moveTo>
                    <a:pt x="1270" y="8892"/>
                  </a:moveTo>
                  <a:lnTo>
                    <a:pt x="15243" y="13973"/>
                  </a:lnTo>
                  <a:lnTo>
                    <a:pt x="15243" y="5081"/>
                  </a:lnTo>
                  <a:lnTo>
                    <a:pt x="0" y="0"/>
                  </a:lnTo>
                  <a:close/>
                </a:path>
              </a:pathLst>
            </a:custGeom>
            <a:solidFill>
              <a:srgbClr val="F2494C"/>
            </a:solidFill>
            <a:ln w="12688"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40E72BD9-1593-47EC-9FCF-E9FE8EE2D87F}"/>
                </a:ext>
              </a:extLst>
            </p:cNvPr>
            <p:cNvSpPr/>
            <p:nvPr/>
          </p:nvSpPr>
          <p:spPr>
            <a:xfrm>
              <a:off x="1742841" y="6421391"/>
              <a:ext cx="5081" cy="6351"/>
            </a:xfrm>
            <a:custGeom>
              <a:avLst/>
              <a:gdLst>
                <a:gd name="connsiteX0" fmla="*/ 5081 w 5081"/>
                <a:gd name="connsiteY0" fmla="*/ 6352 h 6351"/>
                <a:gd name="connsiteX1" fmla="*/ 5081 w 5081"/>
                <a:gd name="connsiteY1" fmla="*/ 0 h 6351"/>
                <a:gd name="connsiteX2" fmla="*/ 0 w 5081"/>
                <a:gd name="connsiteY2" fmla="*/ 5081 h 6351"/>
              </a:gdLst>
              <a:ahLst/>
              <a:cxnLst>
                <a:cxn ang="0">
                  <a:pos x="connsiteX0" y="connsiteY0"/>
                </a:cxn>
                <a:cxn ang="0">
                  <a:pos x="connsiteX1" y="connsiteY1"/>
                </a:cxn>
                <a:cxn ang="0">
                  <a:pos x="connsiteX2" y="connsiteY2"/>
                </a:cxn>
              </a:cxnLst>
              <a:rect l="l" t="t" r="r" b="b"/>
              <a:pathLst>
                <a:path w="5081" h="6351">
                  <a:moveTo>
                    <a:pt x="5081" y="6352"/>
                  </a:moveTo>
                  <a:lnTo>
                    <a:pt x="5081" y="0"/>
                  </a:lnTo>
                  <a:lnTo>
                    <a:pt x="0" y="5081"/>
                  </a:lnTo>
                  <a:close/>
                </a:path>
              </a:pathLst>
            </a:custGeom>
            <a:solidFill>
              <a:srgbClr val="F2494C"/>
            </a:solidFill>
            <a:ln w="12688"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012E07E1-DC65-4E1E-ACE1-984E3E62358F}"/>
                </a:ext>
              </a:extLst>
            </p:cNvPr>
            <p:cNvSpPr/>
            <p:nvPr/>
          </p:nvSpPr>
          <p:spPr>
            <a:xfrm>
              <a:off x="1089911" y="6204168"/>
              <a:ext cx="630065" cy="238817"/>
            </a:xfrm>
            <a:custGeom>
              <a:avLst/>
              <a:gdLst>
                <a:gd name="connsiteX0" fmla="*/ 0 w 630065"/>
                <a:gd name="connsiteY0" fmla="*/ 0 h 238817"/>
                <a:gd name="connsiteX1" fmla="*/ 0 w 630065"/>
                <a:gd name="connsiteY1" fmla="*/ 7622 h 238817"/>
                <a:gd name="connsiteX2" fmla="*/ 630065 w 630065"/>
                <a:gd name="connsiteY2" fmla="*/ 238818 h 238817"/>
                <a:gd name="connsiteX3" fmla="*/ 630065 w 630065"/>
                <a:gd name="connsiteY3" fmla="*/ 229925 h 238817"/>
              </a:gdLst>
              <a:ahLst/>
              <a:cxnLst>
                <a:cxn ang="0">
                  <a:pos x="connsiteX0" y="connsiteY0"/>
                </a:cxn>
                <a:cxn ang="0">
                  <a:pos x="connsiteX1" y="connsiteY1"/>
                </a:cxn>
                <a:cxn ang="0">
                  <a:pos x="connsiteX2" y="connsiteY2"/>
                </a:cxn>
                <a:cxn ang="0">
                  <a:pos x="connsiteX3" y="connsiteY3"/>
                </a:cxn>
              </a:cxnLst>
              <a:rect l="l" t="t" r="r" b="b"/>
              <a:pathLst>
                <a:path w="630065" h="238817">
                  <a:moveTo>
                    <a:pt x="0" y="0"/>
                  </a:moveTo>
                  <a:lnTo>
                    <a:pt x="0" y="7622"/>
                  </a:lnTo>
                  <a:lnTo>
                    <a:pt x="630065" y="238818"/>
                  </a:lnTo>
                  <a:lnTo>
                    <a:pt x="630065" y="229925"/>
                  </a:lnTo>
                  <a:close/>
                </a:path>
              </a:pathLst>
            </a:custGeom>
            <a:solidFill>
              <a:srgbClr val="F39896"/>
            </a:solidFill>
            <a:ln w="12688"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B0A4D431-DB37-4617-A1D4-D7A16214E846}"/>
                </a:ext>
              </a:extLst>
            </p:cNvPr>
            <p:cNvSpPr/>
            <p:nvPr/>
          </p:nvSpPr>
          <p:spPr>
            <a:xfrm>
              <a:off x="1096262" y="5751940"/>
              <a:ext cx="650389" cy="668180"/>
            </a:xfrm>
            <a:custGeom>
              <a:avLst/>
              <a:gdLst>
                <a:gd name="connsiteX0" fmla="*/ 630065 w 650389"/>
                <a:gd name="connsiteY0" fmla="*/ 668180 h 668180"/>
                <a:gd name="connsiteX1" fmla="*/ 650390 w 650389"/>
                <a:gd name="connsiteY1" fmla="*/ 651667 h 668180"/>
                <a:gd name="connsiteX2" fmla="*/ 600849 w 650389"/>
                <a:gd name="connsiteY2" fmla="*/ 0 h 668180"/>
                <a:gd name="connsiteX3" fmla="*/ 0 w 650389"/>
                <a:gd name="connsiteY3" fmla="*/ 438255 h 668180"/>
              </a:gdLst>
              <a:ahLst/>
              <a:cxnLst>
                <a:cxn ang="0">
                  <a:pos x="connsiteX0" y="connsiteY0"/>
                </a:cxn>
                <a:cxn ang="0">
                  <a:pos x="connsiteX1" y="connsiteY1"/>
                </a:cxn>
                <a:cxn ang="0">
                  <a:pos x="connsiteX2" y="connsiteY2"/>
                </a:cxn>
                <a:cxn ang="0">
                  <a:pos x="connsiteX3" y="connsiteY3"/>
                </a:cxn>
              </a:cxnLst>
              <a:rect l="l" t="t" r="r" b="b"/>
              <a:pathLst>
                <a:path w="650389" h="668180">
                  <a:moveTo>
                    <a:pt x="630065" y="668180"/>
                  </a:moveTo>
                  <a:lnTo>
                    <a:pt x="650390" y="651667"/>
                  </a:lnTo>
                  <a:lnTo>
                    <a:pt x="600849" y="0"/>
                  </a:lnTo>
                  <a:lnTo>
                    <a:pt x="0" y="438255"/>
                  </a:lnTo>
                  <a:close/>
                </a:path>
              </a:pathLst>
            </a:custGeom>
            <a:solidFill>
              <a:schemeClr val="accent5"/>
            </a:solidFill>
            <a:ln w="12688"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93BFD618-6E12-4E2D-8814-1A923D4E1DB6}"/>
                </a:ext>
              </a:extLst>
            </p:cNvPr>
            <p:cNvSpPr/>
            <p:nvPr/>
          </p:nvSpPr>
          <p:spPr>
            <a:xfrm>
              <a:off x="787581" y="5243818"/>
              <a:ext cx="905718" cy="1610746"/>
            </a:xfrm>
            <a:custGeom>
              <a:avLst/>
              <a:gdLst>
                <a:gd name="connsiteX0" fmla="*/ 288356 w 905718"/>
                <a:gd name="connsiteY0" fmla="*/ 974324 h 1610746"/>
                <a:gd name="connsiteX1" fmla="*/ 288356 w 905718"/>
                <a:gd name="connsiteY1" fmla="*/ 974324 h 1610746"/>
                <a:gd name="connsiteX2" fmla="*/ 285816 w 905718"/>
                <a:gd name="connsiteY2" fmla="*/ 950188 h 1610746"/>
                <a:gd name="connsiteX3" fmla="*/ 285816 w 905718"/>
                <a:gd name="connsiteY3" fmla="*/ 950188 h 1610746"/>
                <a:gd name="connsiteX4" fmla="*/ 285816 w 905718"/>
                <a:gd name="connsiteY4" fmla="*/ 948918 h 1610746"/>
                <a:gd name="connsiteX5" fmla="*/ 285816 w 905718"/>
                <a:gd name="connsiteY5" fmla="*/ 947648 h 1610746"/>
                <a:gd name="connsiteX6" fmla="*/ 285816 w 905718"/>
                <a:gd name="connsiteY6" fmla="*/ 947648 h 1610746"/>
                <a:gd name="connsiteX7" fmla="*/ 285816 w 905718"/>
                <a:gd name="connsiteY7" fmla="*/ 947648 h 1610746"/>
                <a:gd name="connsiteX8" fmla="*/ 285816 w 905718"/>
                <a:gd name="connsiteY8" fmla="*/ 947648 h 1610746"/>
                <a:gd name="connsiteX9" fmla="*/ 285816 w 905718"/>
                <a:gd name="connsiteY9" fmla="*/ 946377 h 1610746"/>
                <a:gd name="connsiteX10" fmla="*/ 285816 w 905718"/>
                <a:gd name="connsiteY10" fmla="*/ 946377 h 1610746"/>
                <a:gd name="connsiteX11" fmla="*/ 287086 w 905718"/>
                <a:gd name="connsiteY11" fmla="*/ 945107 h 1610746"/>
                <a:gd name="connsiteX12" fmla="*/ 287086 w 905718"/>
                <a:gd name="connsiteY12" fmla="*/ 945107 h 1610746"/>
                <a:gd name="connsiteX13" fmla="*/ 905719 w 905718"/>
                <a:gd name="connsiteY13" fmla="*/ 494149 h 1610746"/>
                <a:gd name="connsiteX14" fmla="*/ 867610 w 905718"/>
                <a:gd name="connsiteY14" fmla="*/ 0 h 1610746"/>
                <a:gd name="connsiteX15" fmla="*/ 0 w 905718"/>
                <a:gd name="connsiteY15" fmla="*/ 611017 h 1610746"/>
                <a:gd name="connsiteX16" fmla="*/ 43190 w 905718"/>
                <a:gd name="connsiteY16" fmla="*/ 1044191 h 1610746"/>
                <a:gd name="connsiteX17" fmla="*/ 104164 w 905718"/>
                <a:gd name="connsiteY17" fmla="*/ 1067056 h 1610746"/>
                <a:gd name="connsiteX18" fmla="*/ 104164 w 905718"/>
                <a:gd name="connsiteY18" fmla="*/ 1067056 h 1610746"/>
                <a:gd name="connsiteX19" fmla="*/ 105434 w 905718"/>
                <a:gd name="connsiteY19" fmla="*/ 1067056 h 1610746"/>
                <a:gd name="connsiteX20" fmla="*/ 105434 w 905718"/>
                <a:gd name="connsiteY20" fmla="*/ 1067056 h 1610746"/>
                <a:gd name="connsiteX21" fmla="*/ 106705 w 905718"/>
                <a:gd name="connsiteY21" fmla="*/ 1068327 h 1610746"/>
                <a:gd name="connsiteX22" fmla="*/ 106705 w 905718"/>
                <a:gd name="connsiteY22" fmla="*/ 1068327 h 1610746"/>
                <a:gd name="connsiteX23" fmla="*/ 106705 w 905718"/>
                <a:gd name="connsiteY23" fmla="*/ 1068327 h 1610746"/>
                <a:gd name="connsiteX24" fmla="*/ 106705 w 905718"/>
                <a:gd name="connsiteY24" fmla="*/ 1069597 h 1610746"/>
                <a:gd name="connsiteX25" fmla="*/ 106705 w 905718"/>
                <a:gd name="connsiteY25" fmla="*/ 1070867 h 1610746"/>
                <a:gd name="connsiteX26" fmla="*/ 106705 w 905718"/>
                <a:gd name="connsiteY26" fmla="*/ 1072138 h 1610746"/>
                <a:gd name="connsiteX27" fmla="*/ 106705 w 905718"/>
                <a:gd name="connsiteY27" fmla="*/ 1072138 h 1610746"/>
                <a:gd name="connsiteX28" fmla="*/ 154976 w 905718"/>
                <a:gd name="connsiteY28" fmla="*/ 1566286 h 1610746"/>
                <a:gd name="connsiteX29" fmla="*/ 269302 w 905718"/>
                <a:gd name="connsiteY29" fmla="*/ 1610746 h 1610746"/>
                <a:gd name="connsiteX30" fmla="*/ 345520 w 905718"/>
                <a:gd name="connsiteY30" fmla="*/ 1610746 h 1610746"/>
                <a:gd name="connsiteX31" fmla="*/ 287086 w 905718"/>
                <a:gd name="connsiteY31" fmla="*/ 974324 h 1610746"/>
                <a:gd name="connsiteX32" fmla="*/ 288356 w 905718"/>
                <a:gd name="connsiteY32" fmla="*/ 974324 h 1610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5718" h="1610746">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w="12688"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8A3893BD-2114-45DF-8E58-BD4DD8C6D0F5}"/>
                </a:ext>
              </a:extLst>
            </p:cNvPr>
            <p:cNvSpPr/>
            <p:nvPr/>
          </p:nvSpPr>
          <p:spPr>
            <a:xfrm>
              <a:off x="391250" y="5720182"/>
              <a:ext cx="424277" cy="561474"/>
            </a:xfrm>
            <a:custGeom>
              <a:avLst/>
              <a:gdLst>
                <a:gd name="connsiteX0" fmla="*/ 381088 w 424277"/>
                <a:gd name="connsiteY0" fmla="*/ 135923 h 561474"/>
                <a:gd name="connsiteX1" fmla="*/ 0 w 424277"/>
                <a:gd name="connsiteY1" fmla="*/ 0 h 561474"/>
                <a:gd name="connsiteX2" fmla="*/ 45731 w 424277"/>
                <a:gd name="connsiteY2" fmla="*/ 421741 h 561474"/>
                <a:gd name="connsiteX3" fmla="*/ 424278 w 424277"/>
                <a:gd name="connsiteY3" fmla="*/ 561475 h 561474"/>
              </a:gdLst>
              <a:ahLst/>
              <a:cxnLst>
                <a:cxn ang="0">
                  <a:pos x="connsiteX0" y="connsiteY0"/>
                </a:cxn>
                <a:cxn ang="0">
                  <a:pos x="connsiteX1" y="connsiteY1"/>
                </a:cxn>
                <a:cxn ang="0">
                  <a:pos x="connsiteX2" y="connsiteY2"/>
                </a:cxn>
                <a:cxn ang="0">
                  <a:pos x="connsiteX3" y="connsiteY3"/>
                </a:cxn>
              </a:cxnLst>
              <a:rect l="l" t="t" r="r" b="b"/>
              <a:pathLst>
                <a:path w="424277" h="561474">
                  <a:moveTo>
                    <a:pt x="381088" y="135923"/>
                  </a:moveTo>
                  <a:lnTo>
                    <a:pt x="0" y="0"/>
                  </a:lnTo>
                  <a:lnTo>
                    <a:pt x="45731" y="421741"/>
                  </a:lnTo>
                  <a:lnTo>
                    <a:pt x="424278" y="561475"/>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7018BE9A-C970-4573-8F23-DB44EB78EBC0}"/>
                </a:ext>
              </a:extLst>
            </p:cNvPr>
            <p:cNvSpPr/>
            <p:nvPr/>
          </p:nvSpPr>
          <p:spPr>
            <a:xfrm>
              <a:off x="487792" y="6331199"/>
              <a:ext cx="440791" cy="473823"/>
            </a:xfrm>
            <a:custGeom>
              <a:avLst/>
              <a:gdLst>
                <a:gd name="connsiteX0" fmla="*/ 395061 w 440791"/>
                <a:gd name="connsiteY0" fmla="*/ 0 h 473823"/>
                <a:gd name="connsiteX1" fmla="*/ 0 w 440791"/>
                <a:gd name="connsiteY1" fmla="*/ 287089 h 473823"/>
                <a:gd name="connsiteX2" fmla="*/ 2541 w 440791"/>
                <a:gd name="connsiteY2" fmla="*/ 304874 h 473823"/>
                <a:gd name="connsiteX3" fmla="*/ 440792 w 440791"/>
                <a:gd name="connsiteY3" fmla="*/ 473824 h 473823"/>
              </a:gdLst>
              <a:ahLst/>
              <a:cxnLst>
                <a:cxn ang="0">
                  <a:pos x="connsiteX0" y="connsiteY0"/>
                </a:cxn>
                <a:cxn ang="0">
                  <a:pos x="connsiteX1" y="connsiteY1"/>
                </a:cxn>
                <a:cxn ang="0">
                  <a:pos x="connsiteX2" y="connsiteY2"/>
                </a:cxn>
                <a:cxn ang="0">
                  <a:pos x="connsiteX3" y="connsiteY3"/>
                </a:cxn>
              </a:cxnLst>
              <a:rect l="l" t="t" r="r" b="b"/>
              <a:pathLst>
                <a:path w="440791" h="473823">
                  <a:moveTo>
                    <a:pt x="395061" y="0"/>
                  </a:moveTo>
                  <a:lnTo>
                    <a:pt x="0" y="287089"/>
                  </a:lnTo>
                  <a:lnTo>
                    <a:pt x="2541" y="304874"/>
                  </a:lnTo>
                  <a:lnTo>
                    <a:pt x="440792" y="473824"/>
                  </a:lnTo>
                  <a:close/>
                </a:path>
              </a:pathLst>
            </a:custGeom>
            <a:solidFill>
              <a:schemeClr val="accent4"/>
            </a:solidFill>
            <a:ln w="12688"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7FB54ADD-CF55-44BE-9038-16638782C9C5}"/>
                </a:ext>
              </a:extLst>
            </p:cNvPr>
            <p:cNvSpPr/>
            <p:nvPr/>
          </p:nvSpPr>
          <p:spPr>
            <a:xfrm>
              <a:off x="438251" y="6158437"/>
              <a:ext cx="434440" cy="443336"/>
            </a:xfrm>
            <a:custGeom>
              <a:avLst/>
              <a:gdLst>
                <a:gd name="connsiteX0" fmla="*/ 382358 w 434440"/>
                <a:gd name="connsiteY0" fmla="*/ 142274 h 443336"/>
                <a:gd name="connsiteX1" fmla="*/ 0 w 434440"/>
                <a:gd name="connsiteY1" fmla="*/ 0 h 443336"/>
                <a:gd name="connsiteX2" fmla="*/ 48271 w 434440"/>
                <a:gd name="connsiteY2" fmla="*/ 443337 h 443336"/>
                <a:gd name="connsiteX3" fmla="*/ 434440 w 434440"/>
                <a:gd name="connsiteY3" fmla="*/ 161329 h 443336"/>
              </a:gdLst>
              <a:ahLst/>
              <a:cxnLst>
                <a:cxn ang="0">
                  <a:pos x="connsiteX0" y="connsiteY0"/>
                </a:cxn>
                <a:cxn ang="0">
                  <a:pos x="connsiteX1" y="connsiteY1"/>
                </a:cxn>
                <a:cxn ang="0">
                  <a:pos x="connsiteX2" y="connsiteY2"/>
                </a:cxn>
                <a:cxn ang="0">
                  <a:pos x="connsiteX3" y="connsiteY3"/>
                </a:cxn>
              </a:cxnLst>
              <a:rect l="l" t="t" r="r" b="b"/>
              <a:pathLst>
                <a:path w="434440" h="443336">
                  <a:moveTo>
                    <a:pt x="382358" y="142274"/>
                  </a:moveTo>
                  <a:lnTo>
                    <a:pt x="0" y="0"/>
                  </a:lnTo>
                  <a:lnTo>
                    <a:pt x="48271" y="443337"/>
                  </a:lnTo>
                  <a:lnTo>
                    <a:pt x="434440" y="161329"/>
                  </a:lnTo>
                  <a:close/>
                </a:path>
              </a:pathLst>
            </a:custGeom>
            <a:solidFill>
              <a:schemeClr val="accent3"/>
            </a:solidFill>
            <a:ln w="12688"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B020B8-0802-4658-B3DF-6E6277C29A57}"/>
                </a:ext>
              </a:extLst>
            </p:cNvPr>
            <p:cNvSpPr/>
            <p:nvPr/>
          </p:nvSpPr>
          <p:spPr>
            <a:xfrm>
              <a:off x="276923" y="4658208"/>
              <a:ext cx="1378267" cy="1183923"/>
            </a:xfrm>
            <a:custGeom>
              <a:avLst/>
              <a:gdLst>
                <a:gd name="connsiteX0" fmla="*/ 1378268 w 1378267"/>
                <a:gd name="connsiteY0" fmla="*/ 565286 h 1183923"/>
                <a:gd name="connsiteX1" fmla="*/ 1369376 w 1378267"/>
                <a:gd name="connsiteY1" fmla="*/ 448417 h 1183923"/>
                <a:gd name="connsiteX2" fmla="*/ 978126 w 1378267"/>
                <a:gd name="connsiteY2" fmla="*/ 320117 h 1183923"/>
                <a:gd name="connsiteX3" fmla="*/ 771068 w 1378267"/>
                <a:gd name="connsiteY3" fmla="*/ 252791 h 1183923"/>
                <a:gd name="connsiteX4" fmla="*/ 0 w 1378267"/>
                <a:gd name="connsiteY4" fmla="*/ 0 h 1183923"/>
                <a:gd name="connsiteX5" fmla="*/ 111786 w 1378267"/>
                <a:gd name="connsiteY5" fmla="*/ 1045461 h 1183923"/>
                <a:gd name="connsiteX6" fmla="*/ 501766 w 1378267"/>
                <a:gd name="connsiteY6" fmla="*/ 1183924 h 118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267" h="1183923">
                  <a:moveTo>
                    <a:pt x="1378268" y="565286"/>
                  </a:moveTo>
                  <a:lnTo>
                    <a:pt x="1369376" y="448417"/>
                  </a:lnTo>
                  <a:lnTo>
                    <a:pt x="978126" y="320117"/>
                  </a:lnTo>
                  <a:lnTo>
                    <a:pt x="771068" y="252791"/>
                  </a:lnTo>
                  <a:lnTo>
                    <a:pt x="0" y="0"/>
                  </a:lnTo>
                  <a:lnTo>
                    <a:pt x="111786" y="1045461"/>
                  </a:lnTo>
                  <a:lnTo>
                    <a:pt x="501766" y="1183924"/>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CF68FEFE-BB1C-4FEE-BBEC-002A91AEAEFF}"/>
                </a:ext>
              </a:extLst>
            </p:cNvPr>
            <p:cNvSpPr/>
            <p:nvPr/>
          </p:nvSpPr>
          <p:spPr>
            <a:xfrm>
              <a:off x="1260130" y="6484906"/>
              <a:ext cx="1122939" cy="369658"/>
            </a:xfrm>
            <a:custGeom>
              <a:avLst/>
              <a:gdLst>
                <a:gd name="connsiteX0" fmla="*/ 485252 w 1122939"/>
                <a:gd name="connsiteY0" fmla="*/ 0 h 369658"/>
                <a:gd name="connsiteX1" fmla="*/ 0 w 1122939"/>
                <a:gd name="connsiteY1" fmla="*/ 369658 h 369658"/>
                <a:gd name="connsiteX2" fmla="*/ 951450 w 1122939"/>
                <a:gd name="connsiteY2" fmla="*/ 369658 h 369658"/>
                <a:gd name="connsiteX3" fmla="*/ 1122939 w 1122939"/>
                <a:gd name="connsiteY3" fmla="*/ 233736 h 369658"/>
              </a:gdLst>
              <a:ahLst/>
              <a:cxnLst>
                <a:cxn ang="0">
                  <a:pos x="connsiteX0" y="connsiteY0"/>
                </a:cxn>
                <a:cxn ang="0">
                  <a:pos x="connsiteX1" y="connsiteY1"/>
                </a:cxn>
                <a:cxn ang="0">
                  <a:pos x="connsiteX2" y="connsiteY2"/>
                </a:cxn>
                <a:cxn ang="0">
                  <a:pos x="connsiteX3" y="connsiteY3"/>
                </a:cxn>
              </a:cxnLst>
              <a:rect l="l" t="t" r="r" b="b"/>
              <a:pathLst>
                <a:path w="1122939" h="369658">
                  <a:moveTo>
                    <a:pt x="485252" y="0"/>
                  </a:moveTo>
                  <a:lnTo>
                    <a:pt x="0" y="369658"/>
                  </a:lnTo>
                  <a:lnTo>
                    <a:pt x="951450" y="369658"/>
                  </a:lnTo>
                  <a:lnTo>
                    <a:pt x="1122939" y="233736"/>
                  </a:lnTo>
                  <a:close/>
                </a:path>
              </a:pathLst>
            </a:custGeom>
            <a:solidFill>
              <a:schemeClr val="accent2"/>
            </a:solidFill>
            <a:ln w="12688"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4B2A1C9-5DE9-4D03-A6FA-CB80875D9C4F}"/>
                </a:ext>
              </a:extLst>
            </p:cNvPr>
            <p:cNvSpPr/>
            <p:nvPr/>
          </p:nvSpPr>
          <p:spPr>
            <a:xfrm>
              <a:off x="491603" y="6652586"/>
              <a:ext cx="524630" cy="201978"/>
            </a:xfrm>
            <a:custGeom>
              <a:avLst/>
              <a:gdLst>
                <a:gd name="connsiteX0" fmla="*/ 0 w 524630"/>
                <a:gd name="connsiteY0" fmla="*/ 0 h 201978"/>
                <a:gd name="connsiteX1" fmla="*/ 11433 w 524630"/>
                <a:gd name="connsiteY1" fmla="*/ 101624 h 201978"/>
                <a:gd name="connsiteX2" fmla="*/ 268032 w 524630"/>
                <a:gd name="connsiteY2" fmla="*/ 201978 h 201978"/>
                <a:gd name="connsiteX3" fmla="*/ 524631 w 524630"/>
                <a:gd name="connsiteY3" fmla="*/ 201978 h 201978"/>
                <a:gd name="connsiteX4" fmla="*/ 443332 w 524630"/>
                <a:gd name="connsiteY4" fmla="*/ 170220 h 201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30" h="201978">
                  <a:moveTo>
                    <a:pt x="0" y="0"/>
                  </a:moveTo>
                  <a:lnTo>
                    <a:pt x="11433" y="101624"/>
                  </a:lnTo>
                  <a:lnTo>
                    <a:pt x="268032" y="201978"/>
                  </a:lnTo>
                  <a:lnTo>
                    <a:pt x="524631" y="201978"/>
                  </a:lnTo>
                  <a:lnTo>
                    <a:pt x="443332" y="170220"/>
                  </a:lnTo>
                  <a:close/>
                </a:path>
              </a:pathLst>
            </a:custGeom>
            <a:solidFill>
              <a:schemeClr val="accent5"/>
            </a:solidFill>
            <a:ln w="12688"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AD84251B-E6C4-4A94-818E-7BA63659B14E}"/>
                </a:ext>
              </a:extLst>
            </p:cNvPr>
            <p:cNvSpPr/>
            <p:nvPr/>
          </p:nvSpPr>
          <p:spPr>
            <a:xfrm>
              <a:off x="504306" y="6771994"/>
              <a:ext cx="214679" cy="82569"/>
            </a:xfrm>
            <a:custGeom>
              <a:avLst/>
              <a:gdLst>
                <a:gd name="connsiteX0" fmla="*/ 8892 w 214679"/>
                <a:gd name="connsiteY0" fmla="*/ 82570 h 82569"/>
                <a:gd name="connsiteX1" fmla="*/ 214679 w 214679"/>
                <a:gd name="connsiteY1" fmla="*/ 82570 h 82569"/>
                <a:gd name="connsiteX2" fmla="*/ 0 w 214679"/>
                <a:gd name="connsiteY2" fmla="*/ 0 h 82569"/>
              </a:gdLst>
              <a:ahLst/>
              <a:cxnLst>
                <a:cxn ang="0">
                  <a:pos x="connsiteX0" y="connsiteY0"/>
                </a:cxn>
                <a:cxn ang="0">
                  <a:pos x="connsiteX1" y="connsiteY1"/>
                </a:cxn>
                <a:cxn ang="0">
                  <a:pos x="connsiteX2" y="connsiteY2"/>
                </a:cxn>
              </a:cxnLst>
              <a:rect l="l" t="t" r="r" b="b"/>
              <a:pathLst>
                <a:path w="214679" h="82569">
                  <a:moveTo>
                    <a:pt x="8892" y="82570"/>
                  </a:moveTo>
                  <a:lnTo>
                    <a:pt x="214679" y="82570"/>
                  </a:lnTo>
                  <a:lnTo>
                    <a:pt x="0" y="0"/>
                  </a:lnTo>
                  <a:close/>
                </a:path>
              </a:pathLst>
            </a:custGeom>
            <a:solidFill>
              <a:srgbClr val="E8E7E3"/>
            </a:solidFill>
            <a:ln w="12688"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B00B4B3-E46D-4915-9C2D-E22A60CAE338}"/>
                </a:ext>
              </a:extLst>
            </p:cNvPr>
            <p:cNvSpPr/>
            <p:nvPr/>
          </p:nvSpPr>
          <p:spPr>
            <a:xfrm>
              <a:off x="0" y="4098003"/>
              <a:ext cx="499225" cy="2756561"/>
            </a:xfrm>
            <a:custGeom>
              <a:avLst/>
              <a:gdLst>
                <a:gd name="connsiteX0" fmla="*/ 499225 w 499225"/>
                <a:gd name="connsiteY0" fmla="*/ 2756561 h 2756561"/>
                <a:gd name="connsiteX1" fmla="*/ 489063 w 499225"/>
                <a:gd name="connsiteY1" fmla="*/ 2662559 h 2756561"/>
                <a:gd name="connsiteX2" fmla="*/ 475090 w 499225"/>
                <a:gd name="connsiteY2" fmla="*/ 2544421 h 2756561"/>
                <a:gd name="connsiteX3" fmla="*/ 472549 w 499225"/>
                <a:gd name="connsiteY3" fmla="*/ 2517744 h 2756561"/>
                <a:gd name="connsiteX4" fmla="*/ 421737 w 499225"/>
                <a:gd name="connsiteY4" fmla="*/ 2050272 h 2756561"/>
                <a:gd name="connsiteX5" fmla="*/ 374736 w 499225"/>
                <a:gd name="connsiteY5" fmla="*/ 1612017 h 2756561"/>
                <a:gd name="connsiteX6" fmla="*/ 260410 w 499225"/>
                <a:gd name="connsiteY6" fmla="*/ 551312 h 2756561"/>
                <a:gd name="connsiteX7" fmla="*/ 200706 w 499225"/>
                <a:gd name="connsiteY7" fmla="*/ 0 h 2756561"/>
                <a:gd name="connsiteX8" fmla="*/ 0 w 499225"/>
                <a:gd name="connsiteY8" fmla="*/ 124490 h 2756561"/>
                <a:gd name="connsiteX9" fmla="*/ 0 w 499225"/>
                <a:gd name="connsiteY9" fmla="*/ 2600314 h 2756561"/>
                <a:gd name="connsiteX10" fmla="*/ 0 w 499225"/>
                <a:gd name="connsiteY10" fmla="*/ 2756561 h 275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225" h="2756561">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w="12688"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DD3659DE-5889-4904-94EF-48471A05337D}"/>
                </a:ext>
              </a:extLst>
            </p:cNvPr>
            <p:cNvSpPr/>
            <p:nvPr/>
          </p:nvSpPr>
          <p:spPr>
            <a:xfrm>
              <a:off x="0" y="6824077"/>
              <a:ext cx="3810" cy="30486"/>
            </a:xfrm>
            <a:custGeom>
              <a:avLst/>
              <a:gdLst>
                <a:gd name="connsiteX0" fmla="*/ 0 w 3810"/>
                <a:gd name="connsiteY0" fmla="*/ 0 h 30486"/>
                <a:gd name="connsiteX1" fmla="*/ 0 w 3810"/>
                <a:gd name="connsiteY1" fmla="*/ 30487 h 30486"/>
                <a:gd name="connsiteX2" fmla="*/ 3811 w 3810"/>
                <a:gd name="connsiteY2" fmla="*/ 30487 h 30486"/>
              </a:gdLst>
              <a:ahLst/>
              <a:cxnLst>
                <a:cxn ang="0">
                  <a:pos x="connsiteX0" y="connsiteY0"/>
                </a:cxn>
                <a:cxn ang="0">
                  <a:pos x="connsiteX1" y="connsiteY1"/>
                </a:cxn>
                <a:cxn ang="0">
                  <a:pos x="connsiteX2" y="connsiteY2"/>
                </a:cxn>
              </a:cxnLst>
              <a:rect l="l" t="t" r="r" b="b"/>
              <a:pathLst>
                <a:path w="3810" h="30486">
                  <a:moveTo>
                    <a:pt x="0" y="0"/>
                  </a:moveTo>
                  <a:lnTo>
                    <a:pt x="0" y="30487"/>
                  </a:lnTo>
                  <a:lnTo>
                    <a:pt x="3811" y="30487"/>
                  </a:lnTo>
                  <a:close/>
                </a:path>
              </a:pathLst>
            </a:custGeom>
            <a:solidFill>
              <a:srgbClr val="F9AA19"/>
            </a:solidFill>
            <a:ln w="12688"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58314215-70A1-4594-9067-199778346569}"/>
                </a:ext>
              </a:extLst>
            </p:cNvPr>
            <p:cNvSpPr/>
            <p:nvPr/>
          </p:nvSpPr>
          <p:spPr>
            <a:xfrm>
              <a:off x="4158939" y="2718452"/>
              <a:ext cx="1669164" cy="1321117"/>
            </a:xfrm>
            <a:custGeom>
              <a:avLst/>
              <a:gdLst>
                <a:gd name="connsiteX0" fmla="*/ 344249 w 1669164"/>
                <a:gd name="connsiteY0" fmla="*/ 1083570 h 1321117"/>
                <a:gd name="connsiteX1" fmla="*/ 344249 w 1669164"/>
                <a:gd name="connsiteY1" fmla="*/ 1083570 h 1321117"/>
                <a:gd name="connsiteX2" fmla="*/ 344249 w 1669164"/>
                <a:gd name="connsiteY2" fmla="*/ 1083570 h 1321117"/>
                <a:gd name="connsiteX3" fmla="*/ 345520 w 1669164"/>
                <a:gd name="connsiteY3" fmla="*/ 1083570 h 1321117"/>
                <a:gd name="connsiteX4" fmla="*/ 346790 w 1669164"/>
                <a:gd name="connsiteY4" fmla="*/ 1083570 h 1321117"/>
                <a:gd name="connsiteX5" fmla="*/ 350601 w 1669164"/>
                <a:gd name="connsiteY5" fmla="*/ 1083570 h 1321117"/>
                <a:gd name="connsiteX6" fmla="*/ 1004802 w 1669164"/>
                <a:gd name="connsiteY6" fmla="*/ 1257602 h 1321117"/>
                <a:gd name="connsiteX7" fmla="*/ 1031478 w 1669164"/>
                <a:gd name="connsiteY7" fmla="*/ 1265224 h 1321117"/>
                <a:gd name="connsiteX8" fmla="*/ 1661544 w 1669164"/>
                <a:gd name="connsiteY8" fmla="*/ 779967 h 1321117"/>
                <a:gd name="connsiteX9" fmla="*/ 1669165 w 1669164"/>
                <a:gd name="connsiteY9" fmla="*/ 398876 h 1321117"/>
                <a:gd name="connsiteX10" fmla="*/ 0 w 1669164"/>
                <a:gd name="connsiteY10" fmla="*/ 0 h 1321117"/>
                <a:gd name="connsiteX11" fmla="*/ 24135 w 1669164"/>
                <a:gd name="connsiteY11" fmla="*/ 1321117 h 1321117"/>
                <a:gd name="connsiteX12" fmla="*/ 344249 w 1669164"/>
                <a:gd name="connsiteY12" fmla="*/ 1083570 h 132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164" h="1321117">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E7D2B3EF-E12A-41BE-8D09-BEA2EF18EBE2}"/>
                </a:ext>
              </a:extLst>
            </p:cNvPr>
            <p:cNvSpPr/>
            <p:nvPr/>
          </p:nvSpPr>
          <p:spPr>
            <a:xfrm>
              <a:off x="4514621" y="3817266"/>
              <a:ext cx="638957" cy="1354145"/>
            </a:xfrm>
            <a:custGeom>
              <a:avLst/>
              <a:gdLst>
                <a:gd name="connsiteX0" fmla="*/ 0 w 638957"/>
                <a:gd name="connsiteY0" fmla="*/ 0 h 1354145"/>
                <a:gd name="connsiteX1" fmla="*/ 12703 w 638957"/>
                <a:gd name="connsiteY1" fmla="*/ 1168681 h 1354145"/>
                <a:gd name="connsiteX2" fmla="*/ 635147 w 638957"/>
                <a:gd name="connsiteY2" fmla="*/ 1354145 h 1354145"/>
                <a:gd name="connsiteX3" fmla="*/ 638958 w 638957"/>
                <a:gd name="connsiteY3" fmla="*/ 170221 h 1354145"/>
              </a:gdLst>
              <a:ahLst/>
              <a:cxnLst>
                <a:cxn ang="0">
                  <a:pos x="connsiteX0" y="connsiteY0"/>
                </a:cxn>
                <a:cxn ang="0">
                  <a:pos x="connsiteX1" y="connsiteY1"/>
                </a:cxn>
                <a:cxn ang="0">
                  <a:pos x="connsiteX2" y="connsiteY2"/>
                </a:cxn>
                <a:cxn ang="0">
                  <a:pos x="connsiteX3" y="connsiteY3"/>
                </a:cxn>
              </a:cxnLst>
              <a:rect l="l" t="t" r="r" b="b"/>
              <a:pathLst>
                <a:path w="638957" h="1354145">
                  <a:moveTo>
                    <a:pt x="0" y="0"/>
                  </a:moveTo>
                  <a:lnTo>
                    <a:pt x="12703" y="1168681"/>
                  </a:lnTo>
                  <a:lnTo>
                    <a:pt x="635147" y="1354145"/>
                  </a:lnTo>
                  <a:lnTo>
                    <a:pt x="638958" y="170221"/>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36F9AC3C-A1C0-40DE-930A-CC59F20FF36C}"/>
                </a:ext>
              </a:extLst>
            </p:cNvPr>
            <p:cNvSpPr/>
            <p:nvPr/>
          </p:nvSpPr>
          <p:spPr>
            <a:xfrm>
              <a:off x="5163741" y="3991298"/>
              <a:ext cx="20324" cy="1189005"/>
            </a:xfrm>
            <a:custGeom>
              <a:avLst/>
              <a:gdLst>
                <a:gd name="connsiteX0" fmla="*/ 5081 w 20324"/>
                <a:gd name="connsiteY0" fmla="*/ 0 h 1189005"/>
                <a:gd name="connsiteX1" fmla="*/ 0 w 20324"/>
                <a:gd name="connsiteY1" fmla="*/ 1185194 h 1189005"/>
                <a:gd name="connsiteX2" fmla="*/ 15244 w 20324"/>
                <a:gd name="connsiteY2" fmla="*/ 1189005 h 1189005"/>
                <a:gd name="connsiteX3" fmla="*/ 20325 w 20324"/>
                <a:gd name="connsiteY3" fmla="*/ 3811 h 1189005"/>
              </a:gdLst>
              <a:ahLst/>
              <a:cxnLst>
                <a:cxn ang="0">
                  <a:pos x="connsiteX0" y="connsiteY0"/>
                </a:cxn>
                <a:cxn ang="0">
                  <a:pos x="connsiteX1" y="connsiteY1"/>
                </a:cxn>
                <a:cxn ang="0">
                  <a:pos x="connsiteX2" y="connsiteY2"/>
                </a:cxn>
                <a:cxn ang="0">
                  <a:pos x="connsiteX3" y="connsiteY3"/>
                </a:cxn>
              </a:cxnLst>
              <a:rect l="l" t="t" r="r" b="b"/>
              <a:pathLst>
                <a:path w="20324" h="1189005">
                  <a:moveTo>
                    <a:pt x="5081" y="0"/>
                  </a:moveTo>
                  <a:lnTo>
                    <a:pt x="0" y="1185194"/>
                  </a:lnTo>
                  <a:lnTo>
                    <a:pt x="15244" y="1189005"/>
                  </a:lnTo>
                  <a:lnTo>
                    <a:pt x="20325" y="3811"/>
                  </a:lnTo>
                  <a:close/>
                </a:path>
              </a:pathLst>
            </a:custGeom>
            <a:solidFill>
              <a:srgbClr val="66B2B0"/>
            </a:solidFill>
            <a:ln w="12688"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B55C9F2C-7F71-4CFC-B17D-A0EF33118EF6}"/>
                </a:ext>
              </a:extLst>
            </p:cNvPr>
            <p:cNvSpPr/>
            <p:nvPr/>
          </p:nvSpPr>
          <p:spPr>
            <a:xfrm>
              <a:off x="5192957" y="3514933"/>
              <a:ext cx="626254" cy="1659017"/>
            </a:xfrm>
            <a:custGeom>
              <a:avLst/>
              <a:gdLst>
                <a:gd name="connsiteX0" fmla="*/ 0 w 626254"/>
                <a:gd name="connsiteY0" fmla="*/ 1659018 h 1659017"/>
                <a:gd name="connsiteX1" fmla="*/ 604660 w 626254"/>
                <a:gd name="connsiteY1" fmla="*/ 1155977 h 1659017"/>
                <a:gd name="connsiteX2" fmla="*/ 626255 w 626254"/>
                <a:gd name="connsiteY2" fmla="*/ 0 h 1659017"/>
                <a:gd name="connsiteX3" fmla="*/ 6351 w 626254"/>
                <a:gd name="connsiteY3" fmla="*/ 478905 h 1659017"/>
              </a:gdLst>
              <a:ahLst/>
              <a:cxnLst>
                <a:cxn ang="0">
                  <a:pos x="connsiteX0" y="connsiteY0"/>
                </a:cxn>
                <a:cxn ang="0">
                  <a:pos x="connsiteX1" y="connsiteY1"/>
                </a:cxn>
                <a:cxn ang="0">
                  <a:pos x="connsiteX2" y="connsiteY2"/>
                </a:cxn>
                <a:cxn ang="0">
                  <a:pos x="connsiteX3" y="connsiteY3"/>
                </a:cxn>
              </a:cxnLst>
              <a:rect l="l" t="t" r="r" b="b"/>
              <a:pathLst>
                <a:path w="626254" h="1659017">
                  <a:moveTo>
                    <a:pt x="0" y="1659018"/>
                  </a:moveTo>
                  <a:lnTo>
                    <a:pt x="604660" y="1155977"/>
                  </a:lnTo>
                  <a:lnTo>
                    <a:pt x="626255" y="0"/>
                  </a:lnTo>
                  <a:lnTo>
                    <a:pt x="6351" y="478905"/>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22E9F38A-109E-4700-832E-76BC121A62CE}"/>
                </a:ext>
              </a:extLst>
            </p:cNvPr>
            <p:cNvSpPr/>
            <p:nvPr/>
          </p:nvSpPr>
          <p:spPr>
            <a:xfrm>
              <a:off x="3725769" y="0"/>
              <a:ext cx="788852" cy="5506771"/>
            </a:xfrm>
            <a:custGeom>
              <a:avLst/>
              <a:gdLst>
                <a:gd name="connsiteX0" fmla="*/ 128300 w 788852"/>
                <a:gd name="connsiteY0" fmla="*/ 4884322 h 5506771"/>
                <a:gd name="connsiteX1" fmla="*/ 144814 w 788852"/>
                <a:gd name="connsiteY1" fmla="*/ 5506772 h 5506771"/>
                <a:gd name="connsiteX2" fmla="*/ 788852 w 788852"/>
                <a:gd name="connsiteY2" fmla="*/ 4994839 h 5506771"/>
                <a:gd name="connsiteX3" fmla="*/ 788852 w 788852"/>
                <a:gd name="connsiteY3" fmla="*/ 4994839 h 5506771"/>
                <a:gd name="connsiteX4" fmla="*/ 787582 w 788852"/>
                <a:gd name="connsiteY4" fmla="*/ 4993569 h 5506771"/>
                <a:gd name="connsiteX5" fmla="*/ 787582 w 788852"/>
                <a:gd name="connsiteY5" fmla="*/ 4992298 h 5506771"/>
                <a:gd name="connsiteX6" fmla="*/ 787582 w 788852"/>
                <a:gd name="connsiteY6" fmla="*/ 4991028 h 5506771"/>
                <a:gd name="connsiteX7" fmla="*/ 787582 w 788852"/>
                <a:gd name="connsiteY7" fmla="*/ 4991028 h 5506771"/>
                <a:gd name="connsiteX8" fmla="*/ 774879 w 788852"/>
                <a:gd name="connsiteY8" fmla="*/ 3822347 h 5506771"/>
                <a:gd name="connsiteX9" fmla="*/ 453495 w 788852"/>
                <a:gd name="connsiteY9" fmla="*/ 4057354 h 5506771"/>
                <a:gd name="connsiteX10" fmla="*/ 452224 w 788852"/>
                <a:gd name="connsiteY10" fmla="*/ 4057354 h 5506771"/>
                <a:gd name="connsiteX11" fmla="*/ 450954 w 788852"/>
                <a:gd name="connsiteY11" fmla="*/ 4057354 h 5506771"/>
                <a:gd name="connsiteX12" fmla="*/ 449684 w 788852"/>
                <a:gd name="connsiteY12" fmla="*/ 4057354 h 5506771"/>
                <a:gd name="connsiteX13" fmla="*/ 448414 w 788852"/>
                <a:gd name="connsiteY13" fmla="*/ 4057354 h 5506771"/>
                <a:gd name="connsiteX14" fmla="*/ 448414 w 788852"/>
                <a:gd name="connsiteY14" fmla="*/ 4057354 h 5506771"/>
                <a:gd name="connsiteX15" fmla="*/ 447143 w 788852"/>
                <a:gd name="connsiteY15" fmla="*/ 4057354 h 5506771"/>
                <a:gd name="connsiteX16" fmla="*/ 445873 w 788852"/>
                <a:gd name="connsiteY16" fmla="*/ 4057354 h 5506771"/>
                <a:gd name="connsiteX17" fmla="*/ 444603 w 788852"/>
                <a:gd name="connsiteY17" fmla="*/ 4056083 h 5506771"/>
                <a:gd name="connsiteX18" fmla="*/ 443333 w 788852"/>
                <a:gd name="connsiteY18" fmla="*/ 4054813 h 5506771"/>
                <a:gd name="connsiteX19" fmla="*/ 443333 w 788852"/>
                <a:gd name="connsiteY19" fmla="*/ 4054813 h 5506771"/>
                <a:gd name="connsiteX20" fmla="*/ 443333 w 788852"/>
                <a:gd name="connsiteY20" fmla="*/ 4053543 h 5506771"/>
                <a:gd name="connsiteX21" fmla="*/ 442062 w 788852"/>
                <a:gd name="connsiteY21" fmla="*/ 4052273 h 5506771"/>
                <a:gd name="connsiteX22" fmla="*/ 442062 w 788852"/>
                <a:gd name="connsiteY22" fmla="*/ 4051002 h 5506771"/>
                <a:gd name="connsiteX23" fmla="*/ 442062 w 788852"/>
                <a:gd name="connsiteY23" fmla="*/ 4049732 h 5506771"/>
                <a:gd name="connsiteX24" fmla="*/ 417927 w 788852"/>
                <a:gd name="connsiteY24" fmla="*/ 2704479 h 5506771"/>
                <a:gd name="connsiteX25" fmla="*/ 367115 w 788852"/>
                <a:gd name="connsiteY25" fmla="*/ 0 h 5506771"/>
                <a:gd name="connsiteX26" fmla="*/ 0 w 788852"/>
                <a:gd name="connsiteY26" fmla="*/ 0 h 5506771"/>
                <a:gd name="connsiteX27" fmla="*/ 113056 w 788852"/>
                <a:gd name="connsiteY27" fmla="*/ 4303793 h 5506771"/>
                <a:gd name="connsiteX28" fmla="*/ 128300 w 788852"/>
                <a:gd name="connsiteY28" fmla="*/ 4884322 h 550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8852" h="5506771">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D6FBE40-97F1-4DC8-8AC1-4023306C0DC8}"/>
                </a:ext>
              </a:extLst>
            </p:cNvPr>
            <p:cNvSpPr/>
            <p:nvPr/>
          </p:nvSpPr>
          <p:spPr>
            <a:xfrm>
              <a:off x="3869312" y="4996108"/>
              <a:ext cx="2583775" cy="1138193"/>
            </a:xfrm>
            <a:custGeom>
              <a:avLst/>
              <a:gdLst>
                <a:gd name="connsiteX0" fmla="*/ 1971495 w 2583775"/>
                <a:gd name="connsiteY0" fmla="*/ 1138193 h 1138193"/>
                <a:gd name="connsiteX1" fmla="*/ 2583776 w 2583775"/>
                <a:gd name="connsiteY1" fmla="*/ 580530 h 1138193"/>
                <a:gd name="connsiteX2" fmla="*/ 2197607 w 2583775"/>
                <a:gd name="connsiteY2" fmla="*/ 464932 h 1138193"/>
                <a:gd name="connsiteX3" fmla="*/ 1956251 w 2583775"/>
                <a:gd name="connsiteY3" fmla="*/ 393795 h 1138193"/>
                <a:gd name="connsiteX4" fmla="*/ 1693300 w 2583775"/>
                <a:gd name="connsiteY4" fmla="*/ 315036 h 1138193"/>
                <a:gd name="connsiteX5" fmla="*/ 1313483 w 2583775"/>
                <a:gd name="connsiteY5" fmla="*/ 201979 h 1138193"/>
                <a:gd name="connsiteX6" fmla="*/ 1284266 w 2583775"/>
                <a:gd name="connsiteY6" fmla="*/ 193087 h 1138193"/>
                <a:gd name="connsiteX7" fmla="*/ 647849 w 2583775"/>
                <a:gd name="connsiteY7" fmla="*/ 2541 h 1138193"/>
                <a:gd name="connsiteX8" fmla="*/ 647849 w 2583775"/>
                <a:gd name="connsiteY8" fmla="*/ 2541 h 1138193"/>
                <a:gd name="connsiteX9" fmla="*/ 646579 w 2583775"/>
                <a:gd name="connsiteY9" fmla="*/ 2541 h 1138193"/>
                <a:gd name="connsiteX10" fmla="*/ 645309 w 2583775"/>
                <a:gd name="connsiteY10" fmla="*/ 1270 h 1138193"/>
                <a:gd name="connsiteX11" fmla="*/ 644038 w 2583775"/>
                <a:gd name="connsiteY11" fmla="*/ 0 h 1138193"/>
                <a:gd name="connsiteX12" fmla="*/ 0 w 2583775"/>
                <a:gd name="connsiteY12" fmla="*/ 511933 h 1138193"/>
                <a:gd name="connsiteX13" fmla="*/ 0 w 2583775"/>
                <a:gd name="connsiteY13" fmla="*/ 511933 h 1138193"/>
                <a:gd name="connsiteX14" fmla="*/ 1971495 w 2583775"/>
                <a:gd name="connsiteY14" fmla="*/ 1138193 h 113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3775" h="1138193">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283D4488-DD75-48FF-9FA3-61D687B0E37C}"/>
                </a:ext>
              </a:extLst>
            </p:cNvPr>
            <p:cNvSpPr/>
            <p:nvPr/>
          </p:nvSpPr>
          <p:spPr>
            <a:xfrm>
              <a:off x="236274" y="0"/>
              <a:ext cx="848555" cy="1441796"/>
            </a:xfrm>
            <a:custGeom>
              <a:avLst/>
              <a:gdLst>
                <a:gd name="connsiteX0" fmla="*/ 510658 w 848555"/>
                <a:gd name="connsiteY0" fmla="*/ 1441796 h 1441796"/>
                <a:gd name="connsiteX1" fmla="*/ 848556 w 848555"/>
                <a:gd name="connsiteY1" fmla="*/ 1265224 h 1441796"/>
                <a:gd name="connsiteX2" fmla="*/ 744392 w 848555"/>
                <a:gd name="connsiteY2" fmla="*/ 0 h 1441796"/>
                <a:gd name="connsiteX3" fmla="*/ 0 w 848555"/>
                <a:gd name="connsiteY3" fmla="*/ 0 h 1441796"/>
                <a:gd name="connsiteX4" fmla="*/ 133381 w 848555"/>
                <a:gd name="connsiteY4" fmla="*/ 1356686 h 14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555" h="1441796">
                  <a:moveTo>
                    <a:pt x="510658" y="1441796"/>
                  </a:moveTo>
                  <a:lnTo>
                    <a:pt x="848556" y="1265224"/>
                  </a:lnTo>
                  <a:lnTo>
                    <a:pt x="744392" y="0"/>
                  </a:lnTo>
                  <a:lnTo>
                    <a:pt x="0" y="0"/>
                  </a:lnTo>
                  <a:lnTo>
                    <a:pt x="133381" y="1356686"/>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75673053-481D-4218-898D-C5783F0F9DDB}"/>
                </a:ext>
              </a:extLst>
            </p:cNvPr>
            <p:cNvSpPr/>
            <p:nvPr/>
          </p:nvSpPr>
          <p:spPr>
            <a:xfrm>
              <a:off x="995909" y="0"/>
              <a:ext cx="354411" cy="1257601"/>
            </a:xfrm>
            <a:custGeom>
              <a:avLst/>
              <a:gdLst>
                <a:gd name="connsiteX0" fmla="*/ 156246 w 354411"/>
                <a:gd name="connsiteY0" fmla="*/ 1230926 h 1257601"/>
                <a:gd name="connsiteX1" fmla="*/ 104164 w 354411"/>
                <a:gd name="connsiteY1" fmla="*/ 597043 h 1257601"/>
                <a:gd name="connsiteX2" fmla="*/ 104164 w 354411"/>
                <a:gd name="connsiteY2" fmla="*/ 597043 h 1257601"/>
                <a:gd name="connsiteX3" fmla="*/ 104164 w 354411"/>
                <a:gd name="connsiteY3" fmla="*/ 595773 h 1257601"/>
                <a:gd name="connsiteX4" fmla="*/ 104164 w 354411"/>
                <a:gd name="connsiteY4" fmla="*/ 594503 h 1257601"/>
                <a:gd name="connsiteX5" fmla="*/ 104164 w 354411"/>
                <a:gd name="connsiteY5" fmla="*/ 594503 h 1257601"/>
                <a:gd name="connsiteX6" fmla="*/ 104164 w 354411"/>
                <a:gd name="connsiteY6" fmla="*/ 594503 h 1257601"/>
                <a:gd name="connsiteX7" fmla="*/ 104164 w 354411"/>
                <a:gd name="connsiteY7" fmla="*/ 594503 h 1257601"/>
                <a:gd name="connsiteX8" fmla="*/ 104164 w 354411"/>
                <a:gd name="connsiteY8" fmla="*/ 593232 h 1257601"/>
                <a:gd name="connsiteX9" fmla="*/ 105434 w 354411"/>
                <a:gd name="connsiteY9" fmla="*/ 591962 h 1257601"/>
                <a:gd name="connsiteX10" fmla="*/ 106705 w 354411"/>
                <a:gd name="connsiteY10" fmla="*/ 590692 h 1257601"/>
                <a:gd name="connsiteX11" fmla="*/ 107975 w 354411"/>
                <a:gd name="connsiteY11" fmla="*/ 589422 h 1257601"/>
                <a:gd name="connsiteX12" fmla="*/ 107975 w 354411"/>
                <a:gd name="connsiteY12" fmla="*/ 589422 h 1257601"/>
                <a:gd name="connsiteX13" fmla="*/ 107975 w 354411"/>
                <a:gd name="connsiteY13" fmla="*/ 589422 h 1257601"/>
                <a:gd name="connsiteX14" fmla="*/ 354412 w 354411"/>
                <a:gd name="connsiteY14" fmla="*/ 467472 h 1257601"/>
                <a:gd name="connsiteX15" fmla="*/ 320114 w 354411"/>
                <a:gd name="connsiteY15" fmla="*/ 0 h 1257601"/>
                <a:gd name="connsiteX16" fmla="*/ 0 w 354411"/>
                <a:gd name="connsiteY16" fmla="*/ 0 h 1257601"/>
                <a:gd name="connsiteX17" fmla="*/ 104164 w 354411"/>
                <a:gd name="connsiteY17" fmla="*/ 1257602 h 1257601"/>
                <a:gd name="connsiteX18" fmla="*/ 156246 w 354411"/>
                <a:gd name="connsiteY18" fmla="*/ 1230926 h 125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11" h="1257601">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87C03A3-39DB-4601-B585-4A32662E0551}"/>
                </a:ext>
              </a:extLst>
            </p:cNvPr>
            <p:cNvSpPr/>
            <p:nvPr/>
          </p:nvSpPr>
          <p:spPr>
            <a:xfrm>
              <a:off x="4517161" y="5729074"/>
              <a:ext cx="1732679" cy="1125489"/>
            </a:xfrm>
            <a:custGeom>
              <a:avLst/>
              <a:gdLst>
                <a:gd name="connsiteX0" fmla="*/ 1322375 w 1732679"/>
                <a:gd name="connsiteY0" fmla="*/ 421741 h 1125489"/>
                <a:gd name="connsiteX1" fmla="*/ 0 w 1732679"/>
                <a:gd name="connsiteY1" fmla="*/ 0 h 1125489"/>
                <a:gd name="connsiteX2" fmla="*/ 6351 w 1732679"/>
                <a:gd name="connsiteY2" fmla="*/ 642774 h 1125489"/>
                <a:gd name="connsiteX3" fmla="*/ 1445593 w 1732679"/>
                <a:gd name="connsiteY3" fmla="*/ 1125490 h 1125489"/>
                <a:gd name="connsiteX4" fmla="*/ 1714896 w 1732679"/>
                <a:gd name="connsiteY4" fmla="*/ 1125490 h 1125489"/>
                <a:gd name="connsiteX5" fmla="*/ 1732680 w 1732679"/>
                <a:gd name="connsiteY5" fmla="*/ 551312 h 11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2679" h="1125489">
                  <a:moveTo>
                    <a:pt x="1322375" y="421741"/>
                  </a:moveTo>
                  <a:lnTo>
                    <a:pt x="0" y="0"/>
                  </a:lnTo>
                  <a:lnTo>
                    <a:pt x="6351" y="642774"/>
                  </a:lnTo>
                  <a:lnTo>
                    <a:pt x="1445593" y="1125490"/>
                  </a:lnTo>
                  <a:lnTo>
                    <a:pt x="1714896" y="1125490"/>
                  </a:lnTo>
                  <a:lnTo>
                    <a:pt x="1732680" y="551312"/>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90E88E9-8564-4575-9A95-ACF7B0736763}"/>
                </a:ext>
              </a:extLst>
            </p:cNvPr>
            <p:cNvSpPr/>
            <p:nvPr/>
          </p:nvSpPr>
          <p:spPr>
            <a:xfrm>
              <a:off x="3788013" y="5528366"/>
              <a:ext cx="707552" cy="668180"/>
            </a:xfrm>
            <a:custGeom>
              <a:avLst/>
              <a:gdLst>
                <a:gd name="connsiteX0" fmla="*/ 77488 w 707552"/>
                <a:gd name="connsiteY0" fmla="*/ 0 h 668180"/>
                <a:gd name="connsiteX1" fmla="*/ 35568 w 707552"/>
                <a:gd name="connsiteY1" fmla="*/ 33028 h 668180"/>
                <a:gd name="connsiteX2" fmla="*/ 35568 w 707552"/>
                <a:gd name="connsiteY2" fmla="*/ 33028 h 668180"/>
                <a:gd name="connsiteX3" fmla="*/ 35568 w 707552"/>
                <a:gd name="connsiteY3" fmla="*/ 33028 h 668180"/>
                <a:gd name="connsiteX4" fmla="*/ 35568 w 707552"/>
                <a:gd name="connsiteY4" fmla="*/ 33028 h 668180"/>
                <a:gd name="connsiteX5" fmla="*/ 36838 w 707552"/>
                <a:gd name="connsiteY5" fmla="*/ 34298 h 668180"/>
                <a:gd name="connsiteX6" fmla="*/ 36838 w 707552"/>
                <a:gd name="connsiteY6" fmla="*/ 35568 h 668180"/>
                <a:gd name="connsiteX7" fmla="*/ 36838 w 707552"/>
                <a:gd name="connsiteY7" fmla="*/ 36839 h 668180"/>
                <a:gd name="connsiteX8" fmla="*/ 36838 w 707552"/>
                <a:gd name="connsiteY8" fmla="*/ 38109 h 668180"/>
                <a:gd name="connsiteX9" fmla="*/ 36838 w 707552"/>
                <a:gd name="connsiteY9" fmla="*/ 39379 h 668180"/>
                <a:gd name="connsiteX10" fmla="*/ 36838 w 707552"/>
                <a:gd name="connsiteY10" fmla="*/ 39379 h 668180"/>
                <a:gd name="connsiteX11" fmla="*/ 36838 w 707552"/>
                <a:gd name="connsiteY11" fmla="*/ 40650 h 668180"/>
                <a:gd name="connsiteX12" fmla="*/ 35568 w 707552"/>
                <a:gd name="connsiteY12" fmla="*/ 41920 h 668180"/>
                <a:gd name="connsiteX13" fmla="*/ 35568 w 707552"/>
                <a:gd name="connsiteY13" fmla="*/ 41920 h 668180"/>
                <a:gd name="connsiteX14" fmla="*/ 0 w 707552"/>
                <a:gd name="connsiteY14" fmla="*/ 73678 h 668180"/>
                <a:gd name="connsiteX15" fmla="*/ 15243 w 707552"/>
                <a:gd name="connsiteY15" fmla="*/ 624990 h 668180"/>
                <a:gd name="connsiteX16" fmla="*/ 144813 w 707552"/>
                <a:gd name="connsiteY16" fmla="*/ 668180 h 668180"/>
                <a:gd name="connsiteX17" fmla="*/ 663093 w 707552"/>
                <a:gd name="connsiteY17" fmla="*/ 237547 h 668180"/>
                <a:gd name="connsiteX18" fmla="*/ 707553 w 707552"/>
                <a:gd name="connsiteY18" fmla="*/ 200708 h 668180"/>
                <a:gd name="connsiteX19" fmla="*/ 77488 w 707552"/>
                <a:gd name="connsiteY19" fmla="*/ 0 h 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552" h="66818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tx2"/>
            </a:solidFill>
            <a:ln w="12688"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1D733241-E121-49BC-B4F6-2754E89A13FC}"/>
                </a:ext>
              </a:extLst>
            </p:cNvPr>
            <p:cNvSpPr/>
            <p:nvPr/>
          </p:nvSpPr>
          <p:spPr>
            <a:xfrm>
              <a:off x="4462539" y="5741778"/>
              <a:ext cx="47000" cy="624990"/>
            </a:xfrm>
            <a:custGeom>
              <a:avLst/>
              <a:gdLst>
                <a:gd name="connsiteX0" fmla="*/ 7622 w 47000"/>
                <a:gd name="connsiteY0" fmla="*/ 611017 h 624990"/>
                <a:gd name="connsiteX1" fmla="*/ 47001 w 47000"/>
                <a:gd name="connsiteY1" fmla="*/ 624990 h 624990"/>
                <a:gd name="connsiteX2" fmla="*/ 39379 w 47000"/>
                <a:gd name="connsiteY2" fmla="*/ 0 h 624990"/>
                <a:gd name="connsiteX3" fmla="*/ 0 w 47000"/>
                <a:gd name="connsiteY3" fmla="*/ 33028 h 624990"/>
              </a:gdLst>
              <a:ahLst/>
              <a:cxnLst>
                <a:cxn ang="0">
                  <a:pos x="connsiteX0" y="connsiteY0"/>
                </a:cxn>
                <a:cxn ang="0">
                  <a:pos x="connsiteX1" y="connsiteY1"/>
                </a:cxn>
                <a:cxn ang="0">
                  <a:pos x="connsiteX2" y="connsiteY2"/>
                </a:cxn>
                <a:cxn ang="0">
                  <a:pos x="connsiteX3" y="connsiteY3"/>
                </a:cxn>
              </a:cxnLst>
              <a:rect l="l" t="t" r="r" b="b"/>
              <a:pathLst>
                <a:path w="47000" h="624990">
                  <a:moveTo>
                    <a:pt x="7622" y="611017"/>
                  </a:moveTo>
                  <a:lnTo>
                    <a:pt x="47001" y="624990"/>
                  </a:lnTo>
                  <a:lnTo>
                    <a:pt x="39379" y="0"/>
                  </a:lnTo>
                  <a:lnTo>
                    <a:pt x="0" y="33028"/>
                  </a:lnTo>
                  <a:close/>
                </a:path>
              </a:pathLst>
            </a:custGeom>
            <a:solidFill>
              <a:srgbClr val="F9C996"/>
            </a:solidFill>
            <a:ln w="12688"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E0E82B6E-7AE3-4C39-9F98-93C148037B12}"/>
                </a:ext>
              </a:extLst>
            </p:cNvPr>
            <p:cNvSpPr/>
            <p:nvPr/>
          </p:nvSpPr>
          <p:spPr>
            <a:xfrm>
              <a:off x="3784202" y="5495338"/>
              <a:ext cx="69866" cy="59704"/>
            </a:xfrm>
            <a:custGeom>
              <a:avLst/>
              <a:gdLst>
                <a:gd name="connsiteX0" fmla="*/ 22866 w 69866"/>
                <a:gd name="connsiteY0" fmla="*/ 59704 h 59704"/>
                <a:gd name="connsiteX1" fmla="*/ 69866 w 69866"/>
                <a:gd name="connsiteY1" fmla="*/ 22865 h 59704"/>
                <a:gd name="connsiteX2" fmla="*/ 0 w 69866"/>
                <a:gd name="connsiteY2" fmla="*/ 0 h 59704"/>
                <a:gd name="connsiteX3" fmla="*/ 1270 w 69866"/>
                <a:gd name="connsiteY3" fmla="*/ 53353 h 59704"/>
              </a:gdLst>
              <a:ahLst/>
              <a:cxnLst>
                <a:cxn ang="0">
                  <a:pos x="connsiteX0" y="connsiteY0"/>
                </a:cxn>
                <a:cxn ang="0">
                  <a:pos x="connsiteX1" y="connsiteY1"/>
                </a:cxn>
                <a:cxn ang="0">
                  <a:pos x="connsiteX2" y="connsiteY2"/>
                </a:cxn>
                <a:cxn ang="0">
                  <a:pos x="connsiteX3" y="connsiteY3"/>
                </a:cxn>
              </a:cxnLst>
              <a:rect l="l" t="t" r="r" b="b"/>
              <a:pathLst>
                <a:path w="69866" h="59704">
                  <a:moveTo>
                    <a:pt x="22866" y="59704"/>
                  </a:moveTo>
                  <a:lnTo>
                    <a:pt x="69866" y="22865"/>
                  </a:lnTo>
                  <a:lnTo>
                    <a:pt x="0" y="0"/>
                  </a:lnTo>
                  <a:lnTo>
                    <a:pt x="1270" y="53353"/>
                  </a:lnTo>
                  <a:close/>
                </a:path>
              </a:pathLst>
            </a:custGeom>
            <a:solidFill>
              <a:srgbClr val="22B0AE"/>
            </a:solidFill>
            <a:ln w="12688"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7EC5A61-A004-47EF-AA48-D545B1144F98}"/>
                </a:ext>
              </a:extLst>
            </p:cNvPr>
            <p:cNvSpPr/>
            <p:nvPr/>
          </p:nvSpPr>
          <p:spPr>
            <a:xfrm>
              <a:off x="5836996" y="5082489"/>
              <a:ext cx="232463" cy="360766"/>
            </a:xfrm>
            <a:custGeom>
              <a:avLst/>
              <a:gdLst>
                <a:gd name="connsiteX0" fmla="*/ 0 w 232463"/>
                <a:gd name="connsiteY0" fmla="*/ 293441 h 360766"/>
                <a:gd name="connsiteX1" fmla="*/ 226112 w 232463"/>
                <a:gd name="connsiteY1" fmla="*/ 360767 h 360766"/>
                <a:gd name="connsiteX2" fmla="*/ 232463 w 232463"/>
                <a:gd name="connsiteY2" fmla="*/ 67326 h 360766"/>
                <a:gd name="connsiteX3" fmla="*/ 5081 w 232463"/>
                <a:gd name="connsiteY3" fmla="*/ 0 h 360766"/>
              </a:gdLst>
              <a:ahLst/>
              <a:cxnLst>
                <a:cxn ang="0">
                  <a:pos x="connsiteX0" y="connsiteY0"/>
                </a:cxn>
                <a:cxn ang="0">
                  <a:pos x="connsiteX1" y="connsiteY1"/>
                </a:cxn>
                <a:cxn ang="0">
                  <a:pos x="connsiteX2" y="connsiteY2"/>
                </a:cxn>
                <a:cxn ang="0">
                  <a:pos x="connsiteX3" y="connsiteY3"/>
                </a:cxn>
              </a:cxnLst>
              <a:rect l="l" t="t" r="r" b="b"/>
              <a:pathLst>
                <a:path w="232463" h="360766">
                  <a:moveTo>
                    <a:pt x="0" y="293441"/>
                  </a:moveTo>
                  <a:lnTo>
                    <a:pt x="226112" y="360767"/>
                  </a:lnTo>
                  <a:lnTo>
                    <a:pt x="232463" y="67326"/>
                  </a:lnTo>
                  <a:lnTo>
                    <a:pt x="5081" y="0"/>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2F3412DE-36C9-4239-9A36-0146CC5E383B}"/>
                </a:ext>
              </a:extLst>
            </p:cNvPr>
            <p:cNvSpPr/>
            <p:nvPr/>
          </p:nvSpPr>
          <p:spPr>
            <a:xfrm>
              <a:off x="5201849" y="4684884"/>
              <a:ext cx="1202967" cy="609746"/>
            </a:xfrm>
            <a:custGeom>
              <a:avLst/>
              <a:gdLst>
                <a:gd name="connsiteX0" fmla="*/ 362034 w 1202967"/>
                <a:gd name="connsiteY0" fmla="*/ 609746 h 609746"/>
                <a:gd name="connsiteX1" fmla="*/ 628795 w 1202967"/>
                <a:gd name="connsiteY1" fmla="*/ 382362 h 609746"/>
                <a:gd name="connsiteX2" fmla="*/ 630065 w 1202967"/>
                <a:gd name="connsiteY2" fmla="*/ 382362 h 609746"/>
                <a:gd name="connsiteX3" fmla="*/ 631336 w 1202967"/>
                <a:gd name="connsiteY3" fmla="*/ 382362 h 609746"/>
                <a:gd name="connsiteX4" fmla="*/ 631336 w 1202967"/>
                <a:gd name="connsiteY4" fmla="*/ 382362 h 609746"/>
                <a:gd name="connsiteX5" fmla="*/ 632606 w 1202967"/>
                <a:gd name="connsiteY5" fmla="*/ 382362 h 609746"/>
                <a:gd name="connsiteX6" fmla="*/ 633876 w 1202967"/>
                <a:gd name="connsiteY6" fmla="*/ 382362 h 609746"/>
                <a:gd name="connsiteX7" fmla="*/ 635147 w 1202967"/>
                <a:gd name="connsiteY7" fmla="*/ 382362 h 609746"/>
                <a:gd name="connsiteX8" fmla="*/ 636417 w 1202967"/>
                <a:gd name="connsiteY8" fmla="*/ 382362 h 609746"/>
                <a:gd name="connsiteX9" fmla="*/ 875232 w 1202967"/>
                <a:gd name="connsiteY9" fmla="*/ 452229 h 609746"/>
                <a:gd name="connsiteX10" fmla="*/ 1202968 w 1202967"/>
                <a:gd name="connsiteY10" fmla="*/ 166410 h 609746"/>
                <a:gd name="connsiteX11" fmla="*/ 605930 w 1202967"/>
                <a:gd name="connsiteY11" fmla="*/ 0 h 609746"/>
                <a:gd name="connsiteX12" fmla="*/ 0 w 1202967"/>
                <a:gd name="connsiteY12" fmla="*/ 504311 h 609746"/>
                <a:gd name="connsiteX13" fmla="*/ 362034 w 1202967"/>
                <a:gd name="connsiteY13" fmla="*/ 609746 h 60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2967" h="609746">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E6395DCF-6C1A-4BC0-8AB0-3AD744C4ADEF}"/>
                </a:ext>
              </a:extLst>
            </p:cNvPr>
            <p:cNvSpPr/>
            <p:nvPr/>
          </p:nvSpPr>
          <p:spPr>
            <a:xfrm>
              <a:off x="5581667" y="5090111"/>
              <a:ext cx="245166" cy="282007"/>
            </a:xfrm>
            <a:custGeom>
              <a:avLst/>
              <a:gdLst>
                <a:gd name="connsiteX0" fmla="*/ 0 w 245166"/>
                <a:gd name="connsiteY0" fmla="*/ 209600 h 282007"/>
                <a:gd name="connsiteX1" fmla="*/ 240085 w 245166"/>
                <a:gd name="connsiteY1" fmla="*/ 282007 h 282007"/>
                <a:gd name="connsiteX2" fmla="*/ 245167 w 245166"/>
                <a:gd name="connsiteY2" fmla="*/ 0 h 282007"/>
              </a:gdLst>
              <a:ahLst/>
              <a:cxnLst>
                <a:cxn ang="0">
                  <a:pos x="connsiteX0" y="connsiteY0"/>
                </a:cxn>
                <a:cxn ang="0">
                  <a:pos x="connsiteX1" y="connsiteY1"/>
                </a:cxn>
                <a:cxn ang="0">
                  <a:pos x="connsiteX2" y="connsiteY2"/>
                </a:cxn>
              </a:cxnLst>
              <a:rect l="l" t="t" r="r" b="b"/>
              <a:pathLst>
                <a:path w="245166" h="282007">
                  <a:moveTo>
                    <a:pt x="0" y="209600"/>
                  </a:moveTo>
                  <a:lnTo>
                    <a:pt x="240085" y="282007"/>
                  </a:lnTo>
                  <a:lnTo>
                    <a:pt x="245167" y="0"/>
                  </a:lnTo>
                  <a:close/>
                </a:path>
              </a:pathLst>
            </a:custGeom>
            <a:solidFill>
              <a:srgbClr val="F4F5F3"/>
            </a:solidFill>
            <a:ln w="12688"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6B2446F5-2D4C-4EFF-BD37-E5226A9F9C34}"/>
                </a:ext>
              </a:extLst>
            </p:cNvPr>
            <p:cNvSpPr/>
            <p:nvPr/>
          </p:nvSpPr>
          <p:spPr>
            <a:xfrm>
              <a:off x="4524783" y="6387092"/>
              <a:ext cx="1390970" cy="464932"/>
            </a:xfrm>
            <a:custGeom>
              <a:avLst/>
              <a:gdLst>
                <a:gd name="connsiteX0" fmla="*/ 0 w 1390970"/>
                <a:gd name="connsiteY0" fmla="*/ 7622 h 464932"/>
                <a:gd name="connsiteX1" fmla="*/ 1133101 w 1390970"/>
                <a:gd name="connsiteY1" fmla="*/ 388714 h 464932"/>
                <a:gd name="connsiteX2" fmla="*/ 1134372 w 1390970"/>
                <a:gd name="connsiteY2" fmla="*/ 388714 h 464932"/>
                <a:gd name="connsiteX3" fmla="*/ 1135642 w 1390970"/>
                <a:gd name="connsiteY3" fmla="*/ 388714 h 464932"/>
                <a:gd name="connsiteX4" fmla="*/ 1136912 w 1390970"/>
                <a:gd name="connsiteY4" fmla="*/ 388714 h 464932"/>
                <a:gd name="connsiteX5" fmla="*/ 1136912 w 1390970"/>
                <a:gd name="connsiteY5" fmla="*/ 388714 h 464932"/>
                <a:gd name="connsiteX6" fmla="*/ 1136912 w 1390970"/>
                <a:gd name="connsiteY6" fmla="*/ 388714 h 464932"/>
                <a:gd name="connsiteX7" fmla="*/ 1136912 w 1390970"/>
                <a:gd name="connsiteY7" fmla="*/ 389984 h 464932"/>
                <a:gd name="connsiteX8" fmla="*/ 1136912 w 1390970"/>
                <a:gd name="connsiteY8" fmla="*/ 389984 h 464932"/>
                <a:gd name="connsiteX9" fmla="*/ 1138182 w 1390970"/>
                <a:gd name="connsiteY9" fmla="*/ 391254 h 464932"/>
                <a:gd name="connsiteX10" fmla="*/ 1138182 w 1390970"/>
                <a:gd name="connsiteY10" fmla="*/ 391254 h 464932"/>
                <a:gd name="connsiteX11" fmla="*/ 1138182 w 1390970"/>
                <a:gd name="connsiteY11" fmla="*/ 392525 h 464932"/>
                <a:gd name="connsiteX12" fmla="*/ 1138182 w 1390970"/>
                <a:gd name="connsiteY12" fmla="*/ 393795 h 464932"/>
                <a:gd name="connsiteX13" fmla="*/ 1138182 w 1390970"/>
                <a:gd name="connsiteY13" fmla="*/ 393795 h 464932"/>
                <a:gd name="connsiteX14" fmla="*/ 1138182 w 1390970"/>
                <a:gd name="connsiteY14" fmla="*/ 393795 h 464932"/>
                <a:gd name="connsiteX15" fmla="*/ 1136912 w 1390970"/>
                <a:gd name="connsiteY15" fmla="*/ 464932 h 464932"/>
                <a:gd name="connsiteX16" fmla="*/ 1390971 w 1390970"/>
                <a:gd name="connsiteY16" fmla="*/ 464932 h 464932"/>
                <a:gd name="connsiteX17" fmla="*/ 1270 w 1390970"/>
                <a:gd name="connsiteY17" fmla="*/ 0 h 464932"/>
                <a:gd name="connsiteX18" fmla="*/ 0 w 1390970"/>
                <a:gd name="connsiteY18" fmla="*/ 7622 h 4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0970" h="464932">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w="12688"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3D553354-CFFE-4B53-83BB-4A22E9360C6E}"/>
                </a:ext>
              </a:extLst>
            </p:cNvPr>
            <p:cNvSpPr/>
            <p:nvPr/>
          </p:nvSpPr>
          <p:spPr>
            <a:xfrm>
              <a:off x="3768959" y="4899566"/>
              <a:ext cx="86379" cy="603394"/>
            </a:xfrm>
            <a:custGeom>
              <a:avLst/>
              <a:gdLst>
                <a:gd name="connsiteX0" fmla="*/ 13973 w 86379"/>
                <a:gd name="connsiteY0" fmla="*/ 580529 h 603394"/>
                <a:gd name="connsiteX1" fmla="*/ 86380 w 86379"/>
                <a:gd name="connsiteY1" fmla="*/ 603395 h 603394"/>
                <a:gd name="connsiteX2" fmla="*/ 71136 w 86379"/>
                <a:gd name="connsiteY2" fmla="*/ 0 h 603394"/>
                <a:gd name="connsiteX3" fmla="*/ 0 w 86379"/>
                <a:gd name="connsiteY3" fmla="*/ 54623 h 603394"/>
              </a:gdLst>
              <a:ahLst/>
              <a:cxnLst>
                <a:cxn ang="0">
                  <a:pos x="connsiteX0" y="connsiteY0"/>
                </a:cxn>
                <a:cxn ang="0">
                  <a:pos x="connsiteX1" y="connsiteY1"/>
                </a:cxn>
                <a:cxn ang="0">
                  <a:pos x="connsiteX2" y="connsiteY2"/>
                </a:cxn>
                <a:cxn ang="0">
                  <a:pos x="connsiteX3" y="connsiteY3"/>
                </a:cxn>
              </a:cxnLst>
              <a:rect l="l" t="t" r="r" b="b"/>
              <a:pathLst>
                <a:path w="86379" h="603394">
                  <a:moveTo>
                    <a:pt x="13973" y="580529"/>
                  </a:moveTo>
                  <a:lnTo>
                    <a:pt x="86380" y="603395"/>
                  </a:lnTo>
                  <a:lnTo>
                    <a:pt x="71136" y="0"/>
                  </a:lnTo>
                  <a:lnTo>
                    <a:pt x="0" y="54623"/>
                  </a:lnTo>
                  <a:close/>
                </a:path>
              </a:pathLst>
            </a:custGeom>
            <a:solidFill>
              <a:srgbClr val="22B0AE"/>
            </a:solidFill>
            <a:ln w="12688"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16AFA78A-B024-40F4-8E2B-0F0DCE1BEA57}"/>
                </a:ext>
              </a:extLst>
            </p:cNvPr>
            <p:cNvSpPr/>
            <p:nvPr/>
          </p:nvSpPr>
          <p:spPr>
            <a:xfrm>
              <a:off x="3749905" y="4288549"/>
              <a:ext cx="88920" cy="646585"/>
            </a:xfrm>
            <a:custGeom>
              <a:avLst/>
              <a:gdLst>
                <a:gd name="connsiteX0" fmla="*/ 88921 w 88920"/>
                <a:gd name="connsiteY0" fmla="*/ 591962 h 646585"/>
                <a:gd name="connsiteX1" fmla="*/ 73677 w 88920"/>
                <a:gd name="connsiteY1" fmla="*/ 21595 h 646585"/>
                <a:gd name="connsiteX2" fmla="*/ 0 w 88920"/>
                <a:gd name="connsiteY2" fmla="*/ 0 h 646585"/>
                <a:gd name="connsiteX3" fmla="*/ 17784 w 88920"/>
                <a:gd name="connsiteY3" fmla="*/ 646585 h 646585"/>
              </a:gdLst>
              <a:ahLst/>
              <a:cxnLst>
                <a:cxn ang="0">
                  <a:pos x="connsiteX0" y="connsiteY0"/>
                </a:cxn>
                <a:cxn ang="0">
                  <a:pos x="connsiteX1" y="connsiteY1"/>
                </a:cxn>
                <a:cxn ang="0">
                  <a:pos x="connsiteX2" y="connsiteY2"/>
                </a:cxn>
                <a:cxn ang="0">
                  <a:pos x="connsiteX3" y="connsiteY3"/>
                </a:cxn>
              </a:cxnLst>
              <a:rect l="l" t="t" r="r" b="b"/>
              <a:pathLst>
                <a:path w="88920" h="646585">
                  <a:moveTo>
                    <a:pt x="88921" y="591962"/>
                  </a:moveTo>
                  <a:lnTo>
                    <a:pt x="73677" y="21595"/>
                  </a:lnTo>
                  <a:lnTo>
                    <a:pt x="0" y="0"/>
                  </a:lnTo>
                  <a:lnTo>
                    <a:pt x="17784" y="646585"/>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953BC36-E832-43B0-BAD0-9F61C7F10B86}"/>
                </a:ext>
              </a:extLst>
            </p:cNvPr>
            <p:cNvSpPr/>
            <p:nvPr/>
          </p:nvSpPr>
          <p:spPr>
            <a:xfrm>
              <a:off x="3066487" y="0"/>
              <a:ext cx="753283" cy="4289819"/>
            </a:xfrm>
            <a:custGeom>
              <a:avLst/>
              <a:gdLst>
                <a:gd name="connsiteX0" fmla="*/ 43190 w 753283"/>
                <a:gd name="connsiteY0" fmla="*/ 1106436 h 4289819"/>
                <a:gd name="connsiteX1" fmla="*/ 106705 w 753283"/>
                <a:gd name="connsiteY1" fmla="*/ 2687965 h 4289819"/>
                <a:gd name="connsiteX2" fmla="*/ 285816 w 753283"/>
                <a:gd name="connsiteY2" fmla="*/ 2731156 h 4289819"/>
                <a:gd name="connsiteX3" fmla="*/ 285816 w 753283"/>
                <a:gd name="connsiteY3" fmla="*/ 2731156 h 4289819"/>
                <a:gd name="connsiteX4" fmla="*/ 287086 w 753283"/>
                <a:gd name="connsiteY4" fmla="*/ 2731156 h 4289819"/>
                <a:gd name="connsiteX5" fmla="*/ 288357 w 753283"/>
                <a:gd name="connsiteY5" fmla="*/ 2731156 h 4289819"/>
                <a:gd name="connsiteX6" fmla="*/ 288357 w 753283"/>
                <a:gd name="connsiteY6" fmla="*/ 2731156 h 4289819"/>
                <a:gd name="connsiteX7" fmla="*/ 289627 w 753283"/>
                <a:gd name="connsiteY7" fmla="*/ 2732426 h 4289819"/>
                <a:gd name="connsiteX8" fmla="*/ 289627 w 753283"/>
                <a:gd name="connsiteY8" fmla="*/ 2733696 h 4289819"/>
                <a:gd name="connsiteX9" fmla="*/ 289627 w 753283"/>
                <a:gd name="connsiteY9" fmla="*/ 2733696 h 4289819"/>
                <a:gd name="connsiteX10" fmla="*/ 289627 w 753283"/>
                <a:gd name="connsiteY10" fmla="*/ 2733696 h 4289819"/>
                <a:gd name="connsiteX11" fmla="*/ 289627 w 753283"/>
                <a:gd name="connsiteY11" fmla="*/ 2734967 h 4289819"/>
                <a:gd name="connsiteX12" fmla="*/ 289627 w 753283"/>
                <a:gd name="connsiteY12" fmla="*/ 2734967 h 4289819"/>
                <a:gd name="connsiteX13" fmla="*/ 289627 w 753283"/>
                <a:gd name="connsiteY13" fmla="*/ 2736237 h 4289819"/>
                <a:gd name="connsiteX14" fmla="*/ 289627 w 753283"/>
                <a:gd name="connsiteY14" fmla="*/ 2736237 h 4289819"/>
                <a:gd name="connsiteX15" fmla="*/ 289627 w 753283"/>
                <a:gd name="connsiteY15" fmla="*/ 2736237 h 4289819"/>
                <a:gd name="connsiteX16" fmla="*/ 308681 w 753283"/>
                <a:gd name="connsiteY16" fmla="*/ 3250710 h 4289819"/>
                <a:gd name="connsiteX17" fmla="*/ 649120 w 753283"/>
                <a:gd name="connsiteY17" fmla="*/ 3339632 h 4289819"/>
                <a:gd name="connsiteX18" fmla="*/ 649120 w 753283"/>
                <a:gd name="connsiteY18" fmla="*/ 3339632 h 4289819"/>
                <a:gd name="connsiteX19" fmla="*/ 650390 w 753283"/>
                <a:gd name="connsiteY19" fmla="*/ 3339632 h 4289819"/>
                <a:gd name="connsiteX20" fmla="*/ 651661 w 753283"/>
                <a:gd name="connsiteY20" fmla="*/ 3339632 h 4289819"/>
                <a:gd name="connsiteX21" fmla="*/ 651661 w 753283"/>
                <a:gd name="connsiteY21" fmla="*/ 3339632 h 4289819"/>
                <a:gd name="connsiteX22" fmla="*/ 652931 w 753283"/>
                <a:gd name="connsiteY22" fmla="*/ 3340902 h 4289819"/>
                <a:gd name="connsiteX23" fmla="*/ 652931 w 753283"/>
                <a:gd name="connsiteY23" fmla="*/ 3340902 h 4289819"/>
                <a:gd name="connsiteX24" fmla="*/ 652931 w 753283"/>
                <a:gd name="connsiteY24" fmla="*/ 3340902 h 4289819"/>
                <a:gd name="connsiteX25" fmla="*/ 652931 w 753283"/>
                <a:gd name="connsiteY25" fmla="*/ 3340902 h 4289819"/>
                <a:gd name="connsiteX26" fmla="*/ 652931 w 753283"/>
                <a:gd name="connsiteY26" fmla="*/ 3342172 h 4289819"/>
                <a:gd name="connsiteX27" fmla="*/ 652931 w 753283"/>
                <a:gd name="connsiteY27" fmla="*/ 3343443 h 4289819"/>
                <a:gd name="connsiteX28" fmla="*/ 652931 w 753283"/>
                <a:gd name="connsiteY28" fmla="*/ 3343443 h 4289819"/>
                <a:gd name="connsiteX29" fmla="*/ 652931 w 753283"/>
                <a:gd name="connsiteY29" fmla="*/ 3343443 h 4289819"/>
                <a:gd name="connsiteX30" fmla="*/ 678336 w 753283"/>
                <a:gd name="connsiteY30" fmla="*/ 4268225 h 4289819"/>
                <a:gd name="connsiteX31" fmla="*/ 753284 w 753283"/>
                <a:gd name="connsiteY31" fmla="*/ 4289820 h 4289819"/>
                <a:gd name="connsiteX32" fmla="*/ 645309 w 753283"/>
                <a:gd name="connsiteY32" fmla="*/ 0 h 4289819"/>
                <a:gd name="connsiteX33" fmla="*/ 0 w 753283"/>
                <a:gd name="connsiteY33" fmla="*/ 0 h 4289819"/>
                <a:gd name="connsiteX34" fmla="*/ 33028 w 753283"/>
                <a:gd name="connsiteY34" fmla="*/ 829509 h 4289819"/>
                <a:gd name="connsiteX35" fmla="*/ 43190 w 753283"/>
                <a:gd name="connsiteY35" fmla="*/ 1106436 h 428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3283" h="4289819">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A80A9D40-0DCB-43B7-82DA-C7D435364AC7}"/>
                </a:ext>
              </a:extLst>
            </p:cNvPr>
            <p:cNvSpPr/>
            <p:nvPr/>
          </p:nvSpPr>
          <p:spPr>
            <a:xfrm>
              <a:off x="4470160" y="6369308"/>
              <a:ext cx="39379" cy="20324"/>
            </a:xfrm>
            <a:custGeom>
              <a:avLst/>
              <a:gdLst>
                <a:gd name="connsiteX0" fmla="*/ 39379 w 39379"/>
                <a:gd name="connsiteY0" fmla="*/ 20325 h 20324"/>
                <a:gd name="connsiteX1" fmla="*/ 39379 w 39379"/>
                <a:gd name="connsiteY1" fmla="*/ 12703 h 20324"/>
                <a:gd name="connsiteX2" fmla="*/ 0 w 39379"/>
                <a:gd name="connsiteY2" fmla="*/ 0 h 20324"/>
                <a:gd name="connsiteX3" fmla="*/ 0 w 39379"/>
                <a:gd name="connsiteY3" fmla="*/ 7622 h 20324"/>
              </a:gdLst>
              <a:ahLst/>
              <a:cxnLst>
                <a:cxn ang="0">
                  <a:pos x="connsiteX0" y="connsiteY0"/>
                </a:cxn>
                <a:cxn ang="0">
                  <a:pos x="connsiteX1" y="connsiteY1"/>
                </a:cxn>
                <a:cxn ang="0">
                  <a:pos x="connsiteX2" y="connsiteY2"/>
                </a:cxn>
                <a:cxn ang="0">
                  <a:pos x="connsiteX3" y="connsiteY3"/>
                </a:cxn>
              </a:cxnLst>
              <a:rect l="l" t="t" r="r" b="b"/>
              <a:pathLst>
                <a:path w="39379" h="20324">
                  <a:moveTo>
                    <a:pt x="39379" y="20325"/>
                  </a:moveTo>
                  <a:lnTo>
                    <a:pt x="39379" y="12703"/>
                  </a:lnTo>
                  <a:lnTo>
                    <a:pt x="0" y="0"/>
                  </a:lnTo>
                  <a:lnTo>
                    <a:pt x="0" y="7622"/>
                  </a:lnTo>
                  <a:close/>
                </a:path>
              </a:pathLst>
            </a:custGeom>
            <a:solidFill>
              <a:srgbClr val="F2494C"/>
            </a:solidFill>
            <a:ln w="12688"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C62ECC7E-AA12-4C28-941C-F0C5C99B24F6}"/>
                </a:ext>
              </a:extLst>
            </p:cNvPr>
            <p:cNvSpPr/>
            <p:nvPr/>
          </p:nvSpPr>
          <p:spPr>
            <a:xfrm>
              <a:off x="3330708" y="5786238"/>
              <a:ext cx="1124209" cy="1068326"/>
            </a:xfrm>
            <a:custGeom>
              <a:avLst/>
              <a:gdLst>
                <a:gd name="connsiteX0" fmla="*/ 1124209 w 1124209"/>
                <a:gd name="connsiteY0" fmla="*/ 572908 h 1068326"/>
                <a:gd name="connsiteX1" fmla="*/ 1116588 w 1124209"/>
                <a:gd name="connsiteY1" fmla="*/ 0 h 1068326"/>
                <a:gd name="connsiteX2" fmla="*/ 607200 w 1124209"/>
                <a:gd name="connsiteY2" fmla="*/ 424282 h 1068326"/>
                <a:gd name="connsiteX3" fmla="*/ 0 w 1124209"/>
                <a:gd name="connsiteY3" fmla="*/ 928593 h 1068326"/>
                <a:gd name="connsiteX4" fmla="*/ 5081 w 1124209"/>
                <a:gd name="connsiteY4" fmla="*/ 1068326 h 1068326"/>
                <a:gd name="connsiteX5" fmla="*/ 571632 w 1124209"/>
                <a:gd name="connsiteY5" fmla="*/ 1068326 h 1068326"/>
                <a:gd name="connsiteX6" fmla="*/ 1124209 w 1124209"/>
                <a:gd name="connsiteY6" fmla="*/ 593233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4209" h="1068326">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w="12688"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6B26E688-5B90-4D93-930F-38847C2A5C36}"/>
                </a:ext>
              </a:extLst>
            </p:cNvPr>
            <p:cNvSpPr/>
            <p:nvPr/>
          </p:nvSpPr>
          <p:spPr>
            <a:xfrm>
              <a:off x="2925484" y="6577638"/>
              <a:ext cx="395061" cy="276926"/>
            </a:xfrm>
            <a:custGeom>
              <a:avLst/>
              <a:gdLst>
                <a:gd name="connsiteX0" fmla="*/ 255329 w 395061"/>
                <a:gd name="connsiteY0" fmla="*/ 91462 h 276926"/>
                <a:gd name="connsiteX1" fmla="*/ 0 w 395061"/>
                <a:gd name="connsiteY1" fmla="*/ 0 h 276926"/>
                <a:gd name="connsiteX2" fmla="*/ 13973 w 395061"/>
                <a:gd name="connsiteY2" fmla="*/ 276926 h 276926"/>
                <a:gd name="connsiteX3" fmla="*/ 395061 w 395061"/>
                <a:gd name="connsiteY3" fmla="*/ 276926 h 276926"/>
                <a:gd name="connsiteX4" fmla="*/ 389980 w 395061"/>
                <a:gd name="connsiteY4" fmla="*/ 138464 h 276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061" h="276926">
                  <a:moveTo>
                    <a:pt x="255329" y="91462"/>
                  </a:moveTo>
                  <a:lnTo>
                    <a:pt x="0" y="0"/>
                  </a:lnTo>
                  <a:lnTo>
                    <a:pt x="13973" y="276926"/>
                  </a:lnTo>
                  <a:lnTo>
                    <a:pt x="395061" y="276926"/>
                  </a:lnTo>
                  <a:lnTo>
                    <a:pt x="389980" y="138464"/>
                  </a:lnTo>
                  <a:close/>
                </a:path>
              </a:pathLst>
            </a:custGeom>
            <a:solidFill>
              <a:schemeClr val="accent5"/>
            </a:solidFill>
            <a:ln w="12688"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7BD80EF-44B2-47DB-976C-7CDE4830B894}"/>
                </a:ext>
              </a:extLst>
            </p:cNvPr>
            <p:cNvSpPr/>
            <p:nvPr/>
          </p:nvSpPr>
          <p:spPr>
            <a:xfrm>
              <a:off x="3198597" y="6166059"/>
              <a:ext cx="718985" cy="536068"/>
            </a:xfrm>
            <a:custGeom>
              <a:avLst/>
              <a:gdLst>
                <a:gd name="connsiteX0" fmla="*/ 489063 w 718985"/>
                <a:gd name="connsiteY0" fmla="*/ 90192 h 536068"/>
                <a:gd name="connsiteX1" fmla="*/ 0 w 718985"/>
                <a:gd name="connsiteY1" fmla="*/ 492879 h 536068"/>
                <a:gd name="connsiteX2" fmla="*/ 123218 w 718985"/>
                <a:gd name="connsiteY2" fmla="*/ 536068 h 536068"/>
                <a:gd name="connsiteX3" fmla="*/ 718986 w 718985"/>
                <a:gd name="connsiteY3" fmla="*/ 40650 h 536068"/>
                <a:gd name="connsiteX4" fmla="*/ 598308 w 718985"/>
                <a:gd name="connsiteY4" fmla="*/ 0 h 53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985" h="536068">
                  <a:moveTo>
                    <a:pt x="489063" y="90192"/>
                  </a:moveTo>
                  <a:lnTo>
                    <a:pt x="0" y="492879"/>
                  </a:lnTo>
                  <a:lnTo>
                    <a:pt x="123218" y="536068"/>
                  </a:lnTo>
                  <a:lnTo>
                    <a:pt x="718986" y="40650"/>
                  </a:lnTo>
                  <a:lnTo>
                    <a:pt x="598308" y="0"/>
                  </a:lnTo>
                  <a:close/>
                </a:path>
              </a:pathLst>
            </a:custGeom>
            <a:solidFill>
              <a:schemeClr val="accent4"/>
            </a:solidFill>
            <a:ln w="12688"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4A062865-8984-4F4C-8405-614945C676CE}"/>
                </a:ext>
              </a:extLst>
            </p:cNvPr>
            <p:cNvSpPr/>
            <p:nvPr/>
          </p:nvSpPr>
          <p:spPr>
            <a:xfrm>
              <a:off x="0" y="1337631"/>
              <a:ext cx="749472" cy="387442"/>
            </a:xfrm>
            <a:custGeom>
              <a:avLst/>
              <a:gdLst>
                <a:gd name="connsiteX0" fmla="*/ 749473 w 749472"/>
                <a:gd name="connsiteY0" fmla="*/ 175302 h 387442"/>
                <a:gd name="connsiteX1" fmla="*/ 740581 w 749472"/>
                <a:gd name="connsiteY1" fmla="*/ 172761 h 387442"/>
                <a:gd name="connsiteX2" fmla="*/ 734229 w 749472"/>
                <a:gd name="connsiteY2" fmla="*/ 179113 h 387442"/>
                <a:gd name="connsiteX3" fmla="*/ 726608 w 749472"/>
                <a:gd name="connsiteY3" fmla="*/ 172761 h 387442"/>
                <a:gd name="connsiteX4" fmla="*/ 721526 w 749472"/>
                <a:gd name="connsiteY4" fmla="*/ 123220 h 387442"/>
                <a:gd name="connsiteX5" fmla="*/ 721526 w 749472"/>
                <a:gd name="connsiteY5" fmla="*/ 123220 h 387442"/>
                <a:gd name="connsiteX6" fmla="*/ 721526 w 749472"/>
                <a:gd name="connsiteY6" fmla="*/ 121949 h 387442"/>
                <a:gd name="connsiteX7" fmla="*/ 721526 w 749472"/>
                <a:gd name="connsiteY7" fmla="*/ 120679 h 387442"/>
                <a:gd name="connsiteX8" fmla="*/ 721526 w 749472"/>
                <a:gd name="connsiteY8" fmla="*/ 120679 h 387442"/>
                <a:gd name="connsiteX9" fmla="*/ 721526 w 749472"/>
                <a:gd name="connsiteY9" fmla="*/ 120679 h 387442"/>
                <a:gd name="connsiteX10" fmla="*/ 721526 w 749472"/>
                <a:gd name="connsiteY10" fmla="*/ 119409 h 387442"/>
                <a:gd name="connsiteX11" fmla="*/ 721526 w 749472"/>
                <a:gd name="connsiteY11" fmla="*/ 119409 h 387442"/>
                <a:gd name="connsiteX12" fmla="*/ 721526 w 749472"/>
                <a:gd name="connsiteY12" fmla="*/ 118138 h 387442"/>
                <a:gd name="connsiteX13" fmla="*/ 721526 w 749472"/>
                <a:gd name="connsiteY13" fmla="*/ 118138 h 387442"/>
                <a:gd name="connsiteX14" fmla="*/ 722797 w 749472"/>
                <a:gd name="connsiteY14" fmla="*/ 116868 h 387442"/>
                <a:gd name="connsiteX15" fmla="*/ 722797 w 749472"/>
                <a:gd name="connsiteY15" fmla="*/ 116868 h 387442"/>
                <a:gd name="connsiteX16" fmla="*/ 724067 w 749472"/>
                <a:gd name="connsiteY16" fmla="*/ 115598 h 387442"/>
                <a:gd name="connsiteX17" fmla="*/ 724067 w 749472"/>
                <a:gd name="connsiteY17" fmla="*/ 115598 h 387442"/>
                <a:gd name="connsiteX18" fmla="*/ 724067 w 749472"/>
                <a:gd name="connsiteY18" fmla="*/ 115598 h 387442"/>
                <a:gd name="connsiteX19" fmla="*/ 724067 w 749472"/>
                <a:gd name="connsiteY19" fmla="*/ 115598 h 387442"/>
                <a:gd name="connsiteX20" fmla="*/ 360763 w 749472"/>
                <a:gd name="connsiteY20" fmla="*/ 30487 h 387442"/>
                <a:gd name="connsiteX21" fmla="*/ 223572 w 749472"/>
                <a:gd name="connsiteY21" fmla="*/ 0 h 387442"/>
                <a:gd name="connsiteX22" fmla="*/ 0 w 749472"/>
                <a:gd name="connsiteY22" fmla="*/ 114327 h 387442"/>
                <a:gd name="connsiteX23" fmla="*/ 0 w 749472"/>
                <a:gd name="connsiteY23" fmla="*/ 304873 h 387442"/>
                <a:gd name="connsiteX24" fmla="*/ 346790 w 749472"/>
                <a:gd name="connsiteY24" fmla="*/ 387443 h 387442"/>
                <a:gd name="connsiteX25" fmla="*/ 749473 w 749472"/>
                <a:gd name="connsiteY25" fmla="*/ 175302 h 3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9472" h="387442">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w="12688"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720FDC9F-A54D-4BF1-B6B7-47747819CF30}"/>
                </a:ext>
              </a:extLst>
            </p:cNvPr>
            <p:cNvSpPr/>
            <p:nvPr/>
          </p:nvSpPr>
          <p:spPr>
            <a:xfrm>
              <a:off x="736769" y="1469742"/>
              <a:ext cx="644038" cy="2901376"/>
            </a:xfrm>
            <a:custGeom>
              <a:avLst/>
              <a:gdLst>
                <a:gd name="connsiteX0" fmla="*/ 359493 w 644038"/>
                <a:gd name="connsiteY0" fmla="*/ 2813726 h 2901376"/>
                <a:gd name="connsiteX1" fmla="*/ 359493 w 644038"/>
                <a:gd name="connsiteY1" fmla="*/ 2813726 h 2901376"/>
                <a:gd name="connsiteX2" fmla="*/ 614822 w 644038"/>
                <a:gd name="connsiteY2" fmla="*/ 2892484 h 2901376"/>
                <a:gd name="connsiteX3" fmla="*/ 614822 w 644038"/>
                <a:gd name="connsiteY3" fmla="*/ 2892484 h 2901376"/>
                <a:gd name="connsiteX4" fmla="*/ 644039 w 644038"/>
                <a:gd name="connsiteY4" fmla="*/ 2901377 h 2901376"/>
                <a:gd name="connsiteX5" fmla="*/ 414116 w 644038"/>
                <a:gd name="connsiteY5" fmla="*/ 92732 h 2901376"/>
                <a:gd name="connsiteX6" fmla="*/ 0 w 644038"/>
                <a:gd name="connsiteY6" fmla="*/ 0 h 2901376"/>
                <a:gd name="connsiteX7" fmla="*/ 3811 w 644038"/>
                <a:gd name="connsiteY7" fmla="*/ 39380 h 2901376"/>
                <a:gd name="connsiteX8" fmla="*/ 3811 w 644038"/>
                <a:gd name="connsiteY8" fmla="*/ 41920 h 2901376"/>
                <a:gd name="connsiteX9" fmla="*/ 12703 w 644038"/>
                <a:gd name="connsiteY9" fmla="*/ 44461 h 2901376"/>
                <a:gd name="connsiteX10" fmla="*/ 20325 w 644038"/>
                <a:gd name="connsiteY10" fmla="*/ 40650 h 2901376"/>
                <a:gd name="connsiteX11" fmla="*/ 30487 w 644038"/>
                <a:gd name="connsiteY11" fmla="*/ 43190 h 2901376"/>
                <a:gd name="connsiteX12" fmla="*/ 30487 w 644038"/>
                <a:gd name="connsiteY12" fmla="*/ 43190 h 2901376"/>
                <a:gd name="connsiteX13" fmla="*/ 27946 w 644038"/>
                <a:gd name="connsiteY13" fmla="*/ 53353 h 2901376"/>
                <a:gd name="connsiteX14" fmla="*/ 27946 w 644038"/>
                <a:gd name="connsiteY14" fmla="*/ 53353 h 2901376"/>
                <a:gd name="connsiteX15" fmla="*/ 25406 w 644038"/>
                <a:gd name="connsiteY15" fmla="*/ 54623 h 2901376"/>
                <a:gd name="connsiteX16" fmla="*/ 271843 w 644038"/>
                <a:gd name="connsiteY16" fmla="*/ 2787049 h 2901376"/>
                <a:gd name="connsiteX17" fmla="*/ 274383 w 644038"/>
                <a:gd name="connsiteY17" fmla="*/ 2787049 h 2901376"/>
                <a:gd name="connsiteX18" fmla="*/ 359493 w 644038"/>
                <a:gd name="connsiteY18" fmla="*/ 2813726 h 29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4038" h="2901376">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F543B1CB-A948-43DC-BF6C-F8782E02FC7F}"/>
                </a:ext>
              </a:extLst>
            </p:cNvPr>
            <p:cNvSpPr/>
            <p:nvPr/>
          </p:nvSpPr>
          <p:spPr>
            <a:xfrm>
              <a:off x="0" y="1524365"/>
              <a:ext cx="1134371" cy="3370118"/>
            </a:xfrm>
            <a:custGeom>
              <a:avLst/>
              <a:gdLst>
                <a:gd name="connsiteX0" fmla="*/ 209598 w 1134371"/>
                <a:gd name="connsiteY0" fmla="*/ 2554583 h 3370118"/>
                <a:gd name="connsiteX1" fmla="*/ 209598 w 1134371"/>
                <a:gd name="connsiteY1" fmla="*/ 2554583 h 3370118"/>
                <a:gd name="connsiteX2" fmla="*/ 209598 w 1134371"/>
                <a:gd name="connsiteY2" fmla="*/ 2554583 h 3370118"/>
                <a:gd name="connsiteX3" fmla="*/ 212139 w 1134371"/>
                <a:gd name="connsiteY3" fmla="*/ 2554583 h 3370118"/>
                <a:gd name="connsiteX4" fmla="*/ 212139 w 1134371"/>
                <a:gd name="connsiteY4" fmla="*/ 2554583 h 3370118"/>
                <a:gd name="connsiteX5" fmla="*/ 213409 w 1134371"/>
                <a:gd name="connsiteY5" fmla="*/ 2555854 h 3370118"/>
                <a:gd name="connsiteX6" fmla="*/ 214680 w 1134371"/>
                <a:gd name="connsiteY6" fmla="*/ 2557124 h 3370118"/>
                <a:gd name="connsiteX7" fmla="*/ 214680 w 1134371"/>
                <a:gd name="connsiteY7" fmla="*/ 2557124 h 3370118"/>
                <a:gd name="connsiteX8" fmla="*/ 214680 w 1134371"/>
                <a:gd name="connsiteY8" fmla="*/ 2557124 h 3370118"/>
                <a:gd name="connsiteX9" fmla="*/ 214680 w 1134371"/>
                <a:gd name="connsiteY9" fmla="*/ 2558394 h 3370118"/>
                <a:gd name="connsiteX10" fmla="*/ 214680 w 1134371"/>
                <a:gd name="connsiteY10" fmla="*/ 2559664 h 3370118"/>
                <a:gd name="connsiteX11" fmla="*/ 214680 w 1134371"/>
                <a:gd name="connsiteY11" fmla="*/ 2559664 h 3370118"/>
                <a:gd name="connsiteX12" fmla="*/ 214680 w 1134371"/>
                <a:gd name="connsiteY12" fmla="*/ 2559664 h 3370118"/>
                <a:gd name="connsiteX13" fmla="*/ 274383 w 1134371"/>
                <a:gd name="connsiteY13" fmla="*/ 3117328 h 3370118"/>
                <a:gd name="connsiteX14" fmla="*/ 1049262 w 1134371"/>
                <a:gd name="connsiteY14" fmla="*/ 3370119 h 3370118"/>
                <a:gd name="connsiteX15" fmla="*/ 1134372 w 1134371"/>
                <a:gd name="connsiteY15" fmla="*/ 3312955 h 3370118"/>
                <a:gd name="connsiteX16" fmla="*/ 1086101 w 1134371"/>
                <a:gd name="connsiteY16" fmla="*/ 2771806 h 3370118"/>
                <a:gd name="connsiteX17" fmla="*/ 1006072 w 1134371"/>
                <a:gd name="connsiteY17" fmla="*/ 2746399 h 3370118"/>
                <a:gd name="connsiteX18" fmla="*/ 1000991 w 1134371"/>
                <a:gd name="connsiteY18" fmla="*/ 2737507 h 3370118"/>
                <a:gd name="connsiteX19" fmla="*/ 1007342 w 1134371"/>
                <a:gd name="connsiteY19" fmla="*/ 2732426 h 3370118"/>
                <a:gd name="connsiteX20" fmla="*/ 762176 w 1134371"/>
                <a:gd name="connsiteY20" fmla="*/ 0 h 3370118"/>
                <a:gd name="connsiteX21" fmla="*/ 355682 w 1134371"/>
                <a:gd name="connsiteY21" fmla="*/ 213411 h 3370118"/>
                <a:gd name="connsiteX22" fmla="*/ 419197 w 1134371"/>
                <a:gd name="connsiteY22" fmla="*/ 847293 h 3370118"/>
                <a:gd name="connsiteX23" fmla="*/ 419197 w 1134371"/>
                <a:gd name="connsiteY23" fmla="*/ 847293 h 3370118"/>
                <a:gd name="connsiteX24" fmla="*/ 419197 w 1134371"/>
                <a:gd name="connsiteY24" fmla="*/ 847293 h 3370118"/>
                <a:gd name="connsiteX25" fmla="*/ 419197 w 1134371"/>
                <a:gd name="connsiteY25" fmla="*/ 848564 h 3370118"/>
                <a:gd name="connsiteX26" fmla="*/ 419197 w 1134371"/>
                <a:gd name="connsiteY26" fmla="*/ 848564 h 3370118"/>
                <a:gd name="connsiteX27" fmla="*/ 419197 w 1134371"/>
                <a:gd name="connsiteY27" fmla="*/ 848564 h 3370118"/>
                <a:gd name="connsiteX28" fmla="*/ 419197 w 1134371"/>
                <a:gd name="connsiteY28" fmla="*/ 848564 h 3370118"/>
                <a:gd name="connsiteX29" fmla="*/ 419197 w 1134371"/>
                <a:gd name="connsiteY29" fmla="*/ 849834 h 3370118"/>
                <a:gd name="connsiteX30" fmla="*/ 417926 w 1134371"/>
                <a:gd name="connsiteY30" fmla="*/ 851104 h 3370118"/>
                <a:gd name="connsiteX31" fmla="*/ 417926 w 1134371"/>
                <a:gd name="connsiteY31" fmla="*/ 851104 h 3370118"/>
                <a:gd name="connsiteX32" fmla="*/ 417926 w 1134371"/>
                <a:gd name="connsiteY32" fmla="*/ 851104 h 3370118"/>
                <a:gd name="connsiteX33" fmla="*/ 416656 w 1134371"/>
                <a:gd name="connsiteY33" fmla="*/ 852375 h 3370118"/>
                <a:gd name="connsiteX34" fmla="*/ 415386 w 1134371"/>
                <a:gd name="connsiteY34" fmla="*/ 853645 h 3370118"/>
                <a:gd name="connsiteX35" fmla="*/ 415386 w 1134371"/>
                <a:gd name="connsiteY35" fmla="*/ 853645 h 3370118"/>
                <a:gd name="connsiteX36" fmla="*/ 0 w 1134371"/>
                <a:gd name="connsiteY36" fmla="*/ 1083570 h 3370118"/>
                <a:gd name="connsiteX37" fmla="*/ 0 w 1134371"/>
                <a:gd name="connsiteY37" fmla="*/ 1953729 h 3370118"/>
                <a:gd name="connsiteX38" fmla="*/ 62244 w 1134371"/>
                <a:gd name="connsiteY38" fmla="*/ 2508852 h 3370118"/>
                <a:gd name="connsiteX39" fmla="*/ 209598 w 1134371"/>
                <a:gd name="connsiteY39" fmla="*/ 2554583 h 337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4371" h="3370118">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w="12688"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190563F-7F0D-4BA3-A5B0-523044464D53}"/>
                </a:ext>
              </a:extLst>
            </p:cNvPr>
            <p:cNvSpPr/>
            <p:nvPr/>
          </p:nvSpPr>
          <p:spPr>
            <a:xfrm>
              <a:off x="1064505" y="4301252"/>
              <a:ext cx="318843" cy="661828"/>
            </a:xfrm>
            <a:custGeom>
              <a:avLst/>
              <a:gdLst>
                <a:gd name="connsiteX0" fmla="*/ 318844 w 318843"/>
                <a:gd name="connsiteY0" fmla="*/ 574178 h 661828"/>
                <a:gd name="connsiteX1" fmla="*/ 313762 w 318843"/>
                <a:gd name="connsiteY1" fmla="*/ 515744 h 661828"/>
                <a:gd name="connsiteX2" fmla="*/ 313762 w 318843"/>
                <a:gd name="connsiteY2" fmla="*/ 515744 h 661828"/>
                <a:gd name="connsiteX3" fmla="*/ 276924 w 318843"/>
                <a:gd name="connsiteY3" fmla="*/ 73678 h 661828"/>
                <a:gd name="connsiteX4" fmla="*/ 36838 w 318843"/>
                <a:gd name="connsiteY4" fmla="*/ 0 h 661828"/>
                <a:gd name="connsiteX5" fmla="*/ 85110 w 318843"/>
                <a:gd name="connsiteY5" fmla="*/ 539880 h 661828"/>
                <a:gd name="connsiteX6" fmla="*/ 85110 w 318843"/>
                <a:gd name="connsiteY6" fmla="*/ 541150 h 661828"/>
                <a:gd name="connsiteX7" fmla="*/ 85110 w 318843"/>
                <a:gd name="connsiteY7" fmla="*/ 542420 h 661828"/>
                <a:gd name="connsiteX8" fmla="*/ 83839 w 318843"/>
                <a:gd name="connsiteY8" fmla="*/ 543690 h 661828"/>
                <a:gd name="connsiteX9" fmla="*/ 83839 w 318843"/>
                <a:gd name="connsiteY9" fmla="*/ 544961 h 661828"/>
                <a:gd name="connsiteX10" fmla="*/ 82569 w 318843"/>
                <a:gd name="connsiteY10" fmla="*/ 546231 h 661828"/>
                <a:gd name="connsiteX11" fmla="*/ 81299 w 318843"/>
                <a:gd name="connsiteY11" fmla="*/ 547502 h 661828"/>
                <a:gd name="connsiteX12" fmla="*/ 0 w 318843"/>
                <a:gd name="connsiteY12" fmla="*/ 600854 h 661828"/>
                <a:gd name="connsiteX13" fmla="*/ 188003 w 318843"/>
                <a:gd name="connsiteY13" fmla="*/ 661829 h 661828"/>
                <a:gd name="connsiteX14" fmla="*/ 318844 w 318843"/>
                <a:gd name="connsiteY14" fmla="*/ 574178 h 66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843" h="661828">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7E2F599D-C923-4AC9-AB68-5A6CECC32E19}"/>
                </a:ext>
              </a:extLst>
            </p:cNvPr>
            <p:cNvSpPr/>
            <p:nvPr/>
          </p:nvSpPr>
          <p:spPr>
            <a:xfrm>
              <a:off x="1359213" y="4378741"/>
              <a:ext cx="77487" cy="445876"/>
            </a:xfrm>
            <a:custGeom>
              <a:avLst/>
              <a:gdLst>
                <a:gd name="connsiteX0" fmla="*/ 77488 w 77487"/>
                <a:gd name="connsiteY0" fmla="*/ 445877 h 445876"/>
                <a:gd name="connsiteX1" fmla="*/ 41920 w 77487"/>
                <a:gd name="connsiteY1" fmla="*/ 3811 h 445876"/>
                <a:gd name="connsiteX2" fmla="*/ 34298 w 77487"/>
                <a:gd name="connsiteY2" fmla="*/ 8892 h 445876"/>
                <a:gd name="connsiteX3" fmla="*/ 34298 w 77487"/>
                <a:gd name="connsiteY3" fmla="*/ 8892 h 445876"/>
                <a:gd name="connsiteX4" fmla="*/ 34298 w 77487"/>
                <a:gd name="connsiteY4" fmla="*/ 8892 h 445876"/>
                <a:gd name="connsiteX5" fmla="*/ 33028 w 77487"/>
                <a:gd name="connsiteY5" fmla="*/ 8892 h 445876"/>
                <a:gd name="connsiteX6" fmla="*/ 33028 w 77487"/>
                <a:gd name="connsiteY6" fmla="*/ 8892 h 445876"/>
                <a:gd name="connsiteX7" fmla="*/ 31757 w 77487"/>
                <a:gd name="connsiteY7" fmla="*/ 8892 h 445876"/>
                <a:gd name="connsiteX8" fmla="*/ 30487 w 77487"/>
                <a:gd name="connsiteY8" fmla="*/ 8892 h 445876"/>
                <a:gd name="connsiteX9" fmla="*/ 29217 w 77487"/>
                <a:gd name="connsiteY9" fmla="*/ 8892 h 445876"/>
                <a:gd name="connsiteX10" fmla="*/ 29217 w 77487"/>
                <a:gd name="connsiteY10" fmla="*/ 8892 h 445876"/>
                <a:gd name="connsiteX11" fmla="*/ 0 w 77487"/>
                <a:gd name="connsiteY11" fmla="*/ 0 h 445876"/>
                <a:gd name="connsiteX12" fmla="*/ 35568 w 77487"/>
                <a:gd name="connsiteY12" fmla="*/ 431904 h 445876"/>
                <a:gd name="connsiteX13" fmla="*/ 77488 w 77487"/>
                <a:gd name="connsiteY13" fmla="*/ 445877 h 44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487" h="445876">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tx2"/>
            </a:solidFill>
            <a:ln w="12688"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D59AC5BE-ABD6-463A-8C86-2DD140DD4E75}"/>
                </a:ext>
              </a:extLst>
            </p:cNvPr>
            <p:cNvSpPr/>
            <p:nvPr/>
          </p:nvSpPr>
          <p:spPr>
            <a:xfrm>
              <a:off x="1394781" y="4827158"/>
              <a:ext cx="40649" cy="38109"/>
            </a:xfrm>
            <a:custGeom>
              <a:avLst/>
              <a:gdLst>
                <a:gd name="connsiteX0" fmla="*/ 0 w 40649"/>
                <a:gd name="connsiteY0" fmla="*/ 0 h 38109"/>
                <a:gd name="connsiteX1" fmla="*/ 3811 w 40649"/>
                <a:gd name="connsiteY1" fmla="*/ 38109 h 38109"/>
                <a:gd name="connsiteX2" fmla="*/ 40649 w 40649"/>
                <a:gd name="connsiteY2" fmla="*/ 12703 h 38109"/>
              </a:gdLst>
              <a:ahLst/>
              <a:cxnLst>
                <a:cxn ang="0">
                  <a:pos x="connsiteX0" y="connsiteY0"/>
                </a:cxn>
                <a:cxn ang="0">
                  <a:pos x="connsiteX1" y="connsiteY1"/>
                </a:cxn>
                <a:cxn ang="0">
                  <a:pos x="connsiteX2" y="connsiteY2"/>
                </a:cxn>
              </a:cxnLst>
              <a:rect l="l" t="t" r="r" b="b"/>
              <a:pathLst>
                <a:path w="40649" h="38109">
                  <a:moveTo>
                    <a:pt x="0" y="0"/>
                  </a:moveTo>
                  <a:lnTo>
                    <a:pt x="3811" y="38109"/>
                  </a:lnTo>
                  <a:lnTo>
                    <a:pt x="40649" y="12703"/>
                  </a:lnTo>
                  <a:close/>
                </a:path>
              </a:pathLst>
            </a:custGeom>
            <a:solidFill>
              <a:srgbClr val="22B0AE"/>
            </a:solidFill>
            <a:ln w="12688"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59CC25E9-AD0A-4F25-B227-AD67DD39B2AF}"/>
                </a:ext>
              </a:extLst>
            </p:cNvPr>
            <p:cNvSpPr/>
            <p:nvPr/>
          </p:nvSpPr>
          <p:spPr>
            <a:xfrm>
              <a:off x="0" y="1657747"/>
              <a:ext cx="402682" cy="703748"/>
            </a:xfrm>
            <a:custGeom>
              <a:avLst/>
              <a:gdLst>
                <a:gd name="connsiteX0" fmla="*/ 340439 w 402682"/>
                <a:gd name="connsiteY0" fmla="*/ 81299 h 703748"/>
                <a:gd name="connsiteX1" fmla="*/ 0 w 402682"/>
                <a:gd name="connsiteY1" fmla="*/ 0 h 703748"/>
                <a:gd name="connsiteX2" fmla="*/ 0 w 402682"/>
                <a:gd name="connsiteY2" fmla="*/ 600854 h 703748"/>
                <a:gd name="connsiteX3" fmla="*/ 402683 w 402682"/>
                <a:gd name="connsiteY3" fmla="*/ 703749 h 703748"/>
              </a:gdLst>
              <a:ahLst/>
              <a:cxnLst>
                <a:cxn ang="0">
                  <a:pos x="connsiteX0" y="connsiteY0"/>
                </a:cxn>
                <a:cxn ang="0">
                  <a:pos x="connsiteX1" y="connsiteY1"/>
                </a:cxn>
                <a:cxn ang="0">
                  <a:pos x="connsiteX2" y="connsiteY2"/>
                </a:cxn>
                <a:cxn ang="0">
                  <a:pos x="connsiteX3" y="connsiteY3"/>
                </a:cxn>
              </a:cxnLst>
              <a:rect l="l" t="t" r="r" b="b"/>
              <a:pathLst>
                <a:path w="402682" h="703748">
                  <a:moveTo>
                    <a:pt x="340439" y="81299"/>
                  </a:moveTo>
                  <a:lnTo>
                    <a:pt x="0" y="0"/>
                  </a:lnTo>
                  <a:lnTo>
                    <a:pt x="0" y="600854"/>
                  </a:lnTo>
                  <a:lnTo>
                    <a:pt x="402683" y="703749"/>
                  </a:lnTo>
                  <a:close/>
                </a:path>
              </a:pathLst>
            </a:custGeom>
            <a:solidFill>
              <a:schemeClr val="accent5"/>
            </a:solidFill>
            <a:ln w="12688"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4BC65CD5-3826-425E-9E14-B628285371FA}"/>
                </a:ext>
              </a:extLst>
            </p:cNvPr>
            <p:cNvSpPr/>
            <p:nvPr/>
          </p:nvSpPr>
          <p:spPr>
            <a:xfrm>
              <a:off x="0" y="2273845"/>
              <a:ext cx="391250" cy="316305"/>
            </a:xfrm>
            <a:custGeom>
              <a:avLst/>
              <a:gdLst>
                <a:gd name="connsiteX0" fmla="*/ 0 w 391250"/>
                <a:gd name="connsiteY0" fmla="*/ 0 h 316305"/>
                <a:gd name="connsiteX1" fmla="*/ 0 w 391250"/>
                <a:gd name="connsiteY1" fmla="*/ 316306 h 316305"/>
                <a:gd name="connsiteX2" fmla="*/ 391250 w 391250"/>
                <a:gd name="connsiteY2" fmla="*/ 100354 h 316305"/>
              </a:gdLst>
              <a:ahLst/>
              <a:cxnLst>
                <a:cxn ang="0">
                  <a:pos x="connsiteX0" y="connsiteY0"/>
                </a:cxn>
                <a:cxn ang="0">
                  <a:pos x="connsiteX1" y="connsiteY1"/>
                </a:cxn>
                <a:cxn ang="0">
                  <a:pos x="connsiteX2" y="connsiteY2"/>
                </a:cxn>
              </a:cxnLst>
              <a:rect l="l" t="t" r="r" b="b"/>
              <a:pathLst>
                <a:path w="391250" h="316305">
                  <a:moveTo>
                    <a:pt x="0" y="0"/>
                  </a:moveTo>
                  <a:lnTo>
                    <a:pt x="0" y="316306"/>
                  </a:lnTo>
                  <a:lnTo>
                    <a:pt x="391250" y="100354"/>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5BBF63E0-1C32-4D5D-B1CA-19565C8FB7D5}"/>
                </a:ext>
              </a:extLst>
            </p:cNvPr>
            <p:cNvSpPr/>
            <p:nvPr/>
          </p:nvSpPr>
          <p:spPr>
            <a:xfrm>
              <a:off x="0" y="3614017"/>
              <a:ext cx="45730" cy="414119"/>
            </a:xfrm>
            <a:custGeom>
              <a:avLst/>
              <a:gdLst>
                <a:gd name="connsiteX0" fmla="*/ 0 w 45730"/>
                <a:gd name="connsiteY0" fmla="*/ 0 h 414119"/>
                <a:gd name="connsiteX1" fmla="*/ 0 w 45730"/>
                <a:gd name="connsiteY1" fmla="*/ 400146 h 414119"/>
                <a:gd name="connsiteX2" fmla="*/ 45731 w 45730"/>
                <a:gd name="connsiteY2" fmla="*/ 414119 h 414119"/>
              </a:gdLst>
              <a:ahLst/>
              <a:cxnLst>
                <a:cxn ang="0">
                  <a:pos x="connsiteX0" y="connsiteY0"/>
                </a:cxn>
                <a:cxn ang="0">
                  <a:pos x="connsiteX1" y="connsiteY1"/>
                </a:cxn>
                <a:cxn ang="0">
                  <a:pos x="connsiteX2" y="connsiteY2"/>
                </a:cxn>
              </a:cxnLst>
              <a:rect l="l" t="t" r="r" b="b"/>
              <a:pathLst>
                <a:path w="45730" h="414119">
                  <a:moveTo>
                    <a:pt x="0" y="0"/>
                  </a:moveTo>
                  <a:lnTo>
                    <a:pt x="0" y="400146"/>
                  </a:lnTo>
                  <a:lnTo>
                    <a:pt x="45731" y="414119"/>
                  </a:lnTo>
                  <a:close/>
                </a:path>
              </a:pathLst>
            </a:custGeom>
            <a:solidFill>
              <a:srgbClr val="9FD1D0"/>
            </a:solidFill>
            <a:ln w="12688"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98C4D2CD-4C27-4921-8BD7-B3C92CAA0457}"/>
                </a:ext>
              </a:extLst>
            </p:cNvPr>
            <p:cNvSpPr/>
            <p:nvPr/>
          </p:nvSpPr>
          <p:spPr>
            <a:xfrm>
              <a:off x="1166129" y="1380821"/>
              <a:ext cx="497954" cy="2987757"/>
            </a:xfrm>
            <a:custGeom>
              <a:avLst/>
              <a:gdLst>
                <a:gd name="connsiteX0" fmla="*/ 497955 w 497954"/>
                <a:gd name="connsiteY0" fmla="*/ 2168411 h 2987757"/>
                <a:gd name="connsiteX1" fmla="*/ 337898 w 497954"/>
                <a:gd name="connsiteY1" fmla="*/ 0 h 2987757"/>
                <a:gd name="connsiteX2" fmla="*/ 0 w 497954"/>
                <a:gd name="connsiteY2" fmla="*/ 180383 h 2987757"/>
                <a:gd name="connsiteX3" fmla="*/ 229923 w 497954"/>
                <a:gd name="connsiteY3" fmla="*/ 2987757 h 2987757"/>
                <a:gd name="connsiteX4" fmla="*/ 245166 w 497954"/>
                <a:gd name="connsiteY4" fmla="*/ 2977595 h 2987757"/>
                <a:gd name="connsiteX5" fmla="*/ 415386 w 497954"/>
                <a:gd name="connsiteY5" fmla="*/ 2864538 h 2987757"/>
                <a:gd name="connsiteX6" fmla="*/ 368385 w 497954"/>
                <a:gd name="connsiteY6" fmla="*/ 2254791 h 2987757"/>
                <a:gd name="connsiteX7" fmla="*/ 368385 w 497954"/>
                <a:gd name="connsiteY7" fmla="*/ 2253521 h 2987757"/>
                <a:gd name="connsiteX8" fmla="*/ 368385 w 497954"/>
                <a:gd name="connsiteY8" fmla="*/ 2252251 h 2987757"/>
                <a:gd name="connsiteX9" fmla="*/ 368385 w 497954"/>
                <a:gd name="connsiteY9" fmla="*/ 2252251 h 2987757"/>
                <a:gd name="connsiteX10" fmla="*/ 368385 w 497954"/>
                <a:gd name="connsiteY10" fmla="*/ 2252251 h 2987757"/>
                <a:gd name="connsiteX11" fmla="*/ 368385 w 497954"/>
                <a:gd name="connsiteY11" fmla="*/ 2252251 h 2987757"/>
                <a:gd name="connsiteX12" fmla="*/ 368385 w 497954"/>
                <a:gd name="connsiteY12" fmla="*/ 2250980 h 2987757"/>
                <a:gd name="connsiteX13" fmla="*/ 368385 w 497954"/>
                <a:gd name="connsiteY13" fmla="*/ 2250980 h 2987757"/>
                <a:gd name="connsiteX14" fmla="*/ 369655 w 497954"/>
                <a:gd name="connsiteY14" fmla="*/ 2249710 h 2987757"/>
                <a:gd name="connsiteX15" fmla="*/ 370926 w 497954"/>
                <a:gd name="connsiteY15" fmla="*/ 2248440 h 2987757"/>
                <a:gd name="connsiteX16" fmla="*/ 497955 w 497954"/>
                <a:gd name="connsiteY16" fmla="*/ 2168411 h 2987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7954" h="2987757">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w="12688"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681D00B2-0C80-4662-B105-49A74C91D9B6}"/>
                </a:ext>
              </a:extLst>
            </p:cNvPr>
            <p:cNvSpPr/>
            <p:nvPr/>
          </p:nvSpPr>
          <p:spPr>
            <a:xfrm>
              <a:off x="1779680" y="795210"/>
              <a:ext cx="1316023" cy="736776"/>
            </a:xfrm>
            <a:custGeom>
              <a:avLst/>
              <a:gdLst>
                <a:gd name="connsiteX0" fmla="*/ 1082290 w 1316023"/>
                <a:gd name="connsiteY0" fmla="*/ 35569 h 736776"/>
                <a:gd name="connsiteX1" fmla="*/ 1075938 w 1316023"/>
                <a:gd name="connsiteY1" fmla="*/ 31758 h 736776"/>
                <a:gd name="connsiteX2" fmla="*/ 0 w 1316023"/>
                <a:gd name="connsiteY2" fmla="*/ 616098 h 736776"/>
                <a:gd name="connsiteX3" fmla="*/ 553848 w 1316023"/>
                <a:gd name="connsiteY3" fmla="*/ 736777 h 736776"/>
                <a:gd name="connsiteX4" fmla="*/ 1316023 w 1316023"/>
                <a:gd name="connsiteY4" fmla="*/ 307414 h 736776"/>
                <a:gd name="connsiteX5" fmla="*/ 1305861 w 1316023"/>
                <a:gd name="connsiteY5" fmla="*/ 41920 h 736776"/>
                <a:gd name="connsiteX6" fmla="*/ 1088641 w 1316023"/>
                <a:gd name="connsiteY6" fmla="*/ 0 h 736776"/>
                <a:gd name="connsiteX7" fmla="*/ 1089911 w 1316023"/>
                <a:gd name="connsiteY7" fmla="*/ 27947 h 736776"/>
                <a:gd name="connsiteX8" fmla="*/ 1082290 w 1316023"/>
                <a:gd name="connsiteY8" fmla="*/ 35569 h 73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6023" h="736776">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w="12688"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09D237A5-9767-4194-8359-9FD42A225611}"/>
                </a:ext>
              </a:extLst>
            </p:cNvPr>
            <p:cNvSpPr/>
            <p:nvPr/>
          </p:nvSpPr>
          <p:spPr>
            <a:xfrm>
              <a:off x="1728868" y="160058"/>
              <a:ext cx="1125479" cy="1249979"/>
            </a:xfrm>
            <a:custGeom>
              <a:avLst/>
              <a:gdLst>
                <a:gd name="connsiteX0" fmla="*/ 47001 w 1125479"/>
                <a:gd name="connsiteY0" fmla="*/ 1249980 h 1249979"/>
                <a:gd name="connsiteX1" fmla="*/ 49541 w 1125479"/>
                <a:gd name="connsiteY1" fmla="*/ 1249980 h 1249979"/>
                <a:gd name="connsiteX2" fmla="*/ 1125480 w 1125479"/>
                <a:gd name="connsiteY2" fmla="*/ 665640 h 1249979"/>
                <a:gd name="connsiteX3" fmla="*/ 1124209 w 1125479"/>
                <a:gd name="connsiteY3" fmla="*/ 661829 h 1249979"/>
                <a:gd name="connsiteX4" fmla="*/ 1122939 w 1125479"/>
                <a:gd name="connsiteY4" fmla="*/ 624990 h 1249979"/>
                <a:gd name="connsiteX5" fmla="*/ 1122939 w 1125479"/>
                <a:gd name="connsiteY5" fmla="*/ 624990 h 1249979"/>
                <a:gd name="connsiteX6" fmla="*/ 1094993 w 1125479"/>
                <a:gd name="connsiteY6" fmla="*/ 0 h 1249979"/>
                <a:gd name="connsiteX7" fmla="*/ 0 w 1125479"/>
                <a:gd name="connsiteY7" fmla="*/ 561475 h 1249979"/>
                <a:gd name="connsiteX8" fmla="*/ 47001 w 1125479"/>
                <a:gd name="connsiteY8" fmla="*/ 1249980 h 12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479" h="1249979">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C987BAB-6DB6-4A36-A29F-579BC72DDF32}"/>
                </a:ext>
              </a:extLst>
            </p:cNvPr>
            <p:cNvSpPr/>
            <p:nvPr/>
          </p:nvSpPr>
          <p:spPr>
            <a:xfrm>
              <a:off x="2341150" y="1117868"/>
              <a:ext cx="816798" cy="1947377"/>
            </a:xfrm>
            <a:custGeom>
              <a:avLst/>
              <a:gdLst>
                <a:gd name="connsiteX0" fmla="*/ 86380 w 816798"/>
                <a:gd name="connsiteY0" fmla="*/ 1947377 h 1947377"/>
                <a:gd name="connsiteX1" fmla="*/ 721526 w 816798"/>
                <a:gd name="connsiteY1" fmla="*/ 1544691 h 1947377"/>
                <a:gd name="connsiteX2" fmla="*/ 721526 w 816798"/>
                <a:gd name="connsiteY2" fmla="*/ 1544691 h 1947377"/>
                <a:gd name="connsiteX3" fmla="*/ 724067 w 816798"/>
                <a:gd name="connsiteY3" fmla="*/ 1543420 h 1947377"/>
                <a:gd name="connsiteX4" fmla="*/ 724067 w 816798"/>
                <a:gd name="connsiteY4" fmla="*/ 1543420 h 1947377"/>
                <a:gd name="connsiteX5" fmla="*/ 726608 w 816798"/>
                <a:gd name="connsiteY5" fmla="*/ 1543420 h 1947377"/>
                <a:gd name="connsiteX6" fmla="*/ 816798 w 816798"/>
                <a:gd name="connsiteY6" fmla="*/ 1565016 h 1947377"/>
                <a:gd name="connsiteX7" fmla="*/ 754554 w 816798"/>
                <a:gd name="connsiteY7" fmla="*/ 0 h 1947377"/>
                <a:gd name="connsiteX8" fmla="*/ 0 w 816798"/>
                <a:gd name="connsiteY8" fmla="*/ 424282 h 1947377"/>
                <a:gd name="connsiteX9" fmla="*/ 86380 w 816798"/>
                <a:gd name="connsiteY9" fmla="*/ 1947377 h 194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798" h="1947377">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98D51778-4491-406F-A2D6-1B9750DA4AF0}"/>
                </a:ext>
              </a:extLst>
            </p:cNvPr>
            <p:cNvSpPr/>
            <p:nvPr/>
          </p:nvSpPr>
          <p:spPr>
            <a:xfrm>
              <a:off x="749472" y="1247439"/>
              <a:ext cx="759635" cy="301062"/>
            </a:xfrm>
            <a:custGeom>
              <a:avLst/>
              <a:gdLst>
                <a:gd name="connsiteX0" fmla="*/ 757095 w 759635"/>
                <a:gd name="connsiteY0" fmla="*/ 114327 h 301062"/>
                <a:gd name="connsiteX1" fmla="*/ 759635 w 759635"/>
                <a:gd name="connsiteY1" fmla="*/ 113057 h 301062"/>
                <a:gd name="connsiteX2" fmla="*/ 421737 w 759635"/>
                <a:gd name="connsiteY2" fmla="*/ 39380 h 301062"/>
                <a:gd name="connsiteX3" fmla="*/ 415386 w 759635"/>
                <a:gd name="connsiteY3" fmla="*/ 45731 h 301062"/>
                <a:gd name="connsiteX4" fmla="*/ 407764 w 759635"/>
                <a:gd name="connsiteY4" fmla="*/ 39380 h 301062"/>
                <a:gd name="connsiteX5" fmla="*/ 403953 w 759635"/>
                <a:gd name="connsiteY5" fmla="*/ 0 h 301062"/>
                <a:gd name="connsiteX6" fmla="*/ 346790 w 759635"/>
                <a:gd name="connsiteY6" fmla="*/ 29217 h 301062"/>
                <a:gd name="connsiteX7" fmla="*/ 346790 w 759635"/>
                <a:gd name="connsiteY7" fmla="*/ 29217 h 301062"/>
                <a:gd name="connsiteX8" fmla="*/ 1270 w 759635"/>
                <a:gd name="connsiteY8" fmla="*/ 209600 h 301062"/>
                <a:gd name="connsiteX9" fmla="*/ 0 w 759635"/>
                <a:gd name="connsiteY9" fmla="*/ 209600 h 301062"/>
                <a:gd name="connsiteX10" fmla="*/ 406494 w 759635"/>
                <a:gd name="connsiteY10" fmla="*/ 301062 h 301062"/>
                <a:gd name="connsiteX11" fmla="*/ 757095 w 759635"/>
                <a:gd name="connsiteY11" fmla="*/ 114327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635" h="301062">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013649C4-EFAE-4B29-B1AD-9D0B4DCE2273}"/>
                </a:ext>
              </a:extLst>
            </p:cNvPr>
            <p:cNvSpPr/>
            <p:nvPr/>
          </p:nvSpPr>
          <p:spPr>
            <a:xfrm>
              <a:off x="1116587" y="605935"/>
              <a:ext cx="644038" cy="802832"/>
            </a:xfrm>
            <a:custGeom>
              <a:avLst/>
              <a:gdLst>
                <a:gd name="connsiteX0" fmla="*/ 54623 w 644038"/>
                <a:gd name="connsiteY0" fmla="*/ 680883 h 802832"/>
                <a:gd name="connsiteX1" fmla="*/ 392521 w 644038"/>
                <a:gd name="connsiteY1" fmla="*/ 754561 h 802832"/>
                <a:gd name="connsiteX2" fmla="*/ 400142 w 644038"/>
                <a:gd name="connsiteY2" fmla="*/ 750750 h 802832"/>
                <a:gd name="connsiteX3" fmla="*/ 400142 w 644038"/>
                <a:gd name="connsiteY3" fmla="*/ 750750 h 802832"/>
                <a:gd name="connsiteX4" fmla="*/ 401413 w 644038"/>
                <a:gd name="connsiteY4" fmla="*/ 750750 h 802832"/>
                <a:gd name="connsiteX5" fmla="*/ 402683 w 644038"/>
                <a:gd name="connsiteY5" fmla="*/ 750750 h 802832"/>
                <a:gd name="connsiteX6" fmla="*/ 405223 w 644038"/>
                <a:gd name="connsiteY6" fmla="*/ 750750 h 802832"/>
                <a:gd name="connsiteX7" fmla="*/ 644039 w 644038"/>
                <a:gd name="connsiteY7" fmla="*/ 802833 h 802832"/>
                <a:gd name="connsiteX8" fmla="*/ 597038 w 644038"/>
                <a:gd name="connsiteY8" fmla="*/ 118138 h 802832"/>
                <a:gd name="connsiteX9" fmla="*/ 0 w 644038"/>
                <a:gd name="connsiteY9" fmla="*/ 0 h 802832"/>
                <a:gd name="connsiteX10" fmla="*/ 50812 w 644038"/>
                <a:gd name="connsiteY10" fmla="*/ 628801 h 802832"/>
                <a:gd name="connsiteX11" fmla="*/ 54623 w 644038"/>
                <a:gd name="connsiteY11" fmla="*/ 680883 h 802832"/>
                <a:gd name="connsiteX12" fmla="*/ 54623 w 644038"/>
                <a:gd name="connsiteY12" fmla="*/ 680883 h 80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4038" h="802832">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17AB7EFE-A604-449F-84DE-BC37DAEFA026}"/>
                </a:ext>
              </a:extLst>
            </p:cNvPr>
            <p:cNvSpPr/>
            <p:nvPr/>
          </p:nvSpPr>
          <p:spPr>
            <a:xfrm>
              <a:off x="1528162" y="1371929"/>
              <a:ext cx="368384" cy="2162059"/>
            </a:xfrm>
            <a:custGeom>
              <a:avLst/>
              <a:gdLst>
                <a:gd name="connsiteX0" fmla="*/ 368385 w 368384"/>
                <a:gd name="connsiteY0" fmla="*/ 2029947 h 2162059"/>
                <a:gd name="connsiteX1" fmla="*/ 233734 w 368384"/>
                <a:gd name="connsiteY1" fmla="*/ 50812 h 2162059"/>
                <a:gd name="connsiteX2" fmla="*/ 0 w 368384"/>
                <a:gd name="connsiteY2" fmla="*/ 0 h 2162059"/>
                <a:gd name="connsiteX3" fmla="*/ 160057 w 368384"/>
                <a:gd name="connsiteY3" fmla="*/ 2162059 h 2162059"/>
              </a:gdLst>
              <a:ahLst/>
              <a:cxnLst>
                <a:cxn ang="0">
                  <a:pos x="connsiteX0" y="connsiteY0"/>
                </a:cxn>
                <a:cxn ang="0">
                  <a:pos x="connsiteX1" y="connsiteY1"/>
                </a:cxn>
                <a:cxn ang="0">
                  <a:pos x="connsiteX2" y="connsiteY2"/>
                </a:cxn>
                <a:cxn ang="0">
                  <a:pos x="connsiteX3" y="connsiteY3"/>
                </a:cxn>
              </a:cxnLst>
              <a:rect l="l" t="t" r="r" b="b"/>
              <a:pathLst>
                <a:path w="368384" h="2162059">
                  <a:moveTo>
                    <a:pt x="368385" y="2029947"/>
                  </a:moveTo>
                  <a:lnTo>
                    <a:pt x="233734" y="50812"/>
                  </a:lnTo>
                  <a:lnTo>
                    <a:pt x="0" y="0"/>
                  </a:lnTo>
                  <a:lnTo>
                    <a:pt x="160057" y="2162059"/>
                  </a:lnTo>
                  <a:close/>
                </a:path>
              </a:pathLst>
            </a:custGeom>
            <a:solidFill>
              <a:schemeClr val="accent5"/>
            </a:solidFill>
            <a:ln w="12688"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2B431582-6F05-484D-97D1-8DF253BBA8F7}"/>
                </a:ext>
              </a:extLst>
            </p:cNvPr>
            <p:cNvSpPr/>
            <p:nvPr/>
          </p:nvSpPr>
          <p:spPr>
            <a:xfrm>
              <a:off x="1777139" y="1426552"/>
              <a:ext cx="635146" cy="1965161"/>
            </a:xfrm>
            <a:custGeom>
              <a:avLst/>
              <a:gdLst>
                <a:gd name="connsiteX0" fmla="*/ 635147 w 635146"/>
                <a:gd name="connsiteY0" fmla="*/ 1647585 h 1965161"/>
                <a:gd name="connsiteX1" fmla="*/ 548767 w 635146"/>
                <a:gd name="connsiteY1" fmla="*/ 119409 h 1965161"/>
                <a:gd name="connsiteX2" fmla="*/ 0 w 635146"/>
                <a:gd name="connsiteY2" fmla="*/ 0 h 1965161"/>
                <a:gd name="connsiteX3" fmla="*/ 134651 w 635146"/>
                <a:gd name="connsiteY3" fmla="*/ 1965162 h 1965161"/>
              </a:gdLst>
              <a:ahLst/>
              <a:cxnLst>
                <a:cxn ang="0">
                  <a:pos x="connsiteX0" y="connsiteY0"/>
                </a:cxn>
                <a:cxn ang="0">
                  <a:pos x="connsiteX1" y="connsiteY1"/>
                </a:cxn>
                <a:cxn ang="0">
                  <a:pos x="connsiteX2" y="connsiteY2"/>
                </a:cxn>
                <a:cxn ang="0">
                  <a:pos x="connsiteX3" y="connsiteY3"/>
                </a:cxn>
              </a:cxnLst>
              <a:rect l="l" t="t" r="r" b="b"/>
              <a:pathLst>
                <a:path w="635146" h="1965161">
                  <a:moveTo>
                    <a:pt x="635147" y="1647585"/>
                  </a:moveTo>
                  <a:lnTo>
                    <a:pt x="548767" y="119409"/>
                  </a:lnTo>
                  <a:lnTo>
                    <a:pt x="0" y="0"/>
                  </a:lnTo>
                  <a:lnTo>
                    <a:pt x="134651" y="1965162"/>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B72E1E45-A096-437E-80E7-8C127D10A721}"/>
                </a:ext>
              </a:extLst>
            </p:cNvPr>
            <p:cNvSpPr/>
            <p:nvPr/>
          </p:nvSpPr>
          <p:spPr>
            <a:xfrm>
              <a:off x="0" y="4029407"/>
              <a:ext cx="189273" cy="175301"/>
            </a:xfrm>
            <a:custGeom>
              <a:avLst/>
              <a:gdLst>
                <a:gd name="connsiteX0" fmla="*/ 53352 w 189273"/>
                <a:gd name="connsiteY0" fmla="*/ 16514 h 175301"/>
                <a:gd name="connsiteX1" fmla="*/ 53352 w 189273"/>
                <a:gd name="connsiteY1" fmla="*/ 16514 h 175301"/>
                <a:gd name="connsiteX2" fmla="*/ 52082 w 189273"/>
                <a:gd name="connsiteY2" fmla="*/ 16514 h 175301"/>
                <a:gd name="connsiteX3" fmla="*/ 0 w 189273"/>
                <a:gd name="connsiteY3" fmla="*/ 0 h 175301"/>
                <a:gd name="connsiteX4" fmla="*/ 0 w 189273"/>
                <a:gd name="connsiteY4" fmla="*/ 175302 h 175301"/>
                <a:gd name="connsiteX5" fmla="*/ 189274 w 189273"/>
                <a:gd name="connsiteY5" fmla="*/ 58434 h 17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273" h="175301">
                  <a:moveTo>
                    <a:pt x="53352" y="16514"/>
                  </a:moveTo>
                  <a:lnTo>
                    <a:pt x="53352" y="16514"/>
                  </a:lnTo>
                  <a:lnTo>
                    <a:pt x="52082" y="16514"/>
                  </a:lnTo>
                  <a:lnTo>
                    <a:pt x="0" y="0"/>
                  </a:lnTo>
                  <a:lnTo>
                    <a:pt x="0" y="175302"/>
                  </a:lnTo>
                  <a:lnTo>
                    <a:pt x="189274" y="58434"/>
                  </a:lnTo>
                  <a:close/>
                </a:path>
              </a:pathLst>
            </a:custGeom>
            <a:solidFill>
              <a:schemeClr val="accent2"/>
            </a:solidFill>
            <a:ln w="12688"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87187D76-FA8A-4639-8235-252E4DA8F716}"/>
                </a:ext>
              </a:extLst>
            </p:cNvPr>
            <p:cNvSpPr/>
            <p:nvPr/>
          </p:nvSpPr>
          <p:spPr>
            <a:xfrm>
              <a:off x="3785473" y="5563935"/>
              <a:ext cx="6351" cy="7621"/>
            </a:xfrm>
            <a:custGeom>
              <a:avLst/>
              <a:gdLst>
                <a:gd name="connsiteX0" fmla="*/ 0 w 6351"/>
                <a:gd name="connsiteY0" fmla="*/ 0 h 7621"/>
                <a:gd name="connsiteX1" fmla="*/ 0 w 6351"/>
                <a:gd name="connsiteY1" fmla="*/ 7622 h 7621"/>
                <a:gd name="connsiteX2" fmla="*/ 6351 w 6351"/>
                <a:gd name="connsiteY2" fmla="*/ 2541 h 7621"/>
              </a:gdLst>
              <a:ahLst/>
              <a:cxnLst>
                <a:cxn ang="0">
                  <a:pos x="connsiteX0" y="connsiteY0"/>
                </a:cxn>
                <a:cxn ang="0">
                  <a:pos x="connsiteX1" y="connsiteY1"/>
                </a:cxn>
                <a:cxn ang="0">
                  <a:pos x="connsiteX2" y="connsiteY2"/>
                </a:cxn>
              </a:cxnLst>
              <a:rect l="l" t="t" r="r" b="b"/>
              <a:pathLst>
                <a:path w="6351" h="7621">
                  <a:moveTo>
                    <a:pt x="0" y="0"/>
                  </a:moveTo>
                  <a:lnTo>
                    <a:pt x="0" y="7622"/>
                  </a:lnTo>
                  <a:lnTo>
                    <a:pt x="6351" y="2541"/>
                  </a:lnTo>
                  <a:close/>
                </a:path>
              </a:pathLst>
            </a:custGeom>
            <a:solidFill>
              <a:srgbClr val="0A4054"/>
            </a:solidFill>
            <a:ln w="12688"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F071BE8E-2426-4943-9AF4-7DE1ECC77839}"/>
                </a:ext>
              </a:extLst>
            </p:cNvPr>
            <p:cNvSpPr/>
            <p:nvPr/>
          </p:nvSpPr>
          <p:spPr>
            <a:xfrm>
              <a:off x="2405934" y="6718642"/>
              <a:ext cx="8892" cy="135922"/>
            </a:xfrm>
            <a:custGeom>
              <a:avLst/>
              <a:gdLst>
                <a:gd name="connsiteX0" fmla="*/ 0 w 8892"/>
                <a:gd name="connsiteY0" fmla="*/ 1270 h 135922"/>
                <a:gd name="connsiteX1" fmla="*/ 8892 w 8892"/>
                <a:gd name="connsiteY1" fmla="*/ 135922 h 135922"/>
                <a:gd name="connsiteX2" fmla="*/ 8892 w 8892"/>
                <a:gd name="connsiteY2" fmla="*/ 135922 h 135922"/>
                <a:gd name="connsiteX3" fmla="*/ 0 w 8892"/>
                <a:gd name="connsiteY3" fmla="*/ 0 h 135922"/>
              </a:gdLst>
              <a:ahLst/>
              <a:cxnLst>
                <a:cxn ang="0">
                  <a:pos x="connsiteX0" y="connsiteY0"/>
                </a:cxn>
                <a:cxn ang="0">
                  <a:pos x="connsiteX1" y="connsiteY1"/>
                </a:cxn>
                <a:cxn ang="0">
                  <a:pos x="connsiteX2" y="connsiteY2"/>
                </a:cxn>
                <a:cxn ang="0">
                  <a:pos x="connsiteX3" y="connsiteY3"/>
                </a:cxn>
              </a:cxnLst>
              <a:rect l="l" t="t" r="r" b="b"/>
              <a:pathLst>
                <a:path w="8892" h="135922">
                  <a:moveTo>
                    <a:pt x="0" y="1270"/>
                  </a:moveTo>
                  <a:lnTo>
                    <a:pt x="8892" y="135922"/>
                  </a:lnTo>
                  <a:lnTo>
                    <a:pt x="8892" y="135922"/>
                  </a:lnTo>
                  <a:lnTo>
                    <a:pt x="0" y="0"/>
                  </a:lnTo>
                  <a:close/>
                </a:path>
              </a:pathLst>
            </a:custGeom>
            <a:solidFill>
              <a:srgbClr val="F9C996"/>
            </a:solidFill>
            <a:ln w="12688"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872DDEA6-650E-4657-9AA5-11604059D9C1}"/>
                </a:ext>
              </a:extLst>
            </p:cNvPr>
            <p:cNvSpPr/>
            <p:nvPr/>
          </p:nvSpPr>
          <p:spPr>
            <a:xfrm>
              <a:off x="3925205" y="6390903"/>
              <a:ext cx="1714895" cy="463660"/>
            </a:xfrm>
            <a:custGeom>
              <a:avLst/>
              <a:gdLst>
                <a:gd name="connsiteX0" fmla="*/ 589416 w 1714895"/>
                <a:gd name="connsiteY0" fmla="*/ 16514 h 463660"/>
                <a:gd name="connsiteX1" fmla="*/ 538604 w 1714895"/>
                <a:gd name="connsiteY1" fmla="*/ 0 h 463660"/>
                <a:gd name="connsiteX2" fmla="*/ 0 w 1714895"/>
                <a:gd name="connsiteY2" fmla="*/ 463661 h 463660"/>
                <a:gd name="connsiteX3" fmla="*/ 1642489 w 1714895"/>
                <a:gd name="connsiteY3" fmla="*/ 463661 h 463660"/>
                <a:gd name="connsiteX4" fmla="*/ 1714896 w 1714895"/>
                <a:gd name="connsiteY4" fmla="*/ 396335 h 463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895" h="463660">
                  <a:moveTo>
                    <a:pt x="589416" y="16514"/>
                  </a:moveTo>
                  <a:lnTo>
                    <a:pt x="538604" y="0"/>
                  </a:lnTo>
                  <a:lnTo>
                    <a:pt x="0" y="463661"/>
                  </a:lnTo>
                  <a:lnTo>
                    <a:pt x="1642489" y="463661"/>
                  </a:lnTo>
                  <a:lnTo>
                    <a:pt x="1714896" y="396335"/>
                  </a:lnTo>
                  <a:close/>
                </a:path>
              </a:pathLst>
            </a:custGeom>
            <a:solidFill>
              <a:schemeClr val="accent3"/>
            </a:solidFill>
            <a:ln w="12688"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3965E061-7185-46A5-8945-E0D9F5D2150B}"/>
                </a:ext>
              </a:extLst>
            </p:cNvPr>
            <p:cNvSpPr/>
            <p:nvPr/>
          </p:nvSpPr>
          <p:spPr>
            <a:xfrm>
              <a:off x="2235715" y="6731345"/>
              <a:ext cx="163867" cy="123218"/>
            </a:xfrm>
            <a:custGeom>
              <a:avLst/>
              <a:gdLst>
                <a:gd name="connsiteX0" fmla="*/ 0 w 163867"/>
                <a:gd name="connsiteY0" fmla="*/ 123219 h 123218"/>
                <a:gd name="connsiteX1" fmla="*/ 163868 w 163867"/>
                <a:gd name="connsiteY1" fmla="*/ 123219 h 123218"/>
                <a:gd name="connsiteX2" fmla="*/ 156246 w 163867"/>
                <a:gd name="connsiteY2" fmla="*/ 0 h 123218"/>
              </a:gdLst>
              <a:ahLst/>
              <a:cxnLst>
                <a:cxn ang="0">
                  <a:pos x="connsiteX0" y="connsiteY0"/>
                </a:cxn>
                <a:cxn ang="0">
                  <a:pos x="connsiteX1" y="connsiteY1"/>
                </a:cxn>
                <a:cxn ang="0">
                  <a:pos x="connsiteX2" y="connsiteY2"/>
                </a:cxn>
              </a:cxnLst>
              <a:rect l="l" t="t" r="r" b="b"/>
              <a:pathLst>
                <a:path w="163867" h="123218">
                  <a:moveTo>
                    <a:pt x="0" y="123219"/>
                  </a:moveTo>
                  <a:lnTo>
                    <a:pt x="163868" y="123219"/>
                  </a:lnTo>
                  <a:lnTo>
                    <a:pt x="156246" y="0"/>
                  </a:lnTo>
                  <a:close/>
                </a:path>
              </a:pathLst>
            </a:custGeom>
            <a:solidFill>
              <a:srgbClr val="9FD1D0"/>
            </a:solidFill>
            <a:ln w="12688"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AA787658-0A3E-4817-B4D6-1218CC5FA313}"/>
                </a:ext>
              </a:extLst>
            </p:cNvPr>
            <p:cNvSpPr/>
            <p:nvPr/>
          </p:nvSpPr>
          <p:spPr>
            <a:xfrm>
              <a:off x="3603821" y="3362497"/>
              <a:ext cx="182922" cy="2872159"/>
            </a:xfrm>
            <a:custGeom>
              <a:avLst/>
              <a:gdLst>
                <a:gd name="connsiteX0" fmla="*/ 86380 w 182922"/>
                <a:gd name="connsiteY0" fmla="*/ 2872159 h 2872159"/>
                <a:gd name="connsiteX1" fmla="*/ 182922 w 182922"/>
                <a:gd name="connsiteY1" fmla="*/ 2792130 h 2872159"/>
                <a:gd name="connsiteX2" fmla="*/ 167678 w 182922"/>
                <a:gd name="connsiteY2" fmla="*/ 2235737 h 2872159"/>
                <a:gd name="connsiteX3" fmla="*/ 167678 w 182922"/>
                <a:gd name="connsiteY3" fmla="*/ 2224304 h 2872159"/>
                <a:gd name="connsiteX4" fmla="*/ 167678 w 182922"/>
                <a:gd name="connsiteY4" fmla="*/ 2224304 h 2872159"/>
                <a:gd name="connsiteX5" fmla="*/ 167678 w 182922"/>
                <a:gd name="connsiteY5" fmla="*/ 2224304 h 2872159"/>
                <a:gd name="connsiteX6" fmla="*/ 166408 w 182922"/>
                <a:gd name="connsiteY6" fmla="*/ 2191276 h 2872159"/>
                <a:gd name="connsiteX7" fmla="*/ 166408 w 182922"/>
                <a:gd name="connsiteY7" fmla="*/ 2191276 h 2872159"/>
                <a:gd name="connsiteX8" fmla="*/ 166408 w 182922"/>
                <a:gd name="connsiteY8" fmla="*/ 2191276 h 2872159"/>
                <a:gd name="connsiteX9" fmla="*/ 166408 w 182922"/>
                <a:gd name="connsiteY9" fmla="*/ 2191276 h 2872159"/>
                <a:gd name="connsiteX10" fmla="*/ 165138 w 182922"/>
                <a:gd name="connsiteY10" fmla="*/ 2123950 h 2872159"/>
                <a:gd name="connsiteX11" fmla="*/ 149894 w 182922"/>
                <a:gd name="connsiteY11" fmla="*/ 1587881 h 2872159"/>
                <a:gd name="connsiteX12" fmla="*/ 130840 w 182922"/>
                <a:gd name="connsiteY12" fmla="*/ 917160 h 2872159"/>
                <a:gd name="connsiteX13" fmla="*/ 105434 w 182922"/>
                <a:gd name="connsiteY13" fmla="*/ 0 h 2872159"/>
                <a:gd name="connsiteX14" fmla="*/ 0 w 182922"/>
                <a:gd name="connsiteY14" fmla="*/ 72407 h 287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922" h="2872159">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161736DD-6E77-47EF-A8E4-E8E1C82729D7}"/>
                </a:ext>
              </a:extLst>
            </p:cNvPr>
            <p:cNvSpPr/>
            <p:nvPr/>
          </p:nvSpPr>
          <p:spPr>
            <a:xfrm>
              <a:off x="1559919" y="2676532"/>
              <a:ext cx="2139173" cy="1222033"/>
            </a:xfrm>
            <a:custGeom>
              <a:avLst/>
              <a:gdLst>
                <a:gd name="connsiteX0" fmla="*/ 865069 w 2139173"/>
                <a:gd name="connsiteY0" fmla="*/ 407768 h 1222033"/>
                <a:gd name="connsiteX1" fmla="*/ 349331 w 2139173"/>
                <a:gd name="connsiteY1" fmla="*/ 734236 h 1222033"/>
                <a:gd name="connsiteX2" fmla="*/ 125759 w 2139173"/>
                <a:gd name="connsiteY2" fmla="*/ 875240 h 1222033"/>
                <a:gd name="connsiteX3" fmla="*/ 125759 w 2139173"/>
                <a:gd name="connsiteY3" fmla="*/ 875240 h 1222033"/>
                <a:gd name="connsiteX4" fmla="*/ 116867 w 2139173"/>
                <a:gd name="connsiteY4" fmla="*/ 881592 h 1222033"/>
                <a:gd name="connsiteX5" fmla="*/ 116867 w 2139173"/>
                <a:gd name="connsiteY5" fmla="*/ 881592 h 1222033"/>
                <a:gd name="connsiteX6" fmla="*/ 0 w 2139173"/>
                <a:gd name="connsiteY6" fmla="*/ 955269 h 1222033"/>
                <a:gd name="connsiteX7" fmla="*/ 938746 w 2139173"/>
                <a:gd name="connsiteY7" fmla="*/ 1222033 h 1222033"/>
                <a:gd name="connsiteX8" fmla="*/ 1753004 w 2139173"/>
                <a:gd name="connsiteY8" fmla="*/ 673262 h 1222033"/>
                <a:gd name="connsiteX9" fmla="*/ 1753004 w 2139173"/>
                <a:gd name="connsiteY9" fmla="*/ 673262 h 1222033"/>
                <a:gd name="connsiteX10" fmla="*/ 1753004 w 2139173"/>
                <a:gd name="connsiteY10" fmla="*/ 673262 h 1222033"/>
                <a:gd name="connsiteX11" fmla="*/ 1754275 w 2139173"/>
                <a:gd name="connsiteY11" fmla="*/ 673262 h 1222033"/>
                <a:gd name="connsiteX12" fmla="*/ 1755545 w 2139173"/>
                <a:gd name="connsiteY12" fmla="*/ 673262 h 1222033"/>
                <a:gd name="connsiteX13" fmla="*/ 1759356 w 2139173"/>
                <a:gd name="connsiteY13" fmla="*/ 673262 h 1222033"/>
                <a:gd name="connsiteX14" fmla="*/ 2035009 w 2139173"/>
                <a:gd name="connsiteY14" fmla="*/ 745669 h 1222033"/>
                <a:gd name="connsiteX15" fmla="*/ 2139174 w 2139173"/>
                <a:gd name="connsiteY15" fmla="*/ 674532 h 1222033"/>
                <a:gd name="connsiteX16" fmla="*/ 1808897 w 2139173"/>
                <a:gd name="connsiteY16" fmla="*/ 588151 h 1222033"/>
                <a:gd name="connsiteX17" fmla="*/ 1220752 w 2139173"/>
                <a:gd name="connsiteY17" fmla="*/ 435715 h 1222033"/>
                <a:gd name="connsiteX18" fmla="*/ 1220752 w 2139173"/>
                <a:gd name="connsiteY18" fmla="*/ 435715 h 1222033"/>
                <a:gd name="connsiteX19" fmla="*/ 1219481 w 2139173"/>
                <a:gd name="connsiteY19" fmla="*/ 435715 h 1222033"/>
                <a:gd name="connsiteX20" fmla="*/ 1218211 w 2139173"/>
                <a:gd name="connsiteY20" fmla="*/ 434444 h 1222033"/>
                <a:gd name="connsiteX21" fmla="*/ 1216941 w 2139173"/>
                <a:gd name="connsiteY21" fmla="*/ 433174 h 1222033"/>
                <a:gd name="connsiteX22" fmla="*/ 1216941 w 2139173"/>
                <a:gd name="connsiteY22" fmla="*/ 433174 h 1222033"/>
                <a:gd name="connsiteX23" fmla="*/ 1215670 w 2139173"/>
                <a:gd name="connsiteY23" fmla="*/ 431904 h 1222033"/>
                <a:gd name="connsiteX24" fmla="*/ 1215670 w 2139173"/>
                <a:gd name="connsiteY24" fmla="*/ 430633 h 1222033"/>
                <a:gd name="connsiteX25" fmla="*/ 1215670 w 2139173"/>
                <a:gd name="connsiteY25" fmla="*/ 429363 h 1222033"/>
                <a:gd name="connsiteX26" fmla="*/ 1215670 w 2139173"/>
                <a:gd name="connsiteY26" fmla="*/ 428093 h 1222033"/>
                <a:gd name="connsiteX27" fmla="*/ 1215670 w 2139173"/>
                <a:gd name="connsiteY27" fmla="*/ 428093 h 1222033"/>
                <a:gd name="connsiteX28" fmla="*/ 1215670 w 2139173"/>
                <a:gd name="connsiteY28" fmla="*/ 426823 h 1222033"/>
                <a:gd name="connsiteX29" fmla="*/ 1216941 w 2139173"/>
                <a:gd name="connsiteY29" fmla="*/ 425552 h 1222033"/>
                <a:gd name="connsiteX30" fmla="*/ 1218211 w 2139173"/>
                <a:gd name="connsiteY30" fmla="*/ 424282 h 1222033"/>
                <a:gd name="connsiteX31" fmla="*/ 1219481 w 2139173"/>
                <a:gd name="connsiteY31" fmla="*/ 423012 h 1222033"/>
                <a:gd name="connsiteX32" fmla="*/ 1774599 w 2139173"/>
                <a:gd name="connsiteY32" fmla="*/ 64786 h 1222033"/>
                <a:gd name="connsiteX33" fmla="*/ 1606921 w 2139173"/>
                <a:gd name="connsiteY33" fmla="*/ 24136 h 1222033"/>
                <a:gd name="connsiteX34" fmla="*/ 1510378 w 2139173"/>
                <a:gd name="connsiteY34" fmla="*/ 0 h 1222033"/>
                <a:gd name="connsiteX35" fmla="*/ 865069 w 2139173"/>
                <a:gd name="connsiteY35" fmla="*/ 407768 h 122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9173" h="1222033">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30A73723-722A-42CA-B563-29BC977D8E64}"/>
                </a:ext>
              </a:extLst>
            </p:cNvPr>
            <p:cNvSpPr/>
            <p:nvPr/>
          </p:nvSpPr>
          <p:spPr>
            <a:xfrm>
              <a:off x="1549757" y="3645774"/>
              <a:ext cx="1105154" cy="3208789"/>
            </a:xfrm>
            <a:custGeom>
              <a:avLst/>
              <a:gdLst>
                <a:gd name="connsiteX0" fmla="*/ 0 w 1105154"/>
                <a:gd name="connsiteY0" fmla="*/ 0 h 3208789"/>
                <a:gd name="connsiteX1" fmla="*/ 47001 w 1105154"/>
                <a:gd name="connsiteY1" fmla="*/ 603395 h 3208789"/>
                <a:gd name="connsiteX2" fmla="*/ 96542 w 1105154"/>
                <a:gd name="connsiteY2" fmla="*/ 1251250 h 3208789"/>
                <a:gd name="connsiteX3" fmla="*/ 96542 w 1105154"/>
                <a:gd name="connsiteY3" fmla="*/ 1251250 h 3208789"/>
                <a:gd name="connsiteX4" fmla="*/ 111786 w 1105154"/>
                <a:gd name="connsiteY4" fmla="*/ 1454499 h 3208789"/>
                <a:gd name="connsiteX5" fmla="*/ 111786 w 1105154"/>
                <a:gd name="connsiteY5" fmla="*/ 1454499 h 3208789"/>
                <a:gd name="connsiteX6" fmla="*/ 121948 w 1105154"/>
                <a:gd name="connsiteY6" fmla="*/ 1580259 h 3208789"/>
                <a:gd name="connsiteX7" fmla="*/ 161327 w 1105154"/>
                <a:gd name="connsiteY7" fmla="*/ 2092192 h 3208789"/>
                <a:gd name="connsiteX8" fmla="*/ 213409 w 1105154"/>
                <a:gd name="connsiteY8" fmla="*/ 2761643 h 3208789"/>
                <a:gd name="connsiteX9" fmla="*/ 217220 w 1105154"/>
                <a:gd name="connsiteY9" fmla="*/ 2813725 h 3208789"/>
                <a:gd name="connsiteX10" fmla="*/ 867610 w 1105154"/>
                <a:gd name="connsiteY10" fmla="*/ 3051273 h 3208789"/>
                <a:gd name="connsiteX11" fmla="*/ 867610 w 1105154"/>
                <a:gd name="connsiteY11" fmla="*/ 3051273 h 3208789"/>
                <a:gd name="connsiteX12" fmla="*/ 868880 w 1105154"/>
                <a:gd name="connsiteY12" fmla="*/ 3052543 h 3208789"/>
                <a:gd name="connsiteX13" fmla="*/ 870151 w 1105154"/>
                <a:gd name="connsiteY13" fmla="*/ 3052543 h 3208789"/>
                <a:gd name="connsiteX14" fmla="*/ 870151 w 1105154"/>
                <a:gd name="connsiteY14" fmla="*/ 3052543 h 3208789"/>
                <a:gd name="connsiteX15" fmla="*/ 870151 w 1105154"/>
                <a:gd name="connsiteY15" fmla="*/ 3052543 h 3208789"/>
                <a:gd name="connsiteX16" fmla="*/ 870151 w 1105154"/>
                <a:gd name="connsiteY16" fmla="*/ 3052543 h 3208789"/>
                <a:gd name="connsiteX17" fmla="*/ 870151 w 1105154"/>
                <a:gd name="connsiteY17" fmla="*/ 3053813 h 3208789"/>
                <a:gd name="connsiteX18" fmla="*/ 870151 w 1105154"/>
                <a:gd name="connsiteY18" fmla="*/ 3055083 h 3208789"/>
                <a:gd name="connsiteX19" fmla="*/ 870151 w 1105154"/>
                <a:gd name="connsiteY19" fmla="*/ 3056353 h 3208789"/>
                <a:gd name="connsiteX20" fmla="*/ 870151 w 1105154"/>
                <a:gd name="connsiteY20" fmla="*/ 3057624 h 3208789"/>
                <a:gd name="connsiteX21" fmla="*/ 879043 w 1105154"/>
                <a:gd name="connsiteY21" fmla="*/ 3208790 h 3208789"/>
                <a:gd name="connsiteX22" fmla="*/ 1105155 w 1105154"/>
                <a:gd name="connsiteY22" fmla="*/ 3208790 h 3208789"/>
                <a:gd name="connsiteX23" fmla="*/ 940017 w 1105154"/>
                <a:gd name="connsiteY23" fmla="*/ 268034 h 3208789"/>
                <a:gd name="connsiteX24" fmla="*/ 0 w 1105154"/>
                <a:gd name="connsiteY24" fmla="*/ 0 h 320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05154" h="3208789">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w="12688"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51B40325-48B6-4D41-96CB-58E4E2E5DED2}"/>
                </a:ext>
              </a:extLst>
            </p:cNvPr>
            <p:cNvSpPr/>
            <p:nvPr/>
          </p:nvSpPr>
          <p:spPr>
            <a:xfrm>
              <a:off x="1131831" y="50812"/>
              <a:ext cx="1675516" cy="658017"/>
            </a:xfrm>
            <a:custGeom>
              <a:avLst/>
              <a:gdLst>
                <a:gd name="connsiteX0" fmla="*/ 588146 w 1675516"/>
                <a:gd name="connsiteY0" fmla="*/ 658018 h 658017"/>
                <a:gd name="connsiteX1" fmla="*/ 1675517 w 1675516"/>
                <a:gd name="connsiteY1" fmla="*/ 101624 h 658017"/>
                <a:gd name="connsiteX2" fmla="*/ 1097533 w 1675516"/>
                <a:gd name="connsiteY2" fmla="*/ 0 h 658017"/>
                <a:gd name="connsiteX3" fmla="*/ 231193 w 1675516"/>
                <a:gd name="connsiteY3" fmla="*/ 428093 h 658017"/>
                <a:gd name="connsiteX4" fmla="*/ 229923 w 1675516"/>
                <a:gd name="connsiteY4" fmla="*/ 428093 h 658017"/>
                <a:gd name="connsiteX5" fmla="*/ 229923 w 1675516"/>
                <a:gd name="connsiteY5" fmla="*/ 428093 h 658017"/>
                <a:gd name="connsiteX6" fmla="*/ 0 w 1675516"/>
                <a:gd name="connsiteY6" fmla="*/ 542420 h 65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516" h="658017">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w="12688"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496156C4-CED6-4DCE-8F3E-13D1D4EE5421}"/>
                </a:ext>
              </a:extLst>
            </p:cNvPr>
            <p:cNvSpPr/>
            <p:nvPr/>
          </p:nvSpPr>
          <p:spPr>
            <a:xfrm>
              <a:off x="1421457" y="4263143"/>
              <a:ext cx="208328" cy="623719"/>
            </a:xfrm>
            <a:custGeom>
              <a:avLst/>
              <a:gdLst>
                <a:gd name="connsiteX0" fmla="*/ 38109 w 208328"/>
                <a:gd name="connsiteY0" fmla="*/ 569096 h 623719"/>
                <a:gd name="connsiteX1" fmla="*/ 208328 w 208328"/>
                <a:gd name="connsiteY1" fmla="*/ 623720 h 623719"/>
                <a:gd name="connsiteX2" fmla="*/ 160057 w 208328"/>
                <a:gd name="connsiteY2" fmla="*/ 0 h 623719"/>
                <a:gd name="connsiteX3" fmla="*/ 0 w 208328"/>
                <a:gd name="connsiteY3" fmla="*/ 105435 h 623719"/>
              </a:gdLst>
              <a:ahLst/>
              <a:cxnLst>
                <a:cxn ang="0">
                  <a:pos x="connsiteX0" y="connsiteY0"/>
                </a:cxn>
                <a:cxn ang="0">
                  <a:pos x="connsiteX1" y="connsiteY1"/>
                </a:cxn>
                <a:cxn ang="0">
                  <a:pos x="connsiteX2" y="connsiteY2"/>
                </a:cxn>
                <a:cxn ang="0">
                  <a:pos x="connsiteX3" y="connsiteY3"/>
                </a:cxn>
              </a:cxnLst>
              <a:rect l="l" t="t" r="r" b="b"/>
              <a:pathLst>
                <a:path w="208328" h="623719">
                  <a:moveTo>
                    <a:pt x="38109" y="569096"/>
                  </a:moveTo>
                  <a:lnTo>
                    <a:pt x="208328" y="623720"/>
                  </a:lnTo>
                  <a:lnTo>
                    <a:pt x="160057" y="0"/>
                  </a:lnTo>
                  <a:lnTo>
                    <a:pt x="0" y="105435"/>
                  </a:lnTo>
                  <a:close/>
                </a:path>
              </a:pathLst>
            </a:custGeom>
            <a:solidFill>
              <a:schemeClr val="accent6"/>
            </a:solidFill>
            <a:ln w="12688"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9489FD7F-CB1A-4BA1-80A1-E927DD233945}"/>
                </a:ext>
              </a:extLst>
            </p:cNvPr>
            <p:cNvSpPr/>
            <p:nvPr/>
          </p:nvSpPr>
          <p:spPr>
            <a:xfrm>
              <a:off x="1275374" y="4846213"/>
              <a:ext cx="372195" cy="242628"/>
            </a:xfrm>
            <a:custGeom>
              <a:avLst/>
              <a:gdLst>
                <a:gd name="connsiteX0" fmla="*/ 177841 w 372195"/>
                <a:gd name="connsiteY0" fmla="*/ 0 h 242628"/>
                <a:gd name="connsiteX1" fmla="*/ 171490 w 372195"/>
                <a:gd name="connsiteY1" fmla="*/ 6352 h 242628"/>
                <a:gd name="connsiteX2" fmla="*/ 170219 w 372195"/>
                <a:gd name="connsiteY2" fmla="*/ 6352 h 242628"/>
                <a:gd name="connsiteX3" fmla="*/ 121948 w 372195"/>
                <a:gd name="connsiteY3" fmla="*/ 39380 h 242628"/>
                <a:gd name="connsiteX4" fmla="*/ 0 w 372195"/>
                <a:gd name="connsiteY4" fmla="*/ 121949 h 242628"/>
                <a:gd name="connsiteX5" fmla="*/ 372196 w 372195"/>
                <a:gd name="connsiteY5" fmla="*/ 242628 h 242628"/>
                <a:gd name="connsiteX6" fmla="*/ 358223 w 372195"/>
                <a:gd name="connsiteY6" fmla="*/ 55893 h 242628"/>
                <a:gd name="connsiteX7" fmla="*/ 177841 w 372195"/>
                <a:gd name="connsiteY7" fmla="*/ 0 h 242628"/>
                <a:gd name="connsiteX8" fmla="*/ 177841 w 372195"/>
                <a:gd name="connsiteY8" fmla="*/ 0 h 2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195" h="242628">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w="12688"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99568E3A-4C4B-4F9D-8AD6-542F0989074E}"/>
                </a:ext>
              </a:extLst>
            </p:cNvPr>
            <p:cNvSpPr/>
            <p:nvPr/>
          </p:nvSpPr>
          <p:spPr>
            <a:xfrm>
              <a:off x="5589289" y="6801212"/>
              <a:ext cx="57163" cy="53352"/>
            </a:xfrm>
            <a:custGeom>
              <a:avLst/>
              <a:gdLst>
                <a:gd name="connsiteX0" fmla="*/ 0 w 57163"/>
                <a:gd name="connsiteY0" fmla="*/ 53352 h 53352"/>
                <a:gd name="connsiteX1" fmla="*/ 57163 w 57163"/>
                <a:gd name="connsiteY1" fmla="*/ 53352 h 53352"/>
                <a:gd name="connsiteX2" fmla="*/ 57163 w 57163"/>
                <a:gd name="connsiteY2" fmla="*/ 0 h 53352"/>
              </a:gdLst>
              <a:ahLst/>
              <a:cxnLst>
                <a:cxn ang="0">
                  <a:pos x="connsiteX0" y="connsiteY0"/>
                </a:cxn>
                <a:cxn ang="0">
                  <a:pos x="connsiteX1" y="connsiteY1"/>
                </a:cxn>
                <a:cxn ang="0">
                  <a:pos x="connsiteX2" y="connsiteY2"/>
                </a:cxn>
              </a:cxnLst>
              <a:rect l="l" t="t" r="r" b="b"/>
              <a:pathLst>
                <a:path w="57163" h="53352">
                  <a:moveTo>
                    <a:pt x="0" y="53352"/>
                  </a:moveTo>
                  <a:lnTo>
                    <a:pt x="57163" y="53352"/>
                  </a:lnTo>
                  <a:lnTo>
                    <a:pt x="57163" y="0"/>
                  </a:lnTo>
                  <a:close/>
                </a:path>
              </a:pathLst>
            </a:custGeom>
            <a:solidFill>
              <a:srgbClr val="9FD1D0"/>
            </a:solidFill>
            <a:ln w="12688"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73698BA7-726B-4050-BCE9-963CDC71091B}"/>
                </a:ext>
              </a:extLst>
            </p:cNvPr>
            <p:cNvSpPr/>
            <p:nvPr/>
          </p:nvSpPr>
          <p:spPr>
            <a:xfrm>
              <a:off x="2507558" y="3371389"/>
              <a:ext cx="903178" cy="3481905"/>
            </a:xfrm>
            <a:custGeom>
              <a:avLst/>
              <a:gdLst>
                <a:gd name="connsiteX0" fmla="*/ 402683 w 903178"/>
                <a:gd name="connsiteY0" fmla="*/ 3194817 h 3481905"/>
                <a:gd name="connsiteX1" fmla="*/ 402683 w 903178"/>
                <a:gd name="connsiteY1" fmla="*/ 3193546 h 3481905"/>
                <a:gd name="connsiteX2" fmla="*/ 402683 w 903178"/>
                <a:gd name="connsiteY2" fmla="*/ 3193546 h 3481905"/>
                <a:gd name="connsiteX3" fmla="*/ 402683 w 903178"/>
                <a:gd name="connsiteY3" fmla="*/ 3192277 h 3481905"/>
                <a:gd name="connsiteX4" fmla="*/ 402683 w 903178"/>
                <a:gd name="connsiteY4" fmla="*/ 3192277 h 3481905"/>
                <a:gd name="connsiteX5" fmla="*/ 402683 w 903178"/>
                <a:gd name="connsiteY5" fmla="*/ 3192277 h 3481905"/>
                <a:gd name="connsiteX6" fmla="*/ 403953 w 903178"/>
                <a:gd name="connsiteY6" fmla="*/ 3191006 h 3481905"/>
                <a:gd name="connsiteX7" fmla="*/ 403953 w 903178"/>
                <a:gd name="connsiteY7" fmla="*/ 3189736 h 3481905"/>
                <a:gd name="connsiteX8" fmla="*/ 403953 w 903178"/>
                <a:gd name="connsiteY8" fmla="*/ 3189736 h 3481905"/>
                <a:gd name="connsiteX9" fmla="*/ 403953 w 903178"/>
                <a:gd name="connsiteY9" fmla="*/ 3189736 h 3481905"/>
                <a:gd name="connsiteX10" fmla="*/ 903178 w 903178"/>
                <a:gd name="connsiteY10" fmla="*/ 2785779 h 3481905"/>
                <a:gd name="connsiteX11" fmla="*/ 800285 w 903178"/>
                <a:gd name="connsiteY11" fmla="*/ 0 h 3481905"/>
                <a:gd name="connsiteX12" fmla="*/ 0 w 903178"/>
                <a:gd name="connsiteY12" fmla="*/ 539880 h 3481905"/>
                <a:gd name="connsiteX13" fmla="*/ 163868 w 903178"/>
                <a:gd name="connsiteY13" fmla="*/ 3481906 h 3481905"/>
                <a:gd name="connsiteX14" fmla="*/ 416656 w 903178"/>
                <a:gd name="connsiteY14" fmla="*/ 3481906 h 3481905"/>
                <a:gd name="connsiteX15" fmla="*/ 402683 w 903178"/>
                <a:gd name="connsiteY15" fmla="*/ 3194817 h 3481905"/>
                <a:gd name="connsiteX16" fmla="*/ 402683 w 903178"/>
                <a:gd name="connsiteY16" fmla="*/ 3194817 h 348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3178" h="3481905">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E72EE989-7C22-4731-B17C-96874280597F}"/>
                </a:ext>
              </a:extLst>
            </p:cNvPr>
            <p:cNvSpPr/>
            <p:nvPr/>
          </p:nvSpPr>
          <p:spPr>
            <a:xfrm>
              <a:off x="2933106" y="6168600"/>
              <a:ext cx="734229" cy="483986"/>
            </a:xfrm>
            <a:custGeom>
              <a:avLst/>
              <a:gdLst>
                <a:gd name="connsiteX0" fmla="*/ 489063 w 734229"/>
                <a:gd name="connsiteY0" fmla="*/ 0 h 483986"/>
                <a:gd name="connsiteX1" fmla="*/ 0 w 734229"/>
                <a:gd name="connsiteY1" fmla="*/ 395065 h 483986"/>
                <a:gd name="connsiteX2" fmla="*/ 248978 w 734229"/>
                <a:gd name="connsiteY2" fmla="*/ 483986 h 483986"/>
                <a:gd name="connsiteX3" fmla="*/ 734230 w 734229"/>
                <a:gd name="connsiteY3" fmla="*/ 83840 h 483986"/>
              </a:gdLst>
              <a:ahLst/>
              <a:cxnLst>
                <a:cxn ang="0">
                  <a:pos x="connsiteX0" y="connsiteY0"/>
                </a:cxn>
                <a:cxn ang="0">
                  <a:pos x="connsiteX1" y="connsiteY1"/>
                </a:cxn>
                <a:cxn ang="0">
                  <a:pos x="connsiteX2" y="connsiteY2"/>
                </a:cxn>
                <a:cxn ang="0">
                  <a:pos x="connsiteX3" y="connsiteY3"/>
                </a:cxn>
              </a:cxnLst>
              <a:rect l="l" t="t" r="r" b="b"/>
              <a:pathLst>
                <a:path w="734229" h="483986">
                  <a:moveTo>
                    <a:pt x="489063" y="0"/>
                  </a:moveTo>
                  <a:lnTo>
                    <a:pt x="0" y="395065"/>
                  </a:lnTo>
                  <a:lnTo>
                    <a:pt x="248978" y="483986"/>
                  </a:lnTo>
                  <a:lnTo>
                    <a:pt x="734230" y="83840"/>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F4D0BBE5-BDD6-4CD7-8618-221AB164F63A}"/>
                </a:ext>
              </a:extLst>
            </p:cNvPr>
            <p:cNvSpPr/>
            <p:nvPr/>
          </p:nvSpPr>
          <p:spPr>
            <a:xfrm>
              <a:off x="3324356" y="3367578"/>
              <a:ext cx="350600" cy="2872159"/>
            </a:xfrm>
            <a:custGeom>
              <a:avLst/>
              <a:gdLst>
                <a:gd name="connsiteX0" fmla="*/ 264221 w 350600"/>
                <a:gd name="connsiteY0" fmla="*/ 69867 h 2872159"/>
                <a:gd name="connsiteX1" fmla="*/ 0 w 350600"/>
                <a:gd name="connsiteY1" fmla="*/ 0 h 2872159"/>
                <a:gd name="connsiteX2" fmla="*/ 102893 w 350600"/>
                <a:gd name="connsiteY2" fmla="*/ 2787049 h 2872159"/>
                <a:gd name="connsiteX3" fmla="*/ 350601 w 350600"/>
                <a:gd name="connsiteY3" fmla="*/ 2872160 h 2872159"/>
              </a:gdLst>
              <a:ahLst/>
              <a:cxnLst>
                <a:cxn ang="0">
                  <a:pos x="connsiteX0" y="connsiteY0"/>
                </a:cxn>
                <a:cxn ang="0">
                  <a:pos x="connsiteX1" y="connsiteY1"/>
                </a:cxn>
                <a:cxn ang="0">
                  <a:pos x="connsiteX2" y="connsiteY2"/>
                </a:cxn>
                <a:cxn ang="0">
                  <a:pos x="connsiteX3" y="connsiteY3"/>
                </a:cxn>
              </a:cxnLst>
              <a:rect l="l" t="t" r="r" b="b"/>
              <a:pathLst>
                <a:path w="350600" h="2872159">
                  <a:moveTo>
                    <a:pt x="264221" y="69867"/>
                  </a:moveTo>
                  <a:lnTo>
                    <a:pt x="0" y="0"/>
                  </a:lnTo>
                  <a:lnTo>
                    <a:pt x="102893" y="2787049"/>
                  </a:lnTo>
                  <a:lnTo>
                    <a:pt x="350601" y="2872160"/>
                  </a:lnTo>
                  <a:close/>
                </a:path>
              </a:pathLst>
            </a:custGeom>
            <a:solidFill>
              <a:srgbClr val="E8E7E3"/>
            </a:solidFill>
            <a:ln w="12688"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6E8FBA2B-6018-4F10-9B4B-71AC3338FE72}"/>
                </a:ext>
              </a:extLst>
            </p:cNvPr>
            <p:cNvSpPr/>
            <p:nvPr/>
          </p:nvSpPr>
          <p:spPr>
            <a:xfrm>
              <a:off x="2799725" y="2752750"/>
              <a:ext cx="561469" cy="496689"/>
            </a:xfrm>
            <a:custGeom>
              <a:avLst/>
              <a:gdLst>
                <a:gd name="connsiteX0" fmla="*/ 561470 w 561469"/>
                <a:gd name="connsiteY0" fmla="*/ 496689 h 496689"/>
                <a:gd name="connsiteX1" fmla="*/ 543686 w 561469"/>
                <a:gd name="connsiteY1" fmla="*/ 0 h 496689"/>
                <a:gd name="connsiteX2" fmla="*/ 0 w 561469"/>
                <a:gd name="connsiteY2" fmla="*/ 350604 h 496689"/>
              </a:gdLst>
              <a:ahLst/>
              <a:cxnLst>
                <a:cxn ang="0">
                  <a:pos x="connsiteX0" y="connsiteY0"/>
                </a:cxn>
                <a:cxn ang="0">
                  <a:pos x="connsiteX1" y="connsiteY1"/>
                </a:cxn>
                <a:cxn ang="0">
                  <a:pos x="connsiteX2" y="connsiteY2"/>
                </a:cxn>
              </a:cxnLst>
              <a:rect l="l" t="t" r="r" b="b"/>
              <a:pathLst>
                <a:path w="561469" h="496689">
                  <a:moveTo>
                    <a:pt x="561470" y="496689"/>
                  </a:moveTo>
                  <a:lnTo>
                    <a:pt x="543686" y="0"/>
                  </a:lnTo>
                  <a:lnTo>
                    <a:pt x="0" y="350604"/>
                  </a:lnTo>
                  <a:close/>
                </a:path>
              </a:pathLst>
            </a:custGeom>
            <a:solidFill>
              <a:srgbClr val="22B0AE"/>
            </a:solidFill>
            <a:ln w="12688"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74382914-1307-4F05-8AE6-E241CFB636FE}"/>
                </a:ext>
              </a:extLst>
            </p:cNvPr>
            <p:cNvSpPr/>
            <p:nvPr/>
          </p:nvSpPr>
          <p:spPr>
            <a:xfrm>
              <a:off x="3767689" y="4880511"/>
              <a:ext cx="72406" cy="73677"/>
            </a:xfrm>
            <a:custGeom>
              <a:avLst/>
              <a:gdLst>
                <a:gd name="connsiteX0" fmla="*/ 0 w 72406"/>
                <a:gd name="connsiteY0" fmla="*/ 69867 h 73677"/>
                <a:gd name="connsiteX1" fmla="*/ 1270 w 72406"/>
                <a:gd name="connsiteY1" fmla="*/ 73678 h 73677"/>
                <a:gd name="connsiteX2" fmla="*/ 72406 w 72406"/>
                <a:gd name="connsiteY2" fmla="*/ 19055 h 73677"/>
                <a:gd name="connsiteX3" fmla="*/ 71136 w 72406"/>
                <a:gd name="connsiteY3" fmla="*/ 3811 h 73677"/>
                <a:gd name="connsiteX4" fmla="*/ 71136 w 72406"/>
                <a:gd name="connsiteY4" fmla="*/ 0 h 73677"/>
                <a:gd name="connsiteX5" fmla="*/ 0 w 72406"/>
                <a:gd name="connsiteY5" fmla="*/ 54623 h 7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06" h="73677">
                  <a:moveTo>
                    <a:pt x="0" y="69867"/>
                  </a:moveTo>
                  <a:lnTo>
                    <a:pt x="1270" y="73678"/>
                  </a:lnTo>
                  <a:lnTo>
                    <a:pt x="72406" y="19055"/>
                  </a:lnTo>
                  <a:lnTo>
                    <a:pt x="71136" y="3811"/>
                  </a:lnTo>
                  <a:lnTo>
                    <a:pt x="71136" y="0"/>
                  </a:lnTo>
                  <a:lnTo>
                    <a:pt x="0" y="54623"/>
                  </a:lnTo>
                  <a:close/>
                </a:path>
              </a:pathLst>
            </a:custGeom>
            <a:solidFill>
              <a:srgbClr val="000000"/>
            </a:solidFill>
            <a:ln w="12688"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80E62AFE-E626-4C86-97C2-86191A55A269}"/>
                </a:ext>
              </a:extLst>
            </p:cNvPr>
            <p:cNvSpPr/>
            <p:nvPr/>
          </p:nvSpPr>
          <p:spPr>
            <a:xfrm>
              <a:off x="1740301" y="6465851"/>
              <a:ext cx="19054" cy="7621"/>
            </a:xfrm>
            <a:custGeom>
              <a:avLst/>
              <a:gdLst>
                <a:gd name="connsiteX0" fmla="*/ 19054 w 19054"/>
                <a:gd name="connsiteY0" fmla="*/ 7622 h 7621"/>
                <a:gd name="connsiteX1" fmla="*/ 19054 w 19054"/>
                <a:gd name="connsiteY1" fmla="*/ 7622 h 7621"/>
                <a:gd name="connsiteX2" fmla="*/ 16514 w 19054"/>
                <a:gd name="connsiteY2" fmla="*/ 5081 h 7621"/>
                <a:gd name="connsiteX3" fmla="*/ 3811 w 19054"/>
                <a:gd name="connsiteY3" fmla="*/ 0 h 7621"/>
                <a:gd name="connsiteX4" fmla="*/ 0 w 19054"/>
                <a:gd name="connsiteY4" fmla="*/ 3811 h 7621"/>
                <a:gd name="connsiteX5" fmla="*/ 0 w 19054"/>
                <a:gd name="connsiteY5" fmla="*/ 3811 h 7621"/>
                <a:gd name="connsiteX6" fmla="*/ 1270 w 19054"/>
                <a:gd name="connsiteY6" fmla="*/ 3811 h 7621"/>
                <a:gd name="connsiteX7" fmla="*/ 2541 w 19054"/>
                <a:gd name="connsiteY7" fmla="*/ 2541 h 7621"/>
                <a:gd name="connsiteX8" fmla="*/ 3811 w 19054"/>
                <a:gd name="connsiteY8" fmla="*/ 2541 h 7621"/>
                <a:gd name="connsiteX9" fmla="*/ 5081 w 19054"/>
                <a:gd name="connsiteY9" fmla="*/ 2541 h 7621"/>
                <a:gd name="connsiteX10" fmla="*/ 6351 w 19054"/>
                <a:gd name="connsiteY10" fmla="*/ 2541 h 7621"/>
                <a:gd name="connsiteX11" fmla="*/ 7622 w 19054"/>
                <a:gd name="connsiteY11" fmla="*/ 2541 h 7621"/>
                <a:gd name="connsiteX12" fmla="*/ 19054 w 19054"/>
                <a:gd name="connsiteY12" fmla="*/ 7622 h 7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4" h="7621">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w="12688"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D089D3E2-C5C0-4358-8C54-4B9E824ED309}"/>
                </a:ext>
              </a:extLst>
            </p:cNvPr>
            <p:cNvSpPr/>
            <p:nvPr/>
          </p:nvSpPr>
          <p:spPr>
            <a:xfrm>
              <a:off x="1727598" y="6449337"/>
              <a:ext cx="29216" cy="25406"/>
            </a:xfrm>
            <a:custGeom>
              <a:avLst/>
              <a:gdLst>
                <a:gd name="connsiteX0" fmla="*/ 27946 w 29216"/>
                <a:gd name="connsiteY0" fmla="*/ 21595 h 25406"/>
                <a:gd name="connsiteX1" fmla="*/ 27946 w 29216"/>
                <a:gd name="connsiteY1" fmla="*/ 21595 h 25406"/>
                <a:gd name="connsiteX2" fmla="*/ 25406 w 29216"/>
                <a:gd name="connsiteY2" fmla="*/ 20325 h 25406"/>
                <a:gd name="connsiteX3" fmla="*/ 24135 w 29216"/>
                <a:gd name="connsiteY3" fmla="*/ 19055 h 25406"/>
                <a:gd name="connsiteX4" fmla="*/ 24135 w 29216"/>
                <a:gd name="connsiteY4" fmla="*/ 17784 h 25406"/>
                <a:gd name="connsiteX5" fmla="*/ 24135 w 29216"/>
                <a:gd name="connsiteY5" fmla="*/ 16514 h 25406"/>
                <a:gd name="connsiteX6" fmla="*/ 24135 w 29216"/>
                <a:gd name="connsiteY6" fmla="*/ 16514 h 25406"/>
                <a:gd name="connsiteX7" fmla="*/ 24135 w 29216"/>
                <a:gd name="connsiteY7" fmla="*/ 16514 h 25406"/>
                <a:gd name="connsiteX8" fmla="*/ 22865 w 29216"/>
                <a:gd name="connsiteY8" fmla="*/ 5081 h 25406"/>
                <a:gd name="connsiteX9" fmla="*/ 8892 w 29216"/>
                <a:gd name="connsiteY9" fmla="*/ 0 h 25406"/>
                <a:gd name="connsiteX10" fmla="*/ 8892 w 29216"/>
                <a:gd name="connsiteY10" fmla="*/ 5081 h 25406"/>
                <a:gd name="connsiteX11" fmla="*/ 8892 w 29216"/>
                <a:gd name="connsiteY11" fmla="*/ 5081 h 25406"/>
                <a:gd name="connsiteX12" fmla="*/ 8892 w 29216"/>
                <a:gd name="connsiteY12" fmla="*/ 6352 h 25406"/>
                <a:gd name="connsiteX13" fmla="*/ 8892 w 29216"/>
                <a:gd name="connsiteY13" fmla="*/ 8892 h 25406"/>
                <a:gd name="connsiteX14" fmla="*/ 8892 w 29216"/>
                <a:gd name="connsiteY14" fmla="*/ 8892 h 25406"/>
                <a:gd name="connsiteX15" fmla="*/ 8892 w 29216"/>
                <a:gd name="connsiteY15" fmla="*/ 8892 h 25406"/>
                <a:gd name="connsiteX16" fmla="*/ 7622 w 29216"/>
                <a:gd name="connsiteY16" fmla="*/ 11433 h 25406"/>
                <a:gd name="connsiteX17" fmla="*/ 6351 w 29216"/>
                <a:gd name="connsiteY17" fmla="*/ 12703 h 25406"/>
                <a:gd name="connsiteX18" fmla="*/ 5081 w 29216"/>
                <a:gd name="connsiteY18" fmla="*/ 13973 h 25406"/>
                <a:gd name="connsiteX19" fmla="*/ 3811 w 29216"/>
                <a:gd name="connsiteY19" fmla="*/ 13973 h 25406"/>
                <a:gd name="connsiteX20" fmla="*/ 2541 w 29216"/>
                <a:gd name="connsiteY20" fmla="*/ 13973 h 25406"/>
                <a:gd name="connsiteX21" fmla="*/ 2541 w 29216"/>
                <a:gd name="connsiteY21" fmla="*/ 13973 h 25406"/>
                <a:gd name="connsiteX22" fmla="*/ 0 w 29216"/>
                <a:gd name="connsiteY22" fmla="*/ 13973 h 25406"/>
                <a:gd name="connsiteX23" fmla="*/ 0 w 29216"/>
                <a:gd name="connsiteY23" fmla="*/ 13973 h 25406"/>
                <a:gd name="connsiteX24" fmla="*/ 0 w 29216"/>
                <a:gd name="connsiteY24" fmla="*/ 13973 h 25406"/>
                <a:gd name="connsiteX25" fmla="*/ 16514 w 29216"/>
                <a:gd name="connsiteY25" fmla="*/ 20325 h 25406"/>
                <a:gd name="connsiteX26" fmla="*/ 29217 w 29216"/>
                <a:gd name="connsiteY26" fmla="*/ 25406 h 25406"/>
                <a:gd name="connsiteX27" fmla="*/ 27946 w 29216"/>
                <a:gd name="connsiteY27" fmla="*/ 21595 h 2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6" h="25406">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w="12688"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58A8E654-94AA-428C-9645-57C22174B7CB}"/>
                </a:ext>
              </a:extLst>
            </p:cNvPr>
            <p:cNvSpPr/>
            <p:nvPr/>
          </p:nvSpPr>
          <p:spPr>
            <a:xfrm>
              <a:off x="6063108" y="5147275"/>
              <a:ext cx="21595" cy="301062"/>
            </a:xfrm>
            <a:custGeom>
              <a:avLst/>
              <a:gdLst>
                <a:gd name="connsiteX0" fmla="*/ 19054 w 21595"/>
                <a:gd name="connsiteY0" fmla="*/ 2540 h 301062"/>
                <a:gd name="connsiteX1" fmla="*/ 17784 w 21595"/>
                <a:gd name="connsiteY1" fmla="*/ 3811 h 301062"/>
                <a:gd name="connsiteX2" fmla="*/ 16514 w 21595"/>
                <a:gd name="connsiteY2" fmla="*/ 3811 h 301062"/>
                <a:gd name="connsiteX3" fmla="*/ 12703 w 21595"/>
                <a:gd name="connsiteY3" fmla="*/ 3811 h 301062"/>
                <a:gd name="connsiteX4" fmla="*/ 7622 w 21595"/>
                <a:gd name="connsiteY4" fmla="*/ 2540 h 301062"/>
                <a:gd name="connsiteX5" fmla="*/ 0 w 21595"/>
                <a:gd name="connsiteY5" fmla="*/ 297251 h 301062"/>
                <a:gd name="connsiteX6" fmla="*/ 8892 w 21595"/>
                <a:gd name="connsiteY6" fmla="*/ 299792 h 301062"/>
                <a:gd name="connsiteX7" fmla="*/ 13973 w 21595"/>
                <a:gd name="connsiteY7" fmla="*/ 301062 h 301062"/>
                <a:gd name="connsiteX8" fmla="*/ 21595 w 21595"/>
                <a:gd name="connsiteY8" fmla="*/ 0 h 301062"/>
                <a:gd name="connsiteX9" fmla="*/ 19054 w 21595"/>
                <a:gd name="connsiteY9" fmla="*/ 2540 h 301062"/>
                <a:gd name="connsiteX10" fmla="*/ 19054 w 21595"/>
                <a:gd name="connsiteY10" fmla="*/ 2540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95" h="301062">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w="12688"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9CB3AFEC-D120-44A7-AB77-1C072BF884CB}"/>
                </a:ext>
              </a:extLst>
            </p:cNvPr>
            <p:cNvSpPr/>
            <p:nvPr/>
          </p:nvSpPr>
          <p:spPr>
            <a:xfrm>
              <a:off x="6717309" y="5461040"/>
              <a:ext cx="2858" cy="10162"/>
            </a:xfrm>
            <a:custGeom>
              <a:avLst/>
              <a:gdLst>
                <a:gd name="connsiteX0" fmla="*/ 0 w 2858"/>
                <a:gd name="connsiteY0" fmla="*/ 0 h 10162"/>
                <a:gd name="connsiteX1" fmla="*/ 0 w 2858"/>
                <a:gd name="connsiteY1" fmla="*/ 10163 h 10162"/>
                <a:gd name="connsiteX2" fmla="*/ 0 w 2858"/>
                <a:gd name="connsiteY2" fmla="*/ 0 h 10162"/>
              </a:gdLst>
              <a:ahLst/>
              <a:cxnLst>
                <a:cxn ang="0">
                  <a:pos x="connsiteX0" y="connsiteY0"/>
                </a:cxn>
                <a:cxn ang="0">
                  <a:pos x="connsiteX1" y="connsiteY1"/>
                </a:cxn>
                <a:cxn ang="0">
                  <a:pos x="connsiteX2" y="connsiteY2"/>
                </a:cxn>
              </a:cxnLst>
              <a:rect l="l" t="t" r="r" b="b"/>
              <a:pathLst>
                <a:path w="2858" h="10162">
                  <a:moveTo>
                    <a:pt x="0" y="0"/>
                  </a:moveTo>
                  <a:lnTo>
                    <a:pt x="0" y="10163"/>
                  </a:lnTo>
                  <a:cubicBezTo>
                    <a:pt x="3811" y="7622"/>
                    <a:pt x="3811" y="2541"/>
                    <a:pt x="0" y="0"/>
                  </a:cubicBezTo>
                  <a:close/>
                </a:path>
              </a:pathLst>
            </a:custGeom>
            <a:solidFill>
              <a:srgbClr val="000000"/>
            </a:solidFill>
            <a:ln w="12688"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B427BC00-D113-44AB-B230-2F9B13B5BFFB}"/>
                </a:ext>
              </a:extLst>
            </p:cNvPr>
            <p:cNvSpPr/>
            <p:nvPr/>
          </p:nvSpPr>
          <p:spPr>
            <a:xfrm>
              <a:off x="6425141" y="484113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D12E222A-59DF-415B-86D5-3DBB79DEEE6A}"/>
                </a:ext>
              </a:extLst>
            </p:cNvPr>
            <p:cNvSpPr/>
            <p:nvPr/>
          </p:nvSpPr>
          <p:spPr>
            <a:xfrm>
              <a:off x="6075811" y="4850023"/>
              <a:ext cx="349330" cy="299792"/>
            </a:xfrm>
            <a:custGeom>
              <a:avLst/>
              <a:gdLst>
                <a:gd name="connsiteX0" fmla="*/ 327736 w 349330"/>
                <a:gd name="connsiteY0" fmla="*/ 0 h 299792"/>
                <a:gd name="connsiteX1" fmla="*/ 0 w 349330"/>
                <a:gd name="connsiteY1" fmla="*/ 285819 h 299792"/>
                <a:gd name="connsiteX2" fmla="*/ 3811 w 349330"/>
                <a:gd name="connsiteY2" fmla="*/ 287089 h 299792"/>
                <a:gd name="connsiteX3" fmla="*/ 8892 w 349330"/>
                <a:gd name="connsiteY3" fmla="*/ 295981 h 299792"/>
                <a:gd name="connsiteX4" fmla="*/ 6351 w 349330"/>
                <a:gd name="connsiteY4" fmla="*/ 299792 h 299792"/>
                <a:gd name="connsiteX5" fmla="*/ 6351 w 349330"/>
                <a:gd name="connsiteY5" fmla="*/ 299792 h 299792"/>
                <a:gd name="connsiteX6" fmla="*/ 8892 w 349330"/>
                <a:gd name="connsiteY6" fmla="*/ 297252 h 299792"/>
                <a:gd name="connsiteX7" fmla="*/ 349331 w 349330"/>
                <a:gd name="connsiteY7" fmla="*/ 2541 h 299792"/>
                <a:gd name="connsiteX8" fmla="*/ 349331 w 349330"/>
                <a:gd name="connsiteY8" fmla="*/ 2541 h 299792"/>
                <a:gd name="connsiteX9" fmla="*/ 341709 w 349330"/>
                <a:gd name="connsiteY9" fmla="*/ 5082 h 299792"/>
                <a:gd name="connsiteX10" fmla="*/ 327736 w 349330"/>
                <a:gd name="connsiteY10" fmla="*/ 0 h 2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330" h="299792">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w="12688"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9D4BFE9-4D1D-4BA4-A9A9-EB7B75933C48}"/>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FF13C13F-77D8-4031-A2DF-CF2FE3ECE661}"/>
                </a:ext>
              </a:extLst>
            </p:cNvPr>
            <p:cNvSpPr/>
            <p:nvPr/>
          </p:nvSpPr>
          <p:spPr>
            <a:xfrm>
              <a:off x="5834455" y="5065975"/>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08432DDE-9E95-4491-B9FC-60AE3206CCD3}"/>
                </a:ext>
              </a:extLst>
            </p:cNvPr>
            <p:cNvSpPr/>
            <p:nvPr/>
          </p:nvSpPr>
          <p:spPr>
            <a:xfrm>
              <a:off x="5836996" y="5065975"/>
              <a:ext cx="246767" cy="85110"/>
            </a:xfrm>
            <a:custGeom>
              <a:avLst/>
              <a:gdLst>
                <a:gd name="connsiteX0" fmla="*/ 0 w 246767"/>
                <a:gd name="connsiteY0" fmla="*/ 0 h 85110"/>
                <a:gd name="connsiteX1" fmla="*/ 0 w 246767"/>
                <a:gd name="connsiteY1" fmla="*/ 0 h 85110"/>
                <a:gd name="connsiteX2" fmla="*/ 1270 w 246767"/>
                <a:gd name="connsiteY2" fmla="*/ 0 h 85110"/>
                <a:gd name="connsiteX3" fmla="*/ 2541 w 246767"/>
                <a:gd name="connsiteY3" fmla="*/ 1270 h 85110"/>
                <a:gd name="connsiteX4" fmla="*/ 3811 w 246767"/>
                <a:gd name="connsiteY4" fmla="*/ 2541 h 85110"/>
                <a:gd name="connsiteX5" fmla="*/ 3811 w 246767"/>
                <a:gd name="connsiteY5" fmla="*/ 2541 h 85110"/>
                <a:gd name="connsiteX6" fmla="*/ 3811 w 246767"/>
                <a:gd name="connsiteY6" fmla="*/ 3811 h 85110"/>
                <a:gd name="connsiteX7" fmla="*/ 5081 w 246767"/>
                <a:gd name="connsiteY7" fmla="*/ 5082 h 85110"/>
                <a:gd name="connsiteX8" fmla="*/ 5081 w 246767"/>
                <a:gd name="connsiteY8" fmla="*/ 6352 h 85110"/>
                <a:gd name="connsiteX9" fmla="*/ 5081 w 246767"/>
                <a:gd name="connsiteY9" fmla="*/ 7622 h 85110"/>
                <a:gd name="connsiteX10" fmla="*/ 5081 w 246767"/>
                <a:gd name="connsiteY10" fmla="*/ 17785 h 85110"/>
                <a:gd name="connsiteX11" fmla="*/ 232463 w 246767"/>
                <a:gd name="connsiteY11" fmla="*/ 83840 h 85110"/>
                <a:gd name="connsiteX12" fmla="*/ 237545 w 246767"/>
                <a:gd name="connsiteY12" fmla="*/ 85111 h 85110"/>
                <a:gd name="connsiteX13" fmla="*/ 241356 w 246767"/>
                <a:gd name="connsiteY13" fmla="*/ 85111 h 85110"/>
                <a:gd name="connsiteX14" fmla="*/ 242626 w 246767"/>
                <a:gd name="connsiteY14" fmla="*/ 85111 h 85110"/>
                <a:gd name="connsiteX15" fmla="*/ 243896 w 246767"/>
                <a:gd name="connsiteY15" fmla="*/ 83840 h 85110"/>
                <a:gd name="connsiteX16" fmla="*/ 246437 w 246767"/>
                <a:gd name="connsiteY16" fmla="*/ 80029 h 85110"/>
                <a:gd name="connsiteX17" fmla="*/ 241356 w 246767"/>
                <a:gd name="connsiteY17" fmla="*/ 71137 h 85110"/>
                <a:gd name="connsiteX18" fmla="*/ 237545 w 246767"/>
                <a:gd name="connsiteY18" fmla="*/ 69867 h 85110"/>
                <a:gd name="connsiteX19" fmla="*/ 0 w 246767"/>
                <a:gd name="connsiteY19" fmla="*/ 0 h 85110"/>
                <a:gd name="connsiteX20" fmla="*/ 0 w 246767"/>
                <a:gd name="connsiteY20" fmla="*/ 0 h 8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767" h="8511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C6B509BF-0242-4C04-B23C-AAF184854524}"/>
                </a:ext>
              </a:extLst>
            </p:cNvPr>
            <p:cNvSpPr/>
            <p:nvPr/>
          </p:nvSpPr>
          <p:spPr>
            <a:xfrm>
              <a:off x="5149767" y="3987486"/>
              <a:ext cx="19054" cy="1189005"/>
            </a:xfrm>
            <a:custGeom>
              <a:avLst/>
              <a:gdLst>
                <a:gd name="connsiteX0" fmla="*/ 19054 w 19054"/>
                <a:gd name="connsiteY0" fmla="*/ 3811 h 1189005"/>
                <a:gd name="connsiteX1" fmla="*/ 10163 w 19054"/>
                <a:gd name="connsiteY1" fmla="*/ 1270 h 1189005"/>
                <a:gd name="connsiteX2" fmla="*/ 3811 w 19054"/>
                <a:gd name="connsiteY2" fmla="*/ 0 h 1189005"/>
                <a:gd name="connsiteX3" fmla="*/ 0 w 19054"/>
                <a:gd name="connsiteY3" fmla="*/ 1183924 h 1189005"/>
                <a:gd name="connsiteX4" fmla="*/ 8892 w 19054"/>
                <a:gd name="connsiteY4" fmla="*/ 1186465 h 1189005"/>
                <a:gd name="connsiteX5" fmla="*/ 13973 w 19054"/>
                <a:gd name="connsiteY5" fmla="*/ 1189006 h 11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4" h="1189005">
                  <a:moveTo>
                    <a:pt x="19054" y="3811"/>
                  </a:moveTo>
                  <a:lnTo>
                    <a:pt x="10163" y="1270"/>
                  </a:lnTo>
                  <a:lnTo>
                    <a:pt x="3811" y="0"/>
                  </a:lnTo>
                  <a:lnTo>
                    <a:pt x="0" y="1183924"/>
                  </a:lnTo>
                  <a:lnTo>
                    <a:pt x="8892" y="1186465"/>
                  </a:lnTo>
                  <a:lnTo>
                    <a:pt x="13973" y="1189006"/>
                  </a:lnTo>
                  <a:close/>
                </a:path>
              </a:pathLst>
            </a:custGeom>
            <a:solidFill>
              <a:srgbClr val="000000"/>
            </a:solidFill>
            <a:ln w="12688"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A2CD66C6-5E9F-4DE6-9622-7254605CDB02}"/>
                </a:ext>
              </a:extLst>
            </p:cNvPr>
            <p:cNvSpPr/>
            <p:nvPr/>
          </p:nvSpPr>
          <p:spPr>
            <a:xfrm>
              <a:off x="4449836" y="5730345"/>
              <a:ext cx="50811" cy="45731"/>
            </a:xfrm>
            <a:custGeom>
              <a:avLst/>
              <a:gdLst>
                <a:gd name="connsiteX0" fmla="*/ 0 w 50811"/>
                <a:gd name="connsiteY0" fmla="*/ 34298 h 45731"/>
                <a:gd name="connsiteX1" fmla="*/ 0 w 50811"/>
                <a:gd name="connsiteY1" fmla="*/ 34298 h 45731"/>
                <a:gd name="connsiteX2" fmla="*/ 2541 w 50811"/>
                <a:gd name="connsiteY2" fmla="*/ 34298 h 45731"/>
                <a:gd name="connsiteX3" fmla="*/ 3811 w 50811"/>
                <a:gd name="connsiteY3" fmla="*/ 34298 h 45731"/>
                <a:gd name="connsiteX4" fmla="*/ 5081 w 50811"/>
                <a:gd name="connsiteY4" fmla="*/ 34298 h 45731"/>
                <a:gd name="connsiteX5" fmla="*/ 6351 w 50811"/>
                <a:gd name="connsiteY5" fmla="*/ 34298 h 45731"/>
                <a:gd name="connsiteX6" fmla="*/ 7622 w 50811"/>
                <a:gd name="connsiteY6" fmla="*/ 34298 h 45731"/>
                <a:gd name="connsiteX7" fmla="*/ 8892 w 50811"/>
                <a:gd name="connsiteY7" fmla="*/ 35568 h 45731"/>
                <a:gd name="connsiteX8" fmla="*/ 10163 w 50811"/>
                <a:gd name="connsiteY8" fmla="*/ 36839 h 45731"/>
                <a:gd name="connsiteX9" fmla="*/ 10163 w 50811"/>
                <a:gd name="connsiteY9" fmla="*/ 36839 h 45731"/>
                <a:gd name="connsiteX10" fmla="*/ 10163 w 50811"/>
                <a:gd name="connsiteY10" fmla="*/ 38109 h 45731"/>
                <a:gd name="connsiteX11" fmla="*/ 11433 w 50811"/>
                <a:gd name="connsiteY11" fmla="*/ 39380 h 45731"/>
                <a:gd name="connsiteX12" fmla="*/ 11433 w 50811"/>
                <a:gd name="connsiteY12" fmla="*/ 40650 h 45731"/>
                <a:gd name="connsiteX13" fmla="*/ 11433 w 50811"/>
                <a:gd name="connsiteY13" fmla="*/ 41920 h 45731"/>
                <a:gd name="connsiteX14" fmla="*/ 11433 w 50811"/>
                <a:gd name="connsiteY14" fmla="*/ 45731 h 45731"/>
                <a:gd name="connsiteX15" fmla="*/ 50812 w 50811"/>
                <a:gd name="connsiteY15" fmla="*/ 12703 h 45731"/>
                <a:gd name="connsiteX16" fmla="*/ 50812 w 50811"/>
                <a:gd name="connsiteY16" fmla="*/ 2540 h 45731"/>
                <a:gd name="connsiteX17" fmla="*/ 43190 w 50811"/>
                <a:gd name="connsiteY17" fmla="*/ 0 h 45731"/>
                <a:gd name="connsiteX18" fmla="*/ 0 w 50811"/>
                <a:gd name="connsiteY18" fmla="*/ 34298 h 4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811" h="45731">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w="12688"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D0C882E0-FE12-44D9-98EC-0896143D1EAE}"/>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EA029BD-C845-4801-A50A-D5E9B174CE5F}"/>
                </a:ext>
              </a:extLst>
            </p:cNvPr>
            <p:cNvSpPr/>
            <p:nvPr/>
          </p:nvSpPr>
          <p:spPr>
            <a:xfrm>
              <a:off x="5821752" y="5071057"/>
              <a:ext cx="20324" cy="304873"/>
            </a:xfrm>
            <a:custGeom>
              <a:avLst/>
              <a:gdLst>
                <a:gd name="connsiteX0" fmla="*/ 5081 w 20324"/>
                <a:gd name="connsiteY0" fmla="*/ 19055 h 304873"/>
                <a:gd name="connsiteX1" fmla="*/ 0 w 20324"/>
                <a:gd name="connsiteY1" fmla="*/ 301062 h 304873"/>
                <a:gd name="connsiteX2" fmla="*/ 8892 w 20324"/>
                <a:gd name="connsiteY2" fmla="*/ 303603 h 304873"/>
                <a:gd name="connsiteX3" fmla="*/ 13973 w 20324"/>
                <a:gd name="connsiteY3" fmla="*/ 304873 h 304873"/>
                <a:gd name="connsiteX4" fmla="*/ 20325 w 20324"/>
                <a:gd name="connsiteY4" fmla="*/ 11433 h 304873"/>
                <a:gd name="connsiteX5" fmla="*/ 20325 w 20324"/>
                <a:gd name="connsiteY5" fmla="*/ 1270 h 304873"/>
                <a:gd name="connsiteX6" fmla="*/ 20325 w 20324"/>
                <a:gd name="connsiteY6" fmla="*/ 0 h 304873"/>
                <a:gd name="connsiteX7" fmla="*/ 17784 w 20324"/>
                <a:gd name="connsiteY7" fmla="*/ 6352 h 304873"/>
                <a:gd name="connsiteX8" fmla="*/ 5081 w 20324"/>
                <a:gd name="connsiteY8" fmla="*/ 19055 h 30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304873">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w="12688"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24967668-5955-4485-861A-D1722F85F528}"/>
                </a:ext>
              </a:extLst>
            </p:cNvPr>
            <p:cNvSpPr/>
            <p:nvPr/>
          </p:nvSpPr>
          <p:spPr>
            <a:xfrm>
              <a:off x="5834455" y="5065975"/>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731D471-DC6B-452A-A885-284554C13E0A}"/>
                </a:ext>
              </a:extLst>
            </p:cNvPr>
            <p:cNvSpPr/>
            <p:nvPr/>
          </p:nvSpPr>
          <p:spPr>
            <a:xfrm>
              <a:off x="5563883" y="5064705"/>
              <a:ext cx="279464" cy="235006"/>
            </a:xfrm>
            <a:custGeom>
              <a:avLst/>
              <a:gdLst>
                <a:gd name="connsiteX0" fmla="*/ 17784 w 279464"/>
                <a:gd name="connsiteY0" fmla="*/ 235006 h 235006"/>
                <a:gd name="connsiteX1" fmla="*/ 264221 w 279464"/>
                <a:gd name="connsiteY1" fmla="*/ 24136 h 235006"/>
                <a:gd name="connsiteX2" fmla="*/ 276924 w 279464"/>
                <a:gd name="connsiteY2" fmla="*/ 12703 h 235006"/>
                <a:gd name="connsiteX3" fmla="*/ 279464 w 279464"/>
                <a:gd name="connsiteY3" fmla="*/ 6352 h 235006"/>
                <a:gd name="connsiteX4" fmla="*/ 279464 w 279464"/>
                <a:gd name="connsiteY4" fmla="*/ 5081 h 235006"/>
                <a:gd name="connsiteX5" fmla="*/ 278194 w 279464"/>
                <a:gd name="connsiteY5" fmla="*/ 3811 h 235006"/>
                <a:gd name="connsiteX6" fmla="*/ 278194 w 279464"/>
                <a:gd name="connsiteY6" fmla="*/ 2540 h 235006"/>
                <a:gd name="connsiteX7" fmla="*/ 278194 w 279464"/>
                <a:gd name="connsiteY7" fmla="*/ 2540 h 235006"/>
                <a:gd name="connsiteX8" fmla="*/ 276924 w 279464"/>
                <a:gd name="connsiteY8" fmla="*/ 1270 h 235006"/>
                <a:gd name="connsiteX9" fmla="*/ 275654 w 279464"/>
                <a:gd name="connsiteY9" fmla="*/ 0 h 235006"/>
                <a:gd name="connsiteX10" fmla="*/ 274383 w 279464"/>
                <a:gd name="connsiteY10" fmla="*/ 0 h 235006"/>
                <a:gd name="connsiteX11" fmla="*/ 273113 w 279464"/>
                <a:gd name="connsiteY11" fmla="*/ 0 h 235006"/>
                <a:gd name="connsiteX12" fmla="*/ 271843 w 279464"/>
                <a:gd name="connsiteY12" fmla="*/ 0 h 235006"/>
                <a:gd name="connsiteX13" fmla="*/ 270572 w 279464"/>
                <a:gd name="connsiteY13" fmla="*/ 0 h 235006"/>
                <a:gd name="connsiteX14" fmla="*/ 270572 w 279464"/>
                <a:gd name="connsiteY14" fmla="*/ 0 h 235006"/>
                <a:gd name="connsiteX15" fmla="*/ 269302 w 279464"/>
                <a:gd name="connsiteY15" fmla="*/ 0 h 235006"/>
                <a:gd name="connsiteX16" fmla="*/ 268032 w 279464"/>
                <a:gd name="connsiteY16" fmla="*/ 1270 h 235006"/>
                <a:gd name="connsiteX17" fmla="*/ 268032 w 279464"/>
                <a:gd name="connsiteY17" fmla="*/ 1270 h 235006"/>
                <a:gd name="connsiteX18" fmla="*/ 266762 w 279464"/>
                <a:gd name="connsiteY18" fmla="*/ 1270 h 235006"/>
                <a:gd name="connsiteX19" fmla="*/ 0 w 279464"/>
                <a:gd name="connsiteY19" fmla="*/ 228655 h 235006"/>
                <a:gd name="connsiteX20" fmla="*/ 3811 w 279464"/>
                <a:gd name="connsiteY20" fmla="*/ 229925 h 235006"/>
                <a:gd name="connsiteX21" fmla="*/ 17784 w 279464"/>
                <a:gd name="connsiteY21" fmla="*/ 235006 h 2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9464" h="235006">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w="12688"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34E8B184-EFA5-42AA-B989-7A387275821E}"/>
                </a:ext>
              </a:extLst>
            </p:cNvPr>
            <p:cNvSpPr/>
            <p:nvPr/>
          </p:nvSpPr>
          <p:spPr>
            <a:xfrm>
              <a:off x="3865501" y="5523285"/>
              <a:ext cx="636416" cy="208330"/>
            </a:xfrm>
            <a:custGeom>
              <a:avLst/>
              <a:gdLst>
                <a:gd name="connsiteX0" fmla="*/ 2541 w 636416"/>
                <a:gd name="connsiteY0" fmla="*/ 2541 h 208330"/>
                <a:gd name="connsiteX1" fmla="*/ 2541 w 636416"/>
                <a:gd name="connsiteY1" fmla="*/ 2541 h 208330"/>
                <a:gd name="connsiteX2" fmla="*/ 0 w 636416"/>
                <a:gd name="connsiteY2" fmla="*/ 5082 h 208330"/>
                <a:gd name="connsiteX3" fmla="*/ 628795 w 636416"/>
                <a:gd name="connsiteY3" fmla="*/ 205790 h 208330"/>
                <a:gd name="connsiteX4" fmla="*/ 636417 w 636416"/>
                <a:gd name="connsiteY4" fmla="*/ 208330 h 208330"/>
                <a:gd name="connsiteX5" fmla="*/ 636417 w 636416"/>
                <a:gd name="connsiteY5" fmla="*/ 203249 h 208330"/>
                <a:gd name="connsiteX6" fmla="*/ 636417 w 636416"/>
                <a:gd name="connsiteY6" fmla="*/ 201979 h 208330"/>
                <a:gd name="connsiteX7" fmla="*/ 3811 w 636416"/>
                <a:gd name="connsiteY7" fmla="*/ 0 h 208330"/>
                <a:gd name="connsiteX8" fmla="*/ 2541 w 636416"/>
                <a:gd name="connsiteY8" fmla="*/ 1270 h 208330"/>
                <a:gd name="connsiteX9" fmla="*/ 2541 w 636416"/>
                <a:gd name="connsiteY9" fmla="*/ 2541 h 208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6416" h="20833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w="12688"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2D2035D9-C8EB-4104-8B68-29855566A8FE}"/>
                </a:ext>
              </a:extLst>
            </p:cNvPr>
            <p:cNvSpPr/>
            <p:nvPr/>
          </p:nvSpPr>
          <p:spPr>
            <a:xfrm>
              <a:off x="4503188" y="380075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C1F07F49-C859-47B5-A12E-0F1A1D177648}"/>
                </a:ext>
              </a:extLst>
            </p:cNvPr>
            <p:cNvSpPr/>
            <p:nvPr/>
          </p:nvSpPr>
          <p:spPr>
            <a:xfrm>
              <a:off x="4509540" y="3800752"/>
              <a:ext cx="654200" cy="188004"/>
            </a:xfrm>
            <a:custGeom>
              <a:avLst/>
              <a:gdLst>
                <a:gd name="connsiteX0" fmla="*/ 650390 w 654200"/>
                <a:gd name="connsiteY0" fmla="*/ 188005 h 188004"/>
                <a:gd name="connsiteX1" fmla="*/ 645309 w 654200"/>
                <a:gd name="connsiteY1" fmla="*/ 179113 h 188004"/>
                <a:gd name="connsiteX2" fmla="*/ 645309 w 654200"/>
                <a:gd name="connsiteY2" fmla="*/ 179113 h 188004"/>
                <a:gd name="connsiteX3" fmla="*/ 654201 w 654200"/>
                <a:gd name="connsiteY3" fmla="*/ 174032 h 188004"/>
                <a:gd name="connsiteX4" fmla="*/ 0 w 654200"/>
                <a:gd name="connsiteY4" fmla="*/ 0 h 188004"/>
                <a:gd name="connsiteX5" fmla="*/ 0 w 654200"/>
                <a:gd name="connsiteY5" fmla="*/ 0 h 188004"/>
                <a:gd name="connsiteX6" fmla="*/ 1270 w 654200"/>
                <a:gd name="connsiteY6" fmla="*/ 0 h 188004"/>
                <a:gd name="connsiteX7" fmla="*/ 2541 w 654200"/>
                <a:gd name="connsiteY7" fmla="*/ 1270 h 188004"/>
                <a:gd name="connsiteX8" fmla="*/ 3811 w 654200"/>
                <a:gd name="connsiteY8" fmla="*/ 2540 h 188004"/>
                <a:gd name="connsiteX9" fmla="*/ 3811 w 654200"/>
                <a:gd name="connsiteY9" fmla="*/ 2540 h 188004"/>
                <a:gd name="connsiteX10" fmla="*/ 3811 w 654200"/>
                <a:gd name="connsiteY10" fmla="*/ 3811 h 188004"/>
                <a:gd name="connsiteX11" fmla="*/ 3811 w 654200"/>
                <a:gd name="connsiteY11" fmla="*/ 5081 h 188004"/>
                <a:gd name="connsiteX12" fmla="*/ 3811 w 654200"/>
                <a:gd name="connsiteY12" fmla="*/ 6352 h 188004"/>
                <a:gd name="connsiteX13" fmla="*/ 3811 w 654200"/>
                <a:gd name="connsiteY13" fmla="*/ 7622 h 188004"/>
                <a:gd name="connsiteX14" fmla="*/ 3811 w 654200"/>
                <a:gd name="connsiteY14" fmla="*/ 17784 h 188004"/>
                <a:gd name="connsiteX15" fmla="*/ 642768 w 654200"/>
                <a:gd name="connsiteY15" fmla="*/ 188005 h 188004"/>
                <a:gd name="connsiteX16" fmla="*/ 650390 w 654200"/>
                <a:gd name="connsiteY16" fmla="*/ 188005 h 188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4200" h="188004">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w="12688"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995E1C7E-C527-47E7-9ED2-72FCB95A7E63}"/>
                </a:ext>
              </a:extLst>
            </p:cNvPr>
            <p:cNvSpPr/>
            <p:nvPr/>
          </p:nvSpPr>
          <p:spPr>
            <a:xfrm>
              <a:off x="4506999" y="3799481"/>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69A73CC5-DD34-4007-AEC4-5DF2691AC426}"/>
                </a:ext>
              </a:extLst>
            </p:cNvPr>
            <p:cNvSpPr/>
            <p:nvPr/>
          </p:nvSpPr>
          <p:spPr>
            <a:xfrm>
              <a:off x="5154518" y="3973513"/>
              <a:ext cx="34628" cy="21595"/>
            </a:xfrm>
            <a:custGeom>
              <a:avLst/>
              <a:gdLst>
                <a:gd name="connsiteX0" fmla="*/ 330 w 34628"/>
                <a:gd name="connsiteY0" fmla="*/ 6352 h 21595"/>
                <a:gd name="connsiteX1" fmla="*/ 5412 w 34628"/>
                <a:gd name="connsiteY1" fmla="*/ 15244 h 21595"/>
                <a:gd name="connsiteX2" fmla="*/ 5412 w 34628"/>
                <a:gd name="connsiteY2" fmla="*/ 15244 h 21595"/>
                <a:gd name="connsiteX3" fmla="*/ 14304 w 34628"/>
                <a:gd name="connsiteY3" fmla="*/ 17785 h 21595"/>
                <a:gd name="connsiteX4" fmla="*/ 29547 w 34628"/>
                <a:gd name="connsiteY4" fmla="*/ 21595 h 21595"/>
                <a:gd name="connsiteX5" fmla="*/ 29547 w 34628"/>
                <a:gd name="connsiteY5" fmla="*/ 15244 h 21595"/>
                <a:gd name="connsiteX6" fmla="*/ 29547 w 34628"/>
                <a:gd name="connsiteY6" fmla="*/ 15244 h 21595"/>
                <a:gd name="connsiteX7" fmla="*/ 29547 w 34628"/>
                <a:gd name="connsiteY7" fmla="*/ 13973 h 21595"/>
                <a:gd name="connsiteX8" fmla="*/ 29547 w 34628"/>
                <a:gd name="connsiteY8" fmla="*/ 12703 h 21595"/>
                <a:gd name="connsiteX9" fmla="*/ 30818 w 34628"/>
                <a:gd name="connsiteY9" fmla="*/ 11433 h 21595"/>
                <a:gd name="connsiteX10" fmla="*/ 32088 w 34628"/>
                <a:gd name="connsiteY10" fmla="*/ 10163 h 21595"/>
                <a:gd name="connsiteX11" fmla="*/ 32088 w 34628"/>
                <a:gd name="connsiteY11" fmla="*/ 10163 h 21595"/>
                <a:gd name="connsiteX12" fmla="*/ 34628 w 34628"/>
                <a:gd name="connsiteY12" fmla="*/ 7622 h 21595"/>
                <a:gd name="connsiteX13" fmla="*/ 7952 w 34628"/>
                <a:gd name="connsiteY13" fmla="*/ 0 h 21595"/>
                <a:gd name="connsiteX14" fmla="*/ 330 w 34628"/>
                <a:gd name="connsiteY14" fmla="*/ 6352 h 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628" h="21595">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w="12688"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D6E397E1-688A-43C8-BDA9-2BA2BF30948D}"/>
                </a:ext>
              </a:extLst>
            </p:cNvPr>
            <p:cNvSpPr/>
            <p:nvPr/>
          </p:nvSpPr>
          <p:spPr>
            <a:xfrm>
              <a:off x="4157668" y="2700668"/>
              <a:ext cx="1679327" cy="414119"/>
            </a:xfrm>
            <a:custGeom>
              <a:avLst/>
              <a:gdLst>
                <a:gd name="connsiteX0" fmla="*/ 0 w 1679327"/>
                <a:gd name="connsiteY0" fmla="*/ 15244 h 414119"/>
                <a:gd name="connsiteX1" fmla="*/ 1669165 w 1679327"/>
                <a:gd name="connsiteY1" fmla="*/ 414119 h 414119"/>
                <a:gd name="connsiteX2" fmla="*/ 1669165 w 1679327"/>
                <a:gd name="connsiteY2" fmla="*/ 407768 h 414119"/>
                <a:gd name="connsiteX3" fmla="*/ 1676787 w 1679327"/>
                <a:gd name="connsiteY3" fmla="*/ 400146 h 414119"/>
                <a:gd name="connsiteX4" fmla="*/ 1679328 w 1679327"/>
                <a:gd name="connsiteY4" fmla="*/ 400146 h 414119"/>
                <a:gd name="connsiteX5" fmla="*/ 1679328 w 1679327"/>
                <a:gd name="connsiteY5" fmla="*/ 400146 h 414119"/>
                <a:gd name="connsiteX6" fmla="*/ 0 w 1679327"/>
                <a:gd name="connsiteY6" fmla="*/ 0 h 414119"/>
                <a:gd name="connsiteX7" fmla="*/ 0 w 1679327"/>
                <a:gd name="connsiteY7" fmla="*/ 15244 h 414119"/>
                <a:gd name="connsiteX8" fmla="*/ 0 w 1679327"/>
                <a:gd name="connsiteY8" fmla="*/ 15244 h 414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9327" h="414119">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w="12688"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3844CDF0-5EDC-4B70-91B8-445497BA9890}"/>
                </a:ext>
              </a:extLst>
            </p:cNvPr>
            <p:cNvSpPr/>
            <p:nvPr/>
          </p:nvSpPr>
          <p:spPr>
            <a:xfrm>
              <a:off x="0" y="0"/>
              <a:ext cx="12702" cy="12703"/>
            </a:xfrm>
            <a:custGeom>
              <a:avLst/>
              <a:gdLst/>
              <a:ahLst/>
              <a:cxnLst/>
              <a:rect l="l" t="t" r="r" b="b"/>
              <a:pathLst>
                <a:path w="12702" h="12703"/>
              </a:pathLst>
            </a:custGeom>
            <a:solidFill>
              <a:srgbClr val="000000"/>
            </a:solidFill>
            <a:ln w="12688"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41F9BC7-83C5-4057-A2C8-4F848F42C82D}"/>
                </a:ext>
              </a:extLst>
            </p:cNvPr>
            <p:cNvSpPr/>
            <p:nvPr/>
          </p:nvSpPr>
          <p:spPr>
            <a:xfrm>
              <a:off x="1518000" y="135541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84BA6083-4348-4790-9CF7-508DE1B4CB49}"/>
                </a:ext>
              </a:extLst>
            </p:cNvPr>
            <p:cNvSpPr/>
            <p:nvPr/>
          </p:nvSpPr>
          <p:spPr>
            <a:xfrm>
              <a:off x="1518000" y="1370658"/>
              <a:ext cx="170219" cy="2169680"/>
            </a:xfrm>
            <a:custGeom>
              <a:avLst/>
              <a:gdLst>
                <a:gd name="connsiteX0" fmla="*/ 170219 w 170219"/>
                <a:gd name="connsiteY0" fmla="*/ 2163329 h 2169680"/>
                <a:gd name="connsiteX1" fmla="*/ 10162 w 170219"/>
                <a:gd name="connsiteY1" fmla="*/ 1270 h 2169680"/>
                <a:gd name="connsiteX2" fmla="*/ 3811 w 170219"/>
                <a:gd name="connsiteY2" fmla="*/ 0 h 2169680"/>
                <a:gd name="connsiteX3" fmla="*/ 0 w 170219"/>
                <a:gd name="connsiteY3" fmla="*/ 1270 h 2169680"/>
                <a:gd name="connsiteX4" fmla="*/ 160057 w 170219"/>
                <a:gd name="connsiteY4" fmla="*/ 2169681 h 2169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219" h="2169680">
                  <a:moveTo>
                    <a:pt x="170219" y="2163329"/>
                  </a:moveTo>
                  <a:lnTo>
                    <a:pt x="10162" y="1270"/>
                  </a:lnTo>
                  <a:lnTo>
                    <a:pt x="3811" y="0"/>
                  </a:lnTo>
                  <a:lnTo>
                    <a:pt x="0" y="1270"/>
                  </a:lnTo>
                  <a:lnTo>
                    <a:pt x="160057" y="2169681"/>
                  </a:lnTo>
                  <a:close/>
                </a:path>
              </a:pathLst>
            </a:custGeom>
            <a:solidFill>
              <a:srgbClr val="000000"/>
            </a:solidFill>
            <a:ln w="12688"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B7EB845F-19E9-4692-B47E-8FE8390DE115}"/>
                </a:ext>
              </a:extLst>
            </p:cNvPr>
            <p:cNvSpPr/>
            <p:nvPr/>
          </p:nvSpPr>
          <p:spPr>
            <a:xfrm>
              <a:off x="5178984" y="3990027"/>
              <a:ext cx="20324" cy="1191545"/>
            </a:xfrm>
            <a:custGeom>
              <a:avLst/>
              <a:gdLst>
                <a:gd name="connsiteX0" fmla="*/ 5081 w 20324"/>
                <a:gd name="connsiteY0" fmla="*/ 5081 h 1191545"/>
                <a:gd name="connsiteX1" fmla="*/ 0 w 20324"/>
                <a:gd name="connsiteY1" fmla="*/ 1190275 h 1191545"/>
                <a:gd name="connsiteX2" fmla="*/ 6351 w 20324"/>
                <a:gd name="connsiteY2" fmla="*/ 1191546 h 1191545"/>
                <a:gd name="connsiteX3" fmla="*/ 15243 w 20324"/>
                <a:gd name="connsiteY3" fmla="*/ 1183924 h 1191545"/>
                <a:gd name="connsiteX4" fmla="*/ 20324 w 20324"/>
                <a:gd name="connsiteY4" fmla="*/ 3811 h 1191545"/>
                <a:gd name="connsiteX5" fmla="*/ 17784 w 20324"/>
                <a:gd name="connsiteY5" fmla="*/ 6352 h 1191545"/>
                <a:gd name="connsiteX6" fmla="*/ 7621 w 20324"/>
                <a:gd name="connsiteY6" fmla="*/ 5081 h 1191545"/>
                <a:gd name="connsiteX7" fmla="*/ 7621 w 20324"/>
                <a:gd name="connsiteY7" fmla="*/ 5081 h 1191545"/>
                <a:gd name="connsiteX8" fmla="*/ 6351 w 20324"/>
                <a:gd name="connsiteY8" fmla="*/ 0 h 1191545"/>
                <a:gd name="connsiteX9" fmla="*/ 6351 w 20324"/>
                <a:gd name="connsiteY9" fmla="*/ 0 h 1191545"/>
                <a:gd name="connsiteX10" fmla="*/ 5081 w 20324"/>
                <a:gd name="connsiteY10" fmla="*/ 5081 h 119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4" h="1191545">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w="12688"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1D6E3817-CAA4-4699-9BDD-D5F6DE77FDB9}"/>
                </a:ext>
              </a:extLst>
            </p:cNvPr>
            <p:cNvSpPr/>
            <p:nvPr/>
          </p:nvSpPr>
          <p:spPr>
            <a:xfrm>
              <a:off x="1087370" y="4296171"/>
              <a:ext cx="63514" cy="546231"/>
            </a:xfrm>
            <a:custGeom>
              <a:avLst/>
              <a:gdLst>
                <a:gd name="connsiteX0" fmla="*/ 62244 w 63514"/>
                <a:gd name="connsiteY0" fmla="*/ 541150 h 546231"/>
                <a:gd name="connsiteX1" fmla="*/ 63515 w 63514"/>
                <a:gd name="connsiteY1" fmla="*/ 546231 h 546231"/>
                <a:gd name="connsiteX2" fmla="*/ 63515 w 63514"/>
                <a:gd name="connsiteY2" fmla="*/ 544961 h 546231"/>
                <a:gd name="connsiteX3" fmla="*/ 15244 w 63514"/>
                <a:gd name="connsiteY3" fmla="*/ 5081 h 546231"/>
                <a:gd name="connsiteX4" fmla="*/ 5081 w 63514"/>
                <a:gd name="connsiteY4" fmla="*/ 1270 h 546231"/>
                <a:gd name="connsiteX5" fmla="*/ 0 w 63514"/>
                <a:gd name="connsiteY5" fmla="*/ 0 h 546231"/>
                <a:gd name="connsiteX6" fmla="*/ 48271 w 63514"/>
                <a:gd name="connsiteY6" fmla="*/ 541150 h 546231"/>
                <a:gd name="connsiteX7" fmla="*/ 52082 w 63514"/>
                <a:gd name="connsiteY7" fmla="*/ 538609 h 546231"/>
                <a:gd name="connsiteX8" fmla="*/ 62244 w 63514"/>
                <a:gd name="connsiteY8" fmla="*/ 541150 h 546231"/>
                <a:gd name="connsiteX9" fmla="*/ 62244 w 63514"/>
                <a:gd name="connsiteY9" fmla="*/ 541150 h 5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514" h="546231">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w="12688"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035329B9-6E20-4944-B994-9B94324AF7A8}"/>
                </a:ext>
              </a:extLst>
            </p:cNvPr>
            <p:cNvSpPr/>
            <p:nvPr/>
          </p:nvSpPr>
          <p:spPr>
            <a:xfrm>
              <a:off x="1050532" y="4832750"/>
              <a:ext cx="100353" cy="68085"/>
            </a:xfrm>
            <a:custGeom>
              <a:avLst/>
              <a:gdLst>
                <a:gd name="connsiteX0" fmla="*/ 16514 w 100353"/>
                <a:gd name="connsiteY0" fmla="*/ 68086 h 68085"/>
                <a:gd name="connsiteX1" fmla="*/ 96542 w 100353"/>
                <a:gd name="connsiteY1" fmla="*/ 14733 h 68085"/>
                <a:gd name="connsiteX2" fmla="*/ 97813 w 100353"/>
                <a:gd name="connsiteY2" fmla="*/ 13463 h 68085"/>
                <a:gd name="connsiteX3" fmla="*/ 99083 w 100353"/>
                <a:gd name="connsiteY3" fmla="*/ 12192 h 68085"/>
                <a:gd name="connsiteX4" fmla="*/ 99083 w 100353"/>
                <a:gd name="connsiteY4" fmla="*/ 10922 h 68085"/>
                <a:gd name="connsiteX5" fmla="*/ 100353 w 100353"/>
                <a:gd name="connsiteY5" fmla="*/ 9652 h 68085"/>
                <a:gd name="connsiteX6" fmla="*/ 100353 w 100353"/>
                <a:gd name="connsiteY6" fmla="*/ 8382 h 68085"/>
                <a:gd name="connsiteX7" fmla="*/ 99083 w 100353"/>
                <a:gd name="connsiteY7" fmla="*/ 3301 h 68085"/>
                <a:gd name="connsiteX8" fmla="*/ 88921 w 100353"/>
                <a:gd name="connsiteY8" fmla="*/ 760 h 68085"/>
                <a:gd name="connsiteX9" fmla="*/ 88921 w 100353"/>
                <a:gd name="connsiteY9" fmla="*/ 760 h 68085"/>
                <a:gd name="connsiteX10" fmla="*/ 85110 w 100353"/>
                <a:gd name="connsiteY10" fmla="*/ 3301 h 68085"/>
                <a:gd name="connsiteX11" fmla="*/ 0 w 100353"/>
                <a:gd name="connsiteY11" fmla="*/ 60464 h 68085"/>
                <a:gd name="connsiteX12" fmla="*/ 3811 w 100353"/>
                <a:gd name="connsiteY12" fmla="*/ 61734 h 68085"/>
                <a:gd name="connsiteX13" fmla="*/ 16514 w 100353"/>
                <a:gd name="connsiteY13" fmla="*/ 68086 h 6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353" h="68085">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w="12688"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D98EC58D-5B20-41D9-B17B-804ECCF9870F}"/>
                </a:ext>
              </a:extLst>
            </p:cNvPr>
            <p:cNvSpPr/>
            <p:nvPr/>
          </p:nvSpPr>
          <p:spPr>
            <a:xfrm>
              <a:off x="1728868" y="6460770"/>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0B3611A8-A099-4F43-A368-E0424237905B}"/>
                </a:ext>
              </a:extLst>
            </p:cNvPr>
            <p:cNvSpPr/>
            <p:nvPr/>
          </p:nvSpPr>
          <p:spPr>
            <a:xfrm>
              <a:off x="1719976" y="6434094"/>
              <a:ext cx="17784" cy="19054"/>
            </a:xfrm>
            <a:custGeom>
              <a:avLst/>
              <a:gdLst>
                <a:gd name="connsiteX0" fmla="*/ 5081 w 17784"/>
                <a:gd name="connsiteY0" fmla="*/ 1270 h 19054"/>
                <a:gd name="connsiteX1" fmla="*/ 0 w 17784"/>
                <a:gd name="connsiteY1" fmla="*/ 0 h 19054"/>
                <a:gd name="connsiteX2" fmla="*/ 1270 w 17784"/>
                <a:gd name="connsiteY2" fmla="*/ 8892 h 19054"/>
                <a:gd name="connsiteX3" fmla="*/ 12703 w 17784"/>
                <a:gd name="connsiteY3" fmla="*/ 12703 h 19054"/>
                <a:gd name="connsiteX4" fmla="*/ 17784 w 17784"/>
                <a:gd name="connsiteY4" fmla="*/ 19055 h 19054"/>
                <a:gd name="connsiteX5" fmla="*/ 17784 w 17784"/>
                <a:gd name="connsiteY5" fmla="*/ 19055 h 19054"/>
                <a:gd name="connsiteX6" fmla="*/ 17784 w 17784"/>
                <a:gd name="connsiteY6" fmla="*/ 13973 h 19054"/>
                <a:gd name="connsiteX7" fmla="*/ 16514 w 17784"/>
                <a:gd name="connsiteY7" fmla="*/ 5081 h 19054"/>
                <a:gd name="connsiteX8" fmla="*/ 5081 w 17784"/>
                <a:gd name="connsiteY8" fmla="*/ 1270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84" h="19054">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w="12688"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28B1B378-D724-46FF-AFD4-C4E663E945A1}"/>
                </a:ext>
              </a:extLst>
            </p:cNvPr>
            <p:cNvSpPr/>
            <p:nvPr/>
          </p:nvSpPr>
          <p:spPr>
            <a:xfrm>
              <a:off x="1726328" y="6403606"/>
              <a:ext cx="21595" cy="22865"/>
            </a:xfrm>
            <a:custGeom>
              <a:avLst/>
              <a:gdLst>
                <a:gd name="connsiteX0" fmla="*/ 3811 w 21595"/>
                <a:gd name="connsiteY0" fmla="*/ 17784 h 22865"/>
                <a:gd name="connsiteX1" fmla="*/ 16514 w 21595"/>
                <a:gd name="connsiteY1" fmla="*/ 22865 h 22865"/>
                <a:gd name="connsiteX2" fmla="*/ 21595 w 21595"/>
                <a:gd name="connsiteY2" fmla="*/ 17784 h 22865"/>
                <a:gd name="connsiteX3" fmla="*/ 20325 w 21595"/>
                <a:gd name="connsiteY3" fmla="*/ 5081 h 22865"/>
                <a:gd name="connsiteX4" fmla="*/ 20325 w 21595"/>
                <a:gd name="connsiteY4" fmla="*/ 0 h 22865"/>
                <a:gd name="connsiteX5" fmla="*/ 0 w 21595"/>
                <a:gd name="connsiteY5" fmla="*/ 16514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95" h="22865">
                  <a:moveTo>
                    <a:pt x="3811" y="17784"/>
                  </a:moveTo>
                  <a:lnTo>
                    <a:pt x="16514" y="22865"/>
                  </a:lnTo>
                  <a:lnTo>
                    <a:pt x="21595" y="17784"/>
                  </a:lnTo>
                  <a:lnTo>
                    <a:pt x="20325" y="5081"/>
                  </a:lnTo>
                  <a:lnTo>
                    <a:pt x="20325" y="0"/>
                  </a:lnTo>
                  <a:lnTo>
                    <a:pt x="0" y="16514"/>
                  </a:lnTo>
                  <a:close/>
                </a:path>
              </a:pathLst>
            </a:custGeom>
            <a:solidFill>
              <a:srgbClr val="000000"/>
            </a:solidFill>
            <a:ln w="12688"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4FD8E006-AC59-4244-85F9-62B0B139CD33}"/>
                </a:ext>
              </a:extLst>
            </p:cNvPr>
            <p:cNvSpPr/>
            <p:nvPr/>
          </p:nvSpPr>
          <p:spPr>
            <a:xfrm>
              <a:off x="4500647" y="5723993"/>
              <a:ext cx="22865" cy="647855"/>
            </a:xfrm>
            <a:custGeom>
              <a:avLst/>
              <a:gdLst>
                <a:gd name="connsiteX0" fmla="*/ 1270 w 22865"/>
                <a:gd name="connsiteY0" fmla="*/ 1270 h 647855"/>
                <a:gd name="connsiteX1" fmla="*/ 1270 w 22865"/>
                <a:gd name="connsiteY1" fmla="*/ 17784 h 647855"/>
                <a:gd name="connsiteX2" fmla="*/ 7622 w 22865"/>
                <a:gd name="connsiteY2" fmla="*/ 642774 h 647855"/>
                <a:gd name="connsiteX3" fmla="*/ 17784 w 22865"/>
                <a:gd name="connsiteY3" fmla="*/ 646585 h 647855"/>
                <a:gd name="connsiteX4" fmla="*/ 22866 w 22865"/>
                <a:gd name="connsiteY4" fmla="*/ 647856 h 647855"/>
                <a:gd name="connsiteX5" fmla="*/ 15244 w 22865"/>
                <a:gd name="connsiteY5" fmla="*/ 5081 h 647855"/>
                <a:gd name="connsiteX6" fmla="*/ 0 w 22865"/>
                <a:gd name="connsiteY6" fmla="*/ 0 h 647855"/>
                <a:gd name="connsiteX7" fmla="*/ 1270 w 22865"/>
                <a:gd name="connsiteY7" fmla="*/ 1270 h 64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5" h="647855">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w="12688"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ACD97AA0-4E0C-49E2-BF1D-11E3871FD9A8}"/>
                </a:ext>
              </a:extLst>
            </p:cNvPr>
            <p:cNvSpPr/>
            <p:nvPr/>
          </p:nvSpPr>
          <p:spPr>
            <a:xfrm>
              <a:off x="3748634" y="4273305"/>
              <a:ext cx="74947" cy="36838"/>
            </a:xfrm>
            <a:custGeom>
              <a:avLst/>
              <a:gdLst>
                <a:gd name="connsiteX0" fmla="*/ 1270 w 74947"/>
                <a:gd name="connsiteY0" fmla="*/ 15244 h 36838"/>
                <a:gd name="connsiteX1" fmla="*/ 74947 w 74947"/>
                <a:gd name="connsiteY1" fmla="*/ 36839 h 36838"/>
                <a:gd name="connsiteX2" fmla="*/ 74947 w 74947"/>
                <a:gd name="connsiteY2" fmla="*/ 31758 h 36838"/>
                <a:gd name="connsiteX3" fmla="*/ 74947 w 74947"/>
                <a:gd name="connsiteY3" fmla="*/ 21595 h 36838"/>
                <a:gd name="connsiteX4" fmla="*/ 0 w 74947"/>
                <a:gd name="connsiteY4" fmla="*/ 0 h 36838"/>
                <a:gd name="connsiteX5" fmla="*/ 1270 w 74947"/>
                <a:gd name="connsiteY5" fmla="*/ 508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47" h="36838">
                  <a:moveTo>
                    <a:pt x="1270" y="15244"/>
                  </a:moveTo>
                  <a:lnTo>
                    <a:pt x="74947" y="36839"/>
                  </a:lnTo>
                  <a:lnTo>
                    <a:pt x="74947" y="31758"/>
                  </a:lnTo>
                  <a:lnTo>
                    <a:pt x="74947" y="21595"/>
                  </a:lnTo>
                  <a:lnTo>
                    <a:pt x="0" y="0"/>
                  </a:lnTo>
                  <a:lnTo>
                    <a:pt x="1270" y="5081"/>
                  </a:lnTo>
                  <a:close/>
                </a:path>
              </a:pathLst>
            </a:custGeom>
            <a:solidFill>
              <a:srgbClr val="000000"/>
            </a:solidFill>
            <a:ln w="12688"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9BBEB12-0BA4-4144-9291-1F323E4FE027}"/>
                </a:ext>
              </a:extLst>
            </p:cNvPr>
            <p:cNvSpPr/>
            <p:nvPr/>
          </p:nvSpPr>
          <p:spPr>
            <a:xfrm>
              <a:off x="4179263" y="3800752"/>
              <a:ext cx="323924" cy="256601"/>
            </a:xfrm>
            <a:custGeom>
              <a:avLst/>
              <a:gdLst>
                <a:gd name="connsiteX0" fmla="*/ 323925 w 323924"/>
                <a:gd name="connsiteY0" fmla="*/ 0 h 256601"/>
                <a:gd name="connsiteX1" fmla="*/ 323925 w 323924"/>
                <a:gd name="connsiteY1" fmla="*/ 0 h 256601"/>
                <a:gd name="connsiteX2" fmla="*/ 323925 w 323924"/>
                <a:gd name="connsiteY2" fmla="*/ 0 h 256601"/>
                <a:gd name="connsiteX3" fmla="*/ 3811 w 323924"/>
                <a:gd name="connsiteY3" fmla="*/ 236276 h 256601"/>
                <a:gd name="connsiteX4" fmla="*/ 3811 w 323924"/>
                <a:gd name="connsiteY4" fmla="*/ 250250 h 256601"/>
                <a:gd name="connsiteX5" fmla="*/ 0 w 323924"/>
                <a:gd name="connsiteY5" fmla="*/ 256601 h 256601"/>
                <a:gd name="connsiteX6" fmla="*/ 1270 w 323924"/>
                <a:gd name="connsiteY6" fmla="*/ 256601 h 256601"/>
                <a:gd name="connsiteX7" fmla="*/ 321384 w 323924"/>
                <a:gd name="connsiteY7" fmla="*/ 21595 h 256601"/>
                <a:gd name="connsiteX8" fmla="*/ 321384 w 323924"/>
                <a:gd name="connsiteY8" fmla="*/ 6352 h 256601"/>
                <a:gd name="connsiteX9" fmla="*/ 323925 w 323924"/>
                <a:gd name="connsiteY9" fmla="*/ 0 h 25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24" h="256601">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w="12688"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68B353E9-8848-4360-AE1B-9FC1367D4BAE}"/>
                </a:ext>
              </a:extLst>
            </p:cNvPr>
            <p:cNvSpPr/>
            <p:nvPr/>
          </p:nvSpPr>
          <p:spPr>
            <a:xfrm>
              <a:off x="4168537" y="4055518"/>
              <a:ext cx="564" cy="564"/>
            </a:xfrm>
            <a:custGeom>
              <a:avLst/>
              <a:gdLst>
                <a:gd name="connsiteX0" fmla="*/ 565 w 564"/>
                <a:gd name="connsiteY0" fmla="*/ 564 h 564"/>
                <a:gd name="connsiteX1" fmla="*/ 565 w 564"/>
                <a:gd name="connsiteY1" fmla="*/ 564 h 564"/>
                <a:gd name="connsiteX2" fmla="*/ 565 w 564"/>
                <a:gd name="connsiteY2" fmla="*/ 564 h 564"/>
                <a:gd name="connsiteX3" fmla="*/ 565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565" y="564"/>
                  </a:moveTo>
                  <a:lnTo>
                    <a:pt x="565" y="564"/>
                  </a:lnTo>
                  <a:cubicBezTo>
                    <a:pt x="565" y="564"/>
                    <a:pt x="-706" y="564"/>
                    <a:pt x="565" y="564"/>
                  </a:cubicBezTo>
                  <a:cubicBezTo>
                    <a:pt x="-706" y="-706"/>
                    <a:pt x="565" y="564"/>
                    <a:pt x="565" y="564"/>
                  </a:cubicBezTo>
                  <a:close/>
                </a:path>
              </a:pathLst>
            </a:custGeom>
            <a:solidFill>
              <a:srgbClr val="000000"/>
            </a:solidFill>
            <a:ln w="12688"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58F0DD5B-E486-4FB5-8F3B-4490C0E17E2A}"/>
                </a:ext>
              </a:extLst>
            </p:cNvPr>
            <p:cNvSpPr/>
            <p:nvPr/>
          </p:nvSpPr>
          <p:spPr>
            <a:xfrm>
              <a:off x="4513350" y="3802022"/>
              <a:ext cx="1270" cy="1270"/>
            </a:xfrm>
            <a:custGeom>
              <a:avLst/>
              <a:gdLst>
                <a:gd name="connsiteX0" fmla="*/ 0 w 1270"/>
                <a:gd name="connsiteY0" fmla="*/ 0 h 1270"/>
                <a:gd name="connsiteX1" fmla="*/ 1270 w 1270"/>
                <a:gd name="connsiteY1" fmla="*/ 1270 h 1270"/>
                <a:gd name="connsiteX2" fmla="*/ 0 w 1270"/>
                <a:gd name="connsiteY2" fmla="*/ 0 h 1270"/>
                <a:gd name="connsiteX3" fmla="*/ 0 w 1270"/>
                <a:gd name="connsiteY3" fmla="*/ 0 h 1270"/>
              </a:gdLst>
              <a:ahLst/>
              <a:cxnLst>
                <a:cxn ang="0">
                  <a:pos x="connsiteX0" y="connsiteY0"/>
                </a:cxn>
                <a:cxn ang="0">
                  <a:pos x="connsiteX1" y="connsiteY1"/>
                </a:cxn>
                <a:cxn ang="0">
                  <a:pos x="connsiteX2" y="connsiteY2"/>
                </a:cxn>
                <a:cxn ang="0">
                  <a:pos x="connsiteX3" y="connsiteY3"/>
                </a:cxn>
              </a:cxnLst>
              <a:rect l="l" t="t" r="r" b="b"/>
              <a:pathLst>
                <a:path w="1270" h="1270">
                  <a:moveTo>
                    <a:pt x="0" y="0"/>
                  </a:moveTo>
                  <a:lnTo>
                    <a:pt x="1270" y="1270"/>
                  </a:ln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FBA83C37-DE06-41DF-A451-F321EA0ECF1D}"/>
                </a:ext>
              </a:extLst>
            </p:cNvPr>
            <p:cNvSpPr/>
            <p:nvPr/>
          </p:nvSpPr>
          <p:spPr>
            <a:xfrm>
              <a:off x="4504459" y="3800752"/>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5FC8D0A-346E-4FFA-B49C-03667546E66B}"/>
                </a:ext>
              </a:extLst>
            </p:cNvPr>
            <p:cNvSpPr/>
            <p:nvPr/>
          </p:nvSpPr>
          <p:spPr>
            <a:xfrm>
              <a:off x="4508269" y="3799481"/>
              <a:ext cx="1270" cy="12703"/>
            </a:xfrm>
            <a:custGeom>
              <a:avLst/>
              <a:gdLst>
                <a:gd name="connsiteX0" fmla="*/ 0 w 1270"/>
                <a:gd name="connsiteY0" fmla="*/ 0 h 12703"/>
                <a:gd name="connsiteX1" fmla="*/ 1270 w 1270"/>
                <a:gd name="connsiteY1" fmla="*/ 0 h 12703"/>
                <a:gd name="connsiteX2" fmla="*/ 0 w 1270"/>
                <a:gd name="connsiteY2" fmla="*/ 0 h 12703"/>
              </a:gdLst>
              <a:ahLst/>
              <a:cxnLst>
                <a:cxn ang="0">
                  <a:pos x="connsiteX0" y="connsiteY0"/>
                </a:cxn>
                <a:cxn ang="0">
                  <a:pos x="connsiteX1" y="connsiteY1"/>
                </a:cxn>
                <a:cxn ang="0">
                  <a:pos x="connsiteX2" y="connsiteY2"/>
                </a:cxn>
              </a:cxnLst>
              <a:rect l="l" t="t" r="r" b="b"/>
              <a:pathLst>
                <a:path w="1270" h="12703">
                  <a:moveTo>
                    <a:pt x="0" y="0"/>
                  </a:move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E238328-BE38-455D-8241-2724F98FDB1D}"/>
                </a:ext>
              </a:extLst>
            </p:cNvPr>
            <p:cNvSpPr/>
            <p:nvPr/>
          </p:nvSpPr>
          <p:spPr>
            <a:xfrm>
              <a:off x="774878" y="5854835"/>
              <a:ext cx="57163" cy="431903"/>
            </a:xfrm>
            <a:custGeom>
              <a:avLst/>
              <a:gdLst>
                <a:gd name="connsiteX0" fmla="*/ 8892 w 57163"/>
                <a:gd name="connsiteY0" fmla="*/ 2541 h 431903"/>
                <a:gd name="connsiteX1" fmla="*/ 7622 w 57163"/>
                <a:gd name="connsiteY1" fmla="*/ 2541 h 431903"/>
                <a:gd name="connsiteX2" fmla="*/ 6351 w 57163"/>
                <a:gd name="connsiteY2" fmla="*/ 2541 h 431903"/>
                <a:gd name="connsiteX3" fmla="*/ 5081 w 57163"/>
                <a:gd name="connsiteY3" fmla="*/ 2541 h 431903"/>
                <a:gd name="connsiteX4" fmla="*/ 3811 w 57163"/>
                <a:gd name="connsiteY4" fmla="*/ 2541 h 431903"/>
                <a:gd name="connsiteX5" fmla="*/ 3811 w 57163"/>
                <a:gd name="connsiteY5" fmla="*/ 2541 h 431903"/>
                <a:gd name="connsiteX6" fmla="*/ 0 w 57163"/>
                <a:gd name="connsiteY6" fmla="*/ 1270 h 431903"/>
                <a:gd name="connsiteX7" fmla="*/ 41920 w 57163"/>
                <a:gd name="connsiteY7" fmla="*/ 426823 h 431903"/>
                <a:gd name="connsiteX8" fmla="*/ 53352 w 57163"/>
                <a:gd name="connsiteY8" fmla="*/ 430633 h 431903"/>
                <a:gd name="connsiteX9" fmla="*/ 57163 w 57163"/>
                <a:gd name="connsiteY9" fmla="*/ 431904 h 431903"/>
                <a:gd name="connsiteX10" fmla="*/ 12703 w 57163"/>
                <a:gd name="connsiteY10" fmla="*/ 0 h 431903"/>
                <a:gd name="connsiteX11" fmla="*/ 8892 w 57163"/>
                <a:gd name="connsiteY11" fmla="*/ 2541 h 431903"/>
                <a:gd name="connsiteX12" fmla="*/ 8892 w 57163"/>
                <a:gd name="connsiteY12" fmla="*/ 2541 h 4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63" h="431903">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w="12688"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422761F-D0B3-4CA4-8E9E-800DDB4FC6DD}"/>
                </a:ext>
              </a:extLst>
            </p:cNvPr>
            <p:cNvSpPr/>
            <p:nvPr/>
          </p:nvSpPr>
          <p:spPr>
            <a:xfrm>
              <a:off x="895556" y="631539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565"/>
                    <a:pt x="0" y="565"/>
                  </a:cubicBez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448851D6-2EBA-496E-8D6C-A2E47D4301E5}"/>
                </a:ext>
              </a:extLst>
            </p:cNvPr>
            <p:cNvSpPr/>
            <p:nvPr/>
          </p:nvSpPr>
          <p:spPr>
            <a:xfrm>
              <a:off x="894286" y="631341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AAE34C19-878B-4389-A49B-CAC78A2ED75B}"/>
                </a:ext>
              </a:extLst>
            </p:cNvPr>
            <p:cNvSpPr/>
            <p:nvPr/>
          </p:nvSpPr>
          <p:spPr>
            <a:xfrm>
              <a:off x="893016" y="63108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F2C5B5D2-64C0-43C1-B1D2-CB0963685EAF}"/>
                </a:ext>
              </a:extLst>
            </p:cNvPr>
            <p:cNvSpPr/>
            <p:nvPr/>
          </p:nvSpPr>
          <p:spPr>
            <a:xfrm>
              <a:off x="486522" y="6319766"/>
              <a:ext cx="396331" cy="298521"/>
            </a:xfrm>
            <a:custGeom>
              <a:avLst/>
              <a:gdLst>
                <a:gd name="connsiteX0" fmla="*/ 395061 w 396331"/>
                <a:gd name="connsiteY0" fmla="*/ 3811 h 298521"/>
                <a:gd name="connsiteX1" fmla="*/ 386169 w 396331"/>
                <a:gd name="connsiteY1" fmla="*/ 0 h 298521"/>
                <a:gd name="connsiteX2" fmla="*/ 0 w 396331"/>
                <a:gd name="connsiteY2" fmla="*/ 282008 h 298521"/>
                <a:gd name="connsiteX3" fmla="*/ 1270 w 396331"/>
                <a:gd name="connsiteY3" fmla="*/ 294711 h 298521"/>
                <a:gd name="connsiteX4" fmla="*/ 1270 w 396331"/>
                <a:gd name="connsiteY4" fmla="*/ 298522 h 298521"/>
                <a:gd name="connsiteX5" fmla="*/ 396331 w 396331"/>
                <a:gd name="connsiteY5" fmla="*/ 11433 h 29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31" h="298521">
                  <a:moveTo>
                    <a:pt x="395061" y="3811"/>
                  </a:moveTo>
                  <a:lnTo>
                    <a:pt x="386169" y="0"/>
                  </a:lnTo>
                  <a:lnTo>
                    <a:pt x="0" y="282008"/>
                  </a:lnTo>
                  <a:lnTo>
                    <a:pt x="1270" y="294711"/>
                  </a:lnTo>
                  <a:lnTo>
                    <a:pt x="1270" y="298522"/>
                  </a:lnTo>
                  <a:lnTo>
                    <a:pt x="396331" y="11433"/>
                  </a:lnTo>
                  <a:close/>
                </a:path>
              </a:pathLst>
            </a:custGeom>
            <a:solidFill>
              <a:srgbClr val="000000"/>
            </a:solidFill>
            <a:ln w="12688"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022BAE21-69A0-4A8C-9C55-92F18FA02F84}"/>
                </a:ext>
              </a:extLst>
            </p:cNvPr>
            <p:cNvSpPr/>
            <p:nvPr/>
          </p:nvSpPr>
          <p:spPr>
            <a:xfrm>
              <a:off x="893016" y="6312144"/>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C1D99DC8-C72E-47E3-A262-692699482070}"/>
                </a:ext>
              </a:extLst>
            </p:cNvPr>
            <p:cNvSpPr/>
            <p:nvPr/>
          </p:nvSpPr>
          <p:spPr>
            <a:xfrm>
              <a:off x="882853" y="6315955"/>
              <a:ext cx="60974" cy="494148"/>
            </a:xfrm>
            <a:custGeom>
              <a:avLst/>
              <a:gdLst>
                <a:gd name="connsiteX0" fmla="*/ 12703 w 60974"/>
                <a:gd name="connsiteY0" fmla="*/ 3811 h 494148"/>
                <a:gd name="connsiteX1" fmla="*/ 3811 w 60974"/>
                <a:gd name="connsiteY1" fmla="*/ 7622 h 494148"/>
                <a:gd name="connsiteX2" fmla="*/ 3811 w 60974"/>
                <a:gd name="connsiteY2" fmla="*/ 7622 h 494148"/>
                <a:gd name="connsiteX3" fmla="*/ 0 w 60974"/>
                <a:gd name="connsiteY3" fmla="*/ 6352 h 494148"/>
                <a:gd name="connsiteX4" fmla="*/ 1270 w 60974"/>
                <a:gd name="connsiteY4" fmla="*/ 15243 h 494148"/>
                <a:gd name="connsiteX5" fmla="*/ 47001 w 60974"/>
                <a:gd name="connsiteY5" fmla="*/ 489067 h 494148"/>
                <a:gd name="connsiteX6" fmla="*/ 57163 w 60974"/>
                <a:gd name="connsiteY6" fmla="*/ 492878 h 494148"/>
                <a:gd name="connsiteX7" fmla="*/ 60974 w 60974"/>
                <a:gd name="connsiteY7" fmla="*/ 494148 h 494148"/>
                <a:gd name="connsiteX8" fmla="*/ 12703 w 60974"/>
                <a:gd name="connsiteY8" fmla="*/ 0 h 494148"/>
                <a:gd name="connsiteX9" fmla="*/ 12703 w 60974"/>
                <a:gd name="connsiteY9" fmla="*/ 0 h 494148"/>
                <a:gd name="connsiteX10" fmla="*/ 12703 w 60974"/>
                <a:gd name="connsiteY10" fmla="*/ 0 h 494148"/>
                <a:gd name="connsiteX11" fmla="*/ 12703 w 60974"/>
                <a:gd name="connsiteY11" fmla="*/ 3811 h 49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74" h="494148">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w="12688"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7533750-444F-47CF-890F-A023D2EF37BA}"/>
                </a:ext>
              </a:extLst>
            </p:cNvPr>
            <p:cNvSpPr/>
            <p:nvPr/>
          </p:nvSpPr>
          <p:spPr>
            <a:xfrm>
              <a:off x="895556" y="6313732"/>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1F2622D-38A6-41FA-9232-C3B9CD066073}"/>
                </a:ext>
              </a:extLst>
            </p:cNvPr>
            <p:cNvSpPr/>
            <p:nvPr/>
          </p:nvSpPr>
          <p:spPr>
            <a:xfrm>
              <a:off x="221030" y="0"/>
              <a:ext cx="148624" cy="1356685"/>
            </a:xfrm>
            <a:custGeom>
              <a:avLst/>
              <a:gdLst>
                <a:gd name="connsiteX0" fmla="*/ 148624 w 148624"/>
                <a:gd name="connsiteY0" fmla="*/ 1356686 h 1356685"/>
                <a:gd name="connsiteX1" fmla="*/ 15244 w 148624"/>
                <a:gd name="connsiteY1" fmla="*/ 0 h 1356685"/>
                <a:gd name="connsiteX2" fmla="*/ 0 w 148624"/>
                <a:gd name="connsiteY2" fmla="*/ 0 h 1356685"/>
                <a:gd name="connsiteX3" fmla="*/ 133381 w 148624"/>
                <a:gd name="connsiteY3" fmla="*/ 1352875 h 1356685"/>
                <a:gd name="connsiteX4" fmla="*/ 143543 w 148624"/>
                <a:gd name="connsiteY4" fmla="*/ 1355415 h 135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4" h="1356685">
                  <a:moveTo>
                    <a:pt x="148624" y="1356686"/>
                  </a:moveTo>
                  <a:lnTo>
                    <a:pt x="15244" y="0"/>
                  </a:lnTo>
                  <a:lnTo>
                    <a:pt x="0" y="0"/>
                  </a:lnTo>
                  <a:lnTo>
                    <a:pt x="133381" y="1352875"/>
                  </a:lnTo>
                  <a:lnTo>
                    <a:pt x="143543" y="1355415"/>
                  </a:lnTo>
                  <a:close/>
                </a:path>
              </a:pathLst>
            </a:custGeom>
            <a:solidFill>
              <a:srgbClr val="000000"/>
            </a:solidFill>
            <a:ln w="12688"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8FAC16B0-41EB-4F2C-BC8F-39753FED68C9}"/>
                </a:ext>
              </a:extLst>
            </p:cNvPr>
            <p:cNvSpPr/>
            <p:nvPr/>
          </p:nvSpPr>
          <p:spPr>
            <a:xfrm>
              <a:off x="778689" y="5223493"/>
              <a:ext cx="877772" cy="633882"/>
            </a:xfrm>
            <a:custGeom>
              <a:avLst/>
              <a:gdLst>
                <a:gd name="connsiteX0" fmla="*/ 876502 w 877772"/>
                <a:gd name="connsiteY0" fmla="*/ 0 h 633882"/>
                <a:gd name="connsiteX1" fmla="*/ 0 w 877772"/>
                <a:gd name="connsiteY1" fmla="*/ 619909 h 633882"/>
                <a:gd name="connsiteX2" fmla="*/ 3811 w 877772"/>
                <a:gd name="connsiteY2" fmla="*/ 621179 h 633882"/>
                <a:gd name="connsiteX3" fmla="*/ 8892 w 877772"/>
                <a:gd name="connsiteY3" fmla="*/ 630071 h 633882"/>
                <a:gd name="connsiteX4" fmla="*/ 8892 w 877772"/>
                <a:gd name="connsiteY4" fmla="*/ 630071 h 633882"/>
                <a:gd name="connsiteX5" fmla="*/ 5081 w 877772"/>
                <a:gd name="connsiteY5" fmla="*/ 633882 h 633882"/>
                <a:gd name="connsiteX6" fmla="*/ 5081 w 877772"/>
                <a:gd name="connsiteY6" fmla="*/ 633882 h 633882"/>
                <a:gd name="connsiteX7" fmla="*/ 8892 w 877772"/>
                <a:gd name="connsiteY7" fmla="*/ 631341 h 633882"/>
                <a:gd name="connsiteX8" fmla="*/ 877772 w 877772"/>
                <a:gd name="connsiteY8" fmla="*/ 17784 h 633882"/>
                <a:gd name="connsiteX9" fmla="*/ 876502 w 877772"/>
                <a:gd name="connsiteY9" fmla="*/ 5081 h 633882"/>
                <a:gd name="connsiteX10" fmla="*/ 876502 w 877772"/>
                <a:gd name="connsiteY10" fmla="*/ 0 h 63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7772" h="633882">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w="12688"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6724F19-3BA5-41DF-9E9C-60620B9EF9BA}"/>
                </a:ext>
              </a:extLst>
            </p:cNvPr>
            <p:cNvSpPr/>
            <p:nvPr/>
          </p:nvSpPr>
          <p:spPr>
            <a:xfrm>
              <a:off x="1454485" y="4832239"/>
              <a:ext cx="177841" cy="71137"/>
            </a:xfrm>
            <a:custGeom>
              <a:avLst/>
              <a:gdLst>
                <a:gd name="connsiteX0" fmla="*/ 5081 w 177841"/>
                <a:gd name="connsiteY0" fmla="*/ 5081 h 71137"/>
                <a:gd name="connsiteX1" fmla="*/ 5081 w 177841"/>
                <a:gd name="connsiteY1" fmla="*/ 5081 h 71137"/>
                <a:gd name="connsiteX2" fmla="*/ 5081 w 177841"/>
                <a:gd name="connsiteY2" fmla="*/ 5081 h 71137"/>
                <a:gd name="connsiteX3" fmla="*/ 5081 w 177841"/>
                <a:gd name="connsiteY3" fmla="*/ 7622 h 71137"/>
                <a:gd name="connsiteX4" fmla="*/ 5081 w 177841"/>
                <a:gd name="connsiteY4" fmla="*/ 7622 h 71137"/>
                <a:gd name="connsiteX5" fmla="*/ 5081 w 177841"/>
                <a:gd name="connsiteY5" fmla="*/ 7622 h 71137"/>
                <a:gd name="connsiteX6" fmla="*/ 5081 w 177841"/>
                <a:gd name="connsiteY6" fmla="*/ 8892 h 71137"/>
                <a:gd name="connsiteX7" fmla="*/ 3811 w 177841"/>
                <a:gd name="connsiteY7" fmla="*/ 10163 h 71137"/>
                <a:gd name="connsiteX8" fmla="*/ 3811 w 177841"/>
                <a:gd name="connsiteY8" fmla="*/ 10163 h 71137"/>
                <a:gd name="connsiteX9" fmla="*/ 2541 w 177841"/>
                <a:gd name="connsiteY9" fmla="*/ 11433 h 71137"/>
                <a:gd name="connsiteX10" fmla="*/ 2541 w 177841"/>
                <a:gd name="connsiteY10" fmla="*/ 11433 h 71137"/>
                <a:gd name="connsiteX11" fmla="*/ 0 w 177841"/>
                <a:gd name="connsiteY11" fmla="*/ 13973 h 71137"/>
                <a:gd name="connsiteX12" fmla="*/ 177841 w 177841"/>
                <a:gd name="connsiteY12" fmla="*/ 71137 h 71137"/>
                <a:gd name="connsiteX13" fmla="*/ 177841 w 177841"/>
                <a:gd name="connsiteY13" fmla="*/ 66056 h 71137"/>
                <a:gd name="connsiteX14" fmla="*/ 176571 w 177841"/>
                <a:gd name="connsiteY14" fmla="*/ 54623 h 71137"/>
                <a:gd name="connsiteX15" fmla="*/ 6351 w 177841"/>
                <a:gd name="connsiteY15" fmla="*/ 0 h 71137"/>
                <a:gd name="connsiteX16" fmla="*/ 5081 w 177841"/>
                <a:gd name="connsiteY16" fmla="*/ 5081 h 7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41" h="71137">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w="12688"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6BB1A445-68CE-46AE-976E-501A52B8A427}"/>
                </a:ext>
              </a:extLst>
            </p:cNvPr>
            <p:cNvSpPr/>
            <p:nvPr/>
          </p:nvSpPr>
          <p:spPr>
            <a:xfrm>
              <a:off x="1342699" y="4372389"/>
              <a:ext cx="50811" cy="442630"/>
            </a:xfrm>
            <a:custGeom>
              <a:avLst/>
              <a:gdLst>
                <a:gd name="connsiteX0" fmla="*/ 36839 w 50811"/>
                <a:gd name="connsiteY0" fmla="*/ 442066 h 442630"/>
                <a:gd name="connsiteX1" fmla="*/ 36839 w 50811"/>
                <a:gd name="connsiteY1" fmla="*/ 442066 h 442630"/>
                <a:gd name="connsiteX2" fmla="*/ 38109 w 50811"/>
                <a:gd name="connsiteY2" fmla="*/ 439525 h 442630"/>
                <a:gd name="connsiteX3" fmla="*/ 39379 w 50811"/>
                <a:gd name="connsiteY3" fmla="*/ 438255 h 442630"/>
                <a:gd name="connsiteX4" fmla="*/ 40649 w 50811"/>
                <a:gd name="connsiteY4" fmla="*/ 436985 h 442630"/>
                <a:gd name="connsiteX5" fmla="*/ 43190 w 50811"/>
                <a:gd name="connsiteY5" fmla="*/ 435714 h 442630"/>
                <a:gd name="connsiteX6" fmla="*/ 44460 w 50811"/>
                <a:gd name="connsiteY6" fmla="*/ 435714 h 442630"/>
                <a:gd name="connsiteX7" fmla="*/ 45731 w 50811"/>
                <a:gd name="connsiteY7" fmla="*/ 435714 h 442630"/>
                <a:gd name="connsiteX8" fmla="*/ 50812 w 50811"/>
                <a:gd name="connsiteY8" fmla="*/ 436985 h 442630"/>
                <a:gd name="connsiteX9" fmla="*/ 15244 w 50811"/>
                <a:gd name="connsiteY9" fmla="*/ 5081 h 442630"/>
                <a:gd name="connsiteX10" fmla="*/ 5081 w 50811"/>
                <a:gd name="connsiteY10" fmla="*/ 1270 h 442630"/>
                <a:gd name="connsiteX11" fmla="*/ 0 w 50811"/>
                <a:gd name="connsiteY11" fmla="*/ 0 h 442630"/>
                <a:gd name="connsiteX12" fmla="*/ 36839 w 50811"/>
                <a:gd name="connsiteY12" fmla="*/ 442066 h 442630"/>
                <a:gd name="connsiteX13" fmla="*/ 36839 w 50811"/>
                <a:gd name="connsiteY13" fmla="*/ 442066 h 442630"/>
                <a:gd name="connsiteX14" fmla="*/ 36839 w 50811"/>
                <a:gd name="connsiteY14" fmla="*/ 442066 h 44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11" h="44263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w="12688"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4897805F-5A76-48CD-9C1B-A9569C72A914}"/>
                </a:ext>
              </a:extLst>
            </p:cNvPr>
            <p:cNvSpPr/>
            <p:nvPr/>
          </p:nvSpPr>
          <p:spPr>
            <a:xfrm>
              <a:off x="1379538" y="4816996"/>
              <a:ext cx="19054" cy="58433"/>
            </a:xfrm>
            <a:custGeom>
              <a:avLst/>
              <a:gdLst>
                <a:gd name="connsiteX0" fmla="*/ 19054 w 19054"/>
                <a:gd name="connsiteY0" fmla="*/ 48271 h 58433"/>
                <a:gd name="connsiteX1" fmla="*/ 15244 w 19054"/>
                <a:gd name="connsiteY1" fmla="*/ 10162 h 58433"/>
                <a:gd name="connsiteX2" fmla="*/ 5081 w 19054"/>
                <a:gd name="connsiteY2" fmla="*/ 6352 h 58433"/>
                <a:gd name="connsiteX3" fmla="*/ 0 w 19054"/>
                <a:gd name="connsiteY3" fmla="*/ 0 h 58433"/>
                <a:gd name="connsiteX4" fmla="*/ 5081 w 19054"/>
                <a:gd name="connsiteY4" fmla="*/ 58434 h 58433"/>
                <a:gd name="connsiteX5" fmla="*/ 8892 w 19054"/>
                <a:gd name="connsiteY5" fmla="*/ 55893 h 58433"/>
                <a:gd name="connsiteX6" fmla="*/ 19054 w 19054"/>
                <a:gd name="connsiteY6" fmla="*/ 4827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4" h="58433">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w="12688"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4ECB4ADF-4027-4B1E-82A3-8C01C111A883}"/>
                </a:ext>
              </a:extLst>
            </p:cNvPr>
            <p:cNvSpPr/>
            <p:nvPr/>
          </p:nvSpPr>
          <p:spPr>
            <a:xfrm>
              <a:off x="1378973" y="4816996"/>
              <a:ext cx="564" cy="12703"/>
            </a:xfrm>
            <a:custGeom>
              <a:avLst/>
              <a:gdLst>
                <a:gd name="connsiteX0" fmla="*/ 565 w 564"/>
                <a:gd name="connsiteY0" fmla="*/ 0 h 12703"/>
                <a:gd name="connsiteX1" fmla="*/ 565 w 564"/>
                <a:gd name="connsiteY1" fmla="*/ 0 h 12703"/>
                <a:gd name="connsiteX2" fmla="*/ 565 w 564"/>
                <a:gd name="connsiteY2" fmla="*/ 0 h 12703"/>
                <a:gd name="connsiteX3" fmla="*/ 565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565" y="0"/>
                  </a:moveTo>
                  <a:lnTo>
                    <a:pt x="565" y="0"/>
                  </a:lnTo>
                  <a:lnTo>
                    <a:pt x="565" y="0"/>
                  </a:lnTo>
                  <a:cubicBezTo>
                    <a:pt x="565" y="0"/>
                    <a:pt x="-706" y="0"/>
                    <a:pt x="565" y="0"/>
                  </a:cubicBezTo>
                  <a:close/>
                </a:path>
              </a:pathLst>
            </a:custGeom>
            <a:solidFill>
              <a:srgbClr val="000000"/>
            </a:solidFill>
            <a:ln w="12688"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C3C255D1-A503-4454-964E-AA266C31C8E2}"/>
                </a:ext>
              </a:extLst>
            </p:cNvPr>
            <p:cNvSpPr/>
            <p:nvPr/>
          </p:nvSpPr>
          <p:spPr>
            <a:xfrm>
              <a:off x="1385889" y="480937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F0F018B8-19FB-43EA-82AE-E59EB1557F81}"/>
                </a:ext>
              </a:extLst>
            </p:cNvPr>
            <p:cNvSpPr/>
            <p:nvPr/>
          </p:nvSpPr>
          <p:spPr>
            <a:xfrm>
              <a:off x="1459566" y="483986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033645EB-27EF-4933-8336-96822FC0A124}"/>
                </a:ext>
              </a:extLst>
            </p:cNvPr>
            <p:cNvSpPr/>
            <p:nvPr/>
          </p:nvSpPr>
          <p:spPr>
            <a:xfrm>
              <a:off x="1457026" y="4843107"/>
              <a:ext cx="564" cy="564"/>
            </a:xfrm>
            <a:custGeom>
              <a:avLst/>
              <a:gdLst>
                <a:gd name="connsiteX0" fmla="*/ 0 w 564"/>
                <a:gd name="connsiteY0" fmla="*/ 564 h 564"/>
                <a:gd name="connsiteX1" fmla="*/ 0 w 564"/>
                <a:gd name="connsiteY1" fmla="*/ 564 h 564"/>
                <a:gd name="connsiteX2" fmla="*/ 0 w 564"/>
                <a:gd name="connsiteY2" fmla="*/ 564 h 564"/>
                <a:gd name="connsiteX3" fmla="*/ 0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0" y="564"/>
                  </a:moveTo>
                  <a:cubicBezTo>
                    <a:pt x="0" y="564"/>
                    <a:pt x="1270" y="-706"/>
                    <a:pt x="0" y="564"/>
                  </a:cubicBezTo>
                  <a:lnTo>
                    <a:pt x="0" y="564"/>
                  </a:lnTo>
                  <a:lnTo>
                    <a:pt x="0" y="564"/>
                  </a:lnTo>
                  <a:close/>
                </a:path>
              </a:pathLst>
            </a:custGeom>
            <a:solidFill>
              <a:srgbClr val="000000"/>
            </a:solidFill>
            <a:ln w="12688"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2D0EBE3-269C-479C-95B3-BDFF064A1E22}"/>
                </a:ext>
              </a:extLst>
            </p:cNvPr>
            <p:cNvSpPr/>
            <p:nvPr/>
          </p:nvSpPr>
          <p:spPr>
            <a:xfrm>
              <a:off x="1379538" y="4809374"/>
              <a:ext cx="58433" cy="30487"/>
            </a:xfrm>
            <a:custGeom>
              <a:avLst/>
              <a:gdLst>
                <a:gd name="connsiteX0" fmla="*/ 5081 w 58433"/>
                <a:gd name="connsiteY0" fmla="*/ 13973 h 30487"/>
                <a:gd name="connsiteX1" fmla="*/ 15244 w 58433"/>
                <a:gd name="connsiteY1" fmla="*/ 17784 h 30487"/>
                <a:gd name="connsiteX2" fmla="*/ 55893 w 58433"/>
                <a:gd name="connsiteY2" fmla="*/ 30487 h 30487"/>
                <a:gd name="connsiteX3" fmla="*/ 58433 w 58433"/>
                <a:gd name="connsiteY3" fmla="*/ 29217 h 30487"/>
                <a:gd name="connsiteX4" fmla="*/ 57163 w 58433"/>
                <a:gd name="connsiteY4" fmla="*/ 15243 h 30487"/>
                <a:gd name="connsiteX5" fmla="*/ 13973 w 58433"/>
                <a:gd name="connsiteY5" fmla="*/ 1270 h 30487"/>
                <a:gd name="connsiteX6" fmla="*/ 8892 w 58433"/>
                <a:gd name="connsiteY6" fmla="*/ 0 h 30487"/>
                <a:gd name="connsiteX7" fmla="*/ 7622 w 58433"/>
                <a:gd name="connsiteY7" fmla="*/ 0 h 30487"/>
                <a:gd name="connsiteX8" fmla="*/ 6351 w 58433"/>
                <a:gd name="connsiteY8" fmla="*/ 0 h 30487"/>
                <a:gd name="connsiteX9" fmla="*/ 3811 w 58433"/>
                <a:gd name="connsiteY9" fmla="*/ 1270 h 30487"/>
                <a:gd name="connsiteX10" fmla="*/ 2541 w 58433"/>
                <a:gd name="connsiteY10" fmla="*/ 2540 h 30487"/>
                <a:gd name="connsiteX11" fmla="*/ 1270 w 58433"/>
                <a:gd name="connsiteY11" fmla="*/ 3811 h 30487"/>
                <a:gd name="connsiteX12" fmla="*/ 0 w 58433"/>
                <a:gd name="connsiteY12" fmla="*/ 6352 h 30487"/>
                <a:gd name="connsiteX13" fmla="*/ 0 w 58433"/>
                <a:gd name="connsiteY13" fmla="*/ 6352 h 30487"/>
                <a:gd name="connsiteX14" fmla="*/ 0 w 58433"/>
                <a:gd name="connsiteY14" fmla="*/ 8892 h 30487"/>
                <a:gd name="connsiteX15" fmla="*/ 0 w 58433"/>
                <a:gd name="connsiteY15" fmla="*/ 8892 h 30487"/>
                <a:gd name="connsiteX16" fmla="*/ 0 w 58433"/>
                <a:gd name="connsiteY16" fmla="*/ 8892 h 30487"/>
                <a:gd name="connsiteX17" fmla="*/ 5081 w 58433"/>
                <a:gd name="connsiteY17" fmla="*/ 13973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433" h="30487">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w="12688"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D53F6981-FB20-4695-8438-4599F158D08E}"/>
                </a:ext>
              </a:extLst>
            </p:cNvPr>
            <p:cNvSpPr/>
            <p:nvPr/>
          </p:nvSpPr>
          <p:spPr>
            <a:xfrm>
              <a:off x="6882447" y="568969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cubicBezTo>
                    <a:pt x="0" y="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0B858F70-6AF9-4435-BD39-AAD6313546C7}"/>
                </a:ext>
              </a:extLst>
            </p:cNvPr>
            <p:cNvSpPr/>
            <p:nvPr/>
          </p:nvSpPr>
          <p:spPr>
            <a:xfrm>
              <a:off x="6817662" y="5693506"/>
              <a:ext cx="66055" cy="1159788"/>
            </a:xfrm>
            <a:custGeom>
              <a:avLst/>
              <a:gdLst>
                <a:gd name="connsiteX0" fmla="*/ 66055 w 66055"/>
                <a:gd name="connsiteY0" fmla="*/ 2540 h 1159788"/>
                <a:gd name="connsiteX1" fmla="*/ 66055 w 66055"/>
                <a:gd name="connsiteY1" fmla="*/ 2540 h 1159788"/>
                <a:gd name="connsiteX2" fmla="*/ 66055 w 66055"/>
                <a:gd name="connsiteY2" fmla="*/ 3811 h 1159788"/>
                <a:gd name="connsiteX3" fmla="*/ 64785 w 66055"/>
                <a:gd name="connsiteY3" fmla="*/ 5081 h 1159788"/>
                <a:gd name="connsiteX4" fmla="*/ 64785 w 66055"/>
                <a:gd name="connsiteY4" fmla="*/ 5081 h 1159788"/>
                <a:gd name="connsiteX5" fmla="*/ 50812 w 66055"/>
                <a:gd name="connsiteY5" fmla="*/ 17784 h 1159788"/>
                <a:gd name="connsiteX6" fmla="*/ 0 w 66055"/>
                <a:gd name="connsiteY6" fmla="*/ 1159788 h 1159788"/>
                <a:gd name="connsiteX7" fmla="*/ 15244 w 66055"/>
                <a:gd name="connsiteY7" fmla="*/ 1159788 h 1159788"/>
                <a:gd name="connsiteX8" fmla="*/ 66055 w 66055"/>
                <a:gd name="connsiteY8" fmla="*/ 0 h 1159788"/>
                <a:gd name="connsiteX9" fmla="*/ 66055 w 66055"/>
                <a:gd name="connsiteY9" fmla="*/ 0 h 1159788"/>
                <a:gd name="connsiteX10" fmla="*/ 66055 w 66055"/>
                <a:gd name="connsiteY10" fmla="*/ 1270 h 1159788"/>
                <a:gd name="connsiteX11" fmla="*/ 66055 w 66055"/>
                <a:gd name="connsiteY11" fmla="*/ 2540 h 115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55" h="1159788">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w="12688"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F619C1F-4A5E-4DBE-B483-B0F636323936}"/>
                </a:ext>
              </a:extLst>
            </p:cNvPr>
            <p:cNvSpPr/>
            <p:nvPr/>
          </p:nvSpPr>
          <p:spPr>
            <a:xfrm>
              <a:off x="6879906" y="5688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979781B1-5265-4185-8203-62B58BBEBEA3}"/>
                </a:ext>
              </a:extLst>
            </p:cNvPr>
            <p:cNvSpPr/>
            <p:nvPr/>
          </p:nvSpPr>
          <p:spPr>
            <a:xfrm>
              <a:off x="6254922" y="5696046"/>
              <a:ext cx="626254" cy="580529"/>
            </a:xfrm>
            <a:custGeom>
              <a:avLst/>
              <a:gdLst>
                <a:gd name="connsiteX0" fmla="*/ 5081 w 626254"/>
                <a:gd name="connsiteY0" fmla="*/ 571637 h 580529"/>
                <a:gd name="connsiteX1" fmla="*/ 5081 w 626254"/>
                <a:gd name="connsiteY1" fmla="*/ 571637 h 580529"/>
                <a:gd name="connsiteX2" fmla="*/ 6351 w 626254"/>
                <a:gd name="connsiteY2" fmla="*/ 572908 h 580529"/>
                <a:gd name="connsiteX3" fmla="*/ 7622 w 626254"/>
                <a:gd name="connsiteY3" fmla="*/ 574178 h 580529"/>
                <a:gd name="connsiteX4" fmla="*/ 8892 w 626254"/>
                <a:gd name="connsiteY4" fmla="*/ 575448 h 580529"/>
                <a:gd name="connsiteX5" fmla="*/ 8892 w 626254"/>
                <a:gd name="connsiteY5" fmla="*/ 576718 h 580529"/>
                <a:gd name="connsiteX6" fmla="*/ 8892 w 626254"/>
                <a:gd name="connsiteY6" fmla="*/ 577989 h 580529"/>
                <a:gd name="connsiteX7" fmla="*/ 8892 w 626254"/>
                <a:gd name="connsiteY7" fmla="*/ 577989 h 580529"/>
                <a:gd name="connsiteX8" fmla="*/ 8892 w 626254"/>
                <a:gd name="connsiteY8" fmla="*/ 580530 h 580529"/>
                <a:gd name="connsiteX9" fmla="*/ 612281 w 626254"/>
                <a:gd name="connsiteY9" fmla="*/ 13973 h 580529"/>
                <a:gd name="connsiteX10" fmla="*/ 626255 w 626254"/>
                <a:gd name="connsiteY10" fmla="*/ 1270 h 580529"/>
                <a:gd name="connsiteX11" fmla="*/ 626255 w 626254"/>
                <a:gd name="connsiteY11" fmla="*/ 1270 h 580529"/>
                <a:gd name="connsiteX12" fmla="*/ 618632 w 626254"/>
                <a:gd name="connsiteY12" fmla="*/ 3811 h 580529"/>
                <a:gd name="connsiteX13" fmla="*/ 605930 w 626254"/>
                <a:gd name="connsiteY13" fmla="*/ 0 h 580529"/>
                <a:gd name="connsiteX14" fmla="*/ 0 w 626254"/>
                <a:gd name="connsiteY14" fmla="*/ 569097 h 580529"/>
                <a:gd name="connsiteX15" fmla="*/ 5081 w 626254"/>
                <a:gd name="connsiteY15" fmla="*/ 571637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6254" h="580529">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w="12688"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1168170D-4C6B-438B-969D-2D9C8D8A4170}"/>
                </a:ext>
              </a:extLst>
            </p:cNvPr>
            <p:cNvSpPr/>
            <p:nvPr/>
          </p:nvSpPr>
          <p:spPr>
            <a:xfrm>
              <a:off x="6881177" y="56896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0B6CD96-7412-438A-B5B1-89AF3E95097E}"/>
                </a:ext>
              </a:extLst>
            </p:cNvPr>
            <p:cNvSpPr/>
            <p:nvPr/>
          </p:nvSpPr>
          <p:spPr>
            <a:xfrm>
              <a:off x="6878636" y="568715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5724FFCB-3BE5-4C27-9DBD-0D3ABCE322F4}"/>
                </a:ext>
              </a:extLst>
            </p:cNvPr>
            <p:cNvSpPr/>
            <p:nvPr/>
          </p:nvSpPr>
          <p:spPr>
            <a:xfrm>
              <a:off x="6883718" y="5694776"/>
              <a:ext cx="12702" cy="1270"/>
            </a:xfrm>
            <a:custGeom>
              <a:avLst/>
              <a:gdLst>
                <a:gd name="connsiteX0" fmla="*/ 0 w 12702"/>
                <a:gd name="connsiteY0" fmla="*/ 0 h 1270"/>
                <a:gd name="connsiteX1" fmla="*/ 0 w 12702"/>
                <a:gd name="connsiteY1" fmla="*/ 0 h 1270"/>
                <a:gd name="connsiteX2" fmla="*/ 0 w 12702"/>
                <a:gd name="connsiteY2" fmla="*/ 127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lnTo>
                    <a:pt x="0" y="0"/>
                  </a:lnTo>
                  <a:cubicBezTo>
                    <a:pt x="0" y="0"/>
                    <a:pt x="0" y="1270"/>
                    <a:pt x="0" y="1270"/>
                  </a:cubicBezTo>
                  <a:cubicBezTo>
                    <a:pt x="0" y="127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16D62388-AE88-465C-BBFB-084E2641915B}"/>
                </a:ext>
              </a:extLst>
            </p:cNvPr>
            <p:cNvSpPr/>
            <p:nvPr/>
          </p:nvSpPr>
          <p:spPr>
            <a:xfrm>
              <a:off x="6883718" y="5690965"/>
              <a:ext cx="12702" cy="1270"/>
            </a:xfrm>
            <a:custGeom>
              <a:avLst/>
              <a:gdLst>
                <a:gd name="connsiteX0" fmla="*/ 0 w 12702"/>
                <a:gd name="connsiteY0" fmla="*/ 1270 h 1270"/>
                <a:gd name="connsiteX1" fmla="*/ 0 w 12702"/>
                <a:gd name="connsiteY1" fmla="*/ 0 h 1270"/>
                <a:gd name="connsiteX2" fmla="*/ 0 w 12702"/>
                <a:gd name="connsiteY2" fmla="*/ 1270 h 1270"/>
              </a:gdLst>
              <a:ahLst/>
              <a:cxnLst>
                <a:cxn ang="0">
                  <a:pos x="connsiteX0" y="connsiteY0"/>
                </a:cxn>
                <a:cxn ang="0">
                  <a:pos x="connsiteX1" y="connsiteY1"/>
                </a:cxn>
                <a:cxn ang="0">
                  <a:pos x="connsiteX2" y="connsiteY2"/>
                </a:cxn>
              </a:cxnLst>
              <a:rect l="l" t="t" r="r" b="b"/>
              <a:pathLst>
                <a:path w="12702" h="1270">
                  <a:moveTo>
                    <a:pt x="0" y="1270"/>
                  </a:moveTo>
                  <a:lnTo>
                    <a:pt x="0" y="0"/>
                  </a:lnTo>
                  <a:lnTo>
                    <a:pt x="0" y="1270"/>
                  </a:lnTo>
                  <a:close/>
                </a:path>
              </a:pathLst>
            </a:custGeom>
            <a:solidFill>
              <a:srgbClr val="000000"/>
            </a:solidFill>
            <a:ln w="12688"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E56E7B18-74C8-43B7-89D7-CAB9E3D4B2AE}"/>
                </a:ext>
              </a:extLst>
            </p:cNvPr>
            <p:cNvSpPr/>
            <p:nvPr/>
          </p:nvSpPr>
          <p:spPr>
            <a:xfrm>
              <a:off x="6233327" y="6275306"/>
              <a:ext cx="33027" cy="580529"/>
            </a:xfrm>
            <a:custGeom>
              <a:avLst/>
              <a:gdLst>
                <a:gd name="connsiteX0" fmla="*/ 31757 w 33027"/>
                <a:gd name="connsiteY0" fmla="*/ 0 h 580529"/>
                <a:gd name="connsiteX1" fmla="*/ 31757 w 33027"/>
                <a:gd name="connsiteY1" fmla="*/ 0 h 580529"/>
                <a:gd name="connsiteX2" fmla="*/ 31757 w 33027"/>
                <a:gd name="connsiteY2" fmla="*/ 2541 h 580529"/>
                <a:gd name="connsiteX3" fmla="*/ 22865 w 33027"/>
                <a:gd name="connsiteY3" fmla="*/ 7622 h 580529"/>
                <a:gd name="connsiteX4" fmla="*/ 17784 w 33027"/>
                <a:gd name="connsiteY4" fmla="*/ 6352 h 580529"/>
                <a:gd name="connsiteX5" fmla="*/ 0 w 33027"/>
                <a:gd name="connsiteY5" fmla="*/ 580530 h 580529"/>
                <a:gd name="connsiteX6" fmla="*/ 15243 w 33027"/>
                <a:gd name="connsiteY6" fmla="*/ 580530 h 580529"/>
                <a:gd name="connsiteX7" fmla="*/ 33027 w 33027"/>
                <a:gd name="connsiteY7" fmla="*/ 3811 h 580529"/>
                <a:gd name="connsiteX8" fmla="*/ 31757 w 33027"/>
                <a:gd name="connsiteY8" fmla="*/ 0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580529">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w="12688"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61522E1B-E039-4202-8BB7-F95A6B088979}"/>
                </a:ext>
              </a:extLst>
            </p:cNvPr>
            <p:cNvSpPr/>
            <p:nvPr/>
          </p:nvSpPr>
          <p:spPr>
            <a:xfrm>
              <a:off x="3782932" y="5481365"/>
              <a:ext cx="72406" cy="36838"/>
            </a:xfrm>
            <a:custGeom>
              <a:avLst/>
              <a:gdLst>
                <a:gd name="connsiteX0" fmla="*/ 0 w 72406"/>
                <a:gd name="connsiteY0" fmla="*/ 3811 h 36838"/>
                <a:gd name="connsiteX1" fmla="*/ 0 w 72406"/>
                <a:gd name="connsiteY1" fmla="*/ 13973 h 36838"/>
                <a:gd name="connsiteX2" fmla="*/ 69866 w 72406"/>
                <a:gd name="connsiteY2" fmla="*/ 36839 h 36838"/>
                <a:gd name="connsiteX3" fmla="*/ 72407 w 72406"/>
                <a:gd name="connsiteY3" fmla="*/ 34298 h 36838"/>
                <a:gd name="connsiteX4" fmla="*/ 72407 w 72406"/>
                <a:gd name="connsiteY4" fmla="*/ 34298 h 36838"/>
                <a:gd name="connsiteX5" fmla="*/ 72407 w 72406"/>
                <a:gd name="connsiteY5" fmla="*/ 33028 h 36838"/>
                <a:gd name="connsiteX6" fmla="*/ 72407 w 72406"/>
                <a:gd name="connsiteY6" fmla="*/ 33028 h 36838"/>
                <a:gd name="connsiteX7" fmla="*/ 72407 w 72406"/>
                <a:gd name="connsiteY7" fmla="*/ 22865 h 36838"/>
                <a:gd name="connsiteX8" fmla="*/ 0 w 72406"/>
                <a:gd name="connsiteY8" fmla="*/ 0 h 36838"/>
                <a:gd name="connsiteX9" fmla="*/ 0 w 72406"/>
                <a:gd name="connsiteY9" fmla="*/ 381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06" h="36838">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w="12688"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D8AA78B7-2BF1-48AE-8758-0352A5FFBDB8}"/>
                </a:ext>
              </a:extLst>
            </p:cNvPr>
            <p:cNvSpPr/>
            <p:nvPr/>
          </p:nvSpPr>
          <p:spPr>
            <a:xfrm>
              <a:off x="4500647" y="3799481"/>
              <a:ext cx="26676" cy="1190275"/>
            </a:xfrm>
            <a:custGeom>
              <a:avLst/>
              <a:gdLst>
                <a:gd name="connsiteX0" fmla="*/ 21595 w 26676"/>
                <a:gd name="connsiteY0" fmla="*/ 1185194 h 1190275"/>
                <a:gd name="connsiteX1" fmla="*/ 26676 w 26676"/>
                <a:gd name="connsiteY1" fmla="*/ 1186465 h 1190275"/>
                <a:gd name="connsiteX2" fmla="*/ 13973 w 26676"/>
                <a:gd name="connsiteY2" fmla="*/ 17784 h 1190275"/>
                <a:gd name="connsiteX3" fmla="*/ 13973 w 26676"/>
                <a:gd name="connsiteY3" fmla="*/ 7622 h 1190275"/>
                <a:gd name="connsiteX4" fmla="*/ 13973 w 26676"/>
                <a:gd name="connsiteY4" fmla="*/ 6352 h 1190275"/>
                <a:gd name="connsiteX5" fmla="*/ 13973 w 26676"/>
                <a:gd name="connsiteY5" fmla="*/ 5081 h 1190275"/>
                <a:gd name="connsiteX6" fmla="*/ 13973 w 26676"/>
                <a:gd name="connsiteY6" fmla="*/ 3811 h 1190275"/>
                <a:gd name="connsiteX7" fmla="*/ 12703 w 26676"/>
                <a:gd name="connsiteY7" fmla="*/ 2540 h 1190275"/>
                <a:gd name="connsiteX8" fmla="*/ 11433 w 26676"/>
                <a:gd name="connsiteY8" fmla="*/ 1270 h 1190275"/>
                <a:gd name="connsiteX9" fmla="*/ 10163 w 26676"/>
                <a:gd name="connsiteY9" fmla="*/ 0 h 1190275"/>
                <a:gd name="connsiteX10" fmla="*/ 8892 w 26676"/>
                <a:gd name="connsiteY10" fmla="*/ 0 h 1190275"/>
                <a:gd name="connsiteX11" fmla="*/ 7622 w 26676"/>
                <a:gd name="connsiteY11" fmla="*/ 0 h 1190275"/>
                <a:gd name="connsiteX12" fmla="*/ 6351 w 26676"/>
                <a:gd name="connsiteY12" fmla="*/ 0 h 1190275"/>
                <a:gd name="connsiteX13" fmla="*/ 5081 w 26676"/>
                <a:gd name="connsiteY13" fmla="*/ 0 h 1190275"/>
                <a:gd name="connsiteX14" fmla="*/ 3811 w 26676"/>
                <a:gd name="connsiteY14" fmla="*/ 0 h 1190275"/>
                <a:gd name="connsiteX15" fmla="*/ 3811 w 26676"/>
                <a:gd name="connsiteY15" fmla="*/ 0 h 1190275"/>
                <a:gd name="connsiteX16" fmla="*/ 0 w 26676"/>
                <a:gd name="connsiteY16" fmla="*/ 6352 h 1190275"/>
                <a:gd name="connsiteX17" fmla="*/ 0 w 26676"/>
                <a:gd name="connsiteY17" fmla="*/ 21595 h 1190275"/>
                <a:gd name="connsiteX18" fmla="*/ 12703 w 26676"/>
                <a:gd name="connsiteY18" fmla="*/ 1190275 h 1190275"/>
                <a:gd name="connsiteX19" fmla="*/ 12703 w 26676"/>
                <a:gd name="connsiteY19" fmla="*/ 1190275 h 1190275"/>
                <a:gd name="connsiteX20" fmla="*/ 12703 w 26676"/>
                <a:gd name="connsiteY20" fmla="*/ 1187735 h 1190275"/>
                <a:gd name="connsiteX21" fmla="*/ 21595 w 26676"/>
                <a:gd name="connsiteY21" fmla="*/ 1185194 h 119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676" h="1190275">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w="12688"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2330AED2-5B1E-4D35-A473-D0B51C6C48C3}"/>
                </a:ext>
              </a:extLst>
            </p:cNvPr>
            <p:cNvSpPr/>
            <p:nvPr/>
          </p:nvSpPr>
          <p:spPr>
            <a:xfrm>
              <a:off x="4514621" y="499610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5199361F-A07E-406C-BD0B-F959C7981C50}"/>
                </a:ext>
              </a:extLst>
            </p:cNvPr>
            <p:cNvSpPr/>
            <p:nvPr/>
          </p:nvSpPr>
          <p:spPr>
            <a:xfrm>
              <a:off x="4509540" y="6382011"/>
              <a:ext cx="15243" cy="12703"/>
            </a:xfrm>
            <a:custGeom>
              <a:avLst/>
              <a:gdLst>
                <a:gd name="connsiteX0" fmla="*/ 0 w 15243"/>
                <a:gd name="connsiteY0" fmla="*/ 7622 h 12703"/>
                <a:gd name="connsiteX1" fmla="*/ 10162 w 15243"/>
                <a:gd name="connsiteY1" fmla="*/ 11433 h 12703"/>
                <a:gd name="connsiteX2" fmla="*/ 15244 w 15243"/>
                <a:gd name="connsiteY2" fmla="*/ 12703 h 12703"/>
                <a:gd name="connsiteX3" fmla="*/ 15244 w 15243"/>
                <a:gd name="connsiteY3" fmla="*/ 5081 h 12703"/>
                <a:gd name="connsiteX4" fmla="*/ 5081 w 15243"/>
                <a:gd name="connsiteY4" fmla="*/ 1270 h 12703"/>
                <a:gd name="connsiteX5" fmla="*/ 0 w 15243"/>
                <a:gd name="connsiteY5" fmla="*/ 0 h 1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3" h="12703">
                  <a:moveTo>
                    <a:pt x="0" y="7622"/>
                  </a:moveTo>
                  <a:lnTo>
                    <a:pt x="10162" y="11433"/>
                  </a:lnTo>
                  <a:lnTo>
                    <a:pt x="15244" y="12703"/>
                  </a:lnTo>
                  <a:lnTo>
                    <a:pt x="15244" y="5081"/>
                  </a:lnTo>
                  <a:lnTo>
                    <a:pt x="5081" y="1270"/>
                  </a:lnTo>
                  <a:lnTo>
                    <a:pt x="0" y="0"/>
                  </a:lnTo>
                  <a:close/>
                </a:path>
              </a:pathLst>
            </a:custGeom>
            <a:solidFill>
              <a:srgbClr val="000000"/>
            </a:solidFill>
            <a:ln w="12688"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2D76FB17-65C7-412C-96EC-C865825B0CE5}"/>
                </a:ext>
              </a:extLst>
            </p:cNvPr>
            <p:cNvSpPr/>
            <p:nvPr/>
          </p:nvSpPr>
          <p:spPr>
            <a:xfrm>
              <a:off x="4510810" y="4984345"/>
              <a:ext cx="646579" cy="203579"/>
            </a:xfrm>
            <a:custGeom>
              <a:avLst/>
              <a:gdLst>
                <a:gd name="connsiteX0" fmla="*/ 5081 w 646579"/>
                <a:gd name="connsiteY0" fmla="*/ 13034 h 203579"/>
                <a:gd name="connsiteX1" fmla="*/ 6351 w 646579"/>
                <a:gd name="connsiteY1" fmla="*/ 13034 h 203579"/>
                <a:gd name="connsiteX2" fmla="*/ 6351 w 646579"/>
                <a:gd name="connsiteY2" fmla="*/ 13034 h 203579"/>
                <a:gd name="connsiteX3" fmla="*/ 642768 w 646579"/>
                <a:gd name="connsiteY3" fmla="*/ 203579 h 203579"/>
                <a:gd name="connsiteX4" fmla="*/ 637687 w 646579"/>
                <a:gd name="connsiteY4" fmla="*/ 194687 h 203579"/>
                <a:gd name="connsiteX5" fmla="*/ 637687 w 646579"/>
                <a:gd name="connsiteY5" fmla="*/ 194687 h 203579"/>
                <a:gd name="connsiteX6" fmla="*/ 646579 w 646579"/>
                <a:gd name="connsiteY6" fmla="*/ 189606 h 203579"/>
                <a:gd name="connsiteX7" fmla="*/ 636417 w 646579"/>
                <a:gd name="connsiteY7" fmla="*/ 187065 h 203579"/>
                <a:gd name="connsiteX8" fmla="*/ 13973 w 646579"/>
                <a:gd name="connsiteY8" fmla="*/ 1601 h 203579"/>
                <a:gd name="connsiteX9" fmla="*/ 8892 w 646579"/>
                <a:gd name="connsiteY9" fmla="*/ 330 h 203579"/>
                <a:gd name="connsiteX10" fmla="*/ 0 w 646579"/>
                <a:gd name="connsiteY10" fmla="*/ 5412 h 203579"/>
                <a:gd name="connsiteX11" fmla="*/ 0 w 646579"/>
                <a:gd name="connsiteY11" fmla="*/ 7952 h 203579"/>
                <a:gd name="connsiteX12" fmla="*/ 0 w 646579"/>
                <a:gd name="connsiteY12" fmla="*/ 9223 h 203579"/>
                <a:gd name="connsiteX13" fmla="*/ 0 w 646579"/>
                <a:gd name="connsiteY13" fmla="*/ 10493 h 203579"/>
                <a:gd name="connsiteX14" fmla="*/ 1270 w 646579"/>
                <a:gd name="connsiteY14" fmla="*/ 11763 h 203579"/>
                <a:gd name="connsiteX15" fmla="*/ 2540 w 646579"/>
                <a:gd name="connsiteY15" fmla="*/ 13034 h 203579"/>
                <a:gd name="connsiteX16" fmla="*/ 5081 w 646579"/>
                <a:gd name="connsiteY16" fmla="*/ 13034 h 20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579" h="203579">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w="12688"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B1EDAD6F-C583-4E22-A2F0-5E57EF8314D5}"/>
                </a:ext>
              </a:extLst>
            </p:cNvPr>
            <p:cNvSpPr/>
            <p:nvPr/>
          </p:nvSpPr>
          <p:spPr>
            <a:xfrm>
              <a:off x="3870582" y="5508042"/>
              <a:ext cx="1971494" cy="641503"/>
            </a:xfrm>
            <a:custGeom>
              <a:avLst/>
              <a:gdLst>
                <a:gd name="connsiteX0" fmla="*/ 1967684 w 1971494"/>
                <a:gd name="connsiteY0" fmla="*/ 641504 h 641503"/>
                <a:gd name="connsiteX1" fmla="*/ 1966413 w 1971494"/>
                <a:gd name="connsiteY1" fmla="*/ 640234 h 641503"/>
                <a:gd name="connsiteX2" fmla="*/ 1966413 w 1971494"/>
                <a:gd name="connsiteY2" fmla="*/ 640234 h 641503"/>
                <a:gd name="connsiteX3" fmla="*/ 1966413 w 1971494"/>
                <a:gd name="connsiteY3" fmla="*/ 638963 h 641503"/>
                <a:gd name="connsiteX4" fmla="*/ 1965143 w 1971494"/>
                <a:gd name="connsiteY4" fmla="*/ 637693 h 641503"/>
                <a:gd name="connsiteX5" fmla="*/ 1965143 w 1971494"/>
                <a:gd name="connsiteY5" fmla="*/ 636423 h 641503"/>
                <a:gd name="connsiteX6" fmla="*/ 1965143 w 1971494"/>
                <a:gd name="connsiteY6" fmla="*/ 635152 h 641503"/>
                <a:gd name="connsiteX7" fmla="*/ 1965143 w 1971494"/>
                <a:gd name="connsiteY7" fmla="*/ 633882 h 641503"/>
                <a:gd name="connsiteX8" fmla="*/ 1965143 w 1971494"/>
                <a:gd name="connsiteY8" fmla="*/ 632612 h 641503"/>
                <a:gd name="connsiteX9" fmla="*/ 1965143 w 1971494"/>
                <a:gd name="connsiteY9" fmla="*/ 632612 h 641503"/>
                <a:gd name="connsiteX10" fmla="*/ 1966413 w 1971494"/>
                <a:gd name="connsiteY10" fmla="*/ 631341 h 641503"/>
                <a:gd name="connsiteX11" fmla="*/ 1967684 w 1971494"/>
                <a:gd name="connsiteY11" fmla="*/ 630071 h 641503"/>
                <a:gd name="connsiteX12" fmla="*/ 1967684 w 1971494"/>
                <a:gd name="connsiteY12" fmla="*/ 630071 h 641503"/>
                <a:gd name="connsiteX13" fmla="*/ 1971495 w 1971494"/>
                <a:gd name="connsiteY13" fmla="*/ 627531 h 641503"/>
                <a:gd name="connsiteX14" fmla="*/ 1270 w 1971494"/>
                <a:gd name="connsiteY14" fmla="*/ 0 h 641503"/>
                <a:gd name="connsiteX15" fmla="*/ 1270 w 1971494"/>
                <a:gd name="connsiteY15" fmla="*/ 5081 h 641503"/>
                <a:gd name="connsiteX16" fmla="*/ 0 w 1971494"/>
                <a:gd name="connsiteY16" fmla="*/ 8892 h 641503"/>
                <a:gd name="connsiteX17" fmla="*/ 0 w 1971494"/>
                <a:gd name="connsiteY17" fmla="*/ 15243 h 641503"/>
                <a:gd name="connsiteX18" fmla="*/ 632606 w 1971494"/>
                <a:gd name="connsiteY18" fmla="*/ 215952 h 641503"/>
                <a:gd name="connsiteX19" fmla="*/ 647849 w 1971494"/>
                <a:gd name="connsiteY19" fmla="*/ 221033 h 641503"/>
                <a:gd name="connsiteX20" fmla="*/ 1971495 w 1971494"/>
                <a:gd name="connsiteY20" fmla="*/ 641504 h 641503"/>
                <a:gd name="connsiteX21" fmla="*/ 1971495 w 1971494"/>
                <a:gd name="connsiteY21" fmla="*/ 641504 h 641503"/>
                <a:gd name="connsiteX22" fmla="*/ 1967684 w 1971494"/>
                <a:gd name="connsiteY22" fmla="*/ 641504 h 64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71494" h="641503">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w="12688"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394146A7-C318-42DF-8AD6-BADB0C065AAC}"/>
                </a:ext>
              </a:extLst>
            </p:cNvPr>
            <p:cNvSpPr/>
            <p:nvPr/>
          </p:nvSpPr>
          <p:spPr>
            <a:xfrm>
              <a:off x="4470160" y="6352794"/>
              <a:ext cx="48271" cy="30487"/>
            </a:xfrm>
            <a:custGeom>
              <a:avLst/>
              <a:gdLst>
                <a:gd name="connsiteX0" fmla="*/ 0 w 48271"/>
                <a:gd name="connsiteY0" fmla="*/ 0 h 30487"/>
                <a:gd name="connsiteX1" fmla="*/ 0 w 48271"/>
                <a:gd name="connsiteY1" fmla="*/ 16514 h 30487"/>
                <a:gd name="connsiteX2" fmla="*/ 39379 w 48271"/>
                <a:gd name="connsiteY2" fmla="*/ 29217 h 30487"/>
                <a:gd name="connsiteX3" fmla="*/ 44460 w 48271"/>
                <a:gd name="connsiteY3" fmla="*/ 30487 h 30487"/>
                <a:gd name="connsiteX4" fmla="*/ 38109 w 48271"/>
                <a:gd name="connsiteY4" fmla="*/ 21595 h 30487"/>
                <a:gd name="connsiteX5" fmla="*/ 47001 w 48271"/>
                <a:gd name="connsiteY5" fmla="*/ 15243 h 30487"/>
                <a:gd name="connsiteX6" fmla="*/ 48271 w 48271"/>
                <a:gd name="connsiteY6" fmla="*/ 15243 h 30487"/>
                <a:gd name="connsiteX7" fmla="*/ 38109 w 48271"/>
                <a:gd name="connsiteY7" fmla="*/ 11433 h 30487"/>
                <a:gd name="connsiteX8" fmla="*/ 0 w 48271"/>
                <a:gd name="connsiteY8" fmla="*/ 0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30487">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w="12688"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33D330C9-3CE4-472B-A3FF-67856F1D3740}"/>
                </a:ext>
              </a:extLst>
            </p:cNvPr>
            <p:cNvSpPr/>
            <p:nvPr/>
          </p:nvSpPr>
          <p:spPr>
            <a:xfrm>
              <a:off x="5148167" y="5177432"/>
              <a:ext cx="34628" cy="23195"/>
            </a:xfrm>
            <a:custGeom>
              <a:avLst/>
              <a:gdLst>
                <a:gd name="connsiteX0" fmla="*/ 33358 w 34628"/>
                <a:gd name="connsiteY0" fmla="*/ 19385 h 23195"/>
                <a:gd name="connsiteX1" fmla="*/ 32088 w 34628"/>
                <a:gd name="connsiteY1" fmla="*/ 18115 h 23195"/>
                <a:gd name="connsiteX2" fmla="*/ 32088 w 34628"/>
                <a:gd name="connsiteY2" fmla="*/ 18115 h 23195"/>
                <a:gd name="connsiteX3" fmla="*/ 32088 w 34628"/>
                <a:gd name="connsiteY3" fmla="*/ 18115 h 23195"/>
                <a:gd name="connsiteX4" fmla="*/ 30818 w 34628"/>
                <a:gd name="connsiteY4" fmla="*/ 16844 h 23195"/>
                <a:gd name="connsiteX5" fmla="*/ 30818 w 34628"/>
                <a:gd name="connsiteY5" fmla="*/ 15574 h 23195"/>
                <a:gd name="connsiteX6" fmla="*/ 30818 w 34628"/>
                <a:gd name="connsiteY6" fmla="*/ 14304 h 23195"/>
                <a:gd name="connsiteX7" fmla="*/ 30818 w 34628"/>
                <a:gd name="connsiteY7" fmla="*/ 13034 h 23195"/>
                <a:gd name="connsiteX8" fmla="*/ 30818 w 34628"/>
                <a:gd name="connsiteY8" fmla="*/ 11763 h 23195"/>
                <a:gd name="connsiteX9" fmla="*/ 30818 w 34628"/>
                <a:gd name="connsiteY9" fmla="*/ 11763 h 23195"/>
                <a:gd name="connsiteX10" fmla="*/ 30818 w 34628"/>
                <a:gd name="connsiteY10" fmla="*/ 10493 h 23195"/>
                <a:gd name="connsiteX11" fmla="*/ 32088 w 34628"/>
                <a:gd name="connsiteY11" fmla="*/ 9222 h 23195"/>
                <a:gd name="connsiteX12" fmla="*/ 32088 w 34628"/>
                <a:gd name="connsiteY12" fmla="*/ 9222 h 23195"/>
                <a:gd name="connsiteX13" fmla="*/ 34628 w 34628"/>
                <a:gd name="connsiteY13" fmla="*/ 6682 h 23195"/>
                <a:gd name="connsiteX14" fmla="*/ 28277 w 34628"/>
                <a:gd name="connsiteY14" fmla="*/ 5412 h 23195"/>
                <a:gd name="connsiteX15" fmla="*/ 14304 w 34628"/>
                <a:gd name="connsiteY15" fmla="*/ 1601 h 23195"/>
                <a:gd name="connsiteX16" fmla="*/ 9223 w 34628"/>
                <a:gd name="connsiteY16" fmla="*/ 330 h 23195"/>
                <a:gd name="connsiteX17" fmla="*/ 330 w 34628"/>
                <a:gd name="connsiteY17" fmla="*/ 5412 h 23195"/>
                <a:gd name="connsiteX18" fmla="*/ 5412 w 34628"/>
                <a:gd name="connsiteY18" fmla="*/ 14304 h 23195"/>
                <a:gd name="connsiteX19" fmla="*/ 5412 w 34628"/>
                <a:gd name="connsiteY19" fmla="*/ 14304 h 23195"/>
                <a:gd name="connsiteX20" fmla="*/ 34628 w 34628"/>
                <a:gd name="connsiteY20" fmla="*/ 23196 h 23195"/>
                <a:gd name="connsiteX21" fmla="*/ 34628 w 34628"/>
                <a:gd name="connsiteY21" fmla="*/ 23196 h 23195"/>
                <a:gd name="connsiteX22" fmla="*/ 33358 w 34628"/>
                <a:gd name="connsiteY22" fmla="*/ 19385 h 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4628" h="23195">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w="12688"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8B343486-9A8E-4981-937E-0D980E9E3FF6}"/>
                </a:ext>
              </a:extLst>
            </p:cNvPr>
            <p:cNvSpPr/>
            <p:nvPr/>
          </p:nvSpPr>
          <p:spPr>
            <a:xfrm>
              <a:off x="4509063" y="6368832"/>
              <a:ext cx="1453691" cy="485732"/>
            </a:xfrm>
            <a:custGeom>
              <a:avLst/>
              <a:gdLst>
                <a:gd name="connsiteX0" fmla="*/ 10639 w 1453691"/>
                <a:gd name="connsiteY0" fmla="*/ 476 h 485732"/>
                <a:gd name="connsiteX1" fmla="*/ 476 w 1453691"/>
                <a:gd name="connsiteY1" fmla="*/ 4288 h 485732"/>
                <a:gd name="connsiteX2" fmla="*/ 4287 w 1453691"/>
                <a:gd name="connsiteY2" fmla="*/ 14450 h 485732"/>
                <a:gd name="connsiteX3" fmla="*/ 5557 w 1453691"/>
                <a:gd name="connsiteY3" fmla="*/ 14450 h 485732"/>
                <a:gd name="connsiteX4" fmla="*/ 15720 w 1453691"/>
                <a:gd name="connsiteY4" fmla="*/ 18261 h 485732"/>
                <a:gd name="connsiteX5" fmla="*/ 1406691 w 1453691"/>
                <a:gd name="connsiteY5" fmla="*/ 485733 h 485732"/>
                <a:gd name="connsiteX6" fmla="*/ 1453692 w 1453691"/>
                <a:gd name="connsiteY6" fmla="*/ 485733 h 485732"/>
                <a:gd name="connsiteX7" fmla="*/ 14450 w 1453691"/>
                <a:gd name="connsiteY7" fmla="*/ 1747 h 485732"/>
                <a:gd name="connsiteX8" fmla="*/ 10639 w 1453691"/>
                <a:gd name="connsiteY8" fmla="*/ 476 h 48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691" h="485732">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w="12688"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0CCAD129-6F9B-4EAC-84E3-3D1DA01AE95D}"/>
                </a:ext>
              </a:extLst>
            </p:cNvPr>
            <p:cNvSpPr/>
            <p:nvPr/>
          </p:nvSpPr>
          <p:spPr>
            <a:xfrm>
              <a:off x="5182795" y="5186654"/>
              <a:ext cx="384898" cy="124490"/>
            </a:xfrm>
            <a:custGeom>
              <a:avLst/>
              <a:gdLst>
                <a:gd name="connsiteX0" fmla="*/ 376007 w 384898"/>
                <a:gd name="connsiteY0" fmla="*/ 114327 h 124490"/>
                <a:gd name="connsiteX1" fmla="*/ 384899 w 384898"/>
                <a:gd name="connsiteY1" fmla="*/ 109246 h 124490"/>
                <a:gd name="connsiteX2" fmla="*/ 384899 w 384898"/>
                <a:gd name="connsiteY2" fmla="*/ 109246 h 124490"/>
                <a:gd name="connsiteX3" fmla="*/ 381088 w 384898"/>
                <a:gd name="connsiteY3" fmla="*/ 107976 h 124490"/>
                <a:gd name="connsiteX4" fmla="*/ 19054 w 384898"/>
                <a:gd name="connsiteY4" fmla="*/ 0 h 124490"/>
                <a:gd name="connsiteX5" fmla="*/ 7622 w 384898"/>
                <a:gd name="connsiteY5" fmla="*/ 8892 h 124490"/>
                <a:gd name="connsiteX6" fmla="*/ 0 w 384898"/>
                <a:gd name="connsiteY6" fmla="*/ 10163 h 124490"/>
                <a:gd name="connsiteX7" fmla="*/ 0 w 384898"/>
                <a:gd name="connsiteY7" fmla="*/ 10163 h 124490"/>
                <a:gd name="connsiteX8" fmla="*/ 379818 w 384898"/>
                <a:gd name="connsiteY8" fmla="*/ 124490 h 124490"/>
                <a:gd name="connsiteX9" fmla="*/ 376007 w 384898"/>
                <a:gd name="connsiteY9" fmla="*/ 114327 h 124490"/>
                <a:gd name="connsiteX10" fmla="*/ 376007 w 384898"/>
                <a:gd name="connsiteY10"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98" h="12449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w="12688"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BECCAD6-9BF6-4EB0-BA4E-C5DEF125CF92}"/>
                </a:ext>
              </a:extLst>
            </p:cNvPr>
            <p:cNvSpPr/>
            <p:nvPr/>
          </p:nvSpPr>
          <p:spPr>
            <a:xfrm>
              <a:off x="5178984" y="5187925"/>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0A29E471-7999-416D-82AC-0AA8C2D7D345}"/>
                </a:ext>
              </a:extLst>
            </p:cNvPr>
            <p:cNvSpPr/>
            <p:nvPr/>
          </p:nvSpPr>
          <p:spPr>
            <a:xfrm>
              <a:off x="3179543" y="6658938"/>
              <a:ext cx="141002" cy="58433"/>
            </a:xfrm>
            <a:custGeom>
              <a:avLst/>
              <a:gdLst>
                <a:gd name="connsiteX0" fmla="*/ 135921 w 141002"/>
                <a:gd name="connsiteY0" fmla="*/ 49541 h 58433"/>
                <a:gd name="connsiteX1" fmla="*/ 135921 w 141002"/>
                <a:gd name="connsiteY1" fmla="*/ 49541 h 58433"/>
                <a:gd name="connsiteX2" fmla="*/ 137192 w 141002"/>
                <a:gd name="connsiteY2" fmla="*/ 47001 h 58433"/>
                <a:gd name="connsiteX3" fmla="*/ 137192 w 141002"/>
                <a:gd name="connsiteY3" fmla="*/ 47001 h 58433"/>
                <a:gd name="connsiteX4" fmla="*/ 141002 w 141002"/>
                <a:gd name="connsiteY4" fmla="*/ 44461 h 58433"/>
                <a:gd name="connsiteX5" fmla="*/ 17784 w 141002"/>
                <a:gd name="connsiteY5" fmla="*/ 0 h 58433"/>
                <a:gd name="connsiteX6" fmla="*/ 7622 w 141002"/>
                <a:gd name="connsiteY6" fmla="*/ 8892 h 58433"/>
                <a:gd name="connsiteX7" fmla="*/ 6351 w 141002"/>
                <a:gd name="connsiteY7" fmla="*/ 8892 h 58433"/>
                <a:gd name="connsiteX8" fmla="*/ 5081 w 141002"/>
                <a:gd name="connsiteY8" fmla="*/ 10162 h 58433"/>
                <a:gd name="connsiteX9" fmla="*/ 3811 w 141002"/>
                <a:gd name="connsiteY9" fmla="*/ 10162 h 58433"/>
                <a:gd name="connsiteX10" fmla="*/ 1270 w 141002"/>
                <a:gd name="connsiteY10" fmla="*/ 10162 h 58433"/>
                <a:gd name="connsiteX11" fmla="*/ 0 w 141002"/>
                <a:gd name="connsiteY11" fmla="*/ 10162 h 58433"/>
                <a:gd name="connsiteX12" fmla="*/ 135921 w 141002"/>
                <a:gd name="connsiteY12" fmla="*/ 58434 h 58433"/>
                <a:gd name="connsiteX13" fmla="*/ 135921 w 141002"/>
                <a:gd name="connsiteY13" fmla="*/ 53353 h 58433"/>
                <a:gd name="connsiteX14" fmla="*/ 135921 w 141002"/>
                <a:gd name="connsiteY14" fmla="*/ 53353 h 58433"/>
                <a:gd name="connsiteX15" fmla="*/ 135921 w 141002"/>
                <a:gd name="connsiteY15" fmla="*/ 52082 h 58433"/>
                <a:gd name="connsiteX16" fmla="*/ 135921 w 141002"/>
                <a:gd name="connsiteY16" fmla="*/ 4954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002" h="58433">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w="12688"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E07017BA-2803-498E-9A6E-F7C0308D4522}"/>
                </a:ext>
              </a:extLst>
            </p:cNvPr>
            <p:cNvSpPr/>
            <p:nvPr/>
          </p:nvSpPr>
          <p:spPr>
            <a:xfrm>
              <a:off x="3316735" y="6711020"/>
              <a:ext cx="20324" cy="143544"/>
            </a:xfrm>
            <a:custGeom>
              <a:avLst/>
              <a:gdLst>
                <a:gd name="connsiteX0" fmla="*/ 11433 w 20324"/>
                <a:gd name="connsiteY0" fmla="*/ 6352 h 143544"/>
                <a:gd name="connsiteX1" fmla="*/ 1270 w 20324"/>
                <a:gd name="connsiteY1" fmla="*/ 5082 h 143544"/>
                <a:gd name="connsiteX2" fmla="*/ 0 w 20324"/>
                <a:gd name="connsiteY2" fmla="*/ 0 h 143544"/>
                <a:gd name="connsiteX3" fmla="*/ 0 w 20324"/>
                <a:gd name="connsiteY3" fmla="*/ 0 h 143544"/>
                <a:gd name="connsiteX4" fmla="*/ 0 w 20324"/>
                <a:gd name="connsiteY4" fmla="*/ 5082 h 143544"/>
                <a:gd name="connsiteX5" fmla="*/ 5081 w 20324"/>
                <a:gd name="connsiteY5" fmla="*/ 143544 h 143544"/>
                <a:gd name="connsiteX6" fmla="*/ 20325 w 20324"/>
                <a:gd name="connsiteY6" fmla="*/ 143544 h 143544"/>
                <a:gd name="connsiteX7" fmla="*/ 15243 w 20324"/>
                <a:gd name="connsiteY7" fmla="*/ 3811 h 143544"/>
                <a:gd name="connsiteX8" fmla="*/ 11433 w 20324"/>
                <a:gd name="connsiteY8" fmla="*/ 6352 h 14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143544">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w="12688"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20633A81-D45A-4CE7-9364-4946A558D613}"/>
                </a:ext>
              </a:extLst>
            </p:cNvPr>
            <p:cNvSpPr/>
            <p:nvPr/>
          </p:nvSpPr>
          <p:spPr>
            <a:xfrm>
              <a:off x="3931556" y="5764643"/>
              <a:ext cx="519549" cy="442066"/>
            </a:xfrm>
            <a:custGeom>
              <a:avLst/>
              <a:gdLst>
                <a:gd name="connsiteX0" fmla="*/ 519550 w 519549"/>
                <a:gd name="connsiteY0" fmla="*/ 0 h 442066"/>
                <a:gd name="connsiteX1" fmla="*/ 519550 w 519549"/>
                <a:gd name="connsiteY1" fmla="*/ 0 h 442066"/>
                <a:gd name="connsiteX2" fmla="*/ 0 w 519549"/>
                <a:gd name="connsiteY2" fmla="*/ 430634 h 442066"/>
                <a:gd name="connsiteX3" fmla="*/ 3811 w 519549"/>
                <a:gd name="connsiteY3" fmla="*/ 431904 h 442066"/>
                <a:gd name="connsiteX4" fmla="*/ 3811 w 519549"/>
                <a:gd name="connsiteY4" fmla="*/ 431904 h 442066"/>
                <a:gd name="connsiteX5" fmla="*/ 5081 w 519549"/>
                <a:gd name="connsiteY5" fmla="*/ 431904 h 442066"/>
                <a:gd name="connsiteX6" fmla="*/ 6351 w 519549"/>
                <a:gd name="connsiteY6" fmla="*/ 433174 h 442066"/>
                <a:gd name="connsiteX7" fmla="*/ 6351 w 519549"/>
                <a:gd name="connsiteY7" fmla="*/ 433174 h 442066"/>
                <a:gd name="connsiteX8" fmla="*/ 6351 w 519549"/>
                <a:gd name="connsiteY8" fmla="*/ 433174 h 442066"/>
                <a:gd name="connsiteX9" fmla="*/ 7622 w 519549"/>
                <a:gd name="connsiteY9" fmla="*/ 434444 h 442066"/>
                <a:gd name="connsiteX10" fmla="*/ 7622 w 519549"/>
                <a:gd name="connsiteY10" fmla="*/ 435715 h 442066"/>
                <a:gd name="connsiteX11" fmla="*/ 7622 w 519549"/>
                <a:gd name="connsiteY11" fmla="*/ 436985 h 442066"/>
                <a:gd name="connsiteX12" fmla="*/ 7622 w 519549"/>
                <a:gd name="connsiteY12" fmla="*/ 438255 h 442066"/>
                <a:gd name="connsiteX13" fmla="*/ 7622 w 519549"/>
                <a:gd name="connsiteY13" fmla="*/ 439526 h 442066"/>
                <a:gd name="connsiteX14" fmla="*/ 7622 w 519549"/>
                <a:gd name="connsiteY14" fmla="*/ 439526 h 442066"/>
                <a:gd name="connsiteX15" fmla="*/ 6351 w 519549"/>
                <a:gd name="connsiteY15" fmla="*/ 440796 h 442066"/>
                <a:gd name="connsiteX16" fmla="*/ 5081 w 519549"/>
                <a:gd name="connsiteY16" fmla="*/ 442066 h 442066"/>
                <a:gd name="connsiteX17" fmla="*/ 5081 w 519549"/>
                <a:gd name="connsiteY17" fmla="*/ 442066 h 442066"/>
                <a:gd name="connsiteX18" fmla="*/ 514469 w 519549"/>
                <a:gd name="connsiteY18" fmla="*/ 19055 h 442066"/>
                <a:gd name="connsiteX19" fmla="*/ 514469 w 519549"/>
                <a:gd name="connsiteY19" fmla="*/ 3811 h 442066"/>
                <a:gd name="connsiteX20" fmla="*/ 519550 w 519549"/>
                <a:gd name="connsiteY20" fmla="*/ 0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9549" h="442066">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w="12688"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34483C85-ED9D-42CC-92AE-722D6F6C1D21}"/>
                </a:ext>
              </a:extLst>
            </p:cNvPr>
            <p:cNvSpPr/>
            <p:nvPr/>
          </p:nvSpPr>
          <p:spPr>
            <a:xfrm>
              <a:off x="4459998" y="5765913"/>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lnTo>
                    <a:pt x="0" y="0"/>
                  </a:lnTo>
                  <a:cubicBezTo>
                    <a:pt x="1270" y="1270"/>
                    <a:pt x="1270" y="0"/>
                    <a:pt x="0" y="0"/>
                  </a:cubicBezTo>
                  <a:cubicBezTo>
                    <a:pt x="127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2C5729E8-23A3-4ABF-8523-488B4E7283AA}"/>
                </a:ext>
              </a:extLst>
            </p:cNvPr>
            <p:cNvSpPr/>
            <p:nvPr/>
          </p:nvSpPr>
          <p:spPr>
            <a:xfrm>
              <a:off x="487792" y="6760562"/>
              <a:ext cx="25405" cy="94002"/>
            </a:xfrm>
            <a:custGeom>
              <a:avLst/>
              <a:gdLst>
                <a:gd name="connsiteX0" fmla="*/ 5081 w 25405"/>
                <a:gd name="connsiteY0" fmla="*/ 6352 h 94002"/>
                <a:gd name="connsiteX1" fmla="*/ 5081 w 25405"/>
                <a:gd name="connsiteY1" fmla="*/ 6352 h 94002"/>
                <a:gd name="connsiteX2" fmla="*/ 2541 w 25405"/>
                <a:gd name="connsiteY2" fmla="*/ 5081 h 94002"/>
                <a:gd name="connsiteX3" fmla="*/ 1270 w 25405"/>
                <a:gd name="connsiteY3" fmla="*/ 3811 h 94002"/>
                <a:gd name="connsiteX4" fmla="*/ 0 w 25405"/>
                <a:gd name="connsiteY4" fmla="*/ 2541 h 94002"/>
                <a:gd name="connsiteX5" fmla="*/ 0 w 25405"/>
                <a:gd name="connsiteY5" fmla="*/ 1270 h 94002"/>
                <a:gd name="connsiteX6" fmla="*/ 0 w 25405"/>
                <a:gd name="connsiteY6" fmla="*/ 0 h 94002"/>
                <a:gd name="connsiteX7" fmla="*/ 10162 w 25405"/>
                <a:gd name="connsiteY7" fmla="*/ 94002 h 94002"/>
                <a:gd name="connsiteX8" fmla="*/ 25406 w 25405"/>
                <a:gd name="connsiteY8" fmla="*/ 94002 h 94002"/>
                <a:gd name="connsiteX9" fmla="*/ 16514 w 25405"/>
                <a:gd name="connsiteY9" fmla="*/ 11432 h 94002"/>
                <a:gd name="connsiteX10" fmla="*/ 5081 w 25405"/>
                <a:gd name="connsiteY10" fmla="*/ 6352 h 9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05" h="94002">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w="12688"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696BA680-7951-44C2-9059-54BD529D6758}"/>
                </a:ext>
              </a:extLst>
            </p:cNvPr>
            <p:cNvSpPr/>
            <p:nvPr/>
          </p:nvSpPr>
          <p:spPr>
            <a:xfrm>
              <a:off x="388709" y="5703668"/>
              <a:ext cx="398078" cy="153706"/>
            </a:xfrm>
            <a:custGeom>
              <a:avLst/>
              <a:gdLst>
                <a:gd name="connsiteX0" fmla="*/ 388710 w 398078"/>
                <a:gd name="connsiteY0" fmla="*/ 153707 h 153706"/>
                <a:gd name="connsiteX1" fmla="*/ 388710 w 398078"/>
                <a:gd name="connsiteY1" fmla="*/ 153707 h 153706"/>
                <a:gd name="connsiteX2" fmla="*/ 389980 w 398078"/>
                <a:gd name="connsiteY2" fmla="*/ 153707 h 153706"/>
                <a:gd name="connsiteX3" fmla="*/ 391250 w 398078"/>
                <a:gd name="connsiteY3" fmla="*/ 153707 h 153706"/>
                <a:gd name="connsiteX4" fmla="*/ 392521 w 398078"/>
                <a:gd name="connsiteY4" fmla="*/ 153707 h 153706"/>
                <a:gd name="connsiteX5" fmla="*/ 393791 w 398078"/>
                <a:gd name="connsiteY5" fmla="*/ 153707 h 153706"/>
                <a:gd name="connsiteX6" fmla="*/ 397602 w 398078"/>
                <a:gd name="connsiteY6" fmla="*/ 149896 h 153706"/>
                <a:gd name="connsiteX7" fmla="*/ 393791 w 398078"/>
                <a:gd name="connsiteY7" fmla="*/ 141004 h 153706"/>
                <a:gd name="connsiteX8" fmla="*/ 393791 w 398078"/>
                <a:gd name="connsiteY8" fmla="*/ 141004 h 153706"/>
                <a:gd name="connsiteX9" fmla="*/ 389980 w 398078"/>
                <a:gd name="connsiteY9" fmla="*/ 139734 h 153706"/>
                <a:gd name="connsiteX10" fmla="*/ 0 w 398078"/>
                <a:gd name="connsiteY10" fmla="*/ 0 h 153706"/>
                <a:gd name="connsiteX11" fmla="*/ 0 w 398078"/>
                <a:gd name="connsiteY11" fmla="*/ 5081 h 153706"/>
                <a:gd name="connsiteX12" fmla="*/ 1270 w 398078"/>
                <a:gd name="connsiteY12" fmla="*/ 16514 h 153706"/>
                <a:gd name="connsiteX13" fmla="*/ 383628 w 398078"/>
                <a:gd name="connsiteY13" fmla="*/ 152437 h 153706"/>
                <a:gd name="connsiteX14" fmla="*/ 388710 w 398078"/>
                <a:gd name="connsiteY14" fmla="*/ 153707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078" h="153706">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w="12688"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4EC203B0-B174-42DE-821E-0CF7CC93B23E}"/>
                </a:ext>
              </a:extLst>
            </p:cNvPr>
            <p:cNvSpPr/>
            <p:nvPr/>
          </p:nvSpPr>
          <p:spPr>
            <a:xfrm>
              <a:off x="3785473" y="5566476"/>
              <a:ext cx="16513" cy="16513"/>
            </a:xfrm>
            <a:custGeom>
              <a:avLst/>
              <a:gdLst>
                <a:gd name="connsiteX0" fmla="*/ 6351 w 16513"/>
                <a:gd name="connsiteY0" fmla="*/ 0 h 16513"/>
                <a:gd name="connsiteX1" fmla="*/ 0 w 16513"/>
                <a:gd name="connsiteY1" fmla="*/ 5081 h 16513"/>
                <a:gd name="connsiteX2" fmla="*/ 1270 w 16513"/>
                <a:gd name="connsiteY2" fmla="*/ 16514 h 16513"/>
                <a:gd name="connsiteX3" fmla="*/ 16514 w 16513"/>
                <a:gd name="connsiteY3" fmla="*/ 3811 h 16513"/>
              </a:gdLst>
              <a:ahLst/>
              <a:cxnLst>
                <a:cxn ang="0">
                  <a:pos x="connsiteX0" y="connsiteY0"/>
                </a:cxn>
                <a:cxn ang="0">
                  <a:pos x="connsiteX1" y="connsiteY1"/>
                </a:cxn>
                <a:cxn ang="0">
                  <a:pos x="connsiteX2" y="connsiteY2"/>
                </a:cxn>
                <a:cxn ang="0">
                  <a:pos x="connsiteX3" y="connsiteY3"/>
                </a:cxn>
              </a:cxnLst>
              <a:rect l="l" t="t" r="r" b="b"/>
              <a:pathLst>
                <a:path w="16513" h="16513">
                  <a:moveTo>
                    <a:pt x="6351" y="0"/>
                  </a:moveTo>
                  <a:lnTo>
                    <a:pt x="0" y="5081"/>
                  </a:lnTo>
                  <a:lnTo>
                    <a:pt x="1270" y="16514"/>
                  </a:lnTo>
                  <a:lnTo>
                    <a:pt x="16514" y="3811"/>
                  </a:lnTo>
                  <a:close/>
                </a:path>
              </a:pathLst>
            </a:custGeom>
            <a:solidFill>
              <a:srgbClr val="000000"/>
            </a:solidFill>
            <a:ln w="12688"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4F287BAF-BD4C-42DB-A068-1E8CE2459AEC}"/>
                </a:ext>
              </a:extLst>
            </p:cNvPr>
            <p:cNvSpPr/>
            <p:nvPr/>
          </p:nvSpPr>
          <p:spPr>
            <a:xfrm>
              <a:off x="3314194" y="6207980"/>
              <a:ext cx="621173" cy="510777"/>
            </a:xfrm>
            <a:custGeom>
              <a:avLst/>
              <a:gdLst>
                <a:gd name="connsiteX0" fmla="*/ 616092 w 621173"/>
                <a:gd name="connsiteY0" fmla="*/ 3811 h 510777"/>
                <a:gd name="connsiteX1" fmla="*/ 603389 w 621173"/>
                <a:gd name="connsiteY1" fmla="*/ 0 h 510777"/>
                <a:gd name="connsiteX2" fmla="*/ 6351 w 621173"/>
                <a:gd name="connsiteY2" fmla="*/ 495419 h 510777"/>
                <a:gd name="connsiteX3" fmla="*/ 2541 w 621173"/>
                <a:gd name="connsiteY3" fmla="*/ 497960 h 510777"/>
                <a:gd name="connsiteX4" fmla="*/ 2541 w 621173"/>
                <a:gd name="connsiteY4" fmla="*/ 497960 h 510777"/>
                <a:gd name="connsiteX5" fmla="*/ 1270 w 621173"/>
                <a:gd name="connsiteY5" fmla="*/ 499230 h 510777"/>
                <a:gd name="connsiteX6" fmla="*/ 0 w 621173"/>
                <a:gd name="connsiteY6" fmla="*/ 500500 h 510777"/>
                <a:gd name="connsiteX7" fmla="*/ 0 w 621173"/>
                <a:gd name="connsiteY7" fmla="*/ 501770 h 510777"/>
                <a:gd name="connsiteX8" fmla="*/ 0 w 621173"/>
                <a:gd name="connsiteY8" fmla="*/ 503040 h 510777"/>
                <a:gd name="connsiteX9" fmla="*/ 1270 w 621173"/>
                <a:gd name="connsiteY9" fmla="*/ 508122 h 510777"/>
                <a:gd name="connsiteX10" fmla="*/ 11433 w 621173"/>
                <a:gd name="connsiteY10" fmla="*/ 509392 h 510777"/>
                <a:gd name="connsiteX11" fmla="*/ 13973 w 621173"/>
                <a:gd name="connsiteY11" fmla="*/ 506851 h 510777"/>
                <a:gd name="connsiteX12" fmla="*/ 621173 w 621173"/>
                <a:gd name="connsiteY12" fmla="*/ 2540 h 510777"/>
                <a:gd name="connsiteX13" fmla="*/ 621173 w 621173"/>
                <a:gd name="connsiteY13" fmla="*/ 2540 h 510777"/>
                <a:gd name="connsiteX14" fmla="*/ 616092 w 621173"/>
                <a:gd name="connsiteY14" fmla="*/ 3811 h 51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173" h="510777">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w="12688"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AB12DF18-81BC-4B62-9811-58FFB25A9489}"/>
                </a:ext>
              </a:extLst>
            </p:cNvPr>
            <p:cNvSpPr/>
            <p:nvPr/>
          </p:nvSpPr>
          <p:spPr>
            <a:xfrm>
              <a:off x="3939178" y="619908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5BDB4E15-7BDE-4BCF-81B3-BD5629B1A199}"/>
                </a:ext>
              </a:extLst>
            </p:cNvPr>
            <p:cNvSpPr/>
            <p:nvPr/>
          </p:nvSpPr>
          <p:spPr>
            <a:xfrm>
              <a:off x="0" y="1324928"/>
              <a:ext cx="223571" cy="127030"/>
            </a:xfrm>
            <a:custGeom>
              <a:avLst/>
              <a:gdLst>
                <a:gd name="connsiteX0" fmla="*/ 221031 w 223571"/>
                <a:gd name="connsiteY0" fmla="*/ 13973 h 127030"/>
                <a:gd name="connsiteX1" fmla="*/ 214680 w 223571"/>
                <a:gd name="connsiteY1" fmla="*/ 5081 h 127030"/>
                <a:gd name="connsiteX2" fmla="*/ 219761 w 223571"/>
                <a:gd name="connsiteY2" fmla="*/ 0 h 127030"/>
                <a:gd name="connsiteX3" fmla="*/ 218490 w 223571"/>
                <a:gd name="connsiteY3" fmla="*/ 0 h 127030"/>
                <a:gd name="connsiteX4" fmla="*/ 0 w 223571"/>
                <a:gd name="connsiteY4" fmla="*/ 110516 h 127030"/>
                <a:gd name="connsiteX5" fmla="*/ 0 w 223571"/>
                <a:gd name="connsiteY5" fmla="*/ 127030 h 127030"/>
                <a:gd name="connsiteX6" fmla="*/ 223572 w 223571"/>
                <a:gd name="connsiteY6" fmla="*/ 13973 h 127030"/>
                <a:gd name="connsiteX7" fmla="*/ 221031 w 223571"/>
                <a:gd name="connsiteY7" fmla="*/ 13973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571" h="12703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w="12688"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B44DE3D-8AC9-44FF-B217-FB8FBC62A030}"/>
                </a:ext>
              </a:extLst>
            </p:cNvPr>
            <p:cNvSpPr/>
            <p:nvPr/>
          </p:nvSpPr>
          <p:spPr>
            <a:xfrm>
              <a:off x="346789" y="1508645"/>
              <a:ext cx="421788" cy="227860"/>
            </a:xfrm>
            <a:custGeom>
              <a:avLst/>
              <a:gdLst>
                <a:gd name="connsiteX0" fmla="*/ 420467 w 421788"/>
                <a:gd name="connsiteY0" fmla="*/ 4287 h 227860"/>
                <a:gd name="connsiteX1" fmla="*/ 410305 w 421788"/>
                <a:gd name="connsiteY1" fmla="*/ 476 h 227860"/>
                <a:gd name="connsiteX2" fmla="*/ 410305 w 421788"/>
                <a:gd name="connsiteY2" fmla="*/ 476 h 227860"/>
                <a:gd name="connsiteX3" fmla="*/ 402683 w 421788"/>
                <a:gd name="connsiteY3" fmla="*/ 4287 h 227860"/>
                <a:gd name="connsiteX4" fmla="*/ 0 w 421788"/>
                <a:gd name="connsiteY4" fmla="*/ 215158 h 227860"/>
                <a:gd name="connsiteX5" fmla="*/ 2541 w 421788"/>
                <a:gd name="connsiteY5" fmla="*/ 216428 h 227860"/>
                <a:gd name="connsiteX6" fmla="*/ 2541 w 421788"/>
                <a:gd name="connsiteY6" fmla="*/ 216428 h 227860"/>
                <a:gd name="connsiteX7" fmla="*/ 3811 w 421788"/>
                <a:gd name="connsiteY7" fmla="*/ 216428 h 227860"/>
                <a:gd name="connsiteX8" fmla="*/ 5081 w 421788"/>
                <a:gd name="connsiteY8" fmla="*/ 217698 h 227860"/>
                <a:gd name="connsiteX9" fmla="*/ 6351 w 421788"/>
                <a:gd name="connsiteY9" fmla="*/ 218969 h 227860"/>
                <a:gd name="connsiteX10" fmla="*/ 7622 w 421788"/>
                <a:gd name="connsiteY10" fmla="*/ 220239 h 227860"/>
                <a:gd name="connsiteX11" fmla="*/ 7622 w 421788"/>
                <a:gd name="connsiteY11" fmla="*/ 221509 h 227860"/>
                <a:gd name="connsiteX12" fmla="*/ 7622 w 421788"/>
                <a:gd name="connsiteY12" fmla="*/ 222780 h 227860"/>
                <a:gd name="connsiteX13" fmla="*/ 7622 w 421788"/>
                <a:gd name="connsiteY13" fmla="*/ 222780 h 227860"/>
                <a:gd name="connsiteX14" fmla="*/ 7622 w 421788"/>
                <a:gd name="connsiteY14" fmla="*/ 227861 h 227860"/>
                <a:gd name="connsiteX15" fmla="*/ 415386 w 421788"/>
                <a:gd name="connsiteY15" fmla="*/ 15720 h 227860"/>
                <a:gd name="connsiteX16" fmla="*/ 417926 w 421788"/>
                <a:gd name="connsiteY16" fmla="*/ 14450 h 227860"/>
                <a:gd name="connsiteX17" fmla="*/ 420467 w 421788"/>
                <a:gd name="connsiteY17" fmla="*/ 4287 h 227860"/>
                <a:gd name="connsiteX18" fmla="*/ 420467 w 421788"/>
                <a:gd name="connsiteY18" fmla="*/ 4287 h 2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788" h="22786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w="12688"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D2713137-4632-4518-8A95-044F25EE0517}"/>
                </a:ext>
              </a:extLst>
            </p:cNvPr>
            <p:cNvSpPr/>
            <p:nvPr/>
          </p:nvSpPr>
          <p:spPr>
            <a:xfrm>
              <a:off x="0" y="1642504"/>
              <a:ext cx="349330" cy="95272"/>
            </a:xfrm>
            <a:custGeom>
              <a:avLst/>
              <a:gdLst>
                <a:gd name="connsiteX0" fmla="*/ 340439 w 349330"/>
                <a:gd name="connsiteY0" fmla="*/ 91462 h 95272"/>
                <a:gd name="connsiteX1" fmla="*/ 346790 w 349330"/>
                <a:gd name="connsiteY1" fmla="*/ 83840 h 95272"/>
                <a:gd name="connsiteX2" fmla="*/ 349331 w 349330"/>
                <a:gd name="connsiteY2" fmla="*/ 83840 h 95272"/>
                <a:gd name="connsiteX3" fmla="*/ 349331 w 349330"/>
                <a:gd name="connsiteY3" fmla="*/ 83840 h 95272"/>
                <a:gd name="connsiteX4" fmla="*/ 346790 w 349330"/>
                <a:gd name="connsiteY4" fmla="*/ 82570 h 95272"/>
                <a:gd name="connsiteX5" fmla="*/ 0 w 349330"/>
                <a:gd name="connsiteY5" fmla="*/ 0 h 95272"/>
                <a:gd name="connsiteX6" fmla="*/ 0 w 349330"/>
                <a:gd name="connsiteY6" fmla="*/ 15244 h 95272"/>
                <a:gd name="connsiteX7" fmla="*/ 340439 w 349330"/>
                <a:gd name="connsiteY7" fmla="*/ 95273 h 95272"/>
                <a:gd name="connsiteX8" fmla="*/ 340439 w 349330"/>
                <a:gd name="connsiteY8" fmla="*/ 91462 h 9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330" h="95272">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w="12688"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97B79679-CCBA-4D84-BCAB-C81B2843F72A}"/>
                </a:ext>
              </a:extLst>
            </p:cNvPr>
            <p:cNvSpPr/>
            <p:nvPr/>
          </p:nvSpPr>
          <p:spPr>
            <a:xfrm>
              <a:off x="5839537" y="6140653"/>
              <a:ext cx="425230" cy="142604"/>
            </a:xfrm>
            <a:custGeom>
              <a:avLst/>
              <a:gdLst>
                <a:gd name="connsiteX0" fmla="*/ 424278 w 425230"/>
                <a:gd name="connsiteY0" fmla="*/ 132112 h 142604"/>
                <a:gd name="connsiteX1" fmla="*/ 423007 w 425230"/>
                <a:gd name="connsiteY1" fmla="*/ 130842 h 142604"/>
                <a:gd name="connsiteX2" fmla="*/ 421737 w 425230"/>
                <a:gd name="connsiteY2" fmla="*/ 129571 h 142604"/>
                <a:gd name="connsiteX3" fmla="*/ 420467 w 425230"/>
                <a:gd name="connsiteY3" fmla="*/ 128301 h 142604"/>
                <a:gd name="connsiteX4" fmla="*/ 420467 w 425230"/>
                <a:gd name="connsiteY4" fmla="*/ 128301 h 142604"/>
                <a:gd name="connsiteX5" fmla="*/ 416656 w 425230"/>
                <a:gd name="connsiteY5" fmla="*/ 127030 h 142604"/>
                <a:gd name="connsiteX6" fmla="*/ 17784 w 425230"/>
                <a:gd name="connsiteY6" fmla="*/ 0 h 142604"/>
                <a:gd name="connsiteX7" fmla="*/ 7621 w 425230"/>
                <a:gd name="connsiteY7" fmla="*/ 8892 h 142604"/>
                <a:gd name="connsiteX8" fmla="*/ 0 w 425230"/>
                <a:gd name="connsiteY8" fmla="*/ 10163 h 142604"/>
                <a:gd name="connsiteX9" fmla="*/ 0 w 425230"/>
                <a:gd name="connsiteY9" fmla="*/ 10163 h 142604"/>
                <a:gd name="connsiteX10" fmla="*/ 410304 w 425230"/>
                <a:gd name="connsiteY10" fmla="*/ 141004 h 142604"/>
                <a:gd name="connsiteX11" fmla="*/ 415386 w 425230"/>
                <a:gd name="connsiteY11" fmla="*/ 142274 h 142604"/>
                <a:gd name="connsiteX12" fmla="*/ 424278 w 425230"/>
                <a:gd name="connsiteY12" fmla="*/ 137193 h 142604"/>
                <a:gd name="connsiteX13" fmla="*/ 424278 w 425230"/>
                <a:gd name="connsiteY13" fmla="*/ 134652 h 142604"/>
                <a:gd name="connsiteX14" fmla="*/ 424278 w 425230"/>
                <a:gd name="connsiteY14" fmla="*/ 132112 h 142604"/>
                <a:gd name="connsiteX15" fmla="*/ 424278 w 425230"/>
                <a:gd name="connsiteY15" fmla="*/ 132112 h 14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5230" h="142604">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w="12688"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FD738FEC-4060-425D-A70B-45FE88BD4FA3}"/>
                </a:ext>
              </a:extLst>
            </p:cNvPr>
            <p:cNvSpPr/>
            <p:nvPr/>
          </p:nvSpPr>
          <p:spPr>
            <a:xfrm>
              <a:off x="5835725" y="6140653"/>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FC1D4E91-0540-4D4C-9936-529718A2E65C}"/>
                </a:ext>
              </a:extLst>
            </p:cNvPr>
            <p:cNvSpPr/>
            <p:nvPr/>
          </p:nvSpPr>
          <p:spPr>
            <a:xfrm>
              <a:off x="5835725" y="5576638"/>
              <a:ext cx="635146" cy="574703"/>
            </a:xfrm>
            <a:custGeom>
              <a:avLst/>
              <a:gdLst>
                <a:gd name="connsiteX0" fmla="*/ 1270 w 635146"/>
                <a:gd name="connsiteY0" fmla="*/ 561475 h 574703"/>
                <a:gd name="connsiteX1" fmla="*/ 1270 w 635146"/>
                <a:gd name="connsiteY1" fmla="*/ 561475 h 574703"/>
                <a:gd name="connsiteX2" fmla="*/ 1270 w 635146"/>
                <a:gd name="connsiteY2" fmla="*/ 561475 h 574703"/>
                <a:gd name="connsiteX3" fmla="*/ 0 w 635146"/>
                <a:gd name="connsiteY3" fmla="*/ 564015 h 574703"/>
                <a:gd name="connsiteX4" fmla="*/ 0 w 635146"/>
                <a:gd name="connsiteY4" fmla="*/ 565286 h 574703"/>
                <a:gd name="connsiteX5" fmla="*/ 0 w 635146"/>
                <a:gd name="connsiteY5" fmla="*/ 566556 h 574703"/>
                <a:gd name="connsiteX6" fmla="*/ 0 w 635146"/>
                <a:gd name="connsiteY6" fmla="*/ 567826 h 574703"/>
                <a:gd name="connsiteX7" fmla="*/ 0 w 635146"/>
                <a:gd name="connsiteY7" fmla="*/ 569096 h 574703"/>
                <a:gd name="connsiteX8" fmla="*/ 1270 w 635146"/>
                <a:gd name="connsiteY8" fmla="*/ 570367 h 574703"/>
                <a:gd name="connsiteX9" fmla="*/ 1270 w 635146"/>
                <a:gd name="connsiteY9" fmla="*/ 571637 h 574703"/>
                <a:gd name="connsiteX10" fmla="*/ 1270 w 635146"/>
                <a:gd name="connsiteY10" fmla="*/ 571637 h 574703"/>
                <a:gd name="connsiteX11" fmla="*/ 2541 w 635146"/>
                <a:gd name="connsiteY11" fmla="*/ 572908 h 574703"/>
                <a:gd name="connsiteX12" fmla="*/ 3811 w 635146"/>
                <a:gd name="connsiteY12" fmla="*/ 574178 h 574703"/>
                <a:gd name="connsiteX13" fmla="*/ 11433 w 635146"/>
                <a:gd name="connsiteY13" fmla="*/ 572908 h 574703"/>
                <a:gd name="connsiteX14" fmla="*/ 21595 w 635146"/>
                <a:gd name="connsiteY14" fmla="*/ 564015 h 574703"/>
                <a:gd name="connsiteX15" fmla="*/ 635147 w 635146"/>
                <a:gd name="connsiteY15" fmla="*/ 5081 h 574703"/>
                <a:gd name="connsiteX16" fmla="*/ 631336 w 635146"/>
                <a:gd name="connsiteY16" fmla="*/ 3811 h 574703"/>
                <a:gd name="connsiteX17" fmla="*/ 618633 w 635146"/>
                <a:gd name="connsiteY17" fmla="*/ 0 h 574703"/>
                <a:gd name="connsiteX18" fmla="*/ 6351 w 635146"/>
                <a:gd name="connsiteY18" fmla="*/ 558934 h 574703"/>
                <a:gd name="connsiteX19" fmla="*/ 1270 w 635146"/>
                <a:gd name="connsiteY19" fmla="*/ 561475 h 57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5146" h="574703">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w="12688"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24C152B5-1345-40B8-A9EE-D4202248D975}"/>
                </a:ext>
              </a:extLst>
            </p:cNvPr>
            <p:cNvSpPr/>
            <p:nvPr/>
          </p:nvSpPr>
          <p:spPr>
            <a:xfrm>
              <a:off x="5180254" y="4670911"/>
              <a:ext cx="628795" cy="524199"/>
            </a:xfrm>
            <a:custGeom>
              <a:avLst/>
              <a:gdLst>
                <a:gd name="connsiteX0" fmla="*/ 3811 w 628795"/>
                <a:gd name="connsiteY0" fmla="*/ 510662 h 524199"/>
                <a:gd name="connsiteX1" fmla="*/ 1270 w 628795"/>
                <a:gd name="connsiteY1" fmla="*/ 513203 h 524199"/>
                <a:gd name="connsiteX2" fmla="*/ 1270 w 628795"/>
                <a:gd name="connsiteY2" fmla="*/ 513203 h 524199"/>
                <a:gd name="connsiteX3" fmla="*/ 0 w 628795"/>
                <a:gd name="connsiteY3" fmla="*/ 514473 h 524199"/>
                <a:gd name="connsiteX4" fmla="*/ 0 w 628795"/>
                <a:gd name="connsiteY4" fmla="*/ 515743 h 524199"/>
                <a:gd name="connsiteX5" fmla="*/ 0 w 628795"/>
                <a:gd name="connsiteY5" fmla="*/ 517014 h 524199"/>
                <a:gd name="connsiteX6" fmla="*/ 0 w 628795"/>
                <a:gd name="connsiteY6" fmla="*/ 518284 h 524199"/>
                <a:gd name="connsiteX7" fmla="*/ 0 w 628795"/>
                <a:gd name="connsiteY7" fmla="*/ 519555 h 524199"/>
                <a:gd name="connsiteX8" fmla="*/ 0 w 628795"/>
                <a:gd name="connsiteY8" fmla="*/ 520825 h 524199"/>
                <a:gd name="connsiteX9" fmla="*/ 1270 w 628795"/>
                <a:gd name="connsiteY9" fmla="*/ 522095 h 524199"/>
                <a:gd name="connsiteX10" fmla="*/ 1270 w 628795"/>
                <a:gd name="connsiteY10" fmla="*/ 522095 h 524199"/>
                <a:gd name="connsiteX11" fmla="*/ 1270 w 628795"/>
                <a:gd name="connsiteY11" fmla="*/ 522095 h 524199"/>
                <a:gd name="connsiteX12" fmla="*/ 2541 w 628795"/>
                <a:gd name="connsiteY12" fmla="*/ 523365 h 524199"/>
                <a:gd name="connsiteX13" fmla="*/ 3811 w 628795"/>
                <a:gd name="connsiteY13" fmla="*/ 523365 h 524199"/>
                <a:gd name="connsiteX14" fmla="*/ 11433 w 628795"/>
                <a:gd name="connsiteY14" fmla="*/ 522095 h 524199"/>
                <a:gd name="connsiteX15" fmla="*/ 22866 w 628795"/>
                <a:gd name="connsiteY15" fmla="*/ 513203 h 524199"/>
                <a:gd name="connsiteX16" fmla="*/ 628795 w 628795"/>
                <a:gd name="connsiteY16" fmla="*/ 8892 h 524199"/>
                <a:gd name="connsiteX17" fmla="*/ 624984 w 628795"/>
                <a:gd name="connsiteY17" fmla="*/ 7622 h 524199"/>
                <a:gd name="connsiteX18" fmla="*/ 624984 w 628795"/>
                <a:gd name="connsiteY18" fmla="*/ 7622 h 524199"/>
                <a:gd name="connsiteX19" fmla="*/ 623714 w 628795"/>
                <a:gd name="connsiteY19" fmla="*/ 6352 h 524199"/>
                <a:gd name="connsiteX20" fmla="*/ 622444 w 628795"/>
                <a:gd name="connsiteY20" fmla="*/ 5081 h 524199"/>
                <a:gd name="connsiteX21" fmla="*/ 621174 w 628795"/>
                <a:gd name="connsiteY21" fmla="*/ 3811 h 524199"/>
                <a:gd name="connsiteX22" fmla="*/ 619903 w 628795"/>
                <a:gd name="connsiteY22" fmla="*/ 2540 h 524199"/>
                <a:gd name="connsiteX23" fmla="*/ 619903 w 628795"/>
                <a:gd name="connsiteY23" fmla="*/ 1270 h 524199"/>
                <a:gd name="connsiteX24" fmla="*/ 619903 w 628795"/>
                <a:gd name="connsiteY24" fmla="*/ 3811 h 524199"/>
                <a:gd name="connsiteX25" fmla="*/ 619903 w 628795"/>
                <a:gd name="connsiteY25" fmla="*/ 0 h 524199"/>
                <a:gd name="connsiteX26" fmla="*/ 15244 w 628795"/>
                <a:gd name="connsiteY26" fmla="*/ 503040 h 524199"/>
                <a:gd name="connsiteX27" fmla="*/ 3811 w 628795"/>
                <a:gd name="connsiteY27" fmla="*/ 510662 h 5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8795" h="524199">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w="12688"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563148A7-04AE-43DD-AAD2-DD7580B6DF1F}"/>
                </a:ext>
              </a:extLst>
            </p:cNvPr>
            <p:cNvSpPr/>
            <p:nvPr/>
          </p:nvSpPr>
          <p:spPr>
            <a:xfrm>
              <a:off x="5802698" y="4668370"/>
              <a:ext cx="623713" cy="185962"/>
            </a:xfrm>
            <a:custGeom>
              <a:avLst/>
              <a:gdLst>
                <a:gd name="connsiteX0" fmla="*/ 2541 w 623713"/>
                <a:gd name="connsiteY0" fmla="*/ 13973 h 185962"/>
                <a:gd name="connsiteX1" fmla="*/ 0 w 623713"/>
                <a:gd name="connsiteY1" fmla="*/ 13973 h 185962"/>
                <a:gd name="connsiteX2" fmla="*/ 0 w 623713"/>
                <a:gd name="connsiteY2" fmla="*/ 13973 h 185962"/>
                <a:gd name="connsiteX3" fmla="*/ 3811 w 623713"/>
                <a:gd name="connsiteY3" fmla="*/ 15244 h 185962"/>
                <a:gd name="connsiteX4" fmla="*/ 600849 w 623713"/>
                <a:gd name="connsiteY4" fmla="*/ 181653 h 185962"/>
                <a:gd name="connsiteX5" fmla="*/ 614822 w 623713"/>
                <a:gd name="connsiteY5" fmla="*/ 185465 h 185962"/>
                <a:gd name="connsiteX6" fmla="*/ 622444 w 623713"/>
                <a:gd name="connsiteY6" fmla="*/ 182924 h 185962"/>
                <a:gd name="connsiteX7" fmla="*/ 623714 w 623713"/>
                <a:gd name="connsiteY7" fmla="*/ 181653 h 185962"/>
                <a:gd name="connsiteX8" fmla="*/ 623714 w 623713"/>
                <a:gd name="connsiteY8" fmla="*/ 180383 h 185962"/>
                <a:gd name="connsiteX9" fmla="*/ 623714 w 623713"/>
                <a:gd name="connsiteY9" fmla="*/ 180383 h 185962"/>
                <a:gd name="connsiteX10" fmla="*/ 623714 w 623713"/>
                <a:gd name="connsiteY10" fmla="*/ 179113 h 185962"/>
                <a:gd name="connsiteX11" fmla="*/ 623714 w 623713"/>
                <a:gd name="connsiteY11" fmla="*/ 177843 h 185962"/>
                <a:gd name="connsiteX12" fmla="*/ 623714 w 623713"/>
                <a:gd name="connsiteY12" fmla="*/ 176572 h 185962"/>
                <a:gd name="connsiteX13" fmla="*/ 623714 w 623713"/>
                <a:gd name="connsiteY13" fmla="*/ 175302 h 185962"/>
                <a:gd name="connsiteX14" fmla="*/ 622444 w 623713"/>
                <a:gd name="connsiteY14" fmla="*/ 174032 h 185962"/>
                <a:gd name="connsiteX15" fmla="*/ 621174 w 623713"/>
                <a:gd name="connsiteY15" fmla="*/ 172762 h 185962"/>
                <a:gd name="connsiteX16" fmla="*/ 619903 w 623713"/>
                <a:gd name="connsiteY16" fmla="*/ 171491 h 185962"/>
                <a:gd name="connsiteX17" fmla="*/ 618633 w 623713"/>
                <a:gd name="connsiteY17" fmla="*/ 170221 h 185962"/>
                <a:gd name="connsiteX18" fmla="*/ 618633 w 623713"/>
                <a:gd name="connsiteY18" fmla="*/ 170221 h 185962"/>
                <a:gd name="connsiteX19" fmla="*/ 10163 w 623713"/>
                <a:gd name="connsiteY19" fmla="*/ 0 h 185962"/>
                <a:gd name="connsiteX20" fmla="*/ 10163 w 623713"/>
                <a:gd name="connsiteY20" fmla="*/ 5081 h 185962"/>
                <a:gd name="connsiteX21" fmla="*/ 2541 w 623713"/>
                <a:gd name="connsiteY21" fmla="*/ 13973 h 185962"/>
                <a:gd name="connsiteX22" fmla="*/ 2541 w 623713"/>
                <a:gd name="connsiteY22" fmla="*/ 13973 h 18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3713" h="185962">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w="12688"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7F9873AE-376D-4603-9190-9E3D1E0516A1}"/>
                </a:ext>
              </a:extLst>
            </p:cNvPr>
            <p:cNvSpPr/>
            <p:nvPr/>
          </p:nvSpPr>
          <p:spPr>
            <a:xfrm>
              <a:off x="417926" y="2374199"/>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FB7F6238-9142-414D-8180-29FDBF822A3B}"/>
                </a:ext>
              </a:extLst>
            </p:cNvPr>
            <p:cNvSpPr/>
            <p:nvPr/>
          </p:nvSpPr>
          <p:spPr>
            <a:xfrm>
              <a:off x="0" y="2258602"/>
              <a:ext cx="402682" cy="115597"/>
            </a:xfrm>
            <a:custGeom>
              <a:avLst/>
              <a:gdLst>
                <a:gd name="connsiteX0" fmla="*/ 402683 w 402682"/>
                <a:gd name="connsiteY0" fmla="*/ 109246 h 115597"/>
                <a:gd name="connsiteX1" fmla="*/ 402683 w 402682"/>
                <a:gd name="connsiteY1" fmla="*/ 102895 h 115597"/>
                <a:gd name="connsiteX2" fmla="*/ 0 w 402682"/>
                <a:gd name="connsiteY2" fmla="*/ 0 h 115597"/>
                <a:gd name="connsiteX3" fmla="*/ 0 w 402682"/>
                <a:gd name="connsiteY3" fmla="*/ 15244 h 115597"/>
                <a:gd name="connsiteX4" fmla="*/ 391250 w 402682"/>
                <a:gd name="connsiteY4" fmla="*/ 115598 h 11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682" h="115597">
                  <a:moveTo>
                    <a:pt x="402683" y="109246"/>
                  </a:moveTo>
                  <a:lnTo>
                    <a:pt x="402683" y="102895"/>
                  </a:lnTo>
                  <a:lnTo>
                    <a:pt x="0" y="0"/>
                  </a:lnTo>
                  <a:lnTo>
                    <a:pt x="0" y="15244"/>
                  </a:lnTo>
                  <a:lnTo>
                    <a:pt x="391250" y="115598"/>
                  </a:lnTo>
                  <a:close/>
                </a:path>
              </a:pathLst>
            </a:custGeom>
            <a:solidFill>
              <a:srgbClr val="000000"/>
            </a:solidFill>
            <a:ln w="12688"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CA899136-EB07-453B-822E-7CFC470A88B4}"/>
                </a:ext>
              </a:extLst>
            </p:cNvPr>
            <p:cNvSpPr/>
            <p:nvPr/>
          </p:nvSpPr>
          <p:spPr>
            <a:xfrm>
              <a:off x="0" y="2367848"/>
              <a:ext cx="414115" cy="240087"/>
            </a:xfrm>
            <a:custGeom>
              <a:avLst/>
              <a:gdLst>
                <a:gd name="connsiteX0" fmla="*/ 411575 w 414115"/>
                <a:gd name="connsiteY0" fmla="*/ 11433 h 240087"/>
                <a:gd name="connsiteX1" fmla="*/ 403953 w 414115"/>
                <a:gd name="connsiteY1" fmla="*/ 5081 h 240087"/>
                <a:gd name="connsiteX2" fmla="*/ 403953 w 414115"/>
                <a:gd name="connsiteY2" fmla="*/ 0 h 240087"/>
                <a:gd name="connsiteX3" fmla="*/ 391250 w 414115"/>
                <a:gd name="connsiteY3" fmla="*/ 6352 h 240087"/>
                <a:gd name="connsiteX4" fmla="*/ 0 w 414115"/>
                <a:gd name="connsiteY4" fmla="*/ 222303 h 240087"/>
                <a:gd name="connsiteX5" fmla="*/ 0 w 414115"/>
                <a:gd name="connsiteY5" fmla="*/ 240088 h 240087"/>
                <a:gd name="connsiteX6" fmla="*/ 414116 w 414115"/>
                <a:gd name="connsiteY6" fmla="*/ 11433 h 240087"/>
                <a:gd name="connsiteX7" fmla="*/ 411575 w 414115"/>
                <a:gd name="connsiteY7" fmla="*/ 11433 h 24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115" h="240087">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w="12688"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18034972-4A96-4F41-926F-7013F65AA847}"/>
                </a:ext>
              </a:extLst>
            </p:cNvPr>
            <p:cNvSpPr/>
            <p:nvPr/>
          </p:nvSpPr>
          <p:spPr>
            <a:xfrm>
              <a:off x="416656" y="2375470"/>
              <a:ext cx="1270" cy="1270"/>
            </a:xfrm>
            <a:custGeom>
              <a:avLst/>
              <a:gdLst>
                <a:gd name="connsiteX0" fmla="*/ 0 w 1270"/>
                <a:gd name="connsiteY0" fmla="*/ 1270 h 1270"/>
                <a:gd name="connsiteX1" fmla="*/ 0 w 1270"/>
                <a:gd name="connsiteY1" fmla="*/ 1270 h 1270"/>
                <a:gd name="connsiteX2" fmla="*/ 1270 w 1270"/>
                <a:gd name="connsiteY2" fmla="*/ 0 h 1270"/>
                <a:gd name="connsiteX3" fmla="*/ 0 w 1270"/>
                <a:gd name="connsiteY3" fmla="*/ 1270 h 1270"/>
                <a:gd name="connsiteX4" fmla="*/ 0 w 1270"/>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 h="1270">
                  <a:moveTo>
                    <a:pt x="0" y="1270"/>
                  </a:moveTo>
                  <a:lnTo>
                    <a:pt x="0" y="1270"/>
                  </a:lnTo>
                  <a:cubicBezTo>
                    <a:pt x="0" y="1270"/>
                    <a:pt x="0" y="0"/>
                    <a:pt x="1270" y="0"/>
                  </a:cubicBezTo>
                  <a:cubicBezTo>
                    <a:pt x="127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4B810955-FDBA-4050-876A-883B7165F81D}"/>
                </a:ext>
              </a:extLst>
            </p:cNvPr>
            <p:cNvSpPr/>
            <p:nvPr/>
          </p:nvSpPr>
          <p:spPr>
            <a:xfrm>
              <a:off x="417926" y="2372929"/>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127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C6D83FB-C597-45D8-B29D-387F06086E5E}"/>
                </a:ext>
              </a:extLst>
            </p:cNvPr>
            <p:cNvSpPr/>
            <p:nvPr/>
          </p:nvSpPr>
          <p:spPr>
            <a:xfrm>
              <a:off x="340189" y="1725074"/>
              <a:ext cx="77737" cy="651915"/>
            </a:xfrm>
            <a:custGeom>
              <a:avLst/>
              <a:gdLst>
                <a:gd name="connsiteX0" fmla="*/ 14222 w 77737"/>
                <a:gd name="connsiteY0" fmla="*/ 6352 h 651915"/>
                <a:gd name="connsiteX1" fmla="*/ 14222 w 77737"/>
                <a:gd name="connsiteY1" fmla="*/ 5081 h 651915"/>
                <a:gd name="connsiteX2" fmla="*/ 14222 w 77737"/>
                <a:gd name="connsiteY2" fmla="*/ 3811 h 651915"/>
                <a:gd name="connsiteX3" fmla="*/ 12952 w 77737"/>
                <a:gd name="connsiteY3" fmla="*/ 2541 h 651915"/>
                <a:gd name="connsiteX4" fmla="*/ 11682 w 77737"/>
                <a:gd name="connsiteY4" fmla="*/ 1270 h 651915"/>
                <a:gd name="connsiteX5" fmla="*/ 10412 w 77737"/>
                <a:gd name="connsiteY5" fmla="*/ 0 h 651915"/>
                <a:gd name="connsiteX6" fmla="*/ 9141 w 77737"/>
                <a:gd name="connsiteY6" fmla="*/ 0 h 651915"/>
                <a:gd name="connsiteX7" fmla="*/ 6601 w 77737"/>
                <a:gd name="connsiteY7" fmla="*/ 0 h 651915"/>
                <a:gd name="connsiteX8" fmla="*/ 249 w 77737"/>
                <a:gd name="connsiteY8" fmla="*/ 7622 h 651915"/>
                <a:gd name="connsiteX9" fmla="*/ 249 w 77737"/>
                <a:gd name="connsiteY9" fmla="*/ 12703 h 651915"/>
                <a:gd name="connsiteX10" fmla="*/ 62494 w 77737"/>
                <a:gd name="connsiteY10" fmla="*/ 635152 h 651915"/>
                <a:gd name="connsiteX11" fmla="*/ 62494 w 77737"/>
                <a:gd name="connsiteY11" fmla="*/ 640234 h 651915"/>
                <a:gd name="connsiteX12" fmla="*/ 62494 w 77737"/>
                <a:gd name="connsiteY12" fmla="*/ 645315 h 651915"/>
                <a:gd name="connsiteX13" fmla="*/ 71386 w 77737"/>
                <a:gd name="connsiteY13" fmla="*/ 651666 h 651915"/>
                <a:gd name="connsiteX14" fmla="*/ 73926 w 77737"/>
                <a:gd name="connsiteY14" fmla="*/ 650396 h 651915"/>
                <a:gd name="connsiteX15" fmla="*/ 73926 w 77737"/>
                <a:gd name="connsiteY15" fmla="*/ 650396 h 651915"/>
                <a:gd name="connsiteX16" fmla="*/ 75196 w 77737"/>
                <a:gd name="connsiteY16" fmla="*/ 649126 h 651915"/>
                <a:gd name="connsiteX17" fmla="*/ 76467 w 77737"/>
                <a:gd name="connsiteY17" fmla="*/ 647856 h 651915"/>
                <a:gd name="connsiteX18" fmla="*/ 77737 w 77737"/>
                <a:gd name="connsiteY18" fmla="*/ 646585 h 651915"/>
                <a:gd name="connsiteX19" fmla="*/ 77737 w 77737"/>
                <a:gd name="connsiteY19" fmla="*/ 645315 h 651915"/>
                <a:gd name="connsiteX20" fmla="*/ 77737 w 77737"/>
                <a:gd name="connsiteY20" fmla="*/ 642774 h 651915"/>
                <a:gd name="connsiteX21" fmla="*/ 77737 w 77737"/>
                <a:gd name="connsiteY21" fmla="*/ 642774 h 651915"/>
                <a:gd name="connsiteX22" fmla="*/ 77737 w 77737"/>
                <a:gd name="connsiteY22" fmla="*/ 642774 h 651915"/>
                <a:gd name="connsiteX23" fmla="*/ 14222 w 77737"/>
                <a:gd name="connsiteY23" fmla="*/ 8892 h 651915"/>
                <a:gd name="connsiteX24" fmla="*/ 14222 w 77737"/>
                <a:gd name="connsiteY24" fmla="*/ 6352 h 651915"/>
                <a:gd name="connsiteX25" fmla="*/ 14222 w 77737"/>
                <a:gd name="connsiteY25" fmla="*/ 6352 h 65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737" h="651915">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w="12688"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19BB47B7-C85B-4673-BEBB-332AD8D2CC88}"/>
                </a:ext>
              </a:extLst>
            </p:cNvPr>
            <p:cNvSpPr/>
            <p:nvPr/>
          </p:nvSpPr>
          <p:spPr>
            <a:xfrm>
              <a:off x="1150885" y="1561204"/>
              <a:ext cx="243896" cy="2811184"/>
            </a:xfrm>
            <a:custGeom>
              <a:avLst/>
              <a:gdLst>
                <a:gd name="connsiteX0" fmla="*/ 243896 w 243896"/>
                <a:gd name="connsiteY0" fmla="*/ 2807374 h 2811184"/>
                <a:gd name="connsiteX1" fmla="*/ 13973 w 243896"/>
                <a:gd name="connsiteY1" fmla="*/ 0 h 2811184"/>
                <a:gd name="connsiteX2" fmla="*/ 10162 w 243896"/>
                <a:gd name="connsiteY2" fmla="*/ 2541 h 2811184"/>
                <a:gd name="connsiteX3" fmla="*/ 8892 w 243896"/>
                <a:gd name="connsiteY3" fmla="*/ 2541 h 2811184"/>
                <a:gd name="connsiteX4" fmla="*/ 7622 w 243896"/>
                <a:gd name="connsiteY4" fmla="*/ 2541 h 2811184"/>
                <a:gd name="connsiteX5" fmla="*/ 5081 w 243896"/>
                <a:gd name="connsiteY5" fmla="*/ 2541 h 2811184"/>
                <a:gd name="connsiteX6" fmla="*/ 0 w 243896"/>
                <a:gd name="connsiteY6" fmla="*/ 1270 h 2811184"/>
                <a:gd name="connsiteX7" fmla="*/ 229923 w 243896"/>
                <a:gd name="connsiteY7" fmla="*/ 2808644 h 2811184"/>
                <a:gd name="connsiteX8" fmla="*/ 237545 w 243896"/>
                <a:gd name="connsiteY8" fmla="*/ 2811185 h 2811184"/>
                <a:gd name="connsiteX9" fmla="*/ 243896 w 243896"/>
                <a:gd name="connsiteY9" fmla="*/ 2807374 h 281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896" h="2811184">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w="12688"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C83FC53E-9D87-4727-8797-FFE6128C320C}"/>
                </a:ext>
              </a:extLst>
            </p:cNvPr>
            <p:cNvSpPr/>
            <p:nvPr/>
          </p:nvSpPr>
          <p:spPr>
            <a:xfrm>
              <a:off x="1389700" y="4388903"/>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703CD236-D449-4E52-B91B-C26B521FE81B}"/>
                </a:ext>
              </a:extLst>
            </p:cNvPr>
            <p:cNvSpPr/>
            <p:nvPr/>
          </p:nvSpPr>
          <p:spPr>
            <a:xfrm>
              <a:off x="72533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B27F3312-CB4E-44BF-B49F-5552B156FF53}"/>
                </a:ext>
              </a:extLst>
            </p:cNvPr>
            <p:cNvSpPr/>
            <p:nvPr/>
          </p:nvSpPr>
          <p:spPr>
            <a:xfrm>
              <a:off x="721526" y="1460850"/>
              <a:ext cx="19054" cy="56142"/>
            </a:xfrm>
            <a:custGeom>
              <a:avLst/>
              <a:gdLst>
                <a:gd name="connsiteX0" fmla="*/ 15244 w 19054"/>
                <a:gd name="connsiteY0" fmla="*/ 8892 h 56142"/>
                <a:gd name="connsiteX1" fmla="*/ 5081 w 19054"/>
                <a:gd name="connsiteY1" fmla="*/ 6352 h 56142"/>
                <a:gd name="connsiteX2" fmla="*/ 5081 w 19054"/>
                <a:gd name="connsiteY2" fmla="*/ 6352 h 56142"/>
                <a:gd name="connsiteX3" fmla="*/ 3811 w 19054"/>
                <a:gd name="connsiteY3" fmla="*/ 6352 h 56142"/>
                <a:gd name="connsiteX4" fmla="*/ 2541 w 19054"/>
                <a:gd name="connsiteY4" fmla="*/ 5081 h 56142"/>
                <a:gd name="connsiteX5" fmla="*/ 1270 w 19054"/>
                <a:gd name="connsiteY5" fmla="*/ 3811 h 56142"/>
                <a:gd name="connsiteX6" fmla="*/ 0 w 19054"/>
                <a:gd name="connsiteY6" fmla="*/ 2541 h 56142"/>
                <a:gd name="connsiteX7" fmla="*/ 0 w 19054"/>
                <a:gd name="connsiteY7" fmla="*/ 2541 h 56142"/>
                <a:gd name="connsiteX8" fmla="*/ 0 w 19054"/>
                <a:gd name="connsiteY8" fmla="*/ 1270 h 56142"/>
                <a:gd name="connsiteX9" fmla="*/ 0 w 19054"/>
                <a:gd name="connsiteY9" fmla="*/ 0 h 56142"/>
                <a:gd name="connsiteX10" fmla="*/ 0 w 19054"/>
                <a:gd name="connsiteY10" fmla="*/ 0 h 56142"/>
                <a:gd name="connsiteX11" fmla="*/ 0 w 19054"/>
                <a:gd name="connsiteY11" fmla="*/ 0 h 56142"/>
                <a:gd name="connsiteX12" fmla="*/ 5081 w 19054"/>
                <a:gd name="connsiteY12" fmla="*/ 49542 h 56142"/>
                <a:gd name="connsiteX13" fmla="*/ 12703 w 19054"/>
                <a:gd name="connsiteY13" fmla="*/ 55893 h 56142"/>
                <a:gd name="connsiteX14" fmla="*/ 19054 w 19054"/>
                <a:gd name="connsiteY14" fmla="*/ 49542 h 56142"/>
                <a:gd name="connsiteX15" fmla="*/ 19054 w 19054"/>
                <a:gd name="connsiteY15" fmla="*/ 47001 h 56142"/>
                <a:gd name="connsiteX16" fmla="*/ 15244 w 19054"/>
                <a:gd name="connsiteY16" fmla="*/ 8892 h 5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4" h="56142">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w="12688"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BFF5B758-91FC-4341-9C5B-4A55C35F85F5}"/>
                </a:ext>
              </a:extLst>
            </p:cNvPr>
            <p:cNvSpPr/>
            <p:nvPr/>
          </p:nvSpPr>
          <p:spPr>
            <a:xfrm>
              <a:off x="1520540" y="1355415"/>
              <a:ext cx="241355" cy="67326"/>
            </a:xfrm>
            <a:custGeom>
              <a:avLst/>
              <a:gdLst>
                <a:gd name="connsiteX0" fmla="*/ 6351 w 241355"/>
                <a:gd name="connsiteY0" fmla="*/ 3811 h 67326"/>
                <a:gd name="connsiteX1" fmla="*/ 3811 w 241355"/>
                <a:gd name="connsiteY1" fmla="*/ 13973 h 67326"/>
                <a:gd name="connsiteX2" fmla="*/ 3811 w 241355"/>
                <a:gd name="connsiteY2" fmla="*/ 13973 h 67326"/>
                <a:gd name="connsiteX3" fmla="*/ 1270 w 241355"/>
                <a:gd name="connsiteY3" fmla="*/ 15244 h 67326"/>
                <a:gd name="connsiteX4" fmla="*/ 8892 w 241355"/>
                <a:gd name="connsiteY4" fmla="*/ 16514 h 67326"/>
                <a:gd name="connsiteX5" fmla="*/ 241356 w 241355"/>
                <a:gd name="connsiteY5" fmla="*/ 67326 h 67326"/>
                <a:gd name="connsiteX6" fmla="*/ 241356 w 241355"/>
                <a:gd name="connsiteY6" fmla="*/ 62245 h 67326"/>
                <a:gd name="connsiteX7" fmla="*/ 240085 w 241355"/>
                <a:gd name="connsiteY7" fmla="*/ 52083 h 67326"/>
                <a:gd name="connsiteX8" fmla="*/ 1270 w 241355"/>
                <a:gd name="connsiteY8" fmla="*/ 0 h 67326"/>
                <a:gd name="connsiteX9" fmla="*/ 0 w 241355"/>
                <a:gd name="connsiteY9" fmla="*/ 0 h 67326"/>
                <a:gd name="connsiteX10" fmla="*/ 6351 w 241355"/>
                <a:gd name="connsiteY10" fmla="*/ 3811 h 6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355" h="67326">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w="12688"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53F1BD63-998C-4887-8C0F-4FC4FB0182D9}"/>
                </a:ext>
              </a:extLst>
            </p:cNvPr>
            <p:cNvSpPr/>
            <p:nvPr/>
          </p:nvSpPr>
          <p:spPr>
            <a:xfrm>
              <a:off x="1518000" y="1355415"/>
              <a:ext cx="1270" cy="12703"/>
            </a:xfrm>
            <a:custGeom>
              <a:avLst/>
              <a:gdLst>
                <a:gd name="connsiteX0" fmla="*/ 1270 w 1270"/>
                <a:gd name="connsiteY0" fmla="*/ 0 h 12703"/>
                <a:gd name="connsiteX1" fmla="*/ 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0" y="0"/>
                  </a:ln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B2A34687-C3C6-4F87-96FD-2482FFD54908}"/>
                </a:ext>
              </a:extLst>
            </p:cNvPr>
            <p:cNvSpPr/>
            <p:nvPr/>
          </p:nvSpPr>
          <p:spPr>
            <a:xfrm>
              <a:off x="2332258" y="1100084"/>
              <a:ext cx="762175" cy="442066"/>
            </a:xfrm>
            <a:custGeom>
              <a:avLst/>
              <a:gdLst>
                <a:gd name="connsiteX0" fmla="*/ 3811 w 762175"/>
                <a:gd name="connsiteY0" fmla="*/ 431904 h 442066"/>
                <a:gd name="connsiteX1" fmla="*/ 5081 w 762175"/>
                <a:gd name="connsiteY1" fmla="*/ 431904 h 442066"/>
                <a:gd name="connsiteX2" fmla="*/ 6351 w 762175"/>
                <a:gd name="connsiteY2" fmla="*/ 431904 h 442066"/>
                <a:gd name="connsiteX3" fmla="*/ 7622 w 762175"/>
                <a:gd name="connsiteY3" fmla="*/ 433174 h 442066"/>
                <a:gd name="connsiteX4" fmla="*/ 8892 w 762175"/>
                <a:gd name="connsiteY4" fmla="*/ 434444 h 442066"/>
                <a:gd name="connsiteX5" fmla="*/ 8892 w 762175"/>
                <a:gd name="connsiteY5" fmla="*/ 435715 h 442066"/>
                <a:gd name="connsiteX6" fmla="*/ 8892 w 762175"/>
                <a:gd name="connsiteY6" fmla="*/ 436985 h 442066"/>
                <a:gd name="connsiteX7" fmla="*/ 8892 w 762175"/>
                <a:gd name="connsiteY7" fmla="*/ 436985 h 442066"/>
                <a:gd name="connsiteX8" fmla="*/ 8892 w 762175"/>
                <a:gd name="connsiteY8" fmla="*/ 442066 h 442066"/>
                <a:gd name="connsiteX9" fmla="*/ 762176 w 762175"/>
                <a:gd name="connsiteY9" fmla="*/ 17784 h 442066"/>
                <a:gd name="connsiteX10" fmla="*/ 762176 w 762175"/>
                <a:gd name="connsiteY10" fmla="*/ 5081 h 442066"/>
                <a:gd name="connsiteX11" fmla="*/ 762176 w 762175"/>
                <a:gd name="connsiteY11" fmla="*/ 0 h 442066"/>
                <a:gd name="connsiteX12" fmla="*/ 0 w 762175"/>
                <a:gd name="connsiteY12" fmla="*/ 429363 h 442066"/>
                <a:gd name="connsiteX13" fmla="*/ 2541 w 762175"/>
                <a:gd name="connsiteY13" fmla="*/ 429363 h 442066"/>
                <a:gd name="connsiteX14" fmla="*/ 3811 w 762175"/>
                <a:gd name="connsiteY14" fmla="*/ 431904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175" h="442066">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w="12688"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42C9A405-1AC5-4D56-A13C-C77654E7667C}"/>
                </a:ext>
              </a:extLst>
            </p:cNvPr>
            <p:cNvSpPr/>
            <p:nvPr/>
          </p:nvSpPr>
          <p:spPr>
            <a:xfrm>
              <a:off x="2867051" y="778696"/>
              <a:ext cx="217220" cy="58434"/>
            </a:xfrm>
            <a:custGeom>
              <a:avLst/>
              <a:gdLst>
                <a:gd name="connsiteX0" fmla="*/ 0 w 217220"/>
                <a:gd name="connsiteY0" fmla="*/ 16514 h 58434"/>
                <a:gd name="connsiteX1" fmla="*/ 217220 w 217220"/>
                <a:gd name="connsiteY1" fmla="*/ 58434 h 58434"/>
                <a:gd name="connsiteX2" fmla="*/ 217220 w 217220"/>
                <a:gd name="connsiteY2" fmla="*/ 52083 h 58434"/>
                <a:gd name="connsiteX3" fmla="*/ 217220 w 217220"/>
                <a:gd name="connsiteY3" fmla="*/ 41920 h 58434"/>
                <a:gd name="connsiteX4" fmla="*/ 0 w 217220"/>
                <a:gd name="connsiteY4" fmla="*/ 0 h 58434"/>
                <a:gd name="connsiteX5" fmla="*/ 0 w 217220"/>
                <a:gd name="connsiteY5" fmla="*/ 6352 h 5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220" h="58434">
                  <a:moveTo>
                    <a:pt x="0" y="16514"/>
                  </a:moveTo>
                  <a:lnTo>
                    <a:pt x="217220" y="58434"/>
                  </a:lnTo>
                  <a:lnTo>
                    <a:pt x="217220" y="52083"/>
                  </a:lnTo>
                  <a:lnTo>
                    <a:pt x="217220" y="41920"/>
                  </a:lnTo>
                  <a:lnTo>
                    <a:pt x="0" y="0"/>
                  </a:lnTo>
                  <a:lnTo>
                    <a:pt x="0" y="6352"/>
                  </a:lnTo>
                  <a:close/>
                </a:path>
              </a:pathLst>
            </a:custGeom>
            <a:solidFill>
              <a:srgbClr val="000000"/>
            </a:solidFill>
            <a:ln w="12688"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32874B4D-9BB0-4666-977A-37F40F4F4114}"/>
                </a:ext>
              </a:extLst>
            </p:cNvPr>
            <p:cNvSpPr/>
            <p:nvPr/>
          </p:nvSpPr>
          <p:spPr>
            <a:xfrm>
              <a:off x="1096262" y="1230925"/>
              <a:ext cx="57163" cy="45730"/>
            </a:xfrm>
            <a:custGeom>
              <a:avLst/>
              <a:gdLst>
                <a:gd name="connsiteX0" fmla="*/ 0 w 57163"/>
                <a:gd name="connsiteY0" fmla="*/ 45731 h 45730"/>
                <a:gd name="connsiteX1" fmla="*/ 57163 w 57163"/>
                <a:gd name="connsiteY1" fmla="*/ 16514 h 45730"/>
                <a:gd name="connsiteX2" fmla="*/ 55893 w 57163"/>
                <a:gd name="connsiteY2" fmla="*/ 5081 h 45730"/>
                <a:gd name="connsiteX3" fmla="*/ 55893 w 57163"/>
                <a:gd name="connsiteY3" fmla="*/ 0 h 45730"/>
                <a:gd name="connsiteX4" fmla="*/ 3811 w 57163"/>
                <a:gd name="connsiteY4" fmla="*/ 26676 h 45730"/>
                <a:gd name="connsiteX5" fmla="*/ 5081 w 57163"/>
                <a:gd name="connsiteY5" fmla="*/ 38109 h 45730"/>
                <a:gd name="connsiteX6" fmla="*/ 2541 w 57163"/>
                <a:gd name="connsiteY6" fmla="*/ 43190 h 45730"/>
                <a:gd name="connsiteX7" fmla="*/ 0 w 57163"/>
                <a:gd name="connsiteY7" fmla="*/ 45731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3" h="4573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w="12688"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37F919C6-225E-4074-9D7E-E2C2C8FB5722}"/>
                </a:ext>
              </a:extLst>
            </p:cNvPr>
            <p:cNvSpPr/>
            <p:nvPr/>
          </p:nvSpPr>
          <p:spPr>
            <a:xfrm>
              <a:off x="721526" y="145831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B3A70016-2BC3-4020-B78C-5B0206B11F97}"/>
                </a:ext>
              </a:extLst>
            </p:cNvPr>
            <p:cNvSpPr/>
            <p:nvPr/>
          </p:nvSpPr>
          <p:spPr>
            <a:xfrm>
              <a:off x="726607" y="1457039"/>
              <a:ext cx="430629" cy="106705"/>
            </a:xfrm>
            <a:custGeom>
              <a:avLst/>
              <a:gdLst>
                <a:gd name="connsiteX0" fmla="*/ 430629 w 430629"/>
                <a:gd name="connsiteY0" fmla="*/ 106706 h 106705"/>
                <a:gd name="connsiteX1" fmla="*/ 424278 w 430629"/>
                <a:gd name="connsiteY1" fmla="*/ 102895 h 106705"/>
                <a:gd name="connsiteX2" fmla="*/ 426818 w 430629"/>
                <a:gd name="connsiteY2" fmla="*/ 92732 h 106705"/>
                <a:gd name="connsiteX3" fmla="*/ 426818 w 430629"/>
                <a:gd name="connsiteY3" fmla="*/ 92732 h 106705"/>
                <a:gd name="connsiteX4" fmla="*/ 429359 w 430629"/>
                <a:gd name="connsiteY4" fmla="*/ 91462 h 106705"/>
                <a:gd name="connsiteX5" fmla="*/ 22865 w 430629"/>
                <a:gd name="connsiteY5" fmla="*/ 0 h 106705"/>
                <a:gd name="connsiteX6" fmla="*/ 5081 w 430629"/>
                <a:gd name="connsiteY6" fmla="*/ 10162 h 106705"/>
                <a:gd name="connsiteX7" fmla="*/ 0 w 430629"/>
                <a:gd name="connsiteY7" fmla="*/ 10162 h 106705"/>
                <a:gd name="connsiteX8" fmla="*/ 0 w 430629"/>
                <a:gd name="connsiteY8" fmla="*/ 10162 h 106705"/>
                <a:gd name="connsiteX9" fmla="*/ 10162 w 430629"/>
                <a:gd name="connsiteY9" fmla="*/ 12703 h 106705"/>
                <a:gd name="connsiteX10" fmla="*/ 424278 w 430629"/>
                <a:gd name="connsiteY10" fmla="*/ 106706 h 106705"/>
                <a:gd name="connsiteX11" fmla="*/ 430629 w 430629"/>
                <a:gd name="connsiteY11" fmla="*/ 106706 h 106705"/>
                <a:gd name="connsiteX12" fmla="*/ 430629 w 430629"/>
                <a:gd name="connsiteY12" fmla="*/ 106706 h 10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629" h="106705">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w="12688"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13C2E6C7-0B50-4078-9C68-B8488360FBA2}"/>
                </a:ext>
              </a:extLst>
            </p:cNvPr>
            <p:cNvSpPr/>
            <p:nvPr/>
          </p:nvSpPr>
          <p:spPr>
            <a:xfrm>
              <a:off x="721526" y="1456086"/>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5064AF40-DFAD-4337-B2D8-E4A9BAAA6526}"/>
                </a:ext>
              </a:extLst>
            </p:cNvPr>
            <p:cNvSpPr/>
            <p:nvPr/>
          </p:nvSpPr>
          <p:spPr>
            <a:xfrm>
              <a:off x="72406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F2FD1767-AF32-44E9-B8DB-DACC6D8DA440}"/>
                </a:ext>
              </a:extLst>
            </p:cNvPr>
            <p:cNvSpPr/>
            <p:nvPr/>
          </p:nvSpPr>
          <p:spPr>
            <a:xfrm>
              <a:off x="1150409" y="1360496"/>
              <a:ext cx="356158" cy="201978"/>
            </a:xfrm>
            <a:custGeom>
              <a:avLst/>
              <a:gdLst>
                <a:gd name="connsiteX0" fmla="*/ 352348 w 356158"/>
                <a:gd name="connsiteY0" fmla="*/ 7622 h 201978"/>
                <a:gd name="connsiteX1" fmla="*/ 352348 w 356158"/>
                <a:gd name="connsiteY1" fmla="*/ 7622 h 201978"/>
                <a:gd name="connsiteX2" fmla="*/ 352348 w 356158"/>
                <a:gd name="connsiteY2" fmla="*/ 7622 h 201978"/>
                <a:gd name="connsiteX3" fmla="*/ 352348 w 356158"/>
                <a:gd name="connsiteY3" fmla="*/ 5081 h 201978"/>
                <a:gd name="connsiteX4" fmla="*/ 352348 w 356158"/>
                <a:gd name="connsiteY4" fmla="*/ 3811 h 201978"/>
                <a:gd name="connsiteX5" fmla="*/ 353618 w 356158"/>
                <a:gd name="connsiteY5" fmla="*/ 2541 h 201978"/>
                <a:gd name="connsiteX6" fmla="*/ 354888 w 356158"/>
                <a:gd name="connsiteY6" fmla="*/ 1270 h 201978"/>
                <a:gd name="connsiteX7" fmla="*/ 356158 w 356158"/>
                <a:gd name="connsiteY7" fmla="*/ 0 h 201978"/>
                <a:gd name="connsiteX8" fmla="*/ 6828 w 356158"/>
                <a:gd name="connsiteY8" fmla="*/ 186735 h 201978"/>
                <a:gd name="connsiteX9" fmla="*/ 4287 w 356158"/>
                <a:gd name="connsiteY9" fmla="*/ 188005 h 201978"/>
                <a:gd name="connsiteX10" fmla="*/ 476 w 356158"/>
                <a:gd name="connsiteY10" fmla="*/ 198168 h 201978"/>
                <a:gd name="connsiteX11" fmla="*/ 476 w 356158"/>
                <a:gd name="connsiteY11" fmla="*/ 198168 h 201978"/>
                <a:gd name="connsiteX12" fmla="*/ 6828 w 356158"/>
                <a:gd name="connsiteY12" fmla="*/ 201979 h 201978"/>
                <a:gd name="connsiteX13" fmla="*/ 8098 w 356158"/>
                <a:gd name="connsiteY13" fmla="*/ 201979 h 201978"/>
                <a:gd name="connsiteX14" fmla="*/ 9368 w 356158"/>
                <a:gd name="connsiteY14" fmla="*/ 201979 h 201978"/>
                <a:gd name="connsiteX15" fmla="*/ 10639 w 356158"/>
                <a:gd name="connsiteY15" fmla="*/ 201979 h 201978"/>
                <a:gd name="connsiteX16" fmla="*/ 14450 w 356158"/>
                <a:gd name="connsiteY16" fmla="*/ 199438 h 201978"/>
                <a:gd name="connsiteX17" fmla="*/ 352348 w 356158"/>
                <a:gd name="connsiteY17" fmla="*/ 19055 h 201978"/>
                <a:gd name="connsiteX18" fmla="*/ 352348 w 356158"/>
                <a:gd name="connsiteY18" fmla="*/ 7622 h 20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6158" h="201978">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w="12688"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709CF607-D71A-4313-AAAB-5D660106DF6B}"/>
                </a:ext>
              </a:extLst>
            </p:cNvPr>
            <p:cNvSpPr/>
            <p:nvPr/>
          </p:nvSpPr>
          <p:spPr>
            <a:xfrm>
              <a:off x="1504026" y="1355415"/>
              <a:ext cx="22916" cy="16514"/>
            </a:xfrm>
            <a:custGeom>
              <a:avLst/>
              <a:gdLst>
                <a:gd name="connsiteX0" fmla="*/ 5081 w 22916"/>
                <a:gd name="connsiteY0" fmla="*/ 5081 h 16514"/>
                <a:gd name="connsiteX1" fmla="*/ 12703 w 22916"/>
                <a:gd name="connsiteY1" fmla="*/ 11433 h 16514"/>
                <a:gd name="connsiteX2" fmla="*/ 12703 w 22916"/>
                <a:gd name="connsiteY2" fmla="*/ 11433 h 16514"/>
                <a:gd name="connsiteX3" fmla="*/ 12703 w 22916"/>
                <a:gd name="connsiteY3" fmla="*/ 16514 h 16514"/>
                <a:gd name="connsiteX4" fmla="*/ 16514 w 22916"/>
                <a:gd name="connsiteY4" fmla="*/ 15244 h 16514"/>
                <a:gd name="connsiteX5" fmla="*/ 19054 w 22916"/>
                <a:gd name="connsiteY5" fmla="*/ 13973 h 16514"/>
                <a:gd name="connsiteX6" fmla="*/ 21595 w 22916"/>
                <a:gd name="connsiteY6" fmla="*/ 3811 h 16514"/>
                <a:gd name="connsiteX7" fmla="*/ 21595 w 22916"/>
                <a:gd name="connsiteY7" fmla="*/ 3811 h 16514"/>
                <a:gd name="connsiteX8" fmla="*/ 15243 w 22916"/>
                <a:gd name="connsiteY8" fmla="*/ 0 h 16514"/>
                <a:gd name="connsiteX9" fmla="*/ 13973 w 22916"/>
                <a:gd name="connsiteY9" fmla="*/ 0 h 16514"/>
                <a:gd name="connsiteX10" fmla="*/ 12703 w 22916"/>
                <a:gd name="connsiteY10" fmla="*/ 0 h 16514"/>
                <a:gd name="connsiteX11" fmla="*/ 11433 w 22916"/>
                <a:gd name="connsiteY11" fmla="*/ 0 h 16514"/>
                <a:gd name="connsiteX12" fmla="*/ 11433 w 22916"/>
                <a:gd name="connsiteY12" fmla="*/ 0 h 16514"/>
                <a:gd name="connsiteX13" fmla="*/ 5081 w 22916"/>
                <a:gd name="connsiteY13" fmla="*/ 5081 h 16514"/>
                <a:gd name="connsiteX14" fmla="*/ 1270 w 22916"/>
                <a:gd name="connsiteY14" fmla="*/ 5081 h 16514"/>
                <a:gd name="connsiteX15" fmla="*/ 0 w 22916"/>
                <a:gd name="connsiteY15" fmla="*/ 6352 h 16514"/>
                <a:gd name="connsiteX16" fmla="*/ 5081 w 22916"/>
                <a:gd name="connsiteY16" fmla="*/ 5081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16" h="16514">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w="12688"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26DECD6F-D1EB-4BFC-B206-D465F0DFB13C}"/>
                </a:ext>
              </a:extLst>
            </p:cNvPr>
            <p:cNvSpPr/>
            <p:nvPr/>
          </p:nvSpPr>
          <p:spPr>
            <a:xfrm>
              <a:off x="2327176" y="1538339"/>
              <a:ext cx="100353" cy="1535798"/>
            </a:xfrm>
            <a:custGeom>
              <a:avLst/>
              <a:gdLst>
                <a:gd name="connsiteX0" fmla="*/ 88921 w 100353"/>
                <a:gd name="connsiteY0" fmla="*/ 1533258 h 1535798"/>
                <a:gd name="connsiteX1" fmla="*/ 100353 w 100353"/>
                <a:gd name="connsiteY1" fmla="*/ 1526907 h 1535798"/>
                <a:gd name="connsiteX2" fmla="*/ 13973 w 100353"/>
                <a:gd name="connsiteY2" fmla="*/ 5081 h 1535798"/>
                <a:gd name="connsiteX3" fmla="*/ 13973 w 100353"/>
                <a:gd name="connsiteY3" fmla="*/ 0 h 1535798"/>
                <a:gd name="connsiteX4" fmla="*/ 13973 w 100353"/>
                <a:gd name="connsiteY4" fmla="*/ 0 h 1535798"/>
                <a:gd name="connsiteX5" fmla="*/ 13973 w 100353"/>
                <a:gd name="connsiteY5" fmla="*/ 2541 h 1535798"/>
                <a:gd name="connsiteX6" fmla="*/ 5081 w 100353"/>
                <a:gd name="connsiteY6" fmla="*/ 8892 h 1535798"/>
                <a:gd name="connsiteX7" fmla="*/ 0 w 100353"/>
                <a:gd name="connsiteY7" fmla="*/ 7622 h 1535798"/>
                <a:gd name="connsiteX8" fmla="*/ 86380 w 100353"/>
                <a:gd name="connsiteY8" fmla="*/ 1535799 h 1535798"/>
                <a:gd name="connsiteX9" fmla="*/ 88921 w 100353"/>
                <a:gd name="connsiteY9" fmla="*/ 1533258 h 153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353" h="1535798">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w="12688"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4175FCAA-720E-4D88-9D29-22AAF9BD3282}"/>
                </a:ext>
              </a:extLst>
            </p:cNvPr>
            <p:cNvSpPr/>
            <p:nvPr/>
          </p:nvSpPr>
          <p:spPr>
            <a:xfrm>
              <a:off x="980666" y="0"/>
              <a:ext cx="120677" cy="1269034"/>
            </a:xfrm>
            <a:custGeom>
              <a:avLst/>
              <a:gdLst>
                <a:gd name="connsiteX0" fmla="*/ 109245 w 120677"/>
                <a:gd name="connsiteY0" fmla="*/ 1262683 h 1269034"/>
                <a:gd name="connsiteX1" fmla="*/ 119408 w 120677"/>
                <a:gd name="connsiteY1" fmla="*/ 1266494 h 1269034"/>
                <a:gd name="connsiteX2" fmla="*/ 120678 w 120677"/>
                <a:gd name="connsiteY2" fmla="*/ 1269035 h 1269034"/>
                <a:gd name="connsiteX3" fmla="*/ 119408 w 120677"/>
                <a:gd name="connsiteY3" fmla="*/ 1257602 h 1269034"/>
                <a:gd name="connsiteX4" fmla="*/ 15244 w 120677"/>
                <a:gd name="connsiteY4" fmla="*/ 0 h 1269034"/>
                <a:gd name="connsiteX5" fmla="*/ 0 w 120677"/>
                <a:gd name="connsiteY5" fmla="*/ 0 h 1269034"/>
                <a:gd name="connsiteX6" fmla="*/ 104164 w 120677"/>
                <a:gd name="connsiteY6" fmla="*/ 1265224 h 1269034"/>
                <a:gd name="connsiteX7" fmla="*/ 109245 w 120677"/>
                <a:gd name="connsiteY7" fmla="*/ 1262683 h 1269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677" h="1269034">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w="12688"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8A5226DB-BB9B-4E69-B17C-D7258178C213}"/>
                </a:ext>
              </a:extLst>
            </p:cNvPr>
            <p:cNvSpPr/>
            <p:nvPr/>
          </p:nvSpPr>
          <p:spPr>
            <a:xfrm>
              <a:off x="1096262" y="1274115"/>
              <a:ext cx="2540" cy="1270"/>
            </a:xfrm>
            <a:custGeom>
              <a:avLst/>
              <a:gdLst>
                <a:gd name="connsiteX0" fmla="*/ 2541 w 2540"/>
                <a:gd name="connsiteY0" fmla="*/ 0 h 1270"/>
                <a:gd name="connsiteX1" fmla="*/ 0 w 2540"/>
                <a:gd name="connsiteY1" fmla="*/ 1270 h 1270"/>
                <a:gd name="connsiteX2" fmla="*/ 0 w 2540"/>
                <a:gd name="connsiteY2" fmla="*/ 1270 h 1270"/>
                <a:gd name="connsiteX3" fmla="*/ 2541 w 2540"/>
                <a:gd name="connsiteY3" fmla="*/ 0 h 1270"/>
              </a:gdLst>
              <a:ahLst/>
              <a:cxnLst>
                <a:cxn ang="0">
                  <a:pos x="connsiteX0" y="connsiteY0"/>
                </a:cxn>
                <a:cxn ang="0">
                  <a:pos x="connsiteX1" y="connsiteY1"/>
                </a:cxn>
                <a:cxn ang="0">
                  <a:pos x="connsiteX2" y="connsiteY2"/>
                </a:cxn>
                <a:cxn ang="0">
                  <a:pos x="connsiteX3" y="connsiteY3"/>
                </a:cxn>
              </a:cxnLst>
              <a:rect l="l" t="t" r="r" b="b"/>
              <a:pathLst>
                <a:path w="2540" h="1270">
                  <a:moveTo>
                    <a:pt x="2541" y="0"/>
                  </a:moveTo>
                  <a:cubicBezTo>
                    <a:pt x="2541" y="1270"/>
                    <a:pt x="1270" y="1270"/>
                    <a:pt x="0" y="1270"/>
                  </a:cubicBezTo>
                  <a:lnTo>
                    <a:pt x="0" y="1270"/>
                  </a:lnTo>
                  <a:cubicBezTo>
                    <a:pt x="1270" y="1270"/>
                    <a:pt x="1270" y="1270"/>
                    <a:pt x="2541" y="0"/>
                  </a:cubicBezTo>
                  <a:close/>
                </a:path>
              </a:pathLst>
            </a:custGeom>
            <a:solidFill>
              <a:srgbClr val="000000"/>
            </a:solidFill>
            <a:ln w="12688"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9667586E-E1A2-4429-B043-98B45620B5CF}"/>
                </a:ext>
              </a:extLst>
            </p:cNvPr>
            <p:cNvSpPr/>
            <p:nvPr/>
          </p:nvSpPr>
          <p:spPr>
            <a:xfrm>
              <a:off x="1316023" y="0"/>
              <a:ext cx="49541" cy="467472"/>
            </a:xfrm>
            <a:custGeom>
              <a:avLst/>
              <a:gdLst>
                <a:gd name="connsiteX0" fmla="*/ 39379 w 49541"/>
                <a:gd name="connsiteY0" fmla="*/ 466202 h 467472"/>
                <a:gd name="connsiteX1" fmla="*/ 49541 w 49541"/>
                <a:gd name="connsiteY1" fmla="*/ 461121 h 467472"/>
                <a:gd name="connsiteX2" fmla="*/ 15244 w 49541"/>
                <a:gd name="connsiteY2" fmla="*/ 0 h 467472"/>
                <a:gd name="connsiteX3" fmla="*/ 0 w 49541"/>
                <a:gd name="connsiteY3" fmla="*/ 0 h 467472"/>
                <a:gd name="connsiteX4" fmla="*/ 35568 w 49541"/>
                <a:gd name="connsiteY4" fmla="*/ 467472 h 467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 h="467472">
                  <a:moveTo>
                    <a:pt x="39379" y="466202"/>
                  </a:moveTo>
                  <a:lnTo>
                    <a:pt x="49541" y="461121"/>
                  </a:lnTo>
                  <a:lnTo>
                    <a:pt x="15244" y="0"/>
                  </a:lnTo>
                  <a:lnTo>
                    <a:pt x="0" y="0"/>
                  </a:lnTo>
                  <a:lnTo>
                    <a:pt x="35568" y="467472"/>
                  </a:lnTo>
                  <a:close/>
                </a:path>
              </a:pathLst>
            </a:custGeom>
            <a:solidFill>
              <a:srgbClr val="000000"/>
            </a:solidFill>
            <a:ln w="12688"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51F9B8E5-4D07-4720-8636-A75F386985E1}"/>
                </a:ext>
              </a:extLst>
            </p:cNvPr>
            <p:cNvSpPr/>
            <p:nvPr/>
          </p:nvSpPr>
          <p:spPr>
            <a:xfrm>
              <a:off x="3710525" y="0"/>
              <a:ext cx="128299" cy="4305063"/>
            </a:xfrm>
            <a:custGeom>
              <a:avLst/>
              <a:gdLst>
                <a:gd name="connsiteX0" fmla="*/ 113056 w 128299"/>
                <a:gd name="connsiteY0" fmla="*/ 4305063 h 4305063"/>
                <a:gd name="connsiteX1" fmla="*/ 120678 w 128299"/>
                <a:gd name="connsiteY1" fmla="*/ 4297441 h 4305063"/>
                <a:gd name="connsiteX2" fmla="*/ 128300 w 128299"/>
                <a:gd name="connsiteY2" fmla="*/ 4305063 h 4305063"/>
                <a:gd name="connsiteX3" fmla="*/ 128300 w 128299"/>
                <a:gd name="connsiteY3" fmla="*/ 4305063 h 4305063"/>
                <a:gd name="connsiteX4" fmla="*/ 15243 w 128299"/>
                <a:gd name="connsiteY4" fmla="*/ 0 h 4305063"/>
                <a:gd name="connsiteX5" fmla="*/ 0 w 128299"/>
                <a:gd name="connsiteY5" fmla="*/ 0 h 4305063"/>
                <a:gd name="connsiteX6" fmla="*/ 111786 w 128299"/>
                <a:gd name="connsiteY6" fmla="*/ 4294901 h 4305063"/>
                <a:gd name="connsiteX7" fmla="*/ 111786 w 128299"/>
                <a:gd name="connsiteY7" fmla="*/ 4305063 h 43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299" h="4305063">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w="12688"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E7FEFA3A-2810-4F14-87A3-AA933EB458A9}"/>
                </a:ext>
              </a:extLst>
            </p:cNvPr>
            <p:cNvSpPr/>
            <p:nvPr/>
          </p:nvSpPr>
          <p:spPr>
            <a:xfrm>
              <a:off x="5797617" y="3498419"/>
              <a:ext cx="37791" cy="1183924"/>
            </a:xfrm>
            <a:custGeom>
              <a:avLst/>
              <a:gdLst>
                <a:gd name="connsiteX0" fmla="*/ 36838 w 37791"/>
                <a:gd name="connsiteY0" fmla="*/ 2541 h 1183924"/>
                <a:gd name="connsiteX1" fmla="*/ 36838 w 37791"/>
                <a:gd name="connsiteY1" fmla="*/ 3811 h 1183924"/>
                <a:gd name="connsiteX2" fmla="*/ 35568 w 37791"/>
                <a:gd name="connsiteY2" fmla="*/ 5081 h 1183924"/>
                <a:gd name="connsiteX3" fmla="*/ 34298 w 37791"/>
                <a:gd name="connsiteY3" fmla="*/ 6352 h 1183924"/>
                <a:gd name="connsiteX4" fmla="*/ 34298 w 37791"/>
                <a:gd name="connsiteY4" fmla="*/ 6352 h 1183924"/>
                <a:gd name="connsiteX5" fmla="*/ 21595 w 37791"/>
                <a:gd name="connsiteY5" fmla="*/ 16514 h 1183924"/>
                <a:gd name="connsiteX6" fmla="*/ 0 w 37791"/>
                <a:gd name="connsiteY6" fmla="*/ 1172492 h 1183924"/>
                <a:gd name="connsiteX7" fmla="*/ 0 w 37791"/>
                <a:gd name="connsiteY7" fmla="*/ 1176302 h 1183924"/>
                <a:gd name="connsiteX8" fmla="*/ 0 w 37791"/>
                <a:gd name="connsiteY8" fmla="*/ 1177573 h 1183924"/>
                <a:gd name="connsiteX9" fmla="*/ 0 w 37791"/>
                <a:gd name="connsiteY9" fmla="*/ 1178843 h 1183924"/>
                <a:gd name="connsiteX10" fmla="*/ 1270 w 37791"/>
                <a:gd name="connsiteY10" fmla="*/ 1180113 h 1183924"/>
                <a:gd name="connsiteX11" fmla="*/ 2541 w 37791"/>
                <a:gd name="connsiteY11" fmla="*/ 1181384 h 1183924"/>
                <a:gd name="connsiteX12" fmla="*/ 3811 w 37791"/>
                <a:gd name="connsiteY12" fmla="*/ 1182654 h 1183924"/>
                <a:gd name="connsiteX13" fmla="*/ 5081 w 37791"/>
                <a:gd name="connsiteY13" fmla="*/ 1183924 h 1183924"/>
                <a:gd name="connsiteX14" fmla="*/ 7622 w 37791"/>
                <a:gd name="connsiteY14" fmla="*/ 1183924 h 1183924"/>
                <a:gd name="connsiteX15" fmla="*/ 15244 w 37791"/>
                <a:gd name="connsiteY15" fmla="*/ 1176302 h 1183924"/>
                <a:gd name="connsiteX16" fmla="*/ 15244 w 37791"/>
                <a:gd name="connsiteY16" fmla="*/ 1176302 h 1183924"/>
                <a:gd name="connsiteX17" fmla="*/ 15244 w 37791"/>
                <a:gd name="connsiteY17" fmla="*/ 1169951 h 1183924"/>
                <a:gd name="connsiteX18" fmla="*/ 36838 w 37791"/>
                <a:gd name="connsiteY18" fmla="*/ 0 h 1183924"/>
                <a:gd name="connsiteX19" fmla="*/ 36838 w 37791"/>
                <a:gd name="connsiteY19" fmla="*/ 0 h 1183924"/>
                <a:gd name="connsiteX20" fmla="*/ 36838 w 37791"/>
                <a:gd name="connsiteY20" fmla="*/ 2541 h 1183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791" h="1183924">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w="12688"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8A96F509-63D8-42DF-B068-67734DC4166D}"/>
                </a:ext>
              </a:extLst>
            </p:cNvPr>
            <p:cNvSpPr/>
            <p:nvPr/>
          </p:nvSpPr>
          <p:spPr>
            <a:xfrm>
              <a:off x="5185336" y="3493338"/>
              <a:ext cx="647849" cy="503541"/>
            </a:xfrm>
            <a:custGeom>
              <a:avLst/>
              <a:gdLst>
                <a:gd name="connsiteX0" fmla="*/ 1270 w 647849"/>
                <a:gd name="connsiteY0" fmla="*/ 490338 h 503541"/>
                <a:gd name="connsiteX1" fmla="*/ 1270 w 647849"/>
                <a:gd name="connsiteY1" fmla="*/ 490338 h 503541"/>
                <a:gd name="connsiteX2" fmla="*/ 1270 w 647849"/>
                <a:gd name="connsiteY2" fmla="*/ 490338 h 503541"/>
                <a:gd name="connsiteX3" fmla="*/ 0 w 647849"/>
                <a:gd name="connsiteY3" fmla="*/ 492878 h 503541"/>
                <a:gd name="connsiteX4" fmla="*/ 0 w 647849"/>
                <a:gd name="connsiteY4" fmla="*/ 494149 h 503541"/>
                <a:gd name="connsiteX5" fmla="*/ 0 w 647849"/>
                <a:gd name="connsiteY5" fmla="*/ 495419 h 503541"/>
                <a:gd name="connsiteX6" fmla="*/ 1270 w 647849"/>
                <a:gd name="connsiteY6" fmla="*/ 500500 h 503541"/>
                <a:gd name="connsiteX7" fmla="*/ 11433 w 647849"/>
                <a:gd name="connsiteY7" fmla="*/ 501770 h 503541"/>
                <a:gd name="connsiteX8" fmla="*/ 11433 w 647849"/>
                <a:gd name="connsiteY8" fmla="*/ 501770 h 503541"/>
                <a:gd name="connsiteX9" fmla="*/ 13973 w 647849"/>
                <a:gd name="connsiteY9" fmla="*/ 499230 h 503541"/>
                <a:gd name="connsiteX10" fmla="*/ 635147 w 647849"/>
                <a:gd name="connsiteY10" fmla="*/ 20325 h 503541"/>
                <a:gd name="connsiteX11" fmla="*/ 647849 w 647849"/>
                <a:gd name="connsiteY11" fmla="*/ 10162 h 503541"/>
                <a:gd name="connsiteX12" fmla="*/ 647849 w 647849"/>
                <a:gd name="connsiteY12" fmla="*/ 10162 h 503541"/>
                <a:gd name="connsiteX13" fmla="*/ 642768 w 647849"/>
                <a:gd name="connsiteY13" fmla="*/ 11433 h 503541"/>
                <a:gd name="connsiteX14" fmla="*/ 635147 w 647849"/>
                <a:gd name="connsiteY14" fmla="*/ 3811 h 503541"/>
                <a:gd name="connsiteX15" fmla="*/ 635147 w 647849"/>
                <a:gd name="connsiteY15" fmla="*/ 3811 h 503541"/>
                <a:gd name="connsiteX16" fmla="*/ 635147 w 647849"/>
                <a:gd name="connsiteY16" fmla="*/ 0 h 503541"/>
                <a:gd name="connsiteX17" fmla="*/ 5081 w 647849"/>
                <a:gd name="connsiteY17" fmla="*/ 485257 h 503541"/>
                <a:gd name="connsiteX18" fmla="*/ 1270 w 647849"/>
                <a:gd name="connsiteY18" fmla="*/ 490338 h 50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7849" h="503541">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w="12688"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42805ED0-269D-4CE3-A447-208CDF7FB774}"/>
                </a:ext>
              </a:extLst>
            </p:cNvPr>
            <p:cNvSpPr/>
            <p:nvPr/>
          </p:nvSpPr>
          <p:spPr>
            <a:xfrm>
              <a:off x="492873" y="6752940"/>
              <a:ext cx="268031" cy="100354"/>
            </a:xfrm>
            <a:custGeom>
              <a:avLst/>
              <a:gdLst>
                <a:gd name="connsiteX0" fmla="*/ 10162 w 268031"/>
                <a:gd name="connsiteY0" fmla="*/ 6352 h 100354"/>
                <a:gd name="connsiteX1" fmla="*/ 3811 w 268031"/>
                <a:gd name="connsiteY1" fmla="*/ 13974 h 100354"/>
                <a:gd name="connsiteX2" fmla="*/ 3811 w 268031"/>
                <a:gd name="connsiteY2" fmla="*/ 13974 h 100354"/>
                <a:gd name="connsiteX3" fmla="*/ 0 w 268031"/>
                <a:gd name="connsiteY3" fmla="*/ 12703 h 100354"/>
                <a:gd name="connsiteX4" fmla="*/ 1270 w 268031"/>
                <a:gd name="connsiteY4" fmla="*/ 12703 h 100354"/>
                <a:gd name="connsiteX5" fmla="*/ 12703 w 268031"/>
                <a:gd name="connsiteY5" fmla="*/ 17785 h 100354"/>
                <a:gd name="connsiteX6" fmla="*/ 226112 w 268031"/>
                <a:gd name="connsiteY6" fmla="*/ 100354 h 100354"/>
                <a:gd name="connsiteX7" fmla="*/ 268032 w 268031"/>
                <a:gd name="connsiteY7" fmla="*/ 100354 h 100354"/>
                <a:gd name="connsiteX8" fmla="*/ 11433 w 268031"/>
                <a:gd name="connsiteY8" fmla="*/ 0 h 100354"/>
                <a:gd name="connsiteX9" fmla="*/ 10162 w 268031"/>
                <a:gd name="connsiteY9" fmla="*/ 6352 h 100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031" h="100354">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w="12688"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180EE476-0BD5-447D-91A6-962B92455EA0}"/>
                </a:ext>
              </a:extLst>
            </p:cNvPr>
            <p:cNvSpPr/>
            <p:nvPr/>
          </p:nvSpPr>
          <p:spPr>
            <a:xfrm>
              <a:off x="0" y="4087840"/>
              <a:ext cx="200706" cy="134652"/>
            </a:xfrm>
            <a:custGeom>
              <a:avLst/>
              <a:gdLst>
                <a:gd name="connsiteX0" fmla="*/ 200706 w 200706"/>
                <a:gd name="connsiteY0" fmla="*/ 3811 h 134652"/>
                <a:gd name="connsiteX1" fmla="*/ 189274 w 200706"/>
                <a:gd name="connsiteY1" fmla="*/ 0 h 134652"/>
                <a:gd name="connsiteX2" fmla="*/ 0 w 200706"/>
                <a:gd name="connsiteY2" fmla="*/ 116868 h 134652"/>
                <a:gd name="connsiteX3" fmla="*/ 0 w 200706"/>
                <a:gd name="connsiteY3" fmla="*/ 134652 h 134652"/>
                <a:gd name="connsiteX4" fmla="*/ 200706 w 200706"/>
                <a:gd name="connsiteY4" fmla="*/ 10163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706" h="134652">
                  <a:moveTo>
                    <a:pt x="200706" y="3811"/>
                  </a:moveTo>
                  <a:lnTo>
                    <a:pt x="189274" y="0"/>
                  </a:lnTo>
                  <a:lnTo>
                    <a:pt x="0" y="116868"/>
                  </a:lnTo>
                  <a:lnTo>
                    <a:pt x="0" y="134652"/>
                  </a:lnTo>
                  <a:lnTo>
                    <a:pt x="200706" y="10163"/>
                  </a:lnTo>
                  <a:close/>
                </a:path>
              </a:pathLst>
            </a:custGeom>
            <a:solidFill>
              <a:srgbClr val="000000"/>
            </a:solidFill>
            <a:ln w="12688"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DFDFF341-2739-4C99-9C5C-569C83E70F76}"/>
                </a:ext>
              </a:extLst>
            </p:cNvPr>
            <p:cNvSpPr/>
            <p:nvPr/>
          </p:nvSpPr>
          <p:spPr>
            <a:xfrm>
              <a:off x="213409" y="4081489"/>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2313073C-324F-46D3-8666-A2C2B97E3629}"/>
                </a:ext>
              </a:extLst>
            </p:cNvPr>
            <p:cNvSpPr/>
            <p:nvPr/>
          </p:nvSpPr>
          <p:spPr>
            <a:xfrm>
              <a:off x="214679" y="4084347"/>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lnTo>
                    <a:pt x="0" y="953"/>
                  </a:lnTo>
                  <a:close/>
                </a:path>
              </a:pathLst>
            </a:custGeom>
            <a:solidFill>
              <a:srgbClr val="000000"/>
            </a:solidFill>
            <a:ln w="12688"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DD7AB5F9-0095-4EDD-BE7B-2A0D60DBFCC7}"/>
                </a:ext>
              </a:extLst>
            </p:cNvPr>
            <p:cNvSpPr/>
            <p:nvPr/>
          </p:nvSpPr>
          <p:spPr>
            <a:xfrm>
              <a:off x="2391961" y="6719912"/>
              <a:ext cx="22865" cy="134652"/>
            </a:xfrm>
            <a:custGeom>
              <a:avLst/>
              <a:gdLst>
                <a:gd name="connsiteX0" fmla="*/ 11433 w 22865"/>
                <a:gd name="connsiteY0" fmla="*/ 2541 h 134652"/>
                <a:gd name="connsiteX1" fmla="*/ 0 w 22865"/>
                <a:gd name="connsiteY1" fmla="*/ 11433 h 134652"/>
                <a:gd name="connsiteX2" fmla="*/ 7622 w 22865"/>
                <a:gd name="connsiteY2" fmla="*/ 134652 h 134652"/>
                <a:gd name="connsiteX3" fmla="*/ 22865 w 22865"/>
                <a:gd name="connsiteY3" fmla="*/ 134652 h 134652"/>
                <a:gd name="connsiteX4" fmla="*/ 13973 w 22865"/>
                <a:gd name="connsiteY4" fmla="*/ 0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5" h="134652">
                  <a:moveTo>
                    <a:pt x="11433" y="2541"/>
                  </a:moveTo>
                  <a:lnTo>
                    <a:pt x="0" y="11433"/>
                  </a:lnTo>
                  <a:lnTo>
                    <a:pt x="7622" y="134652"/>
                  </a:lnTo>
                  <a:lnTo>
                    <a:pt x="22865" y="134652"/>
                  </a:lnTo>
                  <a:lnTo>
                    <a:pt x="13973" y="0"/>
                  </a:lnTo>
                  <a:close/>
                </a:path>
              </a:pathLst>
            </a:custGeom>
            <a:solidFill>
              <a:srgbClr val="000000"/>
            </a:solidFill>
            <a:ln w="12688"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77A5FDB7-5688-4E1E-982C-39D270D14FC7}"/>
                </a:ext>
              </a:extLst>
            </p:cNvPr>
            <p:cNvSpPr/>
            <p:nvPr/>
          </p:nvSpPr>
          <p:spPr>
            <a:xfrm>
              <a:off x="1744112" y="6468392"/>
              <a:ext cx="651660" cy="248979"/>
            </a:xfrm>
            <a:custGeom>
              <a:avLst/>
              <a:gdLst>
                <a:gd name="connsiteX0" fmla="*/ 15243 w 651660"/>
                <a:gd name="connsiteY0" fmla="*/ 5081 h 248979"/>
                <a:gd name="connsiteX1" fmla="*/ 2541 w 651660"/>
                <a:gd name="connsiteY1" fmla="*/ 0 h 248979"/>
                <a:gd name="connsiteX2" fmla="*/ 1270 w 651660"/>
                <a:gd name="connsiteY2" fmla="*/ 0 h 248979"/>
                <a:gd name="connsiteX3" fmla="*/ 5081 w 651660"/>
                <a:gd name="connsiteY3" fmla="*/ 2540 h 248979"/>
                <a:gd name="connsiteX4" fmla="*/ 3811 w 651660"/>
                <a:gd name="connsiteY4" fmla="*/ 12703 h 248979"/>
                <a:gd name="connsiteX5" fmla="*/ 3811 w 651660"/>
                <a:gd name="connsiteY5" fmla="*/ 12703 h 248979"/>
                <a:gd name="connsiteX6" fmla="*/ 0 w 651660"/>
                <a:gd name="connsiteY6" fmla="*/ 15243 h 248979"/>
                <a:gd name="connsiteX7" fmla="*/ 637687 w 651660"/>
                <a:gd name="connsiteY7" fmla="*/ 248979 h 248979"/>
                <a:gd name="connsiteX8" fmla="*/ 647849 w 651660"/>
                <a:gd name="connsiteY8" fmla="*/ 240087 h 248979"/>
                <a:gd name="connsiteX9" fmla="*/ 651660 w 651660"/>
                <a:gd name="connsiteY9" fmla="*/ 237547 h 248979"/>
                <a:gd name="connsiteX10" fmla="*/ 15243 w 651660"/>
                <a:gd name="connsiteY10" fmla="*/ 5081 h 2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1660" h="248979">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w="12688"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5AF96D8-DC69-4D47-B49C-343ACA803C09}"/>
                </a:ext>
              </a:extLst>
            </p:cNvPr>
            <p:cNvSpPr/>
            <p:nvPr/>
          </p:nvSpPr>
          <p:spPr>
            <a:xfrm>
              <a:off x="1235995" y="6469662"/>
              <a:ext cx="514968" cy="386172"/>
            </a:xfrm>
            <a:custGeom>
              <a:avLst/>
              <a:gdLst>
                <a:gd name="connsiteX0" fmla="*/ 511928 w 514968"/>
                <a:gd name="connsiteY0" fmla="*/ 12703 h 386172"/>
                <a:gd name="connsiteX1" fmla="*/ 513198 w 514968"/>
                <a:gd name="connsiteY1" fmla="*/ 2541 h 386172"/>
                <a:gd name="connsiteX2" fmla="*/ 513198 w 514968"/>
                <a:gd name="connsiteY2" fmla="*/ 2541 h 386172"/>
                <a:gd name="connsiteX3" fmla="*/ 509387 w 514968"/>
                <a:gd name="connsiteY3" fmla="*/ 0 h 386172"/>
                <a:gd name="connsiteX4" fmla="*/ 508117 w 514968"/>
                <a:gd name="connsiteY4" fmla="*/ 0 h 386172"/>
                <a:gd name="connsiteX5" fmla="*/ 506847 w 514968"/>
                <a:gd name="connsiteY5" fmla="*/ 0 h 386172"/>
                <a:gd name="connsiteX6" fmla="*/ 505577 w 514968"/>
                <a:gd name="connsiteY6" fmla="*/ 0 h 386172"/>
                <a:gd name="connsiteX7" fmla="*/ 504306 w 514968"/>
                <a:gd name="connsiteY7" fmla="*/ 1270 h 386172"/>
                <a:gd name="connsiteX8" fmla="*/ 503036 w 514968"/>
                <a:gd name="connsiteY8" fmla="*/ 1270 h 386172"/>
                <a:gd name="connsiteX9" fmla="*/ 503036 w 514968"/>
                <a:gd name="connsiteY9" fmla="*/ 1270 h 386172"/>
                <a:gd name="connsiteX10" fmla="*/ 0 w 514968"/>
                <a:gd name="connsiteY10" fmla="*/ 386173 h 386172"/>
                <a:gd name="connsiteX11" fmla="*/ 25406 w 514968"/>
                <a:gd name="connsiteY11" fmla="*/ 386173 h 386172"/>
                <a:gd name="connsiteX12" fmla="*/ 510658 w 514968"/>
                <a:gd name="connsiteY12" fmla="*/ 16514 h 386172"/>
                <a:gd name="connsiteX13" fmla="*/ 511928 w 514968"/>
                <a:gd name="connsiteY13" fmla="*/ 12703 h 38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68" h="386172">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w="12688"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14A40102-4135-432B-A93C-34D4833B5691}"/>
                </a:ext>
              </a:extLst>
            </p:cNvPr>
            <p:cNvSpPr/>
            <p:nvPr/>
          </p:nvSpPr>
          <p:spPr>
            <a:xfrm>
              <a:off x="3785473" y="5569016"/>
              <a:ext cx="35568" cy="33028"/>
            </a:xfrm>
            <a:custGeom>
              <a:avLst/>
              <a:gdLst>
                <a:gd name="connsiteX0" fmla="*/ 30487 w 35568"/>
                <a:gd name="connsiteY0" fmla="*/ 5081 h 33028"/>
                <a:gd name="connsiteX1" fmla="*/ 20325 w 35568"/>
                <a:gd name="connsiteY1" fmla="*/ 1270 h 33028"/>
                <a:gd name="connsiteX2" fmla="*/ 20325 w 35568"/>
                <a:gd name="connsiteY2" fmla="*/ 1270 h 33028"/>
                <a:gd name="connsiteX3" fmla="*/ 16514 w 35568"/>
                <a:gd name="connsiteY3" fmla="*/ 0 h 33028"/>
                <a:gd name="connsiteX4" fmla="*/ 0 w 35568"/>
                <a:gd name="connsiteY4" fmla="*/ 12703 h 33028"/>
                <a:gd name="connsiteX5" fmla="*/ 0 w 35568"/>
                <a:gd name="connsiteY5" fmla="*/ 16514 h 33028"/>
                <a:gd name="connsiteX6" fmla="*/ 0 w 35568"/>
                <a:gd name="connsiteY6" fmla="*/ 16514 h 33028"/>
                <a:gd name="connsiteX7" fmla="*/ 0 w 35568"/>
                <a:gd name="connsiteY7" fmla="*/ 27947 h 33028"/>
                <a:gd name="connsiteX8" fmla="*/ 0 w 35568"/>
                <a:gd name="connsiteY8" fmla="*/ 33028 h 33028"/>
                <a:gd name="connsiteX9" fmla="*/ 35568 w 35568"/>
                <a:gd name="connsiteY9" fmla="*/ 3811 h 33028"/>
                <a:gd name="connsiteX10" fmla="*/ 35568 w 35568"/>
                <a:gd name="connsiteY10" fmla="*/ 3811 h 33028"/>
                <a:gd name="connsiteX11" fmla="*/ 30487 w 35568"/>
                <a:gd name="connsiteY11" fmla="*/ 5081 h 3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8" h="33028">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w="12688"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C29C6D6A-F49E-4622-87CD-64DFC758C9DE}"/>
                </a:ext>
              </a:extLst>
            </p:cNvPr>
            <p:cNvSpPr/>
            <p:nvPr/>
          </p:nvSpPr>
          <p:spPr>
            <a:xfrm>
              <a:off x="3823581" y="5562664"/>
              <a:ext cx="564" cy="12703"/>
            </a:xfrm>
            <a:custGeom>
              <a:avLst/>
              <a:gdLst>
                <a:gd name="connsiteX0" fmla="*/ 0 w 564"/>
                <a:gd name="connsiteY0" fmla="*/ 0 h 12703"/>
                <a:gd name="connsiteX1" fmla="*/ 0 w 564"/>
                <a:gd name="connsiteY1" fmla="*/ 0 h 12703"/>
                <a:gd name="connsiteX2" fmla="*/ 0 w 564"/>
                <a:gd name="connsiteY2" fmla="*/ 0 h 12703"/>
                <a:gd name="connsiteX3" fmla="*/ 0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0" y="0"/>
                  </a:moveTo>
                  <a:lnTo>
                    <a:pt x="0" y="0"/>
                  </a:lnTo>
                  <a:lnTo>
                    <a:pt x="0" y="0"/>
                  </a:lnTo>
                  <a:cubicBezTo>
                    <a:pt x="127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A38C0947-F9FD-4556-9A4F-2CBB7F07F5BB}"/>
                </a:ext>
              </a:extLst>
            </p:cNvPr>
            <p:cNvSpPr/>
            <p:nvPr/>
          </p:nvSpPr>
          <p:spPr>
            <a:xfrm>
              <a:off x="2393231" y="6707209"/>
              <a:ext cx="12702" cy="13973"/>
            </a:xfrm>
            <a:custGeom>
              <a:avLst/>
              <a:gdLst>
                <a:gd name="connsiteX0" fmla="*/ 3811 w 12702"/>
                <a:gd name="connsiteY0" fmla="*/ 0 h 13973"/>
                <a:gd name="connsiteX1" fmla="*/ 0 w 12702"/>
                <a:gd name="connsiteY1" fmla="*/ 2541 h 13973"/>
                <a:gd name="connsiteX2" fmla="*/ 10162 w 12702"/>
                <a:gd name="connsiteY2" fmla="*/ 2541 h 13973"/>
                <a:gd name="connsiteX3" fmla="*/ 10162 w 12702"/>
                <a:gd name="connsiteY3" fmla="*/ 12703 h 13973"/>
                <a:gd name="connsiteX4" fmla="*/ 8892 w 12702"/>
                <a:gd name="connsiteY4" fmla="*/ 13973 h 13973"/>
                <a:gd name="connsiteX5" fmla="*/ 12703 w 12702"/>
                <a:gd name="connsiteY5" fmla="*/ 11433 h 13973"/>
                <a:gd name="connsiteX6" fmla="*/ 12703 w 12702"/>
                <a:gd name="connsiteY6" fmla="*/ 11433 h 13973"/>
                <a:gd name="connsiteX7" fmla="*/ 12703 w 12702"/>
                <a:gd name="connsiteY7" fmla="*/ 1270 h 13973"/>
                <a:gd name="connsiteX8" fmla="*/ 3811 w 12702"/>
                <a:gd name="connsiteY8" fmla="*/ 0 h 13973"/>
                <a:gd name="connsiteX9" fmla="*/ 3811 w 12702"/>
                <a:gd name="connsiteY9" fmla="*/ 0 h 1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02" h="13973">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w="12688"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19E2F490-19C2-478B-BD21-F34CEA204C2C}"/>
                </a:ext>
              </a:extLst>
            </p:cNvPr>
            <p:cNvSpPr/>
            <p:nvPr/>
          </p:nvSpPr>
          <p:spPr>
            <a:xfrm>
              <a:off x="2421178" y="6702445"/>
              <a:ext cx="12702" cy="953"/>
            </a:xfrm>
            <a:custGeom>
              <a:avLst/>
              <a:gdLst>
                <a:gd name="connsiteX0" fmla="*/ 0 w 12702"/>
                <a:gd name="connsiteY0" fmla="*/ 953 h 953"/>
                <a:gd name="connsiteX1" fmla="*/ 0 w 12702"/>
                <a:gd name="connsiteY1" fmla="*/ 953 h 953"/>
                <a:gd name="connsiteX2" fmla="*/ 0 w 12702"/>
                <a:gd name="connsiteY2" fmla="*/ 953 h 953"/>
              </a:gdLst>
              <a:ahLst/>
              <a:cxnLst>
                <a:cxn ang="0">
                  <a:pos x="connsiteX0" y="connsiteY0"/>
                </a:cxn>
                <a:cxn ang="0">
                  <a:pos x="connsiteX1" y="connsiteY1"/>
                </a:cxn>
                <a:cxn ang="0">
                  <a:pos x="connsiteX2" y="connsiteY2"/>
                </a:cxn>
              </a:cxnLst>
              <a:rect l="l" t="t" r="r" b="b"/>
              <a:pathLst>
                <a:path w="12702" h="953">
                  <a:moveTo>
                    <a:pt x="0" y="953"/>
                  </a:move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E252CAE-B574-462D-807C-F3A5C7DEA82B}"/>
                </a:ext>
              </a:extLst>
            </p:cNvPr>
            <p:cNvSpPr/>
            <p:nvPr/>
          </p:nvSpPr>
          <p:spPr>
            <a:xfrm>
              <a:off x="2416097" y="6697047"/>
              <a:ext cx="1270" cy="1269"/>
            </a:xfrm>
            <a:custGeom>
              <a:avLst/>
              <a:gdLst>
                <a:gd name="connsiteX0" fmla="*/ 1270 w 1270"/>
                <a:gd name="connsiteY0" fmla="*/ 1270 h 1269"/>
                <a:gd name="connsiteX1" fmla="*/ 0 w 1270"/>
                <a:gd name="connsiteY1" fmla="*/ 0 h 1269"/>
                <a:gd name="connsiteX2" fmla="*/ 1270 w 1270"/>
                <a:gd name="connsiteY2" fmla="*/ 1270 h 1269"/>
                <a:gd name="connsiteX3" fmla="*/ 127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1270" y="1270"/>
                  </a:moveTo>
                  <a:lnTo>
                    <a:pt x="0" y="0"/>
                  </a:lnTo>
                  <a:lnTo>
                    <a:pt x="1270" y="1270"/>
                  </a:lnTo>
                  <a:lnTo>
                    <a:pt x="1270" y="1270"/>
                  </a:lnTo>
                  <a:close/>
                </a:path>
              </a:pathLst>
            </a:custGeom>
            <a:solidFill>
              <a:srgbClr val="000000"/>
            </a:solidFill>
            <a:ln w="12688"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C045A725-A1AD-4335-AE5D-0E81EAE1E8FB}"/>
                </a:ext>
              </a:extLst>
            </p:cNvPr>
            <p:cNvSpPr/>
            <p:nvPr/>
          </p:nvSpPr>
          <p:spPr>
            <a:xfrm>
              <a:off x="2419908" y="670085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cubicBezTo>
                    <a:pt x="0" y="0"/>
                    <a:pt x="0" y="0"/>
                    <a:pt x="0" y="0"/>
                  </a:cubicBez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D26C4433-3D92-41F1-8DA9-E8B65D6CDDF9}"/>
                </a:ext>
              </a:extLst>
            </p:cNvPr>
            <p:cNvSpPr/>
            <p:nvPr/>
          </p:nvSpPr>
          <p:spPr>
            <a:xfrm>
              <a:off x="2211580" y="6708428"/>
              <a:ext cx="194406" cy="147407"/>
            </a:xfrm>
            <a:custGeom>
              <a:avLst/>
              <a:gdLst>
                <a:gd name="connsiteX0" fmla="*/ 190544 w 194406"/>
                <a:gd name="connsiteY0" fmla="*/ 14025 h 147407"/>
                <a:gd name="connsiteX1" fmla="*/ 193085 w 194406"/>
                <a:gd name="connsiteY1" fmla="*/ 3863 h 147407"/>
                <a:gd name="connsiteX2" fmla="*/ 182922 w 194406"/>
                <a:gd name="connsiteY2" fmla="*/ 1322 h 147407"/>
                <a:gd name="connsiteX3" fmla="*/ 181652 w 194406"/>
                <a:gd name="connsiteY3" fmla="*/ 2592 h 147407"/>
                <a:gd name="connsiteX4" fmla="*/ 171490 w 194406"/>
                <a:gd name="connsiteY4" fmla="*/ 11484 h 147407"/>
                <a:gd name="connsiteX5" fmla="*/ 0 w 194406"/>
                <a:gd name="connsiteY5" fmla="*/ 147407 h 147407"/>
                <a:gd name="connsiteX6" fmla="*/ 24135 w 194406"/>
                <a:gd name="connsiteY6" fmla="*/ 147407 h 147407"/>
                <a:gd name="connsiteX7" fmla="*/ 179111 w 194406"/>
                <a:gd name="connsiteY7" fmla="*/ 24187 h 147407"/>
                <a:gd name="connsiteX8" fmla="*/ 190544 w 194406"/>
                <a:gd name="connsiteY8" fmla="*/ 14025 h 1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06" h="147407">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w="12688"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1A4B541C-EE16-4C85-9550-2771C039E95F}"/>
                </a:ext>
              </a:extLst>
            </p:cNvPr>
            <p:cNvSpPr/>
            <p:nvPr/>
          </p:nvSpPr>
          <p:spPr>
            <a:xfrm>
              <a:off x="1073397" y="6194006"/>
              <a:ext cx="16513" cy="24135"/>
            </a:xfrm>
            <a:custGeom>
              <a:avLst/>
              <a:gdLst>
                <a:gd name="connsiteX0" fmla="*/ 16514 w 16513"/>
                <a:gd name="connsiteY0" fmla="*/ 17784 h 24135"/>
                <a:gd name="connsiteX1" fmla="*/ 15243 w 16513"/>
                <a:gd name="connsiteY1" fmla="*/ 8892 h 24135"/>
                <a:gd name="connsiteX2" fmla="*/ 3811 w 16513"/>
                <a:gd name="connsiteY2" fmla="*/ 5081 h 24135"/>
                <a:gd name="connsiteX3" fmla="*/ 3811 w 16513"/>
                <a:gd name="connsiteY3" fmla="*/ 5081 h 24135"/>
                <a:gd name="connsiteX4" fmla="*/ 2541 w 16513"/>
                <a:gd name="connsiteY4" fmla="*/ 3811 h 24135"/>
                <a:gd name="connsiteX5" fmla="*/ 1270 w 16513"/>
                <a:gd name="connsiteY5" fmla="*/ 2540 h 24135"/>
                <a:gd name="connsiteX6" fmla="*/ 1270 w 16513"/>
                <a:gd name="connsiteY6" fmla="*/ 2540 h 24135"/>
                <a:gd name="connsiteX7" fmla="*/ 1270 w 16513"/>
                <a:gd name="connsiteY7" fmla="*/ 2540 h 24135"/>
                <a:gd name="connsiteX8" fmla="*/ 0 w 16513"/>
                <a:gd name="connsiteY8" fmla="*/ 1270 h 24135"/>
                <a:gd name="connsiteX9" fmla="*/ 0 w 16513"/>
                <a:gd name="connsiteY9" fmla="*/ 0 h 24135"/>
                <a:gd name="connsiteX10" fmla="*/ 0 w 16513"/>
                <a:gd name="connsiteY10" fmla="*/ 0 h 24135"/>
                <a:gd name="connsiteX11" fmla="*/ 0 w 16513"/>
                <a:gd name="connsiteY11" fmla="*/ 0 h 24135"/>
                <a:gd name="connsiteX12" fmla="*/ 2541 w 16513"/>
                <a:gd name="connsiteY12" fmla="*/ 24136 h 24135"/>
                <a:gd name="connsiteX13" fmla="*/ 2541 w 16513"/>
                <a:gd name="connsiteY13" fmla="*/ 22865 h 24135"/>
                <a:gd name="connsiteX14" fmla="*/ 2541 w 16513"/>
                <a:gd name="connsiteY14" fmla="*/ 21595 h 24135"/>
                <a:gd name="connsiteX15" fmla="*/ 2541 w 16513"/>
                <a:gd name="connsiteY15" fmla="*/ 21595 h 24135"/>
                <a:gd name="connsiteX16" fmla="*/ 3811 w 16513"/>
                <a:gd name="connsiteY16" fmla="*/ 20325 h 24135"/>
                <a:gd name="connsiteX17" fmla="*/ 3811 w 16513"/>
                <a:gd name="connsiteY17" fmla="*/ 19055 h 24135"/>
                <a:gd name="connsiteX18" fmla="*/ 5081 w 16513"/>
                <a:gd name="connsiteY18" fmla="*/ 17784 h 24135"/>
                <a:gd name="connsiteX19" fmla="*/ 6351 w 16513"/>
                <a:gd name="connsiteY19" fmla="*/ 17784 h 24135"/>
                <a:gd name="connsiteX20" fmla="*/ 7622 w 16513"/>
                <a:gd name="connsiteY20" fmla="*/ 17784 h 24135"/>
                <a:gd name="connsiteX21" fmla="*/ 8892 w 16513"/>
                <a:gd name="connsiteY21" fmla="*/ 17784 h 24135"/>
                <a:gd name="connsiteX22" fmla="*/ 10162 w 16513"/>
                <a:gd name="connsiteY22" fmla="*/ 17784 h 24135"/>
                <a:gd name="connsiteX23" fmla="*/ 11433 w 16513"/>
                <a:gd name="connsiteY23" fmla="*/ 17784 h 24135"/>
                <a:gd name="connsiteX24" fmla="*/ 11433 w 16513"/>
                <a:gd name="connsiteY24" fmla="*/ 17784 h 24135"/>
                <a:gd name="connsiteX25" fmla="*/ 16514 w 16513"/>
                <a:gd name="connsiteY25" fmla="*/ 17784 h 2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13" h="24135">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w="12688"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90648C37-ADA7-4B69-9996-E53261CB9BA9}"/>
                </a:ext>
              </a:extLst>
            </p:cNvPr>
            <p:cNvSpPr/>
            <p:nvPr/>
          </p:nvSpPr>
          <p:spPr>
            <a:xfrm>
              <a:off x="1073397" y="61901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94C61DED-9EAE-49FF-80AC-9609ADD8E778}"/>
                </a:ext>
              </a:extLst>
            </p:cNvPr>
            <p:cNvSpPr/>
            <p:nvPr/>
          </p:nvSpPr>
          <p:spPr>
            <a:xfrm>
              <a:off x="1075938" y="6218142"/>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3C636F8A-FB25-46D2-B878-98A59C246821}"/>
                </a:ext>
              </a:extLst>
            </p:cNvPr>
            <p:cNvSpPr/>
            <p:nvPr/>
          </p:nvSpPr>
          <p:spPr>
            <a:xfrm>
              <a:off x="1074667" y="618765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4F1CFA52-C837-463B-887A-CEA21F0F9FFD}"/>
                </a:ext>
              </a:extLst>
            </p:cNvPr>
            <p:cNvSpPr/>
            <p:nvPr/>
          </p:nvSpPr>
          <p:spPr>
            <a:xfrm>
              <a:off x="1074667" y="619654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57028251-4167-4BD8-B7DB-B0A76A565CBC}"/>
                </a:ext>
              </a:extLst>
            </p:cNvPr>
            <p:cNvSpPr/>
            <p:nvPr/>
          </p:nvSpPr>
          <p:spPr>
            <a:xfrm>
              <a:off x="1075938" y="5735426"/>
              <a:ext cx="619903" cy="454768"/>
            </a:xfrm>
            <a:custGeom>
              <a:avLst/>
              <a:gdLst>
                <a:gd name="connsiteX0" fmla="*/ 7622 w 619903"/>
                <a:gd name="connsiteY0" fmla="*/ 449688 h 454768"/>
                <a:gd name="connsiteX1" fmla="*/ 20325 w 619903"/>
                <a:gd name="connsiteY1" fmla="*/ 454769 h 454768"/>
                <a:gd name="connsiteX2" fmla="*/ 619903 w 619903"/>
                <a:gd name="connsiteY2" fmla="*/ 16514 h 454768"/>
                <a:gd name="connsiteX3" fmla="*/ 618633 w 619903"/>
                <a:gd name="connsiteY3" fmla="*/ 3811 h 454768"/>
                <a:gd name="connsiteX4" fmla="*/ 618633 w 619903"/>
                <a:gd name="connsiteY4" fmla="*/ 0 h 454768"/>
                <a:gd name="connsiteX5" fmla="*/ 0 w 619903"/>
                <a:gd name="connsiteY5" fmla="*/ 450958 h 454768"/>
                <a:gd name="connsiteX6" fmla="*/ 0 w 619903"/>
                <a:gd name="connsiteY6" fmla="*/ 450958 h 454768"/>
                <a:gd name="connsiteX7" fmla="*/ 7622 w 619903"/>
                <a:gd name="connsiteY7" fmla="*/ 449688 h 4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9903" h="454768">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w="12688"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A2294EA3-2D18-4C89-9313-7AC5878B5499}"/>
                </a:ext>
              </a:extLst>
            </p:cNvPr>
            <p:cNvSpPr/>
            <p:nvPr/>
          </p:nvSpPr>
          <p:spPr>
            <a:xfrm>
              <a:off x="1073397" y="6191465"/>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3898E73C-22CE-412E-AA74-DDC5401EFDAA}"/>
                </a:ext>
              </a:extLst>
            </p:cNvPr>
            <p:cNvSpPr/>
            <p:nvPr/>
          </p:nvSpPr>
          <p:spPr>
            <a:xfrm>
              <a:off x="1074667" y="6187655"/>
              <a:ext cx="12702" cy="952"/>
            </a:xfrm>
            <a:custGeom>
              <a:avLst/>
              <a:gdLst>
                <a:gd name="connsiteX0" fmla="*/ 0 w 12702"/>
                <a:gd name="connsiteY0" fmla="*/ 0 h 952"/>
                <a:gd name="connsiteX1" fmla="*/ 0 w 12702"/>
                <a:gd name="connsiteY1" fmla="*/ 0 h 952"/>
                <a:gd name="connsiteX2" fmla="*/ 0 w 12702"/>
                <a:gd name="connsiteY2" fmla="*/ 0 h 952"/>
                <a:gd name="connsiteX3" fmla="*/ 0 w 12702"/>
                <a:gd name="connsiteY3" fmla="*/ 0 h 952"/>
              </a:gdLst>
              <a:ahLst/>
              <a:cxnLst>
                <a:cxn ang="0">
                  <a:pos x="connsiteX0" y="connsiteY0"/>
                </a:cxn>
                <a:cxn ang="0">
                  <a:pos x="connsiteX1" y="connsiteY1"/>
                </a:cxn>
                <a:cxn ang="0">
                  <a:pos x="connsiteX2" y="connsiteY2"/>
                </a:cxn>
                <a:cxn ang="0">
                  <a:pos x="connsiteX3" y="connsiteY3"/>
                </a:cxn>
              </a:cxnLst>
              <a:rect l="l" t="t" r="r" b="b"/>
              <a:pathLst>
                <a:path w="12702" h="952">
                  <a:moveTo>
                    <a:pt x="0" y="0"/>
                  </a:moveTo>
                  <a:cubicBezTo>
                    <a:pt x="0" y="1270"/>
                    <a:pt x="0" y="1270"/>
                    <a:pt x="0" y="0"/>
                  </a:cubicBez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56D7E6CD-B6C8-4317-AF1E-E715C63F8B5F}"/>
                </a:ext>
              </a:extLst>
            </p:cNvPr>
            <p:cNvSpPr/>
            <p:nvPr/>
          </p:nvSpPr>
          <p:spPr>
            <a:xfrm>
              <a:off x="1075938" y="6216871"/>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4A78D3FC-ACE6-4B91-9CB5-0299EC5A01B4}"/>
                </a:ext>
              </a:extLst>
            </p:cNvPr>
            <p:cNvSpPr/>
            <p:nvPr/>
          </p:nvSpPr>
          <p:spPr>
            <a:xfrm>
              <a:off x="1086100" y="6210520"/>
              <a:ext cx="650389" cy="250250"/>
            </a:xfrm>
            <a:custGeom>
              <a:avLst/>
              <a:gdLst>
                <a:gd name="connsiteX0" fmla="*/ 641498 w 650389"/>
                <a:gd name="connsiteY0" fmla="*/ 250250 h 250250"/>
                <a:gd name="connsiteX1" fmla="*/ 644039 w 650389"/>
                <a:gd name="connsiteY1" fmla="*/ 250250 h 250250"/>
                <a:gd name="connsiteX2" fmla="*/ 645309 w 650389"/>
                <a:gd name="connsiteY2" fmla="*/ 250250 h 250250"/>
                <a:gd name="connsiteX3" fmla="*/ 646579 w 650389"/>
                <a:gd name="connsiteY3" fmla="*/ 250250 h 250250"/>
                <a:gd name="connsiteX4" fmla="*/ 647849 w 650389"/>
                <a:gd name="connsiteY4" fmla="*/ 248980 h 250250"/>
                <a:gd name="connsiteX5" fmla="*/ 649120 w 650389"/>
                <a:gd name="connsiteY5" fmla="*/ 247709 h 250250"/>
                <a:gd name="connsiteX6" fmla="*/ 650390 w 650389"/>
                <a:gd name="connsiteY6" fmla="*/ 245169 h 250250"/>
                <a:gd name="connsiteX7" fmla="*/ 650390 w 650389"/>
                <a:gd name="connsiteY7" fmla="*/ 245169 h 250250"/>
                <a:gd name="connsiteX8" fmla="*/ 650390 w 650389"/>
                <a:gd name="connsiteY8" fmla="*/ 245169 h 250250"/>
                <a:gd name="connsiteX9" fmla="*/ 650390 w 650389"/>
                <a:gd name="connsiteY9" fmla="*/ 242628 h 250250"/>
                <a:gd name="connsiteX10" fmla="*/ 650390 w 650389"/>
                <a:gd name="connsiteY10" fmla="*/ 241358 h 250250"/>
                <a:gd name="connsiteX11" fmla="*/ 645309 w 650389"/>
                <a:gd name="connsiteY11" fmla="*/ 235006 h 250250"/>
                <a:gd name="connsiteX12" fmla="*/ 633876 w 650389"/>
                <a:gd name="connsiteY12" fmla="*/ 231196 h 250250"/>
                <a:gd name="connsiteX13" fmla="*/ 3811 w 650389"/>
                <a:gd name="connsiteY13" fmla="*/ 1270 h 250250"/>
                <a:gd name="connsiteX14" fmla="*/ 0 w 650389"/>
                <a:gd name="connsiteY14" fmla="*/ 0 h 250250"/>
                <a:gd name="connsiteX15" fmla="*/ 0 w 650389"/>
                <a:gd name="connsiteY15" fmla="*/ 0 h 250250"/>
                <a:gd name="connsiteX16" fmla="*/ 5081 w 650389"/>
                <a:gd name="connsiteY16" fmla="*/ 6352 h 250250"/>
                <a:gd name="connsiteX17" fmla="*/ 6351 w 650389"/>
                <a:gd name="connsiteY17" fmla="*/ 17784 h 250250"/>
                <a:gd name="connsiteX18" fmla="*/ 641498 w 650389"/>
                <a:gd name="connsiteY18" fmla="*/ 250250 h 250250"/>
                <a:gd name="connsiteX19" fmla="*/ 641498 w 650389"/>
                <a:gd name="connsiteY19" fmla="*/ 250250 h 250250"/>
                <a:gd name="connsiteX20" fmla="*/ 641498 w 650389"/>
                <a:gd name="connsiteY20" fmla="*/ 250250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389" h="25025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w="12688"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EADBAC55-5983-4467-A7CE-BDD6DEBB9DA4}"/>
                </a:ext>
              </a:extLst>
            </p:cNvPr>
            <p:cNvSpPr/>
            <p:nvPr/>
          </p:nvSpPr>
          <p:spPr>
            <a:xfrm>
              <a:off x="1075938" y="6214331"/>
              <a:ext cx="1270" cy="1269"/>
            </a:xfrm>
            <a:custGeom>
              <a:avLst/>
              <a:gdLst>
                <a:gd name="connsiteX0" fmla="*/ 0 w 1270"/>
                <a:gd name="connsiteY0" fmla="*/ 1270 h 1269"/>
                <a:gd name="connsiteX1" fmla="*/ 1270 w 1270"/>
                <a:gd name="connsiteY1" fmla="*/ 0 h 1269"/>
                <a:gd name="connsiteX2" fmla="*/ 0 w 1270"/>
                <a:gd name="connsiteY2" fmla="*/ 1270 h 1269"/>
                <a:gd name="connsiteX3" fmla="*/ 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0" y="1270"/>
                  </a:moveTo>
                  <a:cubicBezTo>
                    <a:pt x="0" y="1270"/>
                    <a:pt x="0" y="0"/>
                    <a:pt x="127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89C7440C-06A3-4EFE-932F-0A0F703FDD0E}"/>
                </a:ext>
              </a:extLst>
            </p:cNvPr>
            <p:cNvSpPr/>
            <p:nvPr/>
          </p:nvSpPr>
          <p:spPr>
            <a:xfrm>
              <a:off x="1073397" y="6183317"/>
              <a:ext cx="654200" cy="252046"/>
            </a:xfrm>
            <a:custGeom>
              <a:avLst/>
              <a:gdLst>
                <a:gd name="connsiteX0" fmla="*/ 0 w 654200"/>
                <a:gd name="connsiteY0" fmla="*/ 11959 h 252046"/>
                <a:gd name="connsiteX1" fmla="*/ 1270 w 654200"/>
                <a:gd name="connsiteY1" fmla="*/ 13229 h 252046"/>
                <a:gd name="connsiteX2" fmla="*/ 1270 w 654200"/>
                <a:gd name="connsiteY2" fmla="*/ 14499 h 252046"/>
                <a:gd name="connsiteX3" fmla="*/ 2541 w 654200"/>
                <a:gd name="connsiteY3" fmla="*/ 15770 h 252046"/>
                <a:gd name="connsiteX4" fmla="*/ 3811 w 654200"/>
                <a:gd name="connsiteY4" fmla="*/ 17040 h 252046"/>
                <a:gd name="connsiteX5" fmla="*/ 3811 w 654200"/>
                <a:gd name="connsiteY5" fmla="*/ 17040 h 252046"/>
                <a:gd name="connsiteX6" fmla="*/ 15243 w 654200"/>
                <a:gd name="connsiteY6" fmla="*/ 20851 h 252046"/>
                <a:gd name="connsiteX7" fmla="*/ 645309 w 654200"/>
                <a:gd name="connsiteY7" fmla="*/ 250776 h 252046"/>
                <a:gd name="connsiteX8" fmla="*/ 650390 w 654200"/>
                <a:gd name="connsiteY8" fmla="*/ 252047 h 252046"/>
                <a:gd name="connsiteX9" fmla="*/ 645309 w 654200"/>
                <a:gd name="connsiteY9" fmla="*/ 241884 h 252046"/>
                <a:gd name="connsiteX10" fmla="*/ 654201 w 654200"/>
                <a:gd name="connsiteY10" fmla="*/ 236803 h 252046"/>
                <a:gd name="connsiteX11" fmla="*/ 654201 w 654200"/>
                <a:gd name="connsiteY11" fmla="*/ 236803 h 252046"/>
                <a:gd name="connsiteX12" fmla="*/ 650390 w 654200"/>
                <a:gd name="connsiteY12" fmla="*/ 235532 h 252046"/>
                <a:gd name="connsiteX13" fmla="*/ 22865 w 654200"/>
                <a:gd name="connsiteY13" fmla="*/ 5608 h 252046"/>
                <a:gd name="connsiteX14" fmla="*/ 10162 w 654200"/>
                <a:gd name="connsiteY14" fmla="*/ 526 h 252046"/>
                <a:gd name="connsiteX15" fmla="*/ 2541 w 654200"/>
                <a:gd name="connsiteY15" fmla="*/ 1796 h 252046"/>
                <a:gd name="connsiteX16" fmla="*/ 1270 w 654200"/>
                <a:gd name="connsiteY16" fmla="*/ 3067 h 252046"/>
                <a:gd name="connsiteX17" fmla="*/ 1270 w 654200"/>
                <a:gd name="connsiteY17" fmla="*/ 3067 h 252046"/>
                <a:gd name="connsiteX18" fmla="*/ 0 w 654200"/>
                <a:gd name="connsiteY18" fmla="*/ 4337 h 252046"/>
                <a:gd name="connsiteX19" fmla="*/ 0 w 654200"/>
                <a:gd name="connsiteY19" fmla="*/ 4337 h 252046"/>
                <a:gd name="connsiteX20" fmla="*/ 0 w 654200"/>
                <a:gd name="connsiteY20" fmla="*/ 4337 h 252046"/>
                <a:gd name="connsiteX21" fmla="*/ 0 w 654200"/>
                <a:gd name="connsiteY21" fmla="*/ 4337 h 252046"/>
                <a:gd name="connsiteX22" fmla="*/ 0 w 654200"/>
                <a:gd name="connsiteY22" fmla="*/ 5608 h 252046"/>
                <a:gd name="connsiteX23" fmla="*/ 0 w 654200"/>
                <a:gd name="connsiteY23" fmla="*/ 6878 h 252046"/>
                <a:gd name="connsiteX24" fmla="*/ 0 w 654200"/>
                <a:gd name="connsiteY24" fmla="*/ 6878 h 252046"/>
                <a:gd name="connsiteX25" fmla="*/ 0 w 654200"/>
                <a:gd name="connsiteY25" fmla="*/ 11959 h 25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4200" h="252046">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w="12688"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FB5A9113-7A8C-49FD-B916-A3A886AFC1BE}"/>
                </a:ext>
              </a:extLst>
            </p:cNvPr>
            <p:cNvSpPr/>
            <p:nvPr/>
          </p:nvSpPr>
          <p:spPr>
            <a:xfrm>
              <a:off x="3807068" y="5515663"/>
              <a:ext cx="64467" cy="45730"/>
            </a:xfrm>
            <a:custGeom>
              <a:avLst/>
              <a:gdLst>
                <a:gd name="connsiteX0" fmla="*/ 0 w 64467"/>
                <a:gd name="connsiteY0" fmla="*/ 39379 h 45730"/>
                <a:gd name="connsiteX1" fmla="*/ 3811 w 64467"/>
                <a:gd name="connsiteY1" fmla="*/ 40650 h 45730"/>
                <a:gd name="connsiteX2" fmla="*/ 3811 w 64467"/>
                <a:gd name="connsiteY2" fmla="*/ 40650 h 45730"/>
                <a:gd name="connsiteX3" fmla="*/ 13973 w 64467"/>
                <a:gd name="connsiteY3" fmla="*/ 44461 h 45730"/>
                <a:gd name="connsiteX4" fmla="*/ 16514 w 64467"/>
                <a:gd name="connsiteY4" fmla="*/ 45731 h 45730"/>
                <a:gd name="connsiteX5" fmla="*/ 58433 w 64467"/>
                <a:gd name="connsiteY5" fmla="*/ 12703 h 45730"/>
                <a:gd name="connsiteX6" fmla="*/ 60974 w 64467"/>
                <a:gd name="connsiteY6" fmla="*/ 10162 h 45730"/>
                <a:gd name="connsiteX7" fmla="*/ 60974 w 64467"/>
                <a:gd name="connsiteY7" fmla="*/ 10162 h 45730"/>
                <a:gd name="connsiteX8" fmla="*/ 62244 w 64467"/>
                <a:gd name="connsiteY8" fmla="*/ 8892 h 45730"/>
                <a:gd name="connsiteX9" fmla="*/ 63515 w 64467"/>
                <a:gd name="connsiteY9" fmla="*/ 7622 h 45730"/>
                <a:gd name="connsiteX10" fmla="*/ 63515 w 64467"/>
                <a:gd name="connsiteY10" fmla="*/ 1270 h 45730"/>
                <a:gd name="connsiteX11" fmla="*/ 57163 w 64467"/>
                <a:gd name="connsiteY11" fmla="*/ 5081 h 45730"/>
                <a:gd name="connsiteX12" fmla="*/ 49541 w 64467"/>
                <a:gd name="connsiteY12" fmla="*/ 0 h 45730"/>
                <a:gd name="connsiteX13" fmla="*/ 47001 w 64467"/>
                <a:gd name="connsiteY13" fmla="*/ 2540 h 45730"/>
                <a:gd name="connsiteX14" fmla="*/ 0 w 64467"/>
                <a:gd name="connsiteY14" fmla="*/ 39379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67" h="4573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w="12688"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003FA9D1-A48D-401B-B287-37CB33041732}"/>
                </a:ext>
              </a:extLst>
            </p:cNvPr>
            <p:cNvSpPr/>
            <p:nvPr/>
          </p:nvSpPr>
          <p:spPr>
            <a:xfrm>
              <a:off x="3805797" y="5558854"/>
              <a:ext cx="19054" cy="17040"/>
            </a:xfrm>
            <a:custGeom>
              <a:avLst/>
              <a:gdLst>
                <a:gd name="connsiteX0" fmla="*/ 10162 w 19054"/>
                <a:gd name="connsiteY0" fmla="*/ 7622 h 17040"/>
                <a:gd name="connsiteX1" fmla="*/ 0 w 19054"/>
                <a:gd name="connsiteY1" fmla="*/ 12703 h 17040"/>
                <a:gd name="connsiteX2" fmla="*/ 0 w 19054"/>
                <a:gd name="connsiteY2" fmla="*/ 12703 h 17040"/>
                <a:gd name="connsiteX3" fmla="*/ 10162 w 19054"/>
                <a:gd name="connsiteY3" fmla="*/ 16514 h 17040"/>
                <a:gd name="connsiteX4" fmla="*/ 17784 w 19054"/>
                <a:gd name="connsiteY4" fmla="*/ 15243 h 17040"/>
                <a:gd name="connsiteX5" fmla="*/ 19054 w 19054"/>
                <a:gd name="connsiteY5" fmla="*/ 13973 h 17040"/>
                <a:gd name="connsiteX6" fmla="*/ 19054 w 19054"/>
                <a:gd name="connsiteY6" fmla="*/ 12703 h 17040"/>
                <a:gd name="connsiteX7" fmla="*/ 19054 w 19054"/>
                <a:gd name="connsiteY7" fmla="*/ 12703 h 17040"/>
                <a:gd name="connsiteX8" fmla="*/ 19054 w 19054"/>
                <a:gd name="connsiteY8" fmla="*/ 11433 h 17040"/>
                <a:gd name="connsiteX9" fmla="*/ 19054 w 19054"/>
                <a:gd name="connsiteY9" fmla="*/ 10162 h 17040"/>
                <a:gd name="connsiteX10" fmla="*/ 19054 w 19054"/>
                <a:gd name="connsiteY10" fmla="*/ 8892 h 17040"/>
                <a:gd name="connsiteX11" fmla="*/ 19054 w 19054"/>
                <a:gd name="connsiteY11" fmla="*/ 7622 h 17040"/>
                <a:gd name="connsiteX12" fmla="*/ 17784 w 19054"/>
                <a:gd name="connsiteY12" fmla="*/ 6352 h 17040"/>
                <a:gd name="connsiteX13" fmla="*/ 16514 w 19054"/>
                <a:gd name="connsiteY13" fmla="*/ 5081 h 17040"/>
                <a:gd name="connsiteX14" fmla="*/ 16514 w 19054"/>
                <a:gd name="connsiteY14" fmla="*/ 5081 h 17040"/>
                <a:gd name="connsiteX15" fmla="*/ 13973 w 19054"/>
                <a:gd name="connsiteY15" fmla="*/ 3811 h 17040"/>
                <a:gd name="connsiteX16" fmla="*/ 3811 w 19054"/>
                <a:gd name="connsiteY16" fmla="*/ 0 h 17040"/>
                <a:gd name="connsiteX17" fmla="*/ 3811 w 19054"/>
                <a:gd name="connsiteY17" fmla="*/ 0 h 17040"/>
                <a:gd name="connsiteX18" fmla="*/ 10162 w 19054"/>
                <a:gd name="connsiteY18" fmla="*/ 7622 h 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054" h="1704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w="12688"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C960E746-6290-480D-AF90-E7BC5B601E91}"/>
                </a:ext>
              </a:extLst>
            </p:cNvPr>
            <p:cNvSpPr/>
            <p:nvPr/>
          </p:nvSpPr>
          <p:spPr>
            <a:xfrm>
              <a:off x="1533243" y="36343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909663E8-BFF4-4DCD-9815-E1E99DE47300}"/>
                </a:ext>
              </a:extLst>
            </p:cNvPr>
            <p:cNvSpPr/>
            <p:nvPr/>
          </p:nvSpPr>
          <p:spPr>
            <a:xfrm>
              <a:off x="1534513" y="363180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AA5F7631-E121-46F7-8824-85EE7F6E8AD1}"/>
                </a:ext>
              </a:extLst>
            </p:cNvPr>
            <p:cNvSpPr/>
            <p:nvPr/>
          </p:nvSpPr>
          <p:spPr>
            <a:xfrm>
              <a:off x="1548487" y="3633071"/>
              <a:ext cx="948908" cy="280737"/>
            </a:xfrm>
            <a:custGeom>
              <a:avLst/>
              <a:gdLst>
                <a:gd name="connsiteX0" fmla="*/ 948909 w 948908"/>
                <a:gd name="connsiteY0" fmla="*/ 266764 h 280737"/>
                <a:gd name="connsiteX1" fmla="*/ 10162 w 948908"/>
                <a:gd name="connsiteY1" fmla="*/ 0 h 280737"/>
                <a:gd name="connsiteX2" fmla="*/ 0 w 948908"/>
                <a:gd name="connsiteY2" fmla="*/ 6352 h 280737"/>
                <a:gd name="connsiteX3" fmla="*/ 0 w 948908"/>
                <a:gd name="connsiteY3" fmla="*/ 12703 h 280737"/>
                <a:gd name="connsiteX4" fmla="*/ 942557 w 948908"/>
                <a:gd name="connsiteY4" fmla="*/ 280737 h 280737"/>
                <a:gd name="connsiteX5" fmla="*/ 942557 w 948908"/>
                <a:gd name="connsiteY5" fmla="*/ 275656 h 280737"/>
                <a:gd name="connsiteX6" fmla="*/ 942557 w 948908"/>
                <a:gd name="connsiteY6" fmla="*/ 274386 h 280737"/>
                <a:gd name="connsiteX7" fmla="*/ 942557 w 948908"/>
                <a:gd name="connsiteY7" fmla="*/ 273116 h 280737"/>
                <a:gd name="connsiteX8" fmla="*/ 942557 w 948908"/>
                <a:gd name="connsiteY8" fmla="*/ 271845 h 280737"/>
                <a:gd name="connsiteX9" fmla="*/ 943828 w 948908"/>
                <a:gd name="connsiteY9" fmla="*/ 270575 h 280737"/>
                <a:gd name="connsiteX10" fmla="*/ 945098 w 948908"/>
                <a:gd name="connsiteY10" fmla="*/ 269305 h 280737"/>
                <a:gd name="connsiteX11" fmla="*/ 946368 w 948908"/>
                <a:gd name="connsiteY11" fmla="*/ 269305 h 280737"/>
                <a:gd name="connsiteX12" fmla="*/ 948909 w 948908"/>
                <a:gd name="connsiteY12" fmla="*/ 266764 h 28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8908" h="280737">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w="12688"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78A6EE32-0CA4-43F4-8B17-56585148A355}"/>
                </a:ext>
              </a:extLst>
            </p:cNvPr>
            <p:cNvSpPr/>
            <p:nvPr/>
          </p:nvSpPr>
          <p:spPr>
            <a:xfrm>
              <a:off x="3690201" y="6153356"/>
              <a:ext cx="109245" cy="101624"/>
            </a:xfrm>
            <a:custGeom>
              <a:avLst/>
              <a:gdLst>
                <a:gd name="connsiteX0" fmla="*/ 0 w 109245"/>
                <a:gd name="connsiteY0" fmla="*/ 96543 h 101624"/>
                <a:gd name="connsiteX1" fmla="*/ 0 w 109245"/>
                <a:gd name="connsiteY1" fmla="*/ 97814 h 101624"/>
                <a:gd name="connsiteX2" fmla="*/ 0 w 109245"/>
                <a:gd name="connsiteY2" fmla="*/ 99084 h 101624"/>
                <a:gd name="connsiteX3" fmla="*/ 0 w 109245"/>
                <a:gd name="connsiteY3" fmla="*/ 99084 h 101624"/>
                <a:gd name="connsiteX4" fmla="*/ 0 w 109245"/>
                <a:gd name="connsiteY4" fmla="*/ 99084 h 101624"/>
                <a:gd name="connsiteX5" fmla="*/ 0 w 109245"/>
                <a:gd name="connsiteY5" fmla="*/ 100354 h 101624"/>
                <a:gd name="connsiteX6" fmla="*/ 0 w 109245"/>
                <a:gd name="connsiteY6" fmla="*/ 101624 h 101624"/>
                <a:gd name="connsiteX7" fmla="*/ 0 w 109245"/>
                <a:gd name="connsiteY7" fmla="*/ 101624 h 101624"/>
                <a:gd name="connsiteX8" fmla="*/ 0 w 109245"/>
                <a:gd name="connsiteY8" fmla="*/ 101624 h 101624"/>
                <a:gd name="connsiteX9" fmla="*/ 109245 w 109245"/>
                <a:gd name="connsiteY9" fmla="*/ 11433 h 101624"/>
                <a:gd name="connsiteX10" fmla="*/ 105434 w 109245"/>
                <a:gd name="connsiteY10" fmla="*/ 10163 h 101624"/>
                <a:gd name="connsiteX11" fmla="*/ 105434 w 109245"/>
                <a:gd name="connsiteY11" fmla="*/ 10163 h 101624"/>
                <a:gd name="connsiteX12" fmla="*/ 104164 w 109245"/>
                <a:gd name="connsiteY12" fmla="*/ 8892 h 101624"/>
                <a:gd name="connsiteX13" fmla="*/ 102894 w 109245"/>
                <a:gd name="connsiteY13" fmla="*/ 8892 h 101624"/>
                <a:gd name="connsiteX14" fmla="*/ 101623 w 109245"/>
                <a:gd name="connsiteY14" fmla="*/ 7622 h 101624"/>
                <a:gd name="connsiteX15" fmla="*/ 100353 w 109245"/>
                <a:gd name="connsiteY15" fmla="*/ 6352 h 101624"/>
                <a:gd name="connsiteX16" fmla="*/ 100353 w 109245"/>
                <a:gd name="connsiteY16" fmla="*/ 5081 h 101624"/>
                <a:gd name="connsiteX17" fmla="*/ 100353 w 109245"/>
                <a:gd name="connsiteY17" fmla="*/ 3811 h 101624"/>
                <a:gd name="connsiteX18" fmla="*/ 100353 w 109245"/>
                <a:gd name="connsiteY18" fmla="*/ 3811 h 101624"/>
                <a:gd name="connsiteX19" fmla="*/ 100353 w 109245"/>
                <a:gd name="connsiteY19" fmla="*/ 0 h 101624"/>
                <a:gd name="connsiteX20" fmla="*/ 2541 w 109245"/>
                <a:gd name="connsiteY20" fmla="*/ 80029 h 101624"/>
                <a:gd name="connsiteX21" fmla="*/ 2541 w 109245"/>
                <a:gd name="connsiteY21" fmla="*/ 95273 h 101624"/>
                <a:gd name="connsiteX22" fmla="*/ 0 w 109245"/>
                <a:gd name="connsiteY22" fmla="*/ 96543 h 10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9245" h="101624">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w="12688"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8B283D43-FA1F-44BB-8874-D4FC17A19D98}"/>
                </a:ext>
              </a:extLst>
            </p:cNvPr>
            <p:cNvSpPr/>
            <p:nvPr/>
          </p:nvSpPr>
          <p:spPr>
            <a:xfrm>
              <a:off x="3723228" y="3347253"/>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3A027927-F8C8-4654-B687-3E04A01C36F0}"/>
                </a:ext>
              </a:extLst>
            </p:cNvPr>
            <p:cNvSpPr/>
            <p:nvPr/>
          </p:nvSpPr>
          <p:spPr>
            <a:xfrm>
              <a:off x="3719417"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337A036C-F26D-49B4-8AF2-AFA38B3C27F3}"/>
                </a:ext>
              </a:extLst>
            </p:cNvPr>
            <p:cNvSpPr/>
            <p:nvPr/>
          </p:nvSpPr>
          <p:spPr>
            <a:xfrm>
              <a:off x="3721958" y="334471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EAA7A77E-B69A-47B3-BCF0-66C0F393BE71}"/>
                </a:ext>
              </a:extLst>
            </p:cNvPr>
            <p:cNvSpPr/>
            <p:nvPr/>
          </p:nvSpPr>
          <p:spPr>
            <a:xfrm>
              <a:off x="3596199" y="3351064"/>
              <a:ext cx="111785" cy="82569"/>
            </a:xfrm>
            <a:custGeom>
              <a:avLst/>
              <a:gdLst>
                <a:gd name="connsiteX0" fmla="*/ 1270 w 111785"/>
                <a:gd name="connsiteY0" fmla="*/ 72408 h 82569"/>
                <a:gd name="connsiteX1" fmla="*/ 1270 w 111785"/>
                <a:gd name="connsiteY1" fmla="*/ 72408 h 82569"/>
                <a:gd name="connsiteX2" fmla="*/ 2540 w 111785"/>
                <a:gd name="connsiteY2" fmla="*/ 72408 h 82569"/>
                <a:gd name="connsiteX3" fmla="*/ 3811 w 111785"/>
                <a:gd name="connsiteY3" fmla="*/ 73678 h 82569"/>
                <a:gd name="connsiteX4" fmla="*/ 5081 w 111785"/>
                <a:gd name="connsiteY4" fmla="*/ 74948 h 82569"/>
                <a:gd name="connsiteX5" fmla="*/ 6351 w 111785"/>
                <a:gd name="connsiteY5" fmla="*/ 76218 h 82569"/>
                <a:gd name="connsiteX6" fmla="*/ 6351 w 111785"/>
                <a:gd name="connsiteY6" fmla="*/ 77489 h 82569"/>
                <a:gd name="connsiteX7" fmla="*/ 6351 w 111785"/>
                <a:gd name="connsiteY7" fmla="*/ 78759 h 82569"/>
                <a:gd name="connsiteX8" fmla="*/ 6351 w 111785"/>
                <a:gd name="connsiteY8" fmla="*/ 78759 h 82569"/>
                <a:gd name="connsiteX9" fmla="*/ 6351 w 111785"/>
                <a:gd name="connsiteY9" fmla="*/ 82570 h 82569"/>
                <a:gd name="connsiteX10" fmla="*/ 111786 w 111785"/>
                <a:gd name="connsiteY10" fmla="*/ 10163 h 82569"/>
                <a:gd name="connsiteX11" fmla="*/ 111786 w 111785"/>
                <a:gd name="connsiteY11" fmla="*/ 2541 h 82569"/>
                <a:gd name="connsiteX12" fmla="*/ 101623 w 111785"/>
                <a:gd name="connsiteY12" fmla="*/ 0 h 82569"/>
                <a:gd name="connsiteX13" fmla="*/ 0 w 111785"/>
                <a:gd name="connsiteY13" fmla="*/ 71137 h 82569"/>
                <a:gd name="connsiteX14" fmla="*/ 1270 w 111785"/>
                <a:gd name="connsiteY14" fmla="*/ 72408 h 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85" h="82569">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w="12688"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7161EF40-C4EF-4E89-A690-593B0DE1CCB8}"/>
                </a:ext>
              </a:extLst>
            </p:cNvPr>
            <p:cNvSpPr/>
            <p:nvPr/>
          </p:nvSpPr>
          <p:spPr>
            <a:xfrm>
              <a:off x="3791824" y="6153356"/>
              <a:ext cx="148624" cy="57689"/>
            </a:xfrm>
            <a:custGeom>
              <a:avLst/>
              <a:gdLst>
                <a:gd name="connsiteX0" fmla="*/ 10162 w 148624"/>
                <a:gd name="connsiteY0" fmla="*/ 3811 h 57689"/>
                <a:gd name="connsiteX1" fmla="*/ 2541 w 148624"/>
                <a:gd name="connsiteY1" fmla="*/ 11433 h 57689"/>
                <a:gd name="connsiteX2" fmla="*/ 2541 w 148624"/>
                <a:gd name="connsiteY2" fmla="*/ 11433 h 57689"/>
                <a:gd name="connsiteX3" fmla="*/ 0 w 148624"/>
                <a:gd name="connsiteY3" fmla="*/ 11433 h 57689"/>
                <a:gd name="connsiteX4" fmla="*/ 0 w 148624"/>
                <a:gd name="connsiteY4" fmla="*/ 11433 h 57689"/>
                <a:gd name="connsiteX5" fmla="*/ 3811 w 148624"/>
                <a:gd name="connsiteY5" fmla="*/ 12703 h 57689"/>
                <a:gd name="connsiteX6" fmla="*/ 125759 w 148624"/>
                <a:gd name="connsiteY6" fmla="*/ 53353 h 57689"/>
                <a:gd name="connsiteX7" fmla="*/ 138462 w 148624"/>
                <a:gd name="connsiteY7" fmla="*/ 57164 h 57689"/>
                <a:gd name="connsiteX8" fmla="*/ 146084 w 148624"/>
                <a:gd name="connsiteY8" fmla="*/ 55893 h 57689"/>
                <a:gd name="connsiteX9" fmla="*/ 147354 w 148624"/>
                <a:gd name="connsiteY9" fmla="*/ 54623 h 57689"/>
                <a:gd name="connsiteX10" fmla="*/ 148624 w 148624"/>
                <a:gd name="connsiteY10" fmla="*/ 53353 h 57689"/>
                <a:gd name="connsiteX11" fmla="*/ 148624 w 148624"/>
                <a:gd name="connsiteY11" fmla="*/ 53353 h 57689"/>
                <a:gd name="connsiteX12" fmla="*/ 148624 w 148624"/>
                <a:gd name="connsiteY12" fmla="*/ 52083 h 57689"/>
                <a:gd name="connsiteX13" fmla="*/ 148624 w 148624"/>
                <a:gd name="connsiteY13" fmla="*/ 50812 h 57689"/>
                <a:gd name="connsiteX14" fmla="*/ 148624 w 148624"/>
                <a:gd name="connsiteY14" fmla="*/ 49542 h 57689"/>
                <a:gd name="connsiteX15" fmla="*/ 148624 w 148624"/>
                <a:gd name="connsiteY15" fmla="*/ 48272 h 57689"/>
                <a:gd name="connsiteX16" fmla="*/ 147354 w 148624"/>
                <a:gd name="connsiteY16" fmla="*/ 47001 h 57689"/>
                <a:gd name="connsiteX17" fmla="*/ 146084 w 148624"/>
                <a:gd name="connsiteY17" fmla="*/ 45731 h 57689"/>
                <a:gd name="connsiteX18" fmla="*/ 144813 w 148624"/>
                <a:gd name="connsiteY18" fmla="*/ 44461 h 57689"/>
                <a:gd name="connsiteX19" fmla="*/ 143543 w 148624"/>
                <a:gd name="connsiteY19" fmla="*/ 44461 h 57689"/>
                <a:gd name="connsiteX20" fmla="*/ 143543 w 148624"/>
                <a:gd name="connsiteY20" fmla="*/ 44461 h 57689"/>
                <a:gd name="connsiteX21" fmla="*/ 139732 w 148624"/>
                <a:gd name="connsiteY21" fmla="*/ 43190 h 57689"/>
                <a:gd name="connsiteX22" fmla="*/ 10162 w 148624"/>
                <a:gd name="connsiteY22" fmla="*/ 0 h 57689"/>
                <a:gd name="connsiteX23" fmla="*/ 10162 w 148624"/>
                <a:gd name="connsiteY23" fmla="*/ 3811 h 5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624" h="57689">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w="12688"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61D7A6C0-DB32-4674-9E34-EEF396EC180F}"/>
                </a:ext>
              </a:extLst>
            </p:cNvPr>
            <p:cNvSpPr/>
            <p:nvPr/>
          </p:nvSpPr>
          <p:spPr>
            <a:xfrm>
              <a:off x="2836881" y="144250"/>
              <a:ext cx="952" cy="564"/>
            </a:xfrm>
            <a:custGeom>
              <a:avLst/>
              <a:gdLst>
                <a:gd name="connsiteX0" fmla="*/ 953 w 952"/>
                <a:gd name="connsiteY0" fmla="*/ 565 h 564"/>
                <a:gd name="connsiteX1" fmla="*/ 953 w 952"/>
                <a:gd name="connsiteY1" fmla="*/ 565 h 564"/>
                <a:gd name="connsiteX2" fmla="*/ 953 w 952"/>
                <a:gd name="connsiteY2" fmla="*/ 565 h 564"/>
                <a:gd name="connsiteX3" fmla="*/ 953 w 952"/>
                <a:gd name="connsiteY3" fmla="*/ 565 h 564"/>
              </a:gdLst>
              <a:ahLst/>
              <a:cxnLst>
                <a:cxn ang="0">
                  <a:pos x="connsiteX0" y="connsiteY0"/>
                </a:cxn>
                <a:cxn ang="0">
                  <a:pos x="connsiteX1" y="connsiteY1"/>
                </a:cxn>
                <a:cxn ang="0">
                  <a:pos x="connsiteX2" y="connsiteY2"/>
                </a:cxn>
                <a:cxn ang="0">
                  <a:pos x="connsiteX3" y="connsiteY3"/>
                </a:cxn>
              </a:cxnLst>
              <a:rect l="l" t="t" r="r" b="b"/>
              <a:pathLst>
                <a:path w="952" h="564">
                  <a:moveTo>
                    <a:pt x="953" y="565"/>
                  </a:moveTo>
                  <a:lnTo>
                    <a:pt x="953" y="565"/>
                  </a:lnTo>
                  <a:lnTo>
                    <a:pt x="953" y="565"/>
                  </a:lnTo>
                  <a:cubicBezTo>
                    <a:pt x="-318" y="-706"/>
                    <a:pt x="-318" y="565"/>
                    <a:pt x="953" y="565"/>
                  </a:cubicBezTo>
                  <a:close/>
                </a:path>
              </a:pathLst>
            </a:custGeom>
            <a:solidFill>
              <a:srgbClr val="000000"/>
            </a:solidFill>
            <a:ln w="12688"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267708F8-282E-4BF5-86F9-F5D9C70DD91A}"/>
                </a:ext>
              </a:extLst>
            </p:cNvPr>
            <p:cNvSpPr/>
            <p:nvPr/>
          </p:nvSpPr>
          <p:spPr>
            <a:xfrm>
              <a:off x="2837834" y="146085"/>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lnTo>
                    <a:pt x="0" y="0"/>
                  </a:ln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94053E9F-7746-4B80-B033-E924D82364C9}"/>
                </a:ext>
              </a:extLst>
            </p:cNvPr>
            <p:cNvSpPr/>
            <p:nvPr/>
          </p:nvSpPr>
          <p:spPr>
            <a:xfrm>
              <a:off x="2226823" y="35568"/>
              <a:ext cx="604659" cy="116868"/>
            </a:xfrm>
            <a:custGeom>
              <a:avLst/>
              <a:gdLst>
                <a:gd name="connsiteX0" fmla="*/ 7622 w 604659"/>
                <a:gd name="connsiteY0" fmla="*/ 5081 h 116868"/>
                <a:gd name="connsiteX1" fmla="*/ 3811 w 604659"/>
                <a:gd name="connsiteY1" fmla="*/ 15244 h 116868"/>
                <a:gd name="connsiteX2" fmla="*/ 3811 w 604659"/>
                <a:gd name="connsiteY2" fmla="*/ 15244 h 116868"/>
                <a:gd name="connsiteX3" fmla="*/ 1270 w 604659"/>
                <a:gd name="connsiteY3" fmla="*/ 15244 h 116868"/>
                <a:gd name="connsiteX4" fmla="*/ 579254 w 604659"/>
                <a:gd name="connsiteY4" fmla="*/ 116868 h 116868"/>
                <a:gd name="connsiteX5" fmla="*/ 599578 w 604659"/>
                <a:gd name="connsiteY5" fmla="*/ 106706 h 116868"/>
                <a:gd name="connsiteX6" fmla="*/ 599578 w 604659"/>
                <a:gd name="connsiteY6" fmla="*/ 106706 h 116868"/>
                <a:gd name="connsiteX7" fmla="*/ 600849 w 604659"/>
                <a:gd name="connsiteY7" fmla="*/ 106706 h 116868"/>
                <a:gd name="connsiteX8" fmla="*/ 602119 w 604659"/>
                <a:gd name="connsiteY8" fmla="*/ 106706 h 116868"/>
                <a:gd name="connsiteX9" fmla="*/ 602119 w 604659"/>
                <a:gd name="connsiteY9" fmla="*/ 106706 h 116868"/>
                <a:gd name="connsiteX10" fmla="*/ 603389 w 604659"/>
                <a:gd name="connsiteY10" fmla="*/ 106706 h 116868"/>
                <a:gd name="connsiteX11" fmla="*/ 604659 w 604659"/>
                <a:gd name="connsiteY11" fmla="*/ 106706 h 116868"/>
                <a:gd name="connsiteX12" fmla="*/ 604659 w 604659"/>
                <a:gd name="connsiteY12" fmla="*/ 106706 h 116868"/>
                <a:gd name="connsiteX13" fmla="*/ 1270 w 604659"/>
                <a:gd name="connsiteY13" fmla="*/ 0 h 116868"/>
                <a:gd name="connsiteX14" fmla="*/ 0 w 604659"/>
                <a:gd name="connsiteY14" fmla="*/ 0 h 116868"/>
                <a:gd name="connsiteX15" fmla="*/ 7622 w 604659"/>
                <a:gd name="connsiteY15" fmla="*/ 5081 h 11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4659" h="116868">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w="12688"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9A4AD23F-B573-47EA-9E40-0D26FAAF55AC}"/>
                </a:ext>
              </a:extLst>
            </p:cNvPr>
            <p:cNvSpPr/>
            <p:nvPr/>
          </p:nvSpPr>
          <p:spPr>
            <a:xfrm>
              <a:off x="2835293" y="1422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263483E7-621E-4FC8-AFE7-963B96838979}"/>
                </a:ext>
              </a:extLst>
            </p:cNvPr>
            <p:cNvSpPr/>
            <p:nvPr/>
          </p:nvSpPr>
          <p:spPr>
            <a:xfrm>
              <a:off x="1100073" y="594502"/>
              <a:ext cx="12702" cy="564"/>
            </a:xfrm>
            <a:custGeom>
              <a:avLst/>
              <a:gdLst>
                <a:gd name="connsiteX0" fmla="*/ 0 w 12702"/>
                <a:gd name="connsiteY0" fmla="*/ 0 h 564"/>
                <a:gd name="connsiteX1" fmla="*/ 0 w 12702"/>
                <a:gd name="connsiteY1" fmla="*/ 0 h 564"/>
                <a:gd name="connsiteX2" fmla="*/ 0 w 12702"/>
                <a:gd name="connsiteY2" fmla="*/ 0 h 564"/>
                <a:gd name="connsiteX3" fmla="*/ 0 w 12702"/>
                <a:gd name="connsiteY3" fmla="*/ 0 h 564"/>
              </a:gdLst>
              <a:ahLst/>
              <a:cxnLst>
                <a:cxn ang="0">
                  <a:pos x="connsiteX0" y="connsiteY0"/>
                </a:cxn>
                <a:cxn ang="0">
                  <a:pos x="connsiteX1" y="connsiteY1"/>
                </a:cxn>
                <a:cxn ang="0">
                  <a:pos x="connsiteX2" y="connsiteY2"/>
                </a:cxn>
                <a:cxn ang="0">
                  <a:pos x="connsiteX3" y="connsiteY3"/>
                </a:cxn>
              </a:cxnLst>
              <a:rect l="l" t="t" r="r" b="b"/>
              <a:pathLst>
                <a:path w="12702" h="564">
                  <a:moveTo>
                    <a:pt x="0" y="0"/>
                  </a:moveTo>
                  <a:cubicBezTo>
                    <a:pt x="0" y="0"/>
                    <a:pt x="0" y="1270"/>
                    <a:pt x="0" y="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87CEC0B0-2C97-4DF1-B7C8-40FC3E39EB40}"/>
                </a:ext>
              </a:extLst>
            </p:cNvPr>
            <p:cNvSpPr/>
            <p:nvPr/>
          </p:nvSpPr>
          <p:spPr>
            <a:xfrm>
              <a:off x="1103884" y="58942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B1CA66A9-DCFA-4447-BDCC-AF1A84699117}"/>
                </a:ext>
              </a:extLst>
            </p:cNvPr>
            <p:cNvSpPr/>
            <p:nvPr/>
          </p:nvSpPr>
          <p:spPr>
            <a:xfrm>
              <a:off x="1116587" y="591962"/>
              <a:ext cx="602118" cy="130841"/>
            </a:xfrm>
            <a:custGeom>
              <a:avLst/>
              <a:gdLst>
                <a:gd name="connsiteX0" fmla="*/ 597038 w 602118"/>
                <a:gd name="connsiteY0" fmla="*/ 125760 h 130841"/>
                <a:gd name="connsiteX1" fmla="*/ 597038 w 602118"/>
                <a:gd name="connsiteY1" fmla="*/ 125760 h 130841"/>
                <a:gd name="connsiteX2" fmla="*/ 597038 w 602118"/>
                <a:gd name="connsiteY2" fmla="*/ 125760 h 130841"/>
                <a:gd name="connsiteX3" fmla="*/ 597038 w 602118"/>
                <a:gd name="connsiteY3" fmla="*/ 123220 h 130841"/>
                <a:gd name="connsiteX4" fmla="*/ 597038 w 602118"/>
                <a:gd name="connsiteY4" fmla="*/ 121949 h 130841"/>
                <a:gd name="connsiteX5" fmla="*/ 598308 w 602118"/>
                <a:gd name="connsiteY5" fmla="*/ 120679 h 130841"/>
                <a:gd name="connsiteX6" fmla="*/ 598308 w 602118"/>
                <a:gd name="connsiteY6" fmla="*/ 119409 h 130841"/>
                <a:gd name="connsiteX7" fmla="*/ 599578 w 602118"/>
                <a:gd name="connsiteY7" fmla="*/ 118138 h 130841"/>
                <a:gd name="connsiteX8" fmla="*/ 602119 w 602118"/>
                <a:gd name="connsiteY8" fmla="*/ 116868 h 130841"/>
                <a:gd name="connsiteX9" fmla="*/ 15243 w 602118"/>
                <a:gd name="connsiteY9" fmla="*/ 0 h 130841"/>
                <a:gd name="connsiteX10" fmla="*/ 0 w 602118"/>
                <a:gd name="connsiteY10" fmla="*/ 7622 h 130841"/>
                <a:gd name="connsiteX11" fmla="*/ 0 w 602118"/>
                <a:gd name="connsiteY11" fmla="*/ 12703 h 130841"/>
                <a:gd name="connsiteX12" fmla="*/ 597038 w 602118"/>
                <a:gd name="connsiteY12" fmla="*/ 130841 h 130841"/>
                <a:gd name="connsiteX13" fmla="*/ 597038 w 602118"/>
                <a:gd name="connsiteY13" fmla="*/ 125760 h 13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2118" h="130841">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w="12688"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72559576-3670-4F7E-A288-545B6868BE0F}"/>
                </a:ext>
              </a:extLst>
            </p:cNvPr>
            <p:cNvSpPr/>
            <p:nvPr/>
          </p:nvSpPr>
          <p:spPr>
            <a:xfrm>
              <a:off x="2837834" y="14806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cubicBezTo>
                    <a:pt x="0" y="565"/>
                    <a:pt x="0" y="565"/>
                    <a:pt x="0" y="565"/>
                  </a:cubicBez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E829E970-EDCE-4C2C-8028-7F338C11201C}"/>
                </a:ext>
              </a:extLst>
            </p:cNvPr>
            <p:cNvSpPr/>
            <p:nvPr/>
          </p:nvSpPr>
          <p:spPr>
            <a:xfrm>
              <a:off x="2832753" y="142274"/>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cubicBezTo>
                    <a:pt x="0" y="0"/>
                    <a:pt x="0" y="0"/>
                    <a:pt x="1270" y="0"/>
                  </a:cubicBezTo>
                  <a:close/>
                </a:path>
              </a:pathLst>
            </a:custGeom>
            <a:solidFill>
              <a:srgbClr val="000000"/>
            </a:solidFill>
            <a:ln w="12688"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1AB0DAF5-922B-42B2-B86C-2B4E013918F2}"/>
                </a:ext>
              </a:extLst>
            </p:cNvPr>
            <p:cNvSpPr/>
            <p:nvPr/>
          </p:nvSpPr>
          <p:spPr>
            <a:xfrm>
              <a:off x="2835293" y="14354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DCE6EC76-4F6B-4D92-88EC-2441C354BF56}"/>
                </a:ext>
              </a:extLst>
            </p:cNvPr>
            <p:cNvSpPr/>
            <p:nvPr/>
          </p:nvSpPr>
          <p:spPr>
            <a:xfrm>
              <a:off x="2837834" y="14481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AD7112D1-ACAD-42CA-909D-3852057AA3C0}"/>
                </a:ext>
              </a:extLst>
            </p:cNvPr>
            <p:cNvSpPr/>
            <p:nvPr/>
          </p:nvSpPr>
          <p:spPr>
            <a:xfrm>
              <a:off x="1717436" y="141003"/>
              <a:ext cx="1110236" cy="579259"/>
            </a:xfrm>
            <a:custGeom>
              <a:avLst/>
              <a:gdLst>
                <a:gd name="connsiteX0" fmla="*/ 0 w 1110236"/>
                <a:gd name="connsiteY0" fmla="*/ 569097 h 579259"/>
                <a:gd name="connsiteX1" fmla="*/ 0 w 1110236"/>
                <a:gd name="connsiteY1" fmla="*/ 569097 h 579259"/>
                <a:gd name="connsiteX2" fmla="*/ 2541 w 1110236"/>
                <a:gd name="connsiteY2" fmla="*/ 567826 h 579259"/>
                <a:gd name="connsiteX3" fmla="*/ 10162 w 1110236"/>
                <a:gd name="connsiteY3" fmla="*/ 574178 h 579259"/>
                <a:gd name="connsiteX4" fmla="*/ 10162 w 1110236"/>
                <a:gd name="connsiteY4" fmla="*/ 574178 h 579259"/>
                <a:gd name="connsiteX5" fmla="*/ 10162 w 1110236"/>
                <a:gd name="connsiteY5" fmla="*/ 579259 h 579259"/>
                <a:gd name="connsiteX6" fmla="*/ 1106425 w 1110236"/>
                <a:gd name="connsiteY6" fmla="*/ 19055 h 579259"/>
                <a:gd name="connsiteX7" fmla="*/ 1106425 w 1110236"/>
                <a:gd name="connsiteY7" fmla="*/ 7622 h 579259"/>
                <a:gd name="connsiteX8" fmla="*/ 1110236 w 1110236"/>
                <a:gd name="connsiteY8" fmla="*/ 0 h 579259"/>
                <a:gd name="connsiteX9" fmla="*/ 1110236 w 1110236"/>
                <a:gd name="connsiteY9" fmla="*/ 0 h 579259"/>
                <a:gd name="connsiteX10" fmla="*/ 1089911 w 1110236"/>
                <a:gd name="connsiteY10" fmla="*/ 11433 h 579259"/>
                <a:gd name="connsiteX11" fmla="*/ 2541 w 1110236"/>
                <a:gd name="connsiteY11" fmla="*/ 567826 h 579259"/>
                <a:gd name="connsiteX12" fmla="*/ 0 w 1110236"/>
                <a:gd name="connsiteY12" fmla="*/ 569097 h 57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0236" h="579259">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w="12688"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8D1D0340-1511-497F-84F1-3E6C2981D6C6}"/>
                </a:ext>
              </a:extLst>
            </p:cNvPr>
            <p:cNvSpPr/>
            <p:nvPr/>
          </p:nvSpPr>
          <p:spPr>
            <a:xfrm>
              <a:off x="1413836" y="4369848"/>
              <a:ext cx="45730" cy="470012"/>
            </a:xfrm>
            <a:custGeom>
              <a:avLst/>
              <a:gdLst>
                <a:gd name="connsiteX0" fmla="*/ 38109 w 45730"/>
                <a:gd name="connsiteY0" fmla="*/ 461121 h 470012"/>
                <a:gd name="connsiteX1" fmla="*/ 44460 w 45730"/>
                <a:gd name="connsiteY1" fmla="*/ 464932 h 470012"/>
                <a:gd name="connsiteX2" fmla="*/ 45731 w 45730"/>
                <a:gd name="connsiteY2" fmla="*/ 470013 h 470012"/>
                <a:gd name="connsiteX3" fmla="*/ 45731 w 45730"/>
                <a:gd name="connsiteY3" fmla="*/ 468742 h 470012"/>
                <a:gd name="connsiteX4" fmla="*/ 45731 w 45730"/>
                <a:gd name="connsiteY4" fmla="*/ 468742 h 470012"/>
                <a:gd name="connsiteX5" fmla="*/ 45731 w 45730"/>
                <a:gd name="connsiteY5" fmla="*/ 463661 h 470012"/>
                <a:gd name="connsiteX6" fmla="*/ 7622 w 45730"/>
                <a:gd name="connsiteY6" fmla="*/ 0 h 470012"/>
                <a:gd name="connsiteX7" fmla="*/ 3811 w 45730"/>
                <a:gd name="connsiteY7" fmla="*/ 2541 h 470012"/>
                <a:gd name="connsiteX8" fmla="*/ 0 w 45730"/>
                <a:gd name="connsiteY8" fmla="*/ 5081 h 470012"/>
                <a:gd name="connsiteX9" fmla="*/ 38109 w 45730"/>
                <a:gd name="connsiteY9" fmla="*/ 461121 h 47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30" h="470012">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w="12688"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0A6608F3-B37C-4135-90CE-1B4E30D6DC88}"/>
                </a:ext>
              </a:extLst>
            </p:cNvPr>
            <p:cNvSpPr/>
            <p:nvPr/>
          </p:nvSpPr>
          <p:spPr>
            <a:xfrm>
              <a:off x="1459566" y="4840567"/>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lnTo>
                    <a:pt x="0" y="565"/>
                  </a:lnTo>
                  <a:lnTo>
                    <a:pt x="0" y="565"/>
                  </a:lnTo>
                  <a:close/>
                </a:path>
              </a:pathLst>
            </a:custGeom>
            <a:solidFill>
              <a:srgbClr val="000000"/>
            </a:solidFill>
            <a:ln w="12688"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C5CB0380-95BD-4B82-8E79-E722C1E56B06}"/>
                </a:ext>
              </a:extLst>
            </p:cNvPr>
            <p:cNvSpPr/>
            <p:nvPr/>
          </p:nvSpPr>
          <p:spPr>
            <a:xfrm>
              <a:off x="1458296" y="484240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D62D11E1-7180-4AA6-BF04-4345635FACAA}"/>
                </a:ext>
              </a:extLst>
            </p:cNvPr>
            <p:cNvSpPr/>
            <p:nvPr/>
          </p:nvSpPr>
          <p:spPr>
            <a:xfrm>
              <a:off x="1775869" y="1411308"/>
              <a:ext cx="565280" cy="136246"/>
            </a:xfrm>
            <a:custGeom>
              <a:avLst/>
              <a:gdLst>
                <a:gd name="connsiteX0" fmla="*/ 1270 w 565280"/>
                <a:gd name="connsiteY0" fmla="*/ 15244 h 136246"/>
                <a:gd name="connsiteX1" fmla="*/ 551307 w 565280"/>
                <a:gd name="connsiteY1" fmla="*/ 134652 h 136246"/>
                <a:gd name="connsiteX2" fmla="*/ 556388 w 565280"/>
                <a:gd name="connsiteY2" fmla="*/ 135923 h 136246"/>
                <a:gd name="connsiteX3" fmla="*/ 565280 w 565280"/>
                <a:gd name="connsiteY3" fmla="*/ 129571 h 136246"/>
                <a:gd name="connsiteX4" fmla="*/ 565280 w 565280"/>
                <a:gd name="connsiteY4" fmla="*/ 127030 h 136246"/>
                <a:gd name="connsiteX5" fmla="*/ 565280 w 565280"/>
                <a:gd name="connsiteY5" fmla="*/ 125760 h 136246"/>
                <a:gd name="connsiteX6" fmla="*/ 565280 w 565280"/>
                <a:gd name="connsiteY6" fmla="*/ 124490 h 136246"/>
                <a:gd name="connsiteX7" fmla="*/ 564010 w 565280"/>
                <a:gd name="connsiteY7" fmla="*/ 123220 h 136246"/>
                <a:gd name="connsiteX8" fmla="*/ 562740 w 565280"/>
                <a:gd name="connsiteY8" fmla="*/ 121949 h 136246"/>
                <a:gd name="connsiteX9" fmla="*/ 561469 w 565280"/>
                <a:gd name="connsiteY9" fmla="*/ 121949 h 136246"/>
                <a:gd name="connsiteX10" fmla="*/ 560199 w 565280"/>
                <a:gd name="connsiteY10" fmla="*/ 121949 h 136246"/>
                <a:gd name="connsiteX11" fmla="*/ 560199 w 565280"/>
                <a:gd name="connsiteY11" fmla="*/ 121949 h 136246"/>
                <a:gd name="connsiteX12" fmla="*/ 557659 w 565280"/>
                <a:gd name="connsiteY12" fmla="*/ 121949 h 136246"/>
                <a:gd name="connsiteX13" fmla="*/ 2541 w 565280"/>
                <a:gd name="connsiteY13" fmla="*/ 0 h 136246"/>
                <a:gd name="connsiteX14" fmla="*/ 0 w 565280"/>
                <a:gd name="connsiteY14" fmla="*/ 0 h 136246"/>
                <a:gd name="connsiteX15" fmla="*/ 0 w 565280"/>
                <a:gd name="connsiteY15" fmla="*/ 5081 h 136246"/>
                <a:gd name="connsiteX16" fmla="*/ 1270 w 565280"/>
                <a:gd name="connsiteY16" fmla="*/ 15244 h 13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80" h="136246">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033B2C2-A0BB-4F47-9299-FC6A9940C822}"/>
                </a:ext>
              </a:extLst>
            </p:cNvPr>
            <p:cNvSpPr/>
            <p:nvPr/>
          </p:nvSpPr>
          <p:spPr>
            <a:xfrm>
              <a:off x="1759355" y="1416389"/>
              <a:ext cx="151164" cy="1985486"/>
            </a:xfrm>
            <a:custGeom>
              <a:avLst/>
              <a:gdLst>
                <a:gd name="connsiteX0" fmla="*/ 137192 w 151164"/>
                <a:gd name="connsiteY0" fmla="*/ 1985486 h 1985486"/>
                <a:gd name="connsiteX1" fmla="*/ 141003 w 151164"/>
                <a:gd name="connsiteY1" fmla="*/ 1982946 h 1985486"/>
                <a:gd name="connsiteX2" fmla="*/ 151165 w 151164"/>
                <a:gd name="connsiteY2" fmla="*/ 1976595 h 1985486"/>
                <a:gd name="connsiteX3" fmla="*/ 16514 w 151164"/>
                <a:gd name="connsiteY3" fmla="*/ 10162 h 1985486"/>
                <a:gd name="connsiteX4" fmla="*/ 15243 w 151164"/>
                <a:gd name="connsiteY4" fmla="*/ 0 h 1985486"/>
                <a:gd name="connsiteX5" fmla="*/ 7622 w 151164"/>
                <a:gd name="connsiteY5" fmla="*/ 7622 h 1985486"/>
                <a:gd name="connsiteX6" fmla="*/ 0 w 151164"/>
                <a:gd name="connsiteY6" fmla="*/ 1270 h 1985486"/>
                <a:gd name="connsiteX7" fmla="*/ 0 w 151164"/>
                <a:gd name="connsiteY7" fmla="*/ 1270 h 1985486"/>
                <a:gd name="connsiteX8" fmla="*/ 0 w 151164"/>
                <a:gd name="connsiteY8" fmla="*/ 6352 h 1985486"/>
                <a:gd name="connsiteX9" fmla="*/ 137192 w 151164"/>
                <a:gd name="connsiteY9" fmla="*/ 1985486 h 198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64" h="1985486">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w="12688"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9DFEAA58-5611-42C9-AC83-2E1DC1919E11}"/>
                </a:ext>
              </a:extLst>
            </p:cNvPr>
            <p:cNvSpPr/>
            <p:nvPr/>
          </p:nvSpPr>
          <p:spPr>
            <a:xfrm>
              <a:off x="1713625" y="709851"/>
              <a:ext cx="63514" cy="715430"/>
            </a:xfrm>
            <a:custGeom>
              <a:avLst/>
              <a:gdLst>
                <a:gd name="connsiteX0" fmla="*/ 0 w 63514"/>
                <a:gd name="connsiteY0" fmla="*/ 4060 h 715430"/>
                <a:gd name="connsiteX1" fmla="*/ 0 w 63514"/>
                <a:gd name="connsiteY1" fmla="*/ 4060 h 715430"/>
                <a:gd name="connsiteX2" fmla="*/ 0 w 63514"/>
                <a:gd name="connsiteY2" fmla="*/ 7871 h 715430"/>
                <a:gd name="connsiteX3" fmla="*/ 0 w 63514"/>
                <a:gd name="connsiteY3" fmla="*/ 7871 h 715430"/>
                <a:gd name="connsiteX4" fmla="*/ 0 w 63514"/>
                <a:gd name="connsiteY4" fmla="*/ 7871 h 715430"/>
                <a:gd name="connsiteX5" fmla="*/ 0 w 63514"/>
                <a:gd name="connsiteY5" fmla="*/ 14223 h 715430"/>
                <a:gd name="connsiteX6" fmla="*/ 47001 w 63514"/>
                <a:gd name="connsiteY6" fmla="*/ 697647 h 715430"/>
                <a:gd name="connsiteX7" fmla="*/ 48271 w 63514"/>
                <a:gd name="connsiteY7" fmla="*/ 707809 h 715430"/>
                <a:gd name="connsiteX8" fmla="*/ 55893 w 63514"/>
                <a:gd name="connsiteY8" fmla="*/ 715431 h 715430"/>
                <a:gd name="connsiteX9" fmla="*/ 55893 w 63514"/>
                <a:gd name="connsiteY9" fmla="*/ 715431 h 715430"/>
                <a:gd name="connsiteX10" fmla="*/ 63515 w 63514"/>
                <a:gd name="connsiteY10" fmla="*/ 707809 h 715430"/>
                <a:gd name="connsiteX11" fmla="*/ 63515 w 63514"/>
                <a:gd name="connsiteY11" fmla="*/ 700187 h 715430"/>
                <a:gd name="connsiteX12" fmla="*/ 16514 w 63514"/>
                <a:gd name="connsiteY12" fmla="*/ 11682 h 715430"/>
                <a:gd name="connsiteX13" fmla="*/ 16514 w 63514"/>
                <a:gd name="connsiteY13" fmla="*/ 6601 h 715430"/>
                <a:gd name="connsiteX14" fmla="*/ 8892 w 63514"/>
                <a:gd name="connsiteY14" fmla="*/ 249 h 715430"/>
                <a:gd name="connsiteX15" fmla="*/ 8892 w 63514"/>
                <a:gd name="connsiteY15" fmla="*/ 249 h 715430"/>
                <a:gd name="connsiteX16" fmla="*/ 5081 w 63514"/>
                <a:gd name="connsiteY16" fmla="*/ 1519 h 715430"/>
                <a:gd name="connsiteX17" fmla="*/ 3811 w 63514"/>
                <a:gd name="connsiteY17" fmla="*/ 2790 h 715430"/>
                <a:gd name="connsiteX18" fmla="*/ 0 w 63514"/>
                <a:gd name="connsiteY18" fmla="*/ 4060 h 7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514" h="71543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w="12688"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D57F0E7C-43DC-47CD-BF9F-1CB68E92E2B4}"/>
                </a:ext>
              </a:extLst>
            </p:cNvPr>
            <p:cNvSpPr/>
            <p:nvPr/>
          </p:nvSpPr>
          <p:spPr>
            <a:xfrm>
              <a:off x="3902340" y="6379471"/>
              <a:ext cx="560198" cy="476364"/>
            </a:xfrm>
            <a:custGeom>
              <a:avLst/>
              <a:gdLst>
                <a:gd name="connsiteX0" fmla="*/ 557659 w 560198"/>
                <a:gd name="connsiteY0" fmla="*/ 10162 h 476364"/>
                <a:gd name="connsiteX1" fmla="*/ 557659 w 560198"/>
                <a:gd name="connsiteY1" fmla="*/ 10162 h 476364"/>
                <a:gd name="connsiteX2" fmla="*/ 556388 w 560198"/>
                <a:gd name="connsiteY2" fmla="*/ 8892 h 476364"/>
                <a:gd name="connsiteX3" fmla="*/ 555118 w 560198"/>
                <a:gd name="connsiteY3" fmla="*/ 8892 h 476364"/>
                <a:gd name="connsiteX4" fmla="*/ 553847 w 560198"/>
                <a:gd name="connsiteY4" fmla="*/ 7622 h 476364"/>
                <a:gd name="connsiteX5" fmla="*/ 552577 w 560198"/>
                <a:gd name="connsiteY5" fmla="*/ 6352 h 476364"/>
                <a:gd name="connsiteX6" fmla="*/ 552577 w 560198"/>
                <a:gd name="connsiteY6" fmla="*/ 5081 h 476364"/>
                <a:gd name="connsiteX7" fmla="*/ 552577 w 560198"/>
                <a:gd name="connsiteY7" fmla="*/ 3811 h 476364"/>
                <a:gd name="connsiteX8" fmla="*/ 552577 w 560198"/>
                <a:gd name="connsiteY8" fmla="*/ 3811 h 476364"/>
                <a:gd name="connsiteX9" fmla="*/ 552577 w 560198"/>
                <a:gd name="connsiteY9" fmla="*/ 0 h 476364"/>
                <a:gd name="connsiteX10" fmla="*/ 0 w 560198"/>
                <a:gd name="connsiteY10" fmla="*/ 476364 h 476364"/>
                <a:gd name="connsiteX11" fmla="*/ 21595 w 560198"/>
                <a:gd name="connsiteY11" fmla="*/ 476364 h 476364"/>
                <a:gd name="connsiteX12" fmla="*/ 560199 w 560198"/>
                <a:gd name="connsiteY12" fmla="*/ 12703 h 476364"/>
                <a:gd name="connsiteX13" fmla="*/ 557659 w 560198"/>
                <a:gd name="connsiteY13" fmla="*/ 10162 h 47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8" h="476364">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w="12688"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7A8BE487-BC5B-4EE5-B95D-ABB6C27E491F}"/>
                </a:ext>
              </a:extLst>
            </p:cNvPr>
            <p:cNvSpPr/>
            <p:nvPr/>
          </p:nvSpPr>
          <p:spPr>
            <a:xfrm>
              <a:off x="5660425" y="677834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4ADD4427-FBAD-4F1D-9316-69700DF9F79D}"/>
                </a:ext>
              </a:extLst>
            </p:cNvPr>
            <p:cNvSpPr/>
            <p:nvPr/>
          </p:nvSpPr>
          <p:spPr>
            <a:xfrm>
              <a:off x="5661696" y="6781593"/>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cubicBezTo>
                    <a:pt x="0" y="-706"/>
                    <a:pt x="0" y="565"/>
                    <a:pt x="0" y="565"/>
                  </a:cubicBezTo>
                  <a:lnTo>
                    <a:pt x="0" y="565"/>
                  </a:lnTo>
                  <a:close/>
                </a:path>
              </a:pathLst>
            </a:custGeom>
            <a:solidFill>
              <a:srgbClr val="000000"/>
            </a:solidFill>
            <a:ln w="12688"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BF91CC62-EEB1-4301-83A3-9F80E14EDC0F}"/>
                </a:ext>
              </a:extLst>
            </p:cNvPr>
            <p:cNvSpPr/>
            <p:nvPr/>
          </p:nvSpPr>
          <p:spPr>
            <a:xfrm>
              <a:off x="5567694" y="6787238"/>
              <a:ext cx="80028" cy="67326"/>
            </a:xfrm>
            <a:custGeom>
              <a:avLst/>
              <a:gdLst>
                <a:gd name="connsiteX0" fmla="*/ 80029 w 80028"/>
                <a:gd name="connsiteY0" fmla="*/ 2541 h 67326"/>
                <a:gd name="connsiteX1" fmla="*/ 72407 w 80028"/>
                <a:gd name="connsiteY1" fmla="*/ 0 h 67326"/>
                <a:gd name="connsiteX2" fmla="*/ 0 w 80028"/>
                <a:gd name="connsiteY2" fmla="*/ 67326 h 67326"/>
                <a:gd name="connsiteX3" fmla="*/ 21595 w 80028"/>
                <a:gd name="connsiteY3" fmla="*/ 67326 h 67326"/>
                <a:gd name="connsiteX4" fmla="*/ 78758 w 80028"/>
                <a:gd name="connsiteY4" fmla="*/ 13974 h 67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28" h="67326">
                  <a:moveTo>
                    <a:pt x="80029" y="2541"/>
                  </a:moveTo>
                  <a:lnTo>
                    <a:pt x="72407" y="0"/>
                  </a:lnTo>
                  <a:lnTo>
                    <a:pt x="0" y="67326"/>
                  </a:lnTo>
                  <a:lnTo>
                    <a:pt x="21595" y="67326"/>
                  </a:lnTo>
                  <a:lnTo>
                    <a:pt x="78758" y="13974"/>
                  </a:lnTo>
                  <a:close/>
                </a:path>
              </a:pathLst>
            </a:custGeom>
            <a:solidFill>
              <a:srgbClr val="000000"/>
            </a:solidFill>
            <a:ln w="12688"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101ADB3-F504-4029-8320-B3E7F5A4C11A}"/>
                </a:ext>
              </a:extLst>
            </p:cNvPr>
            <p:cNvSpPr/>
            <p:nvPr/>
          </p:nvSpPr>
          <p:spPr>
            <a:xfrm>
              <a:off x="2914052" y="6157167"/>
              <a:ext cx="508117" cy="406497"/>
            </a:xfrm>
            <a:custGeom>
              <a:avLst/>
              <a:gdLst>
                <a:gd name="connsiteX0" fmla="*/ 19054 w 508117"/>
                <a:gd name="connsiteY0" fmla="*/ 406498 h 406497"/>
                <a:gd name="connsiteX1" fmla="*/ 508117 w 508117"/>
                <a:gd name="connsiteY1" fmla="*/ 11433 h 406497"/>
                <a:gd name="connsiteX2" fmla="*/ 504306 w 508117"/>
                <a:gd name="connsiteY2" fmla="*/ 10162 h 406497"/>
                <a:gd name="connsiteX3" fmla="*/ 504306 w 508117"/>
                <a:gd name="connsiteY3" fmla="*/ 10162 h 406497"/>
                <a:gd name="connsiteX4" fmla="*/ 503036 w 508117"/>
                <a:gd name="connsiteY4" fmla="*/ 8892 h 406497"/>
                <a:gd name="connsiteX5" fmla="*/ 501766 w 508117"/>
                <a:gd name="connsiteY5" fmla="*/ 8892 h 406497"/>
                <a:gd name="connsiteX6" fmla="*/ 500495 w 508117"/>
                <a:gd name="connsiteY6" fmla="*/ 7622 h 406497"/>
                <a:gd name="connsiteX7" fmla="*/ 499225 w 508117"/>
                <a:gd name="connsiteY7" fmla="*/ 6352 h 406497"/>
                <a:gd name="connsiteX8" fmla="*/ 499225 w 508117"/>
                <a:gd name="connsiteY8" fmla="*/ 5081 h 406497"/>
                <a:gd name="connsiteX9" fmla="*/ 499225 w 508117"/>
                <a:gd name="connsiteY9" fmla="*/ 3811 h 406497"/>
                <a:gd name="connsiteX10" fmla="*/ 499225 w 508117"/>
                <a:gd name="connsiteY10" fmla="*/ 3811 h 406497"/>
                <a:gd name="connsiteX11" fmla="*/ 499225 w 508117"/>
                <a:gd name="connsiteY11" fmla="*/ 0 h 406497"/>
                <a:gd name="connsiteX12" fmla="*/ 0 w 508117"/>
                <a:gd name="connsiteY12" fmla="*/ 403957 h 406497"/>
                <a:gd name="connsiteX13" fmla="*/ 0 w 508117"/>
                <a:gd name="connsiteY13" fmla="*/ 403957 h 406497"/>
                <a:gd name="connsiteX14" fmla="*/ 1270 w 508117"/>
                <a:gd name="connsiteY14" fmla="*/ 403957 h 406497"/>
                <a:gd name="connsiteX15" fmla="*/ 2541 w 508117"/>
                <a:gd name="connsiteY15" fmla="*/ 402687 h 406497"/>
                <a:gd name="connsiteX16" fmla="*/ 5081 w 508117"/>
                <a:gd name="connsiteY16" fmla="*/ 401416 h 406497"/>
                <a:gd name="connsiteX17" fmla="*/ 6351 w 508117"/>
                <a:gd name="connsiteY17" fmla="*/ 401416 h 406497"/>
                <a:gd name="connsiteX18" fmla="*/ 8892 w 508117"/>
                <a:gd name="connsiteY18" fmla="*/ 401416 h 406497"/>
                <a:gd name="connsiteX19" fmla="*/ 19054 w 508117"/>
                <a:gd name="connsiteY19" fmla="*/ 406498 h 40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8117" h="406497">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w="12688"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0BAF818-7AC9-402B-AB16-968E6997B883}"/>
                </a:ext>
              </a:extLst>
            </p:cNvPr>
            <p:cNvSpPr/>
            <p:nvPr/>
          </p:nvSpPr>
          <p:spPr>
            <a:xfrm>
              <a:off x="3314194" y="335106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620328D-27EB-4F1F-AB2F-9F281483E324}"/>
                </a:ext>
              </a:extLst>
            </p:cNvPr>
            <p:cNvSpPr/>
            <p:nvPr/>
          </p:nvSpPr>
          <p:spPr>
            <a:xfrm>
              <a:off x="3316735" y="335106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32E33EB4-B267-40CA-9CF7-D6EBB66AD3AE}"/>
                </a:ext>
              </a:extLst>
            </p:cNvPr>
            <p:cNvSpPr/>
            <p:nvPr/>
          </p:nvSpPr>
          <p:spPr>
            <a:xfrm>
              <a:off x="2493585" y="3352334"/>
              <a:ext cx="818068" cy="558934"/>
            </a:xfrm>
            <a:custGeom>
              <a:avLst/>
              <a:gdLst>
                <a:gd name="connsiteX0" fmla="*/ 815528 w 818068"/>
                <a:gd name="connsiteY0" fmla="*/ 5081 h 558934"/>
                <a:gd name="connsiteX1" fmla="*/ 815528 w 818068"/>
                <a:gd name="connsiteY1" fmla="*/ 5081 h 558934"/>
                <a:gd name="connsiteX2" fmla="*/ 815528 w 818068"/>
                <a:gd name="connsiteY2" fmla="*/ 5081 h 558934"/>
                <a:gd name="connsiteX3" fmla="*/ 816798 w 818068"/>
                <a:gd name="connsiteY3" fmla="*/ 2541 h 558934"/>
                <a:gd name="connsiteX4" fmla="*/ 816798 w 818068"/>
                <a:gd name="connsiteY4" fmla="*/ 1270 h 558934"/>
                <a:gd name="connsiteX5" fmla="*/ 818069 w 818068"/>
                <a:gd name="connsiteY5" fmla="*/ 0 h 558934"/>
                <a:gd name="connsiteX6" fmla="*/ 818069 w 818068"/>
                <a:gd name="connsiteY6" fmla="*/ 0 h 558934"/>
                <a:gd name="connsiteX7" fmla="*/ 818069 w 818068"/>
                <a:gd name="connsiteY7" fmla="*/ 0 h 558934"/>
                <a:gd name="connsiteX8" fmla="*/ 3811 w 818068"/>
                <a:gd name="connsiteY8" fmla="*/ 547502 h 558934"/>
                <a:gd name="connsiteX9" fmla="*/ 1270 w 818068"/>
                <a:gd name="connsiteY9" fmla="*/ 550042 h 558934"/>
                <a:gd name="connsiteX10" fmla="*/ 0 w 818068"/>
                <a:gd name="connsiteY10" fmla="*/ 550042 h 558934"/>
                <a:gd name="connsiteX11" fmla="*/ 5081 w 818068"/>
                <a:gd name="connsiteY11" fmla="*/ 548772 h 558934"/>
                <a:gd name="connsiteX12" fmla="*/ 12703 w 818068"/>
                <a:gd name="connsiteY12" fmla="*/ 555123 h 558934"/>
                <a:gd name="connsiteX13" fmla="*/ 12703 w 818068"/>
                <a:gd name="connsiteY13" fmla="*/ 558934 h 558934"/>
                <a:gd name="connsiteX14" fmla="*/ 815528 w 818068"/>
                <a:gd name="connsiteY14" fmla="*/ 19055 h 558934"/>
                <a:gd name="connsiteX15" fmla="*/ 815528 w 818068"/>
                <a:gd name="connsiteY15" fmla="*/ 5081 h 558934"/>
                <a:gd name="connsiteX16" fmla="*/ 815528 w 818068"/>
                <a:gd name="connsiteY16" fmla="*/ 5081 h 55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18068" h="558934">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w="12688"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048B57FA-4579-40CA-98CD-5EDDF9C8E697}"/>
                </a:ext>
              </a:extLst>
            </p:cNvPr>
            <p:cNvSpPr/>
            <p:nvPr/>
          </p:nvSpPr>
          <p:spPr>
            <a:xfrm>
              <a:off x="2491044" y="3900857"/>
              <a:ext cx="180381" cy="2953707"/>
            </a:xfrm>
            <a:custGeom>
              <a:avLst/>
              <a:gdLst>
                <a:gd name="connsiteX0" fmla="*/ 15243 w 180381"/>
                <a:gd name="connsiteY0" fmla="*/ 6601 h 2953707"/>
                <a:gd name="connsiteX1" fmla="*/ 7622 w 180381"/>
                <a:gd name="connsiteY1" fmla="*/ 249 h 2953707"/>
                <a:gd name="connsiteX2" fmla="*/ 2541 w 180381"/>
                <a:gd name="connsiteY2" fmla="*/ 1520 h 2953707"/>
                <a:gd name="connsiteX3" fmla="*/ 1270 w 180381"/>
                <a:gd name="connsiteY3" fmla="*/ 2790 h 2953707"/>
                <a:gd name="connsiteX4" fmla="*/ 0 w 180381"/>
                <a:gd name="connsiteY4" fmla="*/ 4060 h 2953707"/>
                <a:gd name="connsiteX5" fmla="*/ 0 w 180381"/>
                <a:gd name="connsiteY5" fmla="*/ 5330 h 2953707"/>
                <a:gd name="connsiteX6" fmla="*/ 0 w 180381"/>
                <a:gd name="connsiteY6" fmla="*/ 6601 h 2953707"/>
                <a:gd name="connsiteX7" fmla="*/ 0 w 180381"/>
                <a:gd name="connsiteY7" fmla="*/ 7871 h 2953707"/>
                <a:gd name="connsiteX8" fmla="*/ 0 w 180381"/>
                <a:gd name="connsiteY8" fmla="*/ 12952 h 2953707"/>
                <a:gd name="connsiteX9" fmla="*/ 165138 w 180381"/>
                <a:gd name="connsiteY9" fmla="*/ 2953708 h 2953707"/>
                <a:gd name="connsiteX10" fmla="*/ 180382 w 180381"/>
                <a:gd name="connsiteY10" fmla="*/ 2953708 h 2953707"/>
                <a:gd name="connsiteX11" fmla="*/ 15243 w 180381"/>
                <a:gd name="connsiteY11" fmla="*/ 11682 h 2953707"/>
                <a:gd name="connsiteX12" fmla="*/ 15243 w 180381"/>
                <a:gd name="connsiteY12" fmla="*/ 6601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381" h="2953707">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w="12688"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BB6B6429-B3F5-467D-9DAD-95BCD3E2806C}"/>
                </a:ext>
              </a:extLst>
            </p:cNvPr>
            <p:cNvSpPr/>
            <p:nvPr/>
          </p:nvSpPr>
          <p:spPr>
            <a:xfrm>
              <a:off x="3311653" y="335233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95E7E76F-B19B-4D42-9525-4298628F7649}"/>
                </a:ext>
              </a:extLst>
            </p:cNvPr>
            <p:cNvSpPr/>
            <p:nvPr/>
          </p:nvSpPr>
          <p:spPr>
            <a:xfrm>
              <a:off x="3318005" y="3349794"/>
              <a:ext cx="280734" cy="86380"/>
            </a:xfrm>
            <a:custGeom>
              <a:avLst/>
              <a:gdLst>
                <a:gd name="connsiteX0" fmla="*/ 270572 w 280734"/>
                <a:gd name="connsiteY0" fmla="*/ 81299 h 86380"/>
                <a:gd name="connsiteX1" fmla="*/ 278194 w 280734"/>
                <a:gd name="connsiteY1" fmla="*/ 73678 h 86380"/>
                <a:gd name="connsiteX2" fmla="*/ 278194 w 280734"/>
                <a:gd name="connsiteY2" fmla="*/ 73678 h 86380"/>
                <a:gd name="connsiteX3" fmla="*/ 280734 w 280734"/>
                <a:gd name="connsiteY3" fmla="*/ 73678 h 86380"/>
                <a:gd name="connsiteX4" fmla="*/ 280734 w 280734"/>
                <a:gd name="connsiteY4" fmla="*/ 73678 h 86380"/>
                <a:gd name="connsiteX5" fmla="*/ 276924 w 280734"/>
                <a:gd name="connsiteY5" fmla="*/ 72407 h 86380"/>
                <a:gd name="connsiteX6" fmla="*/ 1270 w 280734"/>
                <a:gd name="connsiteY6" fmla="*/ 0 h 86380"/>
                <a:gd name="connsiteX7" fmla="*/ 0 w 280734"/>
                <a:gd name="connsiteY7" fmla="*/ 0 h 86380"/>
                <a:gd name="connsiteX8" fmla="*/ 6351 w 280734"/>
                <a:gd name="connsiteY8" fmla="*/ 6352 h 86380"/>
                <a:gd name="connsiteX9" fmla="*/ 6351 w 280734"/>
                <a:gd name="connsiteY9" fmla="*/ 16514 h 86380"/>
                <a:gd name="connsiteX10" fmla="*/ 270572 w 280734"/>
                <a:gd name="connsiteY10" fmla="*/ 86381 h 86380"/>
                <a:gd name="connsiteX11" fmla="*/ 270572 w 280734"/>
                <a:gd name="connsiteY11" fmla="*/ 81299 h 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734" h="8638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w="12688"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44F5590-C4C0-4374-9982-DFDEB7ED7367}"/>
                </a:ext>
              </a:extLst>
            </p:cNvPr>
            <p:cNvSpPr/>
            <p:nvPr/>
          </p:nvSpPr>
          <p:spPr>
            <a:xfrm>
              <a:off x="3314194" y="3351064"/>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75B4E4FF-8CC7-4BF2-8D01-BACDB32646B6}"/>
                </a:ext>
              </a:extLst>
            </p:cNvPr>
            <p:cNvSpPr/>
            <p:nvPr/>
          </p:nvSpPr>
          <p:spPr>
            <a:xfrm>
              <a:off x="3309113" y="3356145"/>
              <a:ext cx="12702" cy="1269"/>
            </a:xfrm>
            <a:custGeom>
              <a:avLst/>
              <a:gdLst>
                <a:gd name="connsiteX0" fmla="*/ 0 w 12702"/>
                <a:gd name="connsiteY0" fmla="*/ 1270 h 1269"/>
                <a:gd name="connsiteX1" fmla="*/ 0 w 12702"/>
                <a:gd name="connsiteY1" fmla="*/ 0 h 1269"/>
                <a:gd name="connsiteX2" fmla="*/ 0 w 12702"/>
                <a:gd name="connsiteY2" fmla="*/ 0 h 1269"/>
                <a:gd name="connsiteX3" fmla="*/ 0 w 12702"/>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2" h="1269">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96E9C1A6-A6E3-4B1D-B6E4-E9DB1017024D}"/>
                </a:ext>
              </a:extLst>
            </p:cNvPr>
            <p:cNvSpPr/>
            <p:nvPr/>
          </p:nvSpPr>
          <p:spPr>
            <a:xfrm>
              <a:off x="3309113" y="3351064"/>
              <a:ext cx="118137" cy="2809914"/>
            </a:xfrm>
            <a:custGeom>
              <a:avLst/>
              <a:gdLst>
                <a:gd name="connsiteX0" fmla="*/ 104164 w 118137"/>
                <a:gd name="connsiteY0" fmla="*/ 2809915 h 2809914"/>
                <a:gd name="connsiteX1" fmla="*/ 104164 w 118137"/>
                <a:gd name="connsiteY1" fmla="*/ 2807374 h 2809914"/>
                <a:gd name="connsiteX2" fmla="*/ 113056 w 118137"/>
                <a:gd name="connsiteY2" fmla="*/ 2802293 h 2809914"/>
                <a:gd name="connsiteX3" fmla="*/ 113056 w 118137"/>
                <a:gd name="connsiteY3" fmla="*/ 2802293 h 2809914"/>
                <a:gd name="connsiteX4" fmla="*/ 118137 w 118137"/>
                <a:gd name="connsiteY4" fmla="*/ 2803563 h 2809914"/>
                <a:gd name="connsiteX5" fmla="*/ 15244 w 118137"/>
                <a:gd name="connsiteY5" fmla="*/ 16514 h 2809914"/>
                <a:gd name="connsiteX6" fmla="*/ 15244 w 118137"/>
                <a:gd name="connsiteY6" fmla="*/ 6352 h 2809914"/>
                <a:gd name="connsiteX7" fmla="*/ 8892 w 118137"/>
                <a:gd name="connsiteY7" fmla="*/ 0 h 2809914"/>
                <a:gd name="connsiteX8" fmla="*/ 6351 w 118137"/>
                <a:gd name="connsiteY8" fmla="*/ 0 h 2809914"/>
                <a:gd name="connsiteX9" fmla="*/ 5081 w 118137"/>
                <a:gd name="connsiteY9" fmla="*/ 0 h 2809914"/>
                <a:gd name="connsiteX10" fmla="*/ 5081 w 118137"/>
                <a:gd name="connsiteY10" fmla="*/ 0 h 2809914"/>
                <a:gd name="connsiteX11" fmla="*/ 3811 w 118137"/>
                <a:gd name="connsiteY11" fmla="*/ 0 h 2809914"/>
                <a:gd name="connsiteX12" fmla="*/ 2541 w 118137"/>
                <a:gd name="connsiteY12" fmla="*/ 1270 h 2809914"/>
                <a:gd name="connsiteX13" fmla="*/ 1270 w 118137"/>
                <a:gd name="connsiteY13" fmla="*/ 2541 h 2809914"/>
                <a:gd name="connsiteX14" fmla="*/ 1270 w 118137"/>
                <a:gd name="connsiteY14" fmla="*/ 3811 h 2809914"/>
                <a:gd name="connsiteX15" fmla="*/ 0 w 118137"/>
                <a:gd name="connsiteY15" fmla="*/ 5082 h 2809914"/>
                <a:gd name="connsiteX16" fmla="*/ 0 w 118137"/>
                <a:gd name="connsiteY16" fmla="*/ 6352 h 2809914"/>
                <a:gd name="connsiteX17" fmla="*/ 0 w 118137"/>
                <a:gd name="connsiteY17" fmla="*/ 7622 h 2809914"/>
                <a:gd name="connsiteX18" fmla="*/ 0 w 118137"/>
                <a:gd name="connsiteY18" fmla="*/ 21595 h 2809914"/>
                <a:gd name="connsiteX19" fmla="*/ 102894 w 118137"/>
                <a:gd name="connsiteY19" fmla="*/ 2807374 h 2809914"/>
                <a:gd name="connsiteX20" fmla="*/ 104164 w 118137"/>
                <a:gd name="connsiteY20" fmla="*/ 2809915 h 2809914"/>
                <a:gd name="connsiteX21" fmla="*/ 104164 w 118137"/>
                <a:gd name="connsiteY21" fmla="*/ 2809915 h 280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8137" h="2809914">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w="12688"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F52C995F-C442-477D-BD92-BEF1A694B7F2}"/>
                </a:ext>
              </a:extLst>
            </p:cNvPr>
            <p:cNvSpPr/>
            <p:nvPr/>
          </p:nvSpPr>
          <p:spPr>
            <a:xfrm>
              <a:off x="3690201" y="625244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BAC13BB0-6354-4C07-9967-A7B7BBE24385}"/>
                </a:ext>
              </a:extLst>
            </p:cNvPr>
            <p:cNvSpPr/>
            <p:nvPr/>
          </p:nvSpPr>
          <p:spPr>
            <a:xfrm>
              <a:off x="3687660" y="625498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D62492FC-8180-450E-A4CD-DEA02FDA5CE5}"/>
                </a:ext>
              </a:extLst>
            </p:cNvPr>
            <p:cNvSpPr/>
            <p:nvPr/>
          </p:nvSpPr>
          <p:spPr>
            <a:xfrm>
              <a:off x="3588577" y="3424742"/>
              <a:ext cx="99082" cy="2825157"/>
            </a:xfrm>
            <a:custGeom>
              <a:avLst/>
              <a:gdLst>
                <a:gd name="connsiteX0" fmla="*/ 0 w 99082"/>
                <a:gd name="connsiteY0" fmla="*/ 6352 h 2825157"/>
                <a:gd name="connsiteX1" fmla="*/ 0 w 99082"/>
                <a:gd name="connsiteY1" fmla="*/ 11433 h 2825157"/>
                <a:gd name="connsiteX2" fmla="*/ 86380 w 99082"/>
                <a:gd name="connsiteY2" fmla="*/ 2813725 h 2825157"/>
                <a:gd name="connsiteX3" fmla="*/ 96542 w 99082"/>
                <a:gd name="connsiteY3" fmla="*/ 2817536 h 2825157"/>
                <a:gd name="connsiteX4" fmla="*/ 96542 w 99082"/>
                <a:gd name="connsiteY4" fmla="*/ 2817536 h 2825157"/>
                <a:gd name="connsiteX5" fmla="*/ 97813 w 99082"/>
                <a:gd name="connsiteY5" fmla="*/ 2818807 h 2825157"/>
                <a:gd name="connsiteX6" fmla="*/ 99083 w 99082"/>
                <a:gd name="connsiteY6" fmla="*/ 2820077 h 2825157"/>
                <a:gd name="connsiteX7" fmla="*/ 99083 w 99082"/>
                <a:gd name="connsiteY7" fmla="*/ 2820077 h 2825157"/>
                <a:gd name="connsiteX8" fmla="*/ 99083 w 99082"/>
                <a:gd name="connsiteY8" fmla="*/ 2821347 h 2825157"/>
                <a:gd name="connsiteX9" fmla="*/ 99083 w 99082"/>
                <a:gd name="connsiteY9" fmla="*/ 2822617 h 2825157"/>
                <a:gd name="connsiteX10" fmla="*/ 99083 w 99082"/>
                <a:gd name="connsiteY10" fmla="*/ 2823888 h 2825157"/>
                <a:gd name="connsiteX11" fmla="*/ 99083 w 99082"/>
                <a:gd name="connsiteY11" fmla="*/ 2825158 h 2825157"/>
                <a:gd name="connsiteX12" fmla="*/ 99083 w 99082"/>
                <a:gd name="connsiteY12" fmla="*/ 2825158 h 2825157"/>
                <a:gd name="connsiteX13" fmla="*/ 99083 w 99082"/>
                <a:gd name="connsiteY13" fmla="*/ 2825158 h 2825157"/>
                <a:gd name="connsiteX14" fmla="*/ 99083 w 99082"/>
                <a:gd name="connsiteY14" fmla="*/ 2809914 h 2825157"/>
                <a:gd name="connsiteX15" fmla="*/ 12703 w 99082"/>
                <a:gd name="connsiteY15" fmla="*/ 10162 h 2825157"/>
                <a:gd name="connsiteX16" fmla="*/ 12703 w 99082"/>
                <a:gd name="connsiteY16" fmla="*/ 6352 h 2825157"/>
                <a:gd name="connsiteX17" fmla="*/ 12703 w 99082"/>
                <a:gd name="connsiteY17" fmla="*/ 6352 h 2825157"/>
                <a:gd name="connsiteX18" fmla="*/ 12703 w 99082"/>
                <a:gd name="connsiteY18" fmla="*/ 5081 h 2825157"/>
                <a:gd name="connsiteX19" fmla="*/ 12703 w 99082"/>
                <a:gd name="connsiteY19" fmla="*/ 3811 h 2825157"/>
                <a:gd name="connsiteX20" fmla="*/ 11433 w 99082"/>
                <a:gd name="connsiteY20" fmla="*/ 2540 h 2825157"/>
                <a:gd name="connsiteX21" fmla="*/ 10162 w 99082"/>
                <a:gd name="connsiteY21" fmla="*/ 1270 h 2825157"/>
                <a:gd name="connsiteX22" fmla="*/ 8892 w 99082"/>
                <a:gd name="connsiteY22" fmla="*/ 0 h 2825157"/>
                <a:gd name="connsiteX23" fmla="*/ 7622 w 99082"/>
                <a:gd name="connsiteY23" fmla="*/ 0 h 2825157"/>
                <a:gd name="connsiteX24" fmla="*/ 5081 w 99082"/>
                <a:gd name="connsiteY24" fmla="*/ 0 h 2825157"/>
                <a:gd name="connsiteX25" fmla="*/ 0 w 99082"/>
                <a:gd name="connsiteY25" fmla="*/ 6352 h 28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082" h="2825157">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w="12688"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3785F10E-62F1-4868-A8EB-5BC1B06DA570}"/>
                </a:ext>
              </a:extLst>
            </p:cNvPr>
            <p:cNvSpPr/>
            <p:nvPr/>
          </p:nvSpPr>
          <p:spPr>
            <a:xfrm>
              <a:off x="3690201" y="6249899"/>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A238125D-719E-4C51-A5C1-AE83BD08A922}"/>
                </a:ext>
              </a:extLst>
            </p:cNvPr>
            <p:cNvSpPr/>
            <p:nvPr/>
          </p:nvSpPr>
          <p:spPr>
            <a:xfrm>
              <a:off x="3687660" y="6244818"/>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cubicBezTo>
                    <a:pt x="1270" y="0"/>
                    <a:pt x="1270" y="127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7FDA079D-1E1D-47F6-8C57-78A73156E10B}"/>
                </a:ext>
              </a:extLst>
            </p:cNvPr>
            <p:cNvSpPr/>
            <p:nvPr/>
          </p:nvSpPr>
          <p:spPr>
            <a:xfrm>
              <a:off x="3688930" y="6252440"/>
              <a:ext cx="1270" cy="1269"/>
            </a:xfrm>
            <a:custGeom>
              <a:avLst/>
              <a:gdLst>
                <a:gd name="connsiteX0" fmla="*/ 1270 w 1270"/>
                <a:gd name="connsiteY0" fmla="*/ 0 h 1269"/>
                <a:gd name="connsiteX1" fmla="*/ 0 w 1270"/>
                <a:gd name="connsiteY1" fmla="*/ 1270 h 1269"/>
                <a:gd name="connsiteX2" fmla="*/ 1270 w 1270"/>
                <a:gd name="connsiteY2" fmla="*/ 0 h 1269"/>
                <a:gd name="connsiteX3" fmla="*/ 127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1270" y="0"/>
                  </a:moveTo>
                  <a:lnTo>
                    <a:pt x="0" y="1270"/>
                  </a:lnTo>
                  <a:cubicBezTo>
                    <a:pt x="0" y="1270"/>
                    <a:pt x="0" y="1270"/>
                    <a:pt x="1270" y="0"/>
                  </a:cubicBezTo>
                  <a:lnTo>
                    <a:pt x="1270" y="0"/>
                  </a:lnTo>
                  <a:close/>
                </a:path>
              </a:pathLst>
            </a:custGeom>
            <a:solidFill>
              <a:srgbClr val="000000"/>
            </a:solidFill>
            <a:ln w="12688"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724DC807-8345-4D50-8538-F86D60785283}"/>
                </a:ext>
              </a:extLst>
            </p:cNvPr>
            <p:cNvSpPr/>
            <p:nvPr/>
          </p:nvSpPr>
          <p:spPr>
            <a:xfrm>
              <a:off x="3180813" y="6252440"/>
              <a:ext cx="506846" cy="415389"/>
            </a:xfrm>
            <a:custGeom>
              <a:avLst/>
              <a:gdLst>
                <a:gd name="connsiteX0" fmla="*/ 506847 w 506846"/>
                <a:gd name="connsiteY0" fmla="*/ 2540 h 415389"/>
                <a:gd name="connsiteX1" fmla="*/ 506847 w 506846"/>
                <a:gd name="connsiteY1" fmla="*/ 2540 h 415389"/>
                <a:gd name="connsiteX2" fmla="*/ 499225 w 506846"/>
                <a:gd name="connsiteY2" fmla="*/ 3811 h 415389"/>
                <a:gd name="connsiteX3" fmla="*/ 486522 w 506846"/>
                <a:gd name="connsiteY3" fmla="*/ 0 h 415389"/>
                <a:gd name="connsiteX4" fmla="*/ 0 w 506846"/>
                <a:gd name="connsiteY4" fmla="*/ 400146 h 415389"/>
                <a:gd name="connsiteX5" fmla="*/ 3811 w 506846"/>
                <a:gd name="connsiteY5" fmla="*/ 401416 h 415389"/>
                <a:gd name="connsiteX6" fmla="*/ 8892 w 506846"/>
                <a:gd name="connsiteY6" fmla="*/ 411578 h 415389"/>
                <a:gd name="connsiteX7" fmla="*/ 8892 w 506846"/>
                <a:gd name="connsiteY7" fmla="*/ 411578 h 415389"/>
                <a:gd name="connsiteX8" fmla="*/ 6351 w 506846"/>
                <a:gd name="connsiteY8" fmla="*/ 415390 h 415389"/>
                <a:gd name="connsiteX9" fmla="*/ 7622 w 506846"/>
                <a:gd name="connsiteY9" fmla="*/ 415390 h 415389"/>
                <a:gd name="connsiteX10" fmla="*/ 17784 w 506846"/>
                <a:gd name="connsiteY10" fmla="*/ 406498 h 415389"/>
                <a:gd name="connsiteX11" fmla="*/ 506847 w 506846"/>
                <a:gd name="connsiteY11" fmla="*/ 2540 h 415389"/>
                <a:gd name="connsiteX12" fmla="*/ 506847 w 506846"/>
                <a:gd name="connsiteY12" fmla="*/ 2540 h 41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846" h="415389">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w="12688"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C05FF02D-4B21-4CA5-A373-CEDA02904F36}"/>
                </a:ext>
              </a:extLst>
            </p:cNvPr>
            <p:cNvSpPr/>
            <p:nvPr/>
          </p:nvSpPr>
          <p:spPr>
            <a:xfrm>
              <a:off x="3356114" y="273369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81D9B137-427A-4636-B9DE-47E68266D562}"/>
                </a:ext>
              </a:extLst>
            </p:cNvPr>
            <p:cNvSpPr/>
            <p:nvPr/>
          </p:nvSpPr>
          <p:spPr>
            <a:xfrm>
              <a:off x="3343411" y="2738777"/>
              <a:ext cx="33027" cy="514473"/>
            </a:xfrm>
            <a:custGeom>
              <a:avLst/>
              <a:gdLst>
                <a:gd name="connsiteX0" fmla="*/ 15243 w 33027"/>
                <a:gd name="connsiteY0" fmla="*/ 1270 h 514473"/>
                <a:gd name="connsiteX1" fmla="*/ 15243 w 33027"/>
                <a:gd name="connsiteY1" fmla="*/ 1270 h 514473"/>
                <a:gd name="connsiteX2" fmla="*/ 15243 w 33027"/>
                <a:gd name="connsiteY2" fmla="*/ 1270 h 514473"/>
                <a:gd name="connsiteX3" fmla="*/ 13973 w 33027"/>
                <a:gd name="connsiteY3" fmla="*/ 3811 h 514473"/>
                <a:gd name="connsiteX4" fmla="*/ 12703 w 33027"/>
                <a:gd name="connsiteY4" fmla="*/ 5081 h 514473"/>
                <a:gd name="connsiteX5" fmla="*/ 11433 w 33027"/>
                <a:gd name="connsiteY5" fmla="*/ 6352 h 514473"/>
                <a:gd name="connsiteX6" fmla="*/ 0 w 33027"/>
                <a:gd name="connsiteY6" fmla="*/ 13973 h 514473"/>
                <a:gd name="connsiteX7" fmla="*/ 17784 w 33027"/>
                <a:gd name="connsiteY7" fmla="*/ 510663 h 514473"/>
                <a:gd name="connsiteX8" fmla="*/ 27946 w 33027"/>
                <a:gd name="connsiteY8" fmla="*/ 513203 h 514473"/>
                <a:gd name="connsiteX9" fmla="*/ 33027 w 33027"/>
                <a:gd name="connsiteY9" fmla="*/ 514473 h 514473"/>
                <a:gd name="connsiteX10" fmla="*/ 13973 w 33027"/>
                <a:gd name="connsiteY10" fmla="*/ 0 h 514473"/>
                <a:gd name="connsiteX11" fmla="*/ 13973 w 33027"/>
                <a:gd name="connsiteY11" fmla="*/ 0 h 514473"/>
                <a:gd name="connsiteX12" fmla="*/ 13973 w 33027"/>
                <a:gd name="connsiteY12" fmla="*/ 0 h 514473"/>
                <a:gd name="connsiteX13" fmla="*/ 15243 w 33027"/>
                <a:gd name="connsiteY13" fmla="*/ 1270 h 51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027" h="514473">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w="12688"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B2CD148A-22BD-4222-B375-156B7435E2BA}"/>
                </a:ext>
              </a:extLst>
            </p:cNvPr>
            <p:cNvSpPr/>
            <p:nvPr/>
          </p:nvSpPr>
          <p:spPr>
            <a:xfrm>
              <a:off x="3353573" y="2732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7269E6CF-95AF-49B9-A88F-B0A4A4591F1D}"/>
                </a:ext>
              </a:extLst>
            </p:cNvPr>
            <p:cNvSpPr/>
            <p:nvPr/>
          </p:nvSpPr>
          <p:spPr>
            <a:xfrm>
              <a:off x="2774319" y="3110976"/>
              <a:ext cx="952" cy="12703"/>
            </a:xfrm>
            <a:custGeom>
              <a:avLst/>
              <a:gdLst>
                <a:gd name="connsiteX0" fmla="*/ 0 w 952"/>
                <a:gd name="connsiteY0" fmla="*/ 0 h 12703"/>
                <a:gd name="connsiteX1" fmla="*/ 0 w 952"/>
                <a:gd name="connsiteY1" fmla="*/ 0 h 12703"/>
                <a:gd name="connsiteX2" fmla="*/ 0 w 952"/>
                <a:gd name="connsiteY2" fmla="*/ 0 h 12703"/>
                <a:gd name="connsiteX3" fmla="*/ 0 w 952"/>
                <a:gd name="connsiteY3" fmla="*/ 0 h 12703"/>
              </a:gdLst>
              <a:ahLst/>
              <a:cxnLst>
                <a:cxn ang="0">
                  <a:pos x="connsiteX0" y="connsiteY0"/>
                </a:cxn>
                <a:cxn ang="0">
                  <a:pos x="connsiteX1" y="connsiteY1"/>
                </a:cxn>
                <a:cxn ang="0">
                  <a:pos x="connsiteX2" y="connsiteY2"/>
                </a:cxn>
                <a:cxn ang="0">
                  <a:pos x="connsiteX3" y="connsiteY3"/>
                </a:cxn>
              </a:cxnLst>
              <a:rect l="l" t="t" r="r" b="b"/>
              <a:pathLst>
                <a:path w="952" h="12703">
                  <a:moveTo>
                    <a:pt x="0" y="0"/>
                  </a:moveTo>
                  <a:cubicBezTo>
                    <a:pt x="1270" y="0"/>
                    <a:pt x="1270" y="0"/>
                    <a:pt x="0" y="0"/>
                  </a:cubicBezTo>
                  <a:cubicBezTo>
                    <a:pt x="1270" y="0"/>
                    <a:pt x="127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228F6631-FE05-4960-935D-68C6DA943F61}"/>
                </a:ext>
              </a:extLst>
            </p:cNvPr>
            <p:cNvSpPr/>
            <p:nvPr/>
          </p:nvSpPr>
          <p:spPr>
            <a:xfrm>
              <a:off x="2776860" y="2741317"/>
              <a:ext cx="579253" cy="362036"/>
            </a:xfrm>
            <a:custGeom>
              <a:avLst/>
              <a:gdLst>
                <a:gd name="connsiteX0" fmla="*/ 0 w 579253"/>
                <a:gd name="connsiteY0" fmla="*/ 359496 h 362036"/>
                <a:gd name="connsiteX1" fmla="*/ 6351 w 579253"/>
                <a:gd name="connsiteY1" fmla="*/ 358226 h 362036"/>
                <a:gd name="connsiteX2" fmla="*/ 22865 w 579253"/>
                <a:gd name="connsiteY2" fmla="*/ 362037 h 362036"/>
                <a:gd name="connsiteX3" fmla="*/ 566551 w 579253"/>
                <a:gd name="connsiteY3" fmla="*/ 11433 h 362036"/>
                <a:gd name="connsiteX4" fmla="*/ 577983 w 579253"/>
                <a:gd name="connsiteY4" fmla="*/ 3811 h 362036"/>
                <a:gd name="connsiteX5" fmla="*/ 579254 w 579253"/>
                <a:gd name="connsiteY5" fmla="*/ 2541 h 362036"/>
                <a:gd name="connsiteX6" fmla="*/ 572902 w 579253"/>
                <a:gd name="connsiteY6" fmla="*/ 3811 h 362036"/>
                <a:gd name="connsiteX7" fmla="*/ 556388 w 579253"/>
                <a:gd name="connsiteY7" fmla="*/ 0 h 362036"/>
                <a:gd name="connsiteX8" fmla="*/ 0 w 579253"/>
                <a:gd name="connsiteY8" fmla="*/ 359496 h 362036"/>
                <a:gd name="connsiteX9" fmla="*/ 0 w 579253"/>
                <a:gd name="connsiteY9" fmla="*/ 359496 h 36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253" h="362036">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w="12688"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AA8F7EC9-D040-46C5-8235-BF06EF015EED}"/>
                </a:ext>
              </a:extLst>
            </p:cNvPr>
            <p:cNvSpPr/>
            <p:nvPr/>
          </p:nvSpPr>
          <p:spPr>
            <a:xfrm>
              <a:off x="3353573" y="2732425"/>
              <a:ext cx="1270" cy="12703"/>
            </a:xfrm>
            <a:custGeom>
              <a:avLst/>
              <a:gdLst>
                <a:gd name="connsiteX0" fmla="*/ 1270 w 1270"/>
                <a:gd name="connsiteY0" fmla="*/ 0 h 12703"/>
                <a:gd name="connsiteX1" fmla="*/ 127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1270" y="0"/>
                  </a:lnTo>
                  <a:lnTo>
                    <a:pt x="0" y="0"/>
                  </a:lnTo>
                  <a:cubicBezTo>
                    <a:pt x="0" y="0"/>
                    <a:pt x="1270" y="0"/>
                    <a:pt x="1270" y="0"/>
                  </a:cubicBezTo>
                  <a:close/>
                </a:path>
              </a:pathLst>
            </a:custGeom>
            <a:solidFill>
              <a:srgbClr val="000000"/>
            </a:solidFill>
            <a:ln w="12688"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47199AB5-C0EB-4B2D-9D5D-3C29EA8347B0}"/>
                </a:ext>
              </a:extLst>
            </p:cNvPr>
            <p:cNvSpPr/>
            <p:nvPr/>
          </p:nvSpPr>
          <p:spPr>
            <a:xfrm>
              <a:off x="3357384" y="273496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987EA037-6F03-4697-8FB4-45ED32E3C09E}"/>
                </a:ext>
              </a:extLst>
            </p:cNvPr>
            <p:cNvSpPr/>
            <p:nvPr/>
          </p:nvSpPr>
          <p:spPr>
            <a:xfrm>
              <a:off x="3785473" y="5549961"/>
              <a:ext cx="30963" cy="22071"/>
            </a:xfrm>
            <a:custGeom>
              <a:avLst/>
              <a:gdLst>
                <a:gd name="connsiteX0" fmla="*/ 0 w 30963"/>
                <a:gd name="connsiteY0" fmla="*/ 3811 h 22071"/>
                <a:gd name="connsiteX1" fmla="*/ 0 w 30963"/>
                <a:gd name="connsiteY1" fmla="*/ 3811 h 22071"/>
                <a:gd name="connsiteX2" fmla="*/ 0 w 30963"/>
                <a:gd name="connsiteY2" fmla="*/ 13973 h 22071"/>
                <a:gd name="connsiteX3" fmla="*/ 6351 w 30963"/>
                <a:gd name="connsiteY3" fmla="*/ 16514 h 22071"/>
                <a:gd name="connsiteX4" fmla="*/ 16514 w 30963"/>
                <a:gd name="connsiteY4" fmla="*/ 20325 h 22071"/>
                <a:gd name="connsiteX5" fmla="*/ 20325 w 30963"/>
                <a:gd name="connsiteY5" fmla="*/ 21595 h 22071"/>
                <a:gd name="connsiteX6" fmla="*/ 20325 w 30963"/>
                <a:gd name="connsiteY6" fmla="*/ 21595 h 22071"/>
                <a:gd name="connsiteX7" fmla="*/ 30487 w 30963"/>
                <a:gd name="connsiteY7" fmla="*/ 17784 h 22071"/>
                <a:gd name="connsiteX8" fmla="*/ 26676 w 30963"/>
                <a:gd name="connsiteY8" fmla="*/ 7622 h 22071"/>
                <a:gd name="connsiteX9" fmla="*/ 25406 w 30963"/>
                <a:gd name="connsiteY9" fmla="*/ 7622 h 22071"/>
                <a:gd name="connsiteX10" fmla="*/ 25406 w 30963"/>
                <a:gd name="connsiteY10" fmla="*/ 7622 h 22071"/>
                <a:gd name="connsiteX11" fmla="*/ 21595 w 30963"/>
                <a:gd name="connsiteY11" fmla="*/ 6352 h 22071"/>
                <a:gd name="connsiteX12" fmla="*/ 0 w 30963"/>
                <a:gd name="connsiteY12" fmla="*/ 0 h 22071"/>
                <a:gd name="connsiteX13" fmla="*/ 0 w 30963"/>
                <a:gd name="connsiteY13" fmla="*/ 3811 h 2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963" h="22071">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w="12688"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D59D9EAC-F03F-4508-8FA4-CEEC9EBC46D1}"/>
                </a:ext>
              </a:extLst>
            </p:cNvPr>
            <p:cNvSpPr/>
            <p:nvPr/>
          </p:nvSpPr>
          <p:spPr>
            <a:xfrm>
              <a:off x="3413277" y="6154296"/>
              <a:ext cx="275653" cy="103751"/>
            </a:xfrm>
            <a:custGeom>
              <a:avLst/>
              <a:gdLst>
                <a:gd name="connsiteX0" fmla="*/ 266762 w 275653"/>
                <a:gd name="connsiteY0" fmla="*/ 103225 h 103751"/>
                <a:gd name="connsiteX1" fmla="*/ 274383 w 275653"/>
                <a:gd name="connsiteY1" fmla="*/ 101955 h 103751"/>
                <a:gd name="connsiteX2" fmla="*/ 274383 w 275653"/>
                <a:gd name="connsiteY2" fmla="*/ 101955 h 103751"/>
                <a:gd name="connsiteX3" fmla="*/ 274383 w 275653"/>
                <a:gd name="connsiteY3" fmla="*/ 100684 h 103751"/>
                <a:gd name="connsiteX4" fmla="*/ 275653 w 275653"/>
                <a:gd name="connsiteY4" fmla="*/ 99414 h 103751"/>
                <a:gd name="connsiteX5" fmla="*/ 275653 w 275653"/>
                <a:gd name="connsiteY5" fmla="*/ 99414 h 103751"/>
                <a:gd name="connsiteX6" fmla="*/ 275653 w 275653"/>
                <a:gd name="connsiteY6" fmla="*/ 99414 h 103751"/>
                <a:gd name="connsiteX7" fmla="*/ 275653 w 275653"/>
                <a:gd name="connsiteY7" fmla="*/ 98144 h 103751"/>
                <a:gd name="connsiteX8" fmla="*/ 275653 w 275653"/>
                <a:gd name="connsiteY8" fmla="*/ 96874 h 103751"/>
                <a:gd name="connsiteX9" fmla="*/ 275653 w 275653"/>
                <a:gd name="connsiteY9" fmla="*/ 95603 h 103751"/>
                <a:gd name="connsiteX10" fmla="*/ 275653 w 275653"/>
                <a:gd name="connsiteY10" fmla="*/ 94333 h 103751"/>
                <a:gd name="connsiteX11" fmla="*/ 275653 w 275653"/>
                <a:gd name="connsiteY11" fmla="*/ 93063 h 103751"/>
                <a:gd name="connsiteX12" fmla="*/ 274383 w 275653"/>
                <a:gd name="connsiteY12" fmla="*/ 91793 h 103751"/>
                <a:gd name="connsiteX13" fmla="*/ 273113 w 275653"/>
                <a:gd name="connsiteY13" fmla="*/ 90522 h 103751"/>
                <a:gd name="connsiteX14" fmla="*/ 271843 w 275653"/>
                <a:gd name="connsiteY14" fmla="*/ 89252 h 103751"/>
                <a:gd name="connsiteX15" fmla="*/ 271843 w 275653"/>
                <a:gd name="connsiteY15" fmla="*/ 89252 h 103751"/>
                <a:gd name="connsiteX16" fmla="*/ 261680 w 275653"/>
                <a:gd name="connsiteY16" fmla="*/ 85441 h 103751"/>
                <a:gd name="connsiteX17" fmla="*/ 13973 w 275653"/>
                <a:gd name="connsiteY17" fmla="*/ 1601 h 103751"/>
                <a:gd name="connsiteX18" fmla="*/ 8892 w 275653"/>
                <a:gd name="connsiteY18" fmla="*/ 330 h 103751"/>
                <a:gd name="connsiteX19" fmla="*/ 0 w 275653"/>
                <a:gd name="connsiteY19" fmla="*/ 5412 h 103751"/>
                <a:gd name="connsiteX20" fmla="*/ 0 w 275653"/>
                <a:gd name="connsiteY20" fmla="*/ 5412 h 103751"/>
                <a:gd name="connsiteX21" fmla="*/ 0 w 275653"/>
                <a:gd name="connsiteY21" fmla="*/ 7952 h 103751"/>
                <a:gd name="connsiteX22" fmla="*/ 0 w 275653"/>
                <a:gd name="connsiteY22" fmla="*/ 9223 h 103751"/>
                <a:gd name="connsiteX23" fmla="*/ 0 w 275653"/>
                <a:gd name="connsiteY23" fmla="*/ 10493 h 103751"/>
                <a:gd name="connsiteX24" fmla="*/ 1270 w 275653"/>
                <a:gd name="connsiteY24" fmla="*/ 11763 h 103751"/>
                <a:gd name="connsiteX25" fmla="*/ 2540 w 275653"/>
                <a:gd name="connsiteY25" fmla="*/ 13034 h 103751"/>
                <a:gd name="connsiteX26" fmla="*/ 3811 w 275653"/>
                <a:gd name="connsiteY26" fmla="*/ 13034 h 103751"/>
                <a:gd name="connsiteX27" fmla="*/ 5081 w 275653"/>
                <a:gd name="connsiteY27" fmla="*/ 14304 h 103751"/>
                <a:gd name="connsiteX28" fmla="*/ 5081 w 275653"/>
                <a:gd name="connsiteY28" fmla="*/ 14304 h 103751"/>
                <a:gd name="connsiteX29" fmla="*/ 8892 w 275653"/>
                <a:gd name="connsiteY29" fmla="*/ 15574 h 103751"/>
                <a:gd name="connsiteX30" fmla="*/ 255329 w 275653"/>
                <a:gd name="connsiteY30" fmla="*/ 99414 h 103751"/>
                <a:gd name="connsiteX31" fmla="*/ 266762 w 275653"/>
                <a:gd name="connsiteY31" fmla="*/ 103225 h 10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5653" h="103751">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w="12688"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CF0FE711-4979-443F-A97C-3BF4D73ECFEF}"/>
                </a:ext>
              </a:extLst>
            </p:cNvPr>
            <p:cNvSpPr/>
            <p:nvPr/>
          </p:nvSpPr>
          <p:spPr>
            <a:xfrm>
              <a:off x="2910241" y="656493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BE6EDD69-6306-4627-A675-0695882CD955}"/>
                </a:ext>
              </a:extLst>
            </p:cNvPr>
            <p:cNvSpPr/>
            <p:nvPr/>
          </p:nvSpPr>
          <p:spPr>
            <a:xfrm>
              <a:off x="2912781" y="656112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D7B3FA62-9B0D-49BE-92D4-A7E43F68FD99}"/>
                </a:ext>
              </a:extLst>
            </p:cNvPr>
            <p:cNvSpPr/>
            <p:nvPr/>
          </p:nvSpPr>
          <p:spPr>
            <a:xfrm>
              <a:off x="2916592" y="6559854"/>
              <a:ext cx="273571" cy="109245"/>
            </a:xfrm>
            <a:custGeom>
              <a:avLst/>
              <a:gdLst>
                <a:gd name="connsiteX0" fmla="*/ 266762 w 273571"/>
                <a:gd name="connsiteY0" fmla="*/ 109246 h 109245"/>
                <a:gd name="connsiteX1" fmla="*/ 268032 w 273571"/>
                <a:gd name="connsiteY1" fmla="*/ 109246 h 109245"/>
                <a:gd name="connsiteX2" fmla="*/ 269302 w 273571"/>
                <a:gd name="connsiteY2" fmla="*/ 109246 h 109245"/>
                <a:gd name="connsiteX3" fmla="*/ 270572 w 273571"/>
                <a:gd name="connsiteY3" fmla="*/ 107976 h 109245"/>
                <a:gd name="connsiteX4" fmla="*/ 273113 w 273571"/>
                <a:gd name="connsiteY4" fmla="*/ 104164 h 109245"/>
                <a:gd name="connsiteX5" fmla="*/ 268032 w 273571"/>
                <a:gd name="connsiteY5" fmla="*/ 94002 h 109245"/>
                <a:gd name="connsiteX6" fmla="*/ 268032 w 273571"/>
                <a:gd name="connsiteY6" fmla="*/ 94002 h 109245"/>
                <a:gd name="connsiteX7" fmla="*/ 264221 w 273571"/>
                <a:gd name="connsiteY7" fmla="*/ 92732 h 109245"/>
                <a:gd name="connsiteX8" fmla="*/ 15243 w 273571"/>
                <a:gd name="connsiteY8" fmla="*/ 3811 h 109245"/>
                <a:gd name="connsiteX9" fmla="*/ 2541 w 273571"/>
                <a:gd name="connsiteY9" fmla="*/ 0 h 109245"/>
                <a:gd name="connsiteX10" fmla="*/ 0 w 273571"/>
                <a:gd name="connsiteY10" fmla="*/ 0 h 109245"/>
                <a:gd name="connsiteX11" fmla="*/ 7622 w 273571"/>
                <a:gd name="connsiteY11" fmla="*/ 6352 h 109245"/>
                <a:gd name="connsiteX12" fmla="*/ 8892 w 273571"/>
                <a:gd name="connsiteY12" fmla="*/ 17784 h 109245"/>
                <a:gd name="connsiteX13" fmla="*/ 262951 w 273571"/>
                <a:gd name="connsiteY13" fmla="*/ 107976 h 109245"/>
                <a:gd name="connsiteX14" fmla="*/ 264221 w 273571"/>
                <a:gd name="connsiteY14" fmla="*/ 107976 h 109245"/>
                <a:gd name="connsiteX15" fmla="*/ 266762 w 273571"/>
                <a:gd name="connsiteY15" fmla="*/ 109246 h 10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3571" h="109245">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w="12688"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6DDCAFD8-AD03-411F-9FA5-8FE51A8C17AC}"/>
                </a:ext>
              </a:extLst>
            </p:cNvPr>
            <p:cNvSpPr/>
            <p:nvPr/>
          </p:nvSpPr>
          <p:spPr>
            <a:xfrm>
              <a:off x="0" y="3478094"/>
              <a:ext cx="62244" cy="555123"/>
            </a:xfrm>
            <a:custGeom>
              <a:avLst/>
              <a:gdLst>
                <a:gd name="connsiteX0" fmla="*/ 57163 w 62244"/>
                <a:gd name="connsiteY0" fmla="*/ 553853 h 555123"/>
                <a:gd name="connsiteX1" fmla="*/ 62244 w 62244"/>
                <a:gd name="connsiteY1" fmla="*/ 555123 h 555123"/>
                <a:gd name="connsiteX2" fmla="*/ 0 w 62244"/>
                <a:gd name="connsiteY2" fmla="*/ 0 h 555123"/>
                <a:gd name="connsiteX3" fmla="*/ 0 w 62244"/>
                <a:gd name="connsiteY3" fmla="*/ 135923 h 555123"/>
                <a:gd name="connsiteX4" fmla="*/ 45731 w 62244"/>
                <a:gd name="connsiteY4" fmla="*/ 550042 h 555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44" h="555123">
                  <a:moveTo>
                    <a:pt x="57163" y="553853"/>
                  </a:moveTo>
                  <a:lnTo>
                    <a:pt x="62244" y="555123"/>
                  </a:lnTo>
                  <a:lnTo>
                    <a:pt x="0" y="0"/>
                  </a:lnTo>
                  <a:lnTo>
                    <a:pt x="0" y="135923"/>
                  </a:lnTo>
                  <a:lnTo>
                    <a:pt x="45731" y="550042"/>
                  </a:lnTo>
                  <a:close/>
                </a:path>
              </a:pathLst>
            </a:custGeom>
            <a:solidFill>
              <a:srgbClr val="000000"/>
            </a:solidFill>
            <a:ln w="12688"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D6AD3BFC-8C0F-421A-9400-10C562673721}"/>
                </a:ext>
              </a:extLst>
            </p:cNvPr>
            <p:cNvSpPr/>
            <p:nvPr/>
          </p:nvSpPr>
          <p:spPr>
            <a:xfrm>
              <a:off x="1754274" y="6459500"/>
              <a:ext cx="664363" cy="250250"/>
            </a:xfrm>
            <a:custGeom>
              <a:avLst/>
              <a:gdLst>
                <a:gd name="connsiteX0" fmla="*/ 5081 w 664363"/>
                <a:gd name="connsiteY0" fmla="*/ 12703 h 250250"/>
                <a:gd name="connsiteX1" fmla="*/ 0 w 664363"/>
                <a:gd name="connsiteY1" fmla="*/ 11433 h 250250"/>
                <a:gd name="connsiteX2" fmla="*/ 1270 w 664363"/>
                <a:gd name="connsiteY2" fmla="*/ 12703 h 250250"/>
                <a:gd name="connsiteX3" fmla="*/ 5081 w 664363"/>
                <a:gd name="connsiteY3" fmla="*/ 12703 h 250250"/>
                <a:gd name="connsiteX4" fmla="*/ 644039 w 664363"/>
                <a:gd name="connsiteY4" fmla="*/ 247709 h 250250"/>
                <a:gd name="connsiteX5" fmla="*/ 651660 w 664363"/>
                <a:gd name="connsiteY5" fmla="*/ 250250 h 250250"/>
                <a:gd name="connsiteX6" fmla="*/ 651660 w 664363"/>
                <a:gd name="connsiteY6" fmla="*/ 245169 h 250250"/>
                <a:gd name="connsiteX7" fmla="*/ 659282 w 664363"/>
                <a:gd name="connsiteY7" fmla="*/ 237547 h 250250"/>
                <a:gd name="connsiteX8" fmla="*/ 659282 w 664363"/>
                <a:gd name="connsiteY8" fmla="*/ 237547 h 250250"/>
                <a:gd name="connsiteX9" fmla="*/ 664363 w 664363"/>
                <a:gd name="connsiteY9" fmla="*/ 238817 h 250250"/>
                <a:gd name="connsiteX10" fmla="*/ 663093 w 664363"/>
                <a:gd name="connsiteY10" fmla="*/ 238817 h 250250"/>
                <a:gd name="connsiteX11" fmla="*/ 663093 w 664363"/>
                <a:gd name="connsiteY11" fmla="*/ 238817 h 250250"/>
                <a:gd name="connsiteX12" fmla="*/ 11433 w 664363"/>
                <a:gd name="connsiteY12" fmla="*/ 0 h 250250"/>
                <a:gd name="connsiteX13" fmla="*/ 11433 w 664363"/>
                <a:gd name="connsiteY13" fmla="*/ 5081 h 250250"/>
                <a:gd name="connsiteX14" fmla="*/ 5081 w 664363"/>
                <a:gd name="connsiteY14" fmla="*/ 12703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4363" h="25025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w="12688"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36A5CC0E-7DBA-4D62-B63B-8927FFAB4D19}"/>
                </a:ext>
              </a:extLst>
            </p:cNvPr>
            <p:cNvSpPr/>
            <p:nvPr/>
          </p:nvSpPr>
          <p:spPr>
            <a:xfrm>
              <a:off x="2418637" y="6699588"/>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cubicBezTo>
                    <a:pt x="0" y="0"/>
                    <a:pt x="1270" y="1270"/>
                    <a:pt x="1270" y="127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26CA7776-5721-4760-9F9B-77C99FD5B19E}"/>
                </a:ext>
              </a:extLst>
            </p:cNvPr>
            <p:cNvSpPr/>
            <p:nvPr/>
          </p:nvSpPr>
          <p:spPr>
            <a:xfrm>
              <a:off x="2419908" y="67021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9DA182C-1DDE-45F7-B33D-48CFBA503A36}"/>
                </a:ext>
              </a:extLst>
            </p:cNvPr>
            <p:cNvSpPr/>
            <p:nvPr/>
          </p:nvSpPr>
          <p:spPr>
            <a:xfrm>
              <a:off x="2910241" y="6559854"/>
              <a:ext cx="29216" cy="297250"/>
            </a:xfrm>
            <a:custGeom>
              <a:avLst/>
              <a:gdLst>
                <a:gd name="connsiteX0" fmla="*/ 15243 w 29216"/>
                <a:gd name="connsiteY0" fmla="*/ 6352 h 297250"/>
                <a:gd name="connsiteX1" fmla="*/ 7622 w 29216"/>
                <a:gd name="connsiteY1" fmla="*/ 0 h 297250"/>
                <a:gd name="connsiteX2" fmla="*/ 6351 w 29216"/>
                <a:gd name="connsiteY2" fmla="*/ 0 h 297250"/>
                <a:gd name="connsiteX3" fmla="*/ 3811 w 29216"/>
                <a:gd name="connsiteY3" fmla="*/ 1270 h 297250"/>
                <a:gd name="connsiteX4" fmla="*/ 2541 w 29216"/>
                <a:gd name="connsiteY4" fmla="*/ 2540 h 297250"/>
                <a:gd name="connsiteX5" fmla="*/ 1270 w 29216"/>
                <a:gd name="connsiteY5" fmla="*/ 3811 h 297250"/>
                <a:gd name="connsiteX6" fmla="*/ 1270 w 29216"/>
                <a:gd name="connsiteY6" fmla="*/ 5081 h 297250"/>
                <a:gd name="connsiteX7" fmla="*/ 0 w 29216"/>
                <a:gd name="connsiteY7" fmla="*/ 6352 h 297250"/>
                <a:gd name="connsiteX8" fmla="*/ 0 w 29216"/>
                <a:gd name="connsiteY8" fmla="*/ 6352 h 297250"/>
                <a:gd name="connsiteX9" fmla="*/ 0 w 29216"/>
                <a:gd name="connsiteY9" fmla="*/ 7622 h 297250"/>
                <a:gd name="connsiteX10" fmla="*/ 0 w 29216"/>
                <a:gd name="connsiteY10" fmla="*/ 7622 h 297250"/>
                <a:gd name="connsiteX11" fmla="*/ 0 w 29216"/>
                <a:gd name="connsiteY11" fmla="*/ 8892 h 297250"/>
                <a:gd name="connsiteX12" fmla="*/ 0 w 29216"/>
                <a:gd name="connsiteY12" fmla="*/ 8892 h 297250"/>
                <a:gd name="connsiteX13" fmla="*/ 13973 w 29216"/>
                <a:gd name="connsiteY13" fmla="*/ 297251 h 297250"/>
                <a:gd name="connsiteX14" fmla="*/ 29217 w 29216"/>
                <a:gd name="connsiteY14" fmla="*/ 297251 h 297250"/>
                <a:gd name="connsiteX15" fmla="*/ 15243 w 29216"/>
                <a:gd name="connsiteY15" fmla="*/ 20325 h 297250"/>
                <a:gd name="connsiteX16" fmla="*/ 15243 w 29216"/>
                <a:gd name="connsiteY16" fmla="*/ 6352 h 2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216" h="29725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w="12688"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31E8BA58-D3ED-4DB2-83BD-6027330ED727}"/>
                </a:ext>
              </a:extLst>
            </p:cNvPr>
            <p:cNvSpPr/>
            <p:nvPr/>
          </p:nvSpPr>
          <p:spPr>
            <a:xfrm>
              <a:off x="2405934" y="6697047"/>
              <a:ext cx="24135" cy="158788"/>
            </a:xfrm>
            <a:custGeom>
              <a:avLst/>
              <a:gdLst>
                <a:gd name="connsiteX0" fmla="*/ 15244 w 24135"/>
                <a:gd name="connsiteY0" fmla="*/ 6352 h 158788"/>
                <a:gd name="connsiteX1" fmla="*/ 15244 w 24135"/>
                <a:gd name="connsiteY1" fmla="*/ 6352 h 158788"/>
                <a:gd name="connsiteX2" fmla="*/ 15244 w 24135"/>
                <a:gd name="connsiteY2" fmla="*/ 3811 h 158788"/>
                <a:gd name="connsiteX3" fmla="*/ 15244 w 24135"/>
                <a:gd name="connsiteY3" fmla="*/ 2541 h 158788"/>
                <a:gd name="connsiteX4" fmla="*/ 15244 w 24135"/>
                <a:gd name="connsiteY4" fmla="*/ 2541 h 158788"/>
                <a:gd name="connsiteX5" fmla="*/ 13973 w 24135"/>
                <a:gd name="connsiteY5" fmla="*/ 1270 h 158788"/>
                <a:gd name="connsiteX6" fmla="*/ 12703 w 24135"/>
                <a:gd name="connsiteY6" fmla="*/ 1270 h 158788"/>
                <a:gd name="connsiteX7" fmla="*/ 12703 w 24135"/>
                <a:gd name="connsiteY7" fmla="*/ 1270 h 158788"/>
                <a:gd name="connsiteX8" fmla="*/ 7622 w 24135"/>
                <a:gd name="connsiteY8" fmla="*/ 0 h 158788"/>
                <a:gd name="connsiteX9" fmla="*/ 0 w 24135"/>
                <a:gd name="connsiteY9" fmla="*/ 7622 h 158788"/>
                <a:gd name="connsiteX10" fmla="*/ 0 w 24135"/>
                <a:gd name="connsiteY10" fmla="*/ 7622 h 158788"/>
                <a:gd name="connsiteX11" fmla="*/ 0 w 24135"/>
                <a:gd name="connsiteY11" fmla="*/ 12703 h 158788"/>
                <a:gd name="connsiteX12" fmla="*/ 0 w 24135"/>
                <a:gd name="connsiteY12" fmla="*/ 22865 h 158788"/>
                <a:gd name="connsiteX13" fmla="*/ 8892 w 24135"/>
                <a:gd name="connsiteY13" fmla="*/ 158788 h 158788"/>
                <a:gd name="connsiteX14" fmla="*/ 24136 w 24135"/>
                <a:gd name="connsiteY14" fmla="*/ 158788 h 158788"/>
                <a:gd name="connsiteX15" fmla="*/ 15244 w 24135"/>
                <a:gd name="connsiteY15" fmla="*/ 7622 h 158788"/>
                <a:gd name="connsiteX16" fmla="*/ 15244 w 24135"/>
                <a:gd name="connsiteY16" fmla="*/ 6352 h 15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135" h="158788">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w="12688"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C9CCBE08-7E21-4BE7-9E24-484F0C7D6A2B}"/>
                </a:ext>
              </a:extLst>
            </p:cNvPr>
            <p:cNvSpPr/>
            <p:nvPr/>
          </p:nvSpPr>
          <p:spPr>
            <a:xfrm>
              <a:off x="5657884" y="6777076"/>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lnTo>
                    <a:pt x="1270" y="1270"/>
                  </a:lnTo>
                  <a:lnTo>
                    <a:pt x="0" y="0"/>
                  </a:lnTo>
                  <a:close/>
                </a:path>
              </a:pathLst>
            </a:custGeom>
            <a:solidFill>
              <a:srgbClr val="000000"/>
            </a:solidFill>
            <a:ln w="12688"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819914AA-7A3E-4C3F-97E3-D80EC39A801C}"/>
                </a:ext>
              </a:extLst>
            </p:cNvPr>
            <p:cNvSpPr/>
            <p:nvPr/>
          </p:nvSpPr>
          <p:spPr>
            <a:xfrm>
              <a:off x="5661696" y="6780887"/>
              <a:ext cx="12702" cy="953"/>
            </a:xfrm>
            <a:custGeom>
              <a:avLst/>
              <a:gdLst>
                <a:gd name="connsiteX0" fmla="*/ 0 w 12702"/>
                <a:gd name="connsiteY0" fmla="*/ 0 h 953"/>
                <a:gd name="connsiteX1" fmla="*/ 0 w 12702"/>
                <a:gd name="connsiteY1" fmla="*/ 0 h 953"/>
                <a:gd name="connsiteX2" fmla="*/ 0 w 12702"/>
                <a:gd name="connsiteY2" fmla="*/ 0 h 953"/>
                <a:gd name="connsiteX3" fmla="*/ 0 w 12702"/>
                <a:gd name="connsiteY3" fmla="*/ 0 h 953"/>
              </a:gdLst>
              <a:ahLst/>
              <a:cxnLst>
                <a:cxn ang="0">
                  <a:pos x="connsiteX0" y="connsiteY0"/>
                </a:cxn>
                <a:cxn ang="0">
                  <a:pos x="connsiteX1" y="connsiteY1"/>
                </a:cxn>
                <a:cxn ang="0">
                  <a:pos x="connsiteX2" y="connsiteY2"/>
                </a:cxn>
                <a:cxn ang="0">
                  <a:pos x="connsiteX3" y="connsiteY3"/>
                </a:cxn>
              </a:cxnLst>
              <a:rect l="l" t="t" r="r" b="b"/>
              <a:pathLst>
                <a:path w="12702" h="953">
                  <a:moveTo>
                    <a:pt x="0" y="0"/>
                  </a:moveTo>
                  <a:lnTo>
                    <a:pt x="0" y="0"/>
                  </a:lnTo>
                  <a:cubicBezTo>
                    <a:pt x="0" y="1271"/>
                    <a:pt x="0" y="1271"/>
                    <a:pt x="0" y="0"/>
                  </a:cubicBezTo>
                  <a:cubicBezTo>
                    <a:pt x="0" y="1271"/>
                    <a:pt x="0" y="1271"/>
                    <a:pt x="0" y="0"/>
                  </a:cubicBezTo>
                  <a:close/>
                </a:path>
              </a:pathLst>
            </a:custGeom>
            <a:solidFill>
              <a:srgbClr val="000000"/>
            </a:solidFill>
            <a:ln w="12688"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C895C285-0862-4CED-86D7-2666060401DE}"/>
                </a:ext>
              </a:extLst>
            </p:cNvPr>
            <p:cNvSpPr/>
            <p:nvPr/>
          </p:nvSpPr>
          <p:spPr>
            <a:xfrm>
              <a:off x="5660425" y="677961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3A5EAE98-3AE8-4F1D-861D-6C73ACD445F7}"/>
                </a:ext>
              </a:extLst>
            </p:cNvPr>
            <p:cNvSpPr/>
            <p:nvPr/>
          </p:nvSpPr>
          <p:spPr>
            <a:xfrm>
              <a:off x="5645181" y="6783428"/>
              <a:ext cx="16514" cy="72407"/>
            </a:xfrm>
            <a:custGeom>
              <a:avLst/>
              <a:gdLst>
                <a:gd name="connsiteX0" fmla="*/ 16514 w 16514"/>
                <a:gd name="connsiteY0" fmla="*/ 0 h 72407"/>
                <a:gd name="connsiteX1" fmla="*/ 16514 w 16514"/>
                <a:gd name="connsiteY1" fmla="*/ 0 h 72407"/>
                <a:gd name="connsiteX2" fmla="*/ 16514 w 16514"/>
                <a:gd name="connsiteY2" fmla="*/ 0 h 72407"/>
                <a:gd name="connsiteX3" fmla="*/ 16514 w 16514"/>
                <a:gd name="connsiteY3" fmla="*/ 2541 h 72407"/>
                <a:gd name="connsiteX4" fmla="*/ 6351 w 16514"/>
                <a:gd name="connsiteY4" fmla="*/ 7622 h 72407"/>
                <a:gd name="connsiteX5" fmla="*/ 1270 w 16514"/>
                <a:gd name="connsiteY5" fmla="*/ 6352 h 72407"/>
                <a:gd name="connsiteX6" fmla="*/ 1270 w 16514"/>
                <a:gd name="connsiteY6" fmla="*/ 19055 h 72407"/>
                <a:gd name="connsiteX7" fmla="*/ 0 w 16514"/>
                <a:gd name="connsiteY7" fmla="*/ 72408 h 72407"/>
                <a:gd name="connsiteX8" fmla="*/ 15244 w 16514"/>
                <a:gd name="connsiteY8" fmla="*/ 72408 h 72407"/>
                <a:gd name="connsiteX9" fmla="*/ 16514 w 16514"/>
                <a:gd name="connsiteY9" fmla="*/ 0 h 72407"/>
                <a:gd name="connsiteX10" fmla="*/ 16514 w 16514"/>
                <a:gd name="connsiteY10"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14" h="72407">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w="12688"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42CB3D21-A500-4531-B335-DB3E2DB852EB}"/>
                </a:ext>
              </a:extLst>
            </p:cNvPr>
            <p:cNvSpPr/>
            <p:nvPr/>
          </p:nvSpPr>
          <p:spPr>
            <a:xfrm>
              <a:off x="435710" y="6140653"/>
              <a:ext cx="389979" cy="160058"/>
            </a:xfrm>
            <a:custGeom>
              <a:avLst/>
              <a:gdLst>
                <a:gd name="connsiteX0" fmla="*/ 381088 w 389979"/>
                <a:gd name="connsiteY0" fmla="*/ 149896 h 160058"/>
                <a:gd name="connsiteX1" fmla="*/ 389980 w 389979"/>
                <a:gd name="connsiteY1" fmla="*/ 144815 h 160058"/>
                <a:gd name="connsiteX2" fmla="*/ 389980 w 389979"/>
                <a:gd name="connsiteY2" fmla="*/ 144815 h 160058"/>
                <a:gd name="connsiteX3" fmla="*/ 378547 w 389979"/>
                <a:gd name="connsiteY3" fmla="*/ 141004 h 160058"/>
                <a:gd name="connsiteX4" fmla="*/ 0 w 389979"/>
                <a:gd name="connsiteY4" fmla="*/ 0 h 160058"/>
                <a:gd name="connsiteX5" fmla="*/ 0 w 389979"/>
                <a:gd name="connsiteY5" fmla="*/ 5081 h 160058"/>
                <a:gd name="connsiteX6" fmla="*/ 1270 w 389979"/>
                <a:gd name="connsiteY6" fmla="*/ 17784 h 160058"/>
                <a:gd name="connsiteX7" fmla="*/ 384899 w 389979"/>
                <a:gd name="connsiteY7" fmla="*/ 160058 h 160058"/>
                <a:gd name="connsiteX8" fmla="*/ 381088 w 389979"/>
                <a:gd name="connsiteY8" fmla="*/ 149896 h 160058"/>
                <a:gd name="connsiteX9" fmla="*/ 381088 w 389979"/>
                <a:gd name="connsiteY9" fmla="*/ 149896 h 160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979" h="160058">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w="12688"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7E11F983-EB5D-446E-A87C-C69C7F9DA91B}"/>
                </a:ext>
              </a:extLst>
            </p:cNvPr>
            <p:cNvSpPr/>
            <p:nvPr/>
          </p:nvSpPr>
          <p:spPr>
            <a:xfrm>
              <a:off x="816322" y="6284198"/>
              <a:ext cx="79234" cy="39855"/>
            </a:xfrm>
            <a:custGeom>
              <a:avLst/>
              <a:gdLst>
                <a:gd name="connsiteX0" fmla="*/ 476 w 79234"/>
                <a:gd name="connsiteY0" fmla="*/ 6352 h 39855"/>
                <a:gd name="connsiteX1" fmla="*/ 4287 w 79234"/>
                <a:gd name="connsiteY1" fmla="*/ 15243 h 39855"/>
                <a:gd name="connsiteX2" fmla="*/ 4287 w 79234"/>
                <a:gd name="connsiteY2" fmla="*/ 15243 h 39855"/>
                <a:gd name="connsiteX3" fmla="*/ 56369 w 79234"/>
                <a:gd name="connsiteY3" fmla="*/ 34298 h 39855"/>
                <a:gd name="connsiteX4" fmla="*/ 65261 w 79234"/>
                <a:gd name="connsiteY4" fmla="*/ 38109 h 39855"/>
                <a:gd name="connsiteX5" fmla="*/ 69072 w 79234"/>
                <a:gd name="connsiteY5" fmla="*/ 39379 h 39855"/>
                <a:gd name="connsiteX6" fmla="*/ 79235 w 79234"/>
                <a:gd name="connsiteY6" fmla="*/ 35568 h 39855"/>
                <a:gd name="connsiteX7" fmla="*/ 79235 w 79234"/>
                <a:gd name="connsiteY7" fmla="*/ 35568 h 39855"/>
                <a:gd name="connsiteX8" fmla="*/ 79235 w 79234"/>
                <a:gd name="connsiteY8" fmla="*/ 30487 h 39855"/>
                <a:gd name="connsiteX9" fmla="*/ 79235 w 79234"/>
                <a:gd name="connsiteY9" fmla="*/ 30487 h 39855"/>
                <a:gd name="connsiteX10" fmla="*/ 79235 w 79234"/>
                <a:gd name="connsiteY10" fmla="*/ 29217 h 39855"/>
                <a:gd name="connsiteX11" fmla="*/ 77964 w 79234"/>
                <a:gd name="connsiteY11" fmla="*/ 27946 h 39855"/>
                <a:gd name="connsiteX12" fmla="*/ 77964 w 79234"/>
                <a:gd name="connsiteY12" fmla="*/ 27946 h 39855"/>
                <a:gd name="connsiteX13" fmla="*/ 76694 w 79234"/>
                <a:gd name="connsiteY13" fmla="*/ 26676 h 39855"/>
                <a:gd name="connsiteX14" fmla="*/ 75424 w 79234"/>
                <a:gd name="connsiteY14" fmla="*/ 25406 h 39855"/>
                <a:gd name="connsiteX15" fmla="*/ 75424 w 79234"/>
                <a:gd name="connsiteY15" fmla="*/ 25406 h 39855"/>
                <a:gd name="connsiteX16" fmla="*/ 75424 w 79234"/>
                <a:gd name="connsiteY16" fmla="*/ 25406 h 39855"/>
                <a:gd name="connsiteX17" fmla="*/ 13179 w 79234"/>
                <a:gd name="connsiteY17" fmla="*/ 1270 h 39855"/>
                <a:gd name="connsiteX18" fmla="*/ 9368 w 79234"/>
                <a:gd name="connsiteY18" fmla="*/ 0 h 39855"/>
                <a:gd name="connsiteX19" fmla="*/ 476 w 79234"/>
                <a:gd name="connsiteY19" fmla="*/ 6352 h 39855"/>
                <a:gd name="connsiteX20" fmla="*/ 476 w 79234"/>
                <a:gd name="connsiteY20" fmla="*/ 6352 h 3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234" h="39855">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w="12688"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655F1539-FD09-4D71-B5B4-FB5D324B0C29}"/>
                </a:ext>
              </a:extLst>
            </p:cNvPr>
            <p:cNvSpPr/>
            <p:nvPr/>
          </p:nvSpPr>
          <p:spPr>
            <a:xfrm>
              <a:off x="4447295" y="5763373"/>
              <a:ext cx="22865" cy="595772"/>
            </a:xfrm>
            <a:custGeom>
              <a:avLst/>
              <a:gdLst>
                <a:gd name="connsiteX0" fmla="*/ 15243 w 22865"/>
                <a:gd name="connsiteY0" fmla="*/ 588151 h 595772"/>
                <a:gd name="connsiteX1" fmla="*/ 22865 w 22865"/>
                <a:gd name="connsiteY1" fmla="*/ 595773 h 595772"/>
                <a:gd name="connsiteX2" fmla="*/ 22865 w 22865"/>
                <a:gd name="connsiteY2" fmla="*/ 595773 h 595772"/>
                <a:gd name="connsiteX3" fmla="*/ 22865 w 22865"/>
                <a:gd name="connsiteY3" fmla="*/ 590692 h 595772"/>
                <a:gd name="connsiteX4" fmla="*/ 15243 w 22865"/>
                <a:gd name="connsiteY4" fmla="*/ 11433 h 595772"/>
                <a:gd name="connsiteX5" fmla="*/ 15243 w 22865"/>
                <a:gd name="connsiteY5" fmla="*/ 7622 h 595772"/>
                <a:gd name="connsiteX6" fmla="*/ 15243 w 22865"/>
                <a:gd name="connsiteY6" fmla="*/ 6352 h 595772"/>
                <a:gd name="connsiteX7" fmla="*/ 15243 w 22865"/>
                <a:gd name="connsiteY7" fmla="*/ 5081 h 595772"/>
                <a:gd name="connsiteX8" fmla="*/ 13973 w 22865"/>
                <a:gd name="connsiteY8" fmla="*/ 3811 h 595772"/>
                <a:gd name="connsiteX9" fmla="*/ 12703 w 22865"/>
                <a:gd name="connsiteY9" fmla="*/ 2540 h 595772"/>
                <a:gd name="connsiteX10" fmla="*/ 11433 w 22865"/>
                <a:gd name="connsiteY10" fmla="*/ 1270 h 595772"/>
                <a:gd name="connsiteX11" fmla="*/ 10162 w 22865"/>
                <a:gd name="connsiteY11" fmla="*/ 0 h 595772"/>
                <a:gd name="connsiteX12" fmla="*/ 8892 w 22865"/>
                <a:gd name="connsiteY12" fmla="*/ 0 h 595772"/>
                <a:gd name="connsiteX13" fmla="*/ 7622 w 22865"/>
                <a:gd name="connsiteY13" fmla="*/ 0 h 595772"/>
                <a:gd name="connsiteX14" fmla="*/ 6351 w 22865"/>
                <a:gd name="connsiteY14" fmla="*/ 0 h 595772"/>
                <a:gd name="connsiteX15" fmla="*/ 5081 w 22865"/>
                <a:gd name="connsiteY15" fmla="*/ 0 h 595772"/>
                <a:gd name="connsiteX16" fmla="*/ 3811 w 22865"/>
                <a:gd name="connsiteY16" fmla="*/ 0 h 595772"/>
                <a:gd name="connsiteX17" fmla="*/ 0 w 22865"/>
                <a:gd name="connsiteY17" fmla="*/ 6352 h 595772"/>
                <a:gd name="connsiteX18" fmla="*/ 0 w 22865"/>
                <a:gd name="connsiteY18" fmla="*/ 21595 h 595772"/>
                <a:gd name="connsiteX19" fmla="*/ 6351 w 22865"/>
                <a:gd name="connsiteY19" fmla="*/ 593232 h 595772"/>
                <a:gd name="connsiteX20" fmla="*/ 15243 w 22865"/>
                <a:gd name="connsiteY20" fmla="*/ 588151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65" h="595772">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w="12688"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89D22AE6-6B7C-45EB-96BE-00E6211F5C65}"/>
                </a:ext>
              </a:extLst>
            </p:cNvPr>
            <p:cNvSpPr/>
            <p:nvPr/>
          </p:nvSpPr>
          <p:spPr>
            <a:xfrm>
              <a:off x="4454917" y="6351275"/>
              <a:ext cx="15243" cy="30736"/>
            </a:xfrm>
            <a:custGeom>
              <a:avLst/>
              <a:gdLst>
                <a:gd name="connsiteX0" fmla="*/ 10162 w 15243"/>
                <a:gd name="connsiteY0" fmla="*/ 24385 h 30736"/>
                <a:gd name="connsiteX1" fmla="*/ 15243 w 15243"/>
                <a:gd name="connsiteY1" fmla="*/ 25655 h 30736"/>
                <a:gd name="connsiteX2" fmla="*/ 15243 w 15243"/>
                <a:gd name="connsiteY2" fmla="*/ 6601 h 30736"/>
                <a:gd name="connsiteX3" fmla="*/ 6351 w 15243"/>
                <a:gd name="connsiteY3" fmla="*/ 249 h 30736"/>
                <a:gd name="connsiteX4" fmla="*/ 0 w 15243"/>
                <a:gd name="connsiteY4" fmla="*/ 6601 h 30736"/>
                <a:gd name="connsiteX5" fmla="*/ 0 w 15243"/>
                <a:gd name="connsiteY5" fmla="*/ 26926 h 30736"/>
                <a:gd name="connsiteX6" fmla="*/ 0 w 15243"/>
                <a:gd name="connsiteY6" fmla="*/ 30736 h 30736"/>
                <a:gd name="connsiteX7" fmla="*/ 0 w 15243"/>
                <a:gd name="connsiteY7" fmla="*/ 30736 h 30736"/>
                <a:gd name="connsiteX8" fmla="*/ 0 w 15243"/>
                <a:gd name="connsiteY8" fmla="*/ 28196 h 30736"/>
                <a:gd name="connsiteX9" fmla="*/ 10162 w 15243"/>
                <a:gd name="connsiteY9" fmla="*/ 24385 h 30736"/>
                <a:gd name="connsiteX10" fmla="*/ 10162 w 15243"/>
                <a:gd name="connsiteY10" fmla="*/ 24385 h 3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3" h="30736">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w="12688"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5A644EDB-8772-4167-A83A-3A11E6D27768}"/>
                </a:ext>
              </a:extLst>
            </p:cNvPr>
            <p:cNvSpPr/>
            <p:nvPr/>
          </p:nvSpPr>
          <p:spPr>
            <a:xfrm>
              <a:off x="1387159" y="4838591"/>
              <a:ext cx="55892" cy="47001"/>
            </a:xfrm>
            <a:custGeom>
              <a:avLst/>
              <a:gdLst>
                <a:gd name="connsiteX0" fmla="*/ 50812 w 55892"/>
                <a:gd name="connsiteY0" fmla="*/ 6352 h 47001"/>
                <a:gd name="connsiteX1" fmla="*/ 50812 w 55892"/>
                <a:gd name="connsiteY1" fmla="*/ 0 h 47001"/>
                <a:gd name="connsiteX2" fmla="*/ 48271 w 55892"/>
                <a:gd name="connsiteY2" fmla="*/ 1270 h 47001"/>
                <a:gd name="connsiteX3" fmla="*/ 10162 w 55892"/>
                <a:gd name="connsiteY3" fmla="*/ 26676 h 47001"/>
                <a:gd name="connsiteX4" fmla="*/ 0 w 55892"/>
                <a:gd name="connsiteY4" fmla="*/ 34298 h 47001"/>
                <a:gd name="connsiteX5" fmla="*/ 10162 w 55892"/>
                <a:gd name="connsiteY5" fmla="*/ 36839 h 47001"/>
                <a:gd name="connsiteX6" fmla="*/ 7622 w 55892"/>
                <a:gd name="connsiteY6" fmla="*/ 47001 h 47001"/>
                <a:gd name="connsiteX7" fmla="*/ 55893 w 55892"/>
                <a:gd name="connsiteY7" fmla="*/ 13973 h 47001"/>
                <a:gd name="connsiteX8" fmla="*/ 50812 w 55892"/>
                <a:gd name="connsiteY8" fmla="*/ 635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92" h="47001">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w="12688"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4A50C0FD-7740-4DA3-949F-FDA4C59F71F9}"/>
                </a:ext>
              </a:extLst>
            </p:cNvPr>
            <p:cNvSpPr/>
            <p:nvPr/>
          </p:nvSpPr>
          <p:spPr>
            <a:xfrm>
              <a:off x="1451944" y="4830969"/>
              <a:ext cx="7621" cy="16514"/>
            </a:xfrm>
            <a:custGeom>
              <a:avLst/>
              <a:gdLst>
                <a:gd name="connsiteX0" fmla="*/ 0 w 7621"/>
                <a:gd name="connsiteY0" fmla="*/ 0 h 16514"/>
                <a:gd name="connsiteX1" fmla="*/ 1270 w 7621"/>
                <a:gd name="connsiteY1" fmla="*/ 13973 h 16514"/>
                <a:gd name="connsiteX2" fmla="*/ 1270 w 7621"/>
                <a:gd name="connsiteY2" fmla="*/ 16514 h 16514"/>
                <a:gd name="connsiteX3" fmla="*/ 2541 w 7621"/>
                <a:gd name="connsiteY3" fmla="*/ 16514 h 16514"/>
                <a:gd name="connsiteX4" fmla="*/ 5081 w 7621"/>
                <a:gd name="connsiteY4" fmla="*/ 13973 h 16514"/>
                <a:gd name="connsiteX5" fmla="*/ 5081 w 7621"/>
                <a:gd name="connsiteY5" fmla="*/ 13973 h 16514"/>
                <a:gd name="connsiteX6" fmla="*/ 5081 w 7621"/>
                <a:gd name="connsiteY6" fmla="*/ 13973 h 16514"/>
                <a:gd name="connsiteX7" fmla="*/ 6351 w 7621"/>
                <a:gd name="connsiteY7" fmla="*/ 12703 h 16514"/>
                <a:gd name="connsiteX8" fmla="*/ 7622 w 7621"/>
                <a:gd name="connsiteY8" fmla="*/ 11433 h 16514"/>
                <a:gd name="connsiteX9" fmla="*/ 7622 w 7621"/>
                <a:gd name="connsiteY9" fmla="*/ 8892 h 16514"/>
                <a:gd name="connsiteX10" fmla="*/ 7622 w 7621"/>
                <a:gd name="connsiteY10" fmla="*/ 8892 h 16514"/>
                <a:gd name="connsiteX11" fmla="*/ 7622 w 7621"/>
                <a:gd name="connsiteY11" fmla="*/ 7622 h 16514"/>
                <a:gd name="connsiteX12" fmla="*/ 6351 w 7621"/>
                <a:gd name="connsiteY12" fmla="*/ 2541 h 16514"/>
                <a:gd name="connsiteX13" fmla="*/ 0 w 7621"/>
                <a:gd name="connsiteY13"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1" h="16514">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w="12688"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EF5B9FF1-892B-4BA1-B49C-4A42CB63F22D}"/>
                </a:ext>
              </a:extLst>
            </p:cNvPr>
            <p:cNvSpPr/>
            <p:nvPr/>
          </p:nvSpPr>
          <p:spPr>
            <a:xfrm>
              <a:off x="1256319" y="4871567"/>
              <a:ext cx="143594" cy="97865"/>
            </a:xfrm>
            <a:custGeom>
              <a:avLst/>
              <a:gdLst>
                <a:gd name="connsiteX0" fmla="*/ 139732 w 143594"/>
                <a:gd name="connsiteY0" fmla="*/ 14025 h 97865"/>
                <a:gd name="connsiteX1" fmla="*/ 142273 w 143594"/>
                <a:gd name="connsiteY1" fmla="*/ 3862 h 97865"/>
                <a:gd name="connsiteX2" fmla="*/ 132110 w 143594"/>
                <a:gd name="connsiteY2" fmla="*/ 1322 h 97865"/>
                <a:gd name="connsiteX3" fmla="*/ 132110 w 143594"/>
                <a:gd name="connsiteY3" fmla="*/ 1322 h 97865"/>
                <a:gd name="connsiteX4" fmla="*/ 128300 w 143594"/>
                <a:gd name="connsiteY4" fmla="*/ 3862 h 97865"/>
                <a:gd name="connsiteX5" fmla="*/ 0 w 143594"/>
                <a:gd name="connsiteY5" fmla="*/ 91514 h 97865"/>
                <a:gd name="connsiteX6" fmla="*/ 3811 w 143594"/>
                <a:gd name="connsiteY6" fmla="*/ 92784 h 97865"/>
                <a:gd name="connsiteX7" fmla="*/ 17784 w 143594"/>
                <a:gd name="connsiteY7" fmla="*/ 97865 h 97865"/>
                <a:gd name="connsiteX8" fmla="*/ 139732 w 143594"/>
                <a:gd name="connsiteY8" fmla="*/ 14025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94" h="97865">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w="12688"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9BDF081B-5F17-4382-8EDE-074D6253D253}"/>
                </a:ext>
              </a:extLst>
            </p:cNvPr>
            <p:cNvSpPr/>
            <p:nvPr/>
          </p:nvSpPr>
          <p:spPr>
            <a:xfrm>
              <a:off x="3838825" y="4883051"/>
              <a:ext cx="30486" cy="636422"/>
            </a:xfrm>
            <a:custGeom>
              <a:avLst/>
              <a:gdLst>
                <a:gd name="connsiteX0" fmla="*/ 7621 w 30486"/>
                <a:gd name="connsiteY0" fmla="*/ 8892 h 636422"/>
                <a:gd name="connsiteX1" fmla="*/ 0 w 30486"/>
                <a:gd name="connsiteY1" fmla="*/ 1270 h 636422"/>
                <a:gd name="connsiteX2" fmla="*/ 0 w 30486"/>
                <a:gd name="connsiteY2" fmla="*/ 1270 h 636422"/>
                <a:gd name="connsiteX3" fmla="*/ 0 w 30486"/>
                <a:gd name="connsiteY3" fmla="*/ 16514 h 636422"/>
                <a:gd name="connsiteX4" fmla="*/ 15243 w 30486"/>
                <a:gd name="connsiteY4" fmla="*/ 619909 h 636422"/>
                <a:gd name="connsiteX5" fmla="*/ 15243 w 30486"/>
                <a:gd name="connsiteY5" fmla="*/ 630071 h 636422"/>
                <a:gd name="connsiteX6" fmla="*/ 15243 w 30486"/>
                <a:gd name="connsiteY6" fmla="*/ 630071 h 636422"/>
                <a:gd name="connsiteX7" fmla="*/ 15243 w 30486"/>
                <a:gd name="connsiteY7" fmla="*/ 631342 h 636422"/>
                <a:gd name="connsiteX8" fmla="*/ 15243 w 30486"/>
                <a:gd name="connsiteY8" fmla="*/ 631342 h 636422"/>
                <a:gd name="connsiteX9" fmla="*/ 22865 w 30486"/>
                <a:gd name="connsiteY9" fmla="*/ 636423 h 636422"/>
                <a:gd name="connsiteX10" fmla="*/ 29217 w 30486"/>
                <a:gd name="connsiteY10" fmla="*/ 632612 h 636422"/>
                <a:gd name="connsiteX11" fmla="*/ 30487 w 30486"/>
                <a:gd name="connsiteY11" fmla="*/ 628801 h 636422"/>
                <a:gd name="connsiteX12" fmla="*/ 30487 w 30486"/>
                <a:gd name="connsiteY12" fmla="*/ 622449 h 636422"/>
                <a:gd name="connsiteX13" fmla="*/ 13973 w 30486"/>
                <a:gd name="connsiteY13" fmla="*/ 0 h 636422"/>
                <a:gd name="connsiteX14" fmla="*/ 7621 w 30486"/>
                <a:gd name="connsiteY14" fmla="*/ 8892 h 636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486" h="636422">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w="12688"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CBB9DE73-8BA4-406B-B5B4-C046050D3643}"/>
                </a:ext>
              </a:extLst>
            </p:cNvPr>
            <p:cNvSpPr/>
            <p:nvPr/>
          </p:nvSpPr>
          <p:spPr>
            <a:xfrm>
              <a:off x="3823581" y="4296171"/>
              <a:ext cx="30486" cy="595772"/>
            </a:xfrm>
            <a:custGeom>
              <a:avLst/>
              <a:gdLst>
                <a:gd name="connsiteX0" fmla="*/ 15244 w 30486"/>
                <a:gd name="connsiteY0" fmla="*/ 584340 h 595772"/>
                <a:gd name="connsiteX1" fmla="*/ 15244 w 30486"/>
                <a:gd name="connsiteY1" fmla="*/ 588151 h 595772"/>
                <a:gd name="connsiteX2" fmla="*/ 22865 w 30486"/>
                <a:gd name="connsiteY2" fmla="*/ 595773 h 595772"/>
                <a:gd name="connsiteX3" fmla="*/ 22865 w 30486"/>
                <a:gd name="connsiteY3" fmla="*/ 595773 h 595772"/>
                <a:gd name="connsiteX4" fmla="*/ 30487 w 30486"/>
                <a:gd name="connsiteY4" fmla="*/ 588151 h 595772"/>
                <a:gd name="connsiteX5" fmla="*/ 15244 w 30486"/>
                <a:gd name="connsiteY5" fmla="*/ 7622 h 595772"/>
                <a:gd name="connsiteX6" fmla="*/ 7622 w 30486"/>
                <a:gd name="connsiteY6" fmla="*/ 0 h 595772"/>
                <a:gd name="connsiteX7" fmla="*/ 0 w 30486"/>
                <a:gd name="connsiteY7" fmla="*/ 7622 h 595772"/>
                <a:gd name="connsiteX8" fmla="*/ 0 w 30486"/>
                <a:gd name="connsiteY8" fmla="*/ 7622 h 595772"/>
                <a:gd name="connsiteX9" fmla="*/ 0 w 30486"/>
                <a:gd name="connsiteY9" fmla="*/ 12703 h 595772"/>
                <a:gd name="connsiteX10" fmla="*/ 15244 w 30486"/>
                <a:gd name="connsiteY10" fmla="*/ 584340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95772">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w="12688"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EA174258-B344-4057-BFFF-71D4FA906073}"/>
                </a:ext>
              </a:extLst>
            </p:cNvPr>
            <p:cNvSpPr/>
            <p:nvPr/>
          </p:nvSpPr>
          <p:spPr>
            <a:xfrm>
              <a:off x="6068189" y="5448337"/>
              <a:ext cx="401412" cy="132111"/>
            </a:xfrm>
            <a:custGeom>
              <a:avLst/>
              <a:gdLst>
                <a:gd name="connsiteX0" fmla="*/ 8892 w 401412"/>
                <a:gd name="connsiteY0" fmla="*/ 7622 h 132111"/>
                <a:gd name="connsiteX1" fmla="*/ 0 w 401412"/>
                <a:gd name="connsiteY1" fmla="*/ 12703 h 132111"/>
                <a:gd name="connsiteX2" fmla="*/ 0 w 401412"/>
                <a:gd name="connsiteY2" fmla="*/ 12703 h 132111"/>
                <a:gd name="connsiteX3" fmla="*/ 384899 w 401412"/>
                <a:gd name="connsiteY3" fmla="*/ 128301 h 132111"/>
                <a:gd name="connsiteX4" fmla="*/ 397602 w 401412"/>
                <a:gd name="connsiteY4" fmla="*/ 132112 h 132111"/>
                <a:gd name="connsiteX5" fmla="*/ 392520 w 401412"/>
                <a:gd name="connsiteY5" fmla="*/ 123220 h 132111"/>
                <a:gd name="connsiteX6" fmla="*/ 401412 w 401412"/>
                <a:gd name="connsiteY6" fmla="*/ 118139 h 132111"/>
                <a:gd name="connsiteX7" fmla="*/ 8892 w 401412"/>
                <a:gd name="connsiteY7" fmla="*/ 1270 h 132111"/>
                <a:gd name="connsiteX8" fmla="*/ 3811 w 401412"/>
                <a:gd name="connsiteY8" fmla="*/ 0 h 132111"/>
                <a:gd name="connsiteX9" fmla="*/ 8892 w 401412"/>
                <a:gd name="connsiteY9" fmla="*/ 7622 h 132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1412" h="132111">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w="12688"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51922BEE-D569-4586-A49E-76DDE6C96ADF}"/>
                </a:ext>
              </a:extLst>
            </p:cNvPr>
            <p:cNvSpPr/>
            <p:nvPr/>
          </p:nvSpPr>
          <p:spPr>
            <a:xfrm>
              <a:off x="934935" y="6808834"/>
              <a:ext cx="123218" cy="44460"/>
            </a:xfrm>
            <a:custGeom>
              <a:avLst/>
              <a:gdLst>
                <a:gd name="connsiteX0" fmla="*/ 5081 w 123218"/>
                <a:gd name="connsiteY0" fmla="*/ 0 h 44460"/>
                <a:gd name="connsiteX1" fmla="*/ 10162 w 123218"/>
                <a:gd name="connsiteY1" fmla="*/ 8892 h 44460"/>
                <a:gd name="connsiteX2" fmla="*/ 1270 w 123218"/>
                <a:gd name="connsiteY2" fmla="*/ 13973 h 44460"/>
                <a:gd name="connsiteX3" fmla="*/ 0 w 123218"/>
                <a:gd name="connsiteY3" fmla="*/ 12703 h 44460"/>
                <a:gd name="connsiteX4" fmla="*/ 81299 w 123218"/>
                <a:gd name="connsiteY4" fmla="*/ 44461 h 44460"/>
                <a:gd name="connsiteX5" fmla="*/ 123218 w 123218"/>
                <a:gd name="connsiteY5" fmla="*/ 44461 h 44460"/>
                <a:gd name="connsiteX6" fmla="*/ 8892 w 123218"/>
                <a:gd name="connsiteY6" fmla="*/ 0 h 44460"/>
                <a:gd name="connsiteX7" fmla="*/ 5081 w 123218"/>
                <a:gd name="connsiteY7" fmla="*/ 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18" h="4446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w="12688"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DF009976-8CCE-4EBD-AFC8-FE4E5277E14B}"/>
                </a:ext>
              </a:extLst>
            </p:cNvPr>
            <p:cNvSpPr/>
            <p:nvPr/>
          </p:nvSpPr>
          <p:spPr>
            <a:xfrm>
              <a:off x="490333" y="6636072"/>
              <a:ext cx="453971" cy="188481"/>
            </a:xfrm>
            <a:custGeom>
              <a:avLst/>
              <a:gdLst>
                <a:gd name="connsiteX0" fmla="*/ 0 w 453971"/>
                <a:gd name="connsiteY0" fmla="*/ 0 h 188481"/>
                <a:gd name="connsiteX1" fmla="*/ 0 w 453971"/>
                <a:gd name="connsiteY1" fmla="*/ 5081 h 188481"/>
                <a:gd name="connsiteX2" fmla="*/ 1270 w 453971"/>
                <a:gd name="connsiteY2" fmla="*/ 17784 h 188481"/>
                <a:gd name="connsiteX3" fmla="*/ 443332 w 453971"/>
                <a:gd name="connsiteY3" fmla="*/ 188005 h 188481"/>
                <a:gd name="connsiteX4" fmla="*/ 453495 w 453971"/>
                <a:gd name="connsiteY4" fmla="*/ 184194 h 188481"/>
                <a:gd name="connsiteX5" fmla="*/ 449684 w 453971"/>
                <a:gd name="connsiteY5" fmla="*/ 174031 h 188481"/>
                <a:gd name="connsiteX6" fmla="*/ 438251 w 453971"/>
                <a:gd name="connsiteY6" fmla="*/ 170220 h 188481"/>
                <a:gd name="connsiteX7" fmla="*/ 0 w 453971"/>
                <a:gd name="connsiteY7" fmla="*/ 0 h 18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971" h="188481">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w="12688"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0FEED3F2-A8C1-4DCD-ACF2-3E236FC51B97}"/>
                </a:ext>
              </a:extLst>
            </p:cNvPr>
            <p:cNvSpPr/>
            <p:nvPr/>
          </p:nvSpPr>
          <p:spPr>
            <a:xfrm>
              <a:off x="214355" y="1322387"/>
              <a:ext cx="148948" cy="47001"/>
            </a:xfrm>
            <a:custGeom>
              <a:avLst/>
              <a:gdLst>
                <a:gd name="connsiteX0" fmla="*/ 324 w 148948"/>
                <a:gd name="connsiteY0" fmla="*/ 7622 h 47001"/>
                <a:gd name="connsiteX1" fmla="*/ 6675 w 148948"/>
                <a:gd name="connsiteY1" fmla="*/ 16514 h 47001"/>
                <a:gd name="connsiteX2" fmla="*/ 9216 w 148948"/>
                <a:gd name="connsiteY2" fmla="*/ 16514 h 47001"/>
                <a:gd name="connsiteX3" fmla="*/ 146407 w 148948"/>
                <a:gd name="connsiteY3" fmla="*/ 47001 h 47001"/>
                <a:gd name="connsiteX4" fmla="*/ 140056 w 148948"/>
                <a:gd name="connsiteY4" fmla="*/ 38109 h 47001"/>
                <a:gd name="connsiteX5" fmla="*/ 148948 w 148948"/>
                <a:gd name="connsiteY5" fmla="*/ 31758 h 47001"/>
                <a:gd name="connsiteX6" fmla="*/ 148948 w 148948"/>
                <a:gd name="connsiteY6" fmla="*/ 31758 h 47001"/>
                <a:gd name="connsiteX7" fmla="*/ 138786 w 148948"/>
                <a:gd name="connsiteY7" fmla="*/ 29217 h 47001"/>
                <a:gd name="connsiteX8" fmla="*/ 9216 w 148948"/>
                <a:gd name="connsiteY8" fmla="*/ 0 h 47001"/>
                <a:gd name="connsiteX9" fmla="*/ 6675 w 148948"/>
                <a:gd name="connsiteY9" fmla="*/ 0 h 47001"/>
                <a:gd name="connsiteX10" fmla="*/ 5405 w 148948"/>
                <a:gd name="connsiteY10" fmla="*/ 0 h 47001"/>
                <a:gd name="connsiteX11" fmla="*/ 324 w 148948"/>
                <a:gd name="connsiteY11" fmla="*/ 762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948" h="47001">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w="12688"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AF450E4-B578-48D6-88A8-5E90E376B88A}"/>
                </a:ext>
              </a:extLst>
            </p:cNvPr>
            <p:cNvSpPr/>
            <p:nvPr/>
          </p:nvSpPr>
          <p:spPr>
            <a:xfrm>
              <a:off x="355351" y="1355084"/>
              <a:ext cx="391580" cy="96873"/>
            </a:xfrm>
            <a:custGeom>
              <a:avLst/>
              <a:gdLst>
                <a:gd name="connsiteX0" fmla="*/ 391581 w 391580"/>
                <a:gd name="connsiteY0" fmla="*/ 86711 h 96873"/>
                <a:gd name="connsiteX1" fmla="*/ 14304 w 391580"/>
                <a:gd name="connsiteY1" fmla="*/ 1601 h 96873"/>
                <a:gd name="connsiteX2" fmla="*/ 9223 w 391580"/>
                <a:gd name="connsiteY2" fmla="*/ 330 h 96873"/>
                <a:gd name="connsiteX3" fmla="*/ 330 w 391580"/>
                <a:gd name="connsiteY3" fmla="*/ 5412 h 96873"/>
                <a:gd name="connsiteX4" fmla="*/ 5412 w 391580"/>
                <a:gd name="connsiteY4" fmla="*/ 14304 h 96873"/>
                <a:gd name="connsiteX5" fmla="*/ 5412 w 391580"/>
                <a:gd name="connsiteY5" fmla="*/ 14304 h 96873"/>
                <a:gd name="connsiteX6" fmla="*/ 371256 w 391580"/>
                <a:gd name="connsiteY6" fmla="*/ 96874 h 96873"/>
                <a:gd name="connsiteX7" fmla="*/ 389040 w 391580"/>
                <a:gd name="connsiteY7" fmla="*/ 86711 h 96873"/>
                <a:gd name="connsiteX8" fmla="*/ 391581 w 391580"/>
                <a:gd name="connsiteY8" fmla="*/ 86711 h 96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580" h="96873">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w="12688"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CDD65527-989C-48B1-9C6F-5614CC85D6A1}"/>
                </a:ext>
              </a:extLst>
            </p:cNvPr>
            <p:cNvSpPr/>
            <p:nvPr/>
          </p:nvSpPr>
          <p:spPr>
            <a:xfrm>
              <a:off x="6460379" y="5564875"/>
              <a:ext cx="105765" cy="43520"/>
            </a:xfrm>
            <a:custGeom>
              <a:avLst/>
              <a:gdLst>
                <a:gd name="connsiteX0" fmla="*/ 330 w 105765"/>
                <a:gd name="connsiteY0" fmla="*/ 5412 h 43520"/>
                <a:gd name="connsiteX1" fmla="*/ 5412 w 105765"/>
                <a:gd name="connsiteY1" fmla="*/ 14304 h 43520"/>
                <a:gd name="connsiteX2" fmla="*/ 9222 w 105765"/>
                <a:gd name="connsiteY2" fmla="*/ 15574 h 43520"/>
                <a:gd name="connsiteX3" fmla="*/ 101954 w 105765"/>
                <a:gd name="connsiteY3" fmla="*/ 43521 h 43520"/>
                <a:gd name="connsiteX4" fmla="*/ 96873 w 105765"/>
                <a:gd name="connsiteY4" fmla="*/ 34628 h 43520"/>
                <a:gd name="connsiteX5" fmla="*/ 96873 w 105765"/>
                <a:gd name="connsiteY5" fmla="*/ 34628 h 43520"/>
                <a:gd name="connsiteX6" fmla="*/ 105765 w 105765"/>
                <a:gd name="connsiteY6" fmla="*/ 29547 h 43520"/>
                <a:gd name="connsiteX7" fmla="*/ 105765 w 105765"/>
                <a:gd name="connsiteY7" fmla="*/ 29547 h 43520"/>
                <a:gd name="connsiteX8" fmla="*/ 9222 w 105765"/>
                <a:gd name="connsiteY8" fmla="*/ 330 h 43520"/>
                <a:gd name="connsiteX9" fmla="*/ 330 w 105765"/>
                <a:gd name="connsiteY9" fmla="*/ 5412 h 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765" h="4352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w="12688"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B6126068-3278-411C-BD43-5FD06BC94F45}"/>
                </a:ext>
              </a:extLst>
            </p:cNvPr>
            <p:cNvSpPr/>
            <p:nvPr/>
          </p:nvSpPr>
          <p:spPr>
            <a:xfrm>
              <a:off x="1410025" y="4246629"/>
              <a:ext cx="171489" cy="124490"/>
            </a:xfrm>
            <a:custGeom>
              <a:avLst/>
              <a:gdLst>
                <a:gd name="connsiteX0" fmla="*/ 10162 w 171489"/>
                <a:gd name="connsiteY0" fmla="*/ 114327 h 124490"/>
                <a:gd name="connsiteX1" fmla="*/ 7622 w 171489"/>
                <a:gd name="connsiteY1" fmla="*/ 124490 h 124490"/>
                <a:gd name="connsiteX2" fmla="*/ 11433 w 171489"/>
                <a:gd name="connsiteY2" fmla="*/ 121949 h 124490"/>
                <a:gd name="connsiteX3" fmla="*/ 171490 w 171489"/>
                <a:gd name="connsiteY3" fmla="*/ 16514 h 124490"/>
                <a:gd name="connsiteX4" fmla="*/ 170219 w 171489"/>
                <a:gd name="connsiteY4" fmla="*/ 3811 h 124490"/>
                <a:gd name="connsiteX5" fmla="*/ 170219 w 171489"/>
                <a:gd name="connsiteY5" fmla="*/ 0 h 124490"/>
                <a:gd name="connsiteX6" fmla="*/ 0 w 171489"/>
                <a:gd name="connsiteY6" fmla="*/ 113057 h 124490"/>
                <a:gd name="connsiteX7" fmla="*/ 10162 w 171489"/>
                <a:gd name="connsiteY7"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489" h="12449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w="12688"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A649BA98-402E-4F51-910B-DE65E5CC1F63}"/>
                </a:ext>
              </a:extLst>
            </p:cNvPr>
            <p:cNvSpPr/>
            <p:nvPr/>
          </p:nvSpPr>
          <p:spPr>
            <a:xfrm>
              <a:off x="1387159" y="4357094"/>
              <a:ext cx="34349" cy="30538"/>
            </a:xfrm>
            <a:custGeom>
              <a:avLst/>
              <a:gdLst>
                <a:gd name="connsiteX0" fmla="*/ 13973 w 34349"/>
                <a:gd name="connsiteY0" fmla="*/ 25458 h 30538"/>
                <a:gd name="connsiteX1" fmla="*/ 12703 w 34349"/>
                <a:gd name="connsiteY1" fmla="*/ 12755 h 30538"/>
                <a:gd name="connsiteX2" fmla="*/ 19054 w 34349"/>
                <a:gd name="connsiteY2" fmla="*/ 5133 h 30538"/>
                <a:gd name="connsiteX3" fmla="*/ 26676 w 34349"/>
                <a:gd name="connsiteY3" fmla="*/ 11484 h 30538"/>
                <a:gd name="connsiteX4" fmla="*/ 26676 w 34349"/>
                <a:gd name="connsiteY4" fmla="*/ 16565 h 30538"/>
                <a:gd name="connsiteX5" fmla="*/ 30487 w 34349"/>
                <a:gd name="connsiteY5" fmla="*/ 14025 h 30538"/>
                <a:gd name="connsiteX6" fmla="*/ 33028 w 34349"/>
                <a:gd name="connsiteY6" fmla="*/ 3862 h 30538"/>
                <a:gd name="connsiteX7" fmla="*/ 22865 w 34349"/>
                <a:gd name="connsiteY7" fmla="*/ 1322 h 30538"/>
                <a:gd name="connsiteX8" fmla="*/ 7622 w 34349"/>
                <a:gd name="connsiteY8" fmla="*/ 11484 h 30538"/>
                <a:gd name="connsiteX9" fmla="*/ 0 w 34349"/>
                <a:gd name="connsiteY9" fmla="*/ 16565 h 30538"/>
                <a:gd name="connsiteX10" fmla="*/ 3811 w 34349"/>
                <a:gd name="connsiteY10" fmla="*/ 17836 h 30538"/>
                <a:gd name="connsiteX11" fmla="*/ 8892 w 34349"/>
                <a:gd name="connsiteY11" fmla="*/ 26728 h 30538"/>
                <a:gd name="connsiteX12" fmla="*/ 8892 w 34349"/>
                <a:gd name="connsiteY12" fmla="*/ 26728 h 30538"/>
                <a:gd name="connsiteX13" fmla="*/ 5081 w 34349"/>
                <a:gd name="connsiteY13" fmla="*/ 30539 h 30538"/>
                <a:gd name="connsiteX14" fmla="*/ 5081 w 34349"/>
                <a:gd name="connsiteY14" fmla="*/ 30539 h 30538"/>
                <a:gd name="connsiteX15" fmla="*/ 13973 w 34349"/>
                <a:gd name="connsiteY15" fmla="*/ 25458 h 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49" h="30538">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w="12688"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ED0C9F7B-42CA-431F-A5B3-AB30B73082CD}"/>
                </a:ext>
              </a:extLst>
            </p:cNvPr>
            <p:cNvSpPr/>
            <p:nvPr/>
          </p:nvSpPr>
          <p:spPr>
            <a:xfrm>
              <a:off x="1387159" y="4388903"/>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2230602-0D4D-488C-9736-C09CC8E8A2B2}"/>
                </a:ext>
              </a:extLst>
            </p:cNvPr>
            <p:cNvSpPr/>
            <p:nvPr/>
          </p:nvSpPr>
          <p:spPr>
            <a:xfrm>
              <a:off x="721526" y="1443066"/>
              <a:ext cx="29216" cy="25088"/>
            </a:xfrm>
            <a:custGeom>
              <a:avLst/>
              <a:gdLst>
                <a:gd name="connsiteX0" fmla="*/ 0 w 29216"/>
                <a:gd name="connsiteY0" fmla="*/ 19055 h 25088"/>
                <a:gd name="connsiteX1" fmla="*/ 0 w 29216"/>
                <a:gd name="connsiteY1" fmla="*/ 19055 h 25088"/>
                <a:gd name="connsiteX2" fmla="*/ 0 w 29216"/>
                <a:gd name="connsiteY2" fmla="*/ 19055 h 25088"/>
                <a:gd name="connsiteX3" fmla="*/ 1270 w 29216"/>
                <a:gd name="connsiteY3" fmla="*/ 21595 h 25088"/>
                <a:gd name="connsiteX4" fmla="*/ 2541 w 29216"/>
                <a:gd name="connsiteY4" fmla="*/ 22866 h 25088"/>
                <a:gd name="connsiteX5" fmla="*/ 3811 w 29216"/>
                <a:gd name="connsiteY5" fmla="*/ 24136 h 25088"/>
                <a:gd name="connsiteX6" fmla="*/ 5081 w 29216"/>
                <a:gd name="connsiteY6" fmla="*/ 24136 h 25088"/>
                <a:gd name="connsiteX7" fmla="*/ 10162 w 29216"/>
                <a:gd name="connsiteY7" fmla="*/ 24136 h 25088"/>
                <a:gd name="connsiteX8" fmla="*/ 27946 w 29216"/>
                <a:gd name="connsiteY8" fmla="*/ 13973 h 25088"/>
                <a:gd name="connsiteX9" fmla="*/ 29217 w 29216"/>
                <a:gd name="connsiteY9" fmla="*/ 13973 h 25088"/>
                <a:gd name="connsiteX10" fmla="*/ 19054 w 29216"/>
                <a:gd name="connsiteY10" fmla="*/ 10162 h 25088"/>
                <a:gd name="connsiteX11" fmla="*/ 22865 w 29216"/>
                <a:gd name="connsiteY11" fmla="*/ 0 h 25088"/>
                <a:gd name="connsiteX12" fmla="*/ 22865 w 29216"/>
                <a:gd name="connsiteY12" fmla="*/ 0 h 25088"/>
                <a:gd name="connsiteX13" fmla="*/ 5081 w 29216"/>
                <a:gd name="connsiteY13" fmla="*/ 10162 h 25088"/>
                <a:gd name="connsiteX14" fmla="*/ 2541 w 29216"/>
                <a:gd name="connsiteY14" fmla="*/ 10162 h 25088"/>
                <a:gd name="connsiteX15" fmla="*/ 2541 w 29216"/>
                <a:gd name="connsiteY15" fmla="*/ 10162 h 25088"/>
                <a:gd name="connsiteX16" fmla="*/ 2541 w 29216"/>
                <a:gd name="connsiteY16" fmla="*/ 10162 h 25088"/>
                <a:gd name="connsiteX17" fmla="*/ 1270 w 29216"/>
                <a:gd name="connsiteY17" fmla="*/ 11433 h 25088"/>
                <a:gd name="connsiteX18" fmla="*/ 0 w 29216"/>
                <a:gd name="connsiteY18" fmla="*/ 12703 h 25088"/>
                <a:gd name="connsiteX19" fmla="*/ 0 w 29216"/>
                <a:gd name="connsiteY19" fmla="*/ 12703 h 25088"/>
                <a:gd name="connsiteX20" fmla="*/ 0 w 29216"/>
                <a:gd name="connsiteY20" fmla="*/ 13973 h 25088"/>
                <a:gd name="connsiteX21" fmla="*/ 0 w 29216"/>
                <a:gd name="connsiteY21" fmla="*/ 15244 h 25088"/>
                <a:gd name="connsiteX22" fmla="*/ 0 w 29216"/>
                <a:gd name="connsiteY22" fmla="*/ 15244 h 25088"/>
                <a:gd name="connsiteX23" fmla="*/ 0 w 29216"/>
                <a:gd name="connsiteY23" fmla="*/ 16514 h 25088"/>
                <a:gd name="connsiteX24" fmla="*/ 0 w 29216"/>
                <a:gd name="connsiteY24" fmla="*/ 17784 h 25088"/>
                <a:gd name="connsiteX25" fmla="*/ 0 w 29216"/>
                <a:gd name="connsiteY25" fmla="*/ 17784 h 25088"/>
                <a:gd name="connsiteX26" fmla="*/ 0 w 29216"/>
                <a:gd name="connsiteY26" fmla="*/ 19055 h 2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216" h="25088">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w="12688"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C250E013-0260-472B-8B65-8659F9B6F207}"/>
                </a:ext>
              </a:extLst>
            </p:cNvPr>
            <p:cNvSpPr/>
            <p:nvPr/>
          </p:nvSpPr>
          <p:spPr>
            <a:xfrm>
              <a:off x="4143695" y="2707019"/>
              <a:ext cx="39378" cy="1352874"/>
            </a:xfrm>
            <a:custGeom>
              <a:avLst/>
              <a:gdLst>
                <a:gd name="connsiteX0" fmla="*/ 39379 w 39378"/>
                <a:gd name="connsiteY0" fmla="*/ 1345253 h 1352874"/>
                <a:gd name="connsiteX1" fmla="*/ 39379 w 39378"/>
                <a:gd name="connsiteY1" fmla="*/ 1331279 h 1352874"/>
                <a:gd name="connsiteX2" fmla="*/ 15243 w 39378"/>
                <a:gd name="connsiteY2" fmla="*/ 10162 h 1352874"/>
                <a:gd name="connsiteX3" fmla="*/ 15243 w 39378"/>
                <a:gd name="connsiteY3" fmla="*/ 0 h 1352874"/>
                <a:gd name="connsiteX4" fmla="*/ 7621 w 39378"/>
                <a:gd name="connsiteY4" fmla="*/ 7622 h 1352874"/>
                <a:gd name="connsiteX5" fmla="*/ 7621 w 39378"/>
                <a:gd name="connsiteY5" fmla="*/ 7622 h 1352874"/>
                <a:gd name="connsiteX6" fmla="*/ 0 w 39378"/>
                <a:gd name="connsiteY6" fmla="*/ 0 h 1352874"/>
                <a:gd name="connsiteX7" fmla="*/ 0 w 39378"/>
                <a:gd name="connsiteY7" fmla="*/ 0 h 1352874"/>
                <a:gd name="connsiteX8" fmla="*/ 24135 w 39378"/>
                <a:gd name="connsiteY8" fmla="*/ 1345253 h 1352874"/>
                <a:gd name="connsiteX9" fmla="*/ 24135 w 39378"/>
                <a:gd name="connsiteY9" fmla="*/ 1346523 h 1352874"/>
                <a:gd name="connsiteX10" fmla="*/ 24135 w 39378"/>
                <a:gd name="connsiteY10" fmla="*/ 1347794 h 1352874"/>
                <a:gd name="connsiteX11" fmla="*/ 25406 w 39378"/>
                <a:gd name="connsiteY11" fmla="*/ 1349064 h 1352874"/>
                <a:gd name="connsiteX12" fmla="*/ 26676 w 39378"/>
                <a:gd name="connsiteY12" fmla="*/ 1351604 h 1352874"/>
                <a:gd name="connsiteX13" fmla="*/ 27946 w 39378"/>
                <a:gd name="connsiteY13" fmla="*/ 1352875 h 1352874"/>
                <a:gd name="connsiteX14" fmla="*/ 29217 w 39378"/>
                <a:gd name="connsiteY14" fmla="*/ 1352875 h 1352874"/>
                <a:gd name="connsiteX15" fmla="*/ 30487 w 39378"/>
                <a:gd name="connsiteY15" fmla="*/ 1352875 h 1352874"/>
                <a:gd name="connsiteX16" fmla="*/ 30487 w 39378"/>
                <a:gd name="connsiteY16" fmla="*/ 1352875 h 1352874"/>
                <a:gd name="connsiteX17" fmla="*/ 31757 w 39378"/>
                <a:gd name="connsiteY17" fmla="*/ 1352875 h 1352874"/>
                <a:gd name="connsiteX18" fmla="*/ 33027 w 39378"/>
                <a:gd name="connsiteY18" fmla="*/ 1352875 h 1352874"/>
                <a:gd name="connsiteX19" fmla="*/ 34298 w 39378"/>
                <a:gd name="connsiteY19" fmla="*/ 1352875 h 1352874"/>
                <a:gd name="connsiteX20" fmla="*/ 39379 w 39378"/>
                <a:gd name="connsiteY20" fmla="*/ 1345253 h 13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378" h="1352874">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w="12688"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7DDFE621-6838-4125-B207-1FDB35620E35}"/>
                </a:ext>
              </a:extLst>
            </p:cNvPr>
            <p:cNvSpPr/>
            <p:nvPr/>
          </p:nvSpPr>
          <p:spPr>
            <a:xfrm>
              <a:off x="4092884" y="0"/>
              <a:ext cx="64784" cy="2714641"/>
            </a:xfrm>
            <a:custGeom>
              <a:avLst/>
              <a:gdLst>
                <a:gd name="connsiteX0" fmla="*/ 57163 w 64784"/>
                <a:gd name="connsiteY0" fmla="*/ 2714642 h 2714641"/>
                <a:gd name="connsiteX1" fmla="*/ 64785 w 64784"/>
                <a:gd name="connsiteY1" fmla="*/ 2707020 h 2714641"/>
                <a:gd name="connsiteX2" fmla="*/ 64785 w 64784"/>
                <a:gd name="connsiteY2" fmla="*/ 2707020 h 2714641"/>
                <a:gd name="connsiteX3" fmla="*/ 64785 w 64784"/>
                <a:gd name="connsiteY3" fmla="*/ 2700668 h 2714641"/>
                <a:gd name="connsiteX4" fmla="*/ 15243 w 64784"/>
                <a:gd name="connsiteY4" fmla="*/ 0 h 2714641"/>
                <a:gd name="connsiteX5" fmla="*/ 0 w 64784"/>
                <a:gd name="connsiteY5" fmla="*/ 0 h 2714641"/>
                <a:gd name="connsiteX6" fmla="*/ 49541 w 64784"/>
                <a:gd name="connsiteY6" fmla="*/ 2707020 h 2714641"/>
                <a:gd name="connsiteX7" fmla="*/ 57163 w 64784"/>
                <a:gd name="connsiteY7" fmla="*/ 2714642 h 2714641"/>
                <a:gd name="connsiteX8" fmla="*/ 57163 w 64784"/>
                <a:gd name="connsiteY8" fmla="*/ 2714642 h 271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84" h="2714641">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w="12688"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50485DFF-966F-405A-B8B0-075A76F6E9FD}"/>
                </a:ext>
              </a:extLst>
            </p:cNvPr>
            <p:cNvSpPr/>
            <p:nvPr/>
          </p:nvSpPr>
          <p:spPr>
            <a:xfrm>
              <a:off x="3095703" y="1106435"/>
              <a:ext cx="77487" cy="1581529"/>
            </a:xfrm>
            <a:custGeom>
              <a:avLst/>
              <a:gdLst>
                <a:gd name="connsiteX0" fmla="*/ 7622 w 77487"/>
                <a:gd name="connsiteY0" fmla="*/ 7622 h 1581529"/>
                <a:gd name="connsiteX1" fmla="*/ 0 w 77487"/>
                <a:gd name="connsiteY1" fmla="*/ 0 h 1581529"/>
                <a:gd name="connsiteX2" fmla="*/ 0 w 77487"/>
                <a:gd name="connsiteY2" fmla="*/ 12703 h 1581529"/>
                <a:gd name="connsiteX3" fmla="*/ 62244 w 77487"/>
                <a:gd name="connsiteY3" fmla="*/ 1577719 h 1581529"/>
                <a:gd name="connsiteX4" fmla="*/ 72407 w 77487"/>
                <a:gd name="connsiteY4" fmla="*/ 1580259 h 1581529"/>
                <a:gd name="connsiteX5" fmla="*/ 77488 w 77487"/>
                <a:gd name="connsiteY5" fmla="*/ 1581530 h 1581529"/>
                <a:gd name="connsiteX6" fmla="*/ 13973 w 77487"/>
                <a:gd name="connsiteY6" fmla="*/ 0 h 1581529"/>
                <a:gd name="connsiteX7" fmla="*/ 7622 w 77487"/>
                <a:gd name="connsiteY7" fmla="*/ 7622 h 15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7" h="1581529">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87E838C3-853A-441D-962D-8F707D2AFE54}"/>
                </a:ext>
              </a:extLst>
            </p:cNvPr>
            <p:cNvSpPr/>
            <p:nvPr/>
          </p:nvSpPr>
          <p:spPr>
            <a:xfrm>
              <a:off x="5820482" y="3103354"/>
              <a:ext cx="22865" cy="403956"/>
            </a:xfrm>
            <a:custGeom>
              <a:avLst/>
              <a:gdLst>
                <a:gd name="connsiteX0" fmla="*/ 7621 w 22865"/>
                <a:gd name="connsiteY0" fmla="*/ 5081 h 403956"/>
                <a:gd name="connsiteX1" fmla="*/ 7621 w 22865"/>
                <a:gd name="connsiteY1" fmla="*/ 11433 h 403956"/>
                <a:gd name="connsiteX2" fmla="*/ 0 w 22865"/>
                <a:gd name="connsiteY2" fmla="*/ 392524 h 403956"/>
                <a:gd name="connsiteX3" fmla="*/ 0 w 22865"/>
                <a:gd name="connsiteY3" fmla="*/ 396335 h 403956"/>
                <a:gd name="connsiteX4" fmla="*/ 7621 w 22865"/>
                <a:gd name="connsiteY4" fmla="*/ 403957 h 403956"/>
                <a:gd name="connsiteX5" fmla="*/ 7621 w 22865"/>
                <a:gd name="connsiteY5" fmla="*/ 403957 h 403956"/>
                <a:gd name="connsiteX6" fmla="*/ 12703 w 22865"/>
                <a:gd name="connsiteY6" fmla="*/ 402687 h 403956"/>
                <a:gd name="connsiteX7" fmla="*/ 13973 w 22865"/>
                <a:gd name="connsiteY7" fmla="*/ 401416 h 403956"/>
                <a:gd name="connsiteX8" fmla="*/ 15243 w 22865"/>
                <a:gd name="connsiteY8" fmla="*/ 400146 h 403956"/>
                <a:gd name="connsiteX9" fmla="*/ 15243 w 22865"/>
                <a:gd name="connsiteY9" fmla="*/ 398876 h 403956"/>
                <a:gd name="connsiteX10" fmla="*/ 15243 w 22865"/>
                <a:gd name="connsiteY10" fmla="*/ 397605 h 403956"/>
                <a:gd name="connsiteX11" fmla="*/ 15243 w 22865"/>
                <a:gd name="connsiteY11" fmla="*/ 397605 h 403956"/>
                <a:gd name="connsiteX12" fmla="*/ 22865 w 22865"/>
                <a:gd name="connsiteY12" fmla="*/ 7622 h 403956"/>
                <a:gd name="connsiteX13" fmla="*/ 22865 w 22865"/>
                <a:gd name="connsiteY13" fmla="*/ 6352 h 403956"/>
                <a:gd name="connsiteX14" fmla="*/ 22865 w 22865"/>
                <a:gd name="connsiteY14" fmla="*/ 5081 h 403956"/>
                <a:gd name="connsiteX15" fmla="*/ 22865 w 22865"/>
                <a:gd name="connsiteY15" fmla="*/ 3811 h 403956"/>
                <a:gd name="connsiteX16" fmla="*/ 21595 w 22865"/>
                <a:gd name="connsiteY16" fmla="*/ 2541 h 403956"/>
                <a:gd name="connsiteX17" fmla="*/ 20324 w 22865"/>
                <a:gd name="connsiteY17" fmla="*/ 1270 h 403956"/>
                <a:gd name="connsiteX18" fmla="*/ 19054 w 22865"/>
                <a:gd name="connsiteY18" fmla="*/ 0 h 403956"/>
                <a:gd name="connsiteX19" fmla="*/ 17784 w 22865"/>
                <a:gd name="connsiteY19" fmla="*/ 0 h 403956"/>
                <a:gd name="connsiteX20" fmla="*/ 15243 w 22865"/>
                <a:gd name="connsiteY20" fmla="*/ 0 h 403956"/>
                <a:gd name="connsiteX21" fmla="*/ 7621 w 22865"/>
                <a:gd name="connsiteY21" fmla="*/ 5081 h 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5" h="403956">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w="12688"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3459463C-166B-4130-A086-B910A7767138}"/>
                </a:ext>
              </a:extLst>
            </p:cNvPr>
            <p:cNvSpPr/>
            <p:nvPr/>
          </p:nvSpPr>
          <p:spPr>
            <a:xfrm>
              <a:off x="473819" y="6641153"/>
              <a:ext cx="28195" cy="127030"/>
            </a:xfrm>
            <a:custGeom>
              <a:avLst/>
              <a:gdLst>
                <a:gd name="connsiteX0" fmla="*/ 15244 w 28195"/>
                <a:gd name="connsiteY0" fmla="*/ 121950 h 127030"/>
                <a:gd name="connsiteX1" fmla="*/ 15244 w 28195"/>
                <a:gd name="connsiteY1" fmla="*/ 121950 h 127030"/>
                <a:gd name="connsiteX2" fmla="*/ 16514 w 28195"/>
                <a:gd name="connsiteY2" fmla="*/ 124490 h 127030"/>
                <a:gd name="connsiteX3" fmla="*/ 17784 w 28195"/>
                <a:gd name="connsiteY3" fmla="*/ 125760 h 127030"/>
                <a:gd name="connsiteX4" fmla="*/ 21595 w 28195"/>
                <a:gd name="connsiteY4" fmla="*/ 127030 h 127030"/>
                <a:gd name="connsiteX5" fmla="*/ 27946 w 28195"/>
                <a:gd name="connsiteY5" fmla="*/ 119409 h 127030"/>
                <a:gd name="connsiteX6" fmla="*/ 27946 w 28195"/>
                <a:gd name="connsiteY6" fmla="*/ 119409 h 127030"/>
                <a:gd name="connsiteX7" fmla="*/ 27946 w 28195"/>
                <a:gd name="connsiteY7" fmla="*/ 114327 h 127030"/>
                <a:gd name="connsiteX8" fmla="*/ 16514 w 28195"/>
                <a:gd name="connsiteY8" fmla="*/ 12703 h 127030"/>
                <a:gd name="connsiteX9" fmla="*/ 15244 w 28195"/>
                <a:gd name="connsiteY9" fmla="*/ 0 h 127030"/>
                <a:gd name="connsiteX10" fmla="*/ 8892 w 28195"/>
                <a:gd name="connsiteY10" fmla="*/ 7622 h 127030"/>
                <a:gd name="connsiteX11" fmla="*/ 8892 w 28195"/>
                <a:gd name="connsiteY11" fmla="*/ 7622 h 127030"/>
                <a:gd name="connsiteX12" fmla="*/ 0 w 28195"/>
                <a:gd name="connsiteY12" fmla="*/ 1271 h 127030"/>
                <a:gd name="connsiteX13" fmla="*/ 12703 w 28195"/>
                <a:gd name="connsiteY13" fmla="*/ 120679 h 127030"/>
                <a:gd name="connsiteX14" fmla="*/ 12703 w 28195"/>
                <a:gd name="connsiteY14" fmla="*/ 121950 h 127030"/>
                <a:gd name="connsiteX15" fmla="*/ 15244 w 28195"/>
                <a:gd name="connsiteY15" fmla="*/ 121950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95" h="12703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w="12688"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5B5D6752-9E6F-4A61-AEAA-52AC56406E9C}"/>
                </a:ext>
              </a:extLst>
            </p:cNvPr>
            <p:cNvSpPr/>
            <p:nvPr/>
          </p:nvSpPr>
          <p:spPr>
            <a:xfrm>
              <a:off x="3164299" y="2685424"/>
              <a:ext cx="193084" cy="59704"/>
            </a:xfrm>
            <a:custGeom>
              <a:avLst/>
              <a:gdLst>
                <a:gd name="connsiteX0" fmla="*/ 8892 w 193084"/>
                <a:gd name="connsiteY0" fmla="*/ 10162 h 59704"/>
                <a:gd name="connsiteX1" fmla="*/ 0 w 193084"/>
                <a:gd name="connsiteY1" fmla="*/ 15244 h 59704"/>
                <a:gd name="connsiteX2" fmla="*/ 167678 w 193084"/>
                <a:gd name="connsiteY2" fmla="*/ 55894 h 59704"/>
                <a:gd name="connsiteX3" fmla="*/ 184192 w 193084"/>
                <a:gd name="connsiteY3" fmla="*/ 59704 h 59704"/>
                <a:gd name="connsiteX4" fmla="*/ 190544 w 193084"/>
                <a:gd name="connsiteY4" fmla="*/ 58434 h 59704"/>
                <a:gd name="connsiteX5" fmla="*/ 191814 w 193084"/>
                <a:gd name="connsiteY5" fmla="*/ 57164 h 59704"/>
                <a:gd name="connsiteX6" fmla="*/ 193084 w 193084"/>
                <a:gd name="connsiteY6" fmla="*/ 55894 h 59704"/>
                <a:gd name="connsiteX7" fmla="*/ 193084 w 193084"/>
                <a:gd name="connsiteY7" fmla="*/ 54623 h 59704"/>
                <a:gd name="connsiteX8" fmla="*/ 193084 w 193084"/>
                <a:gd name="connsiteY8" fmla="*/ 54623 h 59704"/>
                <a:gd name="connsiteX9" fmla="*/ 193084 w 193084"/>
                <a:gd name="connsiteY9" fmla="*/ 53353 h 59704"/>
                <a:gd name="connsiteX10" fmla="*/ 193084 w 193084"/>
                <a:gd name="connsiteY10" fmla="*/ 52083 h 59704"/>
                <a:gd name="connsiteX11" fmla="*/ 193084 w 193084"/>
                <a:gd name="connsiteY11" fmla="*/ 50812 h 59704"/>
                <a:gd name="connsiteX12" fmla="*/ 193084 w 193084"/>
                <a:gd name="connsiteY12" fmla="*/ 50812 h 59704"/>
                <a:gd name="connsiteX13" fmla="*/ 193084 w 193084"/>
                <a:gd name="connsiteY13" fmla="*/ 49542 h 59704"/>
                <a:gd name="connsiteX14" fmla="*/ 193084 w 193084"/>
                <a:gd name="connsiteY14" fmla="*/ 49542 h 59704"/>
                <a:gd name="connsiteX15" fmla="*/ 191814 w 193084"/>
                <a:gd name="connsiteY15" fmla="*/ 48272 h 59704"/>
                <a:gd name="connsiteX16" fmla="*/ 190544 w 193084"/>
                <a:gd name="connsiteY16" fmla="*/ 47001 h 59704"/>
                <a:gd name="connsiteX17" fmla="*/ 190544 w 193084"/>
                <a:gd name="connsiteY17" fmla="*/ 47001 h 59704"/>
                <a:gd name="connsiteX18" fmla="*/ 189274 w 193084"/>
                <a:gd name="connsiteY18" fmla="*/ 45731 h 59704"/>
                <a:gd name="connsiteX19" fmla="*/ 189274 w 193084"/>
                <a:gd name="connsiteY19" fmla="*/ 45731 h 59704"/>
                <a:gd name="connsiteX20" fmla="*/ 189274 w 193084"/>
                <a:gd name="connsiteY20" fmla="*/ 45731 h 59704"/>
                <a:gd name="connsiteX21" fmla="*/ 10162 w 193084"/>
                <a:gd name="connsiteY21" fmla="*/ 1270 h 59704"/>
                <a:gd name="connsiteX22" fmla="*/ 5081 w 193084"/>
                <a:gd name="connsiteY22" fmla="*/ 0 h 59704"/>
                <a:gd name="connsiteX23" fmla="*/ 8892 w 193084"/>
                <a:gd name="connsiteY23" fmla="*/ 10162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084" h="59704">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w="12688"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F6C0FFEF-A8DC-47F1-BC2A-29AC8790574F}"/>
                </a:ext>
              </a:extLst>
            </p:cNvPr>
            <p:cNvSpPr/>
            <p:nvPr/>
          </p:nvSpPr>
          <p:spPr>
            <a:xfrm>
              <a:off x="2774319" y="3099017"/>
              <a:ext cx="598308" cy="166936"/>
            </a:xfrm>
            <a:custGeom>
              <a:avLst/>
              <a:gdLst>
                <a:gd name="connsiteX0" fmla="*/ 8892 w 598308"/>
                <a:gd name="connsiteY0" fmla="*/ 526 h 166936"/>
                <a:gd name="connsiteX1" fmla="*/ 2541 w 598308"/>
                <a:gd name="connsiteY1" fmla="*/ 1797 h 166936"/>
                <a:gd name="connsiteX2" fmla="*/ 1270 w 598308"/>
                <a:gd name="connsiteY2" fmla="*/ 3067 h 166936"/>
                <a:gd name="connsiteX3" fmla="*/ 0 w 598308"/>
                <a:gd name="connsiteY3" fmla="*/ 4337 h 166936"/>
                <a:gd name="connsiteX4" fmla="*/ 0 w 598308"/>
                <a:gd name="connsiteY4" fmla="*/ 5607 h 166936"/>
                <a:gd name="connsiteX5" fmla="*/ 0 w 598308"/>
                <a:gd name="connsiteY5" fmla="*/ 5607 h 166936"/>
                <a:gd name="connsiteX6" fmla="*/ 0 w 598308"/>
                <a:gd name="connsiteY6" fmla="*/ 6878 h 166936"/>
                <a:gd name="connsiteX7" fmla="*/ 0 w 598308"/>
                <a:gd name="connsiteY7" fmla="*/ 8148 h 166936"/>
                <a:gd name="connsiteX8" fmla="*/ 0 w 598308"/>
                <a:gd name="connsiteY8" fmla="*/ 9418 h 166936"/>
                <a:gd name="connsiteX9" fmla="*/ 1270 w 598308"/>
                <a:gd name="connsiteY9" fmla="*/ 10689 h 166936"/>
                <a:gd name="connsiteX10" fmla="*/ 2541 w 598308"/>
                <a:gd name="connsiteY10" fmla="*/ 11959 h 166936"/>
                <a:gd name="connsiteX11" fmla="*/ 3811 w 598308"/>
                <a:gd name="connsiteY11" fmla="*/ 13229 h 166936"/>
                <a:gd name="connsiteX12" fmla="*/ 5081 w 598308"/>
                <a:gd name="connsiteY12" fmla="*/ 14500 h 166936"/>
                <a:gd name="connsiteX13" fmla="*/ 6351 w 598308"/>
                <a:gd name="connsiteY13" fmla="*/ 14500 h 166936"/>
                <a:gd name="connsiteX14" fmla="*/ 6351 w 598308"/>
                <a:gd name="connsiteY14" fmla="*/ 14500 h 166936"/>
                <a:gd name="connsiteX15" fmla="*/ 594497 w 598308"/>
                <a:gd name="connsiteY15" fmla="*/ 166936 h 166936"/>
                <a:gd name="connsiteX16" fmla="*/ 589416 w 598308"/>
                <a:gd name="connsiteY16" fmla="*/ 158044 h 166936"/>
                <a:gd name="connsiteX17" fmla="*/ 589416 w 598308"/>
                <a:gd name="connsiteY17" fmla="*/ 158044 h 166936"/>
                <a:gd name="connsiteX18" fmla="*/ 598308 w 598308"/>
                <a:gd name="connsiteY18" fmla="*/ 152963 h 166936"/>
                <a:gd name="connsiteX19" fmla="*/ 588146 w 598308"/>
                <a:gd name="connsiteY19" fmla="*/ 150422 h 166936"/>
                <a:gd name="connsiteX20" fmla="*/ 25406 w 598308"/>
                <a:gd name="connsiteY20" fmla="*/ 4337 h 166936"/>
                <a:gd name="connsiteX21" fmla="*/ 8892 w 598308"/>
                <a:gd name="connsiteY21" fmla="*/ 526 h 16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8308" h="166936">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w="12688"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627C5EC9-7476-4294-A742-7FEAEFF1D358}"/>
                </a:ext>
              </a:extLst>
            </p:cNvPr>
            <p:cNvSpPr/>
            <p:nvPr/>
          </p:nvSpPr>
          <p:spPr>
            <a:xfrm>
              <a:off x="3720688"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B0E961FB-B93E-4474-9CEA-FF90F0796814}"/>
                </a:ext>
              </a:extLst>
            </p:cNvPr>
            <p:cNvSpPr/>
            <p:nvPr/>
          </p:nvSpPr>
          <p:spPr>
            <a:xfrm>
              <a:off x="3723228" y="3347959"/>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2BE8FF71-F221-43CA-A700-1E87DB16CA4F}"/>
                </a:ext>
              </a:extLst>
            </p:cNvPr>
            <p:cNvSpPr/>
            <p:nvPr/>
          </p:nvSpPr>
          <p:spPr>
            <a:xfrm>
              <a:off x="3721958" y="334598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232F714F-BF26-43A8-9859-366F6A02319F}"/>
                </a:ext>
              </a:extLst>
            </p:cNvPr>
            <p:cNvSpPr/>
            <p:nvPr/>
          </p:nvSpPr>
          <p:spPr>
            <a:xfrm>
              <a:off x="3362135" y="3250983"/>
              <a:ext cx="356012" cy="103891"/>
            </a:xfrm>
            <a:custGeom>
              <a:avLst/>
              <a:gdLst>
                <a:gd name="connsiteX0" fmla="*/ 330 w 356012"/>
                <a:gd name="connsiteY0" fmla="*/ 6078 h 103891"/>
                <a:gd name="connsiteX1" fmla="*/ 5412 w 356012"/>
                <a:gd name="connsiteY1" fmla="*/ 14970 h 103891"/>
                <a:gd name="connsiteX2" fmla="*/ 5412 w 356012"/>
                <a:gd name="connsiteY2" fmla="*/ 14970 h 103891"/>
                <a:gd name="connsiteX3" fmla="*/ 335688 w 356012"/>
                <a:gd name="connsiteY3" fmla="*/ 101351 h 103891"/>
                <a:gd name="connsiteX4" fmla="*/ 345850 w 356012"/>
                <a:gd name="connsiteY4" fmla="*/ 103891 h 103891"/>
                <a:gd name="connsiteX5" fmla="*/ 345850 w 356012"/>
                <a:gd name="connsiteY5" fmla="*/ 98810 h 103891"/>
                <a:gd name="connsiteX6" fmla="*/ 353472 w 356012"/>
                <a:gd name="connsiteY6" fmla="*/ 91188 h 103891"/>
                <a:gd name="connsiteX7" fmla="*/ 353472 w 356012"/>
                <a:gd name="connsiteY7" fmla="*/ 91188 h 103891"/>
                <a:gd name="connsiteX8" fmla="*/ 356013 w 356012"/>
                <a:gd name="connsiteY8" fmla="*/ 91188 h 103891"/>
                <a:gd name="connsiteX9" fmla="*/ 356013 w 356012"/>
                <a:gd name="connsiteY9" fmla="*/ 91188 h 103891"/>
                <a:gd name="connsiteX10" fmla="*/ 15574 w 356012"/>
                <a:gd name="connsiteY10" fmla="*/ 2267 h 103891"/>
                <a:gd name="connsiteX11" fmla="*/ 10493 w 356012"/>
                <a:gd name="connsiteY11" fmla="*/ 997 h 103891"/>
                <a:gd name="connsiteX12" fmla="*/ 330 w 356012"/>
                <a:gd name="connsiteY12" fmla="*/ 6078 h 103891"/>
                <a:gd name="connsiteX13" fmla="*/ 330 w 356012"/>
                <a:gd name="connsiteY13" fmla="*/ 6078 h 1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6012" h="103891">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w="12688"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818CEBF7-1D7F-4537-9E58-DCBE85180B84}"/>
                </a:ext>
              </a:extLst>
            </p:cNvPr>
            <p:cNvSpPr/>
            <p:nvPr/>
          </p:nvSpPr>
          <p:spPr>
            <a:xfrm>
              <a:off x="1355402" y="35568"/>
              <a:ext cx="880789" cy="443336"/>
            </a:xfrm>
            <a:custGeom>
              <a:avLst/>
              <a:gdLst>
                <a:gd name="connsiteX0" fmla="*/ 10162 w 880789"/>
                <a:gd name="connsiteY0" fmla="*/ 433174 h 443336"/>
                <a:gd name="connsiteX1" fmla="*/ 6351 w 880789"/>
                <a:gd name="connsiteY1" fmla="*/ 443336 h 443336"/>
                <a:gd name="connsiteX2" fmla="*/ 6351 w 880789"/>
                <a:gd name="connsiteY2" fmla="*/ 443336 h 443336"/>
                <a:gd name="connsiteX3" fmla="*/ 873962 w 880789"/>
                <a:gd name="connsiteY3" fmla="*/ 15244 h 443336"/>
                <a:gd name="connsiteX4" fmla="*/ 876502 w 880789"/>
                <a:gd name="connsiteY4" fmla="*/ 13973 h 443336"/>
                <a:gd name="connsiteX5" fmla="*/ 880313 w 880789"/>
                <a:gd name="connsiteY5" fmla="*/ 3811 h 443336"/>
                <a:gd name="connsiteX6" fmla="*/ 880313 w 880789"/>
                <a:gd name="connsiteY6" fmla="*/ 3811 h 443336"/>
                <a:gd name="connsiteX7" fmla="*/ 873962 w 880789"/>
                <a:gd name="connsiteY7" fmla="*/ 0 h 443336"/>
                <a:gd name="connsiteX8" fmla="*/ 872691 w 880789"/>
                <a:gd name="connsiteY8" fmla="*/ 0 h 443336"/>
                <a:gd name="connsiteX9" fmla="*/ 871421 w 880789"/>
                <a:gd name="connsiteY9" fmla="*/ 0 h 443336"/>
                <a:gd name="connsiteX10" fmla="*/ 870151 w 880789"/>
                <a:gd name="connsiteY10" fmla="*/ 0 h 443336"/>
                <a:gd name="connsiteX11" fmla="*/ 10162 w 880789"/>
                <a:gd name="connsiteY11" fmla="*/ 425552 h 443336"/>
                <a:gd name="connsiteX12" fmla="*/ 0 w 880789"/>
                <a:gd name="connsiteY12" fmla="*/ 430633 h 443336"/>
                <a:gd name="connsiteX13" fmla="*/ 10162 w 880789"/>
                <a:gd name="connsiteY13" fmla="*/ 433174 h 443336"/>
                <a:gd name="connsiteX14" fmla="*/ 10162 w 880789"/>
                <a:gd name="connsiteY14" fmla="*/ 433174 h 44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0789" h="443336">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w="12688"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2587631A-62A9-4F0D-AAAF-2BC3C2D84991}"/>
                </a:ext>
              </a:extLst>
            </p:cNvPr>
            <p:cNvSpPr/>
            <p:nvPr/>
          </p:nvSpPr>
          <p:spPr>
            <a:xfrm>
              <a:off x="1105154" y="464455"/>
              <a:ext cx="260886" cy="136398"/>
            </a:xfrm>
            <a:custGeom>
              <a:avLst/>
              <a:gdLst>
                <a:gd name="connsiteX0" fmla="*/ 10162 w 260886"/>
                <a:gd name="connsiteY0" fmla="*/ 131318 h 136398"/>
                <a:gd name="connsiteX1" fmla="*/ 10162 w 260886"/>
                <a:gd name="connsiteY1" fmla="*/ 136399 h 136398"/>
                <a:gd name="connsiteX2" fmla="*/ 25406 w 260886"/>
                <a:gd name="connsiteY2" fmla="*/ 128777 h 136398"/>
                <a:gd name="connsiteX3" fmla="*/ 256599 w 260886"/>
                <a:gd name="connsiteY3" fmla="*/ 14450 h 136398"/>
                <a:gd name="connsiteX4" fmla="*/ 260410 w 260886"/>
                <a:gd name="connsiteY4" fmla="*/ 4287 h 136398"/>
                <a:gd name="connsiteX5" fmla="*/ 250248 w 260886"/>
                <a:gd name="connsiteY5" fmla="*/ 476 h 136398"/>
                <a:gd name="connsiteX6" fmla="*/ 250248 w 260886"/>
                <a:gd name="connsiteY6" fmla="*/ 476 h 136398"/>
                <a:gd name="connsiteX7" fmla="*/ 245167 w 260886"/>
                <a:gd name="connsiteY7" fmla="*/ 3017 h 136398"/>
                <a:gd name="connsiteX8" fmla="*/ 0 w 260886"/>
                <a:gd name="connsiteY8" fmla="*/ 124966 h 136398"/>
                <a:gd name="connsiteX9" fmla="*/ 0 w 260886"/>
                <a:gd name="connsiteY9" fmla="*/ 124966 h 136398"/>
                <a:gd name="connsiteX10" fmla="*/ 2541 w 260886"/>
                <a:gd name="connsiteY10" fmla="*/ 123696 h 136398"/>
                <a:gd name="connsiteX11" fmla="*/ 10162 w 260886"/>
                <a:gd name="connsiteY11" fmla="*/ 131318 h 1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0886" h="136398">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w="12688"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9D629037-47C1-4F5D-96FF-6A32D0C2E221}"/>
                </a:ext>
              </a:extLst>
            </p:cNvPr>
            <p:cNvSpPr/>
            <p:nvPr/>
          </p:nvSpPr>
          <p:spPr>
            <a:xfrm>
              <a:off x="1101343" y="590691"/>
              <a:ext cx="1270" cy="3810"/>
            </a:xfrm>
            <a:custGeom>
              <a:avLst/>
              <a:gdLst>
                <a:gd name="connsiteX0" fmla="*/ 1270 w 1270"/>
                <a:gd name="connsiteY0" fmla="*/ 0 h 3810"/>
                <a:gd name="connsiteX1" fmla="*/ 1270 w 1270"/>
                <a:gd name="connsiteY1" fmla="*/ 0 h 3810"/>
                <a:gd name="connsiteX2" fmla="*/ 0 w 1270"/>
                <a:gd name="connsiteY2" fmla="*/ 2541 h 3810"/>
                <a:gd name="connsiteX3" fmla="*/ 0 w 1270"/>
                <a:gd name="connsiteY3" fmla="*/ 3811 h 3810"/>
                <a:gd name="connsiteX4" fmla="*/ 1270 w 1270"/>
                <a:gd name="connsiteY4" fmla="*/ 0 h 3810"/>
                <a:gd name="connsiteX5" fmla="*/ 1270 w 1270"/>
                <a:gd name="connsiteY5" fmla="*/ 0 h 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0" h="381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w="12688"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0E8E4DC7-2A63-4F71-B0A6-A63A50B07B1A}"/>
                </a:ext>
              </a:extLst>
            </p:cNvPr>
            <p:cNvSpPr/>
            <p:nvPr/>
          </p:nvSpPr>
          <p:spPr>
            <a:xfrm>
              <a:off x="1100391" y="594502"/>
              <a:ext cx="952" cy="2540"/>
            </a:xfrm>
            <a:custGeom>
              <a:avLst/>
              <a:gdLst>
                <a:gd name="connsiteX0" fmla="*/ 953 w 952"/>
                <a:gd name="connsiteY0" fmla="*/ 0 h 2540"/>
                <a:gd name="connsiteX1" fmla="*/ 953 w 952"/>
                <a:gd name="connsiteY1" fmla="*/ 0 h 2540"/>
                <a:gd name="connsiteX2" fmla="*/ 953 w 952"/>
                <a:gd name="connsiteY2" fmla="*/ 2541 h 2540"/>
                <a:gd name="connsiteX3" fmla="*/ 953 w 952"/>
                <a:gd name="connsiteY3" fmla="*/ 0 h 2540"/>
                <a:gd name="connsiteX4" fmla="*/ 953 w 952"/>
                <a:gd name="connsiteY4" fmla="*/ 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 h="254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w="12688"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B235E4AC-7BEC-4EBE-AB68-37E4B13D1981}"/>
                </a:ext>
              </a:extLst>
            </p:cNvPr>
            <p:cNvSpPr/>
            <p:nvPr/>
          </p:nvSpPr>
          <p:spPr>
            <a:xfrm>
              <a:off x="2851807" y="786318"/>
              <a:ext cx="16513" cy="44460"/>
            </a:xfrm>
            <a:custGeom>
              <a:avLst/>
              <a:gdLst>
                <a:gd name="connsiteX0" fmla="*/ 2541 w 16513"/>
                <a:gd name="connsiteY0" fmla="*/ 40650 h 44460"/>
                <a:gd name="connsiteX1" fmla="*/ 8892 w 16513"/>
                <a:gd name="connsiteY1" fmla="*/ 44461 h 44460"/>
                <a:gd name="connsiteX2" fmla="*/ 16514 w 16513"/>
                <a:gd name="connsiteY2" fmla="*/ 36839 h 44460"/>
                <a:gd name="connsiteX3" fmla="*/ 15243 w 16513"/>
                <a:gd name="connsiteY3" fmla="*/ 8892 h 44460"/>
                <a:gd name="connsiteX4" fmla="*/ 15243 w 16513"/>
                <a:gd name="connsiteY4" fmla="*/ 0 h 44460"/>
                <a:gd name="connsiteX5" fmla="*/ 7622 w 16513"/>
                <a:gd name="connsiteY5" fmla="*/ 7622 h 44460"/>
                <a:gd name="connsiteX6" fmla="*/ 0 w 16513"/>
                <a:gd name="connsiteY6" fmla="*/ 0 h 44460"/>
                <a:gd name="connsiteX7" fmla="*/ 1270 w 16513"/>
                <a:gd name="connsiteY7" fmla="*/ 36839 h 44460"/>
                <a:gd name="connsiteX8" fmla="*/ 2541 w 16513"/>
                <a:gd name="connsiteY8" fmla="*/ 4065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3" h="4446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w="12688"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A5B6BFC9-D59A-4D56-88AE-2E72ED3582CF}"/>
                </a:ext>
              </a:extLst>
            </p:cNvPr>
            <p:cNvSpPr/>
            <p:nvPr/>
          </p:nvSpPr>
          <p:spPr>
            <a:xfrm>
              <a:off x="2823861" y="139733"/>
              <a:ext cx="43189" cy="652936"/>
            </a:xfrm>
            <a:custGeom>
              <a:avLst/>
              <a:gdLst>
                <a:gd name="connsiteX0" fmla="*/ 6351 w 43189"/>
                <a:gd name="connsiteY0" fmla="*/ 1270 h 652936"/>
                <a:gd name="connsiteX1" fmla="*/ 6351 w 43189"/>
                <a:gd name="connsiteY1" fmla="*/ 1270 h 652936"/>
                <a:gd name="connsiteX2" fmla="*/ 5081 w 43189"/>
                <a:gd name="connsiteY2" fmla="*/ 1270 h 652936"/>
                <a:gd name="connsiteX3" fmla="*/ 3811 w 43189"/>
                <a:gd name="connsiteY3" fmla="*/ 1270 h 652936"/>
                <a:gd name="connsiteX4" fmla="*/ 0 w 43189"/>
                <a:gd name="connsiteY4" fmla="*/ 8892 h 652936"/>
                <a:gd name="connsiteX5" fmla="*/ 0 w 43189"/>
                <a:gd name="connsiteY5" fmla="*/ 20325 h 652936"/>
                <a:gd name="connsiteX6" fmla="*/ 27946 w 43189"/>
                <a:gd name="connsiteY6" fmla="*/ 645315 h 652936"/>
                <a:gd name="connsiteX7" fmla="*/ 27946 w 43189"/>
                <a:gd name="connsiteY7" fmla="*/ 645315 h 652936"/>
                <a:gd name="connsiteX8" fmla="*/ 35568 w 43189"/>
                <a:gd name="connsiteY8" fmla="*/ 652937 h 652936"/>
                <a:gd name="connsiteX9" fmla="*/ 43190 w 43189"/>
                <a:gd name="connsiteY9" fmla="*/ 645315 h 652936"/>
                <a:gd name="connsiteX10" fmla="*/ 43190 w 43189"/>
                <a:gd name="connsiteY10" fmla="*/ 638963 h 652936"/>
                <a:gd name="connsiteX11" fmla="*/ 15243 w 43189"/>
                <a:gd name="connsiteY11" fmla="*/ 7622 h 652936"/>
                <a:gd name="connsiteX12" fmla="*/ 15243 w 43189"/>
                <a:gd name="connsiteY12" fmla="*/ 7622 h 652936"/>
                <a:gd name="connsiteX13" fmla="*/ 15243 w 43189"/>
                <a:gd name="connsiteY13" fmla="*/ 6352 h 652936"/>
                <a:gd name="connsiteX14" fmla="*/ 15243 w 43189"/>
                <a:gd name="connsiteY14" fmla="*/ 5081 h 652936"/>
                <a:gd name="connsiteX15" fmla="*/ 15243 w 43189"/>
                <a:gd name="connsiteY15" fmla="*/ 3811 h 652936"/>
                <a:gd name="connsiteX16" fmla="*/ 13973 w 43189"/>
                <a:gd name="connsiteY16" fmla="*/ 2541 h 652936"/>
                <a:gd name="connsiteX17" fmla="*/ 13973 w 43189"/>
                <a:gd name="connsiteY17" fmla="*/ 2541 h 652936"/>
                <a:gd name="connsiteX18" fmla="*/ 13973 w 43189"/>
                <a:gd name="connsiteY18" fmla="*/ 1270 h 652936"/>
                <a:gd name="connsiteX19" fmla="*/ 12703 w 43189"/>
                <a:gd name="connsiteY19" fmla="*/ 0 h 652936"/>
                <a:gd name="connsiteX20" fmla="*/ 12703 w 43189"/>
                <a:gd name="connsiteY20" fmla="*/ 0 h 652936"/>
                <a:gd name="connsiteX21" fmla="*/ 11433 w 43189"/>
                <a:gd name="connsiteY21" fmla="*/ 0 h 652936"/>
                <a:gd name="connsiteX22" fmla="*/ 10162 w 43189"/>
                <a:gd name="connsiteY22" fmla="*/ 0 h 652936"/>
                <a:gd name="connsiteX23" fmla="*/ 6351 w 43189"/>
                <a:gd name="connsiteY23" fmla="*/ 1270 h 65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189" h="652936">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w="12688"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7B4E0B4D-621A-4C57-A845-9CFD05E291EA}"/>
                </a:ext>
              </a:extLst>
            </p:cNvPr>
            <p:cNvSpPr/>
            <p:nvPr/>
          </p:nvSpPr>
          <p:spPr>
            <a:xfrm>
              <a:off x="1152155" y="1233466"/>
              <a:ext cx="19054" cy="59704"/>
            </a:xfrm>
            <a:custGeom>
              <a:avLst/>
              <a:gdLst>
                <a:gd name="connsiteX0" fmla="*/ 12703 w 19054"/>
                <a:gd name="connsiteY0" fmla="*/ 59704 h 59704"/>
                <a:gd name="connsiteX1" fmla="*/ 19054 w 19054"/>
                <a:gd name="connsiteY1" fmla="*/ 53353 h 59704"/>
                <a:gd name="connsiteX2" fmla="*/ 19054 w 19054"/>
                <a:gd name="connsiteY2" fmla="*/ 50812 h 59704"/>
                <a:gd name="connsiteX3" fmla="*/ 15244 w 19054"/>
                <a:gd name="connsiteY3" fmla="*/ 0 h 59704"/>
                <a:gd name="connsiteX4" fmla="*/ 7622 w 19054"/>
                <a:gd name="connsiteY4" fmla="*/ 7622 h 59704"/>
                <a:gd name="connsiteX5" fmla="*/ 0 w 19054"/>
                <a:gd name="connsiteY5" fmla="*/ 1270 h 59704"/>
                <a:gd name="connsiteX6" fmla="*/ 1270 w 19054"/>
                <a:gd name="connsiteY6" fmla="*/ 12703 h 59704"/>
                <a:gd name="connsiteX7" fmla="*/ 5081 w 19054"/>
                <a:gd name="connsiteY7" fmla="*/ 52082 h 59704"/>
                <a:gd name="connsiteX8" fmla="*/ 12703 w 19054"/>
                <a:gd name="connsiteY8" fmla="*/ 59704 h 59704"/>
                <a:gd name="connsiteX9" fmla="*/ 12703 w 19054"/>
                <a:gd name="connsiteY9" fmla="*/ 59704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54" h="59704">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w="12688"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13BEB52-3D6C-4ECE-9A54-D6D7F0662516}"/>
                </a:ext>
              </a:extLst>
            </p:cNvPr>
            <p:cNvSpPr/>
            <p:nvPr/>
          </p:nvSpPr>
          <p:spPr>
            <a:xfrm>
              <a:off x="1102614" y="589172"/>
              <a:ext cx="63763" cy="653185"/>
            </a:xfrm>
            <a:custGeom>
              <a:avLst/>
              <a:gdLst>
                <a:gd name="connsiteX0" fmla="*/ 57163 w 63763"/>
                <a:gd name="connsiteY0" fmla="*/ 653186 h 653185"/>
                <a:gd name="connsiteX1" fmla="*/ 63515 w 63763"/>
                <a:gd name="connsiteY1" fmla="*/ 645564 h 653185"/>
                <a:gd name="connsiteX2" fmla="*/ 63515 w 63763"/>
                <a:gd name="connsiteY2" fmla="*/ 645564 h 653185"/>
                <a:gd name="connsiteX3" fmla="*/ 12703 w 63763"/>
                <a:gd name="connsiteY3" fmla="*/ 16763 h 653185"/>
                <a:gd name="connsiteX4" fmla="*/ 12703 w 63763"/>
                <a:gd name="connsiteY4" fmla="*/ 11682 h 653185"/>
                <a:gd name="connsiteX5" fmla="*/ 12703 w 63763"/>
                <a:gd name="connsiteY5" fmla="*/ 6601 h 653185"/>
                <a:gd name="connsiteX6" fmla="*/ 5081 w 63763"/>
                <a:gd name="connsiteY6" fmla="*/ 249 h 653185"/>
                <a:gd name="connsiteX7" fmla="*/ 5081 w 63763"/>
                <a:gd name="connsiteY7" fmla="*/ 249 h 653185"/>
                <a:gd name="connsiteX8" fmla="*/ 2541 w 63763"/>
                <a:gd name="connsiteY8" fmla="*/ 1519 h 653185"/>
                <a:gd name="connsiteX9" fmla="*/ 2541 w 63763"/>
                <a:gd name="connsiteY9" fmla="*/ 1519 h 653185"/>
                <a:gd name="connsiteX10" fmla="*/ 2541 w 63763"/>
                <a:gd name="connsiteY10" fmla="*/ 1519 h 653185"/>
                <a:gd name="connsiteX11" fmla="*/ 0 w 63763"/>
                <a:gd name="connsiteY11" fmla="*/ 5330 h 653185"/>
                <a:gd name="connsiteX12" fmla="*/ 0 w 63763"/>
                <a:gd name="connsiteY12" fmla="*/ 5330 h 653185"/>
                <a:gd name="connsiteX13" fmla="*/ 0 w 63763"/>
                <a:gd name="connsiteY13" fmla="*/ 7871 h 653185"/>
                <a:gd name="connsiteX14" fmla="*/ 0 w 63763"/>
                <a:gd name="connsiteY14" fmla="*/ 7871 h 653185"/>
                <a:gd name="connsiteX15" fmla="*/ 50812 w 63763"/>
                <a:gd name="connsiteY15" fmla="*/ 641753 h 653185"/>
                <a:gd name="connsiteX16" fmla="*/ 50812 w 63763"/>
                <a:gd name="connsiteY16" fmla="*/ 646834 h 653185"/>
                <a:gd name="connsiteX17" fmla="*/ 57163 w 63763"/>
                <a:gd name="connsiteY17" fmla="*/ 653186 h 65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763" h="653185">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w="12688"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41B7239B-E056-4524-A680-59F891FAEB79}"/>
                </a:ext>
              </a:extLst>
            </p:cNvPr>
            <p:cNvSpPr/>
            <p:nvPr/>
          </p:nvSpPr>
          <p:spPr>
            <a:xfrm>
              <a:off x="4456187" y="6375329"/>
              <a:ext cx="63514" cy="32088"/>
            </a:xfrm>
            <a:custGeom>
              <a:avLst/>
              <a:gdLst>
                <a:gd name="connsiteX0" fmla="*/ 53352 w 63514"/>
                <a:gd name="connsiteY0" fmla="*/ 23196 h 32088"/>
                <a:gd name="connsiteX1" fmla="*/ 63515 w 63514"/>
                <a:gd name="connsiteY1" fmla="*/ 18115 h 32088"/>
                <a:gd name="connsiteX2" fmla="*/ 53352 w 63514"/>
                <a:gd name="connsiteY2" fmla="*/ 14304 h 32088"/>
                <a:gd name="connsiteX3" fmla="*/ 13973 w 63514"/>
                <a:gd name="connsiteY3" fmla="*/ 1601 h 32088"/>
                <a:gd name="connsiteX4" fmla="*/ 8892 w 63514"/>
                <a:gd name="connsiteY4" fmla="*/ 330 h 32088"/>
                <a:gd name="connsiteX5" fmla="*/ 0 w 63514"/>
                <a:gd name="connsiteY5" fmla="*/ 5412 h 32088"/>
                <a:gd name="connsiteX6" fmla="*/ 0 w 63514"/>
                <a:gd name="connsiteY6" fmla="*/ 5412 h 32088"/>
                <a:gd name="connsiteX7" fmla="*/ 0 w 63514"/>
                <a:gd name="connsiteY7" fmla="*/ 7952 h 32088"/>
                <a:gd name="connsiteX8" fmla="*/ 0 w 63514"/>
                <a:gd name="connsiteY8" fmla="*/ 9223 h 32088"/>
                <a:gd name="connsiteX9" fmla="*/ 0 w 63514"/>
                <a:gd name="connsiteY9" fmla="*/ 10493 h 32088"/>
                <a:gd name="connsiteX10" fmla="*/ 1270 w 63514"/>
                <a:gd name="connsiteY10" fmla="*/ 11763 h 32088"/>
                <a:gd name="connsiteX11" fmla="*/ 2541 w 63514"/>
                <a:gd name="connsiteY11" fmla="*/ 13034 h 32088"/>
                <a:gd name="connsiteX12" fmla="*/ 3811 w 63514"/>
                <a:gd name="connsiteY12" fmla="*/ 13034 h 32088"/>
                <a:gd name="connsiteX13" fmla="*/ 5081 w 63514"/>
                <a:gd name="connsiteY13" fmla="*/ 14304 h 32088"/>
                <a:gd name="connsiteX14" fmla="*/ 5081 w 63514"/>
                <a:gd name="connsiteY14" fmla="*/ 14304 h 32088"/>
                <a:gd name="connsiteX15" fmla="*/ 8892 w 63514"/>
                <a:gd name="connsiteY15" fmla="*/ 15574 h 32088"/>
                <a:gd name="connsiteX16" fmla="*/ 59704 w 63514"/>
                <a:gd name="connsiteY16" fmla="*/ 32088 h 32088"/>
                <a:gd name="connsiteX17" fmla="*/ 53352 w 63514"/>
                <a:gd name="connsiteY17" fmla="*/ 23196 h 3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514" h="32088">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w="12688"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E73CDCAF-AE9B-49FD-8FF2-7BEB7C07FC84}"/>
                </a:ext>
              </a:extLst>
            </p:cNvPr>
            <p:cNvSpPr/>
            <p:nvPr/>
          </p:nvSpPr>
          <p:spPr>
            <a:xfrm>
              <a:off x="4509209" y="6393692"/>
              <a:ext cx="1152486" cy="397688"/>
            </a:xfrm>
            <a:custGeom>
              <a:avLst/>
              <a:gdLst>
                <a:gd name="connsiteX0" fmla="*/ 330 w 1152486"/>
                <a:gd name="connsiteY0" fmla="*/ 4834 h 397688"/>
                <a:gd name="connsiteX1" fmla="*/ 5412 w 1152486"/>
                <a:gd name="connsiteY1" fmla="*/ 14996 h 397688"/>
                <a:gd name="connsiteX2" fmla="*/ 1130891 w 1152486"/>
                <a:gd name="connsiteY2" fmla="*/ 393547 h 397688"/>
                <a:gd name="connsiteX3" fmla="*/ 1137243 w 1152486"/>
                <a:gd name="connsiteY3" fmla="*/ 396087 h 397688"/>
                <a:gd name="connsiteX4" fmla="*/ 1142324 w 1152486"/>
                <a:gd name="connsiteY4" fmla="*/ 397357 h 397688"/>
                <a:gd name="connsiteX5" fmla="*/ 1152486 w 1152486"/>
                <a:gd name="connsiteY5" fmla="*/ 392277 h 397688"/>
                <a:gd name="connsiteX6" fmla="*/ 1152486 w 1152486"/>
                <a:gd name="connsiteY6" fmla="*/ 389736 h 397688"/>
                <a:gd name="connsiteX7" fmla="*/ 1152486 w 1152486"/>
                <a:gd name="connsiteY7" fmla="*/ 388466 h 397688"/>
                <a:gd name="connsiteX8" fmla="*/ 1152486 w 1152486"/>
                <a:gd name="connsiteY8" fmla="*/ 388466 h 397688"/>
                <a:gd name="connsiteX9" fmla="*/ 1152486 w 1152486"/>
                <a:gd name="connsiteY9" fmla="*/ 387195 h 397688"/>
                <a:gd name="connsiteX10" fmla="*/ 1151216 w 1152486"/>
                <a:gd name="connsiteY10" fmla="*/ 385925 h 397688"/>
                <a:gd name="connsiteX11" fmla="*/ 1149946 w 1152486"/>
                <a:gd name="connsiteY11" fmla="*/ 384654 h 397688"/>
                <a:gd name="connsiteX12" fmla="*/ 1148675 w 1152486"/>
                <a:gd name="connsiteY12" fmla="*/ 384654 h 397688"/>
                <a:gd name="connsiteX13" fmla="*/ 1147405 w 1152486"/>
                <a:gd name="connsiteY13" fmla="*/ 383384 h 397688"/>
                <a:gd name="connsiteX14" fmla="*/ 1147405 w 1152486"/>
                <a:gd name="connsiteY14" fmla="*/ 383384 h 397688"/>
                <a:gd name="connsiteX15" fmla="*/ 14304 w 1152486"/>
                <a:gd name="connsiteY15" fmla="*/ 2293 h 397688"/>
                <a:gd name="connsiteX16" fmla="*/ 9223 w 1152486"/>
                <a:gd name="connsiteY16" fmla="*/ 1023 h 397688"/>
                <a:gd name="connsiteX17" fmla="*/ 330 w 1152486"/>
                <a:gd name="connsiteY17" fmla="*/ 4834 h 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486" h="397688">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w="12688"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38B4DDED-0F9B-45C4-83BD-F4BAD1B6C866}"/>
                </a:ext>
              </a:extLst>
            </p:cNvPr>
            <p:cNvSpPr/>
            <p:nvPr/>
          </p:nvSpPr>
          <p:spPr>
            <a:xfrm>
              <a:off x="275653" y="4642964"/>
              <a:ext cx="778689" cy="268034"/>
            </a:xfrm>
            <a:custGeom>
              <a:avLst/>
              <a:gdLst>
                <a:gd name="connsiteX0" fmla="*/ 1270 w 778689"/>
                <a:gd name="connsiteY0" fmla="*/ 15244 h 268034"/>
                <a:gd name="connsiteX1" fmla="*/ 773608 w 778689"/>
                <a:gd name="connsiteY1" fmla="*/ 268034 h 268034"/>
                <a:gd name="connsiteX2" fmla="*/ 768527 w 778689"/>
                <a:gd name="connsiteY2" fmla="*/ 259142 h 268034"/>
                <a:gd name="connsiteX3" fmla="*/ 778690 w 778689"/>
                <a:gd name="connsiteY3" fmla="*/ 254061 h 268034"/>
                <a:gd name="connsiteX4" fmla="*/ 774879 w 778689"/>
                <a:gd name="connsiteY4" fmla="*/ 252791 h 268034"/>
                <a:gd name="connsiteX5" fmla="*/ 0 w 778689"/>
                <a:gd name="connsiteY5" fmla="*/ 0 h 268034"/>
                <a:gd name="connsiteX6" fmla="*/ 0 w 778689"/>
                <a:gd name="connsiteY6" fmla="*/ 5081 h 268034"/>
                <a:gd name="connsiteX7" fmla="*/ 1270 w 778689"/>
                <a:gd name="connsiteY7" fmla="*/ 15244 h 26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689" h="268034">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36EDD5C2-E60E-4DDD-B01C-4748178A4D6B}"/>
                </a:ext>
              </a:extLst>
            </p:cNvPr>
            <p:cNvSpPr/>
            <p:nvPr/>
          </p:nvSpPr>
          <p:spPr>
            <a:xfrm>
              <a:off x="5558471" y="5296840"/>
              <a:ext cx="272173" cy="93062"/>
            </a:xfrm>
            <a:custGeom>
              <a:avLst/>
              <a:gdLst>
                <a:gd name="connsiteX0" fmla="*/ 263281 w 272173"/>
                <a:gd name="connsiteY0" fmla="*/ 82900 h 93062"/>
                <a:gd name="connsiteX1" fmla="*/ 272173 w 272173"/>
                <a:gd name="connsiteY1" fmla="*/ 77819 h 93062"/>
                <a:gd name="connsiteX2" fmla="*/ 272173 w 272173"/>
                <a:gd name="connsiteY2" fmla="*/ 77819 h 93062"/>
                <a:gd name="connsiteX3" fmla="*/ 263281 w 272173"/>
                <a:gd name="connsiteY3" fmla="*/ 75278 h 93062"/>
                <a:gd name="connsiteX4" fmla="*/ 21925 w 272173"/>
                <a:gd name="connsiteY4" fmla="*/ 4141 h 93062"/>
                <a:gd name="connsiteX5" fmla="*/ 9222 w 272173"/>
                <a:gd name="connsiteY5" fmla="*/ 330 h 93062"/>
                <a:gd name="connsiteX6" fmla="*/ 330 w 272173"/>
                <a:gd name="connsiteY6" fmla="*/ 5412 h 93062"/>
                <a:gd name="connsiteX7" fmla="*/ 330 w 272173"/>
                <a:gd name="connsiteY7" fmla="*/ 5412 h 93062"/>
                <a:gd name="connsiteX8" fmla="*/ 5412 w 272173"/>
                <a:gd name="connsiteY8" fmla="*/ 14304 h 93062"/>
                <a:gd name="connsiteX9" fmla="*/ 5412 w 272173"/>
                <a:gd name="connsiteY9" fmla="*/ 14304 h 93062"/>
                <a:gd name="connsiteX10" fmla="*/ 268362 w 272173"/>
                <a:gd name="connsiteY10" fmla="*/ 93063 h 93062"/>
                <a:gd name="connsiteX11" fmla="*/ 263281 w 272173"/>
                <a:gd name="connsiteY11" fmla="*/ 82900 h 93062"/>
                <a:gd name="connsiteX12" fmla="*/ 263281 w 272173"/>
                <a:gd name="connsiteY12" fmla="*/ 82900 h 9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173" h="93062">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w="12688"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9650602-8FA9-40C0-A0ED-5336AB685179}"/>
                </a:ext>
              </a:extLst>
            </p:cNvPr>
            <p:cNvSpPr/>
            <p:nvPr/>
          </p:nvSpPr>
          <p:spPr>
            <a:xfrm>
              <a:off x="5821422" y="5374329"/>
              <a:ext cx="255989" cy="85771"/>
            </a:xfrm>
            <a:custGeom>
              <a:avLst/>
              <a:gdLst>
                <a:gd name="connsiteX0" fmla="*/ 9223 w 255989"/>
                <a:gd name="connsiteY0" fmla="*/ 330 h 85771"/>
                <a:gd name="connsiteX1" fmla="*/ 330 w 255989"/>
                <a:gd name="connsiteY1" fmla="*/ 5412 h 85771"/>
                <a:gd name="connsiteX2" fmla="*/ 5412 w 255989"/>
                <a:gd name="connsiteY2" fmla="*/ 14304 h 85771"/>
                <a:gd name="connsiteX3" fmla="*/ 246767 w 255989"/>
                <a:gd name="connsiteY3" fmla="*/ 85441 h 85771"/>
                <a:gd name="connsiteX4" fmla="*/ 255659 w 255989"/>
                <a:gd name="connsiteY4" fmla="*/ 80360 h 85771"/>
                <a:gd name="connsiteX5" fmla="*/ 250578 w 255989"/>
                <a:gd name="connsiteY5" fmla="*/ 71468 h 85771"/>
                <a:gd name="connsiteX6" fmla="*/ 250578 w 255989"/>
                <a:gd name="connsiteY6" fmla="*/ 71468 h 85771"/>
                <a:gd name="connsiteX7" fmla="*/ 241686 w 255989"/>
                <a:gd name="connsiteY7" fmla="*/ 68927 h 85771"/>
                <a:gd name="connsiteX8" fmla="*/ 15574 w 255989"/>
                <a:gd name="connsiteY8" fmla="*/ 1601 h 85771"/>
                <a:gd name="connsiteX9" fmla="*/ 9223 w 255989"/>
                <a:gd name="connsiteY9" fmla="*/ 330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989" h="85771">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w="12688"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6459885C-7811-4F59-B950-BA4D28436333}"/>
                </a:ext>
              </a:extLst>
            </p:cNvPr>
            <p:cNvSpPr/>
            <p:nvPr/>
          </p:nvSpPr>
          <p:spPr>
            <a:xfrm>
              <a:off x="6556921" y="5594092"/>
              <a:ext cx="150225" cy="56223"/>
            </a:xfrm>
            <a:custGeom>
              <a:avLst/>
              <a:gdLst>
                <a:gd name="connsiteX0" fmla="*/ 331 w 150225"/>
                <a:gd name="connsiteY0" fmla="*/ 5412 h 56223"/>
                <a:gd name="connsiteX1" fmla="*/ 5411 w 150225"/>
                <a:gd name="connsiteY1" fmla="*/ 14304 h 56223"/>
                <a:gd name="connsiteX2" fmla="*/ 5411 w 150225"/>
                <a:gd name="connsiteY2" fmla="*/ 14304 h 56223"/>
                <a:gd name="connsiteX3" fmla="*/ 146414 w 150225"/>
                <a:gd name="connsiteY3" fmla="*/ 56224 h 56223"/>
                <a:gd name="connsiteX4" fmla="*/ 141333 w 150225"/>
                <a:gd name="connsiteY4" fmla="*/ 47332 h 56223"/>
                <a:gd name="connsiteX5" fmla="*/ 150225 w 150225"/>
                <a:gd name="connsiteY5" fmla="*/ 42251 h 56223"/>
                <a:gd name="connsiteX6" fmla="*/ 150225 w 150225"/>
                <a:gd name="connsiteY6" fmla="*/ 42251 h 56223"/>
                <a:gd name="connsiteX7" fmla="*/ 9223 w 150225"/>
                <a:gd name="connsiteY7" fmla="*/ 330 h 56223"/>
                <a:gd name="connsiteX8" fmla="*/ 331 w 150225"/>
                <a:gd name="connsiteY8" fmla="*/ 5412 h 56223"/>
                <a:gd name="connsiteX9" fmla="*/ 331 w 150225"/>
                <a:gd name="connsiteY9" fmla="*/ 5412 h 5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25" h="56223">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w="12688"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0422EA21-DDFA-40FE-8530-A820F6BC3A76}"/>
                </a:ext>
              </a:extLst>
            </p:cNvPr>
            <p:cNvSpPr/>
            <p:nvPr/>
          </p:nvSpPr>
          <p:spPr>
            <a:xfrm>
              <a:off x="6697924" y="5636342"/>
              <a:ext cx="185793" cy="65283"/>
            </a:xfrm>
            <a:custGeom>
              <a:avLst/>
              <a:gdLst>
                <a:gd name="connsiteX0" fmla="*/ 330 w 185793"/>
                <a:gd name="connsiteY0" fmla="*/ 5081 h 65283"/>
                <a:gd name="connsiteX1" fmla="*/ 5412 w 185793"/>
                <a:gd name="connsiteY1" fmla="*/ 13973 h 65283"/>
                <a:gd name="connsiteX2" fmla="*/ 164198 w 185793"/>
                <a:gd name="connsiteY2" fmla="*/ 60974 h 65283"/>
                <a:gd name="connsiteX3" fmla="*/ 176901 w 185793"/>
                <a:gd name="connsiteY3" fmla="*/ 64785 h 65283"/>
                <a:gd name="connsiteX4" fmla="*/ 184523 w 185793"/>
                <a:gd name="connsiteY4" fmla="*/ 62245 h 65283"/>
                <a:gd name="connsiteX5" fmla="*/ 185794 w 185793"/>
                <a:gd name="connsiteY5" fmla="*/ 60974 h 65283"/>
                <a:gd name="connsiteX6" fmla="*/ 185794 w 185793"/>
                <a:gd name="connsiteY6" fmla="*/ 59704 h 65283"/>
                <a:gd name="connsiteX7" fmla="*/ 185794 w 185793"/>
                <a:gd name="connsiteY7" fmla="*/ 59704 h 65283"/>
                <a:gd name="connsiteX8" fmla="*/ 185794 w 185793"/>
                <a:gd name="connsiteY8" fmla="*/ 58434 h 65283"/>
                <a:gd name="connsiteX9" fmla="*/ 185794 w 185793"/>
                <a:gd name="connsiteY9" fmla="*/ 57164 h 65283"/>
                <a:gd name="connsiteX10" fmla="*/ 185794 w 185793"/>
                <a:gd name="connsiteY10" fmla="*/ 55893 h 65283"/>
                <a:gd name="connsiteX11" fmla="*/ 185794 w 185793"/>
                <a:gd name="connsiteY11" fmla="*/ 54623 h 65283"/>
                <a:gd name="connsiteX12" fmla="*/ 185794 w 185793"/>
                <a:gd name="connsiteY12" fmla="*/ 54623 h 65283"/>
                <a:gd name="connsiteX13" fmla="*/ 184523 w 185793"/>
                <a:gd name="connsiteY13" fmla="*/ 53353 h 65283"/>
                <a:gd name="connsiteX14" fmla="*/ 184523 w 185793"/>
                <a:gd name="connsiteY14" fmla="*/ 53353 h 65283"/>
                <a:gd name="connsiteX15" fmla="*/ 183253 w 185793"/>
                <a:gd name="connsiteY15" fmla="*/ 52082 h 65283"/>
                <a:gd name="connsiteX16" fmla="*/ 181982 w 185793"/>
                <a:gd name="connsiteY16" fmla="*/ 50812 h 65283"/>
                <a:gd name="connsiteX17" fmla="*/ 181982 w 185793"/>
                <a:gd name="connsiteY17" fmla="*/ 50812 h 65283"/>
                <a:gd name="connsiteX18" fmla="*/ 180712 w 185793"/>
                <a:gd name="connsiteY18" fmla="*/ 50812 h 65283"/>
                <a:gd name="connsiteX19" fmla="*/ 180712 w 185793"/>
                <a:gd name="connsiteY19" fmla="*/ 50812 h 65283"/>
                <a:gd name="connsiteX20" fmla="*/ 9222 w 185793"/>
                <a:gd name="connsiteY20" fmla="*/ 0 h 65283"/>
                <a:gd name="connsiteX21" fmla="*/ 330 w 185793"/>
                <a:gd name="connsiteY21" fmla="*/ 5081 h 65283"/>
                <a:gd name="connsiteX22" fmla="*/ 330 w 185793"/>
                <a:gd name="connsiteY22" fmla="*/ 5081 h 65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5793" h="65283">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w="12688"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9E43B946-D65E-49CB-8AB0-9967C0BF2989}"/>
                </a:ext>
              </a:extLst>
            </p:cNvPr>
            <p:cNvSpPr/>
            <p:nvPr/>
          </p:nvSpPr>
          <p:spPr>
            <a:xfrm>
              <a:off x="1092451" y="4283468"/>
              <a:ext cx="259139" cy="92732"/>
            </a:xfrm>
            <a:custGeom>
              <a:avLst/>
              <a:gdLst>
                <a:gd name="connsiteX0" fmla="*/ 255329 w 259139"/>
                <a:gd name="connsiteY0" fmla="*/ 92732 h 92732"/>
                <a:gd name="connsiteX1" fmla="*/ 250248 w 259139"/>
                <a:gd name="connsiteY1" fmla="*/ 83840 h 92732"/>
                <a:gd name="connsiteX2" fmla="*/ 259140 w 259139"/>
                <a:gd name="connsiteY2" fmla="*/ 78759 h 92732"/>
                <a:gd name="connsiteX3" fmla="*/ 259140 w 259139"/>
                <a:gd name="connsiteY3" fmla="*/ 78759 h 92732"/>
                <a:gd name="connsiteX4" fmla="*/ 3811 w 259139"/>
                <a:gd name="connsiteY4" fmla="*/ 0 h 92732"/>
                <a:gd name="connsiteX5" fmla="*/ 3811 w 259139"/>
                <a:gd name="connsiteY5" fmla="*/ 0 h 92732"/>
                <a:gd name="connsiteX6" fmla="*/ 8892 w 259139"/>
                <a:gd name="connsiteY6" fmla="*/ 8892 h 92732"/>
                <a:gd name="connsiteX7" fmla="*/ 8892 w 259139"/>
                <a:gd name="connsiteY7" fmla="*/ 8892 h 92732"/>
                <a:gd name="connsiteX8" fmla="*/ 0 w 259139"/>
                <a:gd name="connsiteY8" fmla="*/ 13973 h 92732"/>
                <a:gd name="connsiteX9" fmla="*/ 0 w 259139"/>
                <a:gd name="connsiteY9" fmla="*/ 13973 h 92732"/>
                <a:gd name="connsiteX10" fmla="*/ 10162 w 259139"/>
                <a:gd name="connsiteY10" fmla="*/ 17784 h 92732"/>
                <a:gd name="connsiteX11" fmla="*/ 250248 w 259139"/>
                <a:gd name="connsiteY11" fmla="*/ 91462 h 92732"/>
                <a:gd name="connsiteX12" fmla="*/ 255329 w 259139"/>
                <a:gd name="connsiteY12" fmla="*/ 92732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9139" h="92732">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w="12688"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B6A5BFF7-6AFE-40E2-B6B1-994A2C5A4EC6}"/>
                </a:ext>
              </a:extLst>
            </p:cNvPr>
            <p:cNvSpPr/>
            <p:nvPr/>
          </p:nvSpPr>
          <p:spPr>
            <a:xfrm>
              <a:off x="1342369" y="4363020"/>
              <a:ext cx="54013" cy="25882"/>
            </a:xfrm>
            <a:custGeom>
              <a:avLst/>
              <a:gdLst>
                <a:gd name="connsiteX0" fmla="*/ 330 w 54013"/>
                <a:gd name="connsiteY0" fmla="*/ 4287 h 25882"/>
                <a:gd name="connsiteX1" fmla="*/ 5412 w 54013"/>
                <a:gd name="connsiteY1" fmla="*/ 13179 h 25882"/>
                <a:gd name="connsiteX2" fmla="*/ 5412 w 54013"/>
                <a:gd name="connsiteY2" fmla="*/ 13179 h 25882"/>
                <a:gd name="connsiteX3" fmla="*/ 15574 w 54013"/>
                <a:gd name="connsiteY3" fmla="*/ 16990 h 25882"/>
                <a:gd name="connsiteX4" fmla="*/ 44791 w 54013"/>
                <a:gd name="connsiteY4" fmla="*/ 25882 h 25882"/>
                <a:gd name="connsiteX5" fmla="*/ 44791 w 54013"/>
                <a:gd name="connsiteY5" fmla="*/ 25882 h 25882"/>
                <a:gd name="connsiteX6" fmla="*/ 46061 w 54013"/>
                <a:gd name="connsiteY6" fmla="*/ 25882 h 25882"/>
                <a:gd name="connsiteX7" fmla="*/ 47331 w 54013"/>
                <a:gd name="connsiteY7" fmla="*/ 25882 h 25882"/>
                <a:gd name="connsiteX8" fmla="*/ 48602 w 54013"/>
                <a:gd name="connsiteY8" fmla="*/ 25882 h 25882"/>
                <a:gd name="connsiteX9" fmla="*/ 48602 w 54013"/>
                <a:gd name="connsiteY9" fmla="*/ 25882 h 25882"/>
                <a:gd name="connsiteX10" fmla="*/ 49872 w 54013"/>
                <a:gd name="connsiteY10" fmla="*/ 25882 h 25882"/>
                <a:gd name="connsiteX11" fmla="*/ 49872 w 54013"/>
                <a:gd name="connsiteY11" fmla="*/ 25882 h 25882"/>
                <a:gd name="connsiteX12" fmla="*/ 53683 w 54013"/>
                <a:gd name="connsiteY12" fmla="*/ 22072 h 25882"/>
                <a:gd name="connsiteX13" fmla="*/ 48602 w 54013"/>
                <a:gd name="connsiteY13" fmla="*/ 13179 h 25882"/>
                <a:gd name="connsiteX14" fmla="*/ 48602 w 54013"/>
                <a:gd name="connsiteY14" fmla="*/ 13179 h 25882"/>
                <a:gd name="connsiteX15" fmla="*/ 44791 w 54013"/>
                <a:gd name="connsiteY15" fmla="*/ 11909 h 25882"/>
                <a:gd name="connsiteX16" fmla="*/ 37169 w 54013"/>
                <a:gd name="connsiteY16" fmla="*/ 9369 h 25882"/>
                <a:gd name="connsiteX17" fmla="*/ 7952 w 54013"/>
                <a:gd name="connsiteY17" fmla="*/ 476 h 25882"/>
                <a:gd name="connsiteX18" fmla="*/ 7952 w 54013"/>
                <a:gd name="connsiteY18" fmla="*/ 476 h 25882"/>
                <a:gd name="connsiteX19" fmla="*/ 330 w 54013"/>
                <a:gd name="connsiteY19" fmla="*/ 4287 h 2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13" h="25882">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w="12688"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98BC5FEA-8DA0-4BDD-A48A-0DA5E7A88097}"/>
                </a:ext>
              </a:extLst>
            </p:cNvPr>
            <p:cNvSpPr/>
            <p:nvPr/>
          </p:nvSpPr>
          <p:spPr>
            <a:xfrm>
              <a:off x="3084271" y="829509"/>
              <a:ext cx="25405" cy="284548"/>
            </a:xfrm>
            <a:custGeom>
              <a:avLst/>
              <a:gdLst>
                <a:gd name="connsiteX0" fmla="*/ 10162 w 25405"/>
                <a:gd name="connsiteY0" fmla="*/ 276926 h 284548"/>
                <a:gd name="connsiteX1" fmla="*/ 17784 w 25405"/>
                <a:gd name="connsiteY1" fmla="*/ 284548 h 284548"/>
                <a:gd name="connsiteX2" fmla="*/ 25406 w 25405"/>
                <a:gd name="connsiteY2" fmla="*/ 276926 h 284548"/>
                <a:gd name="connsiteX3" fmla="*/ 25406 w 25405"/>
                <a:gd name="connsiteY3" fmla="*/ 276926 h 284548"/>
                <a:gd name="connsiteX4" fmla="*/ 15243 w 25405"/>
                <a:gd name="connsiteY4" fmla="*/ 0 h 284548"/>
                <a:gd name="connsiteX5" fmla="*/ 7622 w 25405"/>
                <a:gd name="connsiteY5" fmla="*/ 7622 h 284548"/>
                <a:gd name="connsiteX6" fmla="*/ 0 w 25405"/>
                <a:gd name="connsiteY6" fmla="*/ 0 h 284548"/>
                <a:gd name="connsiteX7" fmla="*/ 0 w 25405"/>
                <a:gd name="connsiteY7" fmla="*/ 6352 h 284548"/>
                <a:gd name="connsiteX8" fmla="*/ 10162 w 25405"/>
                <a:gd name="connsiteY8" fmla="*/ 271845 h 284548"/>
                <a:gd name="connsiteX9" fmla="*/ 10162 w 25405"/>
                <a:gd name="connsiteY9" fmla="*/ 276926 h 28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05" h="284548">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w="12688"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6A8690CD-869B-4AB1-88AB-AFA1856E6202}"/>
                </a:ext>
              </a:extLst>
            </p:cNvPr>
            <p:cNvSpPr/>
            <p:nvPr/>
          </p:nvSpPr>
          <p:spPr>
            <a:xfrm>
              <a:off x="3051243" y="0"/>
              <a:ext cx="48271" cy="838401"/>
            </a:xfrm>
            <a:custGeom>
              <a:avLst/>
              <a:gdLst>
                <a:gd name="connsiteX0" fmla="*/ 40649 w 48271"/>
                <a:gd name="connsiteY0" fmla="*/ 838401 h 838401"/>
                <a:gd name="connsiteX1" fmla="*/ 48271 w 48271"/>
                <a:gd name="connsiteY1" fmla="*/ 830779 h 838401"/>
                <a:gd name="connsiteX2" fmla="*/ 48271 w 48271"/>
                <a:gd name="connsiteY2" fmla="*/ 830779 h 838401"/>
                <a:gd name="connsiteX3" fmla="*/ 15243 w 48271"/>
                <a:gd name="connsiteY3" fmla="*/ 0 h 838401"/>
                <a:gd name="connsiteX4" fmla="*/ 0 w 48271"/>
                <a:gd name="connsiteY4" fmla="*/ 0 h 838401"/>
                <a:gd name="connsiteX5" fmla="*/ 33028 w 48271"/>
                <a:gd name="connsiteY5" fmla="*/ 821887 h 838401"/>
                <a:gd name="connsiteX6" fmla="*/ 33028 w 48271"/>
                <a:gd name="connsiteY6" fmla="*/ 830779 h 838401"/>
                <a:gd name="connsiteX7" fmla="*/ 40649 w 48271"/>
                <a:gd name="connsiteY7" fmla="*/ 838401 h 838401"/>
                <a:gd name="connsiteX8" fmla="*/ 40649 w 48271"/>
                <a:gd name="connsiteY8" fmla="*/ 838401 h 83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838401">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w="12688"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0502A706-B40B-45E4-A1C8-C8D72DE093B5}"/>
                </a:ext>
              </a:extLst>
            </p:cNvPr>
            <p:cNvSpPr/>
            <p:nvPr/>
          </p:nvSpPr>
          <p:spPr>
            <a:xfrm>
              <a:off x="472549" y="6614477"/>
              <a:ext cx="18033" cy="34298"/>
            </a:xfrm>
            <a:custGeom>
              <a:avLst/>
              <a:gdLst>
                <a:gd name="connsiteX0" fmla="*/ 11433 w 18033"/>
                <a:gd name="connsiteY0" fmla="*/ 34298 h 34298"/>
                <a:gd name="connsiteX1" fmla="*/ 17784 w 18033"/>
                <a:gd name="connsiteY1" fmla="*/ 26676 h 34298"/>
                <a:gd name="connsiteX2" fmla="*/ 17784 w 18033"/>
                <a:gd name="connsiteY2" fmla="*/ 26676 h 34298"/>
                <a:gd name="connsiteX3" fmla="*/ 17784 w 18033"/>
                <a:gd name="connsiteY3" fmla="*/ 21595 h 34298"/>
                <a:gd name="connsiteX4" fmla="*/ 15244 w 18033"/>
                <a:gd name="connsiteY4" fmla="*/ 3811 h 34298"/>
                <a:gd name="connsiteX5" fmla="*/ 15244 w 18033"/>
                <a:gd name="connsiteY5" fmla="*/ 0 h 34298"/>
                <a:gd name="connsiteX6" fmla="*/ 8892 w 18033"/>
                <a:gd name="connsiteY6" fmla="*/ 8892 h 34298"/>
                <a:gd name="connsiteX7" fmla="*/ 0 w 18033"/>
                <a:gd name="connsiteY7" fmla="*/ 2541 h 34298"/>
                <a:gd name="connsiteX8" fmla="*/ 0 w 18033"/>
                <a:gd name="connsiteY8" fmla="*/ 1270 h 34298"/>
                <a:gd name="connsiteX9" fmla="*/ 2541 w 18033"/>
                <a:gd name="connsiteY9" fmla="*/ 26676 h 34298"/>
                <a:gd name="connsiteX10" fmla="*/ 11433 w 18033"/>
                <a:gd name="connsiteY10" fmla="*/ 34298 h 34298"/>
                <a:gd name="connsiteX11" fmla="*/ 11433 w 18033"/>
                <a:gd name="connsiteY11" fmla="*/ 34298 h 3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33" h="34298">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w="12688"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558A13CA-1B9B-4A82-82DE-D7B76336B290}"/>
                </a:ext>
              </a:extLst>
            </p:cNvPr>
            <p:cNvSpPr/>
            <p:nvPr/>
          </p:nvSpPr>
          <p:spPr>
            <a:xfrm>
              <a:off x="1075938" y="6210520"/>
              <a:ext cx="72406" cy="642774"/>
            </a:xfrm>
            <a:custGeom>
              <a:avLst/>
              <a:gdLst>
                <a:gd name="connsiteX0" fmla="*/ 13973 w 72406"/>
                <a:gd name="connsiteY0" fmla="*/ 6352 h 642774"/>
                <a:gd name="connsiteX1" fmla="*/ 8892 w 72406"/>
                <a:gd name="connsiteY1" fmla="*/ 0 h 642774"/>
                <a:gd name="connsiteX2" fmla="*/ 7622 w 72406"/>
                <a:gd name="connsiteY2" fmla="*/ 0 h 642774"/>
                <a:gd name="connsiteX3" fmla="*/ 6351 w 72406"/>
                <a:gd name="connsiteY3" fmla="*/ 0 h 642774"/>
                <a:gd name="connsiteX4" fmla="*/ 5081 w 72406"/>
                <a:gd name="connsiteY4" fmla="*/ 0 h 642774"/>
                <a:gd name="connsiteX5" fmla="*/ 3811 w 72406"/>
                <a:gd name="connsiteY5" fmla="*/ 0 h 642774"/>
                <a:gd name="connsiteX6" fmla="*/ 2541 w 72406"/>
                <a:gd name="connsiteY6" fmla="*/ 0 h 642774"/>
                <a:gd name="connsiteX7" fmla="*/ 1270 w 72406"/>
                <a:gd name="connsiteY7" fmla="*/ 1270 h 642774"/>
                <a:gd name="connsiteX8" fmla="*/ 1270 w 72406"/>
                <a:gd name="connsiteY8" fmla="*/ 2541 h 642774"/>
                <a:gd name="connsiteX9" fmla="*/ 0 w 72406"/>
                <a:gd name="connsiteY9" fmla="*/ 3811 h 642774"/>
                <a:gd name="connsiteX10" fmla="*/ 0 w 72406"/>
                <a:gd name="connsiteY10" fmla="*/ 5081 h 642774"/>
                <a:gd name="connsiteX11" fmla="*/ 0 w 72406"/>
                <a:gd name="connsiteY11" fmla="*/ 6352 h 642774"/>
                <a:gd name="connsiteX12" fmla="*/ 0 w 72406"/>
                <a:gd name="connsiteY12" fmla="*/ 6352 h 642774"/>
                <a:gd name="connsiteX13" fmla="*/ 58434 w 72406"/>
                <a:gd name="connsiteY13" fmla="*/ 642774 h 642774"/>
                <a:gd name="connsiteX14" fmla="*/ 72407 w 72406"/>
                <a:gd name="connsiteY14" fmla="*/ 642774 h 642774"/>
                <a:gd name="connsiteX15" fmla="*/ 13973 w 72406"/>
                <a:gd name="connsiteY15" fmla="*/ 16514 h 642774"/>
                <a:gd name="connsiteX16" fmla="*/ 13973 w 72406"/>
                <a:gd name="connsiteY16" fmla="*/ 6352 h 6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406" h="642774">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w="12688"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E2F09AEC-C382-4023-8628-E6B15A93A2C2}"/>
                </a:ext>
              </a:extLst>
            </p:cNvPr>
            <p:cNvSpPr/>
            <p:nvPr/>
          </p:nvSpPr>
          <p:spPr>
            <a:xfrm>
              <a:off x="1678057" y="3399335"/>
              <a:ext cx="229922" cy="153706"/>
            </a:xfrm>
            <a:custGeom>
              <a:avLst/>
              <a:gdLst>
                <a:gd name="connsiteX0" fmla="*/ 219761 w 229922"/>
                <a:gd name="connsiteY0" fmla="*/ 10162 h 153706"/>
                <a:gd name="connsiteX1" fmla="*/ 222301 w 229922"/>
                <a:gd name="connsiteY1" fmla="*/ 0 h 153706"/>
                <a:gd name="connsiteX2" fmla="*/ 218490 w 229922"/>
                <a:gd name="connsiteY2" fmla="*/ 2540 h 153706"/>
                <a:gd name="connsiteX3" fmla="*/ 8892 w 229922"/>
                <a:gd name="connsiteY3" fmla="*/ 134652 h 153706"/>
                <a:gd name="connsiteX4" fmla="*/ 0 w 229922"/>
                <a:gd name="connsiteY4" fmla="*/ 141004 h 153706"/>
                <a:gd name="connsiteX5" fmla="*/ 0 w 229922"/>
                <a:gd name="connsiteY5" fmla="*/ 141004 h 153706"/>
                <a:gd name="connsiteX6" fmla="*/ 8892 w 229922"/>
                <a:gd name="connsiteY6" fmla="*/ 146085 h 153706"/>
                <a:gd name="connsiteX7" fmla="*/ 6351 w 229922"/>
                <a:gd name="connsiteY7" fmla="*/ 153707 h 153706"/>
                <a:gd name="connsiteX8" fmla="*/ 6351 w 229922"/>
                <a:gd name="connsiteY8" fmla="*/ 153707 h 153706"/>
                <a:gd name="connsiteX9" fmla="*/ 229923 w 229922"/>
                <a:gd name="connsiteY9" fmla="*/ 12703 h 153706"/>
                <a:gd name="connsiteX10" fmla="*/ 219761 w 229922"/>
                <a:gd name="connsiteY10" fmla="*/ 10162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922" h="153706">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w="12688"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74B71604-83A5-43B9-B3A2-A8A0A46CFC34}"/>
                </a:ext>
              </a:extLst>
            </p:cNvPr>
            <p:cNvSpPr/>
            <p:nvPr/>
          </p:nvSpPr>
          <p:spPr>
            <a:xfrm>
              <a:off x="1676786" y="3539841"/>
              <a:ext cx="12754" cy="19552"/>
            </a:xfrm>
            <a:custGeom>
              <a:avLst/>
              <a:gdLst>
                <a:gd name="connsiteX0" fmla="*/ 1270 w 12754"/>
                <a:gd name="connsiteY0" fmla="*/ 18283 h 19552"/>
                <a:gd name="connsiteX1" fmla="*/ 1270 w 12754"/>
                <a:gd name="connsiteY1" fmla="*/ 18283 h 19552"/>
                <a:gd name="connsiteX2" fmla="*/ 0 w 12754"/>
                <a:gd name="connsiteY2" fmla="*/ 19553 h 19552"/>
                <a:gd name="connsiteX3" fmla="*/ 8892 w 12754"/>
                <a:gd name="connsiteY3" fmla="*/ 13201 h 19552"/>
                <a:gd name="connsiteX4" fmla="*/ 8892 w 12754"/>
                <a:gd name="connsiteY4" fmla="*/ 13201 h 19552"/>
                <a:gd name="connsiteX5" fmla="*/ 11433 w 12754"/>
                <a:gd name="connsiteY5" fmla="*/ 3039 h 19552"/>
                <a:gd name="connsiteX6" fmla="*/ 11433 w 12754"/>
                <a:gd name="connsiteY6" fmla="*/ 3039 h 19552"/>
                <a:gd name="connsiteX7" fmla="*/ 2541 w 12754"/>
                <a:gd name="connsiteY7" fmla="*/ 498 h 19552"/>
                <a:gd name="connsiteX8" fmla="*/ 3811 w 12754"/>
                <a:gd name="connsiteY8" fmla="*/ 13201 h 19552"/>
                <a:gd name="connsiteX9" fmla="*/ 3811 w 12754"/>
                <a:gd name="connsiteY9" fmla="*/ 14471 h 19552"/>
                <a:gd name="connsiteX10" fmla="*/ 3811 w 12754"/>
                <a:gd name="connsiteY10" fmla="*/ 15742 h 1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4" h="19552">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w="12688"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D6A8FE9F-4CD2-40F7-8B21-33258DD88432}"/>
                </a:ext>
              </a:extLst>
            </p:cNvPr>
            <p:cNvSpPr/>
            <p:nvPr/>
          </p:nvSpPr>
          <p:spPr>
            <a:xfrm>
              <a:off x="1533243" y="3634342"/>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0B24446B-C518-4023-817E-CB2341FC69A7}"/>
                </a:ext>
              </a:extLst>
            </p:cNvPr>
            <p:cNvSpPr/>
            <p:nvPr/>
          </p:nvSpPr>
          <p:spPr>
            <a:xfrm>
              <a:off x="1534513" y="3631801"/>
              <a:ext cx="1270" cy="1270"/>
            </a:xfrm>
            <a:custGeom>
              <a:avLst/>
              <a:gdLst>
                <a:gd name="connsiteX0" fmla="*/ 0 w 1270"/>
                <a:gd name="connsiteY0" fmla="*/ 1270 h 1270"/>
                <a:gd name="connsiteX1" fmla="*/ 1270 w 1270"/>
                <a:gd name="connsiteY1" fmla="*/ 0 h 1270"/>
                <a:gd name="connsiteX2" fmla="*/ 1270 w 1270"/>
                <a:gd name="connsiteY2" fmla="*/ 0 h 1270"/>
                <a:gd name="connsiteX3" fmla="*/ 0 w 1270"/>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 h="1270">
                  <a:moveTo>
                    <a:pt x="0" y="1270"/>
                  </a:moveTo>
                  <a:cubicBezTo>
                    <a:pt x="0" y="1270"/>
                    <a:pt x="0" y="0"/>
                    <a:pt x="1270" y="0"/>
                  </a:cubicBezTo>
                  <a:lnTo>
                    <a:pt x="127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DDA4A514-DA87-4CEB-946B-DEB8F98AAA6C}"/>
                </a:ext>
              </a:extLst>
            </p:cNvPr>
            <p:cNvSpPr/>
            <p:nvPr/>
          </p:nvSpPr>
          <p:spPr>
            <a:xfrm>
              <a:off x="1535784" y="3549231"/>
              <a:ext cx="140684" cy="92732"/>
            </a:xfrm>
            <a:custGeom>
              <a:avLst/>
              <a:gdLst>
                <a:gd name="connsiteX0" fmla="*/ 139732 w 140684"/>
                <a:gd name="connsiteY0" fmla="*/ 10163 h 92732"/>
                <a:gd name="connsiteX1" fmla="*/ 139732 w 140684"/>
                <a:gd name="connsiteY1" fmla="*/ 10163 h 92732"/>
                <a:gd name="connsiteX2" fmla="*/ 135921 w 140684"/>
                <a:gd name="connsiteY2" fmla="*/ 11433 h 92732"/>
                <a:gd name="connsiteX3" fmla="*/ 128300 w 140684"/>
                <a:gd name="connsiteY3" fmla="*/ 5081 h 92732"/>
                <a:gd name="connsiteX4" fmla="*/ 128300 w 140684"/>
                <a:gd name="connsiteY4" fmla="*/ 5081 h 92732"/>
                <a:gd name="connsiteX5" fmla="*/ 128300 w 140684"/>
                <a:gd name="connsiteY5" fmla="*/ 0 h 92732"/>
                <a:gd name="connsiteX6" fmla="*/ 1270 w 140684"/>
                <a:gd name="connsiteY6" fmla="*/ 81299 h 92732"/>
                <a:gd name="connsiteX7" fmla="*/ 0 w 140684"/>
                <a:gd name="connsiteY7" fmla="*/ 82570 h 92732"/>
                <a:gd name="connsiteX8" fmla="*/ 3811 w 140684"/>
                <a:gd name="connsiteY8" fmla="*/ 81299 h 92732"/>
                <a:gd name="connsiteX9" fmla="*/ 11433 w 140684"/>
                <a:gd name="connsiteY9" fmla="*/ 87651 h 92732"/>
                <a:gd name="connsiteX10" fmla="*/ 11433 w 140684"/>
                <a:gd name="connsiteY10" fmla="*/ 87651 h 92732"/>
                <a:gd name="connsiteX11" fmla="*/ 11433 w 140684"/>
                <a:gd name="connsiteY11" fmla="*/ 92732 h 92732"/>
                <a:gd name="connsiteX12" fmla="*/ 21595 w 140684"/>
                <a:gd name="connsiteY12" fmla="*/ 86381 h 92732"/>
                <a:gd name="connsiteX13" fmla="*/ 139732 w 140684"/>
                <a:gd name="connsiteY13" fmla="*/ 10163 h 92732"/>
                <a:gd name="connsiteX14" fmla="*/ 139732 w 140684"/>
                <a:gd name="connsiteY14" fmla="*/ 10163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684" h="92732">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w="12688"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FE68EDDD-19D9-4764-9781-B6E03DCE4065}"/>
                </a:ext>
              </a:extLst>
            </p:cNvPr>
            <p:cNvSpPr/>
            <p:nvPr/>
          </p:nvSpPr>
          <p:spPr>
            <a:xfrm>
              <a:off x="1695841" y="5736696"/>
              <a:ext cx="64785" cy="670720"/>
            </a:xfrm>
            <a:custGeom>
              <a:avLst/>
              <a:gdLst>
                <a:gd name="connsiteX0" fmla="*/ 7622 w 64785"/>
                <a:gd name="connsiteY0" fmla="*/ 8892 h 670720"/>
                <a:gd name="connsiteX1" fmla="*/ 0 w 64785"/>
                <a:gd name="connsiteY1" fmla="*/ 2540 h 670720"/>
                <a:gd name="connsiteX2" fmla="*/ 0 w 64785"/>
                <a:gd name="connsiteY2" fmla="*/ 2540 h 670720"/>
                <a:gd name="connsiteX3" fmla="*/ 1270 w 64785"/>
                <a:gd name="connsiteY3" fmla="*/ 15243 h 670720"/>
                <a:gd name="connsiteX4" fmla="*/ 50812 w 64785"/>
                <a:gd name="connsiteY4" fmla="*/ 666910 h 670720"/>
                <a:gd name="connsiteX5" fmla="*/ 50812 w 64785"/>
                <a:gd name="connsiteY5" fmla="*/ 670721 h 670720"/>
                <a:gd name="connsiteX6" fmla="*/ 57163 w 64785"/>
                <a:gd name="connsiteY6" fmla="*/ 663099 h 670720"/>
                <a:gd name="connsiteX7" fmla="*/ 64785 w 64785"/>
                <a:gd name="connsiteY7" fmla="*/ 669450 h 670720"/>
                <a:gd name="connsiteX8" fmla="*/ 12703 w 64785"/>
                <a:gd name="connsiteY8" fmla="*/ 0 h 670720"/>
                <a:gd name="connsiteX9" fmla="*/ 7622 w 64785"/>
                <a:gd name="connsiteY9" fmla="*/ 8892 h 670720"/>
                <a:gd name="connsiteX10" fmla="*/ 7622 w 64785"/>
                <a:gd name="connsiteY10" fmla="*/ 8892 h 67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85" h="67072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BB91D689-CD7A-4BF8-AB85-D4C4C4E0D714}"/>
                </a:ext>
              </a:extLst>
            </p:cNvPr>
            <p:cNvSpPr/>
            <p:nvPr/>
          </p:nvSpPr>
          <p:spPr>
            <a:xfrm>
              <a:off x="3772770" y="5598233"/>
              <a:ext cx="30486" cy="566555"/>
            </a:xfrm>
            <a:custGeom>
              <a:avLst/>
              <a:gdLst>
                <a:gd name="connsiteX0" fmla="*/ 15244 w 30486"/>
                <a:gd name="connsiteY0" fmla="*/ 560204 h 566555"/>
                <a:gd name="connsiteX1" fmla="*/ 15244 w 30486"/>
                <a:gd name="connsiteY1" fmla="*/ 561475 h 566555"/>
                <a:gd name="connsiteX2" fmla="*/ 15244 w 30486"/>
                <a:gd name="connsiteY2" fmla="*/ 562745 h 566555"/>
                <a:gd name="connsiteX3" fmla="*/ 16514 w 30486"/>
                <a:gd name="connsiteY3" fmla="*/ 564015 h 566555"/>
                <a:gd name="connsiteX4" fmla="*/ 17784 w 30486"/>
                <a:gd name="connsiteY4" fmla="*/ 565286 h 566555"/>
                <a:gd name="connsiteX5" fmla="*/ 19054 w 30486"/>
                <a:gd name="connsiteY5" fmla="*/ 565286 h 566555"/>
                <a:gd name="connsiteX6" fmla="*/ 20325 w 30486"/>
                <a:gd name="connsiteY6" fmla="*/ 566556 h 566555"/>
                <a:gd name="connsiteX7" fmla="*/ 22865 w 30486"/>
                <a:gd name="connsiteY7" fmla="*/ 566556 h 566555"/>
                <a:gd name="connsiteX8" fmla="*/ 30487 w 30486"/>
                <a:gd name="connsiteY8" fmla="*/ 558934 h 566555"/>
                <a:gd name="connsiteX9" fmla="*/ 30487 w 30486"/>
                <a:gd name="connsiteY9" fmla="*/ 558934 h 566555"/>
                <a:gd name="connsiteX10" fmla="*/ 30487 w 30486"/>
                <a:gd name="connsiteY10" fmla="*/ 553853 h 566555"/>
                <a:gd name="connsiteX11" fmla="*/ 15244 w 30486"/>
                <a:gd name="connsiteY11" fmla="*/ 3811 h 566555"/>
                <a:gd name="connsiteX12" fmla="*/ 15244 w 30486"/>
                <a:gd name="connsiteY12" fmla="*/ 0 h 566555"/>
                <a:gd name="connsiteX13" fmla="*/ 7622 w 30486"/>
                <a:gd name="connsiteY13" fmla="*/ 7622 h 566555"/>
                <a:gd name="connsiteX14" fmla="*/ 0 w 30486"/>
                <a:gd name="connsiteY14" fmla="*/ 0 h 566555"/>
                <a:gd name="connsiteX15" fmla="*/ 0 w 30486"/>
                <a:gd name="connsiteY15" fmla="*/ 0 h 566555"/>
                <a:gd name="connsiteX16" fmla="*/ 15244 w 30486"/>
                <a:gd name="connsiteY16" fmla="*/ 556393 h 566555"/>
                <a:gd name="connsiteX17" fmla="*/ 15244 w 30486"/>
                <a:gd name="connsiteY17" fmla="*/ 560204 h 566555"/>
                <a:gd name="connsiteX18" fmla="*/ 15244 w 30486"/>
                <a:gd name="connsiteY18" fmla="*/ 560204 h 56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6" h="566555">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w="12688"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ED79ED7C-A583-45B4-8B58-85CCB9C99307}"/>
                </a:ext>
              </a:extLst>
            </p:cNvPr>
            <p:cNvSpPr/>
            <p:nvPr/>
          </p:nvSpPr>
          <p:spPr>
            <a:xfrm>
              <a:off x="3771499" y="5586800"/>
              <a:ext cx="15243" cy="19054"/>
            </a:xfrm>
            <a:custGeom>
              <a:avLst/>
              <a:gdLst>
                <a:gd name="connsiteX0" fmla="*/ 7622 w 15243"/>
                <a:gd name="connsiteY0" fmla="*/ 19055 h 19054"/>
                <a:gd name="connsiteX1" fmla="*/ 15244 w 15243"/>
                <a:gd name="connsiteY1" fmla="*/ 11433 h 19054"/>
                <a:gd name="connsiteX2" fmla="*/ 15244 w 15243"/>
                <a:gd name="connsiteY2" fmla="*/ 0 h 19054"/>
                <a:gd name="connsiteX3" fmla="*/ 8892 w 15243"/>
                <a:gd name="connsiteY3" fmla="*/ 8892 h 19054"/>
                <a:gd name="connsiteX4" fmla="*/ 0 w 15243"/>
                <a:gd name="connsiteY4" fmla="*/ 2541 h 19054"/>
                <a:gd name="connsiteX5" fmla="*/ 0 w 15243"/>
                <a:gd name="connsiteY5" fmla="*/ 0 h 19054"/>
                <a:gd name="connsiteX6" fmla="*/ 0 w 15243"/>
                <a:gd name="connsiteY6" fmla="*/ 0 h 19054"/>
                <a:gd name="connsiteX7" fmla="*/ 0 w 15243"/>
                <a:gd name="connsiteY7" fmla="*/ 11433 h 19054"/>
                <a:gd name="connsiteX8" fmla="*/ 7622 w 15243"/>
                <a:gd name="connsiteY8" fmla="*/ 19055 h 19054"/>
                <a:gd name="connsiteX9" fmla="*/ 7622 w 15243"/>
                <a:gd name="connsiteY9" fmla="*/ 19055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3" h="19054">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w="12688"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D81A2101-3752-471B-8F23-9E9C68622D91}"/>
                </a:ext>
              </a:extLst>
            </p:cNvPr>
            <p:cNvSpPr/>
            <p:nvPr/>
          </p:nvSpPr>
          <p:spPr>
            <a:xfrm>
              <a:off x="3771499" y="5553773"/>
              <a:ext cx="15243" cy="40649"/>
            </a:xfrm>
            <a:custGeom>
              <a:avLst/>
              <a:gdLst>
                <a:gd name="connsiteX0" fmla="*/ 7622 w 15243"/>
                <a:gd name="connsiteY0" fmla="*/ 40650 h 40649"/>
                <a:gd name="connsiteX1" fmla="*/ 15244 w 15243"/>
                <a:gd name="connsiteY1" fmla="*/ 33028 h 40649"/>
                <a:gd name="connsiteX2" fmla="*/ 15244 w 15243"/>
                <a:gd name="connsiteY2" fmla="*/ 33028 h 40649"/>
                <a:gd name="connsiteX3" fmla="*/ 15244 w 15243"/>
                <a:gd name="connsiteY3" fmla="*/ 33028 h 40649"/>
                <a:gd name="connsiteX4" fmla="*/ 15244 w 15243"/>
                <a:gd name="connsiteY4" fmla="*/ 29217 h 40649"/>
                <a:gd name="connsiteX5" fmla="*/ 15244 w 15243"/>
                <a:gd name="connsiteY5" fmla="*/ 17784 h 40649"/>
                <a:gd name="connsiteX6" fmla="*/ 15244 w 15243"/>
                <a:gd name="connsiteY6" fmla="*/ 10162 h 40649"/>
                <a:gd name="connsiteX7" fmla="*/ 15244 w 15243"/>
                <a:gd name="connsiteY7" fmla="*/ 0 h 40649"/>
                <a:gd name="connsiteX8" fmla="*/ 15244 w 15243"/>
                <a:gd name="connsiteY8" fmla="*/ 0 h 40649"/>
                <a:gd name="connsiteX9" fmla="*/ 7622 w 15243"/>
                <a:gd name="connsiteY9" fmla="*/ 7622 h 40649"/>
                <a:gd name="connsiteX10" fmla="*/ 7622 w 15243"/>
                <a:gd name="connsiteY10" fmla="*/ 7622 h 40649"/>
                <a:gd name="connsiteX11" fmla="*/ 0 w 15243"/>
                <a:gd name="connsiteY11" fmla="*/ 0 h 40649"/>
                <a:gd name="connsiteX12" fmla="*/ 0 w 15243"/>
                <a:gd name="connsiteY12" fmla="*/ 0 h 40649"/>
                <a:gd name="connsiteX13" fmla="*/ 1270 w 15243"/>
                <a:gd name="connsiteY13" fmla="*/ 33028 h 40649"/>
                <a:gd name="connsiteX14" fmla="*/ 1270 w 15243"/>
                <a:gd name="connsiteY14" fmla="*/ 33028 h 40649"/>
                <a:gd name="connsiteX15" fmla="*/ 7622 w 15243"/>
                <a:gd name="connsiteY15" fmla="*/ 40650 h 4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43" h="40649">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w="12688"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78245A02-2C27-4179-A222-6E111785DB9D}"/>
                </a:ext>
              </a:extLst>
            </p:cNvPr>
            <p:cNvSpPr/>
            <p:nvPr/>
          </p:nvSpPr>
          <p:spPr>
            <a:xfrm>
              <a:off x="1042580" y="4895424"/>
              <a:ext cx="216280" cy="81629"/>
            </a:xfrm>
            <a:custGeom>
              <a:avLst/>
              <a:gdLst>
                <a:gd name="connsiteX0" fmla="*/ 207388 w 216280"/>
                <a:gd name="connsiteY0" fmla="*/ 72738 h 81629"/>
                <a:gd name="connsiteX1" fmla="*/ 216280 w 216280"/>
                <a:gd name="connsiteY1" fmla="*/ 67657 h 81629"/>
                <a:gd name="connsiteX2" fmla="*/ 212469 w 216280"/>
                <a:gd name="connsiteY2" fmla="*/ 66386 h 81629"/>
                <a:gd name="connsiteX3" fmla="*/ 24466 w 216280"/>
                <a:gd name="connsiteY3" fmla="*/ 5412 h 81629"/>
                <a:gd name="connsiteX4" fmla="*/ 10493 w 216280"/>
                <a:gd name="connsiteY4" fmla="*/ 330 h 81629"/>
                <a:gd name="connsiteX5" fmla="*/ 330 w 216280"/>
                <a:gd name="connsiteY5" fmla="*/ 5412 h 81629"/>
                <a:gd name="connsiteX6" fmla="*/ 5412 w 216280"/>
                <a:gd name="connsiteY6" fmla="*/ 14304 h 81629"/>
                <a:gd name="connsiteX7" fmla="*/ 212469 w 216280"/>
                <a:gd name="connsiteY7" fmla="*/ 81630 h 81629"/>
                <a:gd name="connsiteX8" fmla="*/ 207388 w 216280"/>
                <a:gd name="connsiteY8" fmla="*/ 72738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280" h="81629">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w="12688"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F7A78BA7-AAF5-4BB2-917B-D3DCE60E4D27}"/>
                </a:ext>
              </a:extLst>
            </p:cNvPr>
            <p:cNvSpPr/>
            <p:nvPr/>
          </p:nvSpPr>
          <p:spPr>
            <a:xfrm>
              <a:off x="1250908" y="4964020"/>
              <a:ext cx="396661" cy="143875"/>
            </a:xfrm>
            <a:custGeom>
              <a:avLst/>
              <a:gdLst>
                <a:gd name="connsiteX0" fmla="*/ 9222 w 396661"/>
                <a:gd name="connsiteY0" fmla="*/ 330 h 143875"/>
                <a:gd name="connsiteX1" fmla="*/ 330 w 396661"/>
                <a:gd name="connsiteY1" fmla="*/ 5412 h 143875"/>
                <a:gd name="connsiteX2" fmla="*/ 5412 w 396661"/>
                <a:gd name="connsiteY2" fmla="*/ 15574 h 143875"/>
                <a:gd name="connsiteX3" fmla="*/ 396662 w 396661"/>
                <a:gd name="connsiteY3" fmla="*/ 143875 h 143875"/>
                <a:gd name="connsiteX4" fmla="*/ 396662 w 396661"/>
                <a:gd name="connsiteY4" fmla="*/ 138794 h 143875"/>
                <a:gd name="connsiteX5" fmla="*/ 395392 w 396661"/>
                <a:gd name="connsiteY5" fmla="*/ 127361 h 143875"/>
                <a:gd name="connsiteX6" fmla="*/ 23196 w 396661"/>
                <a:gd name="connsiteY6" fmla="*/ 6682 h 143875"/>
                <a:gd name="connsiteX7" fmla="*/ 9222 w 396661"/>
                <a:gd name="connsiteY7" fmla="*/ 330 h 14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61" h="143875">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w="12688"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A99E0E32-59BF-460C-A97E-90D923C33625}"/>
                </a:ext>
              </a:extLst>
            </p:cNvPr>
            <p:cNvSpPr/>
            <p:nvPr/>
          </p:nvSpPr>
          <p:spPr>
            <a:xfrm>
              <a:off x="0" y="4014163"/>
              <a:ext cx="57163" cy="31757"/>
            </a:xfrm>
            <a:custGeom>
              <a:avLst/>
              <a:gdLst>
                <a:gd name="connsiteX0" fmla="*/ 48271 w 57163"/>
                <a:gd name="connsiteY0" fmla="*/ 22865 h 31757"/>
                <a:gd name="connsiteX1" fmla="*/ 57163 w 57163"/>
                <a:gd name="connsiteY1" fmla="*/ 17784 h 31757"/>
                <a:gd name="connsiteX2" fmla="*/ 57163 w 57163"/>
                <a:gd name="connsiteY2" fmla="*/ 17784 h 31757"/>
                <a:gd name="connsiteX3" fmla="*/ 45731 w 57163"/>
                <a:gd name="connsiteY3" fmla="*/ 13973 h 31757"/>
                <a:gd name="connsiteX4" fmla="*/ 0 w 57163"/>
                <a:gd name="connsiteY4" fmla="*/ 0 h 31757"/>
                <a:gd name="connsiteX5" fmla="*/ 0 w 57163"/>
                <a:gd name="connsiteY5" fmla="*/ 15244 h 31757"/>
                <a:gd name="connsiteX6" fmla="*/ 52082 w 57163"/>
                <a:gd name="connsiteY6" fmla="*/ 31758 h 31757"/>
                <a:gd name="connsiteX7" fmla="*/ 48271 w 57163"/>
                <a:gd name="connsiteY7" fmla="*/ 22865 h 31757"/>
                <a:gd name="connsiteX8" fmla="*/ 48271 w 57163"/>
                <a:gd name="connsiteY8" fmla="*/ 22865 h 3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63" h="31757">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w="12688"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D59C6C93-D6BC-4918-BC30-709630F2F0FB}"/>
                </a:ext>
              </a:extLst>
            </p:cNvPr>
            <p:cNvSpPr/>
            <p:nvPr/>
          </p:nvSpPr>
          <p:spPr>
            <a:xfrm>
              <a:off x="47940" y="4031617"/>
              <a:ext cx="162927" cy="60034"/>
            </a:xfrm>
            <a:custGeom>
              <a:avLst/>
              <a:gdLst>
                <a:gd name="connsiteX0" fmla="*/ 159117 w 162927"/>
                <a:gd name="connsiteY0" fmla="*/ 46062 h 60034"/>
                <a:gd name="connsiteX1" fmla="*/ 162928 w 162927"/>
                <a:gd name="connsiteY1" fmla="*/ 47332 h 60034"/>
                <a:gd name="connsiteX2" fmla="*/ 161658 w 162927"/>
                <a:gd name="connsiteY2" fmla="*/ 47332 h 60034"/>
                <a:gd name="connsiteX3" fmla="*/ 14304 w 162927"/>
                <a:gd name="connsiteY3" fmla="*/ 1601 h 60034"/>
                <a:gd name="connsiteX4" fmla="*/ 9222 w 162927"/>
                <a:gd name="connsiteY4" fmla="*/ 330 h 60034"/>
                <a:gd name="connsiteX5" fmla="*/ 330 w 162927"/>
                <a:gd name="connsiteY5" fmla="*/ 5412 h 60034"/>
                <a:gd name="connsiteX6" fmla="*/ 330 w 162927"/>
                <a:gd name="connsiteY6" fmla="*/ 5412 h 60034"/>
                <a:gd name="connsiteX7" fmla="*/ 5412 w 162927"/>
                <a:gd name="connsiteY7" fmla="*/ 14304 h 60034"/>
                <a:gd name="connsiteX8" fmla="*/ 5412 w 162927"/>
                <a:gd name="connsiteY8" fmla="*/ 14304 h 60034"/>
                <a:gd name="connsiteX9" fmla="*/ 5412 w 162927"/>
                <a:gd name="connsiteY9" fmla="*/ 14304 h 60034"/>
                <a:gd name="connsiteX10" fmla="*/ 142603 w 162927"/>
                <a:gd name="connsiteY10" fmla="*/ 56224 h 60034"/>
                <a:gd name="connsiteX11" fmla="*/ 154036 w 162927"/>
                <a:gd name="connsiteY11" fmla="*/ 60035 h 60034"/>
                <a:gd name="connsiteX12" fmla="*/ 154036 w 162927"/>
                <a:gd name="connsiteY12" fmla="*/ 54954 h 60034"/>
                <a:gd name="connsiteX13" fmla="*/ 159117 w 162927"/>
                <a:gd name="connsiteY13" fmla="*/ 46062 h 6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927" h="60034">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w="12688"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CAA1FB2C-40B9-450B-AD85-72C6215FE232}"/>
                </a:ext>
              </a:extLst>
            </p:cNvPr>
            <p:cNvSpPr/>
            <p:nvPr/>
          </p:nvSpPr>
          <p:spPr>
            <a:xfrm>
              <a:off x="212456" y="4080536"/>
              <a:ext cx="952" cy="952"/>
            </a:xfrm>
            <a:custGeom>
              <a:avLst/>
              <a:gdLst>
                <a:gd name="connsiteX0" fmla="*/ 953 w 952"/>
                <a:gd name="connsiteY0" fmla="*/ 952 h 952"/>
                <a:gd name="connsiteX1" fmla="*/ 953 w 952"/>
                <a:gd name="connsiteY1" fmla="*/ 952 h 952"/>
                <a:gd name="connsiteX2" fmla="*/ 953 w 952"/>
                <a:gd name="connsiteY2" fmla="*/ 952 h 952"/>
                <a:gd name="connsiteX3" fmla="*/ 953 w 952"/>
                <a:gd name="connsiteY3" fmla="*/ 952 h 952"/>
              </a:gdLst>
              <a:ahLst/>
              <a:cxnLst>
                <a:cxn ang="0">
                  <a:pos x="connsiteX0" y="connsiteY0"/>
                </a:cxn>
                <a:cxn ang="0">
                  <a:pos x="connsiteX1" y="connsiteY1"/>
                </a:cxn>
                <a:cxn ang="0">
                  <a:pos x="connsiteX2" y="connsiteY2"/>
                </a:cxn>
                <a:cxn ang="0">
                  <a:pos x="connsiteX3" y="connsiteY3"/>
                </a:cxn>
              </a:cxnLst>
              <a:rect l="l" t="t" r="r" b="b"/>
              <a:pathLst>
                <a:path w="952" h="952">
                  <a:moveTo>
                    <a:pt x="953" y="952"/>
                  </a:moveTo>
                  <a:cubicBezTo>
                    <a:pt x="953" y="952"/>
                    <a:pt x="953" y="-317"/>
                    <a:pt x="953" y="952"/>
                  </a:cubicBezTo>
                  <a:cubicBezTo>
                    <a:pt x="-318" y="-317"/>
                    <a:pt x="-318" y="-317"/>
                    <a:pt x="953" y="952"/>
                  </a:cubicBezTo>
                  <a:lnTo>
                    <a:pt x="953" y="952"/>
                  </a:lnTo>
                  <a:close/>
                </a:path>
              </a:pathLst>
            </a:custGeom>
            <a:solidFill>
              <a:srgbClr val="000000"/>
            </a:solidFill>
            <a:ln w="12688"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6118A58F-38E7-40C3-954E-D0591CA18865}"/>
                </a:ext>
              </a:extLst>
            </p:cNvPr>
            <p:cNvSpPr/>
            <p:nvPr/>
          </p:nvSpPr>
          <p:spPr>
            <a:xfrm>
              <a:off x="214679" y="4082759"/>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029E4573-7154-4C03-BE9E-55EBD8E38681}"/>
                </a:ext>
              </a:extLst>
            </p:cNvPr>
            <p:cNvSpPr/>
            <p:nvPr/>
          </p:nvSpPr>
          <p:spPr>
            <a:xfrm>
              <a:off x="421737" y="6145734"/>
              <a:ext cx="66304" cy="476613"/>
            </a:xfrm>
            <a:custGeom>
              <a:avLst/>
              <a:gdLst>
                <a:gd name="connsiteX0" fmla="*/ 59704 w 66304"/>
                <a:gd name="connsiteY0" fmla="*/ 476364 h 476613"/>
                <a:gd name="connsiteX1" fmla="*/ 66055 w 66304"/>
                <a:gd name="connsiteY1" fmla="*/ 468743 h 476613"/>
                <a:gd name="connsiteX2" fmla="*/ 66055 w 66304"/>
                <a:gd name="connsiteY2" fmla="*/ 468743 h 476613"/>
                <a:gd name="connsiteX3" fmla="*/ 64785 w 66304"/>
                <a:gd name="connsiteY3" fmla="*/ 456040 h 476613"/>
                <a:gd name="connsiteX4" fmla="*/ 16514 w 66304"/>
                <a:gd name="connsiteY4" fmla="*/ 12703 h 476613"/>
                <a:gd name="connsiteX5" fmla="*/ 15244 w 66304"/>
                <a:gd name="connsiteY5" fmla="*/ 0 h 476613"/>
                <a:gd name="connsiteX6" fmla="*/ 8892 w 66304"/>
                <a:gd name="connsiteY6" fmla="*/ 8892 h 476613"/>
                <a:gd name="connsiteX7" fmla="*/ 0 w 66304"/>
                <a:gd name="connsiteY7" fmla="*/ 2541 h 476613"/>
                <a:gd name="connsiteX8" fmla="*/ 0 w 66304"/>
                <a:gd name="connsiteY8" fmla="*/ 2541 h 476613"/>
                <a:gd name="connsiteX9" fmla="*/ 50812 w 66304"/>
                <a:gd name="connsiteY9" fmla="*/ 470013 h 476613"/>
                <a:gd name="connsiteX10" fmla="*/ 59704 w 66304"/>
                <a:gd name="connsiteY10" fmla="*/ 476364 h 47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304" h="476613">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w="12688"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F1D76474-85B4-4F9E-9103-7CDA712CFB5A}"/>
                </a:ext>
              </a:extLst>
            </p:cNvPr>
            <p:cNvSpPr/>
            <p:nvPr/>
          </p:nvSpPr>
          <p:spPr>
            <a:xfrm>
              <a:off x="2417367" y="2661288"/>
              <a:ext cx="650389" cy="423011"/>
            </a:xfrm>
            <a:custGeom>
              <a:avLst/>
              <a:gdLst>
                <a:gd name="connsiteX0" fmla="*/ 10162 w 650389"/>
                <a:gd name="connsiteY0" fmla="*/ 412849 h 423011"/>
                <a:gd name="connsiteX1" fmla="*/ 7622 w 650389"/>
                <a:gd name="connsiteY1" fmla="*/ 423012 h 423011"/>
                <a:gd name="connsiteX2" fmla="*/ 7622 w 650389"/>
                <a:gd name="connsiteY2" fmla="*/ 423012 h 423011"/>
                <a:gd name="connsiteX3" fmla="*/ 650390 w 650389"/>
                <a:gd name="connsiteY3" fmla="*/ 15244 h 423011"/>
                <a:gd name="connsiteX4" fmla="*/ 647849 w 650389"/>
                <a:gd name="connsiteY4" fmla="*/ 13973 h 423011"/>
                <a:gd name="connsiteX5" fmla="*/ 642768 w 650389"/>
                <a:gd name="connsiteY5" fmla="*/ 5081 h 423011"/>
                <a:gd name="connsiteX6" fmla="*/ 646579 w 650389"/>
                <a:gd name="connsiteY6" fmla="*/ 0 h 423011"/>
                <a:gd name="connsiteX7" fmla="*/ 646579 w 650389"/>
                <a:gd name="connsiteY7" fmla="*/ 0 h 423011"/>
                <a:gd name="connsiteX8" fmla="*/ 11433 w 650389"/>
                <a:gd name="connsiteY8" fmla="*/ 402687 h 423011"/>
                <a:gd name="connsiteX9" fmla="*/ 0 w 650389"/>
                <a:gd name="connsiteY9" fmla="*/ 409038 h 423011"/>
                <a:gd name="connsiteX10" fmla="*/ 10162 w 650389"/>
                <a:gd name="connsiteY10" fmla="*/ 412849 h 423011"/>
                <a:gd name="connsiteX11" fmla="*/ 10162 w 650389"/>
                <a:gd name="connsiteY11" fmla="*/ 412849 h 42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0389" h="423011">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w="12688"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2C2BC550-8D08-43BF-A7ED-46633C3CBC0C}"/>
                </a:ext>
              </a:extLst>
            </p:cNvPr>
            <p:cNvSpPr/>
            <p:nvPr/>
          </p:nvSpPr>
          <p:spPr>
            <a:xfrm>
              <a:off x="1897766" y="3070275"/>
              <a:ext cx="530523" cy="341814"/>
            </a:xfrm>
            <a:custGeom>
              <a:avLst/>
              <a:gdLst>
                <a:gd name="connsiteX0" fmla="*/ 529764 w 530523"/>
                <a:gd name="connsiteY0" fmla="*/ 3862 h 341814"/>
                <a:gd name="connsiteX1" fmla="*/ 519601 w 530523"/>
                <a:gd name="connsiteY1" fmla="*/ 1322 h 341814"/>
                <a:gd name="connsiteX2" fmla="*/ 519601 w 530523"/>
                <a:gd name="connsiteY2" fmla="*/ 1322 h 341814"/>
                <a:gd name="connsiteX3" fmla="*/ 515790 w 530523"/>
                <a:gd name="connsiteY3" fmla="*/ 3862 h 341814"/>
                <a:gd name="connsiteX4" fmla="*/ 14025 w 530523"/>
                <a:gd name="connsiteY4" fmla="*/ 321439 h 341814"/>
                <a:gd name="connsiteX5" fmla="*/ 3862 w 530523"/>
                <a:gd name="connsiteY5" fmla="*/ 327790 h 341814"/>
                <a:gd name="connsiteX6" fmla="*/ 1322 w 530523"/>
                <a:gd name="connsiteY6" fmla="*/ 337952 h 341814"/>
                <a:gd name="connsiteX7" fmla="*/ 11484 w 530523"/>
                <a:gd name="connsiteY7" fmla="*/ 340493 h 341814"/>
                <a:gd name="connsiteX8" fmla="*/ 527223 w 530523"/>
                <a:gd name="connsiteY8" fmla="*/ 14025 h 341814"/>
                <a:gd name="connsiteX9" fmla="*/ 529764 w 530523"/>
                <a:gd name="connsiteY9" fmla="*/ 3862 h 34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23" h="341814">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w="12688"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5AEA2554-5AF0-4B9D-8AD3-855A53847847}"/>
                </a:ext>
              </a:extLst>
            </p:cNvPr>
            <p:cNvSpPr/>
            <p:nvPr/>
          </p:nvSpPr>
          <p:spPr>
            <a:xfrm>
              <a:off x="1656461" y="5224763"/>
              <a:ext cx="53601" cy="519804"/>
            </a:xfrm>
            <a:custGeom>
              <a:avLst/>
              <a:gdLst>
                <a:gd name="connsiteX0" fmla="*/ 7622 w 53601"/>
                <a:gd name="connsiteY0" fmla="*/ 8892 h 519804"/>
                <a:gd name="connsiteX1" fmla="*/ 0 w 53601"/>
                <a:gd name="connsiteY1" fmla="*/ 2541 h 519804"/>
                <a:gd name="connsiteX2" fmla="*/ 1270 w 53601"/>
                <a:gd name="connsiteY2" fmla="*/ 15244 h 519804"/>
                <a:gd name="connsiteX3" fmla="*/ 39379 w 53601"/>
                <a:gd name="connsiteY3" fmla="*/ 509392 h 519804"/>
                <a:gd name="connsiteX4" fmla="*/ 39379 w 53601"/>
                <a:gd name="connsiteY4" fmla="*/ 513203 h 519804"/>
                <a:gd name="connsiteX5" fmla="*/ 47001 w 53601"/>
                <a:gd name="connsiteY5" fmla="*/ 519555 h 519804"/>
                <a:gd name="connsiteX6" fmla="*/ 47001 w 53601"/>
                <a:gd name="connsiteY6" fmla="*/ 519555 h 519804"/>
                <a:gd name="connsiteX7" fmla="*/ 53352 w 53601"/>
                <a:gd name="connsiteY7" fmla="*/ 511933 h 519804"/>
                <a:gd name="connsiteX8" fmla="*/ 53352 w 53601"/>
                <a:gd name="connsiteY8" fmla="*/ 511933 h 519804"/>
                <a:gd name="connsiteX9" fmla="*/ 13973 w 53601"/>
                <a:gd name="connsiteY9" fmla="*/ 0 h 519804"/>
                <a:gd name="connsiteX10" fmla="*/ 7622 w 53601"/>
                <a:gd name="connsiteY10" fmla="*/ 8892 h 519804"/>
                <a:gd name="connsiteX11" fmla="*/ 7622 w 53601"/>
                <a:gd name="connsiteY11" fmla="*/ 8892 h 51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601" h="519804">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572269B0-1DDC-478E-8E6C-89485F6C3137}"/>
                </a:ext>
              </a:extLst>
            </p:cNvPr>
            <p:cNvSpPr/>
            <p:nvPr/>
          </p:nvSpPr>
          <p:spPr>
            <a:xfrm>
              <a:off x="374736" y="5707479"/>
              <a:ext cx="62244" cy="447147"/>
            </a:xfrm>
            <a:custGeom>
              <a:avLst/>
              <a:gdLst>
                <a:gd name="connsiteX0" fmla="*/ 55893 w 62244"/>
                <a:gd name="connsiteY0" fmla="*/ 447147 h 447147"/>
                <a:gd name="connsiteX1" fmla="*/ 62244 w 62244"/>
                <a:gd name="connsiteY1" fmla="*/ 439526 h 447147"/>
                <a:gd name="connsiteX2" fmla="*/ 62244 w 62244"/>
                <a:gd name="connsiteY2" fmla="*/ 434444 h 447147"/>
                <a:gd name="connsiteX3" fmla="*/ 16514 w 62244"/>
                <a:gd name="connsiteY3" fmla="*/ 11433 h 447147"/>
                <a:gd name="connsiteX4" fmla="*/ 15244 w 62244"/>
                <a:gd name="connsiteY4" fmla="*/ 0 h 447147"/>
                <a:gd name="connsiteX5" fmla="*/ 8892 w 62244"/>
                <a:gd name="connsiteY5" fmla="*/ 8892 h 447147"/>
                <a:gd name="connsiteX6" fmla="*/ 0 w 62244"/>
                <a:gd name="connsiteY6" fmla="*/ 2541 h 447147"/>
                <a:gd name="connsiteX7" fmla="*/ 0 w 62244"/>
                <a:gd name="connsiteY7" fmla="*/ 1270 h 447147"/>
                <a:gd name="connsiteX8" fmla="*/ 47001 w 62244"/>
                <a:gd name="connsiteY8" fmla="*/ 439526 h 447147"/>
                <a:gd name="connsiteX9" fmla="*/ 55893 w 62244"/>
                <a:gd name="connsiteY9" fmla="*/ 447147 h 44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244" h="447147">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w="12688"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A7789F07-BC21-4CAF-BF48-AC6A7D861A54}"/>
                </a:ext>
              </a:extLst>
            </p:cNvPr>
            <p:cNvSpPr/>
            <p:nvPr/>
          </p:nvSpPr>
          <p:spPr>
            <a:xfrm>
              <a:off x="3768959" y="5486446"/>
              <a:ext cx="16513" cy="74947"/>
            </a:xfrm>
            <a:custGeom>
              <a:avLst/>
              <a:gdLst>
                <a:gd name="connsiteX0" fmla="*/ 8892 w 16513"/>
                <a:gd name="connsiteY0" fmla="*/ 74948 h 74947"/>
                <a:gd name="connsiteX1" fmla="*/ 16514 w 16513"/>
                <a:gd name="connsiteY1" fmla="*/ 67326 h 74947"/>
                <a:gd name="connsiteX2" fmla="*/ 16514 w 16513"/>
                <a:gd name="connsiteY2" fmla="*/ 67326 h 74947"/>
                <a:gd name="connsiteX3" fmla="*/ 16514 w 16513"/>
                <a:gd name="connsiteY3" fmla="*/ 67326 h 74947"/>
                <a:gd name="connsiteX4" fmla="*/ 16514 w 16513"/>
                <a:gd name="connsiteY4" fmla="*/ 62245 h 74947"/>
                <a:gd name="connsiteX5" fmla="*/ 15243 w 16513"/>
                <a:gd name="connsiteY5" fmla="*/ 10163 h 74947"/>
                <a:gd name="connsiteX6" fmla="*/ 15243 w 16513"/>
                <a:gd name="connsiteY6" fmla="*/ 0 h 74947"/>
                <a:gd name="connsiteX7" fmla="*/ 7621 w 16513"/>
                <a:gd name="connsiteY7" fmla="*/ 7622 h 74947"/>
                <a:gd name="connsiteX8" fmla="*/ 0 w 16513"/>
                <a:gd name="connsiteY8" fmla="*/ 0 h 74947"/>
                <a:gd name="connsiteX9" fmla="*/ 0 w 16513"/>
                <a:gd name="connsiteY9" fmla="*/ 0 h 74947"/>
                <a:gd name="connsiteX10" fmla="*/ 1270 w 16513"/>
                <a:gd name="connsiteY10" fmla="*/ 68596 h 74947"/>
                <a:gd name="connsiteX11" fmla="*/ 1270 w 16513"/>
                <a:gd name="connsiteY11" fmla="*/ 68596 h 74947"/>
                <a:gd name="connsiteX12" fmla="*/ 8892 w 16513"/>
                <a:gd name="connsiteY12" fmla="*/ 74948 h 74947"/>
                <a:gd name="connsiteX13" fmla="*/ 8892 w 16513"/>
                <a:gd name="connsiteY13" fmla="*/ 74948 h 74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13" h="74947">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w="12688"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76352376-5C1D-45E1-9912-05358A0362CD}"/>
                </a:ext>
              </a:extLst>
            </p:cNvPr>
            <p:cNvSpPr/>
            <p:nvPr/>
          </p:nvSpPr>
          <p:spPr>
            <a:xfrm>
              <a:off x="3753715" y="4950378"/>
              <a:ext cx="30486" cy="542419"/>
            </a:xfrm>
            <a:custGeom>
              <a:avLst/>
              <a:gdLst>
                <a:gd name="connsiteX0" fmla="*/ 22865 w 30486"/>
                <a:gd name="connsiteY0" fmla="*/ 542420 h 542419"/>
                <a:gd name="connsiteX1" fmla="*/ 30487 w 30486"/>
                <a:gd name="connsiteY1" fmla="*/ 534798 h 542419"/>
                <a:gd name="connsiteX2" fmla="*/ 30487 w 30486"/>
                <a:gd name="connsiteY2" fmla="*/ 534798 h 542419"/>
                <a:gd name="connsiteX3" fmla="*/ 30487 w 30486"/>
                <a:gd name="connsiteY3" fmla="*/ 529717 h 542419"/>
                <a:gd name="connsiteX4" fmla="*/ 15244 w 30486"/>
                <a:gd name="connsiteY4" fmla="*/ 3811 h 542419"/>
                <a:gd name="connsiteX5" fmla="*/ 15244 w 30486"/>
                <a:gd name="connsiteY5" fmla="*/ 0 h 542419"/>
                <a:gd name="connsiteX6" fmla="*/ 7622 w 30486"/>
                <a:gd name="connsiteY6" fmla="*/ 7622 h 542419"/>
                <a:gd name="connsiteX7" fmla="*/ 0 w 30486"/>
                <a:gd name="connsiteY7" fmla="*/ 0 h 542419"/>
                <a:gd name="connsiteX8" fmla="*/ 0 w 30486"/>
                <a:gd name="connsiteY8" fmla="*/ 0 h 542419"/>
                <a:gd name="connsiteX9" fmla="*/ 15244 w 30486"/>
                <a:gd name="connsiteY9" fmla="*/ 534798 h 542419"/>
                <a:gd name="connsiteX10" fmla="*/ 22865 w 30486"/>
                <a:gd name="connsiteY10" fmla="*/ 542420 h 54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42419">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w="12688"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7E8928F4-5848-4AA8-9263-D7B8904FF09E}"/>
                </a:ext>
              </a:extLst>
            </p:cNvPr>
            <p:cNvSpPr/>
            <p:nvPr/>
          </p:nvSpPr>
          <p:spPr>
            <a:xfrm>
              <a:off x="3735931" y="4279657"/>
              <a:ext cx="33027" cy="678342"/>
            </a:xfrm>
            <a:custGeom>
              <a:avLst/>
              <a:gdLst>
                <a:gd name="connsiteX0" fmla="*/ 25406 w 33027"/>
                <a:gd name="connsiteY0" fmla="*/ 678343 h 678342"/>
                <a:gd name="connsiteX1" fmla="*/ 33028 w 33027"/>
                <a:gd name="connsiteY1" fmla="*/ 670721 h 678342"/>
                <a:gd name="connsiteX2" fmla="*/ 33028 w 33027"/>
                <a:gd name="connsiteY2" fmla="*/ 656748 h 678342"/>
                <a:gd name="connsiteX3" fmla="*/ 15243 w 33027"/>
                <a:gd name="connsiteY3" fmla="*/ 10163 h 678342"/>
                <a:gd name="connsiteX4" fmla="*/ 15243 w 33027"/>
                <a:gd name="connsiteY4" fmla="*/ 0 h 678342"/>
                <a:gd name="connsiteX5" fmla="*/ 7622 w 33027"/>
                <a:gd name="connsiteY5" fmla="*/ 7622 h 678342"/>
                <a:gd name="connsiteX6" fmla="*/ 0 w 33027"/>
                <a:gd name="connsiteY6" fmla="*/ 0 h 678342"/>
                <a:gd name="connsiteX7" fmla="*/ 19054 w 33027"/>
                <a:gd name="connsiteY7" fmla="*/ 670721 h 678342"/>
                <a:gd name="connsiteX8" fmla="*/ 25406 w 33027"/>
                <a:gd name="connsiteY8" fmla="*/ 678343 h 678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678342">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w="12688"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69EB38DB-E818-453F-828B-95B2611BB00B}"/>
                </a:ext>
              </a:extLst>
            </p:cNvPr>
            <p:cNvSpPr/>
            <p:nvPr/>
          </p:nvSpPr>
          <p:spPr>
            <a:xfrm>
              <a:off x="3707985" y="3343442"/>
              <a:ext cx="40649" cy="942565"/>
            </a:xfrm>
            <a:custGeom>
              <a:avLst/>
              <a:gdLst>
                <a:gd name="connsiteX0" fmla="*/ 0 w 40649"/>
                <a:gd name="connsiteY0" fmla="*/ 6352 h 942565"/>
                <a:gd name="connsiteX1" fmla="*/ 0 w 40649"/>
                <a:gd name="connsiteY1" fmla="*/ 11433 h 942565"/>
                <a:gd name="connsiteX2" fmla="*/ 0 w 40649"/>
                <a:gd name="connsiteY2" fmla="*/ 19055 h 942565"/>
                <a:gd name="connsiteX3" fmla="*/ 25406 w 40649"/>
                <a:gd name="connsiteY3" fmla="*/ 934944 h 942565"/>
                <a:gd name="connsiteX4" fmla="*/ 33028 w 40649"/>
                <a:gd name="connsiteY4" fmla="*/ 942566 h 942565"/>
                <a:gd name="connsiteX5" fmla="*/ 40650 w 40649"/>
                <a:gd name="connsiteY5" fmla="*/ 934944 h 942565"/>
                <a:gd name="connsiteX6" fmla="*/ 40650 w 40649"/>
                <a:gd name="connsiteY6" fmla="*/ 929863 h 942565"/>
                <a:gd name="connsiteX7" fmla="*/ 15244 w 40649"/>
                <a:gd name="connsiteY7" fmla="*/ 5081 h 942565"/>
                <a:gd name="connsiteX8" fmla="*/ 15244 w 40649"/>
                <a:gd name="connsiteY8" fmla="*/ 5081 h 942565"/>
                <a:gd name="connsiteX9" fmla="*/ 15244 w 40649"/>
                <a:gd name="connsiteY9" fmla="*/ 3811 h 942565"/>
                <a:gd name="connsiteX10" fmla="*/ 15244 w 40649"/>
                <a:gd name="connsiteY10" fmla="*/ 3811 h 942565"/>
                <a:gd name="connsiteX11" fmla="*/ 15244 w 40649"/>
                <a:gd name="connsiteY11" fmla="*/ 2540 h 942565"/>
                <a:gd name="connsiteX12" fmla="*/ 13973 w 40649"/>
                <a:gd name="connsiteY12" fmla="*/ 1270 h 942565"/>
                <a:gd name="connsiteX13" fmla="*/ 13973 w 40649"/>
                <a:gd name="connsiteY13" fmla="*/ 1270 h 942565"/>
                <a:gd name="connsiteX14" fmla="*/ 12703 w 40649"/>
                <a:gd name="connsiteY14" fmla="*/ 0 h 942565"/>
                <a:gd name="connsiteX15" fmla="*/ 11433 w 40649"/>
                <a:gd name="connsiteY15" fmla="*/ 0 h 942565"/>
                <a:gd name="connsiteX16" fmla="*/ 11433 w 40649"/>
                <a:gd name="connsiteY16" fmla="*/ 0 h 942565"/>
                <a:gd name="connsiteX17" fmla="*/ 10163 w 40649"/>
                <a:gd name="connsiteY17" fmla="*/ 0 h 942565"/>
                <a:gd name="connsiteX18" fmla="*/ 7622 w 40649"/>
                <a:gd name="connsiteY18" fmla="*/ 0 h 942565"/>
                <a:gd name="connsiteX19" fmla="*/ 0 w 40649"/>
                <a:gd name="connsiteY19" fmla="*/ 6352 h 94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649" h="942565">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w="12688"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6E89A35E-4476-4040-82CE-B3DD02CD1E9E}"/>
                </a:ext>
              </a:extLst>
            </p:cNvPr>
            <p:cNvSpPr/>
            <p:nvPr/>
          </p:nvSpPr>
          <p:spPr>
            <a:xfrm>
              <a:off x="260410" y="4648045"/>
              <a:ext cx="129819" cy="1068326"/>
            </a:xfrm>
            <a:custGeom>
              <a:avLst/>
              <a:gdLst>
                <a:gd name="connsiteX0" fmla="*/ 123218 w 129819"/>
                <a:gd name="connsiteY0" fmla="*/ 1068327 h 1068326"/>
                <a:gd name="connsiteX1" fmla="*/ 129570 w 129819"/>
                <a:gd name="connsiteY1" fmla="*/ 1060705 h 1068326"/>
                <a:gd name="connsiteX2" fmla="*/ 129570 w 129819"/>
                <a:gd name="connsiteY2" fmla="*/ 1055623 h 1068326"/>
                <a:gd name="connsiteX3" fmla="*/ 16514 w 129819"/>
                <a:gd name="connsiteY3" fmla="*/ 11433 h 1068326"/>
                <a:gd name="connsiteX4" fmla="*/ 15244 w 129819"/>
                <a:gd name="connsiteY4" fmla="*/ 0 h 1068326"/>
                <a:gd name="connsiteX5" fmla="*/ 8892 w 129819"/>
                <a:gd name="connsiteY5" fmla="*/ 8892 h 1068326"/>
                <a:gd name="connsiteX6" fmla="*/ 0 w 129819"/>
                <a:gd name="connsiteY6" fmla="*/ 2541 h 1068326"/>
                <a:gd name="connsiteX7" fmla="*/ 114326 w 129819"/>
                <a:gd name="connsiteY7" fmla="*/ 1063245 h 1068326"/>
                <a:gd name="connsiteX8" fmla="*/ 123218 w 129819"/>
                <a:gd name="connsiteY8" fmla="*/ 1068327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819" h="1068326">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w="12688"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34BDEBA8-97E0-4FD5-972C-3B98DBDFDE70}"/>
                </a:ext>
              </a:extLst>
            </p:cNvPr>
            <p:cNvSpPr/>
            <p:nvPr/>
          </p:nvSpPr>
          <p:spPr>
            <a:xfrm>
              <a:off x="199186" y="4078949"/>
              <a:ext cx="75445" cy="576718"/>
            </a:xfrm>
            <a:custGeom>
              <a:avLst/>
              <a:gdLst>
                <a:gd name="connsiteX0" fmla="*/ 68845 w 75445"/>
                <a:gd name="connsiteY0" fmla="*/ 576718 h 576718"/>
                <a:gd name="connsiteX1" fmla="*/ 75196 w 75445"/>
                <a:gd name="connsiteY1" fmla="*/ 569096 h 576718"/>
                <a:gd name="connsiteX2" fmla="*/ 75196 w 75445"/>
                <a:gd name="connsiteY2" fmla="*/ 564015 h 576718"/>
                <a:gd name="connsiteX3" fmla="*/ 14222 w 75445"/>
                <a:gd name="connsiteY3" fmla="*/ 6352 h 576718"/>
                <a:gd name="connsiteX4" fmla="*/ 14222 w 75445"/>
                <a:gd name="connsiteY4" fmla="*/ 6352 h 576718"/>
                <a:gd name="connsiteX5" fmla="*/ 14222 w 75445"/>
                <a:gd name="connsiteY5" fmla="*/ 6352 h 576718"/>
                <a:gd name="connsiteX6" fmla="*/ 14222 w 75445"/>
                <a:gd name="connsiteY6" fmla="*/ 6352 h 576718"/>
                <a:gd name="connsiteX7" fmla="*/ 12952 w 75445"/>
                <a:gd name="connsiteY7" fmla="*/ 3811 h 576718"/>
                <a:gd name="connsiteX8" fmla="*/ 12952 w 75445"/>
                <a:gd name="connsiteY8" fmla="*/ 3811 h 576718"/>
                <a:gd name="connsiteX9" fmla="*/ 12952 w 75445"/>
                <a:gd name="connsiteY9" fmla="*/ 2540 h 576718"/>
                <a:gd name="connsiteX10" fmla="*/ 11682 w 75445"/>
                <a:gd name="connsiteY10" fmla="*/ 1270 h 576718"/>
                <a:gd name="connsiteX11" fmla="*/ 11682 w 75445"/>
                <a:gd name="connsiteY11" fmla="*/ 1270 h 576718"/>
                <a:gd name="connsiteX12" fmla="*/ 10412 w 75445"/>
                <a:gd name="connsiteY12" fmla="*/ 1270 h 576718"/>
                <a:gd name="connsiteX13" fmla="*/ 10412 w 75445"/>
                <a:gd name="connsiteY13" fmla="*/ 1270 h 576718"/>
                <a:gd name="connsiteX14" fmla="*/ 6601 w 75445"/>
                <a:gd name="connsiteY14" fmla="*/ 0 h 576718"/>
                <a:gd name="connsiteX15" fmla="*/ 249 w 75445"/>
                <a:gd name="connsiteY15" fmla="*/ 7622 h 576718"/>
                <a:gd name="connsiteX16" fmla="*/ 249 w 75445"/>
                <a:gd name="connsiteY16" fmla="*/ 12703 h 576718"/>
                <a:gd name="connsiteX17" fmla="*/ 1519 w 75445"/>
                <a:gd name="connsiteY17" fmla="*/ 19055 h 576718"/>
                <a:gd name="connsiteX18" fmla="*/ 59953 w 75445"/>
                <a:gd name="connsiteY18" fmla="*/ 569096 h 576718"/>
                <a:gd name="connsiteX19" fmla="*/ 68845 w 75445"/>
                <a:gd name="connsiteY19" fmla="*/ 576718 h 576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445" h="576718">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w="12688"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71355FE0-D809-4DFE-BFDE-59DECE050C99}"/>
                </a:ext>
              </a:extLst>
            </p:cNvPr>
            <p:cNvSpPr/>
            <p:nvPr/>
          </p:nvSpPr>
          <p:spPr>
            <a:xfrm>
              <a:off x="1646299" y="5100274"/>
              <a:ext cx="23114" cy="133631"/>
            </a:xfrm>
            <a:custGeom>
              <a:avLst/>
              <a:gdLst>
                <a:gd name="connsiteX0" fmla="*/ 7622 w 23114"/>
                <a:gd name="connsiteY0" fmla="*/ 7622 h 133631"/>
                <a:gd name="connsiteX1" fmla="*/ 0 w 23114"/>
                <a:gd name="connsiteY1" fmla="*/ 1270 h 133631"/>
                <a:gd name="connsiteX2" fmla="*/ 0 w 23114"/>
                <a:gd name="connsiteY2" fmla="*/ 1270 h 133631"/>
                <a:gd name="connsiteX3" fmla="*/ 0 w 23114"/>
                <a:gd name="connsiteY3" fmla="*/ 6352 h 133631"/>
                <a:gd name="connsiteX4" fmla="*/ 8892 w 23114"/>
                <a:gd name="connsiteY4" fmla="*/ 123220 h 133631"/>
                <a:gd name="connsiteX5" fmla="*/ 8892 w 23114"/>
                <a:gd name="connsiteY5" fmla="*/ 127030 h 133631"/>
                <a:gd name="connsiteX6" fmla="*/ 16514 w 23114"/>
                <a:gd name="connsiteY6" fmla="*/ 133382 h 133631"/>
                <a:gd name="connsiteX7" fmla="*/ 22865 w 23114"/>
                <a:gd name="connsiteY7" fmla="*/ 125760 h 133631"/>
                <a:gd name="connsiteX8" fmla="*/ 12703 w 23114"/>
                <a:gd name="connsiteY8" fmla="*/ 0 h 133631"/>
                <a:gd name="connsiteX9" fmla="*/ 7622 w 23114"/>
                <a:gd name="connsiteY9" fmla="*/ 7622 h 13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14" h="133631">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726E9A69-0919-4DBC-847E-FDAE5ED1F28D}"/>
                </a:ext>
              </a:extLst>
            </p:cNvPr>
            <p:cNvSpPr/>
            <p:nvPr/>
          </p:nvSpPr>
          <p:spPr>
            <a:xfrm>
              <a:off x="1631056" y="4897025"/>
              <a:ext cx="30487" cy="212141"/>
            </a:xfrm>
            <a:custGeom>
              <a:avLst/>
              <a:gdLst>
                <a:gd name="connsiteX0" fmla="*/ 7622 w 30487"/>
                <a:gd name="connsiteY0" fmla="*/ 7622 h 212141"/>
                <a:gd name="connsiteX1" fmla="*/ 0 w 30487"/>
                <a:gd name="connsiteY1" fmla="*/ 1270 h 212141"/>
                <a:gd name="connsiteX2" fmla="*/ 0 w 30487"/>
                <a:gd name="connsiteY2" fmla="*/ 1270 h 212141"/>
                <a:gd name="connsiteX3" fmla="*/ 0 w 30487"/>
                <a:gd name="connsiteY3" fmla="*/ 6352 h 212141"/>
                <a:gd name="connsiteX4" fmla="*/ 13973 w 30487"/>
                <a:gd name="connsiteY4" fmla="*/ 193087 h 212141"/>
                <a:gd name="connsiteX5" fmla="*/ 15244 w 30487"/>
                <a:gd name="connsiteY5" fmla="*/ 204519 h 212141"/>
                <a:gd name="connsiteX6" fmla="*/ 22865 w 30487"/>
                <a:gd name="connsiteY6" fmla="*/ 212141 h 212141"/>
                <a:gd name="connsiteX7" fmla="*/ 30487 w 30487"/>
                <a:gd name="connsiteY7" fmla="*/ 204519 h 212141"/>
                <a:gd name="connsiteX8" fmla="*/ 30487 w 30487"/>
                <a:gd name="connsiteY8" fmla="*/ 203249 h 212141"/>
                <a:gd name="connsiteX9" fmla="*/ 30487 w 30487"/>
                <a:gd name="connsiteY9" fmla="*/ 203249 h 212141"/>
                <a:gd name="connsiteX10" fmla="*/ 15244 w 30487"/>
                <a:gd name="connsiteY10" fmla="*/ 0 h 212141"/>
                <a:gd name="connsiteX11" fmla="*/ 7622 w 30487"/>
                <a:gd name="connsiteY11" fmla="*/ 7622 h 2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87" h="212141">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252F1E70-C981-4C5C-8729-C50755F16155}"/>
                </a:ext>
              </a:extLst>
            </p:cNvPr>
            <p:cNvSpPr/>
            <p:nvPr/>
          </p:nvSpPr>
          <p:spPr>
            <a:xfrm>
              <a:off x="1581514" y="4249169"/>
              <a:ext cx="65034" cy="655726"/>
            </a:xfrm>
            <a:custGeom>
              <a:avLst/>
              <a:gdLst>
                <a:gd name="connsiteX0" fmla="*/ 7622 w 65034"/>
                <a:gd name="connsiteY0" fmla="*/ 7622 h 655726"/>
                <a:gd name="connsiteX1" fmla="*/ 0 w 65034"/>
                <a:gd name="connsiteY1" fmla="*/ 1270 h 655726"/>
                <a:gd name="connsiteX2" fmla="*/ 0 w 65034"/>
                <a:gd name="connsiteY2" fmla="*/ 1270 h 655726"/>
                <a:gd name="connsiteX3" fmla="*/ 1270 w 65034"/>
                <a:gd name="connsiteY3" fmla="*/ 13973 h 655726"/>
                <a:gd name="connsiteX4" fmla="*/ 49541 w 65034"/>
                <a:gd name="connsiteY4" fmla="*/ 637693 h 655726"/>
                <a:gd name="connsiteX5" fmla="*/ 50812 w 65034"/>
                <a:gd name="connsiteY5" fmla="*/ 649126 h 655726"/>
                <a:gd name="connsiteX6" fmla="*/ 58434 w 65034"/>
                <a:gd name="connsiteY6" fmla="*/ 655477 h 655726"/>
                <a:gd name="connsiteX7" fmla="*/ 58434 w 65034"/>
                <a:gd name="connsiteY7" fmla="*/ 655477 h 655726"/>
                <a:gd name="connsiteX8" fmla="*/ 64785 w 65034"/>
                <a:gd name="connsiteY8" fmla="*/ 647856 h 655726"/>
                <a:gd name="connsiteX9" fmla="*/ 64785 w 65034"/>
                <a:gd name="connsiteY9" fmla="*/ 647856 h 655726"/>
                <a:gd name="connsiteX10" fmla="*/ 64785 w 65034"/>
                <a:gd name="connsiteY10" fmla="*/ 647856 h 655726"/>
                <a:gd name="connsiteX11" fmla="*/ 15243 w 65034"/>
                <a:gd name="connsiteY11" fmla="*/ 0 h 655726"/>
                <a:gd name="connsiteX12" fmla="*/ 7622 w 65034"/>
                <a:gd name="connsiteY12" fmla="*/ 7622 h 65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034" h="655726">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DE93DCF5-4E97-41B0-B109-542B1F49E4F7}"/>
                </a:ext>
              </a:extLst>
            </p:cNvPr>
            <p:cNvSpPr/>
            <p:nvPr/>
          </p:nvSpPr>
          <p:spPr>
            <a:xfrm>
              <a:off x="1534513" y="3629011"/>
              <a:ext cx="62244" cy="629050"/>
            </a:xfrm>
            <a:custGeom>
              <a:avLst/>
              <a:gdLst>
                <a:gd name="connsiteX0" fmla="*/ 13973 w 62244"/>
                <a:gd name="connsiteY0" fmla="*/ 6601 h 629050"/>
                <a:gd name="connsiteX1" fmla="*/ 6351 w 62244"/>
                <a:gd name="connsiteY1" fmla="*/ 249 h 629050"/>
                <a:gd name="connsiteX2" fmla="*/ 6351 w 62244"/>
                <a:gd name="connsiteY2" fmla="*/ 249 h 629050"/>
                <a:gd name="connsiteX3" fmla="*/ 2541 w 62244"/>
                <a:gd name="connsiteY3" fmla="*/ 1519 h 629050"/>
                <a:gd name="connsiteX4" fmla="*/ 1270 w 62244"/>
                <a:gd name="connsiteY4" fmla="*/ 2790 h 629050"/>
                <a:gd name="connsiteX5" fmla="*/ 1270 w 62244"/>
                <a:gd name="connsiteY5" fmla="*/ 2790 h 629050"/>
                <a:gd name="connsiteX6" fmla="*/ 0 w 62244"/>
                <a:gd name="connsiteY6" fmla="*/ 4060 h 629050"/>
                <a:gd name="connsiteX7" fmla="*/ 0 w 62244"/>
                <a:gd name="connsiteY7" fmla="*/ 5330 h 629050"/>
                <a:gd name="connsiteX8" fmla="*/ 0 w 62244"/>
                <a:gd name="connsiteY8" fmla="*/ 5330 h 629050"/>
                <a:gd name="connsiteX9" fmla="*/ 0 w 62244"/>
                <a:gd name="connsiteY9" fmla="*/ 6601 h 629050"/>
                <a:gd name="connsiteX10" fmla="*/ 0 w 62244"/>
                <a:gd name="connsiteY10" fmla="*/ 7871 h 629050"/>
                <a:gd name="connsiteX11" fmla="*/ 47001 w 62244"/>
                <a:gd name="connsiteY11" fmla="*/ 617617 h 629050"/>
                <a:gd name="connsiteX12" fmla="*/ 47001 w 62244"/>
                <a:gd name="connsiteY12" fmla="*/ 621428 h 629050"/>
                <a:gd name="connsiteX13" fmla="*/ 54623 w 62244"/>
                <a:gd name="connsiteY13" fmla="*/ 629050 h 629050"/>
                <a:gd name="connsiteX14" fmla="*/ 54623 w 62244"/>
                <a:gd name="connsiteY14" fmla="*/ 629050 h 629050"/>
                <a:gd name="connsiteX15" fmla="*/ 62244 w 62244"/>
                <a:gd name="connsiteY15" fmla="*/ 621428 h 629050"/>
                <a:gd name="connsiteX16" fmla="*/ 15243 w 62244"/>
                <a:gd name="connsiteY16" fmla="*/ 16763 h 629050"/>
                <a:gd name="connsiteX17" fmla="*/ 15243 w 62244"/>
                <a:gd name="connsiteY17" fmla="*/ 10411 h 629050"/>
                <a:gd name="connsiteX18" fmla="*/ 13973 w 62244"/>
                <a:gd name="connsiteY18" fmla="*/ 6601 h 6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44" h="62905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w="12688"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75385752-C0C6-443C-9783-DFA5B6311E0C}"/>
                </a:ext>
              </a:extLst>
            </p:cNvPr>
            <p:cNvSpPr/>
            <p:nvPr/>
          </p:nvSpPr>
          <p:spPr>
            <a:xfrm>
              <a:off x="1504026" y="1360247"/>
              <a:ext cx="175300" cy="2201687"/>
            </a:xfrm>
            <a:custGeom>
              <a:avLst/>
              <a:gdLst>
                <a:gd name="connsiteX0" fmla="*/ 174030 w 175300"/>
                <a:gd name="connsiteY0" fmla="*/ 2195336 h 2201687"/>
                <a:gd name="connsiteX1" fmla="*/ 175300 w 175300"/>
                <a:gd name="connsiteY1" fmla="*/ 2194066 h 2201687"/>
                <a:gd name="connsiteX2" fmla="*/ 175300 w 175300"/>
                <a:gd name="connsiteY2" fmla="*/ 2192796 h 2201687"/>
                <a:gd name="connsiteX3" fmla="*/ 175300 w 175300"/>
                <a:gd name="connsiteY3" fmla="*/ 2191525 h 2201687"/>
                <a:gd name="connsiteX4" fmla="*/ 174030 w 175300"/>
                <a:gd name="connsiteY4" fmla="*/ 2178822 h 2201687"/>
                <a:gd name="connsiteX5" fmla="*/ 174030 w 175300"/>
                <a:gd name="connsiteY5" fmla="*/ 2178822 h 2201687"/>
                <a:gd name="connsiteX6" fmla="*/ 13973 w 175300"/>
                <a:gd name="connsiteY6" fmla="*/ 11682 h 2201687"/>
                <a:gd name="connsiteX7" fmla="*/ 13973 w 175300"/>
                <a:gd name="connsiteY7" fmla="*/ 6601 h 2201687"/>
                <a:gd name="connsiteX8" fmla="*/ 6351 w 175300"/>
                <a:gd name="connsiteY8" fmla="*/ 249 h 2201687"/>
                <a:gd name="connsiteX9" fmla="*/ 6351 w 175300"/>
                <a:gd name="connsiteY9" fmla="*/ 249 h 2201687"/>
                <a:gd name="connsiteX10" fmla="*/ 2541 w 175300"/>
                <a:gd name="connsiteY10" fmla="*/ 1519 h 2201687"/>
                <a:gd name="connsiteX11" fmla="*/ 1270 w 175300"/>
                <a:gd name="connsiteY11" fmla="*/ 2790 h 2201687"/>
                <a:gd name="connsiteX12" fmla="*/ 0 w 175300"/>
                <a:gd name="connsiteY12" fmla="*/ 4060 h 2201687"/>
                <a:gd name="connsiteX13" fmla="*/ 0 w 175300"/>
                <a:gd name="connsiteY13" fmla="*/ 5330 h 2201687"/>
                <a:gd name="connsiteX14" fmla="*/ 0 w 175300"/>
                <a:gd name="connsiteY14" fmla="*/ 7871 h 2201687"/>
                <a:gd name="connsiteX15" fmla="*/ 0 w 175300"/>
                <a:gd name="connsiteY15" fmla="*/ 7871 h 2201687"/>
                <a:gd name="connsiteX16" fmla="*/ 0 w 175300"/>
                <a:gd name="connsiteY16" fmla="*/ 7871 h 2201687"/>
                <a:gd name="connsiteX17" fmla="*/ 1270 w 175300"/>
                <a:gd name="connsiteY17" fmla="*/ 19304 h 2201687"/>
                <a:gd name="connsiteX18" fmla="*/ 160057 w 175300"/>
                <a:gd name="connsiteY18" fmla="*/ 2188985 h 2201687"/>
                <a:gd name="connsiteX19" fmla="*/ 160057 w 175300"/>
                <a:gd name="connsiteY19" fmla="*/ 2194066 h 2201687"/>
                <a:gd name="connsiteX20" fmla="*/ 167679 w 175300"/>
                <a:gd name="connsiteY20" fmla="*/ 2201688 h 2201687"/>
                <a:gd name="connsiteX21" fmla="*/ 167679 w 175300"/>
                <a:gd name="connsiteY21" fmla="*/ 2201688 h 2201687"/>
                <a:gd name="connsiteX22" fmla="*/ 171489 w 175300"/>
                <a:gd name="connsiteY22" fmla="*/ 2200417 h 2201687"/>
                <a:gd name="connsiteX23" fmla="*/ 172760 w 175300"/>
                <a:gd name="connsiteY23" fmla="*/ 2199147 h 2201687"/>
                <a:gd name="connsiteX24" fmla="*/ 174030 w 175300"/>
                <a:gd name="connsiteY24" fmla="*/ 2195336 h 22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5300" h="2201687">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w="12688"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D81DF404-7E2C-4ACC-B8BC-752BE0B1C184}"/>
                </a:ext>
              </a:extLst>
            </p:cNvPr>
            <p:cNvSpPr/>
            <p:nvPr/>
          </p:nvSpPr>
          <p:spPr>
            <a:xfrm>
              <a:off x="1002012" y="4256791"/>
              <a:ext cx="99662" cy="41646"/>
            </a:xfrm>
            <a:custGeom>
              <a:avLst/>
              <a:gdLst>
                <a:gd name="connsiteX0" fmla="*/ 99332 w 99662"/>
                <a:gd name="connsiteY0" fmla="*/ 35568 h 41646"/>
                <a:gd name="connsiteX1" fmla="*/ 94251 w 99662"/>
                <a:gd name="connsiteY1" fmla="*/ 26676 h 41646"/>
                <a:gd name="connsiteX2" fmla="*/ 94251 w 99662"/>
                <a:gd name="connsiteY2" fmla="*/ 26676 h 41646"/>
                <a:gd name="connsiteX3" fmla="*/ 9141 w 99662"/>
                <a:gd name="connsiteY3" fmla="*/ 0 h 41646"/>
                <a:gd name="connsiteX4" fmla="*/ 6601 w 99662"/>
                <a:gd name="connsiteY4" fmla="*/ 0 h 41646"/>
                <a:gd name="connsiteX5" fmla="*/ 249 w 99662"/>
                <a:gd name="connsiteY5" fmla="*/ 7622 h 41646"/>
                <a:gd name="connsiteX6" fmla="*/ 5330 w 99662"/>
                <a:gd name="connsiteY6" fmla="*/ 13973 h 41646"/>
                <a:gd name="connsiteX7" fmla="*/ 85359 w 99662"/>
                <a:gd name="connsiteY7" fmla="*/ 39380 h 41646"/>
                <a:gd name="connsiteX8" fmla="*/ 90440 w 99662"/>
                <a:gd name="connsiteY8" fmla="*/ 40650 h 41646"/>
                <a:gd name="connsiteX9" fmla="*/ 99332 w 99662"/>
                <a:gd name="connsiteY9" fmla="*/ 35568 h 41646"/>
                <a:gd name="connsiteX10" fmla="*/ 99332 w 99662"/>
                <a:gd name="connsiteY10" fmla="*/ 35568 h 4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662" h="41646">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w="12688"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E1A08F89-70A1-4710-BB0B-87EDB9EC3E7E}"/>
                </a:ext>
              </a:extLst>
            </p:cNvPr>
            <p:cNvSpPr/>
            <p:nvPr/>
          </p:nvSpPr>
          <p:spPr>
            <a:xfrm>
              <a:off x="740104" y="1263476"/>
              <a:ext cx="361239" cy="194039"/>
            </a:xfrm>
            <a:custGeom>
              <a:avLst/>
              <a:gdLst>
                <a:gd name="connsiteX0" fmla="*/ 476 w 361239"/>
                <a:gd name="connsiteY0" fmla="*/ 189752 h 194039"/>
                <a:gd name="connsiteX1" fmla="*/ 10639 w 361239"/>
                <a:gd name="connsiteY1" fmla="*/ 193563 h 194039"/>
                <a:gd name="connsiteX2" fmla="*/ 10639 w 361239"/>
                <a:gd name="connsiteY2" fmla="*/ 193563 h 194039"/>
                <a:gd name="connsiteX3" fmla="*/ 356158 w 361239"/>
                <a:gd name="connsiteY3" fmla="*/ 13179 h 194039"/>
                <a:gd name="connsiteX4" fmla="*/ 356158 w 361239"/>
                <a:gd name="connsiteY4" fmla="*/ 13179 h 194039"/>
                <a:gd name="connsiteX5" fmla="*/ 358699 w 361239"/>
                <a:gd name="connsiteY5" fmla="*/ 11909 h 194039"/>
                <a:gd name="connsiteX6" fmla="*/ 361240 w 361239"/>
                <a:gd name="connsiteY6" fmla="*/ 6828 h 194039"/>
                <a:gd name="connsiteX7" fmla="*/ 359969 w 361239"/>
                <a:gd name="connsiteY7" fmla="*/ 4287 h 194039"/>
                <a:gd name="connsiteX8" fmla="*/ 349807 w 361239"/>
                <a:gd name="connsiteY8" fmla="*/ 476 h 194039"/>
                <a:gd name="connsiteX9" fmla="*/ 345996 w 361239"/>
                <a:gd name="connsiteY9" fmla="*/ 3017 h 194039"/>
                <a:gd name="connsiteX10" fmla="*/ 6828 w 361239"/>
                <a:gd name="connsiteY10" fmla="*/ 179589 h 194039"/>
                <a:gd name="connsiteX11" fmla="*/ 4287 w 361239"/>
                <a:gd name="connsiteY11" fmla="*/ 180860 h 194039"/>
                <a:gd name="connsiteX12" fmla="*/ 476 w 361239"/>
                <a:gd name="connsiteY12" fmla="*/ 189752 h 194039"/>
                <a:gd name="connsiteX13" fmla="*/ 476 w 361239"/>
                <a:gd name="connsiteY13" fmla="*/ 189752 h 19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39" h="194039">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w="12688"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C9604AC6-114A-4845-8BAE-2E94FA056A28}"/>
                </a:ext>
              </a:extLst>
            </p:cNvPr>
            <p:cNvSpPr/>
            <p:nvPr/>
          </p:nvSpPr>
          <p:spPr>
            <a:xfrm>
              <a:off x="1747674" y="6399795"/>
              <a:ext cx="20822" cy="72407"/>
            </a:xfrm>
            <a:custGeom>
              <a:avLst/>
              <a:gdLst>
                <a:gd name="connsiteX0" fmla="*/ 6601 w 20822"/>
                <a:gd name="connsiteY0" fmla="*/ 0 h 72407"/>
                <a:gd name="connsiteX1" fmla="*/ 249 w 20822"/>
                <a:gd name="connsiteY1" fmla="*/ 7622 h 72407"/>
                <a:gd name="connsiteX2" fmla="*/ 249 w 20822"/>
                <a:gd name="connsiteY2" fmla="*/ 7622 h 72407"/>
                <a:gd name="connsiteX3" fmla="*/ 1519 w 20822"/>
                <a:gd name="connsiteY3" fmla="*/ 21595 h 72407"/>
                <a:gd name="connsiteX4" fmla="*/ 1519 w 20822"/>
                <a:gd name="connsiteY4" fmla="*/ 27947 h 72407"/>
                <a:gd name="connsiteX5" fmla="*/ 12952 w 20822"/>
                <a:gd name="connsiteY5" fmla="*/ 31758 h 72407"/>
                <a:gd name="connsiteX6" fmla="*/ 18033 w 20822"/>
                <a:gd name="connsiteY6" fmla="*/ 41920 h 72407"/>
                <a:gd name="connsiteX7" fmla="*/ 7871 w 20822"/>
                <a:gd name="connsiteY7" fmla="*/ 47001 h 72407"/>
                <a:gd name="connsiteX8" fmla="*/ 2790 w 20822"/>
                <a:gd name="connsiteY8" fmla="*/ 45731 h 72407"/>
                <a:gd name="connsiteX9" fmla="*/ 4060 w 20822"/>
                <a:gd name="connsiteY9" fmla="*/ 54623 h 72407"/>
                <a:gd name="connsiteX10" fmla="*/ 5330 w 20822"/>
                <a:gd name="connsiteY10" fmla="*/ 66056 h 72407"/>
                <a:gd name="connsiteX11" fmla="*/ 5330 w 20822"/>
                <a:gd name="connsiteY11" fmla="*/ 66056 h 72407"/>
                <a:gd name="connsiteX12" fmla="*/ 5330 w 20822"/>
                <a:gd name="connsiteY12" fmla="*/ 66056 h 72407"/>
                <a:gd name="connsiteX13" fmla="*/ 5330 w 20822"/>
                <a:gd name="connsiteY13" fmla="*/ 67326 h 72407"/>
                <a:gd name="connsiteX14" fmla="*/ 5330 w 20822"/>
                <a:gd name="connsiteY14" fmla="*/ 68597 h 72407"/>
                <a:gd name="connsiteX15" fmla="*/ 6601 w 20822"/>
                <a:gd name="connsiteY15" fmla="*/ 69867 h 72407"/>
                <a:gd name="connsiteX16" fmla="*/ 7871 w 20822"/>
                <a:gd name="connsiteY16" fmla="*/ 71137 h 72407"/>
                <a:gd name="connsiteX17" fmla="*/ 9141 w 20822"/>
                <a:gd name="connsiteY17" fmla="*/ 71137 h 72407"/>
                <a:gd name="connsiteX18" fmla="*/ 14222 w 20822"/>
                <a:gd name="connsiteY18" fmla="*/ 72408 h 72407"/>
                <a:gd name="connsiteX19" fmla="*/ 20574 w 20822"/>
                <a:gd name="connsiteY19" fmla="*/ 64786 h 72407"/>
                <a:gd name="connsiteX20" fmla="*/ 20574 w 20822"/>
                <a:gd name="connsiteY20" fmla="*/ 64786 h 72407"/>
                <a:gd name="connsiteX21" fmla="*/ 20574 w 20822"/>
                <a:gd name="connsiteY21" fmla="*/ 59704 h 72407"/>
                <a:gd name="connsiteX22" fmla="*/ 16763 w 20822"/>
                <a:gd name="connsiteY22" fmla="*/ 7622 h 72407"/>
                <a:gd name="connsiteX23" fmla="*/ 6601 w 20822"/>
                <a:gd name="connsiteY23"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822" h="72407">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w="12688"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61D23936-68CE-408C-B4C4-B1407FE30CCF}"/>
                </a:ext>
              </a:extLst>
            </p:cNvPr>
            <p:cNvSpPr/>
            <p:nvPr/>
          </p:nvSpPr>
          <p:spPr>
            <a:xfrm>
              <a:off x="3058535" y="2661288"/>
              <a:ext cx="113716" cy="40980"/>
            </a:xfrm>
            <a:custGeom>
              <a:avLst/>
              <a:gdLst>
                <a:gd name="connsiteX0" fmla="*/ 9222 w 113716"/>
                <a:gd name="connsiteY0" fmla="*/ 0 h 40980"/>
                <a:gd name="connsiteX1" fmla="*/ 6682 w 113716"/>
                <a:gd name="connsiteY1" fmla="*/ 0 h 40980"/>
                <a:gd name="connsiteX2" fmla="*/ 6682 w 113716"/>
                <a:gd name="connsiteY2" fmla="*/ 0 h 40980"/>
                <a:gd name="connsiteX3" fmla="*/ 4141 w 113716"/>
                <a:gd name="connsiteY3" fmla="*/ 1270 h 40980"/>
                <a:gd name="connsiteX4" fmla="*/ 330 w 113716"/>
                <a:gd name="connsiteY4" fmla="*/ 6352 h 40980"/>
                <a:gd name="connsiteX5" fmla="*/ 5412 w 113716"/>
                <a:gd name="connsiteY5" fmla="*/ 15244 h 40980"/>
                <a:gd name="connsiteX6" fmla="*/ 7952 w 113716"/>
                <a:gd name="connsiteY6" fmla="*/ 16514 h 40980"/>
                <a:gd name="connsiteX7" fmla="*/ 104494 w 113716"/>
                <a:gd name="connsiteY7" fmla="*/ 40650 h 40980"/>
                <a:gd name="connsiteX8" fmla="*/ 113386 w 113716"/>
                <a:gd name="connsiteY8" fmla="*/ 35569 h 40980"/>
                <a:gd name="connsiteX9" fmla="*/ 108305 w 113716"/>
                <a:gd name="connsiteY9" fmla="*/ 26676 h 40980"/>
                <a:gd name="connsiteX10" fmla="*/ 98143 w 113716"/>
                <a:gd name="connsiteY10" fmla="*/ 24136 h 40980"/>
                <a:gd name="connsiteX11" fmla="*/ 9222 w 113716"/>
                <a:gd name="connsiteY11" fmla="*/ 0 h 40980"/>
                <a:gd name="connsiteX12" fmla="*/ 9222 w 113716"/>
                <a:gd name="connsiteY12" fmla="*/ 0 h 4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16" h="4098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w="12688"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94B903E7-CF4D-471C-B281-A5FAB6DC985D}"/>
                </a:ext>
              </a:extLst>
            </p:cNvPr>
            <p:cNvSpPr/>
            <p:nvPr/>
          </p:nvSpPr>
          <p:spPr>
            <a:xfrm>
              <a:off x="1719518" y="6420914"/>
              <a:ext cx="46519" cy="24942"/>
            </a:xfrm>
            <a:custGeom>
              <a:avLst/>
              <a:gdLst>
                <a:gd name="connsiteX0" fmla="*/ 10621 w 46519"/>
                <a:gd name="connsiteY0" fmla="*/ 476 h 24942"/>
                <a:gd name="connsiteX1" fmla="*/ 458 w 46519"/>
                <a:gd name="connsiteY1" fmla="*/ 4287 h 24942"/>
                <a:gd name="connsiteX2" fmla="*/ 458 w 46519"/>
                <a:gd name="connsiteY2" fmla="*/ 4287 h 24942"/>
                <a:gd name="connsiteX3" fmla="*/ 5539 w 46519"/>
                <a:gd name="connsiteY3" fmla="*/ 14450 h 24942"/>
                <a:gd name="connsiteX4" fmla="*/ 16972 w 46519"/>
                <a:gd name="connsiteY4" fmla="*/ 18261 h 24942"/>
                <a:gd name="connsiteX5" fmla="*/ 30945 w 46519"/>
                <a:gd name="connsiteY5" fmla="*/ 23342 h 24942"/>
                <a:gd name="connsiteX6" fmla="*/ 36026 w 46519"/>
                <a:gd name="connsiteY6" fmla="*/ 24612 h 24942"/>
                <a:gd name="connsiteX7" fmla="*/ 46189 w 46519"/>
                <a:gd name="connsiteY7" fmla="*/ 19531 h 24942"/>
                <a:gd name="connsiteX8" fmla="*/ 41108 w 46519"/>
                <a:gd name="connsiteY8" fmla="*/ 9369 h 24942"/>
                <a:gd name="connsiteX9" fmla="*/ 29675 w 46519"/>
                <a:gd name="connsiteY9" fmla="*/ 5558 h 24942"/>
                <a:gd name="connsiteX10" fmla="*/ 23323 w 46519"/>
                <a:gd name="connsiteY10" fmla="*/ 3017 h 24942"/>
                <a:gd name="connsiteX11" fmla="*/ 10621 w 46519"/>
                <a:gd name="connsiteY11" fmla="*/ 476 h 2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19" h="24942">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w="12688"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DB627E4B-97CD-4499-ACDC-F83064ECDA6F}"/>
                </a:ext>
              </a:extLst>
            </p:cNvPr>
            <p:cNvSpPr/>
            <p:nvPr/>
          </p:nvSpPr>
          <p:spPr>
            <a:xfrm>
              <a:off x="1400884" y="4361977"/>
              <a:ext cx="52331" cy="489316"/>
            </a:xfrm>
            <a:custGeom>
              <a:avLst/>
              <a:gdLst>
                <a:gd name="connsiteX0" fmla="*/ 51061 w 52331"/>
                <a:gd name="connsiteY0" fmla="*/ 468992 h 489316"/>
                <a:gd name="connsiteX1" fmla="*/ 14222 w 52331"/>
                <a:gd name="connsiteY1" fmla="*/ 11682 h 489316"/>
                <a:gd name="connsiteX2" fmla="*/ 14222 w 52331"/>
                <a:gd name="connsiteY2" fmla="*/ 6601 h 489316"/>
                <a:gd name="connsiteX3" fmla="*/ 6601 w 52331"/>
                <a:gd name="connsiteY3" fmla="*/ 249 h 489316"/>
                <a:gd name="connsiteX4" fmla="*/ 249 w 52331"/>
                <a:gd name="connsiteY4" fmla="*/ 7871 h 489316"/>
                <a:gd name="connsiteX5" fmla="*/ 1519 w 52331"/>
                <a:gd name="connsiteY5" fmla="*/ 20574 h 489316"/>
                <a:gd name="connsiteX6" fmla="*/ 37088 w 52331"/>
                <a:gd name="connsiteY6" fmla="*/ 462640 h 489316"/>
                <a:gd name="connsiteX7" fmla="*/ 38358 w 52331"/>
                <a:gd name="connsiteY7" fmla="*/ 476614 h 489316"/>
                <a:gd name="connsiteX8" fmla="*/ 38358 w 52331"/>
                <a:gd name="connsiteY8" fmla="*/ 482965 h 489316"/>
                <a:gd name="connsiteX9" fmla="*/ 44709 w 52331"/>
                <a:gd name="connsiteY9" fmla="*/ 489317 h 489316"/>
                <a:gd name="connsiteX10" fmla="*/ 45980 w 52331"/>
                <a:gd name="connsiteY10" fmla="*/ 489317 h 489316"/>
                <a:gd name="connsiteX11" fmla="*/ 52331 w 52331"/>
                <a:gd name="connsiteY11" fmla="*/ 482965 h 489316"/>
                <a:gd name="connsiteX12" fmla="*/ 52331 w 52331"/>
                <a:gd name="connsiteY12" fmla="*/ 480425 h 489316"/>
                <a:gd name="connsiteX13" fmla="*/ 51061 w 52331"/>
                <a:gd name="connsiteY13" fmla="*/ 468992 h 48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31" h="489316">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w="12688"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D53EB9D3-8EFF-49C3-BCF6-0BB58FE8E4A3}"/>
                </a:ext>
              </a:extLst>
            </p:cNvPr>
            <p:cNvSpPr/>
            <p:nvPr/>
          </p:nvSpPr>
          <p:spPr>
            <a:xfrm>
              <a:off x="6072000" y="4847483"/>
              <a:ext cx="353141" cy="712641"/>
            </a:xfrm>
            <a:custGeom>
              <a:avLst/>
              <a:gdLst>
                <a:gd name="connsiteX0" fmla="*/ 10162 w 353141"/>
                <a:gd name="connsiteY0" fmla="*/ 302332 h 712641"/>
                <a:gd name="connsiteX1" fmla="*/ 353141 w 353141"/>
                <a:gd name="connsiteY1" fmla="*/ 0 h 712641"/>
                <a:gd name="connsiteX2" fmla="*/ 353141 w 353141"/>
                <a:gd name="connsiteY2" fmla="*/ 712641 h 712641"/>
                <a:gd name="connsiteX3" fmla="*/ 0 w 353141"/>
                <a:gd name="connsiteY3" fmla="*/ 599584 h 712641"/>
              </a:gdLst>
              <a:ahLst/>
              <a:cxnLst>
                <a:cxn ang="0">
                  <a:pos x="connsiteX0" y="connsiteY0"/>
                </a:cxn>
                <a:cxn ang="0">
                  <a:pos x="connsiteX1" y="connsiteY1"/>
                </a:cxn>
                <a:cxn ang="0">
                  <a:pos x="connsiteX2" y="connsiteY2"/>
                </a:cxn>
                <a:cxn ang="0">
                  <a:pos x="connsiteX3" y="connsiteY3"/>
                </a:cxn>
              </a:cxnLst>
              <a:rect l="l" t="t" r="r" b="b"/>
              <a:pathLst>
                <a:path w="353141" h="712641">
                  <a:moveTo>
                    <a:pt x="10162" y="302332"/>
                  </a:moveTo>
                  <a:lnTo>
                    <a:pt x="353141" y="0"/>
                  </a:lnTo>
                  <a:lnTo>
                    <a:pt x="353141" y="712641"/>
                  </a:lnTo>
                  <a:lnTo>
                    <a:pt x="0" y="599584"/>
                  </a:lnTo>
                  <a:close/>
                </a:path>
              </a:pathLst>
            </a:custGeom>
            <a:solidFill>
              <a:schemeClr val="accent6"/>
            </a:solidFill>
            <a:ln w="12688" cap="rnd">
              <a:solidFill>
                <a:srgbClr val="000000"/>
              </a:solidFill>
              <a:prstDash val="solid"/>
              <a:round/>
            </a:ln>
          </p:spPr>
          <p:txBody>
            <a:bodyPr rtlCol="0" anchor="ctr"/>
            <a:lstStyle/>
            <a:p>
              <a:endParaRPr lang="en-US" dirty="0"/>
            </a:p>
          </p:txBody>
        </p:sp>
      </p:gr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Market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baseline="0">
                <a:solidFill>
                  <a:schemeClr val="tx1"/>
                </a:solidFill>
              </a:defRPr>
            </a:lvl1pPr>
          </a:lstStyle>
          <a:p>
            <a:r>
              <a:rPr lang="en-US" dirty="0"/>
              <a:t>CLICK TO EDIT TITLE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71601" y="2149157"/>
            <a:ext cx="2743200" cy="2999232"/>
          </a:xfrm>
          <a:prstGeom prst="rect">
            <a:avLst/>
          </a:prstGeom>
          <a:solidFill>
            <a:schemeClr val="accent1"/>
          </a:solidFill>
          <a:ln w="22225">
            <a:solidFill>
              <a:schemeClr val="tx1"/>
            </a:solidFill>
          </a:ln>
        </p:spPr>
        <p:txBody>
          <a:bodyPr tIns="621792" anchor="t" anchorCtr="0">
            <a:normAutofit/>
          </a:bodyPr>
          <a:lstStyle>
            <a:lvl1pPr marL="0" indent="0" algn="ctr">
              <a:spcBef>
                <a:spcPts val="0"/>
              </a:spcBef>
              <a:spcAft>
                <a:spcPts val="0"/>
              </a:spcAft>
              <a:buNone/>
              <a:defRPr sz="3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724400" y="2149157"/>
            <a:ext cx="2743200" cy="2999232"/>
          </a:xfrm>
          <a:prstGeom prst="rect">
            <a:avLst/>
          </a:prstGeom>
          <a:solidFill>
            <a:schemeClr val="accent3"/>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769944" y="2149157"/>
            <a:ext cx="2743201" cy="2997072"/>
          </a:xfrm>
          <a:prstGeom prst="rect">
            <a:avLst/>
          </a:prstGeom>
          <a:solidFill>
            <a:schemeClr val="accent4"/>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dirty="0"/>
              <a:t>3</a:t>
            </a:r>
            <a:endParaRPr lang="en-ZA" dirty="0"/>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96456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dirty="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01280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dirty="0"/>
              <a:t>Section Description</a:t>
            </a:r>
          </a:p>
        </p:txBody>
      </p:sp>
      <p:sp>
        <p:nvSpPr>
          <p:cNvPr id="4" name="Text Placeholder 3">
            <a:extLst>
              <a:ext uri="{FF2B5EF4-FFF2-40B4-BE49-F238E27FC236}">
                <a16:creationId xmlns:a16="http://schemas.microsoft.com/office/drawing/2014/main" id="{B0481AD7-A873-4BA1-A500-D8FF0F229879}"/>
              </a:ext>
            </a:extLst>
          </p:cNvPr>
          <p:cNvSpPr>
            <a:spLocks noGrp="1"/>
          </p:cNvSpPr>
          <p:nvPr>
            <p:ph type="body" sz="quarter" idx="34" hasCustomPrompt="1"/>
          </p:nvPr>
        </p:nvSpPr>
        <p:spPr>
          <a:xfrm>
            <a:off x="1903095"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901952" y="4279392"/>
            <a:ext cx="2286000" cy="64008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2" name="Text Placeholder 3">
            <a:extLst>
              <a:ext uri="{FF2B5EF4-FFF2-40B4-BE49-F238E27FC236}">
                <a16:creationId xmlns:a16="http://schemas.microsoft.com/office/drawing/2014/main" id="{AE52A1FB-F89B-45C5-92FC-A6D588F53C5D}"/>
              </a:ext>
            </a:extLst>
          </p:cNvPr>
          <p:cNvSpPr>
            <a:spLocks noGrp="1"/>
          </p:cNvSpPr>
          <p:nvPr>
            <p:ph type="body" sz="quarter" idx="36" hasCustomPrompt="1"/>
          </p:nvPr>
        </p:nvSpPr>
        <p:spPr>
          <a:xfrm>
            <a:off x="496455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23" name="Text Placeholder 3">
            <a:extLst>
              <a:ext uri="{FF2B5EF4-FFF2-40B4-BE49-F238E27FC236}">
                <a16:creationId xmlns:a16="http://schemas.microsoft.com/office/drawing/2014/main" id="{46C18666-B781-4A20-AAFB-33160088C3E1}"/>
              </a:ext>
            </a:extLst>
          </p:cNvPr>
          <p:cNvSpPr>
            <a:spLocks noGrp="1"/>
          </p:cNvSpPr>
          <p:nvPr>
            <p:ph type="body" sz="quarter" idx="37" hasCustomPrompt="1"/>
          </p:nvPr>
        </p:nvSpPr>
        <p:spPr>
          <a:xfrm>
            <a:off x="801279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19" name="Date Placeholder 2">
            <a:extLst>
              <a:ext uri="{FF2B5EF4-FFF2-40B4-BE49-F238E27FC236}">
                <a16:creationId xmlns:a16="http://schemas.microsoft.com/office/drawing/2014/main" id="{4EA7F64A-11F6-4F87-BCF2-6C289703AEE8}"/>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782336595"/>
      </p:ext>
    </p:extLst>
  </p:cSld>
  <p:clrMapOvr>
    <a:masterClrMapping/>
  </p:clrMapOvr>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Comparison">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9BBBE197-C160-4421-9307-B91851A4921E}"/>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8DAA0FD4-5531-4AB1-ADC9-D584F92EA44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defRPr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9"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843178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2112264"/>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5132470"/>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829445" y="3346704"/>
            <a:ext cx="2011680" cy="274320"/>
          </a:xfrm>
        </p:spPr>
        <p:txBody>
          <a:bodyPr>
            <a:normAutofit/>
          </a:bodyPr>
          <a:lstStyle>
            <a:lvl1pPr marL="0" indent="0" algn="l">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62752" y="3346704"/>
            <a:ext cx="2011680" cy="274320"/>
          </a:xfrm>
        </p:spPr>
        <p:txBody>
          <a:bodyPr>
            <a:normAutofit/>
          </a:bodyPr>
          <a:lstStyle>
            <a:lvl1pPr marL="0" indent="0" algn="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cxnSp>
        <p:nvCxnSpPr>
          <p:cNvPr id="5" name="Straight Connector 4">
            <a:extLst>
              <a:ext uri="{FF2B5EF4-FFF2-40B4-BE49-F238E27FC236}">
                <a16:creationId xmlns:a16="http://schemas.microsoft.com/office/drawing/2014/main" id="{930083F9-FF24-4BFD-A7D4-197B0AA39D48}"/>
              </a:ext>
            </a:extLst>
          </p:cNvPr>
          <p:cNvCxnSpPr>
            <a:cxnSpLocks/>
          </p:cNvCxnSpPr>
          <p:nvPr userDrawn="1"/>
        </p:nvCxnSpPr>
        <p:spPr>
          <a:xfrm>
            <a:off x="915924" y="3631616"/>
            <a:ext cx="10360152" cy="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8C53B62-8608-4BCE-81F2-70FBF256B701}"/>
              </a:ext>
            </a:extLst>
          </p:cNvPr>
          <p:cNvCxnSpPr>
            <a:cxnSpLocks/>
          </p:cNvCxnSpPr>
          <p:nvPr userDrawn="1"/>
        </p:nvCxnSpPr>
        <p:spPr>
          <a:xfrm>
            <a:off x="6096000" y="2473690"/>
            <a:ext cx="0" cy="256032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e Placeholder 2">
            <a:extLst>
              <a:ext uri="{FF2B5EF4-FFF2-40B4-BE49-F238E27FC236}">
                <a16:creationId xmlns:a16="http://schemas.microsoft.com/office/drawing/2014/main" id="{1B3C91A3-3777-4B1B-8A3F-5E8560B3B59C}"/>
              </a:ext>
            </a:extLst>
          </p:cNvPr>
          <p:cNvSpPr>
            <a:spLocks noGrp="1"/>
          </p:cNvSpPr>
          <p:nvPr>
            <p:ph type="dt" sz="half" idx="16"/>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43800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Growth Strategy">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4384B8-6414-4870-BF05-99FE5E164890}"/>
              </a:ext>
            </a:extLst>
          </p:cNvPr>
          <p:cNvSpPr/>
          <p:nvPr userDrawn="1"/>
        </p:nvSpPr>
        <p:spPr>
          <a:xfrm>
            <a:off x="449930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08D92F3-3AB1-4672-AAAA-0D9FF28923C9}"/>
              </a:ext>
            </a:extLst>
          </p:cNvPr>
          <p:cNvSpPr/>
          <p:nvPr userDrawn="1"/>
        </p:nvSpPr>
        <p:spPr>
          <a:xfrm>
            <a:off x="8333163"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04D5546-EF99-490E-8EC4-8DAE9703B984}"/>
              </a:ext>
            </a:extLst>
          </p:cNvPr>
          <p:cNvSpPr/>
          <p:nvPr userDrawn="1"/>
        </p:nvSpPr>
        <p:spPr>
          <a:xfrm>
            <a:off x="68579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685799" y="2450592"/>
            <a:ext cx="3200400" cy="2567007"/>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2" name="Text Placeholder 9">
            <a:extLst>
              <a:ext uri="{FF2B5EF4-FFF2-40B4-BE49-F238E27FC236}">
                <a16:creationId xmlns:a16="http://schemas.microsoft.com/office/drawing/2014/main" id="{F13B55CA-81C2-4AD0-94D7-1164220A28BB}"/>
              </a:ext>
            </a:extLst>
          </p:cNvPr>
          <p:cNvSpPr>
            <a:spLocks noGrp="1"/>
          </p:cNvSpPr>
          <p:nvPr>
            <p:ph type="body" sz="quarter" idx="17" hasCustomPrompt="1"/>
          </p:nvPr>
        </p:nvSpPr>
        <p:spPr>
          <a:xfrm>
            <a:off x="4499309"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4" name="Text Placeholder 9">
            <a:extLst>
              <a:ext uri="{FF2B5EF4-FFF2-40B4-BE49-F238E27FC236}">
                <a16:creationId xmlns:a16="http://schemas.microsoft.com/office/drawing/2014/main" id="{01BBF6FF-17B9-408E-8ED2-92B3DA12A468}"/>
              </a:ext>
            </a:extLst>
          </p:cNvPr>
          <p:cNvSpPr>
            <a:spLocks noGrp="1"/>
          </p:cNvSpPr>
          <p:nvPr>
            <p:ph type="body" sz="quarter" idx="19" hasCustomPrompt="1"/>
          </p:nvPr>
        </p:nvSpPr>
        <p:spPr>
          <a:xfrm>
            <a:off x="8333163"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93985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570874" y="704088"/>
            <a:ext cx="9050253" cy="640080"/>
          </a:xfrm>
          <a:noFill/>
        </p:spPr>
        <p:txBody>
          <a:bodyPr/>
          <a:lstStyle>
            <a:lvl1pPr algn="ctr">
              <a:defRPr baseline="0"/>
            </a:lvl1pPr>
          </a:lstStyle>
          <a:p>
            <a:r>
              <a:rPr lang="en-US" dirty="0"/>
              <a:t>CLICK TO EDIT TITLE</a:t>
            </a:r>
          </a:p>
        </p:txBody>
      </p:sp>
      <p:sp>
        <p:nvSpPr>
          <p:cNvPr id="20" name="Text Placeholder 9">
            <a:extLst>
              <a:ext uri="{FF2B5EF4-FFF2-40B4-BE49-F238E27FC236}">
                <a16:creationId xmlns:a16="http://schemas.microsoft.com/office/drawing/2014/main" id="{519259E2-3CE1-4C76-B5B7-4AD137FBC77B}"/>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1" name="Text Placeholder 9">
            <a:extLst>
              <a:ext uri="{FF2B5EF4-FFF2-40B4-BE49-F238E27FC236}">
                <a16:creationId xmlns:a16="http://schemas.microsoft.com/office/drawing/2014/main" id="{A551E3CC-0E54-4309-8184-90F1CF36B07A}"/>
              </a:ext>
            </a:extLst>
          </p:cNvPr>
          <p:cNvSpPr>
            <a:spLocks noGrp="1"/>
          </p:cNvSpPr>
          <p:nvPr>
            <p:ph type="body" sz="quarter" idx="16" hasCustomPrompt="1"/>
          </p:nvPr>
        </p:nvSpPr>
        <p:spPr>
          <a:xfrm>
            <a:off x="4731630"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3" name="Text Placeholder 9">
            <a:extLst>
              <a:ext uri="{FF2B5EF4-FFF2-40B4-BE49-F238E27FC236}">
                <a16:creationId xmlns:a16="http://schemas.microsoft.com/office/drawing/2014/main" id="{3EF0C778-EB33-45E0-B66D-9E5B206D382D}"/>
              </a:ext>
            </a:extLst>
          </p:cNvPr>
          <p:cNvSpPr>
            <a:spLocks noGrp="1"/>
          </p:cNvSpPr>
          <p:nvPr>
            <p:ph type="body" sz="quarter" idx="18" hasCustomPrompt="1"/>
          </p:nvPr>
        </p:nvSpPr>
        <p:spPr>
          <a:xfrm>
            <a:off x="857343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grpSp>
        <p:nvGrpSpPr>
          <p:cNvPr id="956" name="Picture Placeholder 1925" descr="abstract colorful illustration of buildings">
            <a:extLst>
              <a:ext uri="{FF2B5EF4-FFF2-40B4-BE49-F238E27FC236}">
                <a16:creationId xmlns:a16="http://schemas.microsoft.com/office/drawing/2014/main" id="{ED9C85CA-3D58-4E73-8FC0-F4CC731A2571}"/>
              </a:ext>
            </a:extLst>
          </p:cNvPr>
          <p:cNvGrpSpPr/>
          <p:nvPr userDrawn="1"/>
        </p:nvGrpSpPr>
        <p:grpSpPr>
          <a:xfrm>
            <a:off x="0" y="4754880"/>
            <a:ext cx="12188952" cy="2099904"/>
            <a:chOff x="0" y="4754880"/>
            <a:chExt cx="12858763" cy="2099904"/>
          </a:xfrm>
        </p:grpSpPr>
        <p:sp>
          <p:nvSpPr>
            <p:cNvPr id="957" name="Freeform: Shape 956">
              <a:extLst>
                <a:ext uri="{FF2B5EF4-FFF2-40B4-BE49-F238E27FC236}">
                  <a16:creationId xmlns:a16="http://schemas.microsoft.com/office/drawing/2014/main" id="{131B3E77-341E-4376-AEC4-ABC148DD0619}"/>
                </a:ext>
              </a:extLst>
            </p:cNvPr>
            <p:cNvSpPr/>
            <p:nvPr/>
          </p:nvSpPr>
          <p:spPr>
            <a:xfrm>
              <a:off x="8744312" y="6523108"/>
              <a:ext cx="795692" cy="330605"/>
            </a:xfrm>
            <a:custGeom>
              <a:avLst/>
              <a:gdLst>
                <a:gd name="connsiteX0" fmla="*/ 746389 w 795692"/>
                <a:gd name="connsiteY0" fmla="*/ 2545 h 330605"/>
                <a:gd name="connsiteX1" fmla="*/ 736301 w 795692"/>
                <a:gd name="connsiteY1" fmla="*/ 817 h 330605"/>
                <a:gd name="connsiteX2" fmla="*/ 735805 w 795692"/>
                <a:gd name="connsiteY2" fmla="*/ 0 h 330605"/>
                <a:gd name="connsiteX3" fmla="*/ 587759 w 795692"/>
                <a:gd name="connsiteY3" fmla="*/ 0 h 330605"/>
                <a:gd name="connsiteX4" fmla="*/ 580659 w 795692"/>
                <a:gd name="connsiteY4" fmla="*/ 5492 h 330605"/>
                <a:gd name="connsiteX5" fmla="*/ 573692 w 795692"/>
                <a:gd name="connsiteY5" fmla="*/ 0 h 330605"/>
                <a:gd name="connsiteX6" fmla="*/ 171759 w 795692"/>
                <a:gd name="connsiteY6" fmla="*/ 0 h 330605"/>
                <a:gd name="connsiteX7" fmla="*/ 164926 w 795692"/>
                <a:gd name="connsiteY7" fmla="*/ 4554 h 330605"/>
                <a:gd name="connsiteX8" fmla="*/ 159969 w 795692"/>
                <a:gd name="connsiteY8" fmla="*/ 2545 h 330605"/>
                <a:gd name="connsiteX9" fmla="*/ 7503 w 795692"/>
                <a:gd name="connsiteY9" fmla="*/ 2545 h 330605"/>
                <a:gd name="connsiteX10" fmla="*/ 3082 w 795692"/>
                <a:gd name="connsiteY10" fmla="*/ 4153 h 330605"/>
                <a:gd name="connsiteX11" fmla="*/ 0 w 795692"/>
                <a:gd name="connsiteY11" fmla="*/ 3483 h 330605"/>
                <a:gd name="connsiteX12" fmla="*/ 0 w 795692"/>
                <a:gd name="connsiteY12" fmla="*/ 330605 h 330605"/>
                <a:gd name="connsiteX13" fmla="*/ 795693 w 795692"/>
                <a:gd name="connsiteY13" fmla="*/ 330605 h 330605"/>
                <a:gd name="connsiteX14" fmla="*/ 795693 w 795692"/>
                <a:gd name="connsiteY14" fmla="*/ 2545 h 33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5692" h="330605">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58" name="Freeform: Shape 957">
              <a:extLst>
                <a:ext uri="{FF2B5EF4-FFF2-40B4-BE49-F238E27FC236}">
                  <a16:creationId xmlns:a16="http://schemas.microsoft.com/office/drawing/2014/main" id="{BC33952E-CE92-4ABC-BFD5-5F04A9DB0723}"/>
                </a:ext>
              </a:extLst>
            </p:cNvPr>
            <p:cNvSpPr/>
            <p:nvPr/>
          </p:nvSpPr>
          <p:spPr>
            <a:xfrm>
              <a:off x="9610075" y="5937047"/>
              <a:ext cx="72883" cy="541184"/>
            </a:xfrm>
            <a:custGeom>
              <a:avLst/>
              <a:gdLst>
                <a:gd name="connsiteX0" fmla="*/ 72884 w 72883"/>
                <a:gd name="connsiteY0" fmla="*/ 541185 h 541184"/>
                <a:gd name="connsiteX1" fmla="*/ 72884 w 72883"/>
                <a:gd name="connsiteY1" fmla="*/ 0 h 541184"/>
                <a:gd name="connsiteX2" fmla="*/ 0 w 72883"/>
                <a:gd name="connsiteY2" fmla="*/ 17682 h 541184"/>
                <a:gd name="connsiteX3" fmla="*/ 0 w 72883"/>
                <a:gd name="connsiteY3" fmla="*/ 541185 h 541184"/>
                <a:gd name="connsiteX4" fmla="*/ 804 w 72883"/>
                <a:gd name="connsiteY4" fmla="*/ 541185 h 541184"/>
                <a:gd name="connsiteX5" fmla="*/ 938 w 72883"/>
                <a:gd name="connsiteY5" fmla="*/ 541185 h 541184"/>
                <a:gd name="connsiteX6" fmla="*/ 1072 w 72883"/>
                <a:gd name="connsiteY6" fmla="*/ 541185 h 541184"/>
                <a:gd name="connsiteX7" fmla="*/ 72884 w 72883"/>
                <a:gd name="connsiteY7" fmla="*/ 541185 h 54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3" h="541184">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w="12700" cap="flat">
              <a:noFill/>
              <a:prstDash val="solid"/>
              <a:miter/>
            </a:ln>
          </p:spPr>
          <p:txBody>
            <a:bodyPr rtlCol="0" anchor="ctr"/>
            <a:lstStyle/>
            <a:p>
              <a:endParaRPr lang="en-US" dirty="0"/>
            </a:p>
          </p:txBody>
        </p:sp>
        <p:sp>
          <p:nvSpPr>
            <p:cNvPr id="960" name="Freeform: Shape 959">
              <a:extLst>
                <a:ext uri="{FF2B5EF4-FFF2-40B4-BE49-F238E27FC236}">
                  <a16:creationId xmlns:a16="http://schemas.microsoft.com/office/drawing/2014/main" id="{65A35995-5FB4-42B0-ABBB-F1EC27E168C0}"/>
                </a:ext>
              </a:extLst>
            </p:cNvPr>
            <p:cNvSpPr/>
            <p:nvPr/>
          </p:nvSpPr>
          <p:spPr>
            <a:xfrm>
              <a:off x="9964982" y="5936244"/>
              <a:ext cx="39522" cy="535960"/>
            </a:xfrm>
            <a:custGeom>
              <a:avLst/>
              <a:gdLst>
                <a:gd name="connsiteX0" fmla="*/ 39523 w 39522"/>
                <a:gd name="connsiteY0" fmla="*/ 535961 h 535960"/>
                <a:gd name="connsiteX1" fmla="*/ 39523 w 39522"/>
                <a:gd name="connsiteY1" fmla="*/ 0 h 535960"/>
                <a:gd name="connsiteX2" fmla="*/ 0 w 39522"/>
                <a:gd name="connsiteY2" fmla="*/ 0 h 535960"/>
                <a:gd name="connsiteX3" fmla="*/ 0 w 39522"/>
                <a:gd name="connsiteY3" fmla="*/ 535961 h 535960"/>
                <a:gd name="connsiteX4" fmla="*/ 17015 w 39522"/>
                <a:gd name="connsiteY4" fmla="*/ 535961 h 535960"/>
                <a:gd name="connsiteX5" fmla="*/ 39523 w 39522"/>
                <a:gd name="connsiteY5" fmla="*/ 535961 h 53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2" h="535960">
                  <a:moveTo>
                    <a:pt x="39523" y="535961"/>
                  </a:moveTo>
                  <a:lnTo>
                    <a:pt x="39523" y="0"/>
                  </a:lnTo>
                  <a:lnTo>
                    <a:pt x="0" y="0"/>
                  </a:lnTo>
                  <a:lnTo>
                    <a:pt x="0" y="535961"/>
                  </a:lnTo>
                  <a:lnTo>
                    <a:pt x="17015" y="535961"/>
                  </a:lnTo>
                  <a:lnTo>
                    <a:pt x="39523" y="535961"/>
                  </a:lnTo>
                  <a:close/>
                </a:path>
              </a:pathLst>
            </a:custGeom>
            <a:solidFill>
              <a:srgbClr val="22B0AE"/>
            </a:solidFill>
            <a:ln w="12700" cap="flat">
              <a:noFill/>
              <a:prstDash val="solid"/>
              <a:miter/>
            </a:ln>
          </p:spPr>
          <p:txBody>
            <a:bodyPr rtlCol="0" anchor="ctr"/>
            <a:lstStyle/>
            <a:p>
              <a:endParaRPr lang="en-US" dirty="0"/>
            </a:p>
          </p:txBody>
        </p:sp>
        <p:sp>
          <p:nvSpPr>
            <p:cNvPr id="961" name="Freeform: Shape 960">
              <a:extLst>
                <a:ext uri="{FF2B5EF4-FFF2-40B4-BE49-F238E27FC236}">
                  <a16:creationId xmlns:a16="http://schemas.microsoft.com/office/drawing/2014/main" id="{1620977A-0A14-40B0-9185-909298804E94}"/>
                </a:ext>
              </a:extLst>
            </p:cNvPr>
            <p:cNvSpPr/>
            <p:nvPr/>
          </p:nvSpPr>
          <p:spPr>
            <a:xfrm>
              <a:off x="6202088" y="6503818"/>
              <a:ext cx="23311" cy="349894"/>
            </a:xfrm>
            <a:custGeom>
              <a:avLst/>
              <a:gdLst>
                <a:gd name="connsiteX0" fmla="*/ 23312 w 23311"/>
                <a:gd name="connsiteY0" fmla="*/ 76757 h 349894"/>
                <a:gd name="connsiteX1" fmla="*/ 23312 w 23311"/>
                <a:gd name="connsiteY1" fmla="*/ 0 h 349894"/>
                <a:gd name="connsiteX2" fmla="*/ 0 w 23311"/>
                <a:gd name="connsiteY2" fmla="*/ 0 h 349894"/>
                <a:gd name="connsiteX3" fmla="*/ 0 w 23311"/>
                <a:gd name="connsiteY3" fmla="*/ 72872 h 349894"/>
                <a:gd name="connsiteX4" fmla="*/ 6029 w 23311"/>
                <a:gd name="connsiteY4" fmla="*/ 79972 h 349894"/>
                <a:gd name="connsiteX5" fmla="*/ 6029 w 23311"/>
                <a:gd name="connsiteY5" fmla="*/ 349895 h 349894"/>
                <a:gd name="connsiteX6" fmla="*/ 23312 w 23311"/>
                <a:gd name="connsiteY6" fmla="*/ 349895 h 349894"/>
                <a:gd name="connsiteX7" fmla="*/ 23312 w 23311"/>
                <a:gd name="connsiteY7" fmla="*/ 76757 h 349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 h="349894">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w="12700" cap="flat">
              <a:noFill/>
              <a:prstDash val="solid"/>
              <a:miter/>
            </a:ln>
          </p:spPr>
          <p:txBody>
            <a:bodyPr rtlCol="0" anchor="ctr"/>
            <a:lstStyle/>
            <a:p>
              <a:endParaRPr lang="en-US" dirty="0"/>
            </a:p>
          </p:txBody>
        </p:sp>
        <p:sp>
          <p:nvSpPr>
            <p:cNvPr id="962" name="Freeform: Shape 961">
              <a:extLst>
                <a:ext uri="{FF2B5EF4-FFF2-40B4-BE49-F238E27FC236}">
                  <a16:creationId xmlns:a16="http://schemas.microsoft.com/office/drawing/2014/main" id="{11F529F0-346F-4703-978C-82DBAA405F6E}"/>
                </a:ext>
              </a:extLst>
            </p:cNvPr>
            <p:cNvSpPr/>
            <p:nvPr/>
          </p:nvSpPr>
          <p:spPr>
            <a:xfrm>
              <a:off x="5803639" y="6107373"/>
              <a:ext cx="464095" cy="469049"/>
            </a:xfrm>
            <a:custGeom>
              <a:avLst/>
              <a:gdLst>
                <a:gd name="connsiteX0" fmla="*/ 395904 w 395903"/>
                <a:gd name="connsiteY0" fmla="*/ 72605 h 72604"/>
                <a:gd name="connsiteX1" fmla="*/ 395904 w 395903"/>
                <a:gd name="connsiteY1" fmla="*/ 0 h 72604"/>
                <a:gd name="connsiteX2" fmla="*/ 34968 w 395903"/>
                <a:gd name="connsiteY2" fmla="*/ 0 h 72604"/>
                <a:gd name="connsiteX3" fmla="*/ 0 w 395903"/>
                <a:gd name="connsiteY3" fmla="*/ 536 h 72604"/>
                <a:gd name="connsiteX4" fmla="*/ 0 w 395903"/>
                <a:gd name="connsiteY4" fmla="*/ 72605 h 72604"/>
                <a:gd name="connsiteX5" fmla="*/ 34834 w 395903"/>
                <a:gd name="connsiteY5" fmla="*/ 72605 h 72604"/>
                <a:gd name="connsiteX6" fmla="*/ 395904 w 395903"/>
                <a:gd name="connsiteY6" fmla="*/ 72605 h 7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903" h="72604">
                  <a:moveTo>
                    <a:pt x="395904" y="72605"/>
                  </a:moveTo>
                  <a:lnTo>
                    <a:pt x="395904" y="0"/>
                  </a:lnTo>
                  <a:lnTo>
                    <a:pt x="34968" y="0"/>
                  </a:lnTo>
                  <a:lnTo>
                    <a:pt x="0" y="536"/>
                  </a:lnTo>
                  <a:lnTo>
                    <a:pt x="0" y="72605"/>
                  </a:lnTo>
                  <a:lnTo>
                    <a:pt x="34834" y="72605"/>
                  </a:lnTo>
                  <a:lnTo>
                    <a:pt x="395904" y="72605"/>
                  </a:lnTo>
                  <a:close/>
                </a:path>
              </a:pathLst>
            </a:custGeom>
            <a:solidFill>
              <a:schemeClr val="accent5">
                <a:lumMod val="50000"/>
              </a:schemeClr>
            </a:solidFill>
            <a:ln w="12700" cap="flat">
              <a:solidFill>
                <a:schemeClr val="tx1"/>
              </a:solidFill>
              <a:prstDash val="solid"/>
              <a:miter/>
            </a:ln>
          </p:spPr>
          <p:txBody>
            <a:bodyPr rtlCol="0" anchor="ctr"/>
            <a:lstStyle/>
            <a:p>
              <a:endParaRPr lang="en-US" dirty="0"/>
            </a:p>
          </p:txBody>
        </p:sp>
        <p:sp>
          <p:nvSpPr>
            <p:cNvPr id="963" name="Freeform: Shape 962">
              <a:extLst>
                <a:ext uri="{FF2B5EF4-FFF2-40B4-BE49-F238E27FC236}">
                  <a16:creationId xmlns:a16="http://schemas.microsoft.com/office/drawing/2014/main" id="{116CE612-E9A9-432D-AE3E-4541EBDD112B}"/>
                </a:ext>
              </a:extLst>
            </p:cNvPr>
            <p:cNvSpPr/>
            <p:nvPr/>
          </p:nvSpPr>
          <p:spPr>
            <a:xfrm>
              <a:off x="7620777" y="5652791"/>
              <a:ext cx="30010" cy="203614"/>
            </a:xfrm>
            <a:custGeom>
              <a:avLst/>
              <a:gdLst>
                <a:gd name="connsiteX0" fmla="*/ 30011 w 30010"/>
                <a:gd name="connsiteY0" fmla="*/ 10315 h 203614"/>
                <a:gd name="connsiteX1" fmla="*/ 30011 w 30010"/>
                <a:gd name="connsiteY1" fmla="*/ 0 h 203614"/>
                <a:gd name="connsiteX2" fmla="*/ 2143 w 30010"/>
                <a:gd name="connsiteY2" fmla="*/ 0 h 203614"/>
                <a:gd name="connsiteX3" fmla="*/ 0 w 30010"/>
                <a:gd name="connsiteY3" fmla="*/ 10984 h 203614"/>
                <a:gd name="connsiteX4" fmla="*/ 0 w 30010"/>
                <a:gd name="connsiteY4" fmla="*/ 203614 h 203614"/>
                <a:gd name="connsiteX5" fmla="*/ 30011 w 30010"/>
                <a:gd name="connsiteY5" fmla="*/ 203614 h 203614"/>
                <a:gd name="connsiteX6" fmla="*/ 30011 w 30010"/>
                <a:gd name="connsiteY6" fmla="*/ 10315 h 20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0" h="203614">
                  <a:moveTo>
                    <a:pt x="30011" y="10315"/>
                  </a:moveTo>
                  <a:lnTo>
                    <a:pt x="30011" y="0"/>
                  </a:lnTo>
                  <a:lnTo>
                    <a:pt x="2143" y="0"/>
                  </a:lnTo>
                  <a:lnTo>
                    <a:pt x="0" y="10984"/>
                  </a:lnTo>
                  <a:lnTo>
                    <a:pt x="0" y="203614"/>
                  </a:lnTo>
                  <a:lnTo>
                    <a:pt x="30011" y="203614"/>
                  </a:lnTo>
                  <a:lnTo>
                    <a:pt x="30011" y="10315"/>
                  </a:lnTo>
                  <a:close/>
                </a:path>
              </a:pathLst>
            </a:custGeom>
            <a:solidFill>
              <a:srgbClr val="7E121D"/>
            </a:solidFill>
            <a:ln w="12700" cap="flat">
              <a:noFill/>
              <a:prstDash val="solid"/>
              <a:miter/>
            </a:ln>
          </p:spPr>
          <p:txBody>
            <a:bodyPr rtlCol="0" anchor="ctr"/>
            <a:lstStyle/>
            <a:p>
              <a:endParaRPr lang="en-US" dirty="0"/>
            </a:p>
          </p:txBody>
        </p:sp>
        <p:sp>
          <p:nvSpPr>
            <p:cNvPr id="964" name="Freeform: Shape 963">
              <a:extLst>
                <a:ext uri="{FF2B5EF4-FFF2-40B4-BE49-F238E27FC236}">
                  <a16:creationId xmlns:a16="http://schemas.microsoft.com/office/drawing/2014/main" id="{412B2E6D-4E47-43E7-AED9-1038CD508BEF}"/>
                </a:ext>
              </a:extLst>
            </p:cNvPr>
            <p:cNvSpPr/>
            <p:nvPr/>
          </p:nvSpPr>
          <p:spPr>
            <a:xfrm>
              <a:off x="7906283" y="4791316"/>
              <a:ext cx="260318" cy="1016731"/>
            </a:xfrm>
            <a:custGeom>
              <a:avLst/>
              <a:gdLst>
                <a:gd name="connsiteX0" fmla="*/ 154074 w 260318"/>
                <a:gd name="connsiteY0" fmla="*/ 1016731 h 1016731"/>
                <a:gd name="connsiteX1" fmla="*/ 154074 w 260318"/>
                <a:gd name="connsiteY1" fmla="*/ 202275 h 1016731"/>
                <a:gd name="connsiteX2" fmla="*/ 154074 w 260318"/>
                <a:gd name="connsiteY2" fmla="*/ 202275 h 1016731"/>
                <a:gd name="connsiteX3" fmla="*/ 154074 w 260318"/>
                <a:gd name="connsiteY3" fmla="*/ 200935 h 1016731"/>
                <a:gd name="connsiteX4" fmla="*/ 154074 w 260318"/>
                <a:gd name="connsiteY4" fmla="*/ 199462 h 1016731"/>
                <a:gd name="connsiteX5" fmla="*/ 154074 w 260318"/>
                <a:gd name="connsiteY5" fmla="*/ 199462 h 1016731"/>
                <a:gd name="connsiteX6" fmla="*/ 161175 w 260318"/>
                <a:gd name="connsiteY6" fmla="*/ 182449 h 1016731"/>
                <a:gd name="connsiteX7" fmla="*/ 161175 w 260318"/>
                <a:gd name="connsiteY7" fmla="*/ 182449 h 1016731"/>
                <a:gd name="connsiteX8" fmla="*/ 162783 w 260318"/>
                <a:gd name="connsiteY8" fmla="*/ 180172 h 1016731"/>
                <a:gd name="connsiteX9" fmla="*/ 163988 w 260318"/>
                <a:gd name="connsiteY9" fmla="*/ 179368 h 1016731"/>
                <a:gd name="connsiteX10" fmla="*/ 165195 w 260318"/>
                <a:gd name="connsiteY10" fmla="*/ 178564 h 1016731"/>
                <a:gd name="connsiteX11" fmla="*/ 168008 w 260318"/>
                <a:gd name="connsiteY11" fmla="*/ 178564 h 1016731"/>
                <a:gd name="connsiteX12" fmla="*/ 260318 w 260318"/>
                <a:gd name="connsiteY12" fmla="*/ 178564 h 1016731"/>
                <a:gd name="connsiteX13" fmla="*/ 260318 w 260318"/>
                <a:gd name="connsiteY13" fmla="*/ 0 h 1016731"/>
                <a:gd name="connsiteX14" fmla="*/ 4287 w 260318"/>
                <a:gd name="connsiteY14" fmla="*/ 0 h 1016731"/>
                <a:gd name="connsiteX15" fmla="*/ 0 w 260318"/>
                <a:gd name="connsiteY15" fmla="*/ 16343 h 1016731"/>
                <a:gd name="connsiteX16" fmla="*/ 0 w 260318"/>
                <a:gd name="connsiteY16" fmla="*/ 1016731 h 101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0318" h="1016731">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65" name="Freeform: Shape 964">
              <a:extLst>
                <a:ext uri="{FF2B5EF4-FFF2-40B4-BE49-F238E27FC236}">
                  <a16:creationId xmlns:a16="http://schemas.microsoft.com/office/drawing/2014/main" id="{1F3A8809-F3A4-474B-BD25-E38BC9A1ED61}"/>
                </a:ext>
              </a:extLst>
            </p:cNvPr>
            <p:cNvSpPr/>
            <p:nvPr/>
          </p:nvSpPr>
          <p:spPr>
            <a:xfrm>
              <a:off x="9332340" y="5770539"/>
              <a:ext cx="146839" cy="747880"/>
            </a:xfrm>
            <a:custGeom>
              <a:avLst/>
              <a:gdLst>
                <a:gd name="connsiteX0" fmla="*/ 146840 w 146839"/>
                <a:gd name="connsiteY0" fmla="*/ 747880 h 747880"/>
                <a:gd name="connsiteX1" fmla="*/ 146840 w 146839"/>
                <a:gd name="connsiteY1" fmla="*/ 747746 h 747880"/>
                <a:gd name="connsiteX2" fmla="*/ 146840 w 146839"/>
                <a:gd name="connsiteY2" fmla="*/ 742790 h 747880"/>
                <a:gd name="connsiteX3" fmla="*/ 146840 w 146839"/>
                <a:gd name="connsiteY3" fmla="*/ 741584 h 747880"/>
                <a:gd name="connsiteX4" fmla="*/ 146840 w 146839"/>
                <a:gd name="connsiteY4" fmla="*/ 0 h 747880"/>
                <a:gd name="connsiteX5" fmla="*/ 0 w 146839"/>
                <a:gd name="connsiteY5" fmla="*/ 0 h 747880"/>
                <a:gd name="connsiteX6" fmla="*/ 0 w 146839"/>
                <a:gd name="connsiteY6" fmla="*/ 747880 h 747880"/>
                <a:gd name="connsiteX7" fmla="*/ 146840 w 146839"/>
                <a:gd name="connsiteY7" fmla="*/ 747880 h 74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839" h="74788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66" name="Freeform: Shape 965">
              <a:extLst>
                <a:ext uri="{FF2B5EF4-FFF2-40B4-BE49-F238E27FC236}">
                  <a16:creationId xmlns:a16="http://schemas.microsoft.com/office/drawing/2014/main" id="{582408F3-3381-4456-A492-84123D11170D}"/>
                </a:ext>
              </a:extLst>
            </p:cNvPr>
            <p:cNvSpPr/>
            <p:nvPr/>
          </p:nvSpPr>
          <p:spPr>
            <a:xfrm>
              <a:off x="8916474" y="5463376"/>
              <a:ext cx="17685" cy="1056516"/>
            </a:xfrm>
            <a:custGeom>
              <a:avLst/>
              <a:gdLst>
                <a:gd name="connsiteX0" fmla="*/ 0 w 17685"/>
                <a:gd name="connsiteY0" fmla="*/ 1055847 h 1056516"/>
                <a:gd name="connsiteX1" fmla="*/ 17685 w 17685"/>
                <a:gd name="connsiteY1" fmla="*/ 1056516 h 1056516"/>
                <a:gd name="connsiteX2" fmla="*/ 17685 w 17685"/>
                <a:gd name="connsiteY2" fmla="*/ 0 h 1056516"/>
                <a:gd name="connsiteX3" fmla="*/ 0 w 17685"/>
                <a:gd name="connsiteY3" fmla="*/ 12190 h 1056516"/>
                <a:gd name="connsiteX4" fmla="*/ 0 w 17685"/>
                <a:gd name="connsiteY4" fmla="*/ 166106 h 1056516"/>
                <a:gd name="connsiteX5" fmla="*/ 0 w 17685"/>
                <a:gd name="connsiteY5" fmla="*/ 1054909 h 1056516"/>
                <a:gd name="connsiteX6" fmla="*/ 0 w 17685"/>
                <a:gd name="connsiteY6" fmla="*/ 1055847 h 105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5" h="1056516">
                  <a:moveTo>
                    <a:pt x="0" y="1055847"/>
                  </a:moveTo>
                  <a:lnTo>
                    <a:pt x="17685" y="1056516"/>
                  </a:lnTo>
                  <a:lnTo>
                    <a:pt x="17685" y="0"/>
                  </a:lnTo>
                  <a:lnTo>
                    <a:pt x="0" y="12190"/>
                  </a:lnTo>
                  <a:lnTo>
                    <a:pt x="0" y="166106"/>
                  </a:lnTo>
                  <a:lnTo>
                    <a:pt x="0" y="1054909"/>
                  </a:lnTo>
                  <a:lnTo>
                    <a:pt x="0" y="1055847"/>
                  </a:lnTo>
                  <a:close/>
                </a:path>
              </a:pathLst>
            </a:custGeom>
            <a:solidFill>
              <a:srgbClr val="7E121D"/>
            </a:solidFill>
            <a:ln w="12700" cap="flat">
              <a:noFill/>
              <a:prstDash val="solid"/>
              <a:miter/>
            </a:ln>
          </p:spPr>
          <p:txBody>
            <a:bodyPr rtlCol="0" anchor="ctr"/>
            <a:lstStyle/>
            <a:p>
              <a:endParaRPr lang="en-US" dirty="0"/>
            </a:p>
          </p:txBody>
        </p:sp>
        <p:sp>
          <p:nvSpPr>
            <p:cNvPr id="967" name="Freeform: Shape 966">
              <a:extLst>
                <a:ext uri="{FF2B5EF4-FFF2-40B4-BE49-F238E27FC236}">
                  <a16:creationId xmlns:a16="http://schemas.microsoft.com/office/drawing/2014/main" id="{130BFFEF-36E1-47B3-BA25-9422271FD910}"/>
                </a:ext>
              </a:extLst>
            </p:cNvPr>
            <p:cNvSpPr/>
            <p:nvPr/>
          </p:nvSpPr>
          <p:spPr>
            <a:xfrm>
              <a:off x="8936704" y="5460965"/>
              <a:ext cx="380898" cy="1058927"/>
            </a:xfrm>
            <a:custGeom>
              <a:avLst/>
              <a:gdLst>
                <a:gd name="connsiteX0" fmla="*/ 380898 w 380898"/>
                <a:gd name="connsiteY0" fmla="*/ 1058928 h 1058927"/>
                <a:gd name="connsiteX1" fmla="*/ 380898 w 380898"/>
                <a:gd name="connsiteY1" fmla="*/ 1058660 h 1058927"/>
                <a:gd name="connsiteX2" fmla="*/ 380898 w 380898"/>
                <a:gd name="connsiteY2" fmla="*/ 302206 h 1058927"/>
                <a:gd name="connsiteX3" fmla="*/ 380898 w 380898"/>
                <a:gd name="connsiteY3" fmla="*/ 0 h 1058927"/>
                <a:gd name="connsiteX4" fmla="*/ 1071 w 380898"/>
                <a:gd name="connsiteY4" fmla="*/ 0 h 1058927"/>
                <a:gd name="connsiteX5" fmla="*/ 0 w 380898"/>
                <a:gd name="connsiteY5" fmla="*/ 670 h 1058927"/>
                <a:gd name="connsiteX6" fmla="*/ 0 w 380898"/>
                <a:gd name="connsiteY6" fmla="*/ 1058928 h 1058927"/>
                <a:gd name="connsiteX7" fmla="*/ 380898 w 380898"/>
                <a:gd name="connsiteY7" fmla="*/ 1058928 h 105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898" h="1058927">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w="12700" cap="flat">
              <a:noFill/>
              <a:prstDash val="solid"/>
              <a:miter/>
            </a:ln>
          </p:spPr>
          <p:txBody>
            <a:bodyPr rtlCol="0" anchor="ctr"/>
            <a:lstStyle/>
            <a:p>
              <a:endParaRPr lang="en-US" dirty="0"/>
            </a:p>
          </p:txBody>
        </p:sp>
        <p:sp>
          <p:nvSpPr>
            <p:cNvPr id="968" name="Freeform: Shape 967">
              <a:extLst>
                <a:ext uri="{FF2B5EF4-FFF2-40B4-BE49-F238E27FC236}">
                  <a16:creationId xmlns:a16="http://schemas.microsoft.com/office/drawing/2014/main" id="{DC4A3764-75C1-4B21-98A1-76E8FF07AC9E}"/>
                </a:ext>
              </a:extLst>
            </p:cNvPr>
            <p:cNvSpPr/>
            <p:nvPr/>
          </p:nvSpPr>
          <p:spPr>
            <a:xfrm>
              <a:off x="8872260" y="5638860"/>
              <a:ext cx="15006" cy="872058"/>
            </a:xfrm>
            <a:custGeom>
              <a:avLst/>
              <a:gdLst>
                <a:gd name="connsiteX0" fmla="*/ 15006 w 15006"/>
                <a:gd name="connsiteY0" fmla="*/ 0 h 872058"/>
                <a:gd name="connsiteX1" fmla="*/ 0 w 15006"/>
                <a:gd name="connsiteY1" fmla="*/ 8707 h 872058"/>
                <a:gd name="connsiteX2" fmla="*/ 0 w 15006"/>
                <a:gd name="connsiteY2" fmla="*/ 872058 h 872058"/>
                <a:gd name="connsiteX3" fmla="*/ 15006 w 15006"/>
                <a:gd name="connsiteY3" fmla="*/ 872058 h 872058"/>
                <a:gd name="connsiteX4" fmla="*/ 15006 w 15006"/>
                <a:gd name="connsiteY4" fmla="*/ 0 h 872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6" h="872058">
                  <a:moveTo>
                    <a:pt x="15006" y="0"/>
                  </a:moveTo>
                  <a:lnTo>
                    <a:pt x="0" y="8707"/>
                  </a:lnTo>
                  <a:lnTo>
                    <a:pt x="0" y="872058"/>
                  </a:lnTo>
                  <a:lnTo>
                    <a:pt x="15006" y="872058"/>
                  </a:lnTo>
                  <a:lnTo>
                    <a:pt x="15006"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69" name="Freeform: Shape 968">
              <a:extLst>
                <a:ext uri="{FF2B5EF4-FFF2-40B4-BE49-F238E27FC236}">
                  <a16:creationId xmlns:a16="http://schemas.microsoft.com/office/drawing/2014/main" id="{8B667069-B551-472E-B243-D27A1983B068}"/>
                </a:ext>
              </a:extLst>
            </p:cNvPr>
            <p:cNvSpPr/>
            <p:nvPr/>
          </p:nvSpPr>
          <p:spPr>
            <a:xfrm>
              <a:off x="8889812" y="5636850"/>
              <a:ext cx="11923" cy="874067"/>
            </a:xfrm>
            <a:custGeom>
              <a:avLst/>
              <a:gdLst>
                <a:gd name="connsiteX0" fmla="*/ 0 w 11923"/>
                <a:gd name="connsiteY0" fmla="*/ 874067 h 874067"/>
                <a:gd name="connsiteX1" fmla="*/ 11923 w 11923"/>
                <a:gd name="connsiteY1" fmla="*/ 874067 h 874067"/>
                <a:gd name="connsiteX2" fmla="*/ 11923 w 11923"/>
                <a:gd name="connsiteY2" fmla="*/ 0 h 874067"/>
                <a:gd name="connsiteX3" fmla="*/ 804 w 11923"/>
                <a:gd name="connsiteY3" fmla="*/ 0 h 874067"/>
                <a:gd name="connsiteX4" fmla="*/ 0 w 11923"/>
                <a:gd name="connsiteY4" fmla="*/ 402 h 874067"/>
                <a:gd name="connsiteX5" fmla="*/ 0 w 11923"/>
                <a:gd name="connsiteY5" fmla="*/ 874067 h 8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3" h="874067">
                  <a:moveTo>
                    <a:pt x="0" y="874067"/>
                  </a:moveTo>
                  <a:lnTo>
                    <a:pt x="11923" y="874067"/>
                  </a:lnTo>
                  <a:lnTo>
                    <a:pt x="11923" y="0"/>
                  </a:lnTo>
                  <a:lnTo>
                    <a:pt x="804" y="0"/>
                  </a:lnTo>
                  <a:lnTo>
                    <a:pt x="0" y="402"/>
                  </a:lnTo>
                  <a:lnTo>
                    <a:pt x="0" y="874067"/>
                  </a:lnTo>
                  <a:close/>
                </a:path>
              </a:pathLst>
            </a:custGeom>
            <a:solidFill>
              <a:srgbClr val="7E121D"/>
            </a:solidFill>
            <a:ln w="12700" cap="flat">
              <a:noFill/>
              <a:prstDash val="solid"/>
              <a:miter/>
            </a:ln>
          </p:spPr>
          <p:txBody>
            <a:bodyPr rtlCol="0" anchor="ctr"/>
            <a:lstStyle/>
            <a:p>
              <a:endParaRPr lang="en-US" dirty="0"/>
            </a:p>
          </p:txBody>
        </p:sp>
        <p:sp>
          <p:nvSpPr>
            <p:cNvPr id="970" name="Freeform: Shape 969">
              <a:extLst>
                <a:ext uri="{FF2B5EF4-FFF2-40B4-BE49-F238E27FC236}">
                  <a16:creationId xmlns:a16="http://schemas.microsoft.com/office/drawing/2014/main" id="{1DC74F7F-15FF-4F6A-A9E7-EC98CACAFBE0}"/>
                </a:ext>
              </a:extLst>
            </p:cNvPr>
            <p:cNvSpPr/>
            <p:nvPr/>
          </p:nvSpPr>
          <p:spPr>
            <a:xfrm>
              <a:off x="8363012" y="6517348"/>
              <a:ext cx="366562" cy="336499"/>
            </a:xfrm>
            <a:custGeom>
              <a:avLst/>
              <a:gdLst>
                <a:gd name="connsiteX0" fmla="*/ 366562 w 366562"/>
                <a:gd name="connsiteY0" fmla="*/ 2545 h 336499"/>
                <a:gd name="connsiteX1" fmla="*/ 366562 w 366562"/>
                <a:gd name="connsiteY1" fmla="*/ 938 h 336499"/>
                <a:gd name="connsiteX2" fmla="*/ 339365 w 366562"/>
                <a:gd name="connsiteY2" fmla="*/ 0 h 336499"/>
                <a:gd name="connsiteX3" fmla="*/ 331594 w 366562"/>
                <a:gd name="connsiteY3" fmla="*/ 0 h 336499"/>
                <a:gd name="connsiteX4" fmla="*/ 0 w 366562"/>
                <a:gd name="connsiteY4" fmla="*/ 0 h 336499"/>
                <a:gd name="connsiteX5" fmla="*/ 0 w 366562"/>
                <a:gd name="connsiteY5" fmla="*/ 336499 h 336499"/>
                <a:gd name="connsiteX6" fmla="*/ 366562 w 366562"/>
                <a:gd name="connsiteY6" fmla="*/ 336499 h 336499"/>
                <a:gd name="connsiteX7" fmla="*/ 366562 w 366562"/>
                <a:gd name="connsiteY7" fmla="*/ 4420 h 336499"/>
                <a:gd name="connsiteX8" fmla="*/ 366562 w 366562"/>
                <a:gd name="connsiteY8" fmla="*/ 2545 h 33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62" h="336499">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71" name="Freeform: Shape 970">
              <a:extLst>
                <a:ext uri="{FF2B5EF4-FFF2-40B4-BE49-F238E27FC236}">
                  <a16:creationId xmlns:a16="http://schemas.microsoft.com/office/drawing/2014/main" id="{42633EFE-A3AB-41DD-8A0D-43C6CFF32B3D}"/>
                </a:ext>
              </a:extLst>
            </p:cNvPr>
            <p:cNvSpPr/>
            <p:nvPr/>
          </p:nvSpPr>
          <p:spPr>
            <a:xfrm>
              <a:off x="8363012" y="5638056"/>
              <a:ext cx="377012" cy="169991"/>
            </a:xfrm>
            <a:custGeom>
              <a:avLst/>
              <a:gdLst>
                <a:gd name="connsiteX0" fmla="*/ 377012 w 377012"/>
                <a:gd name="connsiteY0" fmla="*/ 169991 h 169991"/>
                <a:gd name="connsiteX1" fmla="*/ 377012 w 377012"/>
                <a:gd name="connsiteY1" fmla="*/ 0 h 169991"/>
                <a:gd name="connsiteX2" fmla="*/ 279075 w 377012"/>
                <a:gd name="connsiteY2" fmla="*/ 0 h 169991"/>
                <a:gd name="connsiteX3" fmla="*/ 230709 w 377012"/>
                <a:gd name="connsiteY3" fmla="*/ 0 h 169991"/>
                <a:gd name="connsiteX4" fmla="*/ 106780 w 377012"/>
                <a:gd name="connsiteY4" fmla="*/ 0 h 169991"/>
                <a:gd name="connsiteX5" fmla="*/ 65514 w 377012"/>
                <a:gd name="connsiteY5" fmla="*/ 0 h 169991"/>
                <a:gd name="connsiteX6" fmla="*/ 0 w 377012"/>
                <a:gd name="connsiteY6" fmla="*/ 0 h 169991"/>
                <a:gd name="connsiteX7" fmla="*/ 0 w 377012"/>
                <a:gd name="connsiteY7" fmla="*/ 169991 h 169991"/>
                <a:gd name="connsiteX8" fmla="*/ 377012 w 377012"/>
                <a:gd name="connsiteY8" fmla="*/ 169991 h 16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012" h="169991">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972" name="Freeform: Shape 971">
              <a:extLst>
                <a:ext uri="{FF2B5EF4-FFF2-40B4-BE49-F238E27FC236}">
                  <a16:creationId xmlns:a16="http://schemas.microsoft.com/office/drawing/2014/main" id="{62A99F22-7878-4ADF-9497-A56314990D1E}"/>
                </a:ext>
              </a:extLst>
            </p:cNvPr>
            <p:cNvSpPr/>
            <p:nvPr/>
          </p:nvSpPr>
          <p:spPr>
            <a:xfrm>
              <a:off x="8754093" y="6145618"/>
              <a:ext cx="10315" cy="2411"/>
            </a:xfrm>
            <a:custGeom>
              <a:avLst/>
              <a:gdLst>
                <a:gd name="connsiteX0" fmla="*/ 536 w 10315"/>
                <a:gd name="connsiteY0" fmla="*/ 2411 h 2411"/>
                <a:gd name="connsiteX1" fmla="*/ 10316 w 10315"/>
                <a:gd name="connsiteY1" fmla="*/ 0 h 2411"/>
                <a:gd name="connsiteX2" fmla="*/ 0 w 10315"/>
                <a:gd name="connsiteY2" fmla="*/ 0 h 2411"/>
                <a:gd name="connsiteX3" fmla="*/ 536 w 10315"/>
                <a:gd name="connsiteY3" fmla="*/ 2411 h 2411"/>
              </a:gdLst>
              <a:ahLst/>
              <a:cxnLst>
                <a:cxn ang="0">
                  <a:pos x="connsiteX0" y="connsiteY0"/>
                </a:cxn>
                <a:cxn ang="0">
                  <a:pos x="connsiteX1" y="connsiteY1"/>
                </a:cxn>
                <a:cxn ang="0">
                  <a:pos x="connsiteX2" y="connsiteY2"/>
                </a:cxn>
                <a:cxn ang="0">
                  <a:pos x="connsiteX3" y="connsiteY3"/>
                </a:cxn>
              </a:cxnLst>
              <a:rect l="l" t="t" r="r" b="b"/>
              <a:pathLst>
                <a:path w="10315" h="2411">
                  <a:moveTo>
                    <a:pt x="536" y="2411"/>
                  </a:moveTo>
                  <a:lnTo>
                    <a:pt x="10316" y="0"/>
                  </a:lnTo>
                  <a:lnTo>
                    <a:pt x="0" y="0"/>
                  </a:lnTo>
                  <a:cubicBezTo>
                    <a:pt x="241" y="790"/>
                    <a:pt x="428" y="1594"/>
                    <a:pt x="536" y="2411"/>
                  </a:cubicBezTo>
                  <a:close/>
                </a:path>
              </a:pathLst>
            </a:custGeom>
            <a:solidFill>
              <a:srgbClr val="088A8F"/>
            </a:solidFill>
            <a:ln w="12700"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76BBBAFA-1E15-4010-97BB-B179A5A202B9}"/>
                </a:ext>
              </a:extLst>
            </p:cNvPr>
            <p:cNvSpPr/>
            <p:nvPr/>
          </p:nvSpPr>
          <p:spPr>
            <a:xfrm>
              <a:off x="8701976" y="6146154"/>
              <a:ext cx="38852" cy="357530"/>
            </a:xfrm>
            <a:custGeom>
              <a:avLst/>
              <a:gdLst>
                <a:gd name="connsiteX0" fmla="*/ 38853 w 38852"/>
                <a:gd name="connsiteY0" fmla="*/ 0 h 357530"/>
                <a:gd name="connsiteX1" fmla="*/ 0 w 38852"/>
                <a:gd name="connsiteY1" fmla="*/ 0 h 357530"/>
                <a:gd name="connsiteX2" fmla="*/ 0 w 38852"/>
                <a:gd name="connsiteY2" fmla="*/ 356459 h 357530"/>
                <a:gd name="connsiteX3" fmla="*/ 804 w 38852"/>
                <a:gd name="connsiteY3" fmla="*/ 356459 h 357530"/>
                <a:gd name="connsiteX4" fmla="*/ 35102 w 38852"/>
                <a:gd name="connsiteY4" fmla="*/ 357530 h 357530"/>
                <a:gd name="connsiteX5" fmla="*/ 36442 w 38852"/>
                <a:gd name="connsiteY5" fmla="*/ 357530 h 357530"/>
                <a:gd name="connsiteX6" fmla="*/ 37916 w 38852"/>
                <a:gd name="connsiteY6" fmla="*/ 357530 h 357530"/>
                <a:gd name="connsiteX7" fmla="*/ 37916 w 38852"/>
                <a:gd name="connsiteY7" fmla="*/ 357530 h 357530"/>
                <a:gd name="connsiteX8" fmla="*/ 37916 w 38852"/>
                <a:gd name="connsiteY8" fmla="*/ 3081 h 357530"/>
                <a:gd name="connsiteX9" fmla="*/ 38853 w 38852"/>
                <a:gd name="connsiteY9" fmla="*/ 0 h 3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52" h="35753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w="12700"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82F54E79-6B0B-4DDF-9AB3-4D53627023C5}"/>
                </a:ext>
              </a:extLst>
            </p:cNvPr>
            <p:cNvSpPr/>
            <p:nvPr/>
          </p:nvSpPr>
          <p:spPr>
            <a:xfrm>
              <a:off x="7614747" y="5877838"/>
              <a:ext cx="803" cy="292025"/>
            </a:xfrm>
            <a:custGeom>
              <a:avLst/>
              <a:gdLst>
                <a:gd name="connsiteX0" fmla="*/ 804 w 803"/>
                <a:gd name="connsiteY0" fmla="*/ 292026 h 292025"/>
                <a:gd name="connsiteX1" fmla="*/ 804 w 803"/>
                <a:gd name="connsiteY1" fmla="*/ 0 h 292025"/>
                <a:gd name="connsiteX2" fmla="*/ 0 w 803"/>
                <a:gd name="connsiteY2" fmla="*/ 0 h 292025"/>
                <a:gd name="connsiteX3" fmla="*/ 0 w 803"/>
                <a:gd name="connsiteY3" fmla="*/ 291892 h 292025"/>
              </a:gdLst>
              <a:ahLst/>
              <a:cxnLst>
                <a:cxn ang="0">
                  <a:pos x="connsiteX0" y="connsiteY0"/>
                </a:cxn>
                <a:cxn ang="0">
                  <a:pos x="connsiteX1" y="connsiteY1"/>
                </a:cxn>
                <a:cxn ang="0">
                  <a:pos x="connsiteX2" y="connsiteY2"/>
                </a:cxn>
                <a:cxn ang="0">
                  <a:pos x="connsiteX3" y="connsiteY3"/>
                </a:cxn>
              </a:cxnLst>
              <a:rect l="l" t="t" r="r" b="b"/>
              <a:pathLst>
                <a:path w="803" h="292025">
                  <a:moveTo>
                    <a:pt x="804" y="292026"/>
                  </a:moveTo>
                  <a:lnTo>
                    <a:pt x="804" y="0"/>
                  </a:lnTo>
                  <a:lnTo>
                    <a:pt x="0" y="0"/>
                  </a:lnTo>
                  <a:lnTo>
                    <a:pt x="0" y="291892"/>
                  </a:lnTo>
                  <a:close/>
                </a:path>
              </a:pathLst>
            </a:custGeom>
            <a:solidFill>
              <a:srgbClr val="F2494C"/>
            </a:solidFill>
            <a:ln w="12700"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73ED1CAB-15F2-4DB1-86ED-6812ACCD0F85}"/>
                </a:ext>
              </a:extLst>
            </p:cNvPr>
            <p:cNvSpPr/>
            <p:nvPr/>
          </p:nvSpPr>
          <p:spPr>
            <a:xfrm>
              <a:off x="7271229" y="5878240"/>
              <a:ext cx="340169" cy="625443"/>
            </a:xfrm>
            <a:custGeom>
              <a:avLst/>
              <a:gdLst>
                <a:gd name="connsiteX0" fmla="*/ 3752 w 340169"/>
                <a:gd name="connsiteY0" fmla="*/ 0 h 625443"/>
                <a:gd name="connsiteX1" fmla="*/ 0 w 340169"/>
                <a:gd name="connsiteY1" fmla="*/ 0 h 625443"/>
                <a:gd name="connsiteX2" fmla="*/ 0 w 340169"/>
                <a:gd name="connsiteY2" fmla="*/ 625444 h 625443"/>
                <a:gd name="connsiteX3" fmla="*/ 325298 w 340169"/>
                <a:gd name="connsiteY3" fmla="*/ 625444 h 625443"/>
                <a:gd name="connsiteX4" fmla="*/ 325298 w 340169"/>
                <a:gd name="connsiteY4" fmla="*/ 300733 h 625443"/>
                <a:gd name="connsiteX5" fmla="*/ 325298 w 340169"/>
                <a:gd name="connsiteY5" fmla="*/ 299393 h 625443"/>
                <a:gd name="connsiteX6" fmla="*/ 325298 w 340169"/>
                <a:gd name="connsiteY6" fmla="*/ 297920 h 625443"/>
                <a:gd name="connsiteX7" fmla="*/ 325298 w 340169"/>
                <a:gd name="connsiteY7" fmla="*/ 297920 h 625443"/>
                <a:gd name="connsiteX8" fmla="*/ 326370 w 340169"/>
                <a:gd name="connsiteY8" fmla="*/ 295910 h 625443"/>
                <a:gd name="connsiteX9" fmla="*/ 327040 w 340169"/>
                <a:gd name="connsiteY9" fmla="*/ 294973 h 625443"/>
                <a:gd name="connsiteX10" fmla="*/ 327978 w 340169"/>
                <a:gd name="connsiteY10" fmla="*/ 293767 h 625443"/>
                <a:gd name="connsiteX11" fmla="*/ 329183 w 340169"/>
                <a:gd name="connsiteY11" fmla="*/ 292963 h 625443"/>
                <a:gd name="connsiteX12" fmla="*/ 330389 w 340169"/>
                <a:gd name="connsiteY12" fmla="*/ 292963 h 625443"/>
                <a:gd name="connsiteX13" fmla="*/ 331863 w 340169"/>
                <a:gd name="connsiteY13" fmla="*/ 292963 h 625443"/>
                <a:gd name="connsiteX14" fmla="*/ 340169 w 340169"/>
                <a:gd name="connsiteY14" fmla="*/ 292963 h 625443"/>
                <a:gd name="connsiteX15" fmla="*/ 340169 w 340169"/>
                <a:gd name="connsiteY15" fmla="*/ 0 h 625443"/>
                <a:gd name="connsiteX16" fmla="*/ 3752 w 340169"/>
                <a:gd name="connsiteY16" fmla="*/ 0 h 62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69" h="625443">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w="12700"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1497780C-DE25-449F-8697-0B80B66EA9BA}"/>
                </a:ext>
              </a:extLst>
            </p:cNvPr>
            <p:cNvSpPr/>
            <p:nvPr/>
          </p:nvSpPr>
          <p:spPr>
            <a:xfrm>
              <a:off x="4575065" y="6592363"/>
              <a:ext cx="104904" cy="261483"/>
            </a:xfrm>
            <a:custGeom>
              <a:avLst/>
              <a:gdLst>
                <a:gd name="connsiteX0" fmla="*/ 15139 w 104904"/>
                <a:gd name="connsiteY0" fmla="*/ 0 h 261483"/>
                <a:gd name="connsiteX1" fmla="*/ 0 w 104904"/>
                <a:gd name="connsiteY1" fmla="*/ 0 h 261483"/>
                <a:gd name="connsiteX2" fmla="*/ 0 w 104904"/>
                <a:gd name="connsiteY2" fmla="*/ 261484 h 261483"/>
                <a:gd name="connsiteX3" fmla="*/ 104904 w 104904"/>
                <a:gd name="connsiteY3" fmla="*/ 261484 h 261483"/>
                <a:gd name="connsiteX4" fmla="*/ 104904 w 104904"/>
                <a:gd name="connsiteY4" fmla="*/ 0 h 261483"/>
                <a:gd name="connsiteX5" fmla="*/ 15139 w 104904"/>
                <a:gd name="connsiteY5" fmla="*/ 0 h 26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904" h="261483">
                  <a:moveTo>
                    <a:pt x="15139" y="0"/>
                  </a:moveTo>
                  <a:lnTo>
                    <a:pt x="0" y="0"/>
                  </a:lnTo>
                  <a:lnTo>
                    <a:pt x="0" y="261484"/>
                  </a:lnTo>
                  <a:lnTo>
                    <a:pt x="104904" y="261484"/>
                  </a:lnTo>
                  <a:lnTo>
                    <a:pt x="104904" y="0"/>
                  </a:lnTo>
                  <a:lnTo>
                    <a:pt x="15139"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99E1826C-F759-4242-BD8B-D5FC0DB5581D}"/>
                </a:ext>
              </a:extLst>
            </p:cNvPr>
            <p:cNvSpPr/>
            <p:nvPr/>
          </p:nvSpPr>
          <p:spPr>
            <a:xfrm>
              <a:off x="4682649" y="6592363"/>
              <a:ext cx="56806" cy="261483"/>
            </a:xfrm>
            <a:custGeom>
              <a:avLst/>
              <a:gdLst>
                <a:gd name="connsiteX0" fmla="*/ 0 w 56806"/>
                <a:gd name="connsiteY0" fmla="*/ 0 h 261483"/>
                <a:gd name="connsiteX1" fmla="*/ 56806 w 56806"/>
                <a:gd name="connsiteY1" fmla="*/ 0 h 261483"/>
                <a:gd name="connsiteX2" fmla="*/ 56806 w 56806"/>
                <a:gd name="connsiteY2" fmla="*/ 261483 h 261483"/>
                <a:gd name="connsiteX3" fmla="*/ 0 w 56806"/>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56806" h="261483">
                  <a:moveTo>
                    <a:pt x="0" y="0"/>
                  </a:moveTo>
                  <a:lnTo>
                    <a:pt x="56806" y="0"/>
                  </a:lnTo>
                  <a:lnTo>
                    <a:pt x="56806" y="261483"/>
                  </a:lnTo>
                  <a:lnTo>
                    <a:pt x="0" y="261483"/>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32672589-1EBE-40DE-8C53-E49ED75B37D8}"/>
                </a:ext>
              </a:extLst>
            </p:cNvPr>
            <p:cNvSpPr/>
            <p:nvPr/>
          </p:nvSpPr>
          <p:spPr>
            <a:xfrm>
              <a:off x="4597573" y="5986611"/>
              <a:ext cx="209540" cy="591017"/>
            </a:xfrm>
            <a:custGeom>
              <a:avLst/>
              <a:gdLst>
                <a:gd name="connsiteX0" fmla="*/ 209541 w 209540"/>
                <a:gd name="connsiteY0" fmla="*/ 588204 h 591017"/>
                <a:gd name="connsiteX1" fmla="*/ 209541 w 209540"/>
                <a:gd name="connsiteY1" fmla="*/ 3349 h 591017"/>
                <a:gd name="connsiteX2" fmla="*/ 209541 w 209540"/>
                <a:gd name="connsiteY2" fmla="*/ 0 h 591017"/>
                <a:gd name="connsiteX3" fmla="*/ 0 w 209540"/>
                <a:gd name="connsiteY3" fmla="*/ 0 h 591017"/>
                <a:gd name="connsiteX4" fmla="*/ 0 w 209540"/>
                <a:gd name="connsiteY4" fmla="*/ 591017 h 591017"/>
                <a:gd name="connsiteX5" fmla="*/ 142954 w 209540"/>
                <a:gd name="connsiteY5" fmla="*/ 591017 h 591017"/>
                <a:gd name="connsiteX6" fmla="*/ 209541 w 209540"/>
                <a:gd name="connsiteY6" fmla="*/ 588204 h 59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40" h="591017">
                  <a:moveTo>
                    <a:pt x="209541" y="588204"/>
                  </a:moveTo>
                  <a:lnTo>
                    <a:pt x="209541" y="3349"/>
                  </a:lnTo>
                  <a:lnTo>
                    <a:pt x="209541" y="0"/>
                  </a:lnTo>
                  <a:lnTo>
                    <a:pt x="0" y="0"/>
                  </a:lnTo>
                  <a:lnTo>
                    <a:pt x="0" y="591017"/>
                  </a:lnTo>
                  <a:lnTo>
                    <a:pt x="142954" y="591017"/>
                  </a:lnTo>
                  <a:lnTo>
                    <a:pt x="209541" y="588204"/>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4E6FAF92-5825-4FC3-B64B-8BF8E278E828}"/>
                </a:ext>
              </a:extLst>
            </p:cNvPr>
            <p:cNvSpPr/>
            <p:nvPr/>
          </p:nvSpPr>
          <p:spPr>
            <a:xfrm>
              <a:off x="7084598" y="5692442"/>
              <a:ext cx="184085" cy="136234"/>
            </a:xfrm>
            <a:custGeom>
              <a:avLst/>
              <a:gdLst>
                <a:gd name="connsiteX0" fmla="*/ 181272 w 184085"/>
                <a:gd name="connsiteY0" fmla="*/ 136234 h 136234"/>
                <a:gd name="connsiteX1" fmla="*/ 182746 w 184085"/>
                <a:gd name="connsiteY1" fmla="*/ 136234 h 136234"/>
                <a:gd name="connsiteX2" fmla="*/ 184086 w 184085"/>
                <a:gd name="connsiteY2" fmla="*/ 136234 h 136234"/>
                <a:gd name="connsiteX3" fmla="*/ 184086 w 184085"/>
                <a:gd name="connsiteY3" fmla="*/ 136234 h 136234"/>
                <a:gd name="connsiteX4" fmla="*/ 184086 w 184085"/>
                <a:gd name="connsiteY4" fmla="*/ 1072 h 136234"/>
                <a:gd name="connsiteX5" fmla="*/ 184086 w 184085"/>
                <a:gd name="connsiteY5" fmla="*/ 0 h 136234"/>
                <a:gd name="connsiteX6" fmla="*/ 0 w 184085"/>
                <a:gd name="connsiteY6" fmla="*/ 0 h 136234"/>
                <a:gd name="connsiteX7" fmla="*/ 0 w 184085"/>
                <a:gd name="connsiteY7" fmla="*/ 136100 h 136234"/>
                <a:gd name="connsiteX8" fmla="*/ 181272 w 184085"/>
                <a:gd name="connsiteY8" fmla="*/ 136100 h 13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85" h="136234">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w="12700"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EF659A69-A204-4AD4-A87E-70339A2EC39D}"/>
                </a:ext>
              </a:extLst>
            </p:cNvPr>
            <p:cNvSpPr/>
            <p:nvPr/>
          </p:nvSpPr>
          <p:spPr>
            <a:xfrm>
              <a:off x="7665525" y="5671277"/>
              <a:ext cx="159969" cy="499390"/>
            </a:xfrm>
            <a:custGeom>
              <a:avLst/>
              <a:gdLst>
                <a:gd name="connsiteX0" fmla="*/ 0 w 159969"/>
                <a:gd name="connsiteY0" fmla="*/ 498587 h 499390"/>
                <a:gd name="connsiteX1" fmla="*/ 159969 w 159969"/>
                <a:gd name="connsiteY1" fmla="*/ 498587 h 499390"/>
                <a:gd name="connsiteX2" fmla="*/ 159969 w 159969"/>
                <a:gd name="connsiteY2" fmla="*/ 206695 h 499390"/>
                <a:gd name="connsiteX3" fmla="*/ 157825 w 159969"/>
                <a:gd name="connsiteY3" fmla="*/ 206695 h 499390"/>
                <a:gd name="connsiteX4" fmla="*/ 157825 w 159969"/>
                <a:gd name="connsiteY4" fmla="*/ 206695 h 499390"/>
                <a:gd name="connsiteX5" fmla="*/ 157825 w 159969"/>
                <a:gd name="connsiteY5" fmla="*/ 206695 h 499390"/>
                <a:gd name="connsiteX6" fmla="*/ 156753 w 159969"/>
                <a:gd name="connsiteY6" fmla="*/ 205624 h 499390"/>
                <a:gd name="connsiteX7" fmla="*/ 155949 w 159969"/>
                <a:gd name="connsiteY7" fmla="*/ 204418 h 499390"/>
                <a:gd name="connsiteX8" fmla="*/ 155949 w 159969"/>
                <a:gd name="connsiteY8" fmla="*/ 203212 h 499390"/>
                <a:gd name="connsiteX9" fmla="*/ 155949 w 159969"/>
                <a:gd name="connsiteY9" fmla="*/ 201739 h 499390"/>
                <a:gd name="connsiteX10" fmla="*/ 155949 w 159969"/>
                <a:gd name="connsiteY10" fmla="*/ 200935 h 499390"/>
                <a:gd name="connsiteX11" fmla="*/ 155949 w 159969"/>
                <a:gd name="connsiteY11" fmla="*/ 0 h 499390"/>
                <a:gd name="connsiteX12" fmla="*/ 0 w 159969"/>
                <a:gd name="connsiteY12" fmla="*/ 0 h 499390"/>
                <a:gd name="connsiteX13" fmla="*/ 0 w 159969"/>
                <a:gd name="connsiteY13" fmla="*/ 499391 h 4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969" h="49939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w="12700"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2BB71032-D2E0-4F33-94A1-9AB8125A4065}"/>
                </a:ext>
              </a:extLst>
            </p:cNvPr>
            <p:cNvSpPr/>
            <p:nvPr/>
          </p:nvSpPr>
          <p:spPr>
            <a:xfrm>
              <a:off x="8477161" y="5601888"/>
              <a:ext cx="152734" cy="21433"/>
            </a:xfrm>
            <a:custGeom>
              <a:avLst/>
              <a:gdLst>
                <a:gd name="connsiteX0" fmla="*/ 123662 w 152734"/>
                <a:gd name="connsiteY0" fmla="*/ 21433 h 21433"/>
                <a:gd name="connsiteX1" fmla="*/ 152735 w 152734"/>
                <a:gd name="connsiteY1" fmla="*/ 0 h 21433"/>
                <a:gd name="connsiteX2" fmla="*/ 0 w 152734"/>
                <a:gd name="connsiteY2" fmla="*/ 0 h 21433"/>
                <a:gd name="connsiteX3" fmla="*/ 0 w 152734"/>
                <a:gd name="connsiteY3" fmla="*/ 21433 h 21433"/>
                <a:gd name="connsiteX4" fmla="*/ 116561 w 152734"/>
                <a:gd name="connsiteY4" fmla="*/ 21433 h 21433"/>
                <a:gd name="connsiteX5" fmla="*/ 123662 w 152734"/>
                <a:gd name="connsiteY5" fmla="*/ 21433 h 2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34" h="21433">
                  <a:moveTo>
                    <a:pt x="123662" y="21433"/>
                  </a:moveTo>
                  <a:lnTo>
                    <a:pt x="152735" y="0"/>
                  </a:lnTo>
                  <a:lnTo>
                    <a:pt x="0" y="0"/>
                  </a:lnTo>
                  <a:lnTo>
                    <a:pt x="0" y="21433"/>
                  </a:lnTo>
                  <a:lnTo>
                    <a:pt x="116561" y="21433"/>
                  </a:lnTo>
                  <a:lnTo>
                    <a:pt x="123662" y="21433"/>
                  </a:lnTo>
                  <a:close/>
                </a:path>
              </a:pathLst>
            </a:custGeom>
            <a:solidFill>
              <a:srgbClr val="A45950"/>
            </a:solidFill>
            <a:ln w="12700"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D1137AB8-283F-48EF-AE22-3CC079B24299}"/>
                </a:ext>
              </a:extLst>
            </p:cNvPr>
            <p:cNvSpPr/>
            <p:nvPr/>
          </p:nvSpPr>
          <p:spPr>
            <a:xfrm>
              <a:off x="8605243" y="5601888"/>
              <a:ext cx="29475" cy="21433"/>
            </a:xfrm>
            <a:custGeom>
              <a:avLst/>
              <a:gdLst>
                <a:gd name="connsiteX0" fmla="*/ 0 w 29475"/>
                <a:gd name="connsiteY0" fmla="*/ 21433 h 21433"/>
                <a:gd name="connsiteX1" fmla="*/ 29475 w 29475"/>
                <a:gd name="connsiteY1" fmla="*/ 21433 h 21433"/>
                <a:gd name="connsiteX2" fmla="*/ 29475 w 29475"/>
                <a:gd name="connsiteY2" fmla="*/ 0 h 21433"/>
                <a:gd name="connsiteX3" fmla="*/ 29074 w 29475"/>
                <a:gd name="connsiteY3" fmla="*/ 0 h 21433"/>
                <a:gd name="connsiteX4" fmla="*/ 0 w 29475"/>
                <a:gd name="connsiteY4" fmla="*/ 21433 h 2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75" h="21433">
                  <a:moveTo>
                    <a:pt x="0" y="21433"/>
                  </a:moveTo>
                  <a:lnTo>
                    <a:pt x="29475" y="21433"/>
                  </a:lnTo>
                  <a:lnTo>
                    <a:pt x="29475" y="0"/>
                  </a:lnTo>
                  <a:lnTo>
                    <a:pt x="29074" y="0"/>
                  </a:lnTo>
                  <a:lnTo>
                    <a:pt x="0" y="21433"/>
                  </a:lnTo>
                  <a:close/>
                </a:path>
              </a:pathLst>
            </a:custGeom>
            <a:solidFill>
              <a:srgbClr val="E8E7E3"/>
            </a:solidFill>
            <a:ln w="12700"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F30946F3-4602-4980-8F90-B1607C11937E}"/>
                </a:ext>
              </a:extLst>
            </p:cNvPr>
            <p:cNvSpPr/>
            <p:nvPr/>
          </p:nvSpPr>
          <p:spPr>
            <a:xfrm>
              <a:off x="4742001" y="6589282"/>
              <a:ext cx="71142" cy="264564"/>
            </a:xfrm>
            <a:custGeom>
              <a:avLst/>
              <a:gdLst>
                <a:gd name="connsiteX0" fmla="*/ 0 w 71142"/>
                <a:gd name="connsiteY0" fmla="*/ 2947 h 264564"/>
                <a:gd name="connsiteX1" fmla="*/ 0 w 71142"/>
                <a:gd name="connsiteY1" fmla="*/ 264564 h 264564"/>
                <a:gd name="connsiteX2" fmla="*/ 71142 w 71142"/>
                <a:gd name="connsiteY2" fmla="*/ 264564 h 264564"/>
                <a:gd name="connsiteX3" fmla="*/ 71142 w 71142"/>
                <a:gd name="connsiteY3" fmla="*/ 0 h 264564"/>
                <a:gd name="connsiteX4" fmla="*/ 0 w 71142"/>
                <a:gd name="connsiteY4" fmla="*/ 2947 h 264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2" h="264564">
                  <a:moveTo>
                    <a:pt x="0" y="2947"/>
                  </a:moveTo>
                  <a:lnTo>
                    <a:pt x="0" y="264564"/>
                  </a:lnTo>
                  <a:lnTo>
                    <a:pt x="71142" y="264564"/>
                  </a:lnTo>
                  <a:lnTo>
                    <a:pt x="71142" y="0"/>
                  </a:lnTo>
                  <a:lnTo>
                    <a:pt x="0" y="2947"/>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EECFF19D-FC70-4A74-8DFD-0ED9C8146C03}"/>
                </a:ext>
              </a:extLst>
            </p:cNvPr>
            <p:cNvSpPr/>
            <p:nvPr/>
          </p:nvSpPr>
          <p:spPr>
            <a:xfrm>
              <a:off x="4816091" y="6584192"/>
              <a:ext cx="124063" cy="270592"/>
            </a:xfrm>
            <a:custGeom>
              <a:avLst/>
              <a:gdLst>
                <a:gd name="connsiteX0" fmla="*/ 69267 w 124063"/>
                <a:gd name="connsiteY0" fmla="*/ 2009 h 270592"/>
                <a:gd name="connsiteX1" fmla="*/ 44748 w 124063"/>
                <a:gd name="connsiteY1" fmla="*/ 3081 h 270592"/>
                <a:gd name="connsiteX2" fmla="*/ 44748 w 124063"/>
                <a:gd name="connsiteY2" fmla="*/ 3081 h 270592"/>
                <a:gd name="connsiteX3" fmla="*/ 41935 w 124063"/>
                <a:gd name="connsiteY3" fmla="*/ 3081 h 270592"/>
                <a:gd name="connsiteX4" fmla="*/ 41131 w 124063"/>
                <a:gd name="connsiteY4" fmla="*/ 3081 h 270592"/>
                <a:gd name="connsiteX5" fmla="*/ 39657 w 124063"/>
                <a:gd name="connsiteY5" fmla="*/ 2009 h 270592"/>
                <a:gd name="connsiteX6" fmla="*/ 38988 w 124063"/>
                <a:gd name="connsiteY6" fmla="*/ 1206 h 270592"/>
                <a:gd name="connsiteX7" fmla="*/ 38184 w 124063"/>
                <a:gd name="connsiteY7" fmla="*/ 0 h 270592"/>
                <a:gd name="connsiteX8" fmla="*/ 31083 w 124063"/>
                <a:gd name="connsiteY8" fmla="*/ 0 h 270592"/>
                <a:gd name="connsiteX9" fmla="*/ 24518 w 124063"/>
                <a:gd name="connsiteY9" fmla="*/ 4956 h 270592"/>
                <a:gd name="connsiteX10" fmla="*/ 0 w 124063"/>
                <a:gd name="connsiteY10" fmla="*/ 6028 h 270592"/>
                <a:gd name="connsiteX11" fmla="*/ 0 w 124063"/>
                <a:gd name="connsiteY11" fmla="*/ 270592 h 270592"/>
                <a:gd name="connsiteX12" fmla="*/ 124063 w 124063"/>
                <a:gd name="connsiteY12" fmla="*/ 270592 h 270592"/>
                <a:gd name="connsiteX13" fmla="*/ 124063 w 124063"/>
                <a:gd name="connsiteY13"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063" h="270592">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B912456C-9B7E-458E-8282-9707C502A59A}"/>
                </a:ext>
              </a:extLst>
            </p:cNvPr>
            <p:cNvSpPr/>
            <p:nvPr/>
          </p:nvSpPr>
          <p:spPr>
            <a:xfrm>
              <a:off x="8447552" y="5610595"/>
              <a:ext cx="14871" cy="12725"/>
            </a:xfrm>
            <a:custGeom>
              <a:avLst/>
              <a:gdLst>
                <a:gd name="connsiteX0" fmla="*/ 14871 w 14871"/>
                <a:gd name="connsiteY0" fmla="*/ 0 h 12725"/>
                <a:gd name="connsiteX1" fmla="*/ 0 w 14871"/>
                <a:gd name="connsiteY1" fmla="*/ 12726 h 12725"/>
                <a:gd name="connsiteX2" fmla="*/ 14871 w 14871"/>
                <a:gd name="connsiteY2" fmla="*/ 12726 h 12725"/>
                <a:gd name="connsiteX3" fmla="*/ 14871 w 14871"/>
                <a:gd name="connsiteY3" fmla="*/ 0 h 12725"/>
              </a:gdLst>
              <a:ahLst/>
              <a:cxnLst>
                <a:cxn ang="0">
                  <a:pos x="connsiteX0" y="connsiteY0"/>
                </a:cxn>
                <a:cxn ang="0">
                  <a:pos x="connsiteX1" y="connsiteY1"/>
                </a:cxn>
                <a:cxn ang="0">
                  <a:pos x="connsiteX2" y="connsiteY2"/>
                </a:cxn>
                <a:cxn ang="0">
                  <a:pos x="connsiteX3" y="connsiteY3"/>
                </a:cxn>
              </a:cxnLst>
              <a:rect l="l" t="t" r="r" b="b"/>
              <a:pathLst>
                <a:path w="14871" h="12725">
                  <a:moveTo>
                    <a:pt x="14871" y="0"/>
                  </a:moveTo>
                  <a:lnTo>
                    <a:pt x="0" y="12726"/>
                  </a:lnTo>
                  <a:lnTo>
                    <a:pt x="14871" y="12726"/>
                  </a:lnTo>
                  <a:lnTo>
                    <a:pt x="14871" y="0"/>
                  </a:lnTo>
                  <a:close/>
                </a:path>
              </a:pathLst>
            </a:custGeom>
            <a:solidFill>
              <a:srgbClr val="A45950"/>
            </a:solidFill>
            <a:ln w="12700"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E3C0B854-5DBE-4579-BF1B-4F234EBADDEE}"/>
                </a:ext>
              </a:extLst>
            </p:cNvPr>
            <p:cNvSpPr/>
            <p:nvPr/>
          </p:nvSpPr>
          <p:spPr>
            <a:xfrm>
              <a:off x="5803639" y="6591158"/>
              <a:ext cx="33628" cy="262555"/>
            </a:xfrm>
            <a:custGeom>
              <a:avLst/>
              <a:gdLst>
                <a:gd name="connsiteX0" fmla="*/ 0 w 33628"/>
                <a:gd name="connsiteY0" fmla="*/ 0 h 262555"/>
                <a:gd name="connsiteX1" fmla="*/ 33628 w 33628"/>
                <a:gd name="connsiteY1" fmla="*/ 0 h 262555"/>
                <a:gd name="connsiteX2" fmla="*/ 33628 w 33628"/>
                <a:gd name="connsiteY2" fmla="*/ 262555 h 262555"/>
                <a:gd name="connsiteX3" fmla="*/ 0 w 33628"/>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3628" h="262555">
                  <a:moveTo>
                    <a:pt x="0" y="0"/>
                  </a:moveTo>
                  <a:lnTo>
                    <a:pt x="33628" y="0"/>
                  </a:lnTo>
                  <a:lnTo>
                    <a:pt x="33628" y="262555"/>
                  </a:lnTo>
                  <a:lnTo>
                    <a:pt x="0" y="26255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F8E5C694-D143-4741-A2CB-18612CB8F454}"/>
                </a:ext>
              </a:extLst>
            </p:cNvPr>
            <p:cNvSpPr/>
            <p:nvPr/>
          </p:nvSpPr>
          <p:spPr>
            <a:xfrm>
              <a:off x="5839813" y="6591158"/>
              <a:ext cx="353566" cy="262555"/>
            </a:xfrm>
            <a:custGeom>
              <a:avLst/>
              <a:gdLst>
                <a:gd name="connsiteX0" fmla="*/ 0 w 353566"/>
                <a:gd name="connsiteY0" fmla="*/ 0 h 262555"/>
                <a:gd name="connsiteX1" fmla="*/ 353567 w 353566"/>
                <a:gd name="connsiteY1" fmla="*/ 0 h 262555"/>
                <a:gd name="connsiteX2" fmla="*/ 353567 w 353566"/>
                <a:gd name="connsiteY2" fmla="*/ 262555 h 262555"/>
                <a:gd name="connsiteX3" fmla="*/ 0 w 353566"/>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53566" h="262555">
                  <a:moveTo>
                    <a:pt x="0" y="0"/>
                  </a:moveTo>
                  <a:lnTo>
                    <a:pt x="353567" y="0"/>
                  </a:lnTo>
                  <a:lnTo>
                    <a:pt x="353567" y="262555"/>
                  </a:lnTo>
                  <a:lnTo>
                    <a:pt x="0" y="262555"/>
                  </a:lnTo>
                  <a:close/>
                </a:path>
              </a:pathLst>
            </a:custGeom>
            <a:solidFill>
              <a:srgbClr val="22B0AE"/>
            </a:solidFill>
            <a:ln w="12700"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BC083D84-FEBA-4220-BE79-6305DEFBBC67}"/>
                </a:ext>
              </a:extLst>
            </p:cNvPr>
            <p:cNvSpPr/>
            <p:nvPr/>
          </p:nvSpPr>
          <p:spPr>
            <a:xfrm>
              <a:off x="6825084" y="6519223"/>
              <a:ext cx="125536" cy="334891"/>
            </a:xfrm>
            <a:custGeom>
              <a:avLst/>
              <a:gdLst>
                <a:gd name="connsiteX0" fmla="*/ 58414 w 125536"/>
                <a:gd name="connsiteY0" fmla="*/ 0 h 334891"/>
                <a:gd name="connsiteX1" fmla="*/ 58414 w 125536"/>
                <a:gd name="connsiteY1" fmla="*/ 0 h 334891"/>
                <a:gd name="connsiteX2" fmla="*/ 56940 w 125536"/>
                <a:gd name="connsiteY2" fmla="*/ 0 h 334891"/>
                <a:gd name="connsiteX3" fmla="*/ 0 w 125536"/>
                <a:gd name="connsiteY3" fmla="*/ 0 h 334891"/>
                <a:gd name="connsiteX4" fmla="*/ 0 w 125536"/>
                <a:gd name="connsiteY4" fmla="*/ 334892 h 334891"/>
                <a:gd name="connsiteX5" fmla="*/ 125536 w 125536"/>
                <a:gd name="connsiteY5" fmla="*/ 334892 h 334891"/>
                <a:gd name="connsiteX6" fmla="*/ 125536 w 125536"/>
                <a:gd name="connsiteY6"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536" h="334891">
                  <a:moveTo>
                    <a:pt x="58414" y="0"/>
                  </a:moveTo>
                  <a:lnTo>
                    <a:pt x="58414" y="0"/>
                  </a:lnTo>
                  <a:lnTo>
                    <a:pt x="56940" y="0"/>
                  </a:lnTo>
                  <a:lnTo>
                    <a:pt x="0" y="0"/>
                  </a:lnTo>
                  <a:lnTo>
                    <a:pt x="0" y="334892"/>
                  </a:lnTo>
                  <a:lnTo>
                    <a:pt x="125536" y="334892"/>
                  </a:lnTo>
                  <a:lnTo>
                    <a:pt x="125536" y="0"/>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BEE28A17-37E3-43BB-B9E3-681F798134DB}"/>
                </a:ext>
              </a:extLst>
            </p:cNvPr>
            <p:cNvSpPr/>
            <p:nvPr/>
          </p:nvSpPr>
          <p:spPr>
            <a:xfrm>
              <a:off x="6714955" y="5894583"/>
              <a:ext cx="335881" cy="685992"/>
            </a:xfrm>
            <a:custGeom>
              <a:avLst/>
              <a:gdLst>
                <a:gd name="connsiteX0" fmla="*/ 0 w 335881"/>
                <a:gd name="connsiteY0" fmla="*/ 685992 h 685992"/>
                <a:gd name="connsiteX1" fmla="*/ 95392 w 335881"/>
                <a:gd name="connsiteY1" fmla="*/ 685992 h 685992"/>
                <a:gd name="connsiteX2" fmla="*/ 95392 w 335881"/>
                <a:gd name="connsiteY2" fmla="*/ 617005 h 685992"/>
                <a:gd name="connsiteX3" fmla="*/ 102761 w 335881"/>
                <a:gd name="connsiteY3" fmla="*/ 609637 h 685992"/>
                <a:gd name="connsiteX4" fmla="*/ 246921 w 335881"/>
                <a:gd name="connsiteY4" fmla="*/ 609637 h 685992"/>
                <a:gd name="connsiteX5" fmla="*/ 252280 w 335881"/>
                <a:gd name="connsiteY5" fmla="*/ 609637 h 685992"/>
                <a:gd name="connsiteX6" fmla="*/ 335882 w 335881"/>
                <a:gd name="connsiteY6" fmla="*/ 609637 h 685992"/>
                <a:gd name="connsiteX7" fmla="*/ 335882 w 335881"/>
                <a:gd name="connsiteY7" fmla="*/ 0 h 685992"/>
                <a:gd name="connsiteX8" fmla="*/ 0 w 335881"/>
                <a:gd name="connsiteY8" fmla="*/ 0 h 685992"/>
                <a:gd name="connsiteX9" fmla="*/ 0 w 335881"/>
                <a:gd name="connsiteY9" fmla="*/ 685992 h 685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881" h="685992">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2E092F0F-206B-435A-9CB4-00CD98736B05}"/>
                </a:ext>
              </a:extLst>
            </p:cNvPr>
            <p:cNvSpPr/>
            <p:nvPr/>
          </p:nvSpPr>
          <p:spPr>
            <a:xfrm>
              <a:off x="6240138" y="6298443"/>
              <a:ext cx="466241" cy="555672"/>
            </a:xfrm>
            <a:custGeom>
              <a:avLst/>
              <a:gdLst>
                <a:gd name="connsiteX0" fmla="*/ 461687 w 466241"/>
                <a:gd name="connsiteY0" fmla="*/ 0 h 267913"/>
                <a:gd name="connsiteX1" fmla="*/ 0 w 466241"/>
                <a:gd name="connsiteY1" fmla="*/ 0 h 267913"/>
                <a:gd name="connsiteX2" fmla="*/ 0 w 466241"/>
                <a:gd name="connsiteY2" fmla="*/ 267913 h 267913"/>
                <a:gd name="connsiteX3" fmla="*/ 466242 w 466241"/>
                <a:gd name="connsiteY3" fmla="*/ 267913 h 267913"/>
                <a:gd name="connsiteX4" fmla="*/ 466242 w 466241"/>
                <a:gd name="connsiteY4" fmla="*/ 2813 h 267913"/>
                <a:gd name="connsiteX5" fmla="*/ 461687 w 466241"/>
                <a:gd name="connsiteY5" fmla="*/ 0 h 26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41" h="267913">
                  <a:moveTo>
                    <a:pt x="461687" y="0"/>
                  </a:moveTo>
                  <a:lnTo>
                    <a:pt x="0" y="0"/>
                  </a:lnTo>
                  <a:lnTo>
                    <a:pt x="0" y="267913"/>
                  </a:lnTo>
                  <a:lnTo>
                    <a:pt x="466242" y="267913"/>
                  </a:lnTo>
                  <a:lnTo>
                    <a:pt x="466242" y="2813"/>
                  </a:lnTo>
                  <a:cubicBezTo>
                    <a:pt x="464433" y="2438"/>
                    <a:pt x="462825" y="1447"/>
                    <a:pt x="461687" y="0"/>
                  </a:cubicBezTo>
                  <a:close/>
                </a:path>
              </a:pathLst>
            </a:custGeom>
            <a:solidFill>
              <a:schemeClr val="tx2"/>
            </a:solidFill>
            <a:ln w="12700" cap="flat">
              <a:solidFill>
                <a:schemeClr val="tx1"/>
              </a:solid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8A246B39-318B-402F-BB1E-12FDEDE5EA44}"/>
                </a:ext>
              </a:extLst>
            </p:cNvPr>
            <p:cNvSpPr/>
            <p:nvPr/>
          </p:nvSpPr>
          <p:spPr>
            <a:xfrm>
              <a:off x="6708925" y="6583120"/>
              <a:ext cx="101421" cy="270592"/>
            </a:xfrm>
            <a:custGeom>
              <a:avLst/>
              <a:gdLst>
                <a:gd name="connsiteX0" fmla="*/ 5761 w 101421"/>
                <a:gd name="connsiteY0" fmla="*/ 0 h 270592"/>
                <a:gd name="connsiteX1" fmla="*/ 0 w 101421"/>
                <a:gd name="connsiteY1" fmla="*/ 5894 h 270592"/>
                <a:gd name="connsiteX2" fmla="*/ 0 w 101421"/>
                <a:gd name="connsiteY2" fmla="*/ 270592 h 270592"/>
                <a:gd name="connsiteX3" fmla="*/ 101421 w 101421"/>
                <a:gd name="connsiteY3" fmla="*/ 270592 h 270592"/>
                <a:gd name="connsiteX4" fmla="*/ 101421 w 101421"/>
                <a:gd name="connsiteY4" fmla="*/ 0 h 27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21" h="270592">
                  <a:moveTo>
                    <a:pt x="5761" y="0"/>
                  </a:moveTo>
                  <a:cubicBezTo>
                    <a:pt x="5292" y="2987"/>
                    <a:pt x="2988" y="5358"/>
                    <a:pt x="0" y="5894"/>
                  </a:cubicBezTo>
                  <a:lnTo>
                    <a:pt x="0" y="270592"/>
                  </a:lnTo>
                  <a:lnTo>
                    <a:pt x="101421" y="270592"/>
                  </a:lnTo>
                  <a:lnTo>
                    <a:pt x="101421" y="0"/>
                  </a:lnTo>
                  <a:close/>
                </a:path>
              </a:pathLst>
            </a:custGeom>
            <a:solidFill>
              <a:schemeClr val="accent4"/>
            </a:solidFill>
            <a:ln w="12700"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1160F50E-9062-4BCA-AC7A-EAF8A8CB4FFA}"/>
                </a:ext>
              </a:extLst>
            </p:cNvPr>
            <p:cNvSpPr/>
            <p:nvPr/>
          </p:nvSpPr>
          <p:spPr>
            <a:xfrm>
              <a:off x="8346667" y="6518955"/>
              <a:ext cx="1607" cy="334891"/>
            </a:xfrm>
            <a:custGeom>
              <a:avLst/>
              <a:gdLst>
                <a:gd name="connsiteX0" fmla="*/ 0 w 1607"/>
                <a:gd name="connsiteY0" fmla="*/ 0 h 334891"/>
                <a:gd name="connsiteX1" fmla="*/ 1608 w 1607"/>
                <a:gd name="connsiteY1" fmla="*/ 0 h 334891"/>
                <a:gd name="connsiteX2" fmla="*/ 1608 w 1607"/>
                <a:gd name="connsiteY2" fmla="*/ 334892 h 334891"/>
                <a:gd name="connsiteX3" fmla="*/ 0 w 1607"/>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1607" h="334891">
                  <a:moveTo>
                    <a:pt x="0" y="0"/>
                  </a:moveTo>
                  <a:lnTo>
                    <a:pt x="1608" y="0"/>
                  </a:lnTo>
                  <a:lnTo>
                    <a:pt x="1608" y="334892"/>
                  </a:lnTo>
                  <a:lnTo>
                    <a:pt x="0" y="334892"/>
                  </a:lnTo>
                  <a:close/>
                </a:path>
              </a:pathLst>
            </a:custGeom>
            <a:solidFill>
              <a:srgbClr val="F9AA19"/>
            </a:solidFill>
            <a:ln w="12700"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6F0D71BE-388D-44EB-9A2F-1E84AF5E96C2}"/>
                </a:ext>
              </a:extLst>
            </p:cNvPr>
            <p:cNvSpPr/>
            <p:nvPr/>
          </p:nvSpPr>
          <p:spPr>
            <a:xfrm>
              <a:off x="8087286" y="6518955"/>
              <a:ext cx="256700" cy="334891"/>
            </a:xfrm>
            <a:custGeom>
              <a:avLst/>
              <a:gdLst>
                <a:gd name="connsiteX0" fmla="*/ 0 w 256700"/>
                <a:gd name="connsiteY0" fmla="*/ 0 h 334891"/>
                <a:gd name="connsiteX1" fmla="*/ 256701 w 256700"/>
                <a:gd name="connsiteY1" fmla="*/ 0 h 334891"/>
                <a:gd name="connsiteX2" fmla="*/ 256701 w 256700"/>
                <a:gd name="connsiteY2" fmla="*/ 334892 h 334891"/>
                <a:gd name="connsiteX3" fmla="*/ 0 w 256700"/>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256700" h="334891">
                  <a:moveTo>
                    <a:pt x="0" y="0"/>
                  </a:moveTo>
                  <a:lnTo>
                    <a:pt x="256701" y="0"/>
                  </a:lnTo>
                  <a:lnTo>
                    <a:pt x="256701" y="334892"/>
                  </a:lnTo>
                  <a:lnTo>
                    <a:pt x="0" y="334892"/>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11D8FE1C-6E10-4CFC-B9E3-6160A3156496}"/>
                </a:ext>
              </a:extLst>
            </p:cNvPr>
            <p:cNvSpPr/>
            <p:nvPr/>
          </p:nvSpPr>
          <p:spPr>
            <a:xfrm>
              <a:off x="7618231" y="5859084"/>
              <a:ext cx="32556" cy="310779"/>
            </a:xfrm>
            <a:custGeom>
              <a:avLst/>
              <a:gdLst>
                <a:gd name="connsiteX0" fmla="*/ 32556 w 32556"/>
                <a:gd name="connsiteY0" fmla="*/ 310779 h 310779"/>
                <a:gd name="connsiteX1" fmla="*/ 32556 w 32556"/>
                <a:gd name="connsiteY1" fmla="*/ 0 h 310779"/>
                <a:gd name="connsiteX2" fmla="*/ 2546 w 32556"/>
                <a:gd name="connsiteY2" fmla="*/ 0 h 310779"/>
                <a:gd name="connsiteX3" fmla="*/ 2546 w 32556"/>
                <a:gd name="connsiteY3" fmla="*/ 11788 h 310779"/>
                <a:gd name="connsiteX4" fmla="*/ 0 w 32556"/>
                <a:gd name="connsiteY4" fmla="*/ 17280 h 310779"/>
                <a:gd name="connsiteX5" fmla="*/ 0 w 32556"/>
                <a:gd name="connsiteY5" fmla="*/ 310779 h 31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56" h="310779">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w="12700"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025BC125-3883-4318-BA23-E61A5E36AA89}"/>
                </a:ext>
              </a:extLst>
            </p:cNvPr>
            <p:cNvSpPr/>
            <p:nvPr/>
          </p:nvSpPr>
          <p:spPr>
            <a:xfrm>
              <a:off x="7266808" y="5877704"/>
              <a:ext cx="1473" cy="625979"/>
            </a:xfrm>
            <a:custGeom>
              <a:avLst/>
              <a:gdLst>
                <a:gd name="connsiteX0" fmla="*/ 0 w 1473"/>
                <a:gd name="connsiteY0" fmla="*/ 0 h 625979"/>
                <a:gd name="connsiteX1" fmla="*/ 0 w 1473"/>
                <a:gd name="connsiteY1" fmla="*/ 625980 h 625979"/>
                <a:gd name="connsiteX2" fmla="*/ 1474 w 1473"/>
                <a:gd name="connsiteY2" fmla="*/ 625980 h 625979"/>
                <a:gd name="connsiteX3" fmla="*/ 1474 w 1473"/>
                <a:gd name="connsiteY3" fmla="*/ 268 h 625979"/>
              </a:gdLst>
              <a:ahLst/>
              <a:cxnLst>
                <a:cxn ang="0">
                  <a:pos x="connsiteX0" y="connsiteY0"/>
                </a:cxn>
                <a:cxn ang="0">
                  <a:pos x="connsiteX1" y="connsiteY1"/>
                </a:cxn>
                <a:cxn ang="0">
                  <a:pos x="connsiteX2" y="connsiteY2"/>
                </a:cxn>
                <a:cxn ang="0">
                  <a:pos x="connsiteX3" y="connsiteY3"/>
                </a:cxn>
              </a:cxnLst>
              <a:rect l="l" t="t" r="r" b="b"/>
              <a:pathLst>
                <a:path w="1473" h="625979">
                  <a:moveTo>
                    <a:pt x="0" y="0"/>
                  </a:moveTo>
                  <a:lnTo>
                    <a:pt x="0" y="625980"/>
                  </a:lnTo>
                  <a:lnTo>
                    <a:pt x="1474" y="625980"/>
                  </a:lnTo>
                  <a:lnTo>
                    <a:pt x="1474" y="268"/>
                  </a:lnTo>
                  <a:close/>
                </a:path>
              </a:pathLst>
            </a:custGeom>
            <a:solidFill>
              <a:srgbClr val="F9AA19"/>
            </a:solidFill>
            <a:ln w="12700"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A8365818-E5A4-44C3-9068-16FA05BCFB39}"/>
                </a:ext>
              </a:extLst>
            </p:cNvPr>
            <p:cNvSpPr/>
            <p:nvPr/>
          </p:nvSpPr>
          <p:spPr>
            <a:xfrm>
              <a:off x="7065574" y="5843278"/>
              <a:ext cx="198554" cy="660406"/>
            </a:xfrm>
            <a:custGeom>
              <a:avLst/>
              <a:gdLst>
                <a:gd name="connsiteX0" fmla="*/ 198555 w 198554"/>
                <a:gd name="connsiteY0" fmla="*/ 660407 h 660406"/>
                <a:gd name="connsiteX1" fmla="*/ 198555 w 198554"/>
                <a:gd name="connsiteY1" fmla="*/ 32551 h 660406"/>
                <a:gd name="connsiteX2" fmla="*/ 198555 w 198554"/>
                <a:gd name="connsiteY2" fmla="*/ 22639 h 660406"/>
                <a:gd name="connsiteX3" fmla="*/ 198555 w 198554"/>
                <a:gd name="connsiteY3" fmla="*/ 14065 h 660406"/>
                <a:gd name="connsiteX4" fmla="*/ 196947 w 198554"/>
                <a:gd name="connsiteY4" fmla="*/ 8439 h 660406"/>
                <a:gd name="connsiteX5" fmla="*/ 196947 w 198554"/>
                <a:gd name="connsiteY5" fmla="*/ 8439 h 660406"/>
                <a:gd name="connsiteX6" fmla="*/ 194402 w 198554"/>
                <a:gd name="connsiteY6" fmla="*/ 0 h 660406"/>
                <a:gd name="connsiteX7" fmla="*/ 0 w 198554"/>
                <a:gd name="connsiteY7" fmla="*/ 0 h 660406"/>
                <a:gd name="connsiteX8" fmla="*/ 0 w 198554"/>
                <a:gd name="connsiteY8" fmla="*/ 660407 h 66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554" h="660406">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C212015A-18C4-40C5-8DF7-ADF2338257CB}"/>
                </a:ext>
              </a:extLst>
            </p:cNvPr>
            <p:cNvSpPr/>
            <p:nvPr/>
          </p:nvSpPr>
          <p:spPr>
            <a:xfrm>
              <a:off x="5552833" y="6547086"/>
              <a:ext cx="42202" cy="33489"/>
            </a:xfrm>
            <a:custGeom>
              <a:avLst/>
              <a:gdLst>
                <a:gd name="connsiteX0" fmla="*/ 19025 w 42202"/>
                <a:gd name="connsiteY0" fmla="*/ 33489 h 33489"/>
                <a:gd name="connsiteX1" fmla="*/ 20231 w 42202"/>
                <a:gd name="connsiteY1" fmla="*/ 32150 h 33489"/>
                <a:gd name="connsiteX2" fmla="*/ 30681 w 42202"/>
                <a:gd name="connsiteY2" fmla="*/ 32150 h 33489"/>
                <a:gd name="connsiteX3" fmla="*/ 31753 w 42202"/>
                <a:gd name="connsiteY3" fmla="*/ 31480 h 33489"/>
                <a:gd name="connsiteX4" fmla="*/ 42203 w 42202"/>
                <a:gd name="connsiteY4" fmla="*/ 31480 h 33489"/>
                <a:gd name="connsiteX5" fmla="*/ 42203 w 42202"/>
                <a:gd name="connsiteY5" fmla="*/ 29471 h 33489"/>
                <a:gd name="connsiteX6" fmla="*/ 42203 w 42202"/>
                <a:gd name="connsiteY6" fmla="*/ 0 h 33489"/>
                <a:gd name="connsiteX7" fmla="*/ 0 w 42202"/>
                <a:gd name="connsiteY7" fmla="*/ 0 h 33489"/>
                <a:gd name="connsiteX8" fmla="*/ 0 w 42202"/>
                <a:gd name="connsiteY8" fmla="*/ 33489 h 3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02" h="33489">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w="12700"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CBDDF55A-575B-45AB-99A4-F44472273B92}"/>
                </a:ext>
              </a:extLst>
            </p:cNvPr>
            <p:cNvSpPr/>
            <p:nvPr/>
          </p:nvSpPr>
          <p:spPr>
            <a:xfrm>
              <a:off x="5519875" y="6547086"/>
              <a:ext cx="30814" cy="33489"/>
            </a:xfrm>
            <a:custGeom>
              <a:avLst/>
              <a:gdLst>
                <a:gd name="connsiteX0" fmla="*/ 0 w 30814"/>
                <a:gd name="connsiteY0" fmla="*/ 0 h 33489"/>
                <a:gd name="connsiteX1" fmla="*/ 30815 w 30814"/>
                <a:gd name="connsiteY1" fmla="*/ 0 h 33489"/>
                <a:gd name="connsiteX2" fmla="*/ 30815 w 30814"/>
                <a:gd name="connsiteY2" fmla="*/ 33489 h 33489"/>
                <a:gd name="connsiteX3" fmla="*/ 0 w 30814"/>
                <a:gd name="connsiteY3" fmla="*/ 33489 h 33489"/>
              </a:gdLst>
              <a:ahLst/>
              <a:cxnLst>
                <a:cxn ang="0">
                  <a:pos x="connsiteX0" y="connsiteY0"/>
                </a:cxn>
                <a:cxn ang="0">
                  <a:pos x="connsiteX1" y="connsiteY1"/>
                </a:cxn>
                <a:cxn ang="0">
                  <a:pos x="connsiteX2" y="connsiteY2"/>
                </a:cxn>
                <a:cxn ang="0">
                  <a:pos x="connsiteX3" y="connsiteY3"/>
                </a:cxn>
              </a:cxnLst>
              <a:rect l="l" t="t" r="r" b="b"/>
              <a:pathLst>
                <a:path w="30814" h="33489">
                  <a:moveTo>
                    <a:pt x="0" y="0"/>
                  </a:moveTo>
                  <a:lnTo>
                    <a:pt x="30815" y="0"/>
                  </a:lnTo>
                  <a:lnTo>
                    <a:pt x="30815" y="33489"/>
                  </a:lnTo>
                  <a:lnTo>
                    <a:pt x="0" y="33489"/>
                  </a:lnTo>
                  <a:close/>
                </a:path>
              </a:pathLst>
            </a:custGeom>
            <a:solidFill>
              <a:srgbClr val="DD2A27"/>
            </a:solidFill>
            <a:ln w="12700"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1FA52B97-60D0-41BF-BFC2-37AF3AD252EB}"/>
                </a:ext>
              </a:extLst>
            </p:cNvPr>
            <p:cNvSpPr/>
            <p:nvPr/>
          </p:nvSpPr>
          <p:spPr>
            <a:xfrm>
              <a:off x="5519875" y="6233615"/>
              <a:ext cx="269026" cy="620097"/>
            </a:xfrm>
            <a:custGeom>
              <a:avLst/>
              <a:gdLst>
                <a:gd name="connsiteX0" fmla="*/ 82932 w 269026"/>
                <a:gd name="connsiteY0" fmla="*/ 3081 h 270592"/>
                <a:gd name="connsiteX1" fmla="*/ 82932 w 269026"/>
                <a:gd name="connsiteY1" fmla="*/ 3081 h 270592"/>
                <a:gd name="connsiteX2" fmla="*/ 77037 w 269026"/>
                <a:gd name="connsiteY2" fmla="*/ 0 h 270592"/>
                <a:gd name="connsiteX3" fmla="*/ 0 w 269026"/>
                <a:gd name="connsiteY3" fmla="*/ 0 h 270592"/>
                <a:gd name="connsiteX4" fmla="*/ 0 w 269026"/>
                <a:gd name="connsiteY4" fmla="*/ 270592 h 270592"/>
                <a:gd name="connsiteX5" fmla="*/ 269027 w 269026"/>
                <a:gd name="connsiteY5" fmla="*/ 270592 h 270592"/>
                <a:gd name="connsiteX6" fmla="*/ 269027 w 269026"/>
                <a:gd name="connsiteY6"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026" h="270592">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a:solidFill>
                <a:schemeClr val="tx1"/>
              </a:solid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4C3BC277-A897-450F-8F63-8D3A27FF1B20}"/>
                </a:ext>
              </a:extLst>
            </p:cNvPr>
            <p:cNvSpPr/>
            <p:nvPr/>
          </p:nvSpPr>
          <p:spPr>
            <a:xfrm>
              <a:off x="4954623" y="5937449"/>
              <a:ext cx="492233" cy="916397"/>
            </a:xfrm>
            <a:custGeom>
              <a:avLst/>
              <a:gdLst>
                <a:gd name="connsiteX0" fmla="*/ 0 w 492233"/>
                <a:gd name="connsiteY0" fmla="*/ 0 h 916397"/>
                <a:gd name="connsiteX1" fmla="*/ 0 w 492233"/>
                <a:gd name="connsiteY1" fmla="*/ 641385 h 916397"/>
                <a:gd name="connsiteX2" fmla="*/ 0 w 492233"/>
                <a:gd name="connsiteY2" fmla="*/ 642456 h 916397"/>
                <a:gd name="connsiteX3" fmla="*/ 0 w 492233"/>
                <a:gd name="connsiteY3" fmla="*/ 643126 h 916397"/>
                <a:gd name="connsiteX4" fmla="*/ 0 w 492233"/>
                <a:gd name="connsiteY4" fmla="*/ 644466 h 916397"/>
                <a:gd name="connsiteX5" fmla="*/ 0 w 492233"/>
                <a:gd name="connsiteY5" fmla="*/ 916398 h 916397"/>
                <a:gd name="connsiteX6" fmla="*/ 492233 w 492233"/>
                <a:gd name="connsiteY6" fmla="*/ 916398 h 916397"/>
                <a:gd name="connsiteX7" fmla="*/ 492233 w 492233"/>
                <a:gd name="connsiteY7" fmla="*/ 0 h 916397"/>
                <a:gd name="connsiteX8" fmla="*/ 0 w 492233"/>
                <a:gd name="connsiteY8" fmla="*/ 0 h 91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233" h="916397">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w="12700"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C71BDA87-6340-49F8-BA83-FCF4649C80C0}"/>
                </a:ext>
              </a:extLst>
            </p:cNvPr>
            <p:cNvSpPr/>
            <p:nvPr/>
          </p:nvSpPr>
          <p:spPr>
            <a:xfrm>
              <a:off x="5449536" y="5938119"/>
              <a:ext cx="55600" cy="915727"/>
            </a:xfrm>
            <a:custGeom>
              <a:avLst/>
              <a:gdLst>
                <a:gd name="connsiteX0" fmla="*/ 55601 w 55600"/>
                <a:gd name="connsiteY0" fmla="*/ 603475 h 915727"/>
                <a:gd name="connsiteX1" fmla="*/ 55601 w 55600"/>
                <a:gd name="connsiteY1" fmla="*/ 601600 h 915727"/>
                <a:gd name="connsiteX2" fmla="*/ 55601 w 55600"/>
                <a:gd name="connsiteY2" fmla="*/ 15003 h 915727"/>
                <a:gd name="connsiteX3" fmla="*/ 0 w 55600"/>
                <a:gd name="connsiteY3" fmla="*/ 0 h 915727"/>
                <a:gd name="connsiteX4" fmla="*/ 0 w 55600"/>
                <a:gd name="connsiteY4" fmla="*/ 915728 h 915727"/>
                <a:gd name="connsiteX5" fmla="*/ 55601 w 55600"/>
                <a:gd name="connsiteY5" fmla="*/ 915728 h 915727"/>
                <a:gd name="connsiteX6" fmla="*/ 55601 w 55600"/>
                <a:gd name="connsiteY6" fmla="*/ 643796 h 915727"/>
                <a:gd name="connsiteX7" fmla="*/ 55601 w 55600"/>
                <a:gd name="connsiteY7" fmla="*/ 603475 h 91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00" h="915727">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w="12700"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C6FA4F0A-0128-4F67-8F08-0D256C62EA0F}"/>
                </a:ext>
              </a:extLst>
            </p:cNvPr>
            <p:cNvSpPr/>
            <p:nvPr/>
          </p:nvSpPr>
          <p:spPr>
            <a:xfrm>
              <a:off x="7827906" y="5873820"/>
              <a:ext cx="5224" cy="289480"/>
            </a:xfrm>
            <a:custGeom>
              <a:avLst/>
              <a:gdLst>
                <a:gd name="connsiteX0" fmla="*/ 134 w 5224"/>
                <a:gd name="connsiteY0" fmla="*/ 289480 h 289480"/>
                <a:gd name="connsiteX1" fmla="*/ 938 w 5224"/>
                <a:gd name="connsiteY1" fmla="*/ 288409 h 289480"/>
                <a:gd name="connsiteX2" fmla="*/ 1875 w 5224"/>
                <a:gd name="connsiteY2" fmla="*/ 287203 h 289480"/>
                <a:gd name="connsiteX3" fmla="*/ 1875 w 5224"/>
                <a:gd name="connsiteY3" fmla="*/ 287203 h 289480"/>
                <a:gd name="connsiteX4" fmla="*/ 4555 w 5224"/>
                <a:gd name="connsiteY4" fmla="*/ 285060 h 289480"/>
                <a:gd name="connsiteX5" fmla="*/ 5225 w 5224"/>
                <a:gd name="connsiteY5" fmla="*/ 285060 h 289480"/>
                <a:gd name="connsiteX6" fmla="*/ 5225 w 5224"/>
                <a:gd name="connsiteY6" fmla="*/ 0 h 289480"/>
                <a:gd name="connsiteX7" fmla="*/ 4555 w 5224"/>
                <a:gd name="connsiteY7" fmla="*/ 938 h 289480"/>
                <a:gd name="connsiteX8" fmla="*/ 4555 w 5224"/>
                <a:gd name="connsiteY8" fmla="*/ 938 h 289480"/>
                <a:gd name="connsiteX9" fmla="*/ 2679 w 5224"/>
                <a:gd name="connsiteY9" fmla="*/ 2679 h 289480"/>
                <a:gd name="connsiteX10" fmla="*/ 2009 w 5224"/>
                <a:gd name="connsiteY10" fmla="*/ 2679 h 289480"/>
                <a:gd name="connsiteX11" fmla="*/ 0 w 5224"/>
                <a:gd name="connsiteY11" fmla="*/ 2679 h 2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4" h="28948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w="12700"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F12FE61B-3742-4A2F-AC13-2A08BC07DD67}"/>
                </a:ext>
              </a:extLst>
            </p:cNvPr>
            <p:cNvSpPr/>
            <p:nvPr/>
          </p:nvSpPr>
          <p:spPr>
            <a:xfrm>
              <a:off x="7836213" y="5869399"/>
              <a:ext cx="134" cy="287203"/>
            </a:xfrm>
            <a:custGeom>
              <a:avLst/>
              <a:gdLst>
                <a:gd name="connsiteX0" fmla="*/ 134 w 134"/>
                <a:gd name="connsiteY0" fmla="*/ 287203 h 287203"/>
                <a:gd name="connsiteX1" fmla="*/ 134 w 134"/>
                <a:gd name="connsiteY1" fmla="*/ 0 h 287203"/>
                <a:gd name="connsiteX2" fmla="*/ 0 w 134"/>
                <a:gd name="connsiteY2" fmla="*/ 268 h 287203"/>
                <a:gd name="connsiteX3" fmla="*/ 0 w 134"/>
                <a:gd name="connsiteY3" fmla="*/ 287203 h 287203"/>
                <a:gd name="connsiteX4" fmla="*/ 134 w 134"/>
                <a:gd name="connsiteY4" fmla="*/ 287203 h 28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7203">
                  <a:moveTo>
                    <a:pt x="134" y="287203"/>
                  </a:moveTo>
                  <a:lnTo>
                    <a:pt x="134" y="0"/>
                  </a:lnTo>
                  <a:lnTo>
                    <a:pt x="0" y="268"/>
                  </a:lnTo>
                  <a:lnTo>
                    <a:pt x="0" y="287203"/>
                  </a:lnTo>
                  <a:lnTo>
                    <a:pt x="134" y="287203"/>
                  </a:lnTo>
                  <a:close/>
                </a:path>
              </a:pathLst>
            </a:custGeom>
            <a:solidFill>
              <a:srgbClr val="F4F5F3"/>
            </a:solidFill>
            <a:ln w="12700"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61BBFDF2-AD04-4407-AB9A-903C0923AD91}"/>
                </a:ext>
              </a:extLst>
            </p:cNvPr>
            <p:cNvSpPr/>
            <p:nvPr/>
          </p:nvSpPr>
          <p:spPr>
            <a:xfrm>
              <a:off x="8363012" y="5822782"/>
              <a:ext cx="431005" cy="320826"/>
            </a:xfrm>
            <a:custGeom>
              <a:avLst/>
              <a:gdLst>
                <a:gd name="connsiteX0" fmla="*/ 0 w 431005"/>
                <a:gd name="connsiteY0" fmla="*/ 196113 h 320826"/>
                <a:gd name="connsiteX1" fmla="*/ 332130 w 431005"/>
                <a:gd name="connsiteY1" fmla="*/ 196113 h 320826"/>
                <a:gd name="connsiteX2" fmla="*/ 339499 w 431005"/>
                <a:gd name="connsiteY2" fmla="*/ 203480 h 320826"/>
                <a:gd name="connsiteX3" fmla="*/ 339499 w 431005"/>
                <a:gd name="connsiteY3" fmla="*/ 320826 h 320826"/>
                <a:gd name="connsiteX4" fmla="*/ 380496 w 431005"/>
                <a:gd name="connsiteY4" fmla="*/ 320826 h 320826"/>
                <a:gd name="connsiteX5" fmla="*/ 384917 w 431005"/>
                <a:gd name="connsiteY5" fmla="*/ 319085 h 320826"/>
                <a:gd name="connsiteX6" fmla="*/ 389473 w 431005"/>
                <a:gd name="connsiteY6" fmla="*/ 320826 h 320826"/>
                <a:gd name="connsiteX7" fmla="*/ 412517 w 431005"/>
                <a:gd name="connsiteY7" fmla="*/ 320826 h 320826"/>
                <a:gd name="connsiteX8" fmla="*/ 431006 w 431005"/>
                <a:gd name="connsiteY8" fmla="*/ 316272 h 320826"/>
                <a:gd name="connsiteX9" fmla="*/ 431006 w 431005"/>
                <a:gd name="connsiteY9" fmla="*/ 0 h 320826"/>
                <a:gd name="connsiteX10" fmla="*/ 0 w 431005"/>
                <a:gd name="connsiteY10" fmla="*/ 0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005" h="320826">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w="12700"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F4C11BA2-A726-4E10-BCAE-3DE2F37B339F}"/>
                </a:ext>
              </a:extLst>
            </p:cNvPr>
            <p:cNvSpPr/>
            <p:nvPr/>
          </p:nvSpPr>
          <p:spPr>
            <a:xfrm>
              <a:off x="8363012" y="6032826"/>
              <a:ext cx="327172" cy="468848"/>
            </a:xfrm>
            <a:custGeom>
              <a:avLst/>
              <a:gdLst>
                <a:gd name="connsiteX0" fmla="*/ 324225 w 327172"/>
                <a:gd name="connsiteY0" fmla="*/ 804 h 468848"/>
                <a:gd name="connsiteX1" fmla="*/ 0 w 327172"/>
                <a:gd name="connsiteY1" fmla="*/ 804 h 468848"/>
                <a:gd name="connsiteX2" fmla="*/ 0 w 327172"/>
                <a:gd name="connsiteY2" fmla="*/ 137172 h 468848"/>
                <a:gd name="connsiteX3" fmla="*/ 6565 w 327172"/>
                <a:gd name="connsiteY3" fmla="*/ 144405 h 468848"/>
                <a:gd name="connsiteX4" fmla="*/ 6565 w 327172"/>
                <a:gd name="connsiteY4" fmla="*/ 266574 h 468848"/>
                <a:gd name="connsiteX5" fmla="*/ 6565 w 327172"/>
                <a:gd name="connsiteY5" fmla="*/ 267378 h 468848"/>
                <a:gd name="connsiteX6" fmla="*/ 6565 w 327172"/>
                <a:gd name="connsiteY6" fmla="*/ 268851 h 468848"/>
                <a:gd name="connsiteX7" fmla="*/ 6565 w 327172"/>
                <a:gd name="connsiteY7" fmla="*/ 270057 h 468848"/>
                <a:gd name="connsiteX8" fmla="*/ 6565 w 327172"/>
                <a:gd name="connsiteY8" fmla="*/ 271262 h 468848"/>
                <a:gd name="connsiteX9" fmla="*/ 5493 w 327172"/>
                <a:gd name="connsiteY9" fmla="*/ 272200 h 468848"/>
                <a:gd name="connsiteX10" fmla="*/ 4421 w 327172"/>
                <a:gd name="connsiteY10" fmla="*/ 273004 h 468848"/>
                <a:gd name="connsiteX11" fmla="*/ 2947 w 327172"/>
                <a:gd name="connsiteY11" fmla="*/ 273004 h 468848"/>
                <a:gd name="connsiteX12" fmla="*/ 2947 w 327172"/>
                <a:gd name="connsiteY12" fmla="*/ 273004 h 468848"/>
                <a:gd name="connsiteX13" fmla="*/ 2947 w 327172"/>
                <a:gd name="connsiteY13" fmla="*/ 273004 h 468848"/>
                <a:gd name="connsiteX14" fmla="*/ 2947 w 327172"/>
                <a:gd name="connsiteY14" fmla="*/ 468848 h 468848"/>
                <a:gd name="connsiteX15" fmla="*/ 327173 w 327172"/>
                <a:gd name="connsiteY15" fmla="*/ 468848 h 468848"/>
                <a:gd name="connsiteX16" fmla="*/ 327173 w 327172"/>
                <a:gd name="connsiteY16" fmla="*/ 0 h 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172" h="468848">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1FF6B3EA-F65C-492A-AE9E-16873F479256}"/>
                </a:ext>
              </a:extLst>
            </p:cNvPr>
            <p:cNvSpPr/>
            <p:nvPr/>
          </p:nvSpPr>
          <p:spPr>
            <a:xfrm>
              <a:off x="7838892" y="5831489"/>
              <a:ext cx="20900" cy="324844"/>
            </a:xfrm>
            <a:custGeom>
              <a:avLst/>
              <a:gdLst>
                <a:gd name="connsiteX0" fmla="*/ 4957 w 20900"/>
                <a:gd name="connsiteY0" fmla="*/ 25720 h 324844"/>
                <a:gd name="connsiteX1" fmla="*/ 2277 w 20900"/>
                <a:gd name="connsiteY1" fmla="*/ 30140 h 324844"/>
                <a:gd name="connsiteX2" fmla="*/ 2277 w 20900"/>
                <a:gd name="connsiteY2" fmla="*/ 30140 h 324844"/>
                <a:gd name="connsiteX3" fmla="*/ 0 w 20900"/>
                <a:gd name="connsiteY3" fmla="*/ 33757 h 324844"/>
                <a:gd name="connsiteX4" fmla="*/ 0 w 20900"/>
                <a:gd name="connsiteY4" fmla="*/ 324845 h 324844"/>
                <a:gd name="connsiteX5" fmla="*/ 5761 w 20900"/>
                <a:gd name="connsiteY5" fmla="*/ 324845 h 324844"/>
                <a:gd name="connsiteX6" fmla="*/ 20900 w 20900"/>
                <a:gd name="connsiteY6" fmla="*/ 312789 h 324844"/>
                <a:gd name="connsiteX7" fmla="*/ 20900 w 20900"/>
                <a:gd name="connsiteY7" fmla="*/ 0 h 324844"/>
                <a:gd name="connsiteX8" fmla="*/ 4957 w 20900"/>
                <a:gd name="connsiteY8" fmla="*/ 25720 h 324844"/>
                <a:gd name="connsiteX9" fmla="*/ 4957 w 20900"/>
                <a:gd name="connsiteY9" fmla="*/ 25720 h 324844"/>
                <a:gd name="connsiteX10" fmla="*/ 4957 w 20900"/>
                <a:gd name="connsiteY10" fmla="*/ 25720 h 3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00" h="324844">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w="12700"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95401B9B-CF49-4C3C-A477-BCF06E77FB64}"/>
                </a:ext>
              </a:extLst>
            </p:cNvPr>
            <p:cNvSpPr/>
            <p:nvPr/>
          </p:nvSpPr>
          <p:spPr>
            <a:xfrm>
              <a:off x="7862472" y="5822782"/>
              <a:ext cx="195607" cy="320826"/>
            </a:xfrm>
            <a:custGeom>
              <a:avLst/>
              <a:gdLst>
                <a:gd name="connsiteX0" fmla="*/ 184353 w 195607"/>
                <a:gd name="connsiteY0" fmla="*/ 320826 h 320826"/>
                <a:gd name="connsiteX1" fmla="*/ 184353 w 195607"/>
                <a:gd name="connsiteY1" fmla="*/ 246480 h 320826"/>
                <a:gd name="connsiteX2" fmla="*/ 184353 w 195607"/>
                <a:gd name="connsiteY2" fmla="*/ 245811 h 320826"/>
                <a:gd name="connsiteX3" fmla="*/ 184353 w 195607"/>
                <a:gd name="connsiteY3" fmla="*/ 244337 h 320826"/>
                <a:gd name="connsiteX4" fmla="*/ 184353 w 195607"/>
                <a:gd name="connsiteY4" fmla="*/ 242997 h 320826"/>
                <a:gd name="connsiteX5" fmla="*/ 184353 w 195607"/>
                <a:gd name="connsiteY5" fmla="*/ 241926 h 320826"/>
                <a:gd name="connsiteX6" fmla="*/ 185425 w 195607"/>
                <a:gd name="connsiteY6" fmla="*/ 240854 h 320826"/>
                <a:gd name="connsiteX7" fmla="*/ 185425 w 195607"/>
                <a:gd name="connsiteY7" fmla="*/ 240854 h 320826"/>
                <a:gd name="connsiteX8" fmla="*/ 195608 w 195607"/>
                <a:gd name="connsiteY8" fmla="*/ 234022 h 320826"/>
                <a:gd name="connsiteX9" fmla="*/ 195608 w 195607"/>
                <a:gd name="connsiteY9" fmla="*/ 0 h 320826"/>
                <a:gd name="connsiteX10" fmla="*/ 2814 w 195607"/>
                <a:gd name="connsiteY10" fmla="*/ 0 h 320826"/>
                <a:gd name="connsiteX11" fmla="*/ 0 w 195607"/>
                <a:gd name="connsiteY11" fmla="*/ 4554 h 320826"/>
                <a:gd name="connsiteX12" fmla="*/ 0 w 195607"/>
                <a:gd name="connsiteY12" fmla="*/ 320826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607" h="320826">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w="12700"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AFD2D2EA-51FE-4547-AF17-D5445AE5C156}"/>
                </a:ext>
              </a:extLst>
            </p:cNvPr>
            <p:cNvSpPr/>
            <p:nvPr/>
          </p:nvSpPr>
          <p:spPr>
            <a:xfrm>
              <a:off x="7848941" y="6146154"/>
              <a:ext cx="198018" cy="10180"/>
            </a:xfrm>
            <a:custGeom>
              <a:avLst/>
              <a:gdLst>
                <a:gd name="connsiteX0" fmla="*/ 198018 w 198018"/>
                <a:gd name="connsiteY0" fmla="*/ 0 h 10180"/>
                <a:gd name="connsiteX1" fmla="*/ 12594 w 198018"/>
                <a:gd name="connsiteY1" fmla="*/ 0 h 10180"/>
                <a:gd name="connsiteX2" fmla="*/ 0 w 198018"/>
                <a:gd name="connsiteY2" fmla="*/ 10181 h 10180"/>
                <a:gd name="connsiteX3" fmla="*/ 198018 w 198018"/>
                <a:gd name="connsiteY3" fmla="*/ 10181 h 10180"/>
                <a:gd name="connsiteX4" fmla="*/ 198018 w 198018"/>
                <a:gd name="connsiteY4" fmla="*/ 0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18" h="10180">
                  <a:moveTo>
                    <a:pt x="198018" y="0"/>
                  </a:moveTo>
                  <a:lnTo>
                    <a:pt x="12594" y="0"/>
                  </a:lnTo>
                  <a:lnTo>
                    <a:pt x="0" y="10181"/>
                  </a:lnTo>
                  <a:lnTo>
                    <a:pt x="198018" y="10181"/>
                  </a:lnTo>
                  <a:lnTo>
                    <a:pt x="198018" y="0"/>
                  </a:lnTo>
                  <a:close/>
                </a:path>
              </a:pathLst>
            </a:custGeom>
            <a:solidFill>
              <a:srgbClr val="22B0AE"/>
            </a:solidFill>
            <a:ln w="12700"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7B754768-868F-46D4-AA6E-E5EF2B88DA12}"/>
                </a:ext>
              </a:extLst>
            </p:cNvPr>
            <p:cNvSpPr/>
            <p:nvPr/>
          </p:nvSpPr>
          <p:spPr>
            <a:xfrm>
              <a:off x="4597573" y="5894583"/>
              <a:ext cx="215569" cy="89349"/>
            </a:xfrm>
            <a:custGeom>
              <a:avLst/>
              <a:gdLst>
                <a:gd name="connsiteX0" fmla="*/ 215570 w 215569"/>
                <a:gd name="connsiteY0" fmla="*/ 83589 h 89349"/>
                <a:gd name="connsiteX1" fmla="*/ 215570 w 215569"/>
                <a:gd name="connsiteY1" fmla="*/ 0 h 89349"/>
                <a:gd name="connsiteX2" fmla="*/ 0 w 215569"/>
                <a:gd name="connsiteY2" fmla="*/ 0 h 89349"/>
                <a:gd name="connsiteX3" fmla="*/ 0 w 215569"/>
                <a:gd name="connsiteY3" fmla="*/ 89349 h 89349"/>
                <a:gd name="connsiteX4" fmla="*/ 209809 w 215569"/>
                <a:gd name="connsiteY4" fmla="*/ 89349 h 89349"/>
                <a:gd name="connsiteX5" fmla="*/ 215570 w 215569"/>
                <a:gd name="connsiteY5" fmla="*/ 83589 h 89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569" h="89349">
                  <a:moveTo>
                    <a:pt x="215570" y="83589"/>
                  </a:moveTo>
                  <a:lnTo>
                    <a:pt x="215570" y="0"/>
                  </a:lnTo>
                  <a:lnTo>
                    <a:pt x="0" y="0"/>
                  </a:lnTo>
                  <a:lnTo>
                    <a:pt x="0" y="89349"/>
                  </a:lnTo>
                  <a:lnTo>
                    <a:pt x="209809" y="89349"/>
                  </a:lnTo>
                  <a:cubicBezTo>
                    <a:pt x="210331" y="86409"/>
                    <a:pt x="212636" y="84107"/>
                    <a:pt x="215570" y="83589"/>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D73C4151-C525-464C-94CC-302B3C8390B1}"/>
                </a:ext>
              </a:extLst>
            </p:cNvPr>
            <p:cNvSpPr/>
            <p:nvPr/>
          </p:nvSpPr>
          <p:spPr>
            <a:xfrm>
              <a:off x="4815823" y="5894985"/>
              <a:ext cx="16880" cy="92296"/>
            </a:xfrm>
            <a:custGeom>
              <a:avLst/>
              <a:gdLst>
                <a:gd name="connsiteX0" fmla="*/ 6029 w 16880"/>
                <a:gd name="connsiteY0" fmla="*/ 90287 h 92296"/>
                <a:gd name="connsiteX1" fmla="*/ 6029 w 16880"/>
                <a:gd name="connsiteY1" fmla="*/ 90287 h 92296"/>
                <a:gd name="connsiteX2" fmla="*/ 16881 w 16880"/>
                <a:gd name="connsiteY2" fmla="*/ 92296 h 92296"/>
                <a:gd name="connsiteX3" fmla="*/ 16881 w 16880"/>
                <a:gd name="connsiteY3" fmla="*/ 3751 h 92296"/>
                <a:gd name="connsiteX4" fmla="*/ 0 w 16880"/>
                <a:gd name="connsiteY4" fmla="*/ 0 h 92296"/>
                <a:gd name="connsiteX5" fmla="*/ 0 w 16880"/>
                <a:gd name="connsiteY5" fmla="*/ 83187 h 92296"/>
                <a:gd name="connsiteX6" fmla="*/ 6029 w 16880"/>
                <a:gd name="connsiteY6" fmla="*/ 90287 h 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80" h="92296">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w="12700"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9BAC15A3-6218-4680-91D5-7DB41C6C7DE1}"/>
                </a:ext>
              </a:extLst>
            </p:cNvPr>
            <p:cNvSpPr/>
            <p:nvPr/>
          </p:nvSpPr>
          <p:spPr>
            <a:xfrm>
              <a:off x="4845968" y="5998533"/>
              <a:ext cx="7234" cy="580702"/>
            </a:xfrm>
            <a:custGeom>
              <a:avLst/>
              <a:gdLst>
                <a:gd name="connsiteX0" fmla="*/ 1072 w 7234"/>
                <a:gd name="connsiteY0" fmla="*/ 580702 h 580702"/>
                <a:gd name="connsiteX1" fmla="*/ 7234 w 7234"/>
                <a:gd name="connsiteY1" fmla="*/ 580702 h 580702"/>
                <a:gd name="connsiteX2" fmla="*/ 7234 w 7234"/>
                <a:gd name="connsiteY2" fmla="*/ 580702 h 580702"/>
                <a:gd name="connsiteX3" fmla="*/ 7234 w 7234"/>
                <a:gd name="connsiteY3" fmla="*/ 1340 h 580702"/>
                <a:gd name="connsiteX4" fmla="*/ 0 w 7234"/>
                <a:gd name="connsiteY4" fmla="*/ 0 h 580702"/>
                <a:gd name="connsiteX5" fmla="*/ 0 w 7234"/>
                <a:gd name="connsiteY5" fmla="*/ 578157 h 580702"/>
                <a:gd name="connsiteX6" fmla="*/ 1072 w 7234"/>
                <a:gd name="connsiteY6" fmla="*/ 580702 h 5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80702">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w="12700"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71C46B78-1BFF-40BE-9EC5-A026BEA2D882}"/>
                </a:ext>
              </a:extLst>
            </p:cNvPr>
            <p:cNvSpPr/>
            <p:nvPr/>
          </p:nvSpPr>
          <p:spPr>
            <a:xfrm>
              <a:off x="4841278" y="5998131"/>
              <a:ext cx="2009" cy="576013"/>
            </a:xfrm>
            <a:custGeom>
              <a:avLst/>
              <a:gdLst>
                <a:gd name="connsiteX0" fmla="*/ 2010 w 2009"/>
                <a:gd name="connsiteY0" fmla="*/ 0 h 576013"/>
                <a:gd name="connsiteX1" fmla="*/ 2010 w 2009"/>
                <a:gd name="connsiteY1" fmla="*/ 0 h 576013"/>
                <a:gd name="connsiteX2" fmla="*/ 0 w 2009"/>
                <a:gd name="connsiteY2" fmla="*/ 0 h 576013"/>
                <a:gd name="connsiteX3" fmla="*/ 0 w 2009"/>
                <a:gd name="connsiteY3" fmla="*/ 576014 h 576013"/>
                <a:gd name="connsiteX4" fmla="*/ 2010 w 2009"/>
                <a:gd name="connsiteY4" fmla="*/ 576014 h 576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76013">
                  <a:moveTo>
                    <a:pt x="2010" y="0"/>
                  </a:moveTo>
                  <a:lnTo>
                    <a:pt x="2010" y="0"/>
                  </a:lnTo>
                  <a:lnTo>
                    <a:pt x="0" y="0"/>
                  </a:lnTo>
                  <a:lnTo>
                    <a:pt x="0" y="576014"/>
                  </a:lnTo>
                  <a:cubicBezTo>
                    <a:pt x="656" y="575853"/>
                    <a:pt x="1353" y="575853"/>
                    <a:pt x="2010" y="576014"/>
                  </a:cubicBezTo>
                  <a:close/>
                </a:path>
              </a:pathLst>
            </a:custGeom>
            <a:solidFill>
              <a:srgbClr val="0A4054"/>
            </a:solidFill>
            <a:ln w="12700"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3A5BABA1-38BC-4CAD-9D9D-FFFCA1C5C404}"/>
                </a:ext>
              </a:extLst>
            </p:cNvPr>
            <p:cNvSpPr/>
            <p:nvPr/>
          </p:nvSpPr>
          <p:spPr>
            <a:xfrm>
              <a:off x="4821851" y="5991300"/>
              <a:ext cx="16881" cy="582845"/>
            </a:xfrm>
            <a:custGeom>
              <a:avLst/>
              <a:gdLst>
                <a:gd name="connsiteX0" fmla="*/ 0 w 16881"/>
                <a:gd name="connsiteY0" fmla="*/ 0 h 582845"/>
                <a:gd name="connsiteX1" fmla="*/ 0 w 16881"/>
                <a:gd name="connsiteY1" fmla="*/ 582846 h 582845"/>
                <a:gd name="connsiteX2" fmla="*/ 16881 w 16881"/>
                <a:gd name="connsiteY2" fmla="*/ 582176 h 582845"/>
                <a:gd name="connsiteX3" fmla="*/ 16881 w 16881"/>
                <a:gd name="connsiteY3" fmla="*/ 6162 h 582845"/>
                <a:gd name="connsiteX4" fmla="*/ 16881 w 16881"/>
                <a:gd name="connsiteY4" fmla="*/ 6162 h 582845"/>
                <a:gd name="connsiteX5" fmla="*/ 16077 w 16881"/>
                <a:gd name="connsiteY5" fmla="*/ 6162 h 582845"/>
                <a:gd name="connsiteX6" fmla="*/ 14738 w 16881"/>
                <a:gd name="connsiteY6" fmla="*/ 6162 h 582845"/>
                <a:gd name="connsiteX7" fmla="*/ 13666 w 16881"/>
                <a:gd name="connsiteY7" fmla="*/ 5358 h 582845"/>
                <a:gd name="connsiteX8" fmla="*/ 12594 w 16881"/>
                <a:gd name="connsiteY8" fmla="*/ 4420 h 582845"/>
                <a:gd name="connsiteX9" fmla="*/ 11790 w 16881"/>
                <a:gd name="connsiteY9" fmla="*/ 3215 h 582845"/>
                <a:gd name="connsiteX10" fmla="*/ 11790 w 16881"/>
                <a:gd name="connsiteY10" fmla="*/ 2009 h 582845"/>
                <a:gd name="connsiteX11" fmla="*/ 11790 w 16881"/>
                <a:gd name="connsiteY11" fmla="*/ 1072 h 58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881" h="582845">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w="12700"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030AD32D-FB39-4C7D-9E94-D64143FF7250}"/>
                </a:ext>
              </a:extLst>
            </p:cNvPr>
            <p:cNvSpPr/>
            <p:nvPr/>
          </p:nvSpPr>
          <p:spPr>
            <a:xfrm>
              <a:off x="4821851" y="5987951"/>
              <a:ext cx="3885" cy="803"/>
            </a:xfrm>
            <a:custGeom>
              <a:avLst/>
              <a:gdLst>
                <a:gd name="connsiteX0" fmla="*/ 0 w 3885"/>
                <a:gd name="connsiteY0" fmla="*/ 0 h 803"/>
                <a:gd name="connsiteX1" fmla="*/ 0 w 3885"/>
                <a:gd name="connsiteY1" fmla="*/ 804 h 803"/>
                <a:gd name="connsiteX2" fmla="*/ 3885 w 3885"/>
                <a:gd name="connsiteY2" fmla="*/ 804 h 803"/>
                <a:gd name="connsiteX3" fmla="*/ 0 w 3885"/>
                <a:gd name="connsiteY3" fmla="*/ 0 h 803"/>
              </a:gdLst>
              <a:ahLst/>
              <a:cxnLst>
                <a:cxn ang="0">
                  <a:pos x="connsiteX0" y="connsiteY0"/>
                </a:cxn>
                <a:cxn ang="0">
                  <a:pos x="connsiteX1" y="connsiteY1"/>
                </a:cxn>
                <a:cxn ang="0">
                  <a:pos x="connsiteX2" y="connsiteY2"/>
                </a:cxn>
                <a:cxn ang="0">
                  <a:pos x="connsiteX3" y="connsiteY3"/>
                </a:cxn>
              </a:cxnLst>
              <a:rect l="l" t="t" r="r" b="b"/>
              <a:pathLst>
                <a:path w="3885" h="803">
                  <a:moveTo>
                    <a:pt x="0" y="0"/>
                  </a:moveTo>
                  <a:lnTo>
                    <a:pt x="0" y="804"/>
                  </a:lnTo>
                  <a:lnTo>
                    <a:pt x="3885" y="804"/>
                  </a:lnTo>
                  <a:lnTo>
                    <a:pt x="0" y="0"/>
                  </a:lnTo>
                  <a:close/>
                </a:path>
              </a:pathLst>
            </a:custGeom>
            <a:solidFill>
              <a:srgbClr val="F2494C"/>
            </a:solidFill>
            <a:ln w="12700"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49185E3F-0CD9-4BC4-A78A-96A7E1540A49}"/>
                </a:ext>
              </a:extLst>
            </p:cNvPr>
            <p:cNvSpPr/>
            <p:nvPr/>
          </p:nvSpPr>
          <p:spPr>
            <a:xfrm>
              <a:off x="8061563" y="6069932"/>
              <a:ext cx="4822" cy="99931"/>
            </a:xfrm>
            <a:custGeom>
              <a:avLst/>
              <a:gdLst>
                <a:gd name="connsiteX0" fmla="*/ 0 w 4822"/>
                <a:gd name="connsiteY0" fmla="*/ 96047 h 99931"/>
                <a:gd name="connsiteX1" fmla="*/ 0 w 4822"/>
                <a:gd name="connsiteY1" fmla="*/ 99932 h 99931"/>
                <a:gd name="connsiteX2" fmla="*/ 4823 w 4822"/>
                <a:gd name="connsiteY2" fmla="*/ 99932 h 99931"/>
                <a:gd name="connsiteX3" fmla="*/ 4823 w 4822"/>
                <a:gd name="connsiteY3" fmla="*/ 0 h 99931"/>
                <a:gd name="connsiteX4" fmla="*/ 0 w 4822"/>
                <a:gd name="connsiteY4" fmla="*/ 3215 h 99931"/>
                <a:gd name="connsiteX5" fmla="*/ 0 w 4822"/>
                <a:gd name="connsiteY5" fmla="*/ 75016 h 99931"/>
                <a:gd name="connsiteX6" fmla="*/ 0 w 4822"/>
                <a:gd name="connsiteY6" fmla="*/ 93770 h 99931"/>
                <a:gd name="connsiteX7" fmla="*/ 0 w 4822"/>
                <a:gd name="connsiteY7" fmla="*/ 96047 h 9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2" h="99931">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w="12700"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ABAFCE56-CA27-4988-A654-73E93462E570}"/>
                </a:ext>
              </a:extLst>
            </p:cNvPr>
            <p:cNvSpPr/>
            <p:nvPr/>
          </p:nvSpPr>
          <p:spPr>
            <a:xfrm>
              <a:off x="7611264" y="6185403"/>
              <a:ext cx="742638" cy="326184"/>
            </a:xfrm>
            <a:custGeom>
              <a:avLst/>
              <a:gdLst>
                <a:gd name="connsiteX0" fmla="*/ 460615 w 742638"/>
                <a:gd name="connsiteY0" fmla="*/ 113997 h 326184"/>
                <a:gd name="connsiteX1" fmla="*/ 467984 w 742638"/>
                <a:gd name="connsiteY1" fmla="*/ 106630 h 326184"/>
                <a:gd name="connsiteX2" fmla="*/ 475085 w 742638"/>
                <a:gd name="connsiteY2" fmla="*/ 112792 h 326184"/>
                <a:gd name="connsiteX3" fmla="*/ 737547 w 742638"/>
                <a:gd name="connsiteY3" fmla="*/ 112792 h 326184"/>
                <a:gd name="connsiteX4" fmla="*/ 737547 w 742638"/>
                <a:gd name="connsiteY4" fmla="*/ 111854 h 326184"/>
                <a:gd name="connsiteX5" fmla="*/ 738351 w 742638"/>
                <a:gd name="connsiteY5" fmla="*/ 110648 h 326184"/>
                <a:gd name="connsiteX6" fmla="*/ 739422 w 742638"/>
                <a:gd name="connsiteY6" fmla="*/ 109711 h 326184"/>
                <a:gd name="connsiteX7" fmla="*/ 740494 w 742638"/>
                <a:gd name="connsiteY7" fmla="*/ 108907 h 326184"/>
                <a:gd name="connsiteX8" fmla="*/ 741834 w 742638"/>
                <a:gd name="connsiteY8" fmla="*/ 108907 h 326184"/>
                <a:gd name="connsiteX9" fmla="*/ 742638 w 742638"/>
                <a:gd name="connsiteY9" fmla="*/ 108907 h 326184"/>
                <a:gd name="connsiteX10" fmla="*/ 742638 w 742638"/>
                <a:gd name="connsiteY10" fmla="*/ 108907 h 326184"/>
                <a:gd name="connsiteX11" fmla="*/ 742638 w 742638"/>
                <a:gd name="connsiteY11" fmla="*/ 0 h 326184"/>
                <a:gd name="connsiteX12" fmla="*/ 0 w 742638"/>
                <a:gd name="connsiteY12" fmla="*/ 0 h 326184"/>
                <a:gd name="connsiteX13" fmla="*/ 0 w 742638"/>
                <a:gd name="connsiteY13" fmla="*/ 326185 h 326184"/>
                <a:gd name="connsiteX14" fmla="*/ 460615 w 742638"/>
                <a:gd name="connsiteY14" fmla="*/ 326185 h 326184"/>
                <a:gd name="connsiteX15" fmla="*/ 460615 w 742638"/>
                <a:gd name="connsiteY15" fmla="*/ 113997 h 32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2638" h="326184">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w="12700"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CB5ACEFB-944B-43E4-80FC-AFCDA177B519}"/>
                </a:ext>
              </a:extLst>
            </p:cNvPr>
            <p:cNvSpPr/>
            <p:nvPr/>
          </p:nvSpPr>
          <p:spPr>
            <a:xfrm>
              <a:off x="8086617" y="6301945"/>
              <a:ext cx="261657" cy="202274"/>
            </a:xfrm>
            <a:custGeom>
              <a:avLst/>
              <a:gdLst>
                <a:gd name="connsiteX0" fmla="*/ 261658 w 261657"/>
                <a:gd name="connsiteY0" fmla="*/ 0 h 202274"/>
                <a:gd name="connsiteX1" fmla="*/ 0 w 261657"/>
                <a:gd name="connsiteY1" fmla="*/ 0 h 202274"/>
                <a:gd name="connsiteX2" fmla="*/ 0 w 261657"/>
                <a:gd name="connsiteY2" fmla="*/ 202275 h 202274"/>
                <a:gd name="connsiteX3" fmla="*/ 258711 w 261657"/>
                <a:gd name="connsiteY3" fmla="*/ 202275 h 202274"/>
                <a:gd name="connsiteX4" fmla="*/ 261658 w 261657"/>
                <a:gd name="connsiteY4" fmla="*/ 202275 h 202274"/>
                <a:gd name="connsiteX5" fmla="*/ 261658 w 261657"/>
                <a:gd name="connsiteY5" fmla="*/ 0 h 2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57" h="202274">
                  <a:moveTo>
                    <a:pt x="261658" y="0"/>
                  </a:moveTo>
                  <a:lnTo>
                    <a:pt x="0" y="0"/>
                  </a:lnTo>
                  <a:lnTo>
                    <a:pt x="0" y="202275"/>
                  </a:lnTo>
                  <a:lnTo>
                    <a:pt x="258711" y="202275"/>
                  </a:lnTo>
                  <a:lnTo>
                    <a:pt x="261658" y="202275"/>
                  </a:lnTo>
                  <a:lnTo>
                    <a:pt x="261658"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558DBBB3-0BA7-4E98-B822-B407FDD49A86}"/>
                </a:ext>
              </a:extLst>
            </p:cNvPr>
            <p:cNvSpPr/>
            <p:nvPr/>
          </p:nvSpPr>
          <p:spPr>
            <a:xfrm>
              <a:off x="8069066" y="6064574"/>
              <a:ext cx="4420" cy="104754"/>
            </a:xfrm>
            <a:custGeom>
              <a:avLst/>
              <a:gdLst>
                <a:gd name="connsiteX0" fmla="*/ 0 w 4420"/>
                <a:gd name="connsiteY0" fmla="*/ 3081 h 104754"/>
                <a:gd name="connsiteX1" fmla="*/ 0 w 4420"/>
                <a:gd name="connsiteY1" fmla="*/ 104754 h 104754"/>
                <a:gd name="connsiteX2" fmla="*/ 4421 w 4420"/>
                <a:gd name="connsiteY2" fmla="*/ 104754 h 104754"/>
                <a:gd name="connsiteX3" fmla="*/ 4421 w 4420"/>
                <a:gd name="connsiteY3" fmla="*/ 0 h 104754"/>
                <a:gd name="connsiteX4" fmla="*/ 4421 w 4420"/>
                <a:gd name="connsiteY4" fmla="*/ 0 h 104754"/>
                <a:gd name="connsiteX5" fmla="*/ 3349 w 4420"/>
                <a:gd name="connsiteY5" fmla="*/ 1072 h 104754"/>
                <a:gd name="connsiteX6" fmla="*/ 3349 w 4420"/>
                <a:gd name="connsiteY6" fmla="*/ 1072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0" h="104754">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w="12700"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0E7EEED0-C618-46FE-A9A7-CB80BBB4CCE1}"/>
                </a:ext>
              </a:extLst>
            </p:cNvPr>
            <p:cNvSpPr/>
            <p:nvPr/>
          </p:nvSpPr>
          <p:spPr>
            <a:xfrm>
              <a:off x="8076166" y="4983811"/>
              <a:ext cx="272108" cy="1186052"/>
            </a:xfrm>
            <a:custGeom>
              <a:avLst/>
              <a:gdLst>
                <a:gd name="connsiteX0" fmla="*/ 0 w 272108"/>
                <a:gd name="connsiteY0" fmla="*/ 8707 h 1186052"/>
                <a:gd name="connsiteX1" fmla="*/ 0 w 272108"/>
                <a:gd name="connsiteY1" fmla="*/ 1186053 h 1186052"/>
                <a:gd name="connsiteX2" fmla="*/ 272108 w 272108"/>
                <a:gd name="connsiteY2" fmla="*/ 1186053 h 1186052"/>
                <a:gd name="connsiteX3" fmla="*/ 272108 w 272108"/>
                <a:gd name="connsiteY3" fmla="*/ 1042451 h 1186052"/>
                <a:gd name="connsiteX4" fmla="*/ 272108 w 272108"/>
                <a:gd name="connsiteY4" fmla="*/ 831603 h 1186052"/>
                <a:gd name="connsiteX5" fmla="*/ 272108 w 272108"/>
                <a:gd name="connsiteY5" fmla="*/ 647011 h 1186052"/>
                <a:gd name="connsiteX6" fmla="*/ 272108 w 272108"/>
                <a:gd name="connsiteY6" fmla="*/ 0 h 1186052"/>
                <a:gd name="connsiteX7" fmla="*/ 98340 w 272108"/>
                <a:gd name="connsiteY7" fmla="*/ 0 h 1186052"/>
                <a:gd name="connsiteX8" fmla="*/ 3618 w 272108"/>
                <a:gd name="connsiteY8" fmla="*/ 0 h 1186052"/>
                <a:gd name="connsiteX9" fmla="*/ 0 w 272108"/>
                <a:gd name="connsiteY9" fmla="*/ 8707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108" h="1186052">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w="12700"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5CA3BD82-C7A2-488B-9C1E-A67FB932C20B}"/>
                </a:ext>
              </a:extLst>
            </p:cNvPr>
            <p:cNvSpPr/>
            <p:nvPr/>
          </p:nvSpPr>
          <p:spPr>
            <a:xfrm>
              <a:off x="6965359" y="6513195"/>
              <a:ext cx="1107323" cy="339580"/>
            </a:xfrm>
            <a:custGeom>
              <a:avLst/>
              <a:gdLst>
                <a:gd name="connsiteX0" fmla="*/ 1107057 w 1107323"/>
                <a:gd name="connsiteY0" fmla="*/ 1340 h 339580"/>
                <a:gd name="connsiteX1" fmla="*/ 1107057 w 1107323"/>
                <a:gd name="connsiteY1" fmla="*/ 0 h 339580"/>
                <a:gd name="connsiteX2" fmla="*/ 645504 w 1107323"/>
                <a:gd name="connsiteY2" fmla="*/ 0 h 339580"/>
                <a:gd name="connsiteX3" fmla="*/ 645504 w 1107323"/>
                <a:gd name="connsiteY3" fmla="*/ 0 h 339580"/>
                <a:gd name="connsiteX4" fmla="*/ 645504 w 1107323"/>
                <a:gd name="connsiteY4" fmla="*/ 0 h 339580"/>
                <a:gd name="connsiteX5" fmla="*/ 638939 w 1107323"/>
                <a:gd name="connsiteY5" fmla="*/ 4689 h 339580"/>
                <a:gd name="connsiteX6" fmla="*/ 636661 w 1107323"/>
                <a:gd name="connsiteY6" fmla="*/ 4689 h 339580"/>
                <a:gd name="connsiteX7" fmla="*/ 2813 w 1107323"/>
                <a:gd name="connsiteY7" fmla="*/ 4689 h 339580"/>
                <a:gd name="connsiteX8" fmla="*/ 0 w 1107323"/>
                <a:gd name="connsiteY8" fmla="*/ 4689 h 339580"/>
                <a:gd name="connsiteX9" fmla="*/ 0 w 1107323"/>
                <a:gd name="connsiteY9" fmla="*/ 339580 h 339580"/>
                <a:gd name="connsiteX10" fmla="*/ 1107324 w 1107323"/>
                <a:gd name="connsiteY10" fmla="*/ 339580 h 339580"/>
                <a:gd name="connsiteX11" fmla="*/ 1107324 w 1107323"/>
                <a:gd name="connsiteY11" fmla="*/ 1742 h 33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7323" h="33958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w="12700"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CDF6165C-22D5-4505-BC3D-A525FD9EA3B3}"/>
                </a:ext>
              </a:extLst>
            </p:cNvPr>
            <p:cNvSpPr/>
            <p:nvPr/>
          </p:nvSpPr>
          <p:spPr>
            <a:xfrm>
              <a:off x="8343987" y="6518955"/>
              <a:ext cx="2679" cy="334891"/>
            </a:xfrm>
            <a:custGeom>
              <a:avLst/>
              <a:gdLst>
                <a:gd name="connsiteX0" fmla="*/ 1340 w 2679"/>
                <a:gd name="connsiteY0" fmla="*/ 0 h 334891"/>
                <a:gd name="connsiteX1" fmla="*/ 0 w 2679"/>
                <a:gd name="connsiteY1" fmla="*/ 0 h 334891"/>
                <a:gd name="connsiteX2" fmla="*/ 0 w 2679"/>
                <a:gd name="connsiteY2" fmla="*/ 334892 h 334891"/>
                <a:gd name="connsiteX3" fmla="*/ 2680 w 2679"/>
                <a:gd name="connsiteY3" fmla="*/ 334892 h 334891"/>
                <a:gd name="connsiteX4" fmla="*/ 2680 w 2679"/>
                <a:gd name="connsiteY4" fmla="*/ 0 h 334891"/>
                <a:gd name="connsiteX5" fmla="*/ 1340 w 2679"/>
                <a:gd name="connsiteY5"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34891">
                  <a:moveTo>
                    <a:pt x="1340" y="0"/>
                  </a:moveTo>
                  <a:lnTo>
                    <a:pt x="0" y="0"/>
                  </a:lnTo>
                  <a:lnTo>
                    <a:pt x="0" y="334892"/>
                  </a:lnTo>
                  <a:lnTo>
                    <a:pt x="2680" y="334892"/>
                  </a:lnTo>
                  <a:lnTo>
                    <a:pt x="2680"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A9720DD1-34F9-4DB8-9DE6-8301BFB445D3}"/>
                </a:ext>
              </a:extLst>
            </p:cNvPr>
            <p:cNvSpPr/>
            <p:nvPr/>
          </p:nvSpPr>
          <p:spPr>
            <a:xfrm>
              <a:off x="9490701" y="6523108"/>
              <a:ext cx="49303" cy="2545"/>
            </a:xfrm>
            <a:custGeom>
              <a:avLst/>
              <a:gdLst>
                <a:gd name="connsiteX0" fmla="*/ 0 w 49303"/>
                <a:gd name="connsiteY0" fmla="*/ 2545 h 2545"/>
                <a:gd name="connsiteX1" fmla="*/ 49304 w 49303"/>
                <a:gd name="connsiteY1" fmla="*/ 2545 h 2545"/>
                <a:gd name="connsiteX2" fmla="*/ 49304 w 49303"/>
                <a:gd name="connsiteY2" fmla="*/ 0 h 2545"/>
                <a:gd name="connsiteX3" fmla="*/ 2277 w 49303"/>
                <a:gd name="connsiteY3" fmla="*/ 0 h 2545"/>
                <a:gd name="connsiteX4" fmla="*/ 0 w 49303"/>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03" h="2545">
                  <a:moveTo>
                    <a:pt x="0" y="2545"/>
                  </a:moveTo>
                  <a:lnTo>
                    <a:pt x="49304" y="2545"/>
                  </a:lnTo>
                  <a:lnTo>
                    <a:pt x="49304" y="0"/>
                  </a:lnTo>
                  <a:lnTo>
                    <a:pt x="2277" y="0"/>
                  </a:lnTo>
                  <a:cubicBezTo>
                    <a:pt x="1742" y="1018"/>
                    <a:pt x="965" y="1902"/>
                    <a:pt x="0" y="2545"/>
                  </a:cubicBezTo>
                  <a:close/>
                </a:path>
              </a:pathLst>
            </a:custGeom>
            <a:solidFill>
              <a:srgbClr val="000000"/>
            </a:solidFill>
            <a:ln w="12700"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EE438E5A-656B-48AE-B5E4-CDF89795776D}"/>
                </a:ext>
              </a:extLst>
            </p:cNvPr>
            <p:cNvSpPr/>
            <p:nvPr/>
          </p:nvSpPr>
          <p:spPr>
            <a:xfrm>
              <a:off x="9493783" y="6519491"/>
              <a:ext cx="46222" cy="937"/>
            </a:xfrm>
            <a:custGeom>
              <a:avLst/>
              <a:gdLst>
                <a:gd name="connsiteX0" fmla="*/ 0 w 46222"/>
                <a:gd name="connsiteY0" fmla="*/ 938 h 937"/>
                <a:gd name="connsiteX1" fmla="*/ 46222 w 46222"/>
                <a:gd name="connsiteY1" fmla="*/ 938 h 937"/>
                <a:gd name="connsiteX2" fmla="*/ 46222 w 46222"/>
                <a:gd name="connsiteY2" fmla="*/ 0 h 937"/>
                <a:gd name="connsiteX3" fmla="*/ 134 w 46222"/>
                <a:gd name="connsiteY3" fmla="*/ 0 h 937"/>
                <a:gd name="connsiteX4" fmla="*/ 0 w 46222"/>
                <a:gd name="connsiteY4" fmla="*/ 938 h 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22" h="937">
                  <a:moveTo>
                    <a:pt x="0" y="938"/>
                  </a:moveTo>
                  <a:lnTo>
                    <a:pt x="46222" y="938"/>
                  </a:lnTo>
                  <a:lnTo>
                    <a:pt x="46222" y="0"/>
                  </a:lnTo>
                  <a:lnTo>
                    <a:pt x="134" y="0"/>
                  </a:lnTo>
                  <a:cubicBezTo>
                    <a:pt x="134" y="0"/>
                    <a:pt x="0" y="670"/>
                    <a:pt x="0" y="938"/>
                  </a:cubicBezTo>
                  <a:close/>
                </a:path>
              </a:pathLst>
            </a:custGeom>
            <a:solidFill>
              <a:srgbClr val="000000"/>
            </a:solidFill>
            <a:ln w="12700"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C9AFDC04-FE39-4477-8378-971A59DEAD4A}"/>
                </a:ext>
              </a:extLst>
            </p:cNvPr>
            <p:cNvSpPr/>
            <p:nvPr/>
          </p:nvSpPr>
          <p:spPr>
            <a:xfrm>
              <a:off x="8363012" y="6018895"/>
              <a:ext cx="331594" cy="14735"/>
            </a:xfrm>
            <a:custGeom>
              <a:avLst/>
              <a:gdLst>
                <a:gd name="connsiteX0" fmla="*/ 0 w 331594"/>
                <a:gd name="connsiteY0" fmla="*/ 14735 h 14735"/>
                <a:gd name="connsiteX1" fmla="*/ 324225 w 331594"/>
                <a:gd name="connsiteY1" fmla="*/ 14735 h 14735"/>
                <a:gd name="connsiteX2" fmla="*/ 324225 w 331594"/>
                <a:gd name="connsiteY2" fmla="*/ 7368 h 14735"/>
                <a:gd name="connsiteX3" fmla="*/ 331594 w 331594"/>
                <a:gd name="connsiteY3" fmla="*/ 0 h 14735"/>
                <a:gd name="connsiteX4" fmla="*/ 0 w 331594"/>
                <a:gd name="connsiteY4" fmla="*/ 0 h 14735"/>
                <a:gd name="connsiteX5" fmla="*/ 0 w 331594"/>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594" h="14735">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EE5B02FA-5CB8-4475-B78C-F66D61AA6FC9}"/>
                </a:ext>
              </a:extLst>
            </p:cNvPr>
            <p:cNvSpPr/>
            <p:nvPr/>
          </p:nvSpPr>
          <p:spPr>
            <a:xfrm>
              <a:off x="8916206" y="6522438"/>
              <a:ext cx="401932" cy="1205"/>
            </a:xfrm>
            <a:custGeom>
              <a:avLst/>
              <a:gdLst>
                <a:gd name="connsiteX0" fmla="*/ 19293 w 401932"/>
                <a:gd name="connsiteY0" fmla="*/ 670 h 1205"/>
                <a:gd name="connsiteX1" fmla="*/ 19293 w 401932"/>
                <a:gd name="connsiteY1" fmla="*/ 670 h 1205"/>
                <a:gd name="connsiteX2" fmla="*/ 0 w 401932"/>
                <a:gd name="connsiteY2" fmla="*/ 0 h 1205"/>
                <a:gd name="connsiteX3" fmla="*/ 0 w 401932"/>
                <a:gd name="connsiteY3" fmla="*/ 1206 h 1205"/>
                <a:gd name="connsiteX4" fmla="*/ 401933 w 401932"/>
                <a:gd name="connsiteY4" fmla="*/ 1206 h 1205"/>
                <a:gd name="connsiteX5" fmla="*/ 401933 w 401932"/>
                <a:gd name="connsiteY5" fmla="*/ 1206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932" h="1205">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w="12700"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8E73C6D5-4816-4FAF-AD49-B8DFF6726D62}"/>
                </a:ext>
              </a:extLst>
            </p:cNvPr>
            <p:cNvSpPr/>
            <p:nvPr/>
          </p:nvSpPr>
          <p:spPr>
            <a:xfrm>
              <a:off x="9332340" y="6520697"/>
              <a:ext cx="148045" cy="2143"/>
            </a:xfrm>
            <a:custGeom>
              <a:avLst/>
              <a:gdLst>
                <a:gd name="connsiteX0" fmla="*/ 0 w 148045"/>
                <a:gd name="connsiteY0" fmla="*/ 268 h 2143"/>
                <a:gd name="connsiteX1" fmla="*/ 0 w 148045"/>
                <a:gd name="connsiteY1" fmla="*/ 268 h 2143"/>
                <a:gd name="connsiteX2" fmla="*/ 0 w 148045"/>
                <a:gd name="connsiteY2" fmla="*/ 2143 h 2143"/>
                <a:gd name="connsiteX3" fmla="*/ 148045 w 148045"/>
                <a:gd name="connsiteY3" fmla="*/ 2143 h 2143"/>
                <a:gd name="connsiteX4" fmla="*/ 147375 w 148045"/>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45" h="2143">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w="12700"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34F4C212-2FC4-440B-825A-4B6D37DDDF25}"/>
                </a:ext>
              </a:extLst>
            </p:cNvPr>
            <p:cNvSpPr/>
            <p:nvPr/>
          </p:nvSpPr>
          <p:spPr>
            <a:xfrm>
              <a:off x="9492979" y="6520429"/>
              <a:ext cx="47026" cy="2679"/>
            </a:xfrm>
            <a:custGeom>
              <a:avLst/>
              <a:gdLst>
                <a:gd name="connsiteX0" fmla="*/ 0 w 47026"/>
                <a:gd name="connsiteY0" fmla="*/ 2679 h 2679"/>
                <a:gd name="connsiteX1" fmla="*/ 47026 w 47026"/>
                <a:gd name="connsiteY1" fmla="*/ 2679 h 2679"/>
                <a:gd name="connsiteX2" fmla="*/ 47026 w 47026"/>
                <a:gd name="connsiteY2" fmla="*/ 0 h 2679"/>
                <a:gd name="connsiteX3" fmla="*/ 804 w 47026"/>
                <a:gd name="connsiteY3" fmla="*/ 0 h 2679"/>
                <a:gd name="connsiteX4" fmla="*/ 0 w 47026"/>
                <a:gd name="connsiteY4" fmla="*/ 2679 h 2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26" h="2679">
                  <a:moveTo>
                    <a:pt x="0" y="2679"/>
                  </a:moveTo>
                  <a:lnTo>
                    <a:pt x="47026" y="2679"/>
                  </a:lnTo>
                  <a:lnTo>
                    <a:pt x="47026" y="0"/>
                  </a:lnTo>
                  <a:lnTo>
                    <a:pt x="804" y="0"/>
                  </a:lnTo>
                  <a:cubicBezTo>
                    <a:pt x="737" y="938"/>
                    <a:pt x="469" y="1862"/>
                    <a:pt x="0" y="2679"/>
                  </a:cubicBezTo>
                  <a:close/>
                </a:path>
              </a:pathLst>
            </a:custGeom>
            <a:solidFill>
              <a:srgbClr val="000000"/>
            </a:solidFill>
            <a:ln w="12700"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5220D6DE-7574-4E6D-939E-3B273208479B}"/>
                </a:ext>
              </a:extLst>
            </p:cNvPr>
            <p:cNvSpPr/>
            <p:nvPr/>
          </p:nvSpPr>
          <p:spPr>
            <a:xfrm>
              <a:off x="9600965" y="5921910"/>
              <a:ext cx="81994" cy="32819"/>
            </a:xfrm>
            <a:custGeom>
              <a:avLst/>
              <a:gdLst>
                <a:gd name="connsiteX0" fmla="*/ 9110 w 81994"/>
                <a:gd name="connsiteY0" fmla="*/ 27059 h 32819"/>
                <a:gd name="connsiteX1" fmla="*/ 9110 w 81994"/>
                <a:gd name="connsiteY1" fmla="*/ 32819 h 32819"/>
                <a:gd name="connsiteX2" fmla="*/ 81994 w 81994"/>
                <a:gd name="connsiteY2" fmla="*/ 15137 h 32819"/>
                <a:gd name="connsiteX3" fmla="*/ 81994 w 81994"/>
                <a:gd name="connsiteY3" fmla="*/ 13798 h 32819"/>
                <a:gd name="connsiteX4" fmla="*/ 77037 w 81994"/>
                <a:gd name="connsiteY4" fmla="*/ 6966 h 32819"/>
                <a:gd name="connsiteX5" fmla="*/ 81994 w 81994"/>
                <a:gd name="connsiteY5" fmla="*/ 0 h 32819"/>
                <a:gd name="connsiteX6" fmla="*/ 81994 w 81994"/>
                <a:gd name="connsiteY6" fmla="*/ 0 h 32819"/>
                <a:gd name="connsiteX7" fmla="*/ 0 w 81994"/>
                <a:gd name="connsiteY7" fmla="*/ 19826 h 32819"/>
                <a:gd name="connsiteX8" fmla="*/ 2278 w 81994"/>
                <a:gd name="connsiteY8" fmla="*/ 19826 h 32819"/>
                <a:gd name="connsiteX9" fmla="*/ 9110 w 81994"/>
                <a:gd name="connsiteY9" fmla="*/ 27059 h 3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94" h="32819">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w="12700"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134A1E65-BB0E-4BB2-B8A1-0081F51D030A}"/>
                </a:ext>
              </a:extLst>
            </p:cNvPr>
            <p:cNvSpPr/>
            <p:nvPr/>
          </p:nvSpPr>
          <p:spPr>
            <a:xfrm>
              <a:off x="9964982" y="5921508"/>
              <a:ext cx="46892" cy="14735"/>
            </a:xfrm>
            <a:custGeom>
              <a:avLst/>
              <a:gdLst>
                <a:gd name="connsiteX0" fmla="*/ 39523 w 46892"/>
                <a:gd name="connsiteY0" fmla="*/ 14735 h 14735"/>
                <a:gd name="connsiteX1" fmla="*/ 39523 w 46892"/>
                <a:gd name="connsiteY1" fmla="*/ 7368 h 14735"/>
                <a:gd name="connsiteX2" fmla="*/ 46892 w 46892"/>
                <a:gd name="connsiteY2" fmla="*/ 0 h 14735"/>
                <a:gd name="connsiteX3" fmla="*/ 0 w 46892"/>
                <a:gd name="connsiteY3" fmla="*/ 0 h 14735"/>
                <a:gd name="connsiteX4" fmla="*/ 0 w 46892"/>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92" h="14735">
                  <a:moveTo>
                    <a:pt x="39523" y="14735"/>
                  </a:moveTo>
                  <a:lnTo>
                    <a:pt x="39523" y="7368"/>
                  </a:lnTo>
                  <a:cubicBezTo>
                    <a:pt x="39523" y="3298"/>
                    <a:pt x="42819" y="0"/>
                    <a:pt x="46892"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FDBC443F-F342-4110-855B-1F38273598C6}"/>
                </a:ext>
              </a:extLst>
            </p:cNvPr>
            <p:cNvSpPr/>
            <p:nvPr/>
          </p:nvSpPr>
          <p:spPr>
            <a:xfrm>
              <a:off x="9678002" y="5922312"/>
              <a:ext cx="4957" cy="13395"/>
            </a:xfrm>
            <a:custGeom>
              <a:avLst/>
              <a:gdLst>
                <a:gd name="connsiteX0" fmla="*/ 0 w 4957"/>
                <a:gd name="connsiteY0" fmla="*/ 6564 h 13395"/>
                <a:gd name="connsiteX1" fmla="*/ 4957 w 4957"/>
                <a:gd name="connsiteY1" fmla="*/ 13396 h 13395"/>
                <a:gd name="connsiteX2" fmla="*/ 4957 w 4957"/>
                <a:gd name="connsiteY2" fmla="*/ 0 h 13395"/>
                <a:gd name="connsiteX3" fmla="*/ 0 w 4957"/>
                <a:gd name="connsiteY3" fmla="*/ 6564 h 13395"/>
              </a:gdLst>
              <a:ahLst/>
              <a:cxnLst>
                <a:cxn ang="0">
                  <a:pos x="connsiteX0" y="connsiteY0"/>
                </a:cxn>
                <a:cxn ang="0">
                  <a:pos x="connsiteX1" y="connsiteY1"/>
                </a:cxn>
                <a:cxn ang="0">
                  <a:pos x="connsiteX2" y="connsiteY2"/>
                </a:cxn>
                <a:cxn ang="0">
                  <a:pos x="connsiteX3" y="connsiteY3"/>
                </a:cxn>
              </a:cxnLst>
              <a:rect l="l" t="t" r="r" b="b"/>
              <a:pathLst>
                <a:path w="4957" h="13395">
                  <a:moveTo>
                    <a:pt x="0" y="6564"/>
                  </a:moveTo>
                  <a:cubicBezTo>
                    <a:pt x="14" y="9669"/>
                    <a:pt x="2010" y="12418"/>
                    <a:pt x="4957" y="13396"/>
                  </a:cubicBezTo>
                  <a:lnTo>
                    <a:pt x="4957" y="0"/>
                  </a:lnTo>
                  <a:cubicBezTo>
                    <a:pt x="2144" y="1006"/>
                    <a:pt x="201" y="3585"/>
                    <a:pt x="0" y="6564"/>
                  </a:cubicBezTo>
                  <a:close/>
                </a:path>
              </a:pathLst>
            </a:custGeom>
            <a:solidFill>
              <a:srgbClr val="000000"/>
            </a:solidFill>
            <a:ln w="12700"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3B32654C-57AD-48C1-B917-03A4BD8FB34F}"/>
                </a:ext>
              </a:extLst>
            </p:cNvPr>
            <p:cNvSpPr/>
            <p:nvPr/>
          </p:nvSpPr>
          <p:spPr>
            <a:xfrm>
              <a:off x="5794930" y="6489619"/>
              <a:ext cx="43542" cy="6697"/>
            </a:xfrm>
            <a:custGeom>
              <a:avLst/>
              <a:gdLst>
                <a:gd name="connsiteX0" fmla="*/ 8441 w 43542"/>
                <a:gd name="connsiteY0" fmla="*/ 6698 h 6697"/>
                <a:gd name="connsiteX1" fmla="*/ 36308 w 43542"/>
                <a:gd name="connsiteY1" fmla="*/ 6698 h 6697"/>
                <a:gd name="connsiteX2" fmla="*/ 43543 w 43542"/>
                <a:gd name="connsiteY2" fmla="*/ 0 h 6697"/>
                <a:gd name="connsiteX3" fmla="*/ 43543 w 43542"/>
                <a:gd name="connsiteY3" fmla="*/ 0 h 6697"/>
                <a:gd name="connsiteX4" fmla="*/ 1340 w 43542"/>
                <a:gd name="connsiteY4" fmla="*/ 0 h 6697"/>
                <a:gd name="connsiteX5" fmla="*/ 0 w 43542"/>
                <a:gd name="connsiteY5" fmla="*/ 0 h 6697"/>
                <a:gd name="connsiteX6" fmla="*/ 1474 w 43542"/>
                <a:gd name="connsiteY6" fmla="*/ 0 h 6697"/>
                <a:gd name="connsiteX7" fmla="*/ 8441 w 43542"/>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42" h="6697">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w="12700"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878B5760-A304-4034-B20B-706D004322E8}"/>
                </a:ext>
              </a:extLst>
            </p:cNvPr>
            <p:cNvSpPr/>
            <p:nvPr/>
          </p:nvSpPr>
          <p:spPr>
            <a:xfrm>
              <a:off x="5803639" y="6498326"/>
              <a:ext cx="34968" cy="6028"/>
            </a:xfrm>
            <a:custGeom>
              <a:avLst/>
              <a:gdLst>
                <a:gd name="connsiteX0" fmla="*/ 34834 w 34968"/>
                <a:gd name="connsiteY0" fmla="*/ 5492 h 6028"/>
                <a:gd name="connsiteX1" fmla="*/ 27868 w 34968"/>
                <a:gd name="connsiteY1" fmla="*/ 0 h 6028"/>
                <a:gd name="connsiteX2" fmla="*/ 0 w 34968"/>
                <a:gd name="connsiteY2" fmla="*/ 0 h 6028"/>
                <a:gd name="connsiteX3" fmla="*/ 0 w 34968"/>
                <a:gd name="connsiteY3" fmla="*/ 6028 h 6028"/>
                <a:gd name="connsiteX4" fmla="*/ 34968 w 34968"/>
                <a:gd name="connsiteY4" fmla="*/ 6028 h 6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8" h="6028">
                  <a:moveTo>
                    <a:pt x="34834" y="5492"/>
                  </a:moveTo>
                  <a:cubicBezTo>
                    <a:pt x="31565" y="5372"/>
                    <a:pt x="28738" y="3148"/>
                    <a:pt x="27868" y="0"/>
                  </a:cubicBezTo>
                  <a:lnTo>
                    <a:pt x="0" y="0"/>
                  </a:lnTo>
                  <a:lnTo>
                    <a:pt x="0" y="6028"/>
                  </a:lnTo>
                  <a:lnTo>
                    <a:pt x="34968" y="6028"/>
                  </a:lnTo>
                  <a:close/>
                </a:path>
              </a:pathLst>
            </a:custGeom>
            <a:solidFill>
              <a:srgbClr val="000000"/>
            </a:solidFill>
            <a:ln w="12700"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30877A31-D501-4097-81DC-0090A29ABACC}"/>
                </a:ext>
              </a:extLst>
            </p:cNvPr>
            <p:cNvSpPr/>
            <p:nvPr/>
          </p:nvSpPr>
          <p:spPr>
            <a:xfrm>
              <a:off x="6202088" y="6497924"/>
              <a:ext cx="23311" cy="5894"/>
            </a:xfrm>
            <a:custGeom>
              <a:avLst/>
              <a:gdLst>
                <a:gd name="connsiteX0" fmla="*/ 0 w 23311"/>
                <a:gd name="connsiteY0" fmla="*/ 5894 h 5894"/>
                <a:gd name="connsiteX1" fmla="*/ 23312 w 23311"/>
                <a:gd name="connsiteY1" fmla="*/ 5894 h 5894"/>
                <a:gd name="connsiteX2" fmla="*/ 23312 w 23311"/>
                <a:gd name="connsiteY2" fmla="*/ 0 h 5894"/>
                <a:gd name="connsiteX3" fmla="*/ 0 w 23311"/>
                <a:gd name="connsiteY3" fmla="*/ 402 h 5894"/>
                <a:gd name="connsiteX4" fmla="*/ 0 w 23311"/>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5894">
                  <a:moveTo>
                    <a:pt x="0" y="5894"/>
                  </a:moveTo>
                  <a:lnTo>
                    <a:pt x="23312" y="5894"/>
                  </a:lnTo>
                  <a:lnTo>
                    <a:pt x="23312" y="0"/>
                  </a:lnTo>
                  <a:lnTo>
                    <a:pt x="0" y="402"/>
                  </a:lnTo>
                  <a:lnTo>
                    <a:pt x="0" y="5894"/>
                  </a:lnTo>
                  <a:close/>
                </a:path>
              </a:pathLst>
            </a:custGeom>
            <a:solidFill>
              <a:srgbClr val="000000"/>
            </a:solidFill>
            <a:ln w="12700"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598C355A-2CAA-478E-81C8-1C685F3ED217}"/>
                </a:ext>
              </a:extLst>
            </p:cNvPr>
            <p:cNvSpPr/>
            <p:nvPr/>
          </p:nvSpPr>
          <p:spPr>
            <a:xfrm>
              <a:off x="5831507" y="6498326"/>
              <a:ext cx="368706" cy="5492"/>
            </a:xfrm>
            <a:custGeom>
              <a:avLst/>
              <a:gdLst>
                <a:gd name="connsiteX0" fmla="*/ 0 w 368706"/>
                <a:gd name="connsiteY0" fmla="*/ 0 h 5492"/>
                <a:gd name="connsiteX1" fmla="*/ 6967 w 368706"/>
                <a:gd name="connsiteY1" fmla="*/ 5492 h 5492"/>
                <a:gd name="connsiteX2" fmla="*/ 368706 w 368706"/>
                <a:gd name="connsiteY2" fmla="*/ 5492 h 5492"/>
                <a:gd name="connsiteX3" fmla="*/ 368706 w 368706"/>
                <a:gd name="connsiteY3" fmla="*/ 0 h 5492"/>
              </a:gdLst>
              <a:ahLst/>
              <a:cxnLst>
                <a:cxn ang="0">
                  <a:pos x="connsiteX0" y="connsiteY0"/>
                </a:cxn>
                <a:cxn ang="0">
                  <a:pos x="connsiteX1" y="connsiteY1"/>
                </a:cxn>
                <a:cxn ang="0">
                  <a:pos x="connsiteX2" y="connsiteY2"/>
                </a:cxn>
                <a:cxn ang="0">
                  <a:pos x="connsiteX3" y="connsiteY3"/>
                </a:cxn>
              </a:cxnLst>
              <a:rect l="l" t="t" r="r" b="b"/>
              <a:pathLst>
                <a:path w="368706" h="5492">
                  <a:moveTo>
                    <a:pt x="0" y="0"/>
                  </a:moveTo>
                  <a:cubicBezTo>
                    <a:pt x="871" y="3148"/>
                    <a:pt x="3698" y="5372"/>
                    <a:pt x="6967" y="5492"/>
                  </a:cubicBezTo>
                  <a:lnTo>
                    <a:pt x="368706" y="5492"/>
                  </a:lnTo>
                  <a:lnTo>
                    <a:pt x="368706" y="0"/>
                  </a:lnTo>
                  <a:close/>
                </a:path>
              </a:pathLst>
            </a:custGeom>
            <a:solidFill>
              <a:srgbClr val="000000"/>
            </a:solidFill>
            <a:ln w="12700"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B9AF63AC-7B44-4843-8F0C-799E1214AD9C}"/>
                </a:ext>
              </a:extLst>
            </p:cNvPr>
            <p:cNvSpPr/>
            <p:nvPr/>
          </p:nvSpPr>
          <p:spPr>
            <a:xfrm>
              <a:off x="5831238" y="6490154"/>
              <a:ext cx="401530" cy="6162"/>
            </a:xfrm>
            <a:custGeom>
              <a:avLst/>
              <a:gdLst>
                <a:gd name="connsiteX0" fmla="*/ 0 w 401530"/>
                <a:gd name="connsiteY0" fmla="*/ 6162 h 6162"/>
                <a:gd name="connsiteX1" fmla="*/ 369510 w 401530"/>
                <a:gd name="connsiteY1" fmla="*/ 6162 h 6162"/>
                <a:gd name="connsiteX2" fmla="*/ 394296 w 401530"/>
                <a:gd name="connsiteY2" fmla="*/ 6162 h 6162"/>
                <a:gd name="connsiteX3" fmla="*/ 401531 w 401530"/>
                <a:gd name="connsiteY3" fmla="*/ 0 h 6162"/>
                <a:gd name="connsiteX4" fmla="*/ 7235 w 401530"/>
                <a:gd name="connsiteY4" fmla="*/ 0 h 6162"/>
                <a:gd name="connsiteX5" fmla="*/ 0 w 401530"/>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530" h="6162">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w="12700"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030EA438-F2AA-4771-88D8-435B9AEBB1C6}"/>
                </a:ext>
              </a:extLst>
            </p:cNvPr>
            <p:cNvSpPr/>
            <p:nvPr/>
          </p:nvSpPr>
          <p:spPr>
            <a:xfrm>
              <a:off x="6200614" y="6494873"/>
              <a:ext cx="24785" cy="3452"/>
            </a:xfrm>
            <a:custGeom>
              <a:avLst/>
              <a:gdLst>
                <a:gd name="connsiteX0" fmla="*/ 1474 w 24785"/>
                <a:gd name="connsiteY0" fmla="*/ 2247 h 3452"/>
                <a:gd name="connsiteX1" fmla="*/ 1474 w 24785"/>
                <a:gd name="connsiteY1" fmla="*/ 3452 h 3452"/>
                <a:gd name="connsiteX2" fmla="*/ 24786 w 24785"/>
                <a:gd name="connsiteY2" fmla="*/ 3452 h 3452"/>
                <a:gd name="connsiteX3" fmla="*/ 24786 w 24785"/>
                <a:gd name="connsiteY3" fmla="*/ 1443 h 3452"/>
                <a:gd name="connsiteX4" fmla="*/ 24786 w 24785"/>
                <a:gd name="connsiteY4" fmla="*/ 237 h 3452"/>
                <a:gd name="connsiteX5" fmla="*/ 0 w 24785"/>
                <a:gd name="connsiteY5" fmla="*/ 237 h 3452"/>
                <a:gd name="connsiteX6" fmla="*/ 0 w 24785"/>
                <a:gd name="connsiteY6" fmla="*/ 237 h 3452"/>
                <a:gd name="connsiteX7" fmla="*/ 1742 w 24785"/>
                <a:gd name="connsiteY7" fmla="*/ 505 h 3452"/>
                <a:gd name="connsiteX8" fmla="*/ 1474 w 24785"/>
                <a:gd name="connsiteY8" fmla="*/ 2247 h 3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85" h="3452">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w="12700"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055CA3F5-ECCA-4D5E-932D-EA5281C5DDB7}"/>
                </a:ext>
              </a:extLst>
            </p:cNvPr>
            <p:cNvSpPr/>
            <p:nvPr/>
          </p:nvSpPr>
          <p:spPr>
            <a:xfrm>
              <a:off x="5803371" y="6495781"/>
              <a:ext cx="397377" cy="2545"/>
            </a:xfrm>
            <a:custGeom>
              <a:avLst/>
              <a:gdLst>
                <a:gd name="connsiteX0" fmla="*/ 396172 w 397377"/>
                <a:gd name="connsiteY0" fmla="*/ 2545 h 2545"/>
                <a:gd name="connsiteX1" fmla="*/ 396172 w 397377"/>
                <a:gd name="connsiteY1" fmla="*/ 1339 h 2545"/>
                <a:gd name="connsiteX2" fmla="*/ 397230 w 397377"/>
                <a:gd name="connsiteY2" fmla="*/ 13 h 2545"/>
                <a:gd name="connsiteX3" fmla="*/ 397377 w 397377"/>
                <a:gd name="connsiteY3" fmla="*/ 0 h 2545"/>
                <a:gd name="connsiteX4" fmla="*/ 0 w 397377"/>
                <a:gd name="connsiteY4" fmla="*/ 0 h 2545"/>
                <a:gd name="connsiteX5" fmla="*/ 0 w 397377"/>
                <a:gd name="connsiteY5" fmla="*/ 1339 h 2545"/>
                <a:gd name="connsiteX6" fmla="*/ 0 w 397377"/>
                <a:gd name="connsiteY6" fmla="*/ 2545 h 2545"/>
                <a:gd name="connsiteX7" fmla="*/ 395904 w 397377"/>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77" h="2545">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w="12700"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E2DF7C40-4A20-422F-AC8D-88D8EE329487}"/>
                </a:ext>
              </a:extLst>
            </p:cNvPr>
            <p:cNvSpPr/>
            <p:nvPr/>
          </p:nvSpPr>
          <p:spPr>
            <a:xfrm>
              <a:off x="5837267" y="6591158"/>
              <a:ext cx="2545" cy="262689"/>
            </a:xfrm>
            <a:custGeom>
              <a:avLst/>
              <a:gdLst>
                <a:gd name="connsiteX0" fmla="*/ 1206 w 2545"/>
                <a:gd name="connsiteY0" fmla="*/ 0 h 262689"/>
                <a:gd name="connsiteX1" fmla="*/ 0 w 2545"/>
                <a:gd name="connsiteY1" fmla="*/ 0 h 262689"/>
                <a:gd name="connsiteX2" fmla="*/ 0 w 2545"/>
                <a:gd name="connsiteY2" fmla="*/ 262689 h 262689"/>
                <a:gd name="connsiteX3" fmla="*/ 2546 w 2545"/>
                <a:gd name="connsiteY3" fmla="*/ 262689 h 262689"/>
                <a:gd name="connsiteX4" fmla="*/ 2546 w 2545"/>
                <a:gd name="connsiteY4" fmla="*/ 0 h 262689"/>
                <a:gd name="connsiteX5" fmla="*/ 1206 w 2545"/>
                <a:gd name="connsiteY5" fmla="*/ 0 h 26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689">
                  <a:moveTo>
                    <a:pt x="1206" y="0"/>
                  </a:moveTo>
                  <a:lnTo>
                    <a:pt x="0" y="0"/>
                  </a:lnTo>
                  <a:lnTo>
                    <a:pt x="0" y="262689"/>
                  </a:lnTo>
                  <a:lnTo>
                    <a:pt x="2546" y="262689"/>
                  </a:lnTo>
                  <a:lnTo>
                    <a:pt x="2546" y="0"/>
                  </a:lnTo>
                  <a:lnTo>
                    <a:pt x="1206" y="0"/>
                  </a:lnTo>
                  <a:close/>
                </a:path>
              </a:pathLst>
            </a:custGeom>
            <a:solidFill>
              <a:srgbClr val="000000"/>
            </a:solidFill>
            <a:ln w="12700"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E3C44A96-9D88-464D-A79C-388FE4CF3EA7}"/>
                </a:ext>
              </a:extLst>
            </p:cNvPr>
            <p:cNvSpPr/>
            <p:nvPr/>
          </p:nvSpPr>
          <p:spPr>
            <a:xfrm>
              <a:off x="6199529" y="6495771"/>
              <a:ext cx="2568" cy="80919"/>
            </a:xfrm>
            <a:custGeom>
              <a:avLst/>
              <a:gdLst>
                <a:gd name="connsiteX0" fmla="*/ 2559 w 2568"/>
                <a:gd name="connsiteY0" fmla="*/ 1350 h 80919"/>
                <a:gd name="connsiteX1" fmla="*/ 1501 w 2568"/>
                <a:gd name="connsiteY1" fmla="*/ 10 h 80919"/>
                <a:gd name="connsiteX2" fmla="*/ 1219 w 2568"/>
                <a:gd name="connsiteY2" fmla="*/ 10 h 80919"/>
                <a:gd name="connsiteX3" fmla="*/ 0 w 2568"/>
                <a:gd name="connsiteY3" fmla="*/ 1202 h 80919"/>
                <a:gd name="connsiteX4" fmla="*/ 13 w 2568"/>
                <a:gd name="connsiteY4" fmla="*/ 1350 h 80919"/>
                <a:gd name="connsiteX5" fmla="*/ 13 w 2568"/>
                <a:gd name="connsiteY5" fmla="*/ 80920 h 80919"/>
                <a:gd name="connsiteX6" fmla="*/ 1219 w 2568"/>
                <a:gd name="connsiteY6" fmla="*/ 80920 h 80919"/>
                <a:gd name="connsiteX7" fmla="*/ 2559 w 2568"/>
                <a:gd name="connsiteY7" fmla="*/ 80920 h 80919"/>
                <a:gd name="connsiteX8" fmla="*/ 2559 w 2568"/>
                <a:gd name="connsiteY8" fmla="*/ 1350 h 8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8" h="80919">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w="12700"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10366CC7-BCC7-47DC-B90F-765B20B3098E}"/>
                </a:ext>
              </a:extLst>
            </p:cNvPr>
            <p:cNvSpPr/>
            <p:nvPr/>
          </p:nvSpPr>
          <p:spPr>
            <a:xfrm>
              <a:off x="5550689" y="6547086"/>
              <a:ext cx="2545" cy="33489"/>
            </a:xfrm>
            <a:custGeom>
              <a:avLst/>
              <a:gdLst>
                <a:gd name="connsiteX0" fmla="*/ 0 w 2545"/>
                <a:gd name="connsiteY0" fmla="*/ 0 h 33489"/>
                <a:gd name="connsiteX1" fmla="*/ 2545 w 2545"/>
                <a:gd name="connsiteY1" fmla="*/ 0 h 33489"/>
                <a:gd name="connsiteX2" fmla="*/ 2545 w 2545"/>
                <a:gd name="connsiteY2" fmla="*/ 33489 h 33489"/>
                <a:gd name="connsiteX3" fmla="*/ 0 w 2545"/>
                <a:gd name="connsiteY3" fmla="*/ 33489 h 33489"/>
              </a:gdLst>
              <a:ahLst/>
              <a:cxnLst>
                <a:cxn ang="0">
                  <a:pos x="connsiteX0" y="connsiteY0"/>
                </a:cxn>
                <a:cxn ang="0">
                  <a:pos x="connsiteX1" y="connsiteY1"/>
                </a:cxn>
                <a:cxn ang="0">
                  <a:pos x="connsiteX2" y="connsiteY2"/>
                </a:cxn>
                <a:cxn ang="0">
                  <a:pos x="connsiteX3" y="connsiteY3"/>
                </a:cxn>
              </a:cxnLst>
              <a:rect l="l" t="t" r="r" b="b"/>
              <a:pathLst>
                <a:path w="2545" h="33489">
                  <a:moveTo>
                    <a:pt x="0" y="0"/>
                  </a:moveTo>
                  <a:lnTo>
                    <a:pt x="2545" y="0"/>
                  </a:lnTo>
                  <a:lnTo>
                    <a:pt x="2545" y="33489"/>
                  </a:lnTo>
                  <a:lnTo>
                    <a:pt x="0" y="33489"/>
                  </a:lnTo>
                  <a:close/>
                </a:path>
              </a:pathLst>
            </a:custGeom>
            <a:solidFill>
              <a:srgbClr val="000000"/>
            </a:solidFill>
            <a:ln w="12700"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8ADC68C7-9794-4814-9F4F-E70DBCAA498A}"/>
                </a:ext>
              </a:extLst>
            </p:cNvPr>
            <p:cNvSpPr/>
            <p:nvPr/>
          </p:nvSpPr>
          <p:spPr>
            <a:xfrm>
              <a:off x="7618365" y="5637654"/>
              <a:ext cx="40193" cy="14735"/>
            </a:xfrm>
            <a:custGeom>
              <a:avLst/>
              <a:gdLst>
                <a:gd name="connsiteX0" fmla="*/ 5761 w 40193"/>
                <a:gd name="connsiteY0" fmla="*/ 9243 h 14735"/>
                <a:gd name="connsiteX1" fmla="*/ 4957 w 40193"/>
                <a:gd name="connsiteY1" fmla="*/ 14735 h 14735"/>
                <a:gd name="connsiteX2" fmla="*/ 32825 w 40193"/>
                <a:gd name="connsiteY2" fmla="*/ 14735 h 14735"/>
                <a:gd name="connsiteX3" fmla="*/ 32825 w 40193"/>
                <a:gd name="connsiteY3" fmla="*/ 7368 h 14735"/>
                <a:gd name="connsiteX4" fmla="*/ 40193 w 40193"/>
                <a:gd name="connsiteY4" fmla="*/ 0 h 14735"/>
                <a:gd name="connsiteX5" fmla="*/ 0 w 40193"/>
                <a:gd name="connsiteY5" fmla="*/ 0 h 14735"/>
                <a:gd name="connsiteX6" fmla="*/ 5922 w 40193"/>
                <a:gd name="connsiteY6" fmla="*/ 8579 h 14735"/>
                <a:gd name="connsiteX7" fmla="*/ 5761 w 40193"/>
                <a:gd name="connsiteY7" fmla="*/ 924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93" h="14735">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w="12700"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5B894DAF-CED8-4E0F-AD2B-47CA649B0929}"/>
                </a:ext>
              </a:extLst>
            </p:cNvPr>
            <p:cNvSpPr/>
            <p:nvPr/>
          </p:nvSpPr>
          <p:spPr>
            <a:xfrm>
              <a:off x="8167137" y="4783948"/>
              <a:ext cx="14737" cy="185262"/>
            </a:xfrm>
            <a:custGeom>
              <a:avLst/>
              <a:gdLst>
                <a:gd name="connsiteX0" fmla="*/ 7369 w 14737"/>
                <a:gd name="connsiteY0" fmla="*/ 7368 h 185262"/>
                <a:gd name="connsiteX1" fmla="*/ 0 w 14737"/>
                <a:gd name="connsiteY1" fmla="*/ 7368 h 185262"/>
                <a:gd name="connsiteX2" fmla="*/ 0 w 14737"/>
                <a:gd name="connsiteY2" fmla="*/ 185262 h 185262"/>
                <a:gd name="connsiteX3" fmla="*/ 14737 w 14737"/>
                <a:gd name="connsiteY3" fmla="*/ 185262 h 185262"/>
                <a:gd name="connsiteX4" fmla="*/ 14737 w 14737"/>
                <a:gd name="connsiteY4" fmla="*/ 0 h 185262"/>
                <a:gd name="connsiteX5" fmla="*/ 7369 w 14737"/>
                <a:gd name="connsiteY5" fmla="*/ 7368 h 18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85262">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A6E2AE27-0306-4584-AA97-D0E1DB8B7AA4}"/>
                </a:ext>
              </a:extLst>
            </p:cNvPr>
            <p:cNvSpPr/>
            <p:nvPr/>
          </p:nvSpPr>
          <p:spPr>
            <a:xfrm>
              <a:off x="9332072" y="6518419"/>
              <a:ext cx="147375" cy="2545"/>
            </a:xfrm>
            <a:custGeom>
              <a:avLst/>
              <a:gdLst>
                <a:gd name="connsiteX0" fmla="*/ 147375 w 147375"/>
                <a:gd name="connsiteY0" fmla="*/ 2545 h 2545"/>
                <a:gd name="connsiteX1" fmla="*/ 147375 w 147375"/>
                <a:gd name="connsiteY1" fmla="*/ 1206 h 2545"/>
                <a:gd name="connsiteX2" fmla="*/ 147375 w 147375"/>
                <a:gd name="connsiteY2" fmla="*/ 0 h 2545"/>
                <a:gd name="connsiteX3" fmla="*/ 0 w 147375"/>
                <a:gd name="connsiteY3" fmla="*/ 0 h 2545"/>
                <a:gd name="connsiteX4" fmla="*/ 0 w 147375"/>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5" h="2545">
                  <a:moveTo>
                    <a:pt x="147375" y="2545"/>
                  </a:moveTo>
                  <a:cubicBezTo>
                    <a:pt x="147375" y="2545"/>
                    <a:pt x="147375" y="1742"/>
                    <a:pt x="147375" y="1206"/>
                  </a:cubicBezTo>
                  <a:lnTo>
                    <a:pt x="147375" y="0"/>
                  </a:lnTo>
                  <a:lnTo>
                    <a:pt x="0" y="0"/>
                  </a:lnTo>
                  <a:lnTo>
                    <a:pt x="0" y="2545"/>
                  </a:lnTo>
                  <a:close/>
                </a:path>
              </a:pathLst>
            </a:custGeom>
            <a:solidFill>
              <a:srgbClr val="000000"/>
            </a:solidFill>
            <a:ln w="12700"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E4F1CA75-CD41-40F8-B703-A8E4E3683059}"/>
                </a:ext>
              </a:extLst>
            </p:cNvPr>
            <p:cNvSpPr/>
            <p:nvPr/>
          </p:nvSpPr>
          <p:spPr>
            <a:xfrm>
              <a:off x="8916071" y="6519893"/>
              <a:ext cx="19292" cy="2679"/>
            </a:xfrm>
            <a:custGeom>
              <a:avLst/>
              <a:gdLst>
                <a:gd name="connsiteX0" fmla="*/ 0 w 19292"/>
                <a:gd name="connsiteY0" fmla="*/ 2009 h 2679"/>
                <a:gd name="connsiteX1" fmla="*/ 19293 w 19292"/>
                <a:gd name="connsiteY1" fmla="*/ 2679 h 2679"/>
                <a:gd name="connsiteX2" fmla="*/ 19293 w 19292"/>
                <a:gd name="connsiteY2" fmla="*/ 2679 h 2679"/>
                <a:gd name="connsiteX3" fmla="*/ 17953 w 19292"/>
                <a:gd name="connsiteY3" fmla="*/ 1340 h 2679"/>
                <a:gd name="connsiteX4" fmla="*/ 17953 w 19292"/>
                <a:gd name="connsiteY4" fmla="*/ 0 h 2679"/>
                <a:gd name="connsiteX5" fmla="*/ 268 w 19292"/>
                <a:gd name="connsiteY5" fmla="*/ 0 h 2679"/>
                <a:gd name="connsiteX6" fmla="*/ 268 w 19292"/>
                <a:gd name="connsiteY6" fmla="*/ 1072 h 2679"/>
                <a:gd name="connsiteX7" fmla="*/ 0 w 19292"/>
                <a:gd name="connsiteY7"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2" h="2679">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w="12700"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137E0CAB-7CB2-4A7C-A9B7-D60AFA43B1F5}"/>
                </a:ext>
              </a:extLst>
            </p:cNvPr>
            <p:cNvSpPr/>
            <p:nvPr/>
          </p:nvSpPr>
          <p:spPr>
            <a:xfrm>
              <a:off x="8935096" y="6519893"/>
              <a:ext cx="382506" cy="2679"/>
            </a:xfrm>
            <a:custGeom>
              <a:avLst/>
              <a:gdLst>
                <a:gd name="connsiteX0" fmla="*/ 382507 w 382506"/>
                <a:gd name="connsiteY0" fmla="*/ 1340 h 2679"/>
                <a:gd name="connsiteX1" fmla="*/ 382507 w 382506"/>
                <a:gd name="connsiteY1" fmla="*/ 0 h 2679"/>
                <a:gd name="connsiteX2" fmla="*/ 1206 w 382506"/>
                <a:gd name="connsiteY2" fmla="*/ 0 h 2679"/>
                <a:gd name="connsiteX3" fmla="*/ 1206 w 382506"/>
                <a:gd name="connsiteY3" fmla="*/ 1340 h 2679"/>
                <a:gd name="connsiteX4" fmla="*/ 0 w 382506"/>
                <a:gd name="connsiteY4" fmla="*/ 2679 h 2679"/>
                <a:gd name="connsiteX5" fmla="*/ 382372 w 382506"/>
                <a:gd name="connsiteY5" fmla="*/ 2679 h 2679"/>
                <a:gd name="connsiteX6" fmla="*/ 382507 w 382506"/>
                <a:gd name="connsiteY6"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506" h="2679">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w="12700"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6847B44D-0663-41D7-9846-42CCD8663D9A}"/>
                </a:ext>
              </a:extLst>
            </p:cNvPr>
            <p:cNvSpPr/>
            <p:nvPr/>
          </p:nvSpPr>
          <p:spPr>
            <a:xfrm>
              <a:off x="7904675" y="4776530"/>
              <a:ext cx="277199" cy="14785"/>
            </a:xfrm>
            <a:custGeom>
              <a:avLst/>
              <a:gdLst>
                <a:gd name="connsiteX0" fmla="*/ 7369 w 277199"/>
                <a:gd name="connsiteY0" fmla="*/ 9294 h 14785"/>
                <a:gd name="connsiteX1" fmla="*/ 5895 w 277199"/>
                <a:gd name="connsiteY1" fmla="*/ 14786 h 14785"/>
                <a:gd name="connsiteX2" fmla="*/ 269831 w 277199"/>
                <a:gd name="connsiteY2" fmla="*/ 14786 h 14785"/>
                <a:gd name="connsiteX3" fmla="*/ 277200 w 277199"/>
                <a:gd name="connsiteY3" fmla="*/ 7418 h 14785"/>
                <a:gd name="connsiteX4" fmla="*/ 269831 w 277199"/>
                <a:gd name="connsiteY4" fmla="*/ 51 h 14785"/>
                <a:gd name="connsiteX5" fmla="*/ 0 w 277199"/>
                <a:gd name="connsiteY5" fmla="*/ 51 h 14785"/>
                <a:gd name="connsiteX6" fmla="*/ 7891 w 277199"/>
                <a:gd name="connsiteY6" fmla="*/ 6259 h 14785"/>
                <a:gd name="connsiteX7" fmla="*/ 7637 w 277199"/>
                <a:gd name="connsiteY7" fmla="*/ 9160 h 1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199" h="14785">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w="12700"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57C125B0-755C-48C8-90DF-91DE1DEE2C74}"/>
                </a:ext>
              </a:extLst>
            </p:cNvPr>
            <p:cNvSpPr/>
            <p:nvPr/>
          </p:nvSpPr>
          <p:spPr>
            <a:xfrm>
              <a:off x="7891227" y="4776664"/>
              <a:ext cx="21124" cy="33673"/>
            </a:xfrm>
            <a:custGeom>
              <a:avLst/>
              <a:gdLst>
                <a:gd name="connsiteX0" fmla="*/ 6214 w 21124"/>
                <a:gd name="connsiteY0" fmla="*/ 28315 h 33673"/>
                <a:gd name="connsiteX1" fmla="*/ 12376 w 21124"/>
                <a:gd name="connsiteY1" fmla="*/ 32066 h 33673"/>
                <a:gd name="connsiteX2" fmla="*/ 12376 w 21124"/>
                <a:gd name="connsiteY2" fmla="*/ 7284 h 33673"/>
                <a:gd name="connsiteX3" fmla="*/ 13716 w 21124"/>
                <a:gd name="connsiteY3" fmla="*/ 5944 h 33673"/>
                <a:gd name="connsiteX4" fmla="*/ 15056 w 21124"/>
                <a:gd name="connsiteY4" fmla="*/ 7284 h 33673"/>
                <a:gd name="connsiteX5" fmla="*/ 15056 w 21124"/>
                <a:gd name="connsiteY5" fmla="*/ 30994 h 33673"/>
                <a:gd name="connsiteX6" fmla="*/ 19343 w 21124"/>
                <a:gd name="connsiteY6" fmla="*/ 14651 h 33673"/>
                <a:gd name="connsiteX7" fmla="*/ 20817 w 21124"/>
                <a:gd name="connsiteY7" fmla="*/ 9159 h 33673"/>
                <a:gd name="connsiteX8" fmla="*/ 16088 w 21124"/>
                <a:gd name="connsiteY8" fmla="*/ 305 h 33673"/>
                <a:gd name="connsiteX9" fmla="*/ 13180 w 21124"/>
                <a:gd name="connsiteY9" fmla="*/ 50 h 33673"/>
                <a:gd name="connsiteX10" fmla="*/ 11840 w 21124"/>
                <a:gd name="connsiteY10" fmla="*/ 50 h 33673"/>
                <a:gd name="connsiteX11" fmla="*/ 10501 w 21124"/>
                <a:gd name="connsiteY11" fmla="*/ 50 h 33673"/>
                <a:gd name="connsiteX12" fmla="*/ 9295 w 21124"/>
                <a:gd name="connsiteY12" fmla="*/ 854 h 33673"/>
                <a:gd name="connsiteX13" fmla="*/ 8223 w 21124"/>
                <a:gd name="connsiteY13" fmla="*/ 1791 h 33673"/>
                <a:gd name="connsiteX14" fmla="*/ 7553 w 21124"/>
                <a:gd name="connsiteY14" fmla="*/ 2863 h 33673"/>
                <a:gd name="connsiteX15" fmla="*/ 7553 w 21124"/>
                <a:gd name="connsiteY15" fmla="*/ 4337 h 33673"/>
                <a:gd name="connsiteX16" fmla="*/ 7553 w 21124"/>
                <a:gd name="connsiteY16" fmla="*/ 4337 h 33673"/>
                <a:gd name="connsiteX17" fmla="*/ 50 w 21124"/>
                <a:gd name="connsiteY17" fmla="*/ 32735 h 33673"/>
                <a:gd name="connsiteX18" fmla="*/ 50 w 21124"/>
                <a:gd name="connsiteY18" fmla="*/ 33673 h 33673"/>
                <a:gd name="connsiteX19" fmla="*/ 6214 w 21124"/>
                <a:gd name="connsiteY19" fmla="*/ 28315 h 3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24" h="33673">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w="12700"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5438CCC7-2E92-4BC1-AEF3-3DFD774D54A8}"/>
                </a:ext>
              </a:extLst>
            </p:cNvPr>
            <p:cNvSpPr/>
            <p:nvPr/>
          </p:nvSpPr>
          <p:spPr>
            <a:xfrm>
              <a:off x="7903603" y="4782609"/>
              <a:ext cx="2679" cy="1025438"/>
            </a:xfrm>
            <a:custGeom>
              <a:avLst/>
              <a:gdLst>
                <a:gd name="connsiteX0" fmla="*/ 2680 w 2679"/>
                <a:gd name="connsiteY0" fmla="*/ 1025439 h 1025438"/>
                <a:gd name="connsiteX1" fmla="*/ 2680 w 2679"/>
                <a:gd name="connsiteY1" fmla="*/ 1340 h 1025438"/>
                <a:gd name="connsiteX2" fmla="*/ 1340 w 2679"/>
                <a:gd name="connsiteY2" fmla="*/ 0 h 1025438"/>
                <a:gd name="connsiteX3" fmla="*/ 0 w 2679"/>
                <a:gd name="connsiteY3" fmla="*/ 1340 h 1025438"/>
                <a:gd name="connsiteX4" fmla="*/ 0 w 2679"/>
                <a:gd name="connsiteY4" fmla="*/ 25854 h 1025438"/>
                <a:gd name="connsiteX5" fmla="*/ 1206 w 2679"/>
                <a:gd name="connsiteY5" fmla="*/ 29470 h 1025438"/>
                <a:gd name="connsiteX6" fmla="*/ 1206 w 2679"/>
                <a:gd name="connsiteY6" fmla="*/ 1025439 h 1025438"/>
                <a:gd name="connsiteX7" fmla="*/ 2680 w 2679"/>
                <a:gd name="connsiteY7" fmla="*/ 1025439 h 1025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25438">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w="12700"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758AA59E-E09D-45DA-8FE3-95CADD0BAAE9}"/>
                </a:ext>
              </a:extLst>
            </p:cNvPr>
            <p:cNvSpPr/>
            <p:nvPr/>
          </p:nvSpPr>
          <p:spPr>
            <a:xfrm>
              <a:off x="7890071" y="4804979"/>
              <a:ext cx="14603" cy="1003067"/>
            </a:xfrm>
            <a:custGeom>
              <a:avLst/>
              <a:gdLst>
                <a:gd name="connsiteX0" fmla="*/ 14604 w 14603"/>
                <a:gd name="connsiteY0" fmla="*/ 1003068 h 1003067"/>
                <a:gd name="connsiteX1" fmla="*/ 14604 w 14603"/>
                <a:gd name="connsiteY1" fmla="*/ 7368 h 1003067"/>
                <a:gd name="connsiteX2" fmla="*/ 13398 w 14603"/>
                <a:gd name="connsiteY2" fmla="*/ 3751 h 1003067"/>
                <a:gd name="connsiteX3" fmla="*/ 7235 w 14603"/>
                <a:gd name="connsiteY3" fmla="*/ 0 h 1003067"/>
                <a:gd name="connsiteX4" fmla="*/ 0 w 14603"/>
                <a:gd name="connsiteY4" fmla="*/ 6430 h 1003067"/>
                <a:gd name="connsiteX5" fmla="*/ 0 w 14603"/>
                <a:gd name="connsiteY5" fmla="*/ 7368 h 1003067"/>
                <a:gd name="connsiteX6" fmla="*/ 0 w 14603"/>
                <a:gd name="connsiteY6" fmla="*/ 1003068 h 1003067"/>
                <a:gd name="connsiteX7" fmla="*/ 14604 w 14603"/>
                <a:gd name="connsiteY7" fmla="*/ 1003068 h 100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1003067">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w="12700"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C8214AA2-0210-42BF-8E14-C2AF21F1B5CA}"/>
                </a:ext>
              </a:extLst>
            </p:cNvPr>
            <p:cNvSpPr/>
            <p:nvPr/>
          </p:nvSpPr>
          <p:spPr>
            <a:xfrm>
              <a:off x="8934694" y="5446092"/>
              <a:ext cx="390276" cy="14873"/>
            </a:xfrm>
            <a:custGeom>
              <a:avLst/>
              <a:gdLst>
                <a:gd name="connsiteX0" fmla="*/ 4957 w 390276"/>
                <a:gd name="connsiteY0" fmla="*/ 13534 h 14873"/>
                <a:gd name="connsiteX1" fmla="*/ 3081 w 390276"/>
                <a:gd name="connsiteY1" fmla="*/ 14873 h 14873"/>
                <a:gd name="connsiteX2" fmla="*/ 382908 w 390276"/>
                <a:gd name="connsiteY2" fmla="*/ 14873 h 14873"/>
                <a:gd name="connsiteX3" fmla="*/ 382908 w 390276"/>
                <a:gd name="connsiteY3" fmla="*/ 7506 h 14873"/>
                <a:gd name="connsiteX4" fmla="*/ 390277 w 390276"/>
                <a:gd name="connsiteY4" fmla="*/ 138 h 14873"/>
                <a:gd name="connsiteX5" fmla="*/ 0 w 390276"/>
                <a:gd name="connsiteY5" fmla="*/ 138 h 14873"/>
                <a:gd name="connsiteX6" fmla="*/ 8494 w 390276"/>
                <a:gd name="connsiteY6" fmla="*/ 5835 h 14873"/>
                <a:gd name="connsiteX7" fmla="*/ 4957 w 390276"/>
                <a:gd name="connsiteY7" fmla="*/ 13534 h 1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276" h="14873">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w="12700"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C68672FD-0C09-486C-9D20-DB87EA5A2302}"/>
                </a:ext>
              </a:extLst>
            </p:cNvPr>
            <p:cNvSpPr/>
            <p:nvPr/>
          </p:nvSpPr>
          <p:spPr>
            <a:xfrm>
              <a:off x="8905219" y="5446762"/>
              <a:ext cx="38111" cy="28803"/>
            </a:xfrm>
            <a:custGeom>
              <a:avLst/>
              <a:gdLst>
                <a:gd name="connsiteX0" fmla="*/ 11254 w 38111"/>
                <a:gd name="connsiteY0" fmla="*/ 24919 h 28803"/>
                <a:gd name="connsiteX1" fmla="*/ 11254 w 38111"/>
                <a:gd name="connsiteY1" fmla="*/ 28804 h 28803"/>
                <a:gd name="connsiteX2" fmla="*/ 28940 w 38111"/>
                <a:gd name="connsiteY2" fmla="*/ 16614 h 28803"/>
                <a:gd name="connsiteX3" fmla="*/ 28940 w 38111"/>
                <a:gd name="connsiteY3" fmla="*/ 6835 h 28803"/>
                <a:gd name="connsiteX4" fmla="*/ 29998 w 38111"/>
                <a:gd name="connsiteY4" fmla="*/ 5496 h 28803"/>
                <a:gd name="connsiteX5" fmla="*/ 30279 w 38111"/>
                <a:gd name="connsiteY5" fmla="*/ 5496 h 28803"/>
                <a:gd name="connsiteX6" fmla="*/ 31498 w 38111"/>
                <a:gd name="connsiteY6" fmla="*/ 6693 h 28803"/>
                <a:gd name="connsiteX7" fmla="*/ 31485 w 38111"/>
                <a:gd name="connsiteY7" fmla="*/ 6835 h 28803"/>
                <a:gd name="connsiteX8" fmla="*/ 31485 w 38111"/>
                <a:gd name="connsiteY8" fmla="*/ 14872 h 28803"/>
                <a:gd name="connsiteX9" fmla="*/ 32556 w 38111"/>
                <a:gd name="connsiteY9" fmla="*/ 14872 h 28803"/>
                <a:gd name="connsiteX10" fmla="*/ 34432 w 38111"/>
                <a:gd name="connsiteY10" fmla="*/ 13533 h 28803"/>
                <a:gd name="connsiteX11" fmla="*/ 37179 w 38111"/>
                <a:gd name="connsiteY11" fmla="*/ 3678 h 28803"/>
                <a:gd name="connsiteX12" fmla="*/ 29475 w 38111"/>
                <a:gd name="connsiteY12" fmla="*/ 137 h 28803"/>
                <a:gd name="connsiteX13" fmla="*/ 28136 w 38111"/>
                <a:gd name="connsiteY13" fmla="*/ 137 h 28803"/>
                <a:gd name="connsiteX14" fmla="*/ 26796 w 38111"/>
                <a:gd name="connsiteY14" fmla="*/ 137 h 28803"/>
                <a:gd name="connsiteX15" fmla="*/ 26796 w 38111"/>
                <a:gd name="connsiteY15" fmla="*/ 137 h 28803"/>
                <a:gd name="connsiteX16" fmla="*/ 0 w 38111"/>
                <a:gd name="connsiteY16" fmla="*/ 18355 h 28803"/>
                <a:gd name="connsiteX17" fmla="*/ 0 w 38111"/>
                <a:gd name="connsiteY17" fmla="*/ 18355 h 28803"/>
                <a:gd name="connsiteX18" fmla="*/ 4287 w 38111"/>
                <a:gd name="connsiteY18" fmla="*/ 18087 h 28803"/>
                <a:gd name="connsiteX19" fmla="*/ 11254 w 38111"/>
                <a:gd name="connsiteY19" fmla="*/ 2491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11" h="28803">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w="12700"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366795A3-12C3-4845-B871-317F7C83175E}"/>
                </a:ext>
              </a:extLst>
            </p:cNvPr>
            <p:cNvSpPr/>
            <p:nvPr/>
          </p:nvSpPr>
          <p:spPr>
            <a:xfrm>
              <a:off x="8934148" y="5452249"/>
              <a:ext cx="2564" cy="1070322"/>
            </a:xfrm>
            <a:custGeom>
              <a:avLst/>
              <a:gdLst>
                <a:gd name="connsiteX0" fmla="*/ 10 w 2564"/>
                <a:gd name="connsiteY0" fmla="*/ 1068983 h 1070322"/>
                <a:gd name="connsiteX1" fmla="*/ 1350 w 2564"/>
                <a:gd name="connsiteY1" fmla="*/ 1070323 h 1070322"/>
                <a:gd name="connsiteX2" fmla="*/ 2556 w 2564"/>
                <a:gd name="connsiteY2" fmla="*/ 1068983 h 1070322"/>
                <a:gd name="connsiteX3" fmla="*/ 2556 w 2564"/>
                <a:gd name="connsiteY3" fmla="*/ 1348 h 1070322"/>
                <a:gd name="connsiteX4" fmla="*/ 1497 w 2564"/>
                <a:gd name="connsiteY4" fmla="*/ 17 h 1070322"/>
                <a:gd name="connsiteX5" fmla="*/ 1350 w 2564"/>
                <a:gd name="connsiteY5" fmla="*/ 9 h 1070322"/>
                <a:gd name="connsiteX6" fmla="*/ 10 w 2564"/>
                <a:gd name="connsiteY6" fmla="*/ 1063 h 1070322"/>
                <a:gd name="connsiteX7" fmla="*/ 10 w 2564"/>
                <a:gd name="connsiteY7" fmla="*/ 1348 h 1070322"/>
                <a:gd name="connsiteX8" fmla="*/ 10 w 2564"/>
                <a:gd name="connsiteY8" fmla="*/ 1068983 h 1070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1070322">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w="12700"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DBF874A5-87E2-4969-83FA-B43E50F1A24D}"/>
                </a:ext>
              </a:extLst>
            </p:cNvPr>
            <p:cNvSpPr/>
            <p:nvPr/>
          </p:nvSpPr>
          <p:spPr>
            <a:xfrm>
              <a:off x="9332340" y="5755804"/>
              <a:ext cx="154743" cy="14735"/>
            </a:xfrm>
            <a:custGeom>
              <a:avLst/>
              <a:gdLst>
                <a:gd name="connsiteX0" fmla="*/ 0 w 154743"/>
                <a:gd name="connsiteY0" fmla="*/ 14735 h 14735"/>
                <a:gd name="connsiteX1" fmla="*/ 147375 w 154743"/>
                <a:gd name="connsiteY1" fmla="*/ 14735 h 14735"/>
                <a:gd name="connsiteX2" fmla="*/ 147375 w 154743"/>
                <a:gd name="connsiteY2" fmla="*/ 7368 h 14735"/>
                <a:gd name="connsiteX3" fmla="*/ 154744 w 154743"/>
                <a:gd name="connsiteY3" fmla="*/ 0 h 14735"/>
                <a:gd name="connsiteX4" fmla="*/ 0 w 154743"/>
                <a:gd name="connsiteY4" fmla="*/ 0 h 14735"/>
                <a:gd name="connsiteX5" fmla="*/ 0 w 154743"/>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3" h="14735">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34C31F2E-776F-45C2-AB40-924E17356BBF}"/>
                </a:ext>
              </a:extLst>
            </p:cNvPr>
            <p:cNvSpPr/>
            <p:nvPr/>
          </p:nvSpPr>
          <p:spPr>
            <a:xfrm>
              <a:off x="8861677" y="5623187"/>
              <a:ext cx="25590" cy="24380"/>
            </a:xfrm>
            <a:custGeom>
              <a:avLst/>
              <a:gdLst>
                <a:gd name="connsiteX0" fmla="*/ 10584 w 25590"/>
                <a:gd name="connsiteY0" fmla="*/ 20227 h 24380"/>
                <a:gd name="connsiteX1" fmla="*/ 10584 w 25590"/>
                <a:gd name="connsiteY1" fmla="*/ 24380 h 24380"/>
                <a:gd name="connsiteX2" fmla="*/ 25590 w 25590"/>
                <a:gd name="connsiteY2" fmla="*/ 15673 h 24380"/>
                <a:gd name="connsiteX3" fmla="*/ 25590 w 25590"/>
                <a:gd name="connsiteY3" fmla="*/ 13396 h 24380"/>
                <a:gd name="connsiteX4" fmla="*/ 20016 w 25590"/>
                <a:gd name="connsiteY4" fmla="*/ 4813 h 24380"/>
                <a:gd name="connsiteX5" fmla="*/ 23580 w 25590"/>
                <a:gd name="connsiteY5" fmla="*/ 0 h 24380"/>
                <a:gd name="connsiteX6" fmla="*/ 23580 w 25590"/>
                <a:gd name="connsiteY6" fmla="*/ 0 h 24380"/>
                <a:gd name="connsiteX7" fmla="*/ 0 w 25590"/>
                <a:gd name="connsiteY7" fmla="*/ 13396 h 24380"/>
                <a:gd name="connsiteX8" fmla="*/ 0 w 25590"/>
                <a:gd name="connsiteY8" fmla="*/ 14065 h 24380"/>
                <a:gd name="connsiteX9" fmla="*/ 4287 w 25590"/>
                <a:gd name="connsiteY9" fmla="*/ 12458 h 24380"/>
                <a:gd name="connsiteX10" fmla="*/ 10584 w 25590"/>
                <a:gd name="connsiteY10" fmla="*/ 20227 h 2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90" h="2438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w="12700"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4F31AB60-62FE-4476-A4DA-F093D6DD0F9A}"/>
                </a:ext>
              </a:extLst>
            </p:cNvPr>
            <p:cNvSpPr/>
            <p:nvPr/>
          </p:nvSpPr>
          <p:spPr>
            <a:xfrm>
              <a:off x="8889812" y="5636850"/>
              <a:ext cx="803" cy="401"/>
            </a:xfrm>
            <a:custGeom>
              <a:avLst/>
              <a:gdLst>
                <a:gd name="connsiteX0" fmla="*/ 804 w 803"/>
                <a:gd name="connsiteY0" fmla="*/ 0 h 401"/>
                <a:gd name="connsiteX1" fmla="*/ 0 w 803"/>
                <a:gd name="connsiteY1" fmla="*/ 0 h 401"/>
                <a:gd name="connsiteX2" fmla="*/ 0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0" y="402"/>
                  </a:lnTo>
                  <a:lnTo>
                    <a:pt x="804" y="0"/>
                  </a:lnTo>
                  <a:close/>
                </a:path>
              </a:pathLst>
            </a:custGeom>
            <a:solidFill>
              <a:srgbClr val="000000"/>
            </a:solidFill>
            <a:ln w="12700"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5B264374-A6A2-4135-AB75-0D1C2EC53A52}"/>
                </a:ext>
              </a:extLst>
            </p:cNvPr>
            <p:cNvSpPr/>
            <p:nvPr/>
          </p:nvSpPr>
          <p:spPr>
            <a:xfrm>
              <a:off x="8881190" y="5622115"/>
              <a:ext cx="20545" cy="14735"/>
            </a:xfrm>
            <a:custGeom>
              <a:avLst/>
              <a:gdLst>
                <a:gd name="connsiteX0" fmla="*/ 47 w 20545"/>
                <a:gd name="connsiteY0" fmla="*/ 7368 h 14735"/>
                <a:gd name="connsiteX1" fmla="*/ 6077 w 20545"/>
                <a:gd name="connsiteY1" fmla="*/ 14467 h 14735"/>
                <a:gd name="connsiteX2" fmla="*/ 6077 w 20545"/>
                <a:gd name="connsiteY2" fmla="*/ 7368 h 14735"/>
                <a:gd name="connsiteX3" fmla="*/ 7269 w 20545"/>
                <a:gd name="connsiteY3" fmla="*/ 6154 h 14735"/>
                <a:gd name="connsiteX4" fmla="*/ 7416 w 20545"/>
                <a:gd name="connsiteY4" fmla="*/ 6162 h 14735"/>
                <a:gd name="connsiteX5" fmla="*/ 8622 w 20545"/>
                <a:gd name="connsiteY5" fmla="*/ 7368 h 14735"/>
                <a:gd name="connsiteX6" fmla="*/ 8622 w 20545"/>
                <a:gd name="connsiteY6" fmla="*/ 14735 h 14735"/>
                <a:gd name="connsiteX7" fmla="*/ 20546 w 20545"/>
                <a:gd name="connsiteY7" fmla="*/ 14735 h 14735"/>
                <a:gd name="connsiteX8" fmla="*/ 20546 w 20545"/>
                <a:gd name="connsiteY8" fmla="*/ 0 h 14735"/>
                <a:gd name="connsiteX9" fmla="*/ 7148 w 20545"/>
                <a:gd name="connsiteY9" fmla="*/ 0 h 14735"/>
                <a:gd name="connsiteX10" fmla="*/ 5674 w 20545"/>
                <a:gd name="connsiteY10" fmla="*/ 0 h 14735"/>
                <a:gd name="connsiteX11" fmla="*/ 4335 w 20545"/>
                <a:gd name="connsiteY11" fmla="*/ 0 h 14735"/>
                <a:gd name="connsiteX12" fmla="*/ 47 w 20545"/>
                <a:gd name="connsiteY12"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45" h="14735">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w="12700"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F37CA759-78B2-4E33-A800-D52833FABB05}"/>
                </a:ext>
              </a:extLst>
            </p:cNvPr>
            <p:cNvSpPr/>
            <p:nvPr/>
          </p:nvSpPr>
          <p:spPr>
            <a:xfrm>
              <a:off x="8858059" y="5636046"/>
              <a:ext cx="14603" cy="874872"/>
            </a:xfrm>
            <a:custGeom>
              <a:avLst/>
              <a:gdLst>
                <a:gd name="connsiteX0" fmla="*/ 14202 w 14603"/>
                <a:gd name="connsiteY0" fmla="*/ 874872 h 874872"/>
                <a:gd name="connsiteX1" fmla="*/ 14202 w 14603"/>
                <a:gd name="connsiteY1" fmla="*/ 7369 h 874872"/>
                <a:gd name="connsiteX2" fmla="*/ 7101 w 14603"/>
                <a:gd name="connsiteY2" fmla="*/ 1 h 874872"/>
                <a:gd name="connsiteX3" fmla="*/ 6833 w 14603"/>
                <a:gd name="connsiteY3" fmla="*/ 1 h 874872"/>
                <a:gd name="connsiteX4" fmla="*/ 2546 w 14603"/>
                <a:gd name="connsiteY4" fmla="*/ 1609 h 874872"/>
                <a:gd name="connsiteX5" fmla="*/ 1340 w 14603"/>
                <a:gd name="connsiteY5" fmla="*/ 2546 h 874872"/>
                <a:gd name="connsiteX6" fmla="*/ 1340 w 14603"/>
                <a:gd name="connsiteY6" fmla="*/ 4020 h 874872"/>
                <a:gd name="connsiteX7" fmla="*/ 0 w 14603"/>
                <a:gd name="connsiteY7" fmla="*/ 7369 h 874872"/>
                <a:gd name="connsiteX8" fmla="*/ 0 w 14603"/>
                <a:gd name="connsiteY8" fmla="*/ 874872 h 874872"/>
                <a:gd name="connsiteX9" fmla="*/ 14604 w 14603"/>
                <a:gd name="connsiteY9" fmla="*/ 874872 h 87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03" h="874872">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w="12700"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8C36E0B9-D404-4FC4-BB7E-A177000F0259}"/>
                </a:ext>
              </a:extLst>
            </p:cNvPr>
            <p:cNvSpPr/>
            <p:nvPr/>
          </p:nvSpPr>
          <p:spPr>
            <a:xfrm>
              <a:off x="8887267" y="5628270"/>
              <a:ext cx="2545" cy="882648"/>
            </a:xfrm>
            <a:custGeom>
              <a:avLst/>
              <a:gdLst>
                <a:gd name="connsiteX0" fmla="*/ 1339 w 2545"/>
                <a:gd name="connsiteY0" fmla="*/ 882648 h 882648"/>
                <a:gd name="connsiteX1" fmla="*/ 2546 w 2545"/>
                <a:gd name="connsiteY1" fmla="*/ 882648 h 882648"/>
                <a:gd name="connsiteX2" fmla="*/ 2546 w 2545"/>
                <a:gd name="connsiteY2" fmla="*/ 1213 h 882648"/>
                <a:gd name="connsiteX3" fmla="*/ 1339 w 2545"/>
                <a:gd name="connsiteY3" fmla="*/ 8 h 882648"/>
                <a:gd name="connsiteX4" fmla="*/ 13 w 2545"/>
                <a:gd name="connsiteY4" fmla="*/ 1071 h 882648"/>
                <a:gd name="connsiteX5" fmla="*/ 0 w 2545"/>
                <a:gd name="connsiteY5" fmla="*/ 1213 h 882648"/>
                <a:gd name="connsiteX6" fmla="*/ 0 w 2545"/>
                <a:gd name="connsiteY6" fmla="*/ 882648 h 88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2648">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w="12700"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7D844CB6-04D0-4C6E-91B6-AF001F818BF7}"/>
                </a:ext>
              </a:extLst>
            </p:cNvPr>
            <p:cNvSpPr/>
            <p:nvPr/>
          </p:nvSpPr>
          <p:spPr>
            <a:xfrm>
              <a:off x="8740025" y="5630822"/>
              <a:ext cx="14738" cy="177224"/>
            </a:xfrm>
            <a:custGeom>
              <a:avLst/>
              <a:gdLst>
                <a:gd name="connsiteX0" fmla="*/ 7369 w 14738"/>
                <a:gd name="connsiteY0" fmla="*/ 7234 h 177224"/>
                <a:gd name="connsiteX1" fmla="*/ 0 w 14738"/>
                <a:gd name="connsiteY1" fmla="*/ 7234 h 177224"/>
                <a:gd name="connsiteX2" fmla="*/ 0 w 14738"/>
                <a:gd name="connsiteY2" fmla="*/ 177225 h 177224"/>
                <a:gd name="connsiteX3" fmla="*/ 14738 w 14738"/>
                <a:gd name="connsiteY3" fmla="*/ 177225 h 177224"/>
                <a:gd name="connsiteX4" fmla="*/ 14738 w 14738"/>
                <a:gd name="connsiteY4" fmla="*/ 0 h 177224"/>
                <a:gd name="connsiteX5" fmla="*/ 7503 w 14738"/>
                <a:gd name="connsiteY5" fmla="*/ 7235 h 177224"/>
                <a:gd name="connsiteX6" fmla="*/ 7369 w 14738"/>
                <a:gd name="connsiteY6" fmla="*/ 7234 h 1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77224">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w="12700"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EB2F46FA-13E4-46EF-BCC1-26D7D0DB9EAC}"/>
                </a:ext>
              </a:extLst>
            </p:cNvPr>
            <p:cNvSpPr/>
            <p:nvPr/>
          </p:nvSpPr>
          <p:spPr>
            <a:xfrm>
              <a:off x="8702511" y="6512391"/>
              <a:ext cx="26795" cy="5894"/>
            </a:xfrm>
            <a:custGeom>
              <a:avLst/>
              <a:gdLst>
                <a:gd name="connsiteX0" fmla="*/ 6833 w 26795"/>
                <a:gd name="connsiteY0" fmla="*/ 0 h 5894"/>
                <a:gd name="connsiteX1" fmla="*/ 0 w 26795"/>
                <a:gd name="connsiteY1" fmla="*/ 4957 h 5894"/>
                <a:gd name="connsiteX2" fmla="*/ 0 w 26795"/>
                <a:gd name="connsiteY2" fmla="*/ 4957 h 5894"/>
                <a:gd name="connsiteX3" fmla="*/ 26796 w 26795"/>
                <a:gd name="connsiteY3" fmla="*/ 5894 h 5894"/>
                <a:gd name="connsiteX4" fmla="*/ 26796 w 26795"/>
                <a:gd name="connsiteY4" fmla="*/ 0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5" h="5894">
                  <a:moveTo>
                    <a:pt x="6833" y="0"/>
                  </a:moveTo>
                  <a:cubicBezTo>
                    <a:pt x="5895" y="2974"/>
                    <a:pt x="3122" y="4983"/>
                    <a:pt x="0" y="4957"/>
                  </a:cubicBezTo>
                  <a:lnTo>
                    <a:pt x="0" y="4957"/>
                  </a:lnTo>
                  <a:lnTo>
                    <a:pt x="26796" y="5894"/>
                  </a:lnTo>
                  <a:lnTo>
                    <a:pt x="26796" y="0"/>
                  </a:lnTo>
                  <a:close/>
                </a:path>
              </a:pathLst>
            </a:custGeom>
            <a:solidFill>
              <a:srgbClr val="000000"/>
            </a:solidFill>
            <a:ln w="12700"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07D7ACA3-72B7-4044-BBD9-2ED1DF4C8587}"/>
                </a:ext>
              </a:extLst>
            </p:cNvPr>
            <p:cNvSpPr/>
            <p:nvPr/>
          </p:nvSpPr>
          <p:spPr>
            <a:xfrm>
              <a:off x="8702779" y="6502479"/>
              <a:ext cx="35637" cy="7233"/>
            </a:xfrm>
            <a:custGeom>
              <a:avLst/>
              <a:gdLst>
                <a:gd name="connsiteX0" fmla="*/ 7100 w 35637"/>
                <a:gd name="connsiteY0" fmla="*/ 7234 h 7233"/>
                <a:gd name="connsiteX1" fmla="*/ 27064 w 35637"/>
                <a:gd name="connsiteY1" fmla="*/ 7234 h 7233"/>
                <a:gd name="connsiteX2" fmla="*/ 34164 w 35637"/>
                <a:gd name="connsiteY2" fmla="*/ 1071 h 7233"/>
                <a:gd name="connsiteX3" fmla="*/ 35638 w 35637"/>
                <a:gd name="connsiteY3" fmla="*/ 1071 h 7233"/>
                <a:gd name="connsiteX4" fmla="*/ 34298 w 35637"/>
                <a:gd name="connsiteY4" fmla="*/ 1071 h 7233"/>
                <a:gd name="connsiteX5" fmla="*/ 0 w 35637"/>
                <a:gd name="connsiteY5" fmla="*/ 0 h 7233"/>
                <a:gd name="connsiteX6" fmla="*/ 0 w 35637"/>
                <a:gd name="connsiteY6" fmla="*/ 0 h 7233"/>
                <a:gd name="connsiteX7" fmla="*/ 7100 w 35637"/>
                <a:gd name="connsiteY7" fmla="*/ 7234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37" h="7233">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w="12700"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92D4FE8C-25AA-4EBA-B3C0-A4940A141CD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B6EF4DDE-07B9-4388-AD7A-6C15272DCC24}"/>
                </a:ext>
              </a:extLst>
            </p:cNvPr>
            <p:cNvSpPr/>
            <p:nvPr/>
          </p:nvSpPr>
          <p:spPr>
            <a:xfrm>
              <a:off x="8709880" y="6509578"/>
              <a:ext cx="20230" cy="2545"/>
            </a:xfrm>
            <a:custGeom>
              <a:avLst/>
              <a:gdLst>
                <a:gd name="connsiteX0" fmla="*/ 0 w 20230"/>
                <a:gd name="connsiteY0" fmla="*/ 134 h 2545"/>
                <a:gd name="connsiteX1" fmla="*/ 0 w 20230"/>
                <a:gd name="connsiteY1" fmla="*/ 2545 h 2545"/>
                <a:gd name="connsiteX2" fmla="*/ 20231 w 20230"/>
                <a:gd name="connsiteY2" fmla="*/ 2545 h 2545"/>
                <a:gd name="connsiteX3" fmla="*/ 20231 w 20230"/>
                <a:gd name="connsiteY3" fmla="*/ 1206 h 2545"/>
                <a:gd name="connsiteX4" fmla="*/ 20231 w 20230"/>
                <a:gd name="connsiteY4" fmla="*/ 0 h 2545"/>
                <a:gd name="connsiteX5" fmla="*/ 0 w 2023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30" h="2545">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AB859B5D-FBED-477B-A840-12EE9E0520E4}"/>
                </a:ext>
              </a:extLst>
            </p:cNvPr>
            <p:cNvSpPr/>
            <p:nvPr/>
          </p:nvSpPr>
          <p:spPr>
            <a:xfrm>
              <a:off x="4679969" y="6592363"/>
              <a:ext cx="2545" cy="261483"/>
            </a:xfrm>
            <a:custGeom>
              <a:avLst/>
              <a:gdLst>
                <a:gd name="connsiteX0" fmla="*/ 0 w 2545"/>
                <a:gd name="connsiteY0" fmla="*/ 0 h 261483"/>
                <a:gd name="connsiteX1" fmla="*/ 2546 w 2545"/>
                <a:gd name="connsiteY1" fmla="*/ 0 h 261483"/>
                <a:gd name="connsiteX2" fmla="*/ 2546 w 2545"/>
                <a:gd name="connsiteY2" fmla="*/ 261483 h 261483"/>
                <a:gd name="connsiteX3" fmla="*/ 0 w 2545"/>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2545" h="261483">
                  <a:moveTo>
                    <a:pt x="0" y="0"/>
                  </a:moveTo>
                  <a:lnTo>
                    <a:pt x="2546" y="0"/>
                  </a:lnTo>
                  <a:lnTo>
                    <a:pt x="2546" y="261483"/>
                  </a:lnTo>
                  <a:lnTo>
                    <a:pt x="0" y="261483"/>
                  </a:lnTo>
                  <a:close/>
                </a:path>
              </a:pathLst>
            </a:custGeom>
            <a:solidFill>
              <a:srgbClr val="000000"/>
            </a:solidFill>
            <a:ln w="12700"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2C1BFE00-A0C6-4725-A8CB-4CD8A833A097}"/>
                </a:ext>
              </a:extLst>
            </p:cNvPr>
            <p:cNvSpPr/>
            <p:nvPr/>
          </p:nvSpPr>
          <p:spPr>
            <a:xfrm>
              <a:off x="6817983" y="6505827"/>
              <a:ext cx="69400" cy="14735"/>
            </a:xfrm>
            <a:custGeom>
              <a:avLst/>
              <a:gdLst>
                <a:gd name="connsiteX0" fmla="*/ 62032 w 69400"/>
                <a:gd name="connsiteY0" fmla="*/ 12324 h 14735"/>
                <a:gd name="connsiteX1" fmla="*/ 60424 w 69400"/>
                <a:gd name="connsiteY1" fmla="*/ 11386 h 14735"/>
                <a:gd name="connsiteX2" fmla="*/ 60424 w 69400"/>
                <a:gd name="connsiteY2" fmla="*/ 10449 h 14735"/>
                <a:gd name="connsiteX3" fmla="*/ 59620 w 69400"/>
                <a:gd name="connsiteY3" fmla="*/ 9109 h 14735"/>
                <a:gd name="connsiteX4" fmla="*/ 59620 w 69400"/>
                <a:gd name="connsiteY4" fmla="*/ 7903 h 14735"/>
                <a:gd name="connsiteX5" fmla="*/ 59620 w 69400"/>
                <a:gd name="connsiteY5" fmla="*/ 6564 h 14735"/>
                <a:gd name="connsiteX6" fmla="*/ 59620 w 69400"/>
                <a:gd name="connsiteY6" fmla="*/ 6564 h 14735"/>
                <a:gd name="connsiteX7" fmla="*/ 59620 w 69400"/>
                <a:gd name="connsiteY7" fmla="*/ 5358 h 14735"/>
                <a:gd name="connsiteX8" fmla="*/ 59620 w 69400"/>
                <a:gd name="connsiteY8" fmla="*/ 4019 h 14735"/>
                <a:gd name="connsiteX9" fmla="*/ 60424 w 69400"/>
                <a:gd name="connsiteY9" fmla="*/ 2813 h 14735"/>
                <a:gd name="connsiteX10" fmla="*/ 60424 w 69400"/>
                <a:gd name="connsiteY10" fmla="*/ 1607 h 14735"/>
                <a:gd name="connsiteX11" fmla="*/ 61629 w 69400"/>
                <a:gd name="connsiteY11" fmla="*/ 804 h 14735"/>
                <a:gd name="connsiteX12" fmla="*/ 62701 w 69400"/>
                <a:gd name="connsiteY12" fmla="*/ 0 h 14735"/>
                <a:gd name="connsiteX13" fmla="*/ 64175 w 69400"/>
                <a:gd name="connsiteY13" fmla="*/ 0 h 14735"/>
                <a:gd name="connsiteX14" fmla="*/ 65247 w 69400"/>
                <a:gd name="connsiteY14" fmla="*/ 0 h 14735"/>
                <a:gd name="connsiteX15" fmla="*/ 69400 w 69400"/>
                <a:gd name="connsiteY15" fmla="*/ 0 h 14735"/>
                <a:gd name="connsiteX16" fmla="*/ 0 w 69400"/>
                <a:gd name="connsiteY16" fmla="*/ 0 h 14735"/>
                <a:gd name="connsiteX17" fmla="*/ 7369 w 69400"/>
                <a:gd name="connsiteY17" fmla="*/ 7367 h 14735"/>
                <a:gd name="connsiteX18" fmla="*/ 7369 w 69400"/>
                <a:gd name="connsiteY18" fmla="*/ 14735 h 14735"/>
                <a:gd name="connsiteX19" fmla="*/ 64309 w 69400"/>
                <a:gd name="connsiteY19" fmla="*/ 14735 h 14735"/>
                <a:gd name="connsiteX20" fmla="*/ 63103 w 69400"/>
                <a:gd name="connsiteY20" fmla="*/ 14735 h 14735"/>
                <a:gd name="connsiteX21" fmla="*/ 62032 w 69400"/>
                <a:gd name="connsiteY21" fmla="*/ 1232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9400" h="14735">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w="12700"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B09CECE8-443A-4A81-9E72-409A8DD2F06C}"/>
                </a:ext>
              </a:extLst>
            </p:cNvPr>
            <p:cNvSpPr/>
            <p:nvPr/>
          </p:nvSpPr>
          <p:spPr>
            <a:xfrm>
              <a:off x="7612202" y="5877972"/>
              <a:ext cx="2545" cy="291891"/>
            </a:xfrm>
            <a:custGeom>
              <a:avLst/>
              <a:gdLst>
                <a:gd name="connsiteX0" fmla="*/ 1206 w 2545"/>
                <a:gd name="connsiteY0" fmla="*/ 291892 h 291891"/>
                <a:gd name="connsiteX1" fmla="*/ 2546 w 2545"/>
                <a:gd name="connsiteY1" fmla="*/ 291892 h 291891"/>
                <a:gd name="connsiteX2" fmla="*/ 2546 w 2545"/>
                <a:gd name="connsiteY2" fmla="*/ 0 h 291891"/>
                <a:gd name="connsiteX3" fmla="*/ 1206 w 2545"/>
                <a:gd name="connsiteY3" fmla="*/ 0 h 291891"/>
                <a:gd name="connsiteX4" fmla="*/ 0 w 2545"/>
                <a:gd name="connsiteY4" fmla="*/ 0 h 291891"/>
                <a:gd name="connsiteX5" fmla="*/ 0 w 2545"/>
                <a:gd name="connsiteY5" fmla="*/ 291624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91891">
                  <a:moveTo>
                    <a:pt x="1206" y="291892"/>
                  </a:moveTo>
                  <a:lnTo>
                    <a:pt x="2546" y="291892"/>
                  </a:lnTo>
                  <a:lnTo>
                    <a:pt x="2546" y="0"/>
                  </a:lnTo>
                  <a:lnTo>
                    <a:pt x="1206" y="0"/>
                  </a:lnTo>
                  <a:lnTo>
                    <a:pt x="0" y="0"/>
                  </a:lnTo>
                  <a:lnTo>
                    <a:pt x="0" y="291624"/>
                  </a:lnTo>
                  <a:close/>
                </a:path>
              </a:pathLst>
            </a:custGeom>
            <a:solidFill>
              <a:srgbClr val="000000"/>
            </a:solidFill>
            <a:ln w="12700"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FE530754-C283-424F-90CF-D6246EF79B18}"/>
                </a:ext>
              </a:extLst>
            </p:cNvPr>
            <p:cNvSpPr/>
            <p:nvPr/>
          </p:nvSpPr>
          <p:spPr>
            <a:xfrm>
              <a:off x="7607513" y="5637788"/>
              <a:ext cx="17167" cy="24915"/>
            </a:xfrm>
            <a:custGeom>
              <a:avLst/>
              <a:gdLst>
                <a:gd name="connsiteX0" fmla="*/ 5895 w 17167"/>
                <a:gd name="connsiteY0" fmla="*/ 17950 h 24915"/>
                <a:gd name="connsiteX1" fmla="*/ 8038 w 17167"/>
                <a:gd name="connsiteY1" fmla="*/ 17950 h 24915"/>
                <a:gd name="connsiteX2" fmla="*/ 8038 w 17167"/>
                <a:gd name="connsiteY2" fmla="*/ 7234 h 24915"/>
                <a:gd name="connsiteX3" fmla="*/ 9379 w 17167"/>
                <a:gd name="connsiteY3" fmla="*/ 5894 h 24915"/>
                <a:gd name="connsiteX4" fmla="*/ 10718 w 17167"/>
                <a:gd name="connsiteY4" fmla="*/ 7234 h 24915"/>
                <a:gd name="connsiteX5" fmla="*/ 10718 w 17167"/>
                <a:gd name="connsiteY5" fmla="*/ 19424 h 24915"/>
                <a:gd name="connsiteX6" fmla="*/ 13264 w 17167"/>
                <a:gd name="connsiteY6" fmla="*/ 24916 h 24915"/>
                <a:gd name="connsiteX7" fmla="*/ 13264 w 17167"/>
                <a:gd name="connsiteY7" fmla="*/ 24916 h 24915"/>
                <a:gd name="connsiteX8" fmla="*/ 15809 w 17167"/>
                <a:gd name="connsiteY8" fmla="*/ 14601 h 24915"/>
                <a:gd name="connsiteX9" fmla="*/ 17015 w 17167"/>
                <a:gd name="connsiteY9" fmla="*/ 8707 h 24915"/>
                <a:gd name="connsiteX10" fmla="*/ 11281 w 17167"/>
                <a:gd name="connsiteY10" fmla="*/ 5 h 24915"/>
                <a:gd name="connsiteX11" fmla="*/ 11254 w 17167"/>
                <a:gd name="connsiteY11" fmla="*/ 0 h 24915"/>
                <a:gd name="connsiteX12" fmla="*/ 8976 w 17167"/>
                <a:gd name="connsiteY12" fmla="*/ 0 h 24915"/>
                <a:gd name="connsiteX13" fmla="*/ 7637 w 17167"/>
                <a:gd name="connsiteY13" fmla="*/ 0 h 24915"/>
                <a:gd name="connsiteX14" fmla="*/ 6297 w 17167"/>
                <a:gd name="connsiteY14" fmla="*/ 670 h 24915"/>
                <a:gd name="connsiteX15" fmla="*/ 5225 w 17167"/>
                <a:gd name="connsiteY15" fmla="*/ 670 h 24915"/>
                <a:gd name="connsiteX16" fmla="*/ 4153 w 17167"/>
                <a:gd name="connsiteY16" fmla="*/ 1741 h 24915"/>
                <a:gd name="connsiteX17" fmla="*/ 3484 w 17167"/>
                <a:gd name="connsiteY17" fmla="*/ 2813 h 24915"/>
                <a:gd name="connsiteX18" fmla="*/ 3484 w 17167"/>
                <a:gd name="connsiteY18" fmla="*/ 4153 h 24915"/>
                <a:gd name="connsiteX19" fmla="*/ 3484 w 17167"/>
                <a:gd name="connsiteY19" fmla="*/ 4956 h 24915"/>
                <a:gd name="connsiteX20" fmla="*/ 0 w 17167"/>
                <a:gd name="connsiteY20" fmla="*/ 22505 h 24915"/>
                <a:gd name="connsiteX21" fmla="*/ 0 w 17167"/>
                <a:gd name="connsiteY21" fmla="*/ 23308 h 24915"/>
                <a:gd name="connsiteX22" fmla="*/ 5895 w 17167"/>
                <a:gd name="connsiteY22" fmla="*/ 17950 h 2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167" h="24915">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w="12700"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E0C14DF2-632E-4077-AF06-1F56B72E998D}"/>
                </a:ext>
              </a:extLst>
            </p:cNvPr>
            <p:cNvSpPr/>
            <p:nvPr/>
          </p:nvSpPr>
          <p:spPr>
            <a:xfrm>
              <a:off x="7615551" y="5644084"/>
              <a:ext cx="2679" cy="13529"/>
            </a:xfrm>
            <a:custGeom>
              <a:avLst/>
              <a:gdLst>
                <a:gd name="connsiteX0" fmla="*/ 1340 w 2679"/>
                <a:gd name="connsiteY0" fmla="*/ 0 h 13529"/>
                <a:gd name="connsiteX1" fmla="*/ 0 w 2679"/>
                <a:gd name="connsiteY1" fmla="*/ 1340 h 13529"/>
                <a:gd name="connsiteX2" fmla="*/ 0 w 2679"/>
                <a:gd name="connsiteY2" fmla="*/ 12056 h 13529"/>
                <a:gd name="connsiteX3" fmla="*/ 2680 w 2679"/>
                <a:gd name="connsiteY3" fmla="*/ 13530 h 13529"/>
                <a:gd name="connsiteX4" fmla="*/ 2680 w 2679"/>
                <a:gd name="connsiteY4" fmla="*/ 1340 h 13529"/>
                <a:gd name="connsiteX5" fmla="*/ 1340 w 2679"/>
                <a:gd name="connsiteY5" fmla="*/ 0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529">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A1F90B95-75CA-402E-A643-FCA3011676E8}"/>
                </a:ext>
              </a:extLst>
            </p:cNvPr>
            <p:cNvSpPr/>
            <p:nvPr/>
          </p:nvSpPr>
          <p:spPr>
            <a:xfrm>
              <a:off x="4583103" y="5985941"/>
              <a:ext cx="14737" cy="592356"/>
            </a:xfrm>
            <a:custGeom>
              <a:avLst/>
              <a:gdLst>
                <a:gd name="connsiteX0" fmla="*/ 14470 w 14737"/>
                <a:gd name="connsiteY0" fmla="*/ 591687 h 592356"/>
                <a:gd name="connsiteX1" fmla="*/ 14470 w 14737"/>
                <a:gd name="connsiteY1" fmla="*/ 1340 h 592356"/>
                <a:gd name="connsiteX2" fmla="*/ 14470 w 14737"/>
                <a:gd name="connsiteY2" fmla="*/ 1340 h 592356"/>
                <a:gd name="connsiteX3" fmla="*/ 7369 w 14737"/>
                <a:gd name="connsiteY3" fmla="*/ 7368 h 592356"/>
                <a:gd name="connsiteX4" fmla="*/ 0 w 14737"/>
                <a:gd name="connsiteY4" fmla="*/ 0 h 592356"/>
                <a:gd name="connsiteX5" fmla="*/ 0 w 14737"/>
                <a:gd name="connsiteY5" fmla="*/ 592356 h 592356"/>
                <a:gd name="connsiteX6" fmla="*/ 14738 w 14737"/>
                <a:gd name="connsiteY6" fmla="*/ 592356 h 592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92356">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w="12700"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11B53689-B3C6-4A33-884B-B453EEB66A55}"/>
                </a:ext>
              </a:extLst>
            </p:cNvPr>
            <p:cNvSpPr/>
            <p:nvPr/>
          </p:nvSpPr>
          <p:spPr>
            <a:xfrm>
              <a:off x="7077230" y="5677876"/>
              <a:ext cx="198019" cy="14700"/>
            </a:xfrm>
            <a:custGeom>
              <a:avLst/>
              <a:gdLst>
                <a:gd name="connsiteX0" fmla="*/ 7369 w 198019"/>
                <a:gd name="connsiteY0" fmla="*/ 7199 h 14700"/>
                <a:gd name="connsiteX1" fmla="*/ 7369 w 198019"/>
                <a:gd name="connsiteY1" fmla="*/ 14701 h 14700"/>
                <a:gd name="connsiteX2" fmla="*/ 191454 w 198019"/>
                <a:gd name="connsiteY2" fmla="*/ 14701 h 14700"/>
                <a:gd name="connsiteX3" fmla="*/ 190248 w 198019"/>
                <a:gd name="connsiteY3" fmla="*/ 8941 h 14700"/>
                <a:gd name="connsiteX4" fmla="*/ 195741 w 198019"/>
                <a:gd name="connsiteY4" fmla="*/ 99 h 14700"/>
                <a:gd name="connsiteX5" fmla="*/ 198019 w 198019"/>
                <a:gd name="connsiteY5" fmla="*/ 99 h 14700"/>
                <a:gd name="connsiteX6" fmla="*/ 0 w 198019"/>
                <a:gd name="connsiteY6" fmla="*/ 99 h 14700"/>
                <a:gd name="connsiteX7" fmla="*/ 7369 w 198019"/>
                <a:gd name="connsiteY7" fmla="*/ 719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019" h="1470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w="12700"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D09F3615-2790-422A-8975-8925D239714E}"/>
                </a:ext>
              </a:extLst>
            </p:cNvPr>
            <p:cNvSpPr/>
            <p:nvPr/>
          </p:nvSpPr>
          <p:spPr>
            <a:xfrm>
              <a:off x="7267456" y="5678813"/>
              <a:ext cx="15429" cy="14700"/>
            </a:xfrm>
            <a:custGeom>
              <a:avLst/>
              <a:gdLst>
                <a:gd name="connsiteX0" fmla="*/ 22 w 15429"/>
                <a:gd name="connsiteY0" fmla="*/ 7869 h 14700"/>
                <a:gd name="connsiteX1" fmla="*/ 1228 w 15429"/>
                <a:gd name="connsiteY1" fmla="*/ 13629 h 14700"/>
                <a:gd name="connsiteX2" fmla="*/ 1228 w 15429"/>
                <a:gd name="connsiteY2" fmla="*/ 14701 h 14700"/>
                <a:gd name="connsiteX3" fmla="*/ 1228 w 15429"/>
                <a:gd name="connsiteY3" fmla="*/ 13763 h 14700"/>
                <a:gd name="connsiteX4" fmla="*/ 5515 w 15429"/>
                <a:gd name="connsiteY4" fmla="*/ 7065 h 14700"/>
                <a:gd name="connsiteX5" fmla="*/ 5515 w 15429"/>
                <a:gd name="connsiteY5" fmla="*/ 6128 h 14700"/>
                <a:gd name="connsiteX6" fmla="*/ 6855 w 15429"/>
                <a:gd name="connsiteY6" fmla="*/ 4788 h 14700"/>
                <a:gd name="connsiteX7" fmla="*/ 8194 w 15429"/>
                <a:gd name="connsiteY7" fmla="*/ 6128 h 14700"/>
                <a:gd name="connsiteX8" fmla="*/ 8194 w 15429"/>
                <a:gd name="connsiteY8" fmla="*/ 6128 h 14700"/>
                <a:gd name="connsiteX9" fmla="*/ 8194 w 15429"/>
                <a:gd name="connsiteY9" fmla="*/ 6128 h 14700"/>
                <a:gd name="connsiteX10" fmla="*/ 15430 w 15429"/>
                <a:gd name="connsiteY10" fmla="*/ 12691 h 14700"/>
                <a:gd name="connsiteX11" fmla="*/ 15430 w 15429"/>
                <a:gd name="connsiteY11" fmla="*/ 11754 h 14700"/>
                <a:gd name="connsiteX12" fmla="*/ 13688 w 15429"/>
                <a:gd name="connsiteY12" fmla="*/ 4252 h 14700"/>
                <a:gd name="connsiteX13" fmla="*/ 13688 w 15429"/>
                <a:gd name="connsiteY13" fmla="*/ 4252 h 14700"/>
                <a:gd name="connsiteX14" fmla="*/ 13688 w 15429"/>
                <a:gd name="connsiteY14" fmla="*/ 2913 h 14700"/>
                <a:gd name="connsiteX15" fmla="*/ 12884 w 15429"/>
                <a:gd name="connsiteY15" fmla="*/ 1841 h 14700"/>
                <a:gd name="connsiteX16" fmla="*/ 11946 w 15429"/>
                <a:gd name="connsiteY16" fmla="*/ 903 h 14700"/>
                <a:gd name="connsiteX17" fmla="*/ 10740 w 15429"/>
                <a:gd name="connsiteY17" fmla="*/ 99 h 14700"/>
                <a:gd name="connsiteX18" fmla="*/ 9535 w 15429"/>
                <a:gd name="connsiteY18" fmla="*/ 99 h 14700"/>
                <a:gd name="connsiteX19" fmla="*/ 8060 w 15429"/>
                <a:gd name="connsiteY19" fmla="*/ 99 h 14700"/>
                <a:gd name="connsiteX20" fmla="*/ 5783 w 15429"/>
                <a:gd name="connsiteY20" fmla="*/ 99 h 14700"/>
                <a:gd name="connsiteX21" fmla="*/ 22 w 15429"/>
                <a:gd name="connsiteY21" fmla="*/ 786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29" h="1470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w="12700"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6E90C71C-5831-4C16-A1A0-38B3D307269C}"/>
                </a:ext>
              </a:extLst>
            </p:cNvPr>
            <p:cNvSpPr/>
            <p:nvPr/>
          </p:nvSpPr>
          <p:spPr>
            <a:xfrm>
              <a:off x="7665525" y="5655738"/>
              <a:ext cx="161308" cy="14735"/>
            </a:xfrm>
            <a:custGeom>
              <a:avLst/>
              <a:gdLst>
                <a:gd name="connsiteX0" fmla="*/ 0 w 161308"/>
                <a:gd name="connsiteY0" fmla="*/ 14735 h 14735"/>
                <a:gd name="connsiteX1" fmla="*/ 153940 w 161308"/>
                <a:gd name="connsiteY1" fmla="*/ 14735 h 14735"/>
                <a:gd name="connsiteX2" fmla="*/ 153940 w 161308"/>
                <a:gd name="connsiteY2" fmla="*/ 7368 h 14735"/>
                <a:gd name="connsiteX3" fmla="*/ 161309 w 161308"/>
                <a:gd name="connsiteY3" fmla="*/ 0 h 14735"/>
                <a:gd name="connsiteX4" fmla="*/ 536 w 161308"/>
                <a:gd name="connsiteY4" fmla="*/ 0 h 14735"/>
                <a:gd name="connsiteX5" fmla="*/ 536 w 161308"/>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08" h="14735">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w="12700"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19D4E166-E760-40D8-B863-9903AF8511A7}"/>
                </a:ext>
              </a:extLst>
            </p:cNvPr>
            <p:cNvSpPr/>
            <p:nvPr/>
          </p:nvSpPr>
          <p:spPr>
            <a:xfrm>
              <a:off x="7266674" y="5686012"/>
              <a:ext cx="4337" cy="149897"/>
            </a:xfrm>
            <a:custGeom>
              <a:avLst/>
              <a:gdLst>
                <a:gd name="connsiteX0" fmla="*/ 3215 w 4337"/>
                <a:gd name="connsiteY0" fmla="*/ 144137 h 149897"/>
                <a:gd name="connsiteX1" fmla="*/ 4287 w 4337"/>
                <a:gd name="connsiteY1" fmla="*/ 145075 h 149897"/>
                <a:gd name="connsiteX2" fmla="*/ 4287 w 4337"/>
                <a:gd name="connsiteY2" fmla="*/ 146147 h 149897"/>
                <a:gd name="connsiteX3" fmla="*/ 4287 w 4337"/>
                <a:gd name="connsiteY3" fmla="*/ 147486 h 149897"/>
                <a:gd name="connsiteX4" fmla="*/ 4287 w 4337"/>
                <a:gd name="connsiteY4" fmla="*/ 147486 h 149897"/>
                <a:gd name="connsiteX5" fmla="*/ 4287 w 4337"/>
                <a:gd name="connsiteY5" fmla="*/ 149897 h 149897"/>
                <a:gd name="connsiteX6" fmla="*/ 4287 w 4337"/>
                <a:gd name="connsiteY6" fmla="*/ 0 h 149897"/>
                <a:gd name="connsiteX7" fmla="*/ 0 w 4337"/>
                <a:gd name="connsiteY7" fmla="*/ 6698 h 149897"/>
                <a:gd name="connsiteX8" fmla="*/ 0 w 4337"/>
                <a:gd name="connsiteY8" fmla="*/ 143468 h 149897"/>
                <a:gd name="connsiteX9" fmla="*/ 3215 w 4337"/>
                <a:gd name="connsiteY9" fmla="*/ 144137 h 1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 h="149897">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w="12700"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E07D65D2-5E51-4A3F-B1ED-5912D17589A2}"/>
                </a:ext>
              </a:extLst>
            </p:cNvPr>
            <p:cNvSpPr/>
            <p:nvPr/>
          </p:nvSpPr>
          <p:spPr>
            <a:xfrm>
              <a:off x="7276320" y="5685343"/>
              <a:ext cx="7101" cy="178162"/>
            </a:xfrm>
            <a:custGeom>
              <a:avLst/>
              <a:gdLst>
                <a:gd name="connsiteX0" fmla="*/ 0 w 7101"/>
                <a:gd name="connsiteY0" fmla="*/ 0 h 178162"/>
                <a:gd name="connsiteX1" fmla="*/ 0 w 7101"/>
                <a:gd name="connsiteY1" fmla="*/ 0 h 178162"/>
                <a:gd name="connsiteX2" fmla="*/ 0 w 7101"/>
                <a:gd name="connsiteY2" fmla="*/ 159810 h 178162"/>
                <a:gd name="connsiteX3" fmla="*/ 0 w 7101"/>
                <a:gd name="connsiteY3" fmla="*/ 162088 h 178162"/>
                <a:gd name="connsiteX4" fmla="*/ 0 w 7101"/>
                <a:gd name="connsiteY4" fmla="*/ 162088 h 178162"/>
                <a:gd name="connsiteX5" fmla="*/ 4824 w 7101"/>
                <a:gd name="connsiteY5" fmla="*/ 178162 h 178162"/>
                <a:gd name="connsiteX6" fmla="*/ 7101 w 7101"/>
                <a:gd name="connsiteY6" fmla="*/ 178162 h 178162"/>
                <a:gd name="connsiteX7" fmla="*/ 7101 w 7101"/>
                <a:gd name="connsiteY7" fmla="*/ 7234 h 178162"/>
                <a:gd name="connsiteX8" fmla="*/ 7101 w 7101"/>
                <a:gd name="connsiteY8" fmla="*/ 6430 h 178162"/>
                <a:gd name="connsiteX9" fmla="*/ 0 w 7101"/>
                <a:gd name="connsiteY9" fmla="*/ 0 h 17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01" h="178162">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w="12700"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C36F3041-55B3-4873-A2C9-F1818608666C}"/>
                </a:ext>
              </a:extLst>
            </p:cNvPr>
            <p:cNvSpPr/>
            <p:nvPr/>
          </p:nvSpPr>
          <p:spPr>
            <a:xfrm>
              <a:off x="7606173" y="5656084"/>
              <a:ext cx="14604" cy="207823"/>
            </a:xfrm>
            <a:custGeom>
              <a:avLst/>
              <a:gdLst>
                <a:gd name="connsiteX0" fmla="*/ 9379 w 14604"/>
                <a:gd name="connsiteY0" fmla="*/ 207823 h 207823"/>
                <a:gd name="connsiteX1" fmla="*/ 9379 w 14604"/>
                <a:gd name="connsiteY1" fmla="*/ 201661 h 207823"/>
                <a:gd name="connsiteX2" fmla="*/ 10719 w 14604"/>
                <a:gd name="connsiteY2" fmla="*/ 200322 h 207823"/>
                <a:gd name="connsiteX3" fmla="*/ 14604 w 14604"/>
                <a:gd name="connsiteY3" fmla="*/ 200322 h 207823"/>
                <a:gd name="connsiteX4" fmla="*/ 14604 w 14604"/>
                <a:gd name="connsiteY4" fmla="*/ 7022 h 207823"/>
                <a:gd name="connsiteX5" fmla="*/ 12058 w 14604"/>
                <a:gd name="connsiteY5" fmla="*/ 1530 h 207823"/>
                <a:gd name="connsiteX6" fmla="*/ 9379 w 14604"/>
                <a:gd name="connsiteY6" fmla="*/ 56 h 207823"/>
                <a:gd name="connsiteX7" fmla="*/ 7235 w 14604"/>
                <a:gd name="connsiteY7" fmla="*/ 56 h 207823"/>
                <a:gd name="connsiteX8" fmla="*/ 0 w 14604"/>
                <a:gd name="connsiteY8" fmla="*/ 6754 h 207823"/>
                <a:gd name="connsiteX9" fmla="*/ 0 w 14604"/>
                <a:gd name="connsiteY9" fmla="*/ 6754 h 207823"/>
                <a:gd name="connsiteX10" fmla="*/ 0 w 14604"/>
                <a:gd name="connsiteY10" fmla="*/ 207689 h 207823"/>
                <a:gd name="connsiteX11" fmla="*/ 7369 w 14604"/>
                <a:gd name="connsiteY11" fmla="*/ 207689 h 207823"/>
                <a:gd name="connsiteX12" fmla="*/ 9379 w 14604"/>
                <a:gd name="connsiteY12" fmla="*/ 207823 h 20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4" h="207823">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3C618224-87D0-44C7-A552-67BA23A13981}"/>
                </a:ext>
              </a:extLst>
            </p:cNvPr>
            <p:cNvSpPr/>
            <p:nvPr/>
          </p:nvSpPr>
          <p:spPr>
            <a:xfrm>
              <a:off x="7618231" y="5859084"/>
              <a:ext cx="2546" cy="11788"/>
            </a:xfrm>
            <a:custGeom>
              <a:avLst/>
              <a:gdLst>
                <a:gd name="connsiteX0" fmla="*/ 0 w 2546"/>
                <a:gd name="connsiteY0" fmla="*/ 0 h 11788"/>
                <a:gd name="connsiteX1" fmla="*/ 0 w 2546"/>
                <a:gd name="connsiteY1" fmla="*/ 6296 h 11788"/>
                <a:gd name="connsiteX2" fmla="*/ 2546 w 2546"/>
                <a:gd name="connsiteY2" fmla="*/ 11788 h 11788"/>
                <a:gd name="connsiteX3" fmla="*/ 2546 w 2546"/>
                <a:gd name="connsiteY3" fmla="*/ 0 h 11788"/>
              </a:gdLst>
              <a:ahLst/>
              <a:cxnLst>
                <a:cxn ang="0">
                  <a:pos x="connsiteX0" y="connsiteY0"/>
                </a:cxn>
                <a:cxn ang="0">
                  <a:pos x="connsiteX1" y="connsiteY1"/>
                </a:cxn>
                <a:cxn ang="0">
                  <a:pos x="connsiteX2" y="connsiteY2"/>
                </a:cxn>
                <a:cxn ang="0">
                  <a:pos x="connsiteX3" y="connsiteY3"/>
                </a:cxn>
              </a:cxnLst>
              <a:rect l="l" t="t" r="r" b="b"/>
              <a:pathLst>
                <a:path w="2546" h="11788">
                  <a:moveTo>
                    <a:pt x="0" y="0"/>
                  </a:moveTo>
                  <a:lnTo>
                    <a:pt x="0" y="6296"/>
                  </a:lnTo>
                  <a:cubicBezTo>
                    <a:pt x="1635" y="7644"/>
                    <a:pt x="2573" y="9665"/>
                    <a:pt x="2546" y="11788"/>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077" name="Freeform: Shape 1076">
              <a:extLst>
                <a:ext uri="{FF2B5EF4-FFF2-40B4-BE49-F238E27FC236}">
                  <a16:creationId xmlns:a16="http://schemas.microsoft.com/office/drawing/2014/main" id="{30B020F6-B668-4E7F-9867-2D4BBEAEBA86}"/>
                </a:ext>
              </a:extLst>
            </p:cNvPr>
            <p:cNvSpPr/>
            <p:nvPr/>
          </p:nvSpPr>
          <p:spPr>
            <a:xfrm>
              <a:off x="7266808" y="5856673"/>
              <a:ext cx="1473" cy="7769"/>
            </a:xfrm>
            <a:custGeom>
              <a:avLst/>
              <a:gdLst>
                <a:gd name="connsiteX0" fmla="*/ 1474 w 1473"/>
                <a:gd name="connsiteY0" fmla="*/ 7100 h 7769"/>
                <a:gd name="connsiteX1" fmla="*/ 1474 w 1473"/>
                <a:gd name="connsiteY1" fmla="*/ 0 h 7769"/>
                <a:gd name="connsiteX2" fmla="*/ 0 w 1473"/>
                <a:gd name="connsiteY2" fmla="*/ 0 h 7769"/>
                <a:gd name="connsiteX3" fmla="*/ 0 w 1473"/>
                <a:gd name="connsiteY3" fmla="*/ 7770 h 7769"/>
              </a:gdLst>
              <a:ahLst/>
              <a:cxnLst>
                <a:cxn ang="0">
                  <a:pos x="connsiteX0" y="connsiteY0"/>
                </a:cxn>
                <a:cxn ang="0">
                  <a:pos x="connsiteX1" y="connsiteY1"/>
                </a:cxn>
                <a:cxn ang="0">
                  <a:pos x="connsiteX2" y="connsiteY2"/>
                </a:cxn>
                <a:cxn ang="0">
                  <a:pos x="connsiteX3" y="connsiteY3"/>
                </a:cxn>
              </a:cxnLst>
              <a:rect l="l" t="t" r="r" b="b"/>
              <a:pathLst>
                <a:path w="1473" h="7769">
                  <a:moveTo>
                    <a:pt x="1474" y="7100"/>
                  </a:moveTo>
                  <a:lnTo>
                    <a:pt x="1474" y="0"/>
                  </a:lnTo>
                  <a:cubicBezTo>
                    <a:pt x="991" y="138"/>
                    <a:pt x="482" y="138"/>
                    <a:pt x="0" y="0"/>
                  </a:cubicBezTo>
                  <a:lnTo>
                    <a:pt x="0" y="7770"/>
                  </a:lnTo>
                  <a:close/>
                </a:path>
              </a:pathLst>
            </a:custGeom>
            <a:solidFill>
              <a:srgbClr val="000000"/>
            </a:solidFill>
            <a:ln w="12700" cap="flat">
              <a:noFill/>
              <a:prstDash val="solid"/>
              <a:miter/>
            </a:ln>
          </p:spPr>
          <p:txBody>
            <a:bodyPr rtlCol="0" anchor="ctr"/>
            <a:lstStyle/>
            <a:p>
              <a:endParaRPr lang="en-US" dirty="0"/>
            </a:p>
          </p:txBody>
        </p:sp>
        <p:sp>
          <p:nvSpPr>
            <p:cNvPr id="1078" name="Freeform: Shape 1077">
              <a:extLst>
                <a:ext uri="{FF2B5EF4-FFF2-40B4-BE49-F238E27FC236}">
                  <a16:creationId xmlns:a16="http://schemas.microsoft.com/office/drawing/2014/main" id="{CBF7F628-7C3F-4342-B33E-526F278CD602}"/>
                </a:ext>
              </a:extLst>
            </p:cNvPr>
            <p:cNvSpPr/>
            <p:nvPr/>
          </p:nvSpPr>
          <p:spPr>
            <a:xfrm>
              <a:off x="7262521" y="5851717"/>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dirty="0"/>
            </a:p>
          </p:txBody>
        </p:sp>
        <p:sp>
          <p:nvSpPr>
            <p:cNvPr id="1079" name="Freeform: Shape 1078">
              <a:extLst>
                <a:ext uri="{FF2B5EF4-FFF2-40B4-BE49-F238E27FC236}">
                  <a16:creationId xmlns:a16="http://schemas.microsoft.com/office/drawing/2014/main" id="{028354CF-D504-47D0-85EB-464245628F6D}"/>
                </a:ext>
              </a:extLst>
            </p:cNvPr>
            <p:cNvSpPr/>
            <p:nvPr/>
          </p:nvSpPr>
          <p:spPr>
            <a:xfrm>
              <a:off x="7275918" y="5847564"/>
              <a:ext cx="5492" cy="16074"/>
            </a:xfrm>
            <a:custGeom>
              <a:avLst/>
              <a:gdLst>
                <a:gd name="connsiteX0" fmla="*/ 0 w 5492"/>
                <a:gd name="connsiteY0" fmla="*/ 5760 h 16074"/>
                <a:gd name="connsiteX1" fmla="*/ 0 w 5492"/>
                <a:gd name="connsiteY1" fmla="*/ 16075 h 16074"/>
                <a:gd name="connsiteX2" fmla="*/ 5493 w 5492"/>
                <a:gd name="connsiteY2" fmla="*/ 16075 h 16074"/>
                <a:gd name="connsiteX3" fmla="*/ 670 w 5492"/>
                <a:gd name="connsiteY3" fmla="*/ 0 h 16074"/>
                <a:gd name="connsiteX4" fmla="*/ 0 w 5492"/>
                <a:gd name="connsiteY4" fmla="*/ 5760 h 16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 h="16074">
                  <a:moveTo>
                    <a:pt x="0" y="5760"/>
                  </a:moveTo>
                  <a:lnTo>
                    <a:pt x="0" y="16075"/>
                  </a:lnTo>
                  <a:lnTo>
                    <a:pt x="5493" y="16075"/>
                  </a:lnTo>
                  <a:lnTo>
                    <a:pt x="670" y="0"/>
                  </a:lnTo>
                  <a:cubicBezTo>
                    <a:pt x="1259" y="1929"/>
                    <a:pt x="1018" y="4017"/>
                    <a:pt x="0" y="5760"/>
                  </a:cubicBezTo>
                  <a:close/>
                </a:path>
              </a:pathLst>
            </a:custGeom>
            <a:solidFill>
              <a:srgbClr val="000000"/>
            </a:solidFill>
            <a:ln w="12700" cap="flat">
              <a:noFill/>
              <a:prstDash val="solid"/>
              <a:miter/>
            </a:ln>
          </p:spPr>
          <p:txBody>
            <a:bodyPr rtlCol="0" anchor="ctr"/>
            <a:lstStyle/>
            <a:p>
              <a:endParaRPr lang="en-US" dirty="0"/>
            </a:p>
          </p:txBody>
        </p:sp>
        <p:sp>
          <p:nvSpPr>
            <p:cNvPr id="1080" name="Freeform: Shape 1079">
              <a:extLst>
                <a:ext uri="{FF2B5EF4-FFF2-40B4-BE49-F238E27FC236}">
                  <a16:creationId xmlns:a16="http://schemas.microsoft.com/office/drawing/2014/main" id="{481D14CE-3B88-4816-832D-9492AB22BBAD}"/>
                </a:ext>
              </a:extLst>
            </p:cNvPr>
            <p:cNvSpPr/>
            <p:nvPr/>
          </p:nvSpPr>
          <p:spPr>
            <a:xfrm>
              <a:off x="7270827" y="5855736"/>
              <a:ext cx="2411" cy="7769"/>
            </a:xfrm>
            <a:custGeom>
              <a:avLst/>
              <a:gdLst>
                <a:gd name="connsiteX0" fmla="*/ 2411 w 2411"/>
                <a:gd name="connsiteY0" fmla="*/ 7770 h 7769"/>
                <a:gd name="connsiteX1" fmla="*/ 2411 w 2411"/>
                <a:gd name="connsiteY1" fmla="*/ 0 h 7769"/>
                <a:gd name="connsiteX2" fmla="*/ 804 w 2411"/>
                <a:gd name="connsiteY2" fmla="*/ 804 h 7769"/>
                <a:gd name="connsiteX3" fmla="*/ 0 w 2411"/>
                <a:gd name="connsiteY3" fmla="*/ 804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cubicBezTo>
                    <a:pt x="1929" y="372"/>
                    <a:pt x="1393" y="646"/>
                    <a:pt x="804" y="804"/>
                  </a:cubicBezTo>
                  <a:lnTo>
                    <a:pt x="0" y="804"/>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081" name="Freeform: Shape 1080">
              <a:extLst>
                <a:ext uri="{FF2B5EF4-FFF2-40B4-BE49-F238E27FC236}">
                  <a16:creationId xmlns:a16="http://schemas.microsoft.com/office/drawing/2014/main" id="{F1149EAB-02F6-4A63-B663-C66CC2F2246D}"/>
                </a:ext>
              </a:extLst>
            </p:cNvPr>
            <p:cNvSpPr/>
            <p:nvPr/>
          </p:nvSpPr>
          <p:spPr>
            <a:xfrm>
              <a:off x="8470060" y="5586751"/>
              <a:ext cx="170821" cy="14735"/>
            </a:xfrm>
            <a:custGeom>
              <a:avLst/>
              <a:gdLst>
                <a:gd name="connsiteX0" fmla="*/ 1608 w 170821"/>
                <a:gd name="connsiteY0" fmla="*/ 804 h 14735"/>
                <a:gd name="connsiteX1" fmla="*/ 2813 w 170821"/>
                <a:gd name="connsiteY1" fmla="*/ 804 h 14735"/>
                <a:gd name="connsiteX2" fmla="*/ 3885 w 170821"/>
                <a:gd name="connsiteY2" fmla="*/ 1608 h 14735"/>
                <a:gd name="connsiteX3" fmla="*/ 5091 w 170821"/>
                <a:gd name="connsiteY3" fmla="*/ 2545 h 14735"/>
                <a:gd name="connsiteX4" fmla="*/ 5091 w 170821"/>
                <a:gd name="connsiteY4" fmla="*/ 2545 h 14735"/>
                <a:gd name="connsiteX5" fmla="*/ 5091 w 170821"/>
                <a:gd name="connsiteY5" fmla="*/ 3483 h 14735"/>
                <a:gd name="connsiteX6" fmla="*/ 5895 w 170821"/>
                <a:gd name="connsiteY6" fmla="*/ 4822 h 14735"/>
                <a:gd name="connsiteX7" fmla="*/ 5895 w 170821"/>
                <a:gd name="connsiteY7" fmla="*/ 6296 h 14735"/>
                <a:gd name="connsiteX8" fmla="*/ 5895 w 170821"/>
                <a:gd name="connsiteY8" fmla="*/ 7368 h 14735"/>
                <a:gd name="connsiteX9" fmla="*/ 5895 w 170821"/>
                <a:gd name="connsiteY9" fmla="*/ 14735 h 14735"/>
                <a:gd name="connsiteX10" fmla="*/ 158629 w 170821"/>
                <a:gd name="connsiteY10" fmla="*/ 14735 h 14735"/>
                <a:gd name="connsiteX11" fmla="*/ 163453 w 170821"/>
                <a:gd name="connsiteY11" fmla="*/ 11118 h 14735"/>
                <a:gd name="connsiteX12" fmla="*/ 163453 w 170821"/>
                <a:gd name="connsiteY12" fmla="*/ 7368 h 14735"/>
                <a:gd name="connsiteX13" fmla="*/ 170821 w 170821"/>
                <a:gd name="connsiteY13" fmla="*/ 0 h 14735"/>
                <a:gd name="connsiteX14" fmla="*/ 0 w 170821"/>
                <a:gd name="connsiteY14"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21" h="14735">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082" name="Freeform: Shape 1081">
              <a:extLst>
                <a:ext uri="{FF2B5EF4-FFF2-40B4-BE49-F238E27FC236}">
                  <a16:creationId xmlns:a16="http://schemas.microsoft.com/office/drawing/2014/main" id="{6422CB10-5A2C-419C-8E02-FD37208072E0}"/>
                </a:ext>
              </a:extLst>
            </p:cNvPr>
            <p:cNvSpPr/>
            <p:nvPr/>
          </p:nvSpPr>
          <p:spPr>
            <a:xfrm>
              <a:off x="8634317" y="5601620"/>
              <a:ext cx="401" cy="267"/>
            </a:xfrm>
            <a:custGeom>
              <a:avLst/>
              <a:gdLst>
                <a:gd name="connsiteX0" fmla="*/ 402 w 401"/>
                <a:gd name="connsiteY0" fmla="*/ 268 h 267"/>
                <a:gd name="connsiteX1" fmla="*/ 402 w 401"/>
                <a:gd name="connsiteY1" fmla="*/ 0 h 267"/>
                <a:gd name="connsiteX2" fmla="*/ 0 w 401"/>
                <a:gd name="connsiteY2" fmla="*/ 268 h 267"/>
                <a:gd name="connsiteX3" fmla="*/ 402 w 401"/>
                <a:gd name="connsiteY3" fmla="*/ 268 h 267"/>
              </a:gdLst>
              <a:ahLst/>
              <a:cxnLst>
                <a:cxn ang="0">
                  <a:pos x="connsiteX0" y="connsiteY0"/>
                </a:cxn>
                <a:cxn ang="0">
                  <a:pos x="connsiteX1" y="connsiteY1"/>
                </a:cxn>
                <a:cxn ang="0">
                  <a:pos x="connsiteX2" y="connsiteY2"/>
                </a:cxn>
                <a:cxn ang="0">
                  <a:pos x="connsiteX3" y="connsiteY3"/>
                </a:cxn>
              </a:cxnLst>
              <a:rect l="l" t="t" r="r" b="b"/>
              <a:pathLst>
                <a:path w="401" h="267">
                  <a:moveTo>
                    <a:pt x="402" y="268"/>
                  </a:moveTo>
                  <a:lnTo>
                    <a:pt x="402" y="0"/>
                  </a:lnTo>
                  <a:lnTo>
                    <a:pt x="0" y="268"/>
                  </a:lnTo>
                  <a:lnTo>
                    <a:pt x="402" y="268"/>
                  </a:lnTo>
                  <a:close/>
                </a:path>
              </a:pathLst>
            </a:custGeom>
            <a:solidFill>
              <a:srgbClr val="000000"/>
            </a:solidFill>
            <a:ln w="12700" cap="flat">
              <a:noFill/>
              <a:prstDash val="solid"/>
              <a:miter/>
            </a:ln>
          </p:spPr>
          <p:txBody>
            <a:bodyPr rtlCol="0" anchor="ctr"/>
            <a:lstStyle/>
            <a:p>
              <a:endParaRPr lang="en-US" dirty="0"/>
            </a:p>
          </p:txBody>
        </p:sp>
        <p:sp>
          <p:nvSpPr>
            <p:cNvPr id="1083" name="Freeform: Shape 1082">
              <a:extLst>
                <a:ext uri="{FF2B5EF4-FFF2-40B4-BE49-F238E27FC236}">
                  <a16:creationId xmlns:a16="http://schemas.microsoft.com/office/drawing/2014/main" id="{05297052-73B9-41F6-9CC4-4A0A434278B9}"/>
                </a:ext>
              </a:extLst>
            </p:cNvPr>
            <p:cNvSpPr/>
            <p:nvPr/>
          </p:nvSpPr>
          <p:spPr>
            <a:xfrm>
              <a:off x="8600823" y="5598271"/>
              <a:ext cx="33895" cy="25049"/>
            </a:xfrm>
            <a:custGeom>
              <a:avLst/>
              <a:gdLst>
                <a:gd name="connsiteX0" fmla="*/ 4421 w 33895"/>
                <a:gd name="connsiteY0" fmla="*/ 25050 h 25049"/>
                <a:gd name="connsiteX1" fmla="*/ 33494 w 33895"/>
                <a:gd name="connsiteY1" fmla="*/ 3617 h 25049"/>
                <a:gd name="connsiteX2" fmla="*/ 33896 w 33895"/>
                <a:gd name="connsiteY2" fmla="*/ 3349 h 25049"/>
                <a:gd name="connsiteX3" fmla="*/ 33896 w 33895"/>
                <a:gd name="connsiteY3" fmla="*/ 0 h 25049"/>
                <a:gd name="connsiteX4" fmla="*/ 29073 w 33895"/>
                <a:gd name="connsiteY4" fmla="*/ 3617 h 25049"/>
                <a:gd name="connsiteX5" fmla="*/ 0 w 33895"/>
                <a:gd name="connsiteY5" fmla="*/ 25050 h 25049"/>
                <a:gd name="connsiteX6" fmla="*/ 4421 w 33895"/>
                <a:gd name="connsiteY6" fmla="*/ 25050 h 25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95" h="25049">
                  <a:moveTo>
                    <a:pt x="4421" y="25050"/>
                  </a:moveTo>
                  <a:lnTo>
                    <a:pt x="33494" y="3617"/>
                  </a:lnTo>
                  <a:lnTo>
                    <a:pt x="33896" y="3349"/>
                  </a:lnTo>
                  <a:lnTo>
                    <a:pt x="33896" y="0"/>
                  </a:lnTo>
                  <a:lnTo>
                    <a:pt x="29073" y="3617"/>
                  </a:lnTo>
                  <a:lnTo>
                    <a:pt x="0" y="25050"/>
                  </a:lnTo>
                  <a:lnTo>
                    <a:pt x="4421" y="25050"/>
                  </a:lnTo>
                  <a:close/>
                </a:path>
              </a:pathLst>
            </a:custGeom>
            <a:solidFill>
              <a:srgbClr val="000000"/>
            </a:solidFill>
            <a:ln w="12700" cap="flat">
              <a:noFill/>
              <a:prstDash val="solid"/>
              <a:miter/>
            </a:ln>
          </p:spPr>
          <p:txBody>
            <a:bodyPr rtlCol="0" anchor="ctr"/>
            <a:lstStyle/>
            <a:p>
              <a:endParaRPr lang="en-US" dirty="0"/>
            </a:p>
          </p:txBody>
        </p:sp>
        <p:sp>
          <p:nvSpPr>
            <p:cNvPr id="1084" name="Freeform: Shape 1083">
              <a:extLst>
                <a:ext uri="{FF2B5EF4-FFF2-40B4-BE49-F238E27FC236}">
                  <a16:creationId xmlns:a16="http://schemas.microsoft.com/office/drawing/2014/main" id="{09DA7348-E52B-4866-8858-9ADC77CBE7ED}"/>
                </a:ext>
              </a:extLst>
            </p:cNvPr>
            <p:cNvSpPr/>
            <p:nvPr/>
          </p:nvSpPr>
          <p:spPr>
            <a:xfrm>
              <a:off x="8634719" y="5587152"/>
              <a:ext cx="14738" cy="36302"/>
            </a:xfrm>
            <a:custGeom>
              <a:avLst/>
              <a:gdLst>
                <a:gd name="connsiteX0" fmla="*/ 0 w 14738"/>
                <a:gd name="connsiteY0" fmla="*/ 7368 h 36302"/>
                <a:gd name="connsiteX1" fmla="*/ 0 w 14738"/>
                <a:gd name="connsiteY1" fmla="*/ 36302 h 36302"/>
                <a:gd name="connsiteX2" fmla="*/ 14738 w 14738"/>
                <a:gd name="connsiteY2" fmla="*/ 36302 h 36302"/>
                <a:gd name="connsiteX3" fmla="*/ 14738 w 14738"/>
                <a:gd name="connsiteY3" fmla="*/ 7368 h 36302"/>
                <a:gd name="connsiteX4" fmla="*/ 7369 w 14738"/>
                <a:gd name="connsiteY4" fmla="*/ 0 h 36302"/>
                <a:gd name="connsiteX5" fmla="*/ 0 w 14738"/>
                <a:gd name="connsiteY5" fmla="*/ 7368 h 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6302">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085" name="Freeform: Shape 1084">
              <a:extLst>
                <a:ext uri="{FF2B5EF4-FFF2-40B4-BE49-F238E27FC236}">
                  <a16:creationId xmlns:a16="http://schemas.microsoft.com/office/drawing/2014/main" id="{EEE4C04F-2326-4B3F-AF2C-14E5B6A62A67}"/>
                </a:ext>
              </a:extLst>
            </p:cNvPr>
            <p:cNvSpPr/>
            <p:nvPr/>
          </p:nvSpPr>
          <p:spPr>
            <a:xfrm>
              <a:off x="4739321" y="6592229"/>
              <a:ext cx="2679" cy="261483"/>
            </a:xfrm>
            <a:custGeom>
              <a:avLst/>
              <a:gdLst>
                <a:gd name="connsiteX0" fmla="*/ 1608 w 2679"/>
                <a:gd name="connsiteY0" fmla="*/ 134 h 261483"/>
                <a:gd name="connsiteX1" fmla="*/ 0 w 2679"/>
                <a:gd name="connsiteY1" fmla="*/ 134 h 261483"/>
                <a:gd name="connsiteX2" fmla="*/ 0 w 2679"/>
                <a:gd name="connsiteY2" fmla="*/ 261483 h 261483"/>
                <a:gd name="connsiteX3" fmla="*/ 2680 w 2679"/>
                <a:gd name="connsiteY3" fmla="*/ 261483 h 261483"/>
                <a:gd name="connsiteX4" fmla="*/ 2680 w 2679"/>
                <a:gd name="connsiteY4" fmla="*/ 0 h 26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61483">
                  <a:moveTo>
                    <a:pt x="1608" y="134"/>
                  </a:moveTo>
                  <a:lnTo>
                    <a:pt x="0" y="134"/>
                  </a:lnTo>
                  <a:lnTo>
                    <a:pt x="0" y="261483"/>
                  </a:lnTo>
                  <a:lnTo>
                    <a:pt x="2680" y="261483"/>
                  </a:lnTo>
                  <a:lnTo>
                    <a:pt x="2680" y="0"/>
                  </a:lnTo>
                  <a:close/>
                </a:path>
              </a:pathLst>
            </a:custGeom>
            <a:solidFill>
              <a:srgbClr val="000000"/>
            </a:solidFill>
            <a:ln w="12700" cap="flat">
              <a:noFill/>
              <a:prstDash val="solid"/>
              <a:miter/>
            </a:ln>
          </p:spPr>
          <p:txBody>
            <a:bodyPr rtlCol="0" anchor="ctr"/>
            <a:lstStyle/>
            <a:p>
              <a:endParaRPr lang="en-US" dirty="0"/>
            </a:p>
          </p:txBody>
        </p:sp>
        <p:sp>
          <p:nvSpPr>
            <p:cNvPr id="1086" name="Freeform: Shape 1085">
              <a:extLst>
                <a:ext uri="{FF2B5EF4-FFF2-40B4-BE49-F238E27FC236}">
                  <a16:creationId xmlns:a16="http://schemas.microsoft.com/office/drawing/2014/main" id="{F84BC535-D472-4B47-A54E-BCD6382B2DEF}"/>
                </a:ext>
              </a:extLst>
            </p:cNvPr>
            <p:cNvSpPr/>
            <p:nvPr/>
          </p:nvSpPr>
          <p:spPr>
            <a:xfrm>
              <a:off x="4740795" y="6575083"/>
              <a:ext cx="72481" cy="17548"/>
            </a:xfrm>
            <a:custGeom>
              <a:avLst/>
              <a:gdLst>
                <a:gd name="connsiteX0" fmla="*/ 70070 w 72481"/>
                <a:gd name="connsiteY0" fmla="*/ 12994 h 17548"/>
                <a:gd name="connsiteX1" fmla="*/ 68596 w 72481"/>
                <a:gd name="connsiteY1" fmla="*/ 12056 h 17548"/>
                <a:gd name="connsiteX2" fmla="*/ 67927 w 72481"/>
                <a:gd name="connsiteY2" fmla="*/ 11118 h 17548"/>
                <a:gd name="connsiteX3" fmla="*/ 66989 w 72481"/>
                <a:gd name="connsiteY3" fmla="*/ 9779 h 17548"/>
                <a:gd name="connsiteX4" fmla="*/ 66989 w 72481"/>
                <a:gd name="connsiteY4" fmla="*/ 8573 h 17548"/>
                <a:gd name="connsiteX5" fmla="*/ 66989 w 72481"/>
                <a:gd name="connsiteY5" fmla="*/ 7100 h 17548"/>
                <a:gd name="connsiteX6" fmla="*/ 66989 w 72481"/>
                <a:gd name="connsiteY6" fmla="*/ 7100 h 17548"/>
                <a:gd name="connsiteX7" fmla="*/ 66989 w 72481"/>
                <a:gd name="connsiteY7" fmla="*/ 0 h 17548"/>
                <a:gd name="connsiteX8" fmla="*/ 0 w 72481"/>
                <a:gd name="connsiteY8" fmla="*/ 2813 h 17548"/>
                <a:gd name="connsiteX9" fmla="*/ 0 w 72481"/>
                <a:gd name="connsiteY9" fmla="*/ 2813 h 17548"/>
                <a:gd name="connsiteX10" fmla="*/ 7369 w 72481"/>
                <a:gd name="connsiteY10" fmla="*/ 10181 h 17548"/>
                <a:gd name="connsiteX11" fmla="*/ 0 w 72481"/>
                <a:gd name="connsiteY11" fmla="*/ 17548 h 17548"/>
                <a:gd name="connsiteX12" fmla="*/ 1340 w 72481"/>
                <a:gd name="connsiteY12" fmla="*/ 17548 h 17548"/>
                <a:gd name="connsiteX13" fmla="*/ 72482 w 72481"/>
                <a:gd name="connsiteY13" fmla="*/ 14601 h 17548"/>
                <a:gd name="connsiteX14" fmla="*/ 72482 w 72481"/>
                <a:gd name="connsiteY14" fmla="*/ 14601 h 17548"/>
                <a:gd name="connsiteX15" fmla="*/ 71008 w 72481"/>
                <a:gd name="connsiteY15" fmla="*/ 14601 h 1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481" h="17548">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w="12700" cap="flat">
              <a:noFill/>
              <a:prstDash val="solid"/>
              <a:miter/>
            </a:ln>
          </p:spPr>
          <p:txBody>
            <a:bodyPr rtlCol="0" anchor="ctr"/>
            <a:lstStyle/>
            <a:p>
              <a:endParaRPr lang="en-US" dirty="0"/>
            </a:p>
          </p:txBody>
        </p:sp>
        <p:sp>
          <p:nvSpPr>
            <p:cNvPr id="1087" name="Freeform: Shape 1086">
              <a:extLst>
                <a:ext uri="{FF2B5EF4-FFF2-40B4-BE49-F238E27FC236}">
                  <a16:creationId xmlns:a16="http://schemas.microsoft.com/office/drawing/2014/main" id="{03980D93-02D6-4BA5-B943-3EBDC1A8222E}"/>
                </a:ext>
              </a:extLst>
            </p:cNvPr>
            <p:cNvSpPr/>
            <p:nvPr/>
          </p:nvSpPr>
          <p:spPr>
            <a:xfrm>
              <a:off x="6714955" y="6580575"/>
              <a:ext cx="95659" cy="2545"/>
            </a:xfrm>
            <a:custGeom>
              <a:avLst/>
              <a:gdLst>
                <a:gd name="connsiteX0" fmla="*/ 0 w 95659"/>
                <a:gd name="connsiteY0" fmla="*/ 0 h 2545"/>
                <a:gd name="connsiteX1" fmla="*/ 0 w 95659"/>
                <a:gd name="connsiteY1" fmla="*/ 0 h 2545"/>
                <a:gd name="connsiteX2" fmla="*/ 0 w 95659"/>
                <a:gd name="connsiteY2" fmla="*/ 1340 h 2545"/>
                <a:gd name="connsiteX3" fmla="*/ 0 w 95659"/>
                <a:gd name="connsiteY3" fmla="*/ 2545 h 2545"/>
                <a:gd name="connsiteX4" fmla="*/ 95660 w 95659"/>
                <a:gd name="connsiteY4" fmla="*/ 2545 h 2545"/>
                <a:gd name="connsiteX5" fmla="*/ 95660 w 95659"/>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59" h="2545">
                  <a:moveTo>
                    <a:pt x="0" y="0"/>
                  </a:moveTo>
                  <a:lnTo>
                    <a:pt x="0" y="0"/>
                  </a:lnTo>
                  <a:lnTo>
                    <a:pt x="0" y="1340"/>
                  </a:lnTo>
                  <a:cubicBezTo>
                    <a:pt x="67" y="1742"/>
                    <a:pt x="67" y="2143"/>
                    <a:pt x="0" y="2545"/>
                  </a:cubicBezTo>
                  <a:lnTo>
                    <a:pt x="95660" y="2545"/>
                  </a:lnTo>
                  <a:lnTo>
                    <a:pt x="95660" y="0"/>
                  </a:lnTo>
                  <a:close/>
                </a:path>
              </a:pathLst>
            </a:custGeom>
            <a:solidFill>
              <a:srgbClr val="000000"/>
            </a:solidFill>
            <a:ln w="12700" cap="flat">
              <a:noFill/>
              <a:prstDash val="solid"/>
              <a:miter/>
            </a:ln>
          </p:spPr>
          <p:txBody>
            <a:bodyPr rtlCol="0" anchor="ctr"/>
            <a:lstStyle/>
            <a:p>
              <a:endParaRPr lang="en-US" dirty="0"/>
            </a:p>
          </p:txBody>
        </p:sp>
        <p:sp>
          <p:nvSpPr>
            <p:cNvPr id="1088" name="Freeform: Shape 1087">
              <a:extLst>
                <a:ext uri="{FF2B5EF4-FFF2-40B4-BE49-F238E27FC236}">
                  <a16:creationId xmlns:a16="http://schemas.microsoft.com/office/drawing/2014/main" id="{7D8AEDBB-711B-4783-BF25-4DB526AF94C1}"/>
                </a:ext>
              </a:extLst>
            </p:cNvPr>
            <p:cNvSpPr/>
            <p:nvPr/>
          </p:nvSpPr>
          <p:spPr>
            <a:xfrm>
              <a:off x="8475152" y="5589564"/>
              <a:ext cx="50" cy="1071"/>
            </a:xfrm>
            <a:custGeom>
              <a:avLst/>
              <a:gdLst>
                <a:gd name="connsiteX0" fmla="*/ 0 w 50"/>
                <a:gd name="connsiteY0" fmla="*/ 0 h 1071"/>
                <a:gd name="connsiteX1" fmla="*/ 0 w 50"/>
                <a:gd name="connsiteY1" fmla="*/ 1072 h 1071"/>
                <a:gd name="connsiteX2" fmla="*/ 0 w 50"/>
                <a:gd name="connsiteY2" fmla="*/ 134 h 1071"/>
              </a:gdLst>
              <a:ahLst/>
              <a:cxnLst>
                <a:cxn ang="0">
                  <a:pos x="connsiteX0" y="connsiteY0"/>
                </a:cxn>
                <a:cxn ang="0">
                  <a:pos x="connsiteX1" y="connsiteY1"/>
                </a:cxn>
                <a:cxn ang="0">
                  <a:pos x="connsiteX2" y="connsiteY2"/>
                </a:cxn>
              </a:cxnLst>
              <a:rect l="l" t="t" r="r" b="b"/>
              <a:pathLst>
                <a:path w="50" h="1071">
                  <a:moveTo>
                    <a:pt x="0" y="0"/>
                  </a:moveTo>
                  <a:cubicBezTo>
                    <a:pt x="67" y="354"/>
                    <a:pt x="67" y="718"/>
                    <a:pt x="0" y="1072"/>
                  </a:cubicBezTo>
                  <a:lnTo>
                    <a:pt x="0" y="134"/>
                  </a:lnTo>
                  <a:close/>
                </a:path>
              </a:pathLst>
            </a:custGeom>
            <a:solidFill>
              <a:srgbClr val="000000"/>
            </a:solidFill>
            <a:ln w="12700" cap="flat">
              <a:noFill/>
              <a:prstDash val="solid"/>
              <a:miter/>
            </a:ln>
          </p:spPr>
          <p:txBody>
            <a:bodyPr rtlCol="0" anchor="ctr"/>
            <a:lstStyle/>
            <a:p>
              <a:endParaRPr lang="en-US" dirty="0"/>
            </a:p>
          </p:txBody>
        </p:sp>
        <p:sp>
          <p:nvSpPr>
            <p:cNvPr id="1089" name="Freeform: Shape 1088">
              <a:extLst>
                <a:ext uri="{FF2B5EF4-FFF2-40B4-BE49-F238E27FC236}">
                  <a16:creationId xmlns:a16="http://schemas.microsoft.com/office/drawing/2014/main" id="{6D9C6469-D69B-41FD-BDDE-ACBB3F5A39B8}"/>
                </a:ext>
              </a:extLst>
            </p:cNvPr>
            <p:cNvSpPr/>
            <p:nvPr/>
          </p:nvSpPr>
          <p:spPr>
            <a:xfrm>
              <a:off x="8424776" y="5587956"/>
              <a:ext cx="41131" cy="35498"/>
            </a:xfrm>
            <a:custGeom>
              <a:avLst/>
              <a:gdLst>
                <a:gd name="connsiteX0" fmla="*/ 22776 w 41131"/>
                <a:gd name="connsiteY0" fmla="*/ 35498 h 35498"/>
                <a:gd name="connsiteX1" fmla="*/ 37648 w 41131"/>
                <a:gd name="connsiteY1" fmla="*/ 22103 h 35498"/>
                <a:gd name="connsiteX2" fmla="*/ 37648 w 41131"/>
                <a:gd name="connsiteY2" fmla="*/ 6028 h 35498"/>
                <a:gd name="connsiteX3" fmla="*/ 41131 w 41131"/>
                <a:gd name="connsiteY3" fmla="*/ 0 h 35498"/>
                <a:gd name="connsiteX4" fmla="*/ 40193 w 41131"/>
                <a:gd name="connsiteY4" fmla="*/ 0 h 35498"/>
                <a:gd name="connsiteX5" fmla="*/ 0 w 41131"/>
                <a:gd name="connsiteY5" fmla="*/ 34561 h 35498"/>
                <a:gd name="connsiteX6" fmla="*/ 22508 w 41131"/>
                <a:gd name="connsiteY6" fmla="*/ 34561 h 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31" h="35498">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w="12700" cap="flat">
              <a:noFill/>
              <a:prstDash val="solid"/>
              <a:miter/>
            </a:ln>
          </p:spPr>
          <p:txBody>
            <a:bodyPr rtlCol="0" anchor="ctr"/>
            <a:lstStyle/>
            <a:p>
              <a:endParaRPr lang="en-US" dirty="0"/>
            </a:p>
          </p:txBody>
        </p:sp>
        <p:sp>
          <p:nvSpPr>
            <p:cNvPr id="1090" name="Freeform: Shape 1089">
              <a:extLst>
                <a:ext uri="{FF2B5EF4-FFF2-40B4-BE49-F238E27FC236}">
                  <a16:creationId xmlns:a16="http://schemas.microsoft.com/office/drawing/2014/main" id="{DFFB261E-BB66-4A81-80D5-107F3335D1F6}"/>
                </a:ext>
              </a:extLst>
            </p:cNvPr>
            <p:cNvSpPr/>
            <p:nvPr/>
          </p:nvSpPr>
          <p:spPr>
            <a:xfrm>
              <a:off x="7823351" y="5877303"/>
              <a:ext cx="2144" cy="13395"/>
            </a:xfrm>
            <a:custGeom>
              <a:avLst/>
              <a:gdLst>
                <a:gd name="connsiteX0" fmla="*/ 0 w 2144"/>
                <a:gd name="connsiteY0" fmla="*/ 0 h 13395"/>
                <a:gd name="connsiteX1" fmla="*/ 2144 w 2144"/>
                <a:gd name="connsiteY1" fmla="*/ 0 h 13395"/>
                <a:gd name="connsiteX2" fmla="*/ 2144 w 2144"/>
                <a:gd name="connsiteY2" fmla="*/ 0 h 13395"/>
              </a:gdLst>
              <a:ahLst/>
              <a:cxnLst>
                <a:cxn ang="0">
                  <a:pos x="connsiteX0" y="connsiteY0"/>
                </a:cxn>
                <a:cxn ang="0">
                  <a:pos x="connsiteX1" y="connsiteY1"/>
                </a:cxn>
                <a:cxn ang="0">
                  <a:pos x="connsiteX2" y="connsiteY2"/>
                </a:cxn>
              </a:cxnLst>
              <a:rect l="l" t="t" r="r" b="b"/>
              <a:pathLst>
                <a:path w="2144" h="13395">
                  <a:moveTo>
                    <a:pt x="0" y="0"/>
                  </a:moveTo>
                  <a:lnTo>
                    <a:pt x="2144" y="0"/>
                  </a:lnTo>
                  <a:lnTo>
                    <a:pt x="2144" y="0"/>
                  </a:lnTo>
                  <a:close/>
                </a:path>
              </a:pathLst>
            </a:custGeom>
            <a:solidFill>
              <a:srgbClr val="000000"/>
            </a:solidFill>
            <a:ln w="12700" cap="flat">
              <a:noFill/>
              <a:prstDash val="solid"/>
              <a:miter/>
            </a:ln>
          </p:spPr>
          <p:txBody>
            <a:bodyPr rtlCol="0" anchor="ctr"/>
            <a:lstStyle/>
            <a:p>
              <a:endParaRPr lang="en-US" dirty="0"/>
            </a:p>
          </p:txBody>
        </p:sp>
        <p:sp>
          <p:nvSpPr>
            <p:cNvPr id="1091" name="Freeform: Shape 1090">
              <a:extLst>
                <a:ext uri="{FF2B5EF4-FFF2-40B4-BE49-F238E27FC236}">
                  <a16:creationId xmlns:a16="http://schemas.microsoft.com/office/drawing/2014/main" id="{75ED0FF7-AE64-4A32-8823-B63426F56758}"/>
                </a:ext>
              </a:extLst>
            </p:cNvPr>
            <p:cNvSpPr/>
            <p:nvPr/>
          </p:nvSpPr>
          <p:spPr>
            <a:xfrm>
              <a:off x="7828040" y="5877437"/>
              <a:ext cx="2009" cy="13395"/>
            </a:xfrm>
            <a:custGeom>
              <a:avLst/>
              <a:gdLst>
                <a:gd name="connsiteX0" fmla="*/ 2009 w 2009"/>
                <a:gd name="connsiteY0" fmla="*/ 0 h 13395"/>
                <a:gd name="connsiteX1" fmla="*/ 0 w 2009"/>
                <a:gd name="connsiteY1" fmla="*/ 0 h 13395"/>
                <a:gd name="connsiteX2" fmla="*/ 0 w 2009"/>
                <a:gd name="connsiteY2" fmla="*/ 0 h 13395"/>
              </a:gdLst>
              <a:ahLst/>
              <a:cxnLst>
                <a:cxn ang="0">
                  <a:pos x="connsiteX0" y="connsiteY0"/>
                </a:cxn>
                <a:cxn ang="0">
                  <a:pos x="connsiteX1" y="connsiteY1"/>
                </a:cxn>
                <a:cxn ang="0">
                  <a:pos x="connsiteX2" y="connsiteY2"/>
                </a:cxn>
              </a:cxnLst>
              <a:rect l="l" t="t" r="r" b="b"/>
              <a:pathLst>
                <a:path w="2009" h="13395">
                  <a:moveTo>
                    <a:pt x="2009" y="0"/>
                  </a:move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092" name="Freeform: Shape 1091">
              <a:extLst>
                <a:ext uri="{FF2B5EF4-FFF2-40B4-BE49-F238E27FC236}">
                  <a16:creationId xmlns:a16="http://schemas.microsoft.com/office/drawing/2014/main" id="{CE34B2E7-DE6B-4945-95FA-75458CEDCB64}"/>
                </a:ext>
              </a:extLst>
            </p:cNvPr>
            <p:cNvSpPr/>
            <p:nvPr/>
          </p:nvSpPr>
          <p:spPr>
            <a:xfrm>
              <a:off x="7819396" y="5655738"/>
              <a:ext cx="14672" cy="215938"/>
            </a:xfrm>
            <a:custGeom>
              <a:avLst/>
              <a:gdLst>
                <a:gd name="connsiteX0" fmla="*/ 70 w 14672"/>
                <a:gd name="connsiteY0" fmla="*/ 7368 h 215938"/>
                <a:gd name="connsiteX1" fmla="*/ 70 w 14672"/>
                <a:gd name="connsiteY1" fmla="*/ 215134 h 215938"/>
                <a:gd name="connsiteX2" fmla="*/ 70 w 14672"/>
                <a:gd name="connsiteY2" fmla="*/ 215938 h 215938"/>
                <a:gd name="connsiteX3" fmla="*/ 1008 w 14672"/>
                <a:gd name="connsiteY3" fmla="*/ 211250 h 215938"/>
                <a:gd name="connsiteX4" fmla="*/ 9180 w 14672"/>
                <a:gd name="connsiteY4" fmla="*/ 197854 h 215938"/>
                <a:gd name="connsiteX5" fmla="*/ 9180 w 14672"/>
                <a:gd name="connsiteY5" fmla="*/ 197854 h 215938"/>
                <a:gd name="connsiteX6" fmla="*/ 11860 w 14672"/>
                <a:gd name="connsiteY6" fmla="*/ 193433 h 215938"/>
                <a:gd name="connsiteX7" fmla="*/ 11860 w 14672"/>
                <a:gd name="connsiteY7" fmla="*/ 193433 h 215938"/>
                <a:gd name="connsiteX8" fmla="*/ 14673 w 14672"/>
                <a:gd name="connsiteY8" fmla="*/ 189013 h 215938"/>
                <a:gd name="connsiteX9" fmla="*/ 14673 w 14672"/>
                <a:gd name="connsiteY9" fmla="*/ 7368 h 215938"/>
                <a:gd name="connsiteX10" fmla="*/ 7304 w 14672"/>
                <a:gd name="connsiteY10" fmla="*/ 0 h 215938"/>
                <a:gd name="connsiteX11" fmla="*/ 70 w 14672"/>
                <a:gd name="connsiteY11" fmla="*/ 7368 h 21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72" h="215938">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w="12700" cap="flat">
              <a:noFill/>
              <a:prstDash val="solid"/>
              <a:miter/>
            </a:ln>
          </p:spPr>
          <p:txBody>
            <a:bodyPr rtlCol="0" anchor="ctr"/>
            <a:lstStyle/>
            <a:p>
              <a:endParaRPr lang="en-US" dirty="0"/>
            </a:p>
          </p:txBody>
        </p:sp>
        <p:sp>
          <p:nvSpPr>
            <p:cNvPr id="1093" name="Freeform: Shape 1092">
              <a:extLst>
                <a:ext uri="{FF2B5EF4-FFF2-40B4-BE49-F238E27FC236}">
                  <a16:creationId xmlns:a16="http://schemas.microsoft.com/office/drawing/2014/main" id="{0C7309F4-536B-4865-9D45-8D592A95A783}"/>
                </a:ext>
              </a:extLst>
            </p:cNvPr>
            <p:cNvSpPr/>
            <p:nvPr/>
          </p:nvSpPr>
          <p:spPr>
            <a:xfrm>
              <a:off x="7273239" y="5683065"/>
              <a:ext cx="2679" cy="162087"/>
            </a:xfrm>
            <a:custGeom>
              <a:avLst/>
              <a:gdLst>
                <a:gd name="connsiteX0" fmla="*/ 2680 w 2679"/>
                <a:gd name="connsiteY0" fmla="*/ 162088 h 162087"/>
                <a:gd name="connsiteX1" fmla="*/ 2680 w 2679"/>
                <a:gd name="connsiteY1" fmla="*/ 1340 h 162087"/>
                <a:gd name="connsiteX2" fmla="*/ 1339 w 2679"/>
                <a:gd name="connsiteY2" fmla="*/ 0 h 162087"/>
                <a:gd name="connsiteX3" fmla="*/ 0 w 2679"/>
                <a:gd name="connsiteY3" fmla="*/ 1340 h 162087"/>
                <a:gd name="connsiteX4" fmla="*/ 0 w 2679"/>
                <a:gd name="connsiteY4" fmla="*/ 153246 h 162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62087">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w="12700" cap="flat">
              <a:noFill/>
              <a:prstDash val="solid"/>
              <a:miter/>
            </a:ln>
          </p:spPr>
          <p:txBody>
            <a:bodyPr rtlCol="0" anchor="ctr"/>
            <a:lstStyle/>
            <a:p>
              <a:endParaRPr lang="en-US" dirty="0"/>
            </a:p>
          </p:txBody>
        </p:sp>
        <p:sp>
          <p:nvSpPr>
            <p:cNvPr id="1094" name="Freeform: Shape 1093">
              <a:extLst>
                <a:ext uri="{FF2B5EF4-FFF2-40B4-BE49-F238E27FC236}">
                  <a16:creationId xmlns:a16="http://schemas.microsoft.com/office/drawing/2014/main" id="{F4C277D1-5F0D-4643-A1AF-819263D66DA0}"/>
                </a:ext>
              </a:extLst>
            </p:cNvPr>
            <p:cNvSpPr/>
            <p:nvPr/>
          </p:nvSpPr>
          <p:spPr>
            <a:xfrm>
              <a:off x="7273641" y="5853324"/>
              <a:ext cx="2678" cy="10314"/>
            </a:xfrm>
            <a:custGeom>
              <a:avLst/>
              <a:gdLst>
                <a:gd name="connsiteX0" fmla="*/ 1339 w 2678"/>
                <a:gd name="connsiteY0" fmla="*/ 10181 h 10314"/>
                <a:gd name="connsiteX1" fmla="*/ 2679 w 2678"/>
                <a:gd name="connsiteY1" fmla="*/ 10181 h 10314"/>
                <a:gd name="connsiteX2" fmla="*/ 2679 w 2678"/>
                <a:gd name="connsiteY2" fmla="*/ 0 h 10314"/>
                <a:gd name="connsiteX3" fmla="*/ 0 w 2678"/>
                <a:gd name="connsiteY3" fmla="*/ 2545 h 10314"/>
                <a:gd name="connsiteX4" fmla="*/ 0 w 2678"/>
                <a:gd name="connsiteY4" fmla="*/ 10315 h 1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10314">
                  <a:moveTo>
                    <a:pt x="1339" y="10181"/>
                  </a:moveTo>
                  <a:lnTo>
                    <a:pt x="2679" y="10181"/>
                  </a:lnTo>
                  <a:lnTo>
                    <a:pt x="2679" y="0"/>
                  </a:lnTo>
                  <a:cubicBezTo>
                    <a:pt x="2036" y="1074"/>
                    <a:pt x="1111" y="1953"/>
                    <a:pt x="0" y="2545"/>
                  </a:cubicBezTo>
                  <a:lnTo>
                    <a:pt x="0" y="10315"/>
                  </a:lnTo>
                  <a:close/>
                </a:path>
              </a:pathLst>
            </a:custGeom>
            <a:solidFill>
              <a:srgbClr val="000000"/>
            </a:solidFill>
            <a:ln w="12700" cap="flat">
              <a:noFill/>
              <a:prstDash val="solid"/>
              <a:miter/>
            </a:ln>
          </p:spPr>
          <p:txBody>
            <a:bodyPr rtlCol="0" anchor="ctr"/>
            <a:lstStyle/>
            <a:p>
              <a:endParaRPr lang="en-US" dirty="0"/>
            </a:p>
          </p:txBody>
        </p:sp>
        <p:sp>
          <p:nvSpPr>
            <p:cNvPr id="1095" name="Freeform: Shape 1094">
              <a:extLst>
                <a:ext uri="{FF2B5EF4-FFF2-40B4-BE49-F238E27FC236}">
                  <a16:creationId xmlns:a16="http://schemas.microsoft.com/office/drawing/2014/main" id="{1F7A13BC-7277-46EB-899C-EF74C7893C11}"/>
                </a:ext>
              </a:extLst>
            </p:cNvPr>
            <p:cNvSpPr/>
            <p:nvPr/>
          </p:nvSpPr>
          <p:spPr>
            <a:xfrm>
              <a:off x="7616891" y="5856405"/>
              <a:ext cx="33895" cy="2679"/>
            </a:xfrm>
            <a:custGeom>
              <a:avLst/>
              <a:gdLst>
                <a:gd name="connsiteX0" fmla="*/ 1339 w 33895"/>
                <a:gd name="connsiteY0" fmla="*/ 1340 h 2679"/>
                <a:gd name="connsiteX1" fmla="*/ 1339 w 33895"/>
                <a:gd name="connsiteY1" fmla="*/ 2679 h 2679"/>
                <a:gd name="connsiteX2" fmla="*/ 33896 w 33895"/>
                <a:gd name="connsiteY2" fmla="*/ 2679 h 2679"/>
                <a:gd name="connsiteX3" fmla="*/ 33896 w 33895"/>
                <a:gd name="connsiteY3" fmla="*/ 0 h 2679"/>
                <a:gd name="connsiteX4" fmla="*/ 0 w 33895"/>
                <a:gd name="connsiteY4" fmla="*/ 0 h 2679"/>
                <a:gd name="connsiteX5" fmla="*/ 1339 w 33895"/>
                <a:gd name="connsiteY5"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5" h="2679">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w="12700" cap="flat">
              <a:noFill/>
              <a:prstDash val="solid"/>
              <a:miter/>
            </a:ln>
          </p:spPr>
          <p:txBody>
            <a:bodyPr rtlCol="0" anchor="ctr"/>
            <a:lstStyle/>
            <a:p>
              <a:endParaRPr lang="en-US" dirty="0"/>
            </a:p>
          </p:txBody>
        </p:sp>
        <p:sp>
          <p:nvSpPr>
            <p:cNvPr id="1096" name="Freeform: Shape 1095">
              <a:extLst>
                <a:ext uri="{FF2B5EF4-FFF2-40B4-BE49-F238E27FC236}">
                  <a16:creationId xmlns:a16="http://schemas.microsoft.com/office/drawing/2014/main" id="{AF3A3B66-D492-46AC-9358-BF27DB3223A7}"/>
                </a:ext>
              </a:extLst>
            </p:cNvPr>
            <p:cNvSpPr/>
            <p:nvPr/>
          </p:nvSpPr>
          <p:spPr>
            <a:xfrm>
              <a:off x="7650787" y="5857745"/>
              <a:ext cx="14738" cy="312119"/>
            </a:xfrm>
            <a:custGeom>
              <a:avLst/>
              <a:gdLst>
                <a:gd name="connsiteX0" fmla="*/ 14738 w 14738"/>
                <a:gd name="connsiteY0" fmla="*/ 312119 h 312119"/>
                <a:gd name="connsiteX1" fmla="*/ 14738 w 14738"/>
                <a:gd name="connsiteY1" fmla="*/ 0 h 312119"/>
                <a:gd name="connsiteX2" fmla="*/ 7369 w 14738"/>
                <a:gd name="connsiteY2" fmla="*/ 7368 h 312119"/>
                <a:gd name="connsiteX3" fmla="*/ 0 w 14738"/>
                <a:gd name="connsiteY3" fmla="*/ 0 h 312119"/>
                <a:gd name="connsiteX4" fmla="*/ 0 w 14738"/>
                <a:gd name="connsiteY4" fmla="*/ 312119 h 312119"/>
                <a:gd name="connsiteX5" fmla="*/ 14738 w 14738"/>
                <a:gd name="connsiteY5" fmla="*/ 312119 h 31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12119">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w="12700" cap="flat">
              <a:noFill/>
              <a:prstDash val="solid"/>
              <a:miter/>
            </a:ln>
          </p:spPr>
          <p:txBody>
            <a:bodyPr rtlCol="0" anchor="ctr"/>
            <a:lstStyle/>
            <a:p>
              <a:endParaRPr lang="en-US" dirty="0"/>
            </a:p>
          </p:txBody>
        </p:sp>
        <p:sp>
          <p:nvSpPr>
            <p:cNvPr id="1097" name="Freeform: Shape 1096">
              <a:extLst>
                <a:ext uri="{FF2B5EF4-FFF2-40B4-BE49-F238E27FC236}">
                  <a16:creationId xmlns:a16="http://schemas.microsoft.com/office/drawing/2014/main" id="{94471D37-B5CF-46B9-9825-C49D74BB2B33}"/>
                </a:ext>
              </a:extLst>
            </p:cNvPr>
            <p:cNvSpPr/>
            <p:nvPr/>
          </p:nvSpPr>
          <p:spPr>
            <a:xfrm>
              <a:off x="4847173" y="6581915"/>
              <a:ext cx="7100" cy="1205"/>
            </a:xfrm>
            <a:custGeom>
              <a:avLst/>
              <a:gdLst>
                <a:gd name="connsiteX0" fmla="*/ 6431 w 7100"/>
                <a:gd name="connsiteY0" fmla="*/ 0 h 1205"/>
                <a:gd name="connsiteX1" fmla="*/ 0 w 7100"/>
                <a:gd name="connsiteY1" fmla="*/ 0 h 1205"/>
                <a:gd name="connsiteX2" fmla="*/ 0 w 7100"/>
                <a:gd name="connsiteY2" fmla="*/ 1206 h 1205"/>
                <a:gd name="connsiteX3" fmla="*/ 7101 w 7100"/>
                <a:gd name="connsiteY3" fmla="*/ 1206 h 1205"/>
                <a:gd name="connsiteX4" fmla="*/ 7101 w 7100"/>
                <a:gd name="connsiteY4" fmla="*/ 1206 h 1205"/>
                <a:gd name="connsiteX5" fmla="*/ 6431 w 7100"/>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205">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w="12700" cap="flat">
              <a:noFill/>
              <a:prstDash val="solid"/>
              <a:miter/>
            </a:ln>
          </p:spPr>
          <p:txBody>
            <a:bodyPr rtlCol="0" anchor="ctr"/>
            <a:lstStyle/>
            <a:p>
              <a:endParaRPr lang="en-US" dirty="0"/>
            </a:p>
          </p:txBody>
        </p:sp>
        <p:sp>
          <p:nvSpPr>
            <p:cNvPr id="1098" name="Freeform: Shape 1097">
              <a:extLst>
                <a:ext uri="{FF2B5EF4-FFF2-40B4-BE49-F238E27FC236}">
                  <a16:creationId xmlns:a16="http://schemas.microsoft.com/office/drawing/2014/main" id="{EBB0B38A-55EE-4AC9-A8C8-CBBA7D22E30C}"/>
                </a:ext>
              </a:extLst>
            </p:cNvPr>
            <p:cNvSpPr/>
            <p:nvPr/>
          </p:nvSpPr>
          <p:spPr>
            <a:xfrm>
              <a:off x="5519875" y="6580575"/>
              <a:ext cx="76635" cy="2545"/>
            </a:xfrm>
            <a:custGeom>
              <a:avLst/>
              <a:gdLst>
                <a:gd name="connsiteX0" fmla="*/ 53591 w 76635"/>
                <a:gd name="connsiteY0" fmla="*/ 1340 h 2545"/>
                <a:gd name="connsiteX1" fmla="*/ 52372 w 76635"/>
                <a:gd name="connsiteY1" fmla="*/ 147 h 2545"/>
                <a:gd name="connsiteX2" fmla="*/ 52385 w 76635"/>
                <a:gd name="connsiteY2" fmla="*/ 0 h 2545"/>
                <a:gd name="connsiteX3" fmla="*/ 0 w 76635"/>
                <a:gd name="connsiteY3" fmla="*/ 0 h 2545"/>
                <a:gd name="connsiteX4" fmla="*/ 0 w 76635"/>
                <a:gd name="connsiteY4" fmla="*/ 2545 h 2545"/>
                <a:gd name="connsiteX5" fmla="*/ 76635 w 76635"/>
                <a:gd name="connsiteY5" fmla="*/ 2545 h 2545"/>
                <a:gd name="connsiteX6" fmla="*/ 75831 w 76635"/>
                <a:gd name="connsiteY6"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35" h="2545">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w="12700" cap="flat">
              <a:noFill/>
              <a:prstDash val="solid"/>
              <a:miter/>
            </a:ln>
          </p:spPr>
          <p:txBody>
            <a:bodyPr rtlCol="0" anchor="ctr"/>
            <a:lstStyle/>
            <a:p>
              <a:endParaRPr lang="en-US" dirty="0"/>
            </a:p>
          </p:txBody>
        </p:sp>
        <p:sp>
          <p:nvSpPr>
            <p:cNvPr id="1099" name="Freeform: Shape 1098">
              <a:extLst>
                <a:ext uri="{FF2B5EF4-FFF2-40B4-BE49-F238E27FC236}">
                  <a16:creationId xmlns:a16="http://schemas.microsoft.com/office/drawing/2014/main" id="{70BA9A38-D5C2-49B6-BBE1-D16F621F6AFD}"/>
                </a:ext>
              </a:extLst>
            </p:cNvPr>
            <p:cNvSpPr/>
            <p:nvPr/>
          </p:nvSpPr>
          <p:spPr>
            <a:xfrm>
              <a:off x="7264128" y="5875829"/>
              <a:ext cx="2679" cy="627855"/>
            </a:xfrm>
            <a:custGeom>
              <a:avLst/>
              <a:gdLst>
                <a:gd name="connsiteX0" fmla="*/ 2680 w 2679"/>
                <a:gd name="connsiteY0" fmla="*/ 627855 h 627855"/>
                <a:gd name="connsiteX1" fmla="*/ 2680 w 2679"/>
                <a:gd name="connsiteY1" fmla="*/ 1875 h 627855"/>
                <a:gd name="connsiteX2" fmla="*/ 0 w 2679"/>
                <a:gd name="connsiteY2" fmla="*/ 0 h 627855"/>
                <a:gd name="connsiteX3" fmla="*/ 0 w 2679"/>
                <a:gd name="connsiteY3" fmla="*/ 627855 h 627855"/>
                <a:gd name="connsiteX4" fmla="*/ 2680 w 2679"/>
                <a:gd name="connsiteY4" fmla="*/ 627855 h 627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7855">
                  <a:moveTo>
                    <a:pt x="2680" y="627855"/>
                  </a:moveTo>
                  <a:lnTo>
                    <a:pt x="2680" y="1875"/>
                  </a:lnTo>
                  <a:cubicBezTo>
                    <a:pt x="1662" y="1455"/>
                    <a:pt x="750" y="814"/>
                    <a:pt x="0" y="0"/>
                  </a:cubicBezTo>
                  <a:lnTo>
                    <a:pt x="0" y="627855"/>
                  </a:lnTo>
                  <a:lnTo>
                    <a:pt x="2680" y="627855"/>
                  </a:lnTo>
                  <a:close/>
                </a:path>
              </a:pathLst>
            </a:custGeom>
            <a:solidFill>
              <a:srgbClr val="000000"/>
            </a:solidFill>
            <a:ln w="12700" cap="flat">
              <a:noFill/>
              <a:prstDash val="solid"/>
              <a:miter/>
            </a:ln>
          </p:spPr>
          <p:txBody>
            <a:bodyPr rtlCol="0" anchor="ctr"/>
            <a:lstStyle/>
            <a:p>
              <a:endParaRPr lang="en-US" dirty="0"/>
            </a:p>
          </p:txBody>
        </p:sp>
        <p:sp>
          <p:nvSpPr>
            <p:cNvPr id="1100" name="Freeform: Shape 1099">
              <a:extLst>
                <a:ext uri="{FF2B5EF4-FFF2-40B4-BE49-F238E27FC236}">
                  <a16:creationId xmlns:a16="http://schemas.microsoft.com/office/drawing/2014/main" id="{DD438809-0B65-4460-A792-8C7CCA42EB50}"/>
                </a:ext>
              </a:extLst>
            </p:cNvPr>
            <p:cNvSpPr/>
            <p:nvPr/>
          </p:nvSpPr>
          <p:spPr>
            <a:xfrm>
              <a:off x="7264128" y="5854530"/>
              <a:ext cx="2679" cy="11386"/>
            </a:xfrm>
            <a:custGeom>
              <a:avLst/>
              <a:gdLst>
                <a:gd name="connsiteX0" fmla="*/ 2680 w 2679"/>
                <a:gd name="connsiteY0" fmla="*/ 1742 h 11386"/>
                <a:gd name="connsiteX1" fmla="*/ 0 w 2679"/>
                <a:gd name="connsiteY1" fmla="*/ 0 h 11386"/>
                <a:gd name="connsiteX2" fmla="*/ 0 w 2679"/>
                <a:gd name="connsiteY2" fmla="*/ 11386 h 11386"/>
                <a:gd name="connsiteX3" fmla="*/ 2680 w 2679"/>
                <a:gd name="connsiteY3" fmla="*/ 9511 h 11386"/>
              </a:gdLst>
              <a:ahLst/>
              <a:cxnLst>
                <a:cxn ang="0">
                  <a:pos x="connsiteX0" y="connsiteY0"/>
                </a:cxn>
                <a:cxn ang="0">
                  <a:pos x="connsiteX1" y="connsiteY1"/>
                </a:cxn>
                <a:cxn ang="0">
                  <a:pos x="connsiteX2" y="connsiteY2"/>
                </a:cxn>
                <a:cxn ang="0">
                  <a:pos x="connsiteX3" y="connsiteY3"/>
                </a:cxn>
              </a:cxnLst>
              <a:rect l="l" t="t" r="r" b="b"/>
              <a:pathLst>
                <a:path w="2679" h="11386">
                  <a:moveTo>
                    <a:pt x="2680" y="1742"/>
                  </a:moveTo>
                  <a:cubicBezTo>
                    <a:pt x="1662" y="1372"/>
                    <a:pt x="750" y="777"/>
                    <a:pt x="0" y="0"/>
                  </a:cubicBezTo>
                  <a:lnTo>
                    <a:pt x="0" y="11386"/>
                  </a:lnTo>
                  <a:cubicBezTo>
                    <a:pt x="750" y="10572"/>
                    <a:pt x="1662" y="9932"/>
                    <a:pt x="2680" y="9511"/>
                  </a:cubicBezTo>
                  <a:close/>
                </a:path>
              </a:pathLst>
            </a:custGeom>
            <a:solidFill>
              <a:srgbClr val="000000"/>
            </a:solidFill>
            <a:ln w="12700" cap="flat">
              <a:noFill/>
              <a:prstDash val="solid"/>
              <a:miter/>
            </a:ln>
          </p:spPr>
          <p:txBody>
            <a:bodyPr rtlCol="0" anchor="ctr"/>
            <a:lstStyle/>
            <a:p>
              <a:endParaRPr lang="en-US" dirty="0"/>
            </a:p>
          </p:txBody>
        </p:sp>
        <p:sp>
          <p:nvSpPr>
            <p:cNvPr id="1101" name="Freeform: Shape 1100">
              <a:extLst>
                <a:ext uri="{FF2B5EF4-FFF2-40B4-BE49-F238E27FC236}">
                  <a16:creationId xmlns:a16="http://schemas.microsoft.com/office/drawing/2014/main" id="{93E07DF6-E32F-4B43-9833-0CF5EB78F3F3}"/>
                </a:ext>
              </a:extLst>
            </p:cNvPr>
            <p:cNvSpPr/>
            <p:nvPr/>
          </p:nvSpPr>
          <p:spPr>
            <a:xfrm>
              <a:off x="7268282" y="5856673"/>
              <a:ext cx="2545" cy="7099"/>
            </a:xfrm>
            <a:custGeom>
              <a:avLst/>
              <a:gdLst>
                <a:gd name="connsiteX0" fmla="*/ 1339 w 2545"/>
                <a:gd name="connsiteY0" fmla="*/ 6832 h 7099"/>
                <a:gd name="connsiteX1" fmla="*/ 2546 w 2545"/>
                <a:gd name="connsiteY1" fmla="*/ 6832 h 7099"/>
                <a:gd name="connsiteX2" fmla="*/ 2546 w 2545"/>
                <a:gd name="connsiteY2" fmla="*/ 0 h 7099"/>
                <a:gd name="connsiteX3" fmla="*/ 1339 w 2545"/>
                <a:gd name="connsiteY3" fmla="*/ 0 h 7099"/>
                <a:gd name="connsiteX4" fmla="*/ 0 w 2545"/>
                <a:gd name="connsiteY4" fmla="*/ 0 h 7099"/>
                <a:gd name="connsiteX5" fmla="*/ 0 w 2545"/>
                <a:gd name="connsiteY5"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7099">
                  <a:moveTo>
                    <a:pt x="1339" y="6832"/>
                  </a:moveTo>
                  <a:lnTo>
                    <a:pt x="2546" y="6832"/>
                  </a:lnTo>
                  <a:lnTo>
                    <a:pt x="2546" y="0"/>
                  </a:lnTo>
                  <a:lnTo>
                    <a:pt x="1339" y="0"/>
                  </a:lnTo>
                  <a:lnTo>
                    <a:pt x="0" y="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102" name="Freeform: Shape 1101">
              <a:extLst>
                <a:ext uri="{FF2B5EF4-FFF2-40B4-BE49-F238E27FC236}">
                  <a16:creationId xmlns:a16="http://schemas.microsoft.com/office/drawing/2014/main" id="{F71627C3-3AEF-4163-BE4C-B6648E21D1B4}"/>
                </a:ext>
              </a:extLst>
            </p:cNvPr>
            <p:cNvSpPr/>
            <p:nvPr/>
          </p:nvSpPr>
          <p:spPr>
            <a:xfrm>
              <a:off x="7268684" y="5829346"/>
              <a:ext cx="1205" cy="803"/>
            </a:xfrm>
            <a:custGeom>
              <a:avLst/>
              <a:gdLst>
                <a:gd name="connsiteX0" fmla="*/ 0 w 1205"/>
                <a:gd name="connsiteY0" fmla="*/ 0 h 803"/>
                <a:gd name="connsiteX1" fmla="*/ 1205 w 1205"/>
                <a:gd name="connsiteY1" fmla="*/ 804 h 803"/>
                <a:gd name="connsiteX2" fmla="*/ 267 w 1205"/>
                <a:gd name="connsiteY2" fmla="*/ 804 h 803"/>
              </a:gdLst>
              <a:ahLst/>
              <a:cxnLst>
                <a:cxn ang="0">
                  <a:pos x="connsiteX0" y="connsiteY0"/>
                </a:cxn>
                <a:cxn ang="0">
                  <a:pos x="connsiteX1" y="connsiteY1"/>
                </a:cxn>
                <a:cxn ang="0">
                  <a:pos x="connsiteX2" y="connsiteY2"/>
                </a:cxn>
              </a:cxnLst>
              <a:rect l="l" t="t" r="r" b="b"/>
              <a:pathLst>
                <a:path w="1205" h="803">
                  <a:moveTo>
                    <a:pt x="0" y="0"/>
                  </a:moveTo>
                  <a:lnTo>
                    <a:pt x="1205" y="804"/>
                  </a:lnTo>
                  <a:cubicBezTo>
                    <a:pt x="1205" y="804"/>
                    <a:pt x="1205" y="804"/>
                    <a:pt x="267" y="804"/>
                  </a:cubicBezTo>
                  <a:close/>
                </a:path>
              </a:pathLst>
            </a:custGeom>
            <a:solidFill>
              <a:srgbClr val="000000"/>
            </a:solidFill>
            <a:ln w="12700" cap="flat">
              <a:noFill/>
              <a:prstDash val="solid"/>
              <a:miter/>
            </a:ln>
          </p:spPr>
          <p:txBody>
            <a:bodyPr rtlCol="0" anchor="ctr"/>
            <a:lstStyle/>
            <a:p>
              <a:endParaRPr lang="en-US" dirty="0"/>
            </a:p>
          </p:txBody>
        </p:sp>
        <p:sp>
          <p:nvSpPr>
            <p:cNvPr id="1103" name="Freeform: Shape 1102">
              <a:extLst>
                <a:ext uri="{FF2B5EF4-FFF2-40B4-BE49-F238E27FC236}">
                  <a16:creationId xmlns:a16="http://schemas.microsoft.com/office/drawing/2014/main" id="{73202B0C-9683-4FC8-BA55-59F7A48C5C0A}"/>
                </a:ext>
              </a:extLst>
            </p:cNvPr>
            <p:cNvSpPr/>
            <p:nvPr/>
          </p:nvSpPr>
          <p:spPr>
            <a:xfrm>
              <a:off x="7259707" y="5833901"/>
              <a:ext cx="16536" cy="22876"/>
            </a:xfrm>
            <a:custGeom>
              <a:avLst/>
              <a:gdLst>
                <a:gd name="connsiteX0" fmla="*/ 12862 w 16536"/>
                <a:gd name="connsiteY0" fmla="*/ 0 h 22876"/>
                <a:gd name="connsiteX1" fmla="*/ 12862 w 16536"/>
                <a:gd name="connsiteY1" fmla="*/ 0 h 22876"/>
                <a:gd name="connsiteX2" fmla="*/ 12862 w 16536"/>
                <a:gd name="connsiteY2" fmla="*/ 2411 h 22876"/>
                <a:gd name="connsiteX3" fmla="*/ 5761 w 16536"/>
                <a:gd name="connsiteY3" fmla="*/ 9779 h 22876"/>
                <a:gd name="connsiteX4" fmla="*/ 5494 w 16536"/>
                <a:gd name="connsiteY4" fmla="*/ 9779 h 22876"/>
                <a:gd name="connsiteX5" fmla="*/ 0 w 16536"/>
                <a:gd name="connsiteY5" fmla="*/ 9779 h 22876"/>
                <a:gd name="connsiteX6" fmla="*/ 2546 w 16536"/>
                <a:gd name="connsiteY6" fmla="*/ 18218 h 22876"/>
                <a:gd name="connsiteX7" fmla="*/ 2546 w 16536"/>
                <a:gd name="connsiteY7" fmla="*/ 18218 h 22876"/>
                <a:gd name="connsiteX8" fmla="*/ 4153 w 16536"/>
                <a:gd name="connsiteY8" fmla="*/ 21031 h 22876"/>
                <a:gd name="connsiteX9" fmla="*/ 6833 w 16536"/>
                <a:gd name="connsiteY9" fmla="*/ 22773 h 22876"/>
                <a:gd name="connsiteX10" fmla="*/ 8307 w 16536"/>
                <a:gd name="connsiteY10" fmla="*/ 22773 h 22876"/>
                <a:gd name="connsiteX11" fmla="*/ 9647 w 16536"/>
                <a:gd name="connsiteY11" fmla="*/ 22773 h 22876"/>
                <a:gd name="connsiteX12" fmla="*/ 10852 w 16536"/>
                <a:gd name="connsiteY12" fmla="*/ 22773 h 22876"/>
                <a:gd name="connsiteX13" fmla="*/ 11656 w 16536"/>
                <a:gd name="connsiteY13" fmla="*/ 22773 h 22876"/>
                <a:gd name="connsiteX14" fmla="*/ 13264 w 16536"/>
                <a:gd name="connsiteY14" fmla="*/ 21969 h 22876"/>
                <a:gd name="connsiteX15" fmla="*/ 15943 w 16536"/>
                <a:gd name="connsiteY15" fmla="*/ 19424 h 22876"/>
                <a:gd name="connsiteX16" fmla="*/ 15943 w 16536"/>
                <a:gd name="connsiteY16" fmla="*/ 13664 h 22876"/>
                <a:gd name="connsiteX17" fmla="*/ 15943 w 16536"/>
                <a:gd name="connsiteY17" fmla="*/ 13664 h 22876"/>
                <a:gd name="connsiteX18" fmla="*/ 15943 w 16536"/>
                <a:gd name="connsiteY18" fmla="*/ 11386 h 22876"/>
                <a:gd name="connsiteX19" fmla="*/ 13264 w 16536"/>
                <a:gd name="connsiteY19" fmla="*/ 2545 h 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36" h="22876">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w="12700" cap="flat">
              <a:noFill/>
              <a:prstDash val="solid"/>
              <a:miter/>
            </a:ln>
          </p:spPr>
          <p:txBody>
            <a:bodyPr rtlCol="0" anchor="ctr"/>
            <a:lstStyle/>
            <a:p>
              <a:endParaRPr lang="en-US" dirty="0"/>
            </a:p>
          </p:txBody>
        </p:sp>
        <p:sp>
          <p:nvSpPr>
            <p:cNvPr id="1104" name="Freeform: Shape 1103">
              <a:extLst>
                <a:ext uri="{FF2B5EF4-FFF2-40B4-BE49-F238E27FC236}">
                  <a16:creationId xmlns:a16="http://schemas.microsoft.com/office/drawing/2014/main" id="{A844DF3D-08AD-4486-B5ED-AEFD5302A625}"/>
                </a:ext>
              </a:extLst>
            </p:cNvPr>
            <p:cNvSpPr/>
            <p:nvPr/>
          </p:nvSpPr>
          <p:spPr>
            <a:xfrm>
              <a:off x="6706380" y="6589014"/>
              <a:ext cx="2545" cy="264966"/>
            </a:xfrm>
            <a:custGeom>
              <a:avLst/>
              <a:gdLst>
                <a:gd name="connsiteX0" fmla="*/ 1206 w 2545"/>
                <a:gd name="connsiteY0" fmla="*/ 268 h 264966"/>
                <a:gd name="connsiteX1" fmla="*/ 0 w 2545"/>
                <a:gd name="connsiteY1" fmla="*/ 268 h 264966"/>
                <a:gd name="connsiteX2" fmla="*/ 0 w 2545"/>
                <a:gd name="connsiteY2" fmla="*/ 264966 h 264966"/>
                <a:gd name="connsiteX3" fmla="*/ 2546 w 2545"/>
                <a:gd name="connsiteY3" fmla="*/ 264966 h 264966"/>
                <a:gd name="connsiteX4" fmla="*/ 2546 w 2545"/>
                <a:gd name="connsiteY4" fmla="*/ 0 h 26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64966">
                  <a:moveTo>
                    <a:pt x="1206" y="268"/>
                  </a:moveTo>
                  <a:lnTo>
                    <a:pt x="0" y="268"/>
                  </a:lnTo>
                  <a:lnTo>
                    <a:pt x="0" y="264966"/>
                  </a:lnTo>
                  <a:lnTo>
                    <a:pt x="2546" y="264966"/>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105" name="Freeform: Shape 1104">
              <a:extLst>
                <a:ext uri="{FF2B5EF4-FFF2-40B4-BE49-F238E27FC236}">
                  <a16:creationId xmlns:a16="http://schemas.microsoft.com/office/drawing/2014/main" id="{B78758C0-4C54-4154-B237-311E1A9AD2A8}"/>
                </a:ext>
              </a:extLst>
            </p:cNvPr>
            <p:cNvSpPr/>
            <p:nvPr/>
          </p:nvSpPr>
          <p:spPr>
            <a:xfrm>
              <a:off x="8086617" y="6300740"/>
              <a:ext cx="261658" cy="1205"/>
            </a:xfrm>
            <a:custGeom>
              <a:avLst/>
              <a:gdLst>
                <a:gd name="connsiteX0" fmla="*/ 0 w 261658"/>
                <a:gd name="connsiteY0" fmla="*/ 0 h 1205"/>
                <a:gd name="connsiteX1" fmla="*/ 261659 w 261658"/>
                <a:gd name="connsiteY1" fmla="*/ 0 h 1205"/>
                <a:gd name="connsiteX2" fmla="*/ 261659 w 261658"/>
                <a:gd name="connsiteY2" fmla="*/ 1206 h 1205"/>
                <a:gd name="connsiteX3" fmla="*/ 0 w 261658"/>
                <a:gd name="connsiteY3" fmla="*/ 1206 h 1205"/>
              </a:gdLst>
              <a:ahLst/>
              <a:cxnLst>
                <a:cxn ang="0">
                  <a:pos x="connsiteX0" y="connsiteY0"/>
                </a:cxn>
                <a:cxn ang="0">
                  <a:pos x="connsiteX1" y="connsiteY1"/>
                </a:cxn>
                <a:cxn ang="0">
                  <a:pos x="connsiteX2" y="connsiteY2"/>
                </a:cxn>
                <a:cxn ang="0">
                  <a:pos x="connsiteX3" y="connsiteY3"/>
                </a:cxn>
              </a:cxnLst>
              <a:rect l="l" t="t" r="r" b="b"/>
              <a:pathLst>
                <a:path w="261658" h="1205">
                  <a:moveTo>
                    <a:pt x="0" y="0"/>
                  </a:moveTo>
                  <a:lnTo>
                    <a:pt x="261659" y="0"/>
                  </a:lnTo>
                  <a:lnTo>
                    <a:pt x="261659" y="1206"/>
                  </a:lnTo>
                  <a:lnTo>
                    <a:pt x="0" y="1206"/>
                  </a:lnTo>
                  <a:close/>
                </a:path>
              </a:pathLst>
            </a:custGeom>
            <a:solidFill>
              <a:srgbClr val="000000"/>
            </a:solidFill>
            <a:ln w="12700" cap="flat">
              <a:noFill/>
              <a:prstDash val="solid"/>
              <a:miter/>
            </a:ln>
          </p:spPr>
          <p:txBody>
            <a:bodyPr rtlCol="0" anchor="ctr"/>
            <a:lstStyle/>
            <a:p>
              <a:endParaRPr lang="en-US" dirty="0"/>
            </a:p>
          </p:txBody>
        </p:sp>
        <p:sp>
          <p:nvSpPr>
            <p:cNvPr id="1106" name="Freeform: Shape 1105">
              <a:extLst>
                <a:ext uri="{FF2B5EF4-FFF2-40B4-BE49-F238E27FC236}">
                  <a16:creationId xmlns:a16="http://schemas.microsoft.com/office/drawing/2014/main" id="{6FCE6D22-11E4-4216-8EEF-A3A02ACF1BC7}"/>
                </a:ext>
              </a:extLst>
            </p:cNvPr>
            <p:cNvSpPr/>
            <p:nvPr/>
          </p:nvSpPr>
          <p:spPr>
            <a:xfrm>
              <a:off x="7615551" y="5876365"/>
              <a:ext cx="2679" cy="293499"/>
            </a:xfrm>
            <a:custGeom>
              <a:avLst/>
              <a:gdLst>
                <a:gd name="connsiteX0" fmla="*/ 1340 w 2679"/>
                <a:gd name="connsiteY0" fmla="*/ 293499 h 293499"/>
                <a:gd name="connsiteX1" fmla="*/ 2680 w 2679"/>
                <a:gd name="connsiteY1" fmla="*/ 293499 h 293499"/>
                <a:gd name="connsiteX2" fmla="*/ 2680 w 2679"/>
                <a:gd name="connsiteY2" fmla="*/ 0 h 293499"/>
                <a:gd name="connsiteX3" fmla="*/ 0 w 2679"/>
                <a:gd name="connsiteY3" fmla="*/ 1474 h 293499"/>
                <a:gd name="connsiteX4" fmla="*/ 0 w 2679"/>
                <a:gd name="connsiteY4" fmla="*/ 293499 h 293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3499">
                  <a:moveTo>
                    <a:pt x="1340" y="293499"/>
                  </a:moveTo>
                  <a:lnTo>
                    <a:pt x="2680" y="293499"/>
                  </a:lnTo>
                  <a:lnTo>
                    <a:pt x="2680" y="0"/>
                  </a:lnTo>
                  <a:cubicBezTo>
                    <a:pt x="1876" y="648"/>
                    <a:pt x="978" y="1147"/>
                    <a:pt x="0" y="1474"/>
                  </a:cubicBezTo>
                  <a:lnTo>
                    <a:pt x="0" y="293499"/>
                  </a:lnTo>
                  <a:close/>
                </a:path>
              </a:pathLst>
            </a:custGeom>
            <a:solidFill>
              <a:srgbClr val="000000"/>
            </a:solidFill>
            <a:ln w="12700" cap="flat">
              <a:noFill/>
              <a:prstDash val="solid"/>
              <a:miter/>
            </a:ln>
          </p:spPr>
          <p:txBody>
            <a:bodyPr rtlCol="0" anchor="ctr"/>
            <a:lstStyle/>
            <a:p>
              <a:endParaRPr lang="en-US" dirty="0"/>
            </a:p>
          </p:txBody>
        </p:sp>
        <p:sp>
          <p:nvSpPr>
            <p:cNvPr id="1107" name="Freeform: Shape 1106">
              <a:extLst>
                <a:ext uri="{FF2B5EF4-FFF2-40B4-BE49-F238E27FC236}">
                  <a16:creationId xmlns:a16="http://schemas.microsoft.com/office/drawing/2014/main" id="{64CCD123-F8DF-47CA-94B9-6C33AACDC52F}"/>
                </a:ext>
              </a:extLst>
            </p:cNvPr>
            <p:cNvSpPr/>
            <p:nvPr/>
          </p:nvSpPr>
          <p:spPr>
            <a:xfrm>
              <a:off x="7615551" y="5856405"/>
              <a:ext cx="2679" cy="8975"/>
            </a:xfrm>
            <a:custGeom>
              <a:avLst/>
              <a:gdLst>
                <a:gd name="connsiteX0" fmla="*/ 2680 w 2679"/>
                <a:gd name="connsiteY0" fmla="*/ 1340 h 8975"/>
                <a:gd name="connsiteX1" fmla="*/ 1340 w 2679"/>
                <a:gd name="connsiteY1" fmla="*/ 0 h 8975"/>
                <a:gd name="connsiteX2" fmla="*/ 0 w 2679"/>
                <a:gd name="connsiteY2" fmla="*/ 1340 h 8975"/>
                <a:gd name="connsiteX3" fmla="*/ 0 w 2679"/>
                <a:gd name="connsiteY3" fmla="*/ 7502 h 8975"/>
                <a:gd name="connsiteX4" fmla="*/ 2680 w 2679"/>
                <a:gd name="connsiteY4" fmla="*/ 8975 h 8975"/>
                <a:gd name="connsiteX5" fmla="*/ 2680 w 2679"/>
                <a:gd name="connsiteY5" fmla="*/ 1340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975">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w="12700" cap="flat">
              <a:noFill/>
              <a:prstDash val="solid"/>
              <a:miter/>
            </a:ln>
          </p:spPr>
          <p:txBody>
            <a:bodyPr rtlCol="0" anchor="ctr"/>
            <a:lstStyle/>
            <a:p>
              <a:endParaRPr lang="en-US" dirty="0"/>
            </a:p>
          </p:txBody>
        </p:sp>
        <p:sp>
          <p:nvSpPr>
            <p:cNvPr id="1108" name="Freeform: Shape 1107">
              <a:extLst>
                <a:ext uri="{FF2B5EF4-FFF2-40B4-BE49-F238E27FC236}">
                  <a16:creationId xmlns:a16="http://schemas.microsoft.com/office/drawing/2014/main" id="{6EFC68B0-6BC5-4C39-A25D-BF61F948D9B4}"/>
                </a:ext>
              </a:extLst>
            </p:cNvPr>
            <p:cNvSpPr/>
            <p:nvPr/>
          </p:nvSpPr>
          <p:spPr>
            <a:xfrm>
              <a:off x="7268282" y="5877972"/>
              <a:ext cx="2545" cy="625711"/>
            </a:xfrm>
            <a:custGeom>
              <a:avLst/>
              <a:gdLst>
                <a:gd name="connsiteX0" fmla="*/ 0 w 2545"/>
                <a:gd name="connsiteY0" fmla="*/ 0 h 625711"/>
                <a:gd name="connsiteX1" fmla="*/ 0 w 2545"/>
                <a:gd name="connsiteY1" fmla="*/ 625712 h 625711"/>
                <a:gd name="connsiteX2" fmla="*/ 2546 w 2545"/>
                <a:gd name="connsiteY2" fmla="*/ 625712 h 625711"/>
                <a:gd name="connsiteX3" fmla="*/ 2546 w 2545"/>
                <a:gd name="connsiteY3" fmla="*/ 268 h 625711"/>
                <a:gd name="connsiteX4" fmla="*/ 1339 w 2545"/>
                <a:gd name="connsiteY4" fmla="*/ 268 h 62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625711">
                  <a:moveTo>
                    <a:pt x="0" y="0"/>
                  </a:moveTo>
                  <a:lnTo>
                    <a:pt x="0" y="625712"/>
                  </a:lnTo>
                  <a:lnTo>
                    <a:pt x="2546" y="625712"/>
                  </a:lnTo>
                  <a:lnTo>
                    <a:pt x="2546" y="268"/>
                  </a:lnTo>
                  <a:lnTo>
                    <a:pt x="1339" y="268"/>
                  </a:lnTo>
                  <a:close/>
                </a:path>
              </a:pathLst>
            </a:custGeom>
            <a:solidFill>
              <a:srgbClr val="000000"/>
            </a:solidFill>
            <a:ln w="12700" cap="flat">
              <a:noFill/>
              <a:prstDash val="solid"/>
              <a:miter/>
            </a:ln>
          </p:spPr>
          <p:txBody>
            <a:bodyPr rtlCol="0" anchor="ctr"/>
            <a:lstStyle/>
            <a:p>
              <a:endParaRPr lang="en-US" dirty="0"/>
            </a:p>
          </p:txBody>
        </p:sp>
        <p:sp>
          <p:nvSpPr>
            <p:cNvPr id="1109" name="Freeform: Shape 1108">
              <a:extLst>
                <a:ext uri="{FF2B5EF4-FFF2-40B4-BE49-F238E27FC236}">
                  <a16:creationId xmlns:a16="http://schemas.microsoft.com/office/drawing/2014/main" id="{ED95AF2A-2E4E-4836-B475-0C7C0509BDA4}"/>
                </a:ext>
              </a:extLst>
            </p:cNvPr>
            <p:cNvSpPr/>
            <p:nvPr/>
          </p:nvSpPr>
          <p:spPr>
            <a:xfrm>
              <a:off x="5595438" y="6539852"/>
              <a:ext cx="14737" cy="36838"/>
            </a:xfrm>
            <a:custGeom>
              <a:avLst/>
              <a:gdLst>
                <a:gd name="connsiteX0" fmla="*/ 7369 w 14737"/>
                <a:gd name="connsiteY0" fmla="*/ 7234 h 36838"/>
                <a:gd name="connsiteX1" fmla="*/ 0 w 14737"/>
                <a:gd name="connsiteY1" fmla="*/ 7234 h 36838"/>
                <a:gd name="connsiteX2" fmla="*/ 0 w 14737"/>
                <a:gd name="connsiteY2" fmla="*/ 36838 h 36838"/>
                <a:gd name="connsiteX3" fmla="*/ 6967 w 14737"/>
                <a:gd name="connsiteY3" fmla="*/ 31748 h 36838"/>
                <a:gd name="connsiteX4" fmla="*/ 14737 w 14737"/>
                <a:gd name="connsiteY4" fmla="*/ 31748 h 36838"/>
                <a:gd name="connsiteX5" fmla="*/ 14737 w 14737"/>
                <a:gd name="connsiteY5" fmla="*/ 0 h 36838"/>
                <a:gd name="connsiteX6" fmla="*/ 7369 w 14737"/>
                <a:gd name="connsiteY6" fmla="*/ 7234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36838">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110" name="Freeform: Shape 1109">
              <a:extLst>
                <a:ext uri="{FF2B5EF4-FFF2-40B4-BE49-F238E27FC236}">
                  <a16:creationId xmlns:a16="http://schemas.microsoft.com/office/drawing/2014/main" id="{886771A7-0AD6-454C-B3A0-BE90A72F37ED}"/>
                </a:ext>
              </a:extLst>
            </p:cNvPr>
            <p:cNvSpPr/>
            <p:nvPr/>
          </p:nvSpPr>
          <p:spPr>
            <a:xfrm>
              <a:off x="7069861" y="5677707"/>
              <a:ext cx="14737" cy="150835"/>
            </a:xfrm>
            <a:custGeom>
              <a:avLst/>
              <a:gdLst>
                <a:gd name="connsiteX0" fmla="*/ 14737 w 14737"/>
                <a:gd name="connsiteY0" fmla="*/ 150835 h 150835"/>
                <a:gd name="connsiteX1" fmla="*/ 14737 w 14737"/>
                <a:gd name="connsiteY1" fmla="*/ 7368 h 150835"/>
                <a:gd name="connsiteX2" fmla="*/ 7369 w 14737"/>
                <a:gd name="connsiteY2" fmla="*/ 0 h 150835"/>
                <a:gd name="connsiteX3" fmla="*/ 0 w 14737"/>
                <a:gd name="connsiteY3" fmla="*/ 7368 h 150835"/>
                <a:gd name="connsiteX4" fmla="*/ 0 w 14737"/>
                <a:gd name="connsiteY4" fmla="*/ 150835 h 150835"/>
                <a:gd name="connsiteX5" fmla="*/ 14737 w 14737"/>
                <a:gd name="connsiteY5" fmla="*/ 150835 h 150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50835">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w="12700" cap="flat">
              <a:noFill/>
              <a:prstDash val="solid"/>
              <a:miter/>
            </a:ln>
          </p:spPr>
          <p:txBody>
            <a:bodyPr rtlCol="0" anchor="ctr"/>
            <a:lstStyle/>
            <a:p>
              <a:endParaRPr lang="en-US" dirty="0"/>
            </a:p>
          </p:txBody>
        </p:sp>
        <p:sp>
          <p:nvSpPr>
            <p:cNvPr id="1111" name="Freeform: Shape 1110">
              <a:extLst>
                <a:ext uri="{FF2B5EF4-FFF2-40B4-BE49-F238E27FC236}">
                  <a16:creationId xmlns:a16="http://schemas.microsoft.com/office/drawing/2014/main" id="{82D90F0F-5068-48F3-8CA6-92393A004ECE}"/>
                </a:ext>
              </a:extLst>
            </p:cNvPr>
            <p:cNvSpPr/>
            <p:nvPr/>
          </p:nvSpPr>
          <p:spPr>
            <a:xfrm>
              <a:off x="9493917" y="6504756"/>
              <a:ext cx="46222" cy="14735"/>
            </a:xfrm>
            <a:custGeom>
              <a:avLst/>
              <a:gdLst>
                <a:gd name="connsiteX0" fmla="*/ 0 w 46222"/>
                <a:gd name="connsiteY0" fmla="*/ 8573 h 14735"/>
                <a:gd name="connsiteX1" fmla="*/ 0 w 46222"/>
                <a:gd name="connsiteY1" fmla="*/ 13530 h 14735"/>
                <a:gd name="connsiteX2" fmla="*/ 0 w 46222"/>
                <a:gd name="connsiteY2" fmla="*/ 14735 h 14735"/>
                <a:gd name="connsiteX3" fmla="*/ 46222 w 46222"/>
                <a:gd name="connsiteY3" fmla="*/ 14735 h 14735"/>
                <a:gd name="connsiteX4" fmla="*/ 46222 w 46222"/>
                <a:gd name="connsiteY4" fmla="*/ 0 h 14735"/>
                <a:gd name="connsiteX5" fmla="*/ 0 w 46222"/>
                <a:gd name="connsiteY5" fmla="*/ 0 h 14735"/>
                <a:gd name="connsiteX6" fmla="*/ 0 w 46222"/>
                <a:gd name="connsiteY6" fmla="*/ 7367 h 14735"/>
                <a:gd name="connsiteX7" fmla="*/ 0 w 46222"/>
                <a:gd name="connsiteY7" fmla="*/ 857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22" h="14735">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w="12700" cap="flat">
              <a:noFill/>
              <a:prstDash val="solid"/>
              <a:miter/>
            </a:ln>
          </p:spPr>
          <p:txBody>
            <a:bodyPr rtlCol="0" anchor="ctr"/>
            <a:lstStyle/>
            <a:p>
              <a:endParaRPr lang="en-US" dirty="0"/>
            </a:p>
          </p:txBody>
        </p:sp>
        <p:sp>
          <p:nvSpPr>
            <p:cNvPr id="1112" name="Freeform: Shape 1111">
              <a:extLst>
                <a:ext uri="{FF2B5EF4-FFF2-40B4-BE49-F238E27FC236}">
                  <a16:creationId xmlns:a16="http://schemas.microsoft.com/office/drawing/2014/main" id="{BE13D694-B2A8-42ED-87AB-82F8364154FC}"/>
                </a:ext>
              </a:extLst>
            </p:cNvPr>
            <p:cNvSpPr/>
            <p:nvPr/>
          </p:nvSpPr>
          <p:spPr>
            <a:xfrm>
              <a:off x="4947255" y="5923153"/>
              <a:ext cx="501879" cy="14296"/>
            </a:xfrm>
            <a:custGeom>
              <a:avLst/>
              <a:gdLst>
                <a:gd name="connsiteX0" fmla="*/ 7369 w 501879"/>
                <a:gd name="connsiteY0" fmla="*/ 6929 h 14296"/>
                <a:gd name="connsiteX1" fmla="*/ 7369 w 501879"/>
                <a:gd name="connsiteY1" fmla="*/ 14296 h 14296"/>
                <a:gd name="connsiteX2" fmla="*/ 499602 w 501879"/>
                <a:gd name="connsiteY2" fmla="*/ 14296 h 14296"/>
                <a:gd name="connsiteX3" fmla="*/ 498932 w 501879"/>
                <a:gd name="connsiteY3" fmla="*/ 14296 h 14296"/>
                <a:gd name="connsiteX4" fmla="*/ 493814 w 501879"/>
                <a:gd name="connsiteY4" fmla="*/ 5442 h 14296"/>
                <a:gd name="connsiteX5" fmla="*/ 493841 w 501879"/>
                <a:gd name="connsiteY5" fmla="*/ 5321 h 14296"/>
                <a:gd name="connsiteX6" fmla="*/ 501880 w 501879"/>
                <a:gd name="connsiteY6" fmla="*/ 97 h 14296"/>
                <a:gd name="connsiteX7" fmla="*/ 500942 w 501879"/>
                <a:gd name="connsiteY7" fmla="*/ 97 h 14296"/>
                <a:gd name="connsiteX8" fmla="*/ 0 w 501879"/>
                <a:gd name="connsiteY8" fmla="*/ 97 h 14296"/>
                <a:gd name="connsiteX9" fmla="*/ 7369 w 501879"/>
                <a:gd name="connsiteY9" fmla="*/ 6929 h 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1879" h="14296">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w="12700" cap="flat">
              <a:noFill/>
              <a:prstDash val="solid"/>
              <a:miter/>
            </a:ln>
          </p:spPr>
          <p:txBody>
            <a:bodyPr rtlCol="0" anchor="ctr"/>
            <a:lstStyle/>
            <a:p>
              <a:endParaRPr lang="en-US" dirty="0"/>
            </a:p>
          </p:txBody>
        </p:sp>
        <p:sp>
          <p:nvSpPr>
            <p:cNvPr id="1113" name="Freeform: Shape 1112">
              <a:extLst>
                <a:ext uri="{FF2B5EF4-FFF2-40B4-BE49-F238E27FC236}">
                  <a16:creationId xmlns:a16="http://schemas.microsoft.com/office/drawing/2014/main" id="{D80D89CE-552F-4735-A8C6-0DDE3CF67EB7}"/>
                </a:ext>
              </a:extLst>
            </p:cNvPr>
            <p:cNvSpPr/>
            <p:nvPr/>
          </p:nvSpPr>
          <p:spPr>
            <a:xfrm>
              <a:off x="5440815" y="5922269"/>
              <a:ext cx="74102" cy="30585"/>
            </a:xfrm>
            <a:custGeom>
              <a:avLst/>
              <a:gdLst>
                <a:gd name="connsiteX0" fmla="*/ 281 w 74102"/>
                <a:gd name="connsiteY0" fmla="*/ 5937 h 30585"/>
                <a:gd name="connsiteX1" fmla="*/ 5251 w 74102"/>
                <a:gd name="connsiteY1" fmla="*/ 14879 h 30585"/>
                <a:gd name="connsiteX2" fmla="*/ 5372 w 74102"/>
                <a:gd name="connsiteY2" fmla="*/ 14912 h 30585"/>
                <a:gd name="connsiteX3" fmla="*/ 6042 w 74102"/>
                <a:gd name="connsiteY3" fmla="*/ 14912 h 30585"/>
                <a:gd name="connsiteX4" fmla="*/ 6042 w 74102"/>
                <a:gd name="connsiteY4" fmla="*/ 7545 h 30585"/>
                <a:gd name="connsiteX5" fmla="*/ 7381 w 74102"/>
                <a:gd name="connsiteY5" fmla="*/ 6205 h 30585"/>
                <a:gd name="connsiteX6" fmla="*/ 8587 w 74102"/>
                <a:gd name="connsiteY6" fmla="*/ 7545 h 30585"/>
                <a:gd name="connsiteX7" fmla="*/ 8587 w 74102"/>
                <a:gd name="connsiteY7" fmla="*/ 15582 h 30585"/>
                <a:gd name="connsiteX8" fmla="*/ 64322 w 74102"/>
                <a:gd name="connsiteY8" fmla="*/ 30585 h 30585"/>
                <a:gd name="connsiteX9" fmla="*/ 64322 w 74102"/>
                <a:gd name="connsiteY9" fmla="*/ 24825 h 30585"/>
                <a:gd name="connsiteX10" fmla="*/ 71691 w 74102"/>
                <a:gd name="connsiteY10" fmla="*/ 17457 h 30585"/>
                <a:gd name="connsiteX11" fmla="*/ 74102 w 74102"/>
                <a:gd name="connsiteY11" fmla="*/ 17457 h 30585"/>
                <a:gd name="connsiteX12" fmla="*/ 74102 w 74102"/>
                <a:gd name="connsiteY12" fmla="*/ 17457 h 30585"/>
                <a:gd name="connsiteX13" fmla="*/ 9793 w 74102"/>
                <a:gd name="connsiteY13" fmla="*/ 177 h 30585"/>
                <a:gd name="connsiteX14" fmla="*/ 8855 w 74102"/>
                <a:gd name="connsiteY14" fmla="*/ 177 h 30585"/>
                <a:gd name="connsiteX15" fmla="*/ 361 w 74102"/>
                <a:gd name="connsiteY15" fmla="*/ 5531 h 30585"/>
                <a:gd name="connsiteX16" fmla="*/ 281 w 74102"/>
                <a:gd name="connsiteY16" fmla="*/ 5937 h 30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102" h="30585">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w="12700" cap="flat">
              <a:noFill/>
              <a:prstDash val="solid"/>
              <a:miter/>
            </a:ln>
          </p:spPr>
          <p:txBody>
            <a:bodyPr rtlCol="0" anchor="ctr"/>
            <a:lstStyle/>
            <a:p>
              <a:endParaRPr lang="en-US" dirty="0"/>
            </a:p>
          </p:txBody>
        </p:sp>
        <p:sp>
          <p:nvSpPr>
            <p:cNvPr id="1114" name="Freeform: Shape 1113">
              <a:extLst>
                <a:ext uri="{FF2B5EF4-FFF2-40B4-BE49-F238E27FC236}">
                  <a16:creationId xmlns:a16="http://schemas.microsoft.com/office/drawing/2014/main" id="{C4049933-09D9-4724-902D-B62589313ACE}"/>
                </a:ext>
              </a:extLst>
            </p:cNvPr>
            <p:cNvSpPr/>
            <p:nvPr/>
          </p:nvSpPr>
          <p:spPr>
            <a:xfrm>
              <a:off x="5446857" y="5928742"/>
              <a:ext cx="2545" cy="924970"/>
            </a:xfrm>
            <a:custGeom>
              <a:avLst/>
              <a:gdLst>
                <a:gd name="connsiteX0" fmla="*/ 2546 w 2545"/>
                <a:gd name="connsiteY0" fmla="*/ 1340 h 924970"/>
                <a:gd name="connsiteX1" fmla="*/ 1340 w 2545"/>
                <a:gd name="connsiteY1" fmla="*/ 0 h 924970"/>
                <a:gd name="connsiteX2" fmla="*/ 0 w 2545"/>
                <a:gd name="connsiteY2" fmla="*/ 1340 h 924970"/>
                <a:gd name="connsiteX3" fmla="*/ 0 w 2545"/>
                <a:gd name="connsiteY3" fmla="*/ 8707 h 924970"/>
                <a:gd name="connsiteX4" fmla="*/ 0 w 2545"/>
                <a:gd name="connsiteY4" fmla="*/ 8707 h 924970"/>
                <a:gd name="connsiteX5" fmla="*/ 0 w 2545"/>
                <a:gd name="connsiteY5" fmla="*/ 924971 h 924970"/>
                <a:gd name="connsiteX6" fmla="*/ 2546 w 2545"/>
                <a:gd name="connsiteY6" fmla="*/ 924971 h 924970"/>
                <a:gd name="connsiteX7" fmla="*/ 2546 w 2545"/>
                <a:gd name="connsiteY7" fmla="*/ 1340 h 92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92497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w="12700" cap="flat">
              <a:noFill/>
              <a:prstDash val="solid"/>
              <a:miter/>
            </a:ln>
          </p:spPr>
          <p:txBody>
            <a:bodyPr rtlCol="0" anchor="ctr"/>
            <a:lstStyle/>
            <a:p>
              <a:endParaRPr lang="en-US" dirty="0"/>
            </a:p>
          </p:txBody>
        </p:sp>
        <p:sp>
          <p:nvSpPr>
            <p:cNvPr id="1115" name="Freeform: Shape 1114">
              <a:extLst>
                <a:ext uri="{FF2B5EF4-FFF2-40B4-BE49-F238E27FC236}">
                  <a16:creationId xmlns:a16="http://schemas.microsoft.com/office/drawing/2014/main" id="{F2C220CF-F789-474C-A106-C097F6BE8879}"/>
                </a:ext>
              </a:extLst>
            </p:cNvPr>
            <p:cNvSpPr/>
            <p:nvPr/>
          </p:nvSpPr>
          <p:spPr>
            <a:xfrm>
              <a:off x="7824958" y="5877972"/>
              <a:ext cx="2595" cy="291891"/>
            </a:xfrm>
            <a:custGeom>
              <a:avLst/>
              <a:gdLst>
                <a:gd name="connsiteX0" fmla="*/ 2546 w 2595"/>
                <a:gd name="connsiteY0" fmla="*/ 291892 h 291891"/>
                <a:gd name="connsiteX1" fmla="*/ 2546 w 2595"/>
                <a:gd name="connsiteY1" fmla="*/ 288007 h 291891"/>
                <a:gd name="connsiteX2" fmla="*/ 2546 w 2595"/>
                <a:gd name="connsiteY2" fmla="*/ 288007 h 291891"/>
                <a:gd name="connsiteX3" fmla="*/ 2546 w 2595"/>
                <a:gd name="connsiteY3" fmla="*/ 286533 h 291891"/>
                <a:gd name="connsiteX4" fmla="*/ 2546 w 2595"/>
                <a:gd name="connsiteY4" fmla="*/ 285730 h 291891"/>
                <a:gd name="connsiteX5" fmla="*/ 2546 w 2595"/>
                <a:gd name="connsiteY5" fmla="*/ 0 h 291891"/>
                <a:gd name="connsiteX6" fmla="*/ 2546 w 2595"/>
                <a:gd name="connsiteY6" fmla="*/ 0 h 291891"/>
                <a:gd name="connsiteX7" fmla="*/ 1340 w 2595"/>
                <a:gd name="connsiteY7" fmla="*/ 0 h 291891"/>
                <a:gd name="connsiteX8" fmla="*/ 0 w 2595"/>
                <a:gd name="connsiteY8" fmla="*/ 0 h 291891"/>
                <a:gd name="connsiteX9" fmla="*/ 0 w 2595"/>
                <a:gd name="connsiteY9" fmla="*/ 0 h 291891"/>
                <a:gd name="connsiteX10" fmla="*/ 0 w 2595"/>
                <a:gd name="connsiteY10" fmla="*/ 291892 h 291891"/>
                <a:gd name="connsiteX11" fmla="*/ 2010 w 2595"/>
                <a:gd name="connsiteY11" fmla="*/ 291892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5" h="291891">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w="12700" cap="flat">
              <a:noFill/>
              <a:prstDash val="solid"/>
              <a:miter/>
            </a:ln>
          </p:spPr>
          <p:txBody>
            <a:bodyPr rtlCol="0" anchor="ctr"/>
            <a:lstStyle/>
            <a:p>
              <a:endParaRPr lang="en-US" dirty="0"/>
            </a:p>
          </p:txBody>
        </p:sp>
        <p:sp>
          <p:nvSpPr>
            <p:cNvPr id="1116" name="Freeform: Shape 1115">
              <a:extLst>
                <a:ext uri="{FF2B5EF4-FFF2-40B4-BE49-F238E27FC236}">
                  <a16:creationId xmlns:a16="http://schemas.microsoft.com/office/drawing/2014/main" id="{1A6D32B1-0DE2-4218-9984-5043807A7C64}"/>
                </a:ext>
              </a:extLst>
            </p:cNvPr>
            <p:cNvSpPr/>
            <p:nvPr/>
          </p:nvSpPr>
          <p:spPr>
            <a:xfrm>
              <a:off x="7833667" y="5869667"/>
              <a:ext cx="2545" cy="288006"/>
            </a:xfrm>
            <a:custGeom>
              <a:avLst/>
              <a:gdLst>
                <a:gd name="connsiteX0" fmla="*/ 134 w 2545"/>
                <a:gd name="connsiteY0" fmla="*/ 287873 h 288006"/>
                <a:gd name="connsiteX1" fmla="*/ 1608 w 2545"/>
                <a:gd name="connsiteY1" fmla="*/ 287873 h 288006"/>
                <a:gd name="connsiteX2" fmla="*/ 2546 w 2545"/>
                <a:gd name="connsiteY2" fmla="*/ 287873 h 288006"/>
                <a:gd name="connsiteX3" fmla="*/ 2546 w 2545"/>
                <a:gd name="connsiteY3" fmla="*/ 0 h 288006"/>
                <a:gd name="connsiteX4" fmla="*/ 0 w 2545"/>
                <a:gd name="connsiteY4" fmla="*/ 4153 h 288006"/>
                <a:gd name="connsiteX5" fmla="*/ 0 w 2545"/>
                <a:gd name="connsiteY5" fmla="*/ 288007 h 28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006">
                  <a:moveTo>
                    <a:pt x="134" y="287873"/>
                  </a:moveTo>
                  <a:lnTo>
                    <a:pt x="1608" y="287873"/>
                  </a:lnTo>
                  <a:lnTo>
                    <a:pt x="2546" y="287873"/>
                  </a:lnTo>
                  <a:lnTo>
                    <a:pt x="2546" y="0"/>
                  </a:lnTo>
                  <a:lnTo>
                    <a:pt x="0" y="4153"/>
                  </a:lnTo>
                  <a:lnTo>
                    <a:pt x="0" y="288007"/>
                  </a:lnTo>
                  <a:close/>
                </a:path>
              </a:pathLst>
            </a:custGeom>
            <a:solidFill>
              <a:srgbClr val="000000"/>
            </a:solidFill>
            <a:ln w="12700" cap="flat">
              <a:noFill/>
              <a:prstDash val="solid"/>
              <a:miter/>
            </a:ln>
          </p:spPr>
          <p:txBody>
            <a:bodyPr rtlCol="0" anchor="ctr"/>
            <a:lstStyle/>
            <a:p>
              <a:endParaRPr lang="en-US" dirty="0"/>
            </a:p>
          </p:txBody>
        </p:sp>
        <p:sp>
          <p:nvSpPr>
            <p:cNvPr id="1117" name="Freeform: Shape 1116">
              <a:extLst>
                <a:ext uri="{FF2B5EF4-FFF2-40B4-BE49-F238E27FC236}">
                  <a16:creationId xmlns:a16="http://schemas.microsoft.com/office/drawing/2014/main" id="{017358A5-181F-4B4A-9090-04658C4182C5}"/>
                </a:ext>
              </a:extLst>
            </p:cNvPr>
            <p:cNvSpPr/>
            <p:nvPr/>
          </p:nvSpPr>
          <p:spPr>
            <a:xfrm>
              <a:off x="7859793" y="5827337"/>
              <a:ext cx="2678" cy="316941"/>
            </a:xfrm>
            <a:custGeom>
              <a:avLst/>
              <a:gdLst>
                <a:gd name="connsiteX0" fmla="*/ 536 w 2678"/>
                <a:gd name="connsiteY0" fmla="*/ 316540 h 316941"/>
                <a:gd name="connsiteX1" fmla="*/ 2679 w 2678"/>
                <a:gd name="connsiteY1" fmla="*/ 316540 h 316941"/>
                <a:gd name="connsiteX2" fmla="*/ 2679 w 2678"/>
                <a:gd name="connsiteY2" fmla="*/ 0 h 316941"/>
                <a:gd name="connsiteX3" fmla="*/ 0 w 2678"/>
                <a:gd name="connsiteY3" fmla="*/ 4153 h 316941"/>
                <a:gd name="connsiteX4" fmla="*/ 0 w 2678"/>
                <a:gd name="connsiteY4" fmla="*/ 316942 h 31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316941">
                  <a:moveTo>
                    <a:pt x="536" y="316540"/>
                  </a:moveTo>
                  <a:lnTo>
                    <a:pt x="2679" y="316540"/>
                  </a:lnTo>
                  <a:lnTo>
                    <a:pt x="2679" y="0"/>
                  </a:lnTo>
                  <a:lnTo>
                    <a:pt x="0" y="4153"/>
                  </a:lnTo>
                  <a:lnTo>
                    <a:pt x="0" y="316942"/>
                  </a:lnTo>
                  <a:close/>
                </a:path>
              </a:pathLst>
            </a:custGeom>
            <a:solidFill>
              <a:srgbClr val="000000"/>
            </a:solidFill>
            <a:ln w="12700" cap="flat">
              <a:noFill/>
              <a:prstDash val="solid"/>
              <a:miter/>
            </a:ln>
          </p:spPr>
          <p:txBody>
            <a:bodyPr rtlCol="0" anchor="ctr"/>
            <a:lstStyle/>
            <a:p>
              <a:endParaRPr lang="en-US" dirty="0"/>
            </a:p>
          </p:txBody>
        </p:sp>
        <p:sp>
          <p:nvSpPr>
            <p:cNvPr id="1118" name="Freeform: Shape 1117">
              <a:extLst>
                <a:ext uri="{FF2B5EF4-FFF2-40B4-BE49-F238E27FC236}">
                  <a16:creationId xmlns:a16="http://schemas.microsoft.com/office/drawing/2014/main" id="{F12EF009-4FE8-491D-92FB-467903111FD6}"/>
                </a:ext>
              </a:extLst>
            </p:cNvPr>
            <p:cNvSpPr/>
            <p:nvPr/>
          </p:nvSpPr>
          <p:spPr>
            <a:xfrm>
              <a:off x="8701976" y="6143608"/>
              <a:ext cx="40997" cy="2545"/>
            </a:xfrm>
            <a:custGeom>
              <a:avLst/>
              <a:gdLst>
                <a:gd name="connsiteX0" fmla="*/ 0 w 40997"/>
                <a:gd name="connsiteY0" fmla="*/ 2545 h 2545"/>
                <a:gd name="connsiteX1" fmla="*/ 38853 w 40997"/>
                <a:gd name="connsiteY1" fmla="*/ 2545 h 2545"/>
                <a:gd name="connsiteX2" fmla="*/ 40997 w 40997"/>
                <a:gd name="connsiteY2" fmla="*/ 0 h 2545"/>
                <a:gd name="connsiteX3" fmla="*/ 0 w 40997"/>
                <a:gd name="connsiteY3" fmla="*/ 0 h 2545"/>
                <a:gd name="connsiteX4" fmla="*/ 0 w 40997"/>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97" h="2545">
                  <a:moveTo>
                    <a:pt x="0" y="2545"/>
                  </a:moveTo>
                  <a:lnTo>
                    <a:pt x="38853" y="2545"/>
                  </a:lnTo>
                  <a:cubicBezTo>
                    <a:pt x="39335" y="1527"/>
                    <a:pt x="40072" y="643"/>
                    <a:pt x="40997" y="0"/>
                  </a:cubicBezTo>
                  <a:lnTo>
                    <a:pt x="0" y="0"/>
                  </a:lnTo>
                  <a:lnTo>
                    <a:pt x="0" y="2545"/>
                  </a:lnTo>
                  <a:close/>
                </a:path>
              </a:pathLst>
            </a:custGeom>
            <a:solidFill>
              <a:srgbClr val="000000"/>
            </a:solidFill>
            <a:ln w="12700" cap="flat">
              <a:noFill/>
              <a:prstDash val="solid"/>
              <a:miter/>
            </a:ln>
          </p:spPr>
          <p:txBody>
            <a:bodyPr rtlCol="0" anchor="ctr"/>
            <a:lstStyle/>
            <a:p>
              <a:endParaRPr lang="en-US" dirty="0"/>
            </a:p>
          </p:txBody>
        </p:sp>
        <p:sp>
          <p:nvSpPr>
            <p:cNvPr id="1119" name="Freeform: Shape 1118">
              <a:extLst>
                <a:ext uri="{FF2B5EF4-FFF2-40B4-BE49-F238E27FC236}">
                  <a16:creationId xmlns:a16="http://schemas.microsoft.com/office/drawing/2014/main" id="{090930F9-80C3-467F-ABB7-9B7394341A52}"/>
                </a:ext>
              </a:extLst>
            </p:cNvPr>
            <p:cNvSpPr/>
            <p:nvPr/>
          </p:nvSpPr>
          <p:spPr>
            <a:xfrm>
              <a:off x="8751949" y="6143608"/>
              <a:ext cx="23311" cy="2545"/>
            </a:xfrm>
            <a:custGeom>
              <a:avLst/>
              <a:gdLst>
                <a:gd name="connsiteX0" fmla="*/ 2144 w 23311"/>
                <a:gd name="connsiteY0" fmla="*/ 2545 h 2545"/>
                <a:gd name="connsiteX1" fmla="*/ 12460 w 23311"/>
                <a:gd name="connsiteY1" fmla="*/ 2545 h 2545"/>
                <a:gd name="connsiteX2" fmla="*/ 23312 w 23311"/>
                <a:gd name="connsiteY2" fmla="*/ 0 h 2545"/>
                <a:gd name="connsiteX3" fmla="*/ 0 w 23311"/>
                <a:gd name="connsiteY3" fmla="*/ 0 h 2545"/>
                <a:gd name="connsiteX4" fmla="*/ 2144 w 23311"/>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2545">
                  <a:moveTo>
                    <a:pt x="2144" y="2545"/>
                  </a:moveTo>
                  <a:lnTo>
                    <a:pt x="12460" y="2545"/>
                  </a:lnTo>
                  <a:lnTo>
                    <a:pt x="23312" y="0"/>
                  </a:lnTo>
                  <a:lnTo>
                    <a:pt x="0" y="0"/>
                  </a:lnTo>
                  <a:cubicBezTo>
                    <a:pt x="885" y="683"/>
                    <a:pt x="1622" y="1554"/>
                    <a:pt x="2144" y="2545"/>
                  </a:cubicBezTo>
                  <a:close/>
                </a:path>
              </a:pathLst>
            </a:custGeom>
            <a:solidFill>
              <a:srgbClr val="000000"/>
            </a:solidFill>
            <a:ln w="12700" cap="flat">
              <a:noFill/>
              <a:prstDash val="solid"/>
              <a:miter/>
            </a:ln>
          </p:spPr>
          <p:txBody>
            <a:bodyPr rtlCol="0" anchor="ctr"/>
            <a:lstStyle/>
            <a:p>
              <a:endParaRPr lang="en-US" dirty="0"/>
            </a:p>
          </p:txBody>
        </p:sp>
        <p:sp>
          <p:nvSpPr>
            <p:cNvPr id="1120" name="Freeform: Shape 1119">
              <a:extLst>
                <a:ext uri="{FF2B5EF4-FFF2-40B4-BE49-F238E27FC236}">
                  <a16:creationId xmlns:a16="http://schemas.microsoft.com/office/drawing/2014/main" id="{635A98E4-B620-4E6F-BEDE-8EE0DDDD0378}"/>
                </a:ext>
              </a:extLst>
            </p:cNvPr>
            <p:cNvSpPr/>
            <p:nvPr/>
          </p:nvSpPr>
          <p:spPr>
            <a:xfrm>
              <a:off x="7860730" y="6143182"/>
              <a:ext cx="186497" cy="2703"/>
            </a:xfrm>
            <a:custGeom>
              <a:avLst/>
              <a:gdLst>
                <a:gd name="connsiteX0" fmla="*/ 1206 w 186497"/>
                <a:gd name="connsiteY0" fmla="*/ 2704 h 2703"/>
                <a:gd name="connsiteX1" fmla="*/ 1206 w 186497"/>
                <a:gd name="connsiteY1" fmla="*/ 2704 h 2703"/>
                <a:gd name="connsiteX2" fmla="*/ 186497 w 186497"/>
                <a:gd name="connsiteY2" fmla="*/ 2704 h 2703"/>
                <a:gd name="connsiteX3" fmla="*/ 186497 w 186497"/>
                <a:gd name="connsiteY3" fmla="*/ 159 h 2703"/>
                <a:gd name="connsiteX4" fmla="*/ 0 w 186497"/>
                <a:gd name="connsiteY4" fmla="*/ 159 h 2703"/>
                <a:gd name="connsiteX5" fmla="*/ 1675 w 186497"/>
                <a:gd name="connsiteY5" fmla="*/ 627 h 2703"/>
                <a:gd name="connsiteX6" fmla="*/ 1206 w 186497"/>
                <a:gd name="connsiteY6" fmla="*/ 2302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497" h="2703">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w="12700" cap="flat">
              <a:noFill/>
              <a:prstDash val="solid"/>
              <a:miter/>
            </a:ln>
          </p:spPr>
          <p:txBody>
            <a:bodyPr rtlCol="0" anchor="ctr"/>
            <a:lstStyle/>
            <a:p>
              <a:endParaRPr lang="en-US" dirty="0"/>
            </a:p>
          </p:txBody>
        </p:sp>
        <p:sp>
          <p:nvSpPr>
            <p:cNvPr id="1121" name="Freeform: Shape 1120">
              <a:extLst>
                <a:ext uri="{FF2B5EF4-FFF2-40B4-BE49-F238E27FC236}">
                  <a16:creationId xmlns:a16="http://schemas.microsoft.com/office/drawing/2014/main" id="{817AB2BF-B01B-445C-A5C8-9BFACCA84768}"/>
                </a:ext>
              </a:extLst>
            </p:cNvPr>
            <p:cNvSpPr/>
            <p:nvPr/>
          </p:nvSpPr>
          <p:spPr>
            <a:xfrm>
              <a:off x="8793750" y="5815415"/>
              <a:ext cx="14570" cy="330069"/>
            </a:xfrm>
            <a:custGeom>
              <a:avLst/>
              <a:gdLst>
                <a:gd name="connsiteX0" fmla="*/ 7369 w 14570"/>
                <a:gd name="connsiteY0" fmla="*/ 7368 h 330069"/>
                <a:gd name="connsiteX1" fmla="*/ 0 w 14570"/>
                <a:gd name="connsiteY1" fmla="*/ 7368 h 330069"/>
                <a:gd name="connsiteX2" fmla="*/ 0 w 14570"/>
                <a:gd name="connsiteY2" fmla="*/ 323639 h 330069"/>
                <a:gd name="connsiteX3" fmla="*/ 5628 w 14570"/>
                <a:gd name="connsiteY3" fmla="*/ 322300 h 330069"/>
                <a:gd name="connsiteX4" fmla="*/ 14470 w 14570"/>
                <a:gd name="connsiteY4" fmla="*/ 327792 h 330069"/>
                <a:gd name="connsiteX5" fmla="*/ 14470 w 14570"/>
                <a:gd name="connsiteY5" fmla="*/ 330069 h 330069"/>
                <a:gd name="connsiteX6" fmla="*/ 14470 w 14570"/>
                <a:gd name="connsiteY6" fmla="*/ 330069 h 330069"/>
                <a:gd name="connsiteX7" fmla="*/ 14470 w 14570"/>
                <a:gd name="connsiteY7" fmla="*/ 0 h 330069"/>
                <a:gd name="connsiteX8" fmla="*/ 7369 w 14570"/>
                <a:gd name="connsiteY8" fmla="*/ 7368 h 3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330069">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w="12700" cap="flat">
              <a:noFill/>
              <a:prstDash val="solid"/>
              <a:miter/>
            </a:ln>
          </p:spPr>
          <p:txBody>
            <a:bodyPr rtlCol="0" anchor="ctr"/>
            <a:lstStyle/>
            <a:p>
              <a:endParaRPr lang="en-US" dirty="0"/>
            </a:p>
          </p:txBody>
        </p:sp>
        <p:sp>
          <p:nvSpPr>
            <p:cNvPr id="1122" name="Freeform: Shape 1121">
              <a:extLst>
                <a:ext uri="{FF2B5EF4-FFF2-40B4-BE49-F238E27FC236}">
                  <a16:creationId xmlns:a16="http://schemas.microsoft.com/office/drawing/2014/main" id="{9A16F0B8-252C-46A9-BB21-DC35902AF61E}"/>
                </a:ext>
              </a:extLst>
            </p:cNvPr>
            <p:cNvSpPr/>
            <p:nvPr/>
          </p:nvSpPr>
          <p:spPr>
            <a:xfrm>
              <a:off x="7838892" y="6156334"/>
              <a:ext cx="5760" cy="2009"/>
            </a:xfrm>
            <a:custGeom>
              <a:avLst/>
              <a:gdLst>
                <a:gd name="connsiteX0" fmla="*/ 3483 w 5760"/>
                <a:gd name="connsiteY0" fmla="*/ 2009 h 2009"/>
                <a:gd name="connsiteX1" fmla="*/ 5761 w 5760"/>
                <a:gd name="connsiteY1" fmla="*/ 0 h 2009"/>
                <a:gd name="connsiteX2" fmla="*/ 0 w 5760"/>
                <a:gd name="connsiteY2" fmla="*/ 0 h 2009"/>
                <a:gd name="connsiteX3" fmla="*/ 0 w 5760"/>
                <a:gd name="connsiteY3" fmla="*/ 0 h 2009"/>
                <a:gd name="connsiteX4" fmla="*/ 3483 w 5760"/>
                <a:gd name="connsiteY4" fmla="*/ 2009 h 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 h="2009">
                  <a:moveTo>
                    <a:pt x="3483" y="2009"/>
                  </a:moveTo>
                  <a:lnTo>
                    <a:pt x="5761" y="0"/>
                  </a:lnTo>
                  <a:lnTo>
                    <a:pt x="0" y="0"/>
                  </a:lnTo>
                  <a:lnTo>
                    <a:pt x="0" y="0"/>
                  </a:lnTo>
                  <a:cubicBezTo>
                    <a:pt x="1326" y="321"/>
                    <a:pt x="2546" y="1018"/>
                    <a:pt x="3483" y="2009"/>
                  </a:cubicBezTo>
                  <a:close/>
                </a:path>
              </a:pathLst>
            </a:custGeom>
            <a:solidFill>
              <a:srgbClr val="000000"/>
            </a:solidFill>
            <a:ln w="12700" cap="flat">
              <a:noFill/>
              <a:prstDash val="solid"/>
              <a:miter/>
            </a:ln>
          </p:spPr>
          <p:txBody>
            <a:bodyPr rtlCol="0" anchor="ctr"/>
            <a:lstStyle/>
            <a:p>
              <a:endParaRPr lang="en-US" dirty="0"/>
            </a:p>
          </p:txBody>
        </p:sp>
        <p:sp>
          <p:nvSpPr>
            <p:cNvPr id="1123" name="Freeform: Shape 1122">
              <a:extLst>
                <a:ext uri="{FF2B5EF4-FFF2-40B4-BE49-F238E27FC236}">
                  <a16:creationId xmlns:a16="http://schemas.microsoft.com/office/drawing/2014/main" id="{C04DB0D2-54F5-4AEB-9CCC-B87AB6EEC32F}"/>
                </a:ext>
              </a:extLst>
            </p:cNvPr>
            <p:cNvSpPr/>
            <p:nvPr/>
          </p:nvSpPr>
          <p:spPr>
            <a:xfrm>
              <a:off x="7843983" y="6156334"/>
              <a:ext cx="202842" cy="8707"/>
            </a:xfrm>
            <a:custGeom>
              <a:avLst/>
              <a:gdLst>
                <a:gd name="connsiteX0" fmla="*/ 805 w 202842"/>
                <a:gd name="connsiteY0" fmla="*/ 8707 h 8707"/>
                <a:gd name="connsiteX1" fmla="*/ 202842 w 202842"/>
                <a:gd name="connsiteY1" fmla="*/ 8707 h 8707"/>
                <a:gd name="connsiteX2" fmla="*/ 202842 w 202842"/>
                <a:gd name="connsiteY2" fmla="*/ 0 h 8707"/>
                <a:gd name="connsiteX3" fmla="*/ 4958 w 202842"/>
                <a:gd name="connsiteY3" fmla="*/ 0 h 8707"/>
                <a:gd name="connsiteX4" fmla="*/ 0 w 202842"/>
                <a:gd name="connsiteY4" fmla="*/ 4019 h 8707"/>
                <a:gd name="connsiteX5" fmla="*/ 805 w 202842"/>
                <a:gd name="connsiteY5" fmla="*/ 8707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42" h="8707">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w="12700" cap="flat">
              <a:noFill/>
              <a:prstDash val="solid"/>
              <a:miter/>
            </a:ln>
          </p:spPr>
          <p:txBody>
            <a:bodyPr rtlCol="0" anchor="ctr"/>
            <a:lstStyle/>
            <a:p>
              <a:endParaRPr lang="en-US" dirty="0"/>
            </a:p>
          </p:txBody>
        </p:sp>
        <p:sp>
          <p:nvSpPr>
            <p:cNvPr id="1124" name="Freeform: Shape 1123">
              <a:extLst>
                <a:ext uri="{FF2B5EF4-FFF2-40B4-BE49-F238E27FC236}">
                  <a16:creationId xmlns:a16="http://schemas.microsoft.com/office/drawing/2014/main" id="{A403D6A1-D6A1-4A31-A2A7-3FD18BA7588C}"/>
                </a:ext>
              </a:extLst>
            </p:cNvPr>
            <p:cNvSpPr/>
            <p:nvPr/>
          </p:nvSpPr>
          <p:spPr>
            <a:xfrm>
              <a:off x="7836347" y="5865246"/>
              <a:ext cx="2545" cy="291355"/>
            </a:xfrm>
            <a:custGeom>
              <a:avLst/>
              <a:gdLst>
                <a:gd name="connsiteX0" fmla="*/ 2546 w 2545"/>
                <a:gd name="connsiteY0" fmla="*/ 291356 h 291355"/>
                <a:gd name="connsiteX1" fmla="*/ 2546 w 2545"/>
                <a:gd name="connsiteY1" fmla="*/ 0 h 291355"/>
                <a:gd name="connsiteX2" fmla="*/ 0 w 2545"/>
                <a:gd name="connsiteY2" fmla="*/ 4153 h 291355"/>
                <a:gd name="connsiteX3" fmla="*/ 0 w 2545"/>
                <a:gd name="connsiteY3" fmla="*/ 291356 h 291355"/>
                <a:gd name="connsiteX4" fmla="*/ 2546 w 2545"/>
                <a:gd name="connsiteY4" fmla="*/ 291356 h 291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1355">
                  <a:moveTo>
                    <a:pt x="2546" y="291356"/>
                  </a:moveTo>
                  <a:lnTo>
                    <a:pt x="2546" y="0"/>
                  </a:lnTo>
                  <a:lnTo>
                    <a:pt x="0" y="4153"/>
                  </a:lnTo>
                  <a:lnTo>
                    <a:pt x="0" y="291356"/>
                  </a:lnTo>
                  <a:cubicBezTo>
                    <a:pt x="844" y="291222"/>
                    <a:pt x="1701" y="291222"/>
                    <a:pt x="2546" y="291356"/>
                  </a:cubicBezTo>
                  <a:close/>
                </a:path>
              </a:pathLst>
            </a:custGeom>
            <a:solidFill>
              <a:srgbClr val="000000"/>
            </a:solidFill>
            <a:ln w="12700" cap="flat">
              <a:noFill/>
              <a:prstDash val="solid"/>
              <a:miter/>
            </a:ln>
          </p:spPr>
          <p:txBody>
            <a:bodyPr rtlCol="0" anchor="ctr"/>
            <a:lstStyle/>
            <a:p>
              <a:endParaRPr lang="en-US" dirty="0"/>
            </a:p>
          </p:txBody>
        </p:sp>
        <p:sp>
          <p:nvSpPr>
            <p:cNvPr id="1125" name="Freeform: Shape 1124">
              <a:extLst>
                <a:ext uri="{FF2B5EF4-FFF2-40B4-BE49-F238E27FC236}">
                  <a16:creationId xmlns:a16="http://schemas.microsoft.com/office/drawing/2014/main" id="{26D8267B-9240-4604-B4DE-E0FB1F8C423F}"/>
                </a:ext>
              </a:extLst>
            </p:cNvPr>
            <p:cNvSpPr/>
            <p:nvPr/>
          </p:nvSpPr>
          <p:spPr>
            <a:xfrm>
              <a:off x="7817922" y="5854262"/>
              <a:ext cx="21640" cy="22428"/>
            </a:xfrm>
            <a:custGeom>
              <a:avLst/>
              <a:gdLst>
                <a:gd name="connsiteX0" fmla="*/ 2481 w 21640"/>
                <a:gd name="connsiteY0" fmla="*/ 20094 h 22428"/>
                <a:gd name="connsiteX1" fmla="*/ 3285 w 21640"/>
                <a:gd name="connsiteY1" fmla="*/ 21299 h 22428"/>
                <a:gd name="connsiteX2" fmla="*/ 4356 w 21640"/>
                <a:gd name="connsiteY2" fmla="*/ 22371 h 22428"/>
                <a:gd name="connsiteX3" fmla="*/ 4356 w 21640"/>
                <a:gd name="connsiteY3" fmla="*/ 22371 h 22428"/>
                <a:gd name="connsiteX4" fmla="*/ 4356 w 21640"/>
                <a:gd name="connsiteY4" fmla="*/ 22371 h 22428"/>
                <a:gd name="connsiteX5" fmla="*/ 6501 w 21640"/>
                <a:gd name="connsiteY5" fmla="*/ 22371 h 22428"/>
                <a:gd name="connsiteX6" fmla="*/ 7840 w 21640"/>
                <a:gd name="connsiteY6" fmla="*/ 22371 h 22428"/>
                <a:gd name="connsiteX7" fmla="*/ 9046 w 21640"/>
                <a:gd name="connsiteY7" fmla="*/ 22371 h 22428"/>
                <a:gd name="connsiteX8" fmla="*/ 11055 w 21640"/>
                <a:gd name="connsiteY8" fmla="*/ 22371 h 22428"/>
                <a:gd name="connsiteX9" fmla="*/ 11726 w 21640"/>
                <a:gd name="connsiteY9" fmla="*/ 22371 h 22428"/>
                <a:gd name="connsiteX10" fmla="*/ 13601 w 21640"/>
                <a:gd name="connsiteY10" fmla="*/ 20629 h 22428"/>
                <a:gd name="connsiteX11" fmla="*/ 13601 w 21640"/>
                <a:gd name="connsiteY11" fmla="*/ 20629 h 22428"/>
                <a:gd name="connsiteX12" fmla="*/ 14271 w 21640"/>
                <a:gd name="connsiteY12" fmla="*/ 19692 h 22428"/>
                <a:gd name="connsiteX13" fmla="*/ 16817 w 21640"/>
                <a:gd name="connsiteY13" fmla="*/ 15539 h 22428"/>
                <a:gd name="connsiteX14" fmla="*/ 16817 w 21640"/>
                <a:gd name="connsiteY14" fmla="*/ 15539 h 22428"/>
                <a:gd name="connsiteX15" fmla="*/ 19362 w 21640"/>
                <a:gd name="connsiteY15" fmla="*/ 11386 h 22428"/>
                <a:gd name="connsiteX16" fmla="*/ 21640 w 21640"/>
                <a:gd name="connsiteY16" fmla="*/ 7770 h 22428"/>
                <a:gd name="connsiteX17" fmla="*/ 15343 w 21640"/>
                <a:gd name="connsiteY17" fmla="*/ 11252 h 22428"/>
                <a:gd name="connsiteX18" fmla="*/ 11458 w 21640"/>
                <a:gd name="connsiteY18" fmla="*/ 10181 h 22428"/>
                <a:gd name="connsiteX19" fmla="*/ 9180 w 21640"/>
                <a:gd name="connsiteY19" fmla="*/ 0 h 22428"/>
                <a:gd name="connsiteX20" fmla="*/ 1007 w 21640"/>
                <a:gd name="connsiteY20" fmla="*/ 13396 h 22428"/>
                <a:gd name="connsiteX21" fmla="*/ 70 w 21640"/>
                <a:gd name="connsiteY21" fmla="*/ 18084 h 22428"/>
                <a:gd name="connsiteX22" fmla="*/ 70 w 21640"/>
                <a:gd name="connsiteY22" fmla="*/ 19558 h 2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640" h="22428">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w="12700" cap="flat">
              <a:noFill/>
              <a:prstDash val="solid"/>
              <a:miter/>
            </a:ln>
          </p:spPr>
          <p:txBody>
            <a:bodyPr rtlCol="0" anchor="ctr"/>
            <a:lstStyle/>
            <a:p>
              <a:endParaRPr lang="en-US" dirty="0"/>
            </a:p>
          </p:txBody>
        </p:sp>
        <p:sp>
          <p:nvSpPr>
            <p:cNvPr id="1126" name="Freeform: Shape 1125">
              <a:extLst>
                <a:ext uri="{FF2B5EF4-FFF2-40B4-BE49-F238E27FC236}">
                  <a16:creationId xmlns:a16="http://schemas.microsoft.com/office/drawing/2014/main" id="{0879354F-F8C1-4025-A678-5184075850D3}"/>
                </a:ext>
              </a:extLst>
            </p:cNvPr>
            <p:cNvSpPr/>
            <p:nvPr/>
          </p:nvSpPr>
          <p:spPr>
            <a:xfrm>
              <a:off x="8754629" y="6137707"/>
              <a:ext cx="52351" cy="25325"/>
            </a:xfrm>
            <a:custGeom>
              <a:avLst/>
              <a:gdLst>
                <a:gd name="connsiteX0" fmla="*/ 44749 w 52351"/>
                <a:gd name="connsiteY0" fmla="*/ 8 h 25325"/>
                <a:gd name="connsiteX1" fmla="*/ 39121 w 52351"/>
                <a:gd name="connsiteY1" fmla="*/ 1347 h 25325"/>
                <a:gd name="connsiteX2" fmla="*/ 20632 w 52351"/>
                <a:gd name="connsiteY2" fmla="*/ 5902 h 25325"/>
                <a:gd name="connsiteX3" fmla="*/ 9780 w 52351"/>
                <a:gd name="connsiteY3" fmla="*/ 8447 h 25325"/>
                <a:gd name="connsiteX4" fmla="*/ 0 w 52351"/>
                <a:gd name="connsiteY4" fmla="*/ 10858 h 25325"/>
                <a:gd name="connsiteX5" fmla="*/ 0 w 52351"/>
                <a:gd name="connsiteY5" fmla="*/ 10858 h 25325"/>
                <a:gd name="connsiteX6" fmla="*/ 0 w 52351"/>
                <a:gd name="connsiteY6" fmla="*/ 25326 h 25325"/>
                <a:gd name="connsiteX7" fmla="*/ 48098 w 52351"/>
                <a:gd name="connsiteY7" fmla="*/ 13671 h 25325"/>
                <a:gd name="connsiteX8" fmla="*/ 48098 w 52351"/>
                <a:gd name="connsiteY8" fmla="*/ 13671 h 25325"/>
                <a:gd name="connsiteX9" fmla="*/ 49438 w 52351"/>
                <a:gd name="connsiteY9" fmla="*/ 13671 h 25325"/>
                <a:gd name="connsiteX10" fmla="*/ 50510 w 52351"/>
                <a:gd name="connsiteY10" fmla="*/ 12868 h 25325"/>
                <a:gd name="connsiteX11" fmla="*/ 51448 w 52351"/>
                <a:gd name="connsiteY11" fmla="*/ 11796 h 25325"/>
                <a:gd name="connsiteX12" fmla="*/ 52252 w 52351"/>
                <a:gd name="connsiteY12" fmla="*/ 10724 h 25325"/>
                <a:gd name="connsiteX13" fmla="*/ 52252 w 52351"/>
                <a:gd name="connsiteY13" fmla="*/ 9385 h 25325"/>
                <a:gd name="connsiteX14" fmla="*/ 52252 w 52351"/>
                <a:gd name="connsiteY14" fmla="*/ 7911 h 25325"/>
                <a:gd name="connsiteX15" fmla="*/ 52252 w 52351"/>
                <a:gd name="connsiteY15" fmla="*/ 5634 h 25325"/>
                <a:gd name="connsiteX16" fmla="*/ 44749 w 52351"/>
                <a:gd name="connsiteY16" fmla="*/ 8 h 2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1" h="25325">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w="12700" cap="flat">
              <a:noFill/>
              <a:prstDash val="solid"/>
              <a:miter/>
            </a:ln>
          </p:spPr>
          <p:txBody>
            <a:bodyPr rtlCol="0" anchor="ctr"/>
            <a:lstStyle/>
            <a:p>
              <a:endParaRPr lang="en-US" dirty="0"/>
            </a:p>
          </p:txBody>
        </p:sp>
        <p:sp>
          <p:nvSpPr>
            <p:cNvPr id="1127" name="Freeform: Shape 1126">
              <a:extLst>
                <a:ext uri="{FF2B5EF4-FFF2-40B4-BE49-F238E27FC236}">
                  <a16:creationId xmlns:a16="http://schemas.microsoft.com/office/drawing/2014/main" id="{21DD2903-B2E0-41B9-9B8E-29AC70EAEA78}"/>
                </a:ext>
              </a:extLst>
            </p:cNvPr>
            <p:cNvSpPr/>
            <p:nvPr/>
          </p:nvSpPr>
          <p:spPr>
            <a:xfrm>
              <a:off x="7830585" y="6156502"/>
              <a:ext cx="11790" cy="3985"/>
            </a:xfrm>
            <a:custGeom>
              <a:avLst/>
              <a:gdLst>
                <a:gd name="connsiteX0" fmla="*/ 9111 w 11790"/>
                <a:gd name="connsiteY0" fmla="*/ 3985 h 3985"/>
                <a:gd name="connsiteX1" fmla="*/ 11790 w 11790"/>
                <a:gd name="connsiteY1" fmla="*/ 1842 h 3985"/>
                <a:gd name="connsiteX2" fmla="*/ 8307 w 11790"/>
                <a:gd name="connsiteY2" fmla="*/ 100 h 3985"/>
                <a:gd name="connsiteX3" fmla="*/ 5762 w 11790"/>
                <a:gd name="connsiteY3" fmla="*/ 100 h 3985"/>
                <a:gd name="connsiteX4" fmla="*/ 5762 w 11790"/>
                <a:gd name="connsiteY4" fmla="*/ 100 h 3985"/>
                <a:gd name="connsiteX5" fmla="*/ 4824 w 11790"/>
                <a:gd name="connsiteY5" fmla="*/ 100 h 3985"/>
                <a:gd name="connsiteX6" fmla="*/ 3349 w 11790"/>
                <a:gd name="connsiteY6" fmla="*/ 100 h 3985"/>
                <a:gd name="connsiteX7" fmla="*/ 3349 w 11790"/>
                <a:gd name="connsiteY7" fmla="*/ 100 h 3985"/>
                <a:gd name="connsiteX8" fmla="*/ 2680 w 11790"/>
                <a:gd name="connsiteY8" fmla="*/ 100 h 3985"/>
                <a:gd name="connsiteX9" fmla="*/ 0 w 11790"/>
                <a:gd name="connsiteY9" fmla="*/ 2244 h 3985"/>
                <a:gd name="connsiteX10" fmla="*/ 0 w 11790"/>
                <a:gd name="connsiteY10" fmla="*/ 2244 h 3985"/>
                <a:gd name="connsiteX11" fmla="*/ 9647 w 11790"/>
                <a:gd name="connsiteY11" fmla="*/ 2244 h 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90" h="3985">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w="12700" cap="flat">
              <a:noFill/>
              <a:prstDash val="solid"/>
              <a:miter/>
            </a:ln>
          </p:spPr>
          <p:txBody>
            <a:bodyPr rtlCol="0" anchor="ctr"/>
            <a:lstStyle/>
            <a:p>
              <a:endParaRPr lang="en-US" dirty="0"/>
            </a:p>
          </p:txBody>
        </p:sp>
        <p:sp>
          <p:nvSpPr>
            <p:cNvPr id="1128" name="Freeform: Shape 1127">
              <a:extLst>
                <a:ext uri="{FF2B5EF4-FFF2-40B4-BE49-F238E27FC236}">
                  <a16:creationId xmlns:a16="http://schemas.microsoft.com/office/drawing/2014/main" id="{BEB8B2BA-F9B4-4FA5-AAC2-0C666B3FE3FB}"/>
                </a:ext>
              </a:extLst>
            </p:cNvPr>
            <p:cNvSpPr/>
            <p:nvPr/>
          </p:nvSpPr>
          <p:spPr>
            <a:xfrm>
              <a:off x="7841304" y="6160353"/>
              <a:ext cx="3581" cy="4688"/>
            </a:xfrm>
            <a:custGeom>
              <a:avLst/>
              <a:gdLst>
                <a:gd name="connsiteX0" fmla="*/ 3484 w 3581"/>
                <a:gd name="connsiteY0" fmla="*/ 4688 h 4688"/>
                <a:gd name="connsiteX1" fmla="*/ 2679 w 3581"/>
                <a:gd name="connsiteY1" fmla="*/ 0 h 4688"/>
                <a:gd name="connsiteX2" fmla="*/ 0 w 3581"/>
                <a:gd name="connsiteY2" fmla="*/ 2143 h 4688"/>
                <a:gd name="connsiteX3" fmla="*/ 804 w 3581"/>
                <a:gd name="connsiteY3" fmla="*/ 4688 h 4688"/>
              </a:gdLst>
              <a:ahLst/>
              <a:cxnLst>
                <a:cxn ang="0">
                  <a:pos x="connsiteX0" y="connsiteY0"/>
                </a:cxn>
                <a:cxn ang="0">
                  <a:pos x="connsiteX1" y="connsiteY1"/>
                </a:cxn>
                <a:cxn ang="0">
                  <a:pos x="connsiteX2" y="connsiteY2"/>
                </a:cxn>
                <a:cxn ang="0">
                  <a:pos x="connsiteX3" y="connsiteY3"/>
                </a:cxn>
              </a:cxnLst>
              <a:rect l="l" t="t" r="r" b="b"/>
              <a:pathLst>
                <a:path w="3581" h="4688">
                  <a:moveTo>
                    <a:pt x="3484" y="4688"/>
                  </a:moveTo>
                  <a:cubicBezTo>
                    <a:pt x="3751" y="3081"/>
                    <a:pt x="3470" y="1433"/>
                    <a:pt x="2679" y="0"/>
                  </a:cubicBezTo>
                  <a:lnTo>
                    <a:pt x="0" y="2143"/>
                  </a:lnTo>
                  <a:cubicBezTo>
                    <a:pt x="402" y="2947"/>
                    <a:pt x="683" y="3804"/>
                    <a:pt x="804" y="4688"/>
                  </a:cubicBezTo>
                  <a:close/>
                </a:path>
              </a:pathLst>
            </a:custGeom>
            <a:solidFill>
              <a:srgbClr val="000000"/>
            </a:solidFill>
            <a:ln w="12700" cap="flat">
              <a:noFill/>
              <a:prstDash val="solid"/>
              <a:miter/>
            </a:ln>
          </p:spPr>
          <p:txBody>
            <a:bodyPr rtlCol="0" anchor="ctr"/>
            <a:lstStyle/>
            <a:p>
              <a:endParaRPr lang="en-US" dirty="0"/>
            </a:p>
          </p:txBody>
        </p:sp>
        <p:sp>
          <p:nvSpPr>
            <p:cNvPr id="1129" name="Freeform: Shape 1128">
              <a:extLst>
                <a:ext uri="{FF2B5EF4-FFF2-40B4-BE49-F238E27FC236}">
                  <a16:creationId xmlns:a16="http://schemas.microsoft.com/office/drawing/2014/main" id="{7E0BCD32-1146-42BF-80D8-AEA8F12EEEBC}"/>
                </a:ext>
              </a:extLst>
            </p:cNvPr>
            <p:cNvSpPr/>
            <p:nvPr/>
          </p:nvSpPr>
          <p:spPr>
            <a:xfrm>
              <a:off x="7839696" y="6143852"/>
              <a:ext cx="22465" cy="18644"/>
            </a:xfrm>
            <a:custGeom>
              <a:avLst/>
              <a:gdLst>
                <a:gd name="connsiteX0" fmla="*/ 0 w 22465"/>
                <a:gd name="connsiteY0" fmla="*/ 16635 h 18644"/>
                <a:gd name="connsiteX1" fmla="*/ 1608 w 22465"/>
                <a:gd name="connsiteY1" fmla="*/ 18645 h 18644"/>
                <a:gd name="connsiteX2" fmla="*/ 4287 w 22465"/>
                <a:gd name="connsiteY2" fmla="*/ 16501 h 18644"/>
                <a:gd name="connsiteX3" fmla="*/ 9244 w 22465"/>
                <a:gd name="connsiteY3" fmla="*/ 12483 h 18644"/>
                <a:gd name="connsiteX4" fmla="*/ 21838 w 22465"/>
                <a:gd name="connsiteY4" fmla="*/ 2302 h 18644"/>
                <a:gd name="connsiteX5" fmla="*/ 21838 w 22465"/>
                <a:gd name="connsiteY5" fmla="*/ 2302 h 18644"/>
                <a:gd name="connsiteX6" fmla="*/ 22307 w 22465"/>
                <a:gd name="connsiteY6" fmla="*/ 627 h 18644"/>
                <a:gd name="connsiteX7" fmla="*/ 20632 w 22465"/>
                <a:gd name="connsiteY7" fmla="*/ 158 h 18644"/>
                <a:gd name="connsiteX8" fmla="*/ 20632 w 22465"/>
                <a:gd name="connsiteY8" fmla="*/ 158 h 18644"/>
                <a:gd name="connsiteX9" fmla="*/ 20632 w 22465"/>
                <a:gd name="connsiteY9" fmla="*/ 158 h 18644"/>
                <a:gd name="connsiteX10" fmla="*/ 5493 w 22465"/>
                <a:gd name="connsiteY10" fmla="*/ 12215 h 18644"/>
                <a:gd name="connsiteX11" fmla="*/ 3215 w 22465"/>
                <a:gd name="connsiteY11" fmla="*/ 14224 h 1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65" h="18644">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w="12700" cap="flat">
              <a:noFill/>
              <a:prstDash val="solid"/>
              <a:miter/>
            </a:ln>
          </p:spPr>
          <p:txBody>
            <a:bodyPr rtlCol="0" anchor="ctr"/>
            <a:lstStyle/>
            <a:p>
              <a:endParaRPr lang="en-US" dirty="0"/>
            </a:p>
          </p:txBody>
        </p:sp>
        <p:sp>
          <p:nvSpPr>
            <p:cNvPr id="1130" name="Freeform: Shape 1129">
              <a:extLst>
                <a:ext uri="{FF2B5EF4-FFF2-40B4-BE49-F238E27FC236}">
                  <a16:creationId xmlns:a16="http://schemas.microsoft.com/office/drawing/2014/main" id="{6BD8EC47-19E4-47CB-B8E0-AAFB207A48EB}"/>
                </a:ext>
              </a:extLst>
            </p:cNvPr>
            <p:cNvSpPr/>
            <p:nvPr/>
          </p:nvSpPr>
          <p:spPr>
            <a:xfrm>
              <a:off x="7831390" y="5810994"/>
              <a:ext cx="33895" cy="46215"/>
            </a:xfrm>
            <a:custGeom>
              <a:avLst/>
              <a:gdLst>
                <a:gd name="connsiteX0" fmla="*/ 0 w 33895"/>
                <a:gd name="connsiteY0" fmla="*/ 38446 h 46215"/>
                <a:gd name="connsiteX1" fmla="*/ 10182 w 33895"/>
                <a:gd name="connsiteY1" fmla="*/ 36168 h 46215"/>
                <a:gd name="connsiteX2" fmla="*/ 12460 w 33895"/>
                <a:gd name="connsiteY2" fmla="*/ 46215 h 46215"/>
                <a:gd name="connsiteX3" fmla="*/ 28403 w 33895"/>
                <a:gd name="connsiteY3" fmla="*/ 20495 h 46215"/>
                <a:gd name="connsiteX4" fmla="*/ 31082 w 33895"/>
                <a:gd name="connsiteY4" fmla="*/ 16343 h 46215"/>
                <a:gd name="connsiteX5" fmla="*/ 33896 w 33895"/>
                <a:gd name="connsiteY5" fmla="*/ 11788 h 46215"/>
                <a:gd name="connsiteX6" fmla="*/ 29743 w 33895"/>
                <a:gd name="connsiteY6" fmla="*/ 11788 h 46215"/>
                <a:gd name="connsiteX7" fmla="*/ 22374 w 33895"/>
                <a:gd name="connsiteY7" fmla="*/ 4421 h 46215"/>
                <a:gd name="connsiteX8" fmla="*/ 23982 w 33895"/>
                <a:gd name="connsiteY8" fmla="*/ 0 h 46215"/>
                <a:gd name="connsiteX9" fmla="*/ 23982 w 33895"/>
                <a:gd name="connsiteY9" fmla="*/ 0 h 46215"/>
                <a:gd name="connsiteX10" fmla="*/ 3349 w 33895"/>
                <a:gd name="connsiteY10" fmla="*/ 33489 h 46215"/>
                <a:gd name="connsiteX11" fmla="*/ 536 w 33895"/>
                <a:gd name="connsiteY11" fmla="*/ 37910 h 4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95" h="46215">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w="12700" cap="flat">
              <a:noFill/>
              <a:prstDash val="solid"/>
              <a:miter/>
            </a:ln>
          </p:spPr>
          <p:txBody>
            <a:bodyPr rtlCol="0" anchor="ctr"/>
            <a:lstStyle/>
            <a:p>
              <a:endParaRPr lang="en-US" dirty="0"/>
            </a:p>
          </p:txBody>
        </p:sp>
        <p:sp>
          <p:nvSpPr>
            <p:cNvPr id="1131" name="Freeform: Shape 1130">
              <a:extLst>
                <a:ext uri="{FF2B5EF4-FFF2-40B4-BE49-F238E27FC236}">
                  <a16:creationId xmlns:a16="http://schemas.microsoft.com/office/drawing/2014/main" id="{B18D1E73-C9DB-4DFF-8C15-84C5ED130288}"/>
                </a:ext>
              </a:extLst>
            </p:cNvPr>
            <p:cNvSpPr/>
            <p:nvPr/>
          </p:nvSpPr>
          <p:spPr>
            <a:xfrm>
              <a:off x="7827606" y="5846060"/>
              <a:ext cx="17338" cy="19053"/>
            </a:xfrm>
            <a:custGeom>
              <a:avLst/>
              <a:gdLst>
                <a:gd name="connsiteX0" fmla="*/ 3382 w 17338"/>
                <a:gd name="connsiteY0" fmla="*/ 17981 h 19053"/>
                <a:gd name="connsiteX1" fmla="*/ 7267 w 17338"/>
                <a:gd name="connsiteY1" fmla="*/ 19053 h 19053"/>
                <a:gd name="connsiteX2" fmla="*/ 13564 w 17338"/>
                <a:gd name="connsiteY2" fmla="*/ 15570 h 19053"/>
                <a:gd name="connsiteX3" fmla="*/ 13564 w 17338"/>
                <a:gd name="connsiteY3" fmla="*/ 15570 h 19053"/>
                <a:gd name="connsiteX4" fmla="*/ 16244 w 17338"/>
                <a:gd name="connsiteY4" fmla="*/ 11149 h 19053"/>
                <a:gd name="connsiteX5" fmla="*/ 16244 w 17338"/>
                <a:gd name="connsiteY5" fmla="*/ 11149 h 19053"/>
                <a:gd name="connsiteX6" fmla="*/ 13965 w 17338"/>
                <a:gd name="connsiteY6" fmla="*/ 1103 h 19053"/>
                <a:gd name="connsiteX7" fmla="*/ 3784 w 17338"/>
                <a:gd name="connsiteY7" fmla="*/ 3380 h 19053"/>
                <a:gd name="connsiteX8" fmla="*/ 1104 w 17338"/>
                <a:gd name="connsiteY8" fmla="*/ 7801 h 19053"/>
                <a:gd name="connsiteX9" fmla="*/ 1104 w 17338"/>
                <a:gd name="connsiteY9" fmla="*/ 7801 h 19053"/>
                <a:gd name="connsiteX10" fmla="*/ 3382 w 17338"/>
                <a:gd name="connsiteY10" fmla="*/ 17981 h 1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38" h="19053">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w="12700" cap="flat">
              <a:noFill/>
              <a:prstDash val="solid"/>
              <a:miter/>
            </a:ln>
          </p:spPr>
          <p:txBody>
            <a:bodyPr rtlCol="0" anchor="ctr"/>
            <a:lstStyle/>
            <a:p>
              <a:endParaRPr lang="en-US" dirty="0"/>
            </a:p>
          </p:txBody>
        </p:sp>
        <p:sp>
          <p:nvSpPr>
            <p:cNvPr id="1132" name="Freeform: Shape 1131">
              <a:extLst>
                <a:ext uri="{FF2B5EF4-FFF2-40B4-BE49-F238E27FC236}">
                  <a16:creationId xmlns:a16="http://schemas.microsoft.com/office/drawing/2014/main" id="{57F20AB0-E9FC-4B4E-8F8D-E8460ECBF809}"/>
                </a:ext>
              </a:extLst>
            </p:cNvPr>
            <p:cNvSpPr/>
            <p:nvPr/>
          </p:nvSpPr>
          <p:spPr>
            <a:xfrm>
              <a:off x="4847173" y="6581781"/>
              <a:ext cx="6430" cy="13395"/>
            </a:xfrm>
            <a:custGeom>
              <a:avLst/>
              <a:gdLst>
                <a:gd name="connsiteX0" fmla="*/ 0 w 6430"/>
                <a:gd name="connsiteY0" fmla="*/ 0 h 13395"/>
                <a:gd name="connsiteX1" fmla="*/ 6431 w 6430"/>
                <a:gd name="connsiteY1" fmla="*/ 0 h 13395"/>
                <a:gd name="connsiteX2" fmla="*/ 6431 w 6430"/>
                <a:gd name="connsiteY2" fmla="*/ 0 h 13395"/>
                <a:gd name="connsiteX3" fmla="*/ 6431 w 6430"/>
                <a:gd name="connsiteY3" fmla="*/ 0 h 13395"/>
              </a:gdLst>
              <a:ahLst/>
              <a:cxnLst>
                <a:cxn ang="0">
                  <a:pos x="connsiteX0" y="connsiteY0"/>
                </a:cxn>
                <a:cxn ang="0">
                  <a:pos x="connsiteX1" y="connsiteY1"/>
                </a:cxn>
                <a:cxn ang="0">
                  <a:pos x="connsiteX2" y="connsiteY2"/>
                </a:cxn>
                <a:cxn ang="0">
                  <a:pos x="connsiteX3" y="connsiteY3"/>
                </a:cxn>
              </a:cxnLst>
              <a:rect l="l" t="t" r="r" b="b"/>
              <a:pathLst>
                <a:path w="6430" h="13395">
                  <a:moveTo>
                    <a:pt x="0" y="0"/>
                  </a:moveTo>
                  <a:lnTo>
                    <a:pt x="6431" y="0"/>
                  </a:lnTo>
                  <a:lnTo>
                    <a:pt x="6431" y="0"/>
                  </a:lnTo>
                  <a:lnTo>
                    <a:pt x="6431" y="0"/>
                  </a:lnTo>
                  <a:close/>
                </a:path>
              </a:pathLst>
            </a:custGeom>
            <a:solidFill>
              <a:srgbClr val="000000"/>
            </a:solidFill>
            <a:ln w="12700" cap="flat">
              <a:noFill/>
              <a:prstDash val="solid"/>
              <a:miter/>
            </a:ln>
          </p:spPr>
          <p:txBody>
            <a:bodyPr rtlCol="0" anchor="ctr"/>
            <a:lstStyle/>
            <a:p>
              <a:endParaRPr lang="en-US" dirty="0"/>
            </a:p>
          </p:txBody>
        </p:sp>
        <p:sp>
          <p:nvSpPr>
            <p:cNvPr id="1133" name="Freeform: Shape 1132">
              <a:extLst>
                <a:ext uri="{FF2B5EF4-FFF2-40B4-BE49-F238E27FC236}">
                  <a16:creationId xmlns:a16="http://schemas.microsoft.com/office/drawing/2014/main" id="{4507F1AC-9F2C-4D85-9C19-A7BD211D518F}"/>
                </a:ext>
              </a:extLst>
            </p:cNvPr>
            <p:cNvSpPr/>
            <p:nvPr/>
          </p:nvSpPr>
          <p:spPr>
            <a:xfrm>
              <a:off x="5572260" y="6579905"/>
              <a:ext cx="23847" cy="2016"/>
            </a:xfrm>
            <a:custGeom>
              <a:avLst/>
              <a:gdLst>
                <a:gd name="connsiteX0" fmla="*/ 1206 w 23847"/>
                <a:gd name="connsiteY0" fmla="*/ 2009 h 2016"/>
                <a:gd name="connsiteX1" fmla="*/ 23848 w 23847"/>
                <a:gd name="connsiteY1" fmla="*/ 2009 h 2016"/>
                <a:gd name="connsiteX2" fmla="*/ 23848 w 23847"/>
                <a:gd name="connsiteY2" fmla="*/ 2009 h 2016"/>
                <a:gd name="connsiteX3" fmla="*/ 12996 w 23847"/>
                <a:gd name="connsiteY3" fmla="*/ 2009 h 2016"/>
                <a:gd name="connsiteX4" fmla="*/ 11656 w 23847"/>
                <a:gd name="connsiteY4" fmla="*/ 670 h 2016"/>
                <a:gd name="connsiteX5" fmla="*/ 11656 w 23847"/>
                <a:gd name="connsiteY5" fmla="*/ 0 h 2016"/>
                <a:gd name="connsiteX6" fmla="*/ 1206 w 23847"/>
                <a:gd name="connsiteY6" fmla="*/ 0 h 2016"/>
                <a:gd name="connsiteX7" fmla="*/ 0 w 23847"/>
                <a:gd name="connsiteY7" fmla="*/ 1339 h 2016"/>
                <a:gd name="connsiteX8" fmla="*/ 0 w 23847"/>
                <a:gd name="connsiteY8" fmla="*/ 1339 h 2016"/>
                <a:gd name="connsiteX9" fmla="*/ 1206 w 23847"/>
                <a:gd name="connsiteY9" fmla="*/ 2009 h 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7" h="2016">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w="12700" cap="flat">
              <a:noFill/>
              <a:prstDash val="solid"/>
              <a:miter/>
            </a:ln>
          </p:spPr>
          <p:txBody>
            <a:bodyPr rtlCol="0" anchor="ctr"/>
            <a:lstStyle/>
            <a:p>
              <a:endParaRPr lang="en-US" dirty="0"/>
            </a:p>
          </p:txBody>
        </p:sp>
        <p:sp>
          <p:nvSpPr>
            <p:cNvPr id="1134" name="Freeform: Shape 1133">
              <a:extLst>
                <a:ext uri="{FF2B5EF4-FFF2-40B4-BE49-F238E27FC236}">
                  <a16:creationId xmlns:a16="http://schemas.microsoft.com/office/drawing/2014/main" id="{B5CCA177-2EA8-4F32-91E6-49D99FA002B1}"/>
                </a:ext>
              </a:extLst>
            </p:cNvPr>
            <p:cNvSpPr/>
            <p:nvPr/>
          </p:nvSpPr>
          <p:spPr>
            <a:xfrm>
              <a:off x="6707586" y="5880114"/>
              <a:ext cx="343250" cy="14468"/>
            </a:xfrm>
            <a:custGeom>
              <a:avLst/>
              <a:gdLst>
                <a:gd name="connsiteX0" fmla="*/ 7369 w 343250"/>
                <a:gd name="connsiteY0" fmla="*/ 7101 h 14468"/>
                <a:gd name="connsiteX1" fmla="*/ 7369 w 343250"/>
                <a:gd name="connsiteY1" fmla="*/ 14469 h 14468"/>
                <a:gd name="connsiteX2" fmla="*/ 343251 w 343250"/>
                <a:gd name="connsiteY2" fmla="*/ 14469 h 14468"/>
                <a:gd name="connsiteX3" fmla="*/ 343251 w 343250"/>
                <a:gd name="connsiteY3" fmla="*/ 1 h 14468"/>
                <a:gd name="connsiteX4" fmla="*/ 0 w 343250"/>
                <a:gd name="connsiteY4" fmla="*/ 1 h 14468"/>
                <a:gd name="connsiteX5" fmla="*/ 7369 w 343250"/>
                <a:gd name="connsiteY5" fmla="*/ 7098 h 14468"/>
                <a:gd name="connsiteX6" fmla="*/ 7369 w 343250"/>
                <a:gd name="connsiteY6" fmla="*/ 7101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250" h="14468">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w="12700" cap="flat">
              <a:noFill/>
              <a:prstDash val="solid"/>
              <a:miter/>
            </a:ln>
          </p:spPr>
          <p:txBody>
            <a:bodyPr rtlCol="0" anchor="ctr"/>
            <a:lstStyle/>
            <a:p>
              <a:endParaRPr lang="en-US" dirty="0"/>
            </a:p>
          </p:txBody>
        </p:sp>
        <p:sp>
          <p:nvSpPr>
            <p:cNvPr id="1135" name="Freeform: Shape 1134">
              <a:extLst>
                <a:ext uri="{FF2B5EF4-FFF2-40B4-BE49-F238E27FC236}">
                  <a16:creationId xmlns:a16="http://schemas.microsoft.com/office/drawing/2014/main" id="{D7FAFF8C-6493-47B4-9810-F1FD03A719DB}"/>
                </a:ext>
              </a:extLst>
            </p:cNvPr>
            <p:cNvSpPr/>
            <p:nvPr/>
          </p:nvSpPr>
          <p:spPr>
            <a:xfrm>
              <a:off x="4590204" y="5880148"/>
              <a:ext cx="225082" cy="14435"/>
            </a:xfrm>
            <a:custGeom>
              <a:avLst/>
              <a:gdLst>
                <a:gd name="connsiteX0" fmla="*/ 7369 w 225082"/>
                <a:gd name="connsiteY0" fmla="*/ 7068 h 14435"/>
                <a:gd name="connsiteX1" fmla="*/ 7369 w 225082"/>
                <a:gd name="connsiteY1" fmla="*/ 14435 h 14435"/>
                <a:gd name="connsiteX2" fmla="*/ 222671 w 225082"/>
                <a:gd name="connsiteY2" fmla="*/ 14435 h 14435"/>
                <a:gd name="connsiteX3" fmla="*/ 216709 w 225082"/>
                <a:gd name="connsiteY3" fmla="*/ 6063 h 14435"/>
                <a:gd name="connsiteX4" fmla="*/ 225083 w 225082"/>
                <a:gd name="connsiteY4" fmla="*/ 102 h 14435"/>
                <a:gd name="connsiteX5" fmla="*/ 0 w 225082"/>
                <a:gd name="connsiteY5" fmla="*/ 102 h 14435"/>
                <a:gd name="connsiteX6" fmla="*/ 7369 w 225082"/>
                <a:gd name="connsiteY6" fmla="*/ 7068 h 14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82" h="14435">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w="12700" cap="flat">
              <a:noFill/>
              <a:prstDash val="solid"/>
              <a:miter/>
            </a:ln>
          </p:spPr>
          <p:txBody>
            <a:bodyPr rtlCol="0" anchor="ctr"/>
            <a:lstStyle/>
            <a:p>
              <a:endParaRPr lang="en-US" dirty="0"/>
            </a:p>
          </p:txBody>
        </p:sp>
        <p:sp>
          <p:nvSpPr>
            <p:cNvPr id="1136" name="Freeform: Shape 1135">
              <a:extLst>
                <a:ext uri="{FF2B5EF4-FFF2-40B4-BE49-F238E27FC236}">
                  <a16:creationId xmlns:a16="http://schemas.microsoft.com/office/drawing/2014/main" id="{D7976ADC-A7EB-4101-A56A-C8CB3D1F77CD}"/>
                </a:ext>
              </a:extLst>
            </p:cNvPr>
            <p:cNvSpPr/>
            <p:nvPr/>
          </p:nvSpPr>
          <p:spPr>
            <a:xfrm>
              <a:off x="4842216" y="5885474"/>
              <a:ext cx="4555" cy="1071"/>
            </a:xfrm>
            <a:custGeom>
              <a:avLst/>
              <a:gdLst>
                <a:gd name="connsiteX0" fmla="*/ 1339 w 4555"/>
                <a:gd name="connsiteY0" fmla="*/ 1072 h 1071"/>
                <a:gd name="connsiteX1" fmla="*/ 2411 w 4555"/>
                <a:gd name="connsiteY1" fmla="*/ 1072 h 1071"/>
                <a:gd name="connsiteX2" fmla="*/ 4555 w 4555"/>
                <a:gd name="connsiteY2" fmla="*/ 1072 h 1071"/>
                <a:gd name="connsiteX3" fmla="*/ 0 w 4555"/>
                <a:gd name="connsiteY3" fmla="*/ 0 h 1071"/>
              </a:gdLst>
              <a:ahLst/>
              <a:cxnLst>
                <a:cxn ang="0">
                  <a:pos x="connsiteX0" y="connsiteY0"/>
                </a:cxn>
                <a:cxn ang="0">
                  <a:pos x="connsiteX1" y="connsiteY1"/>
                </a:cxn>
                <a:cxn ang="0">
                  <a:pos x="connsiteX2" y="connsiteY2"/>
                </a:cxn>
                <a:cxn ang="0">
                  <a:pos x="connsiteX3" y="connsiteY3"/>
                </a:cxn>
              </a:cxnLst>
              <a:rect l="l" t="t" r="r" b="b"/>
              <a:pathLst>
                <a:path w="4555" h="1071">
                  <a:moveTo>
                    <a:pt x="1339" y="1072"/>
                  </a:moveTo>
                  <a:lnTo>
                    <a:pt x="2411" y="1072"/>
                  </a:lnTo>
                  <a:cubicBezTo>
                    <a:pt x="3122" y="931"/>
                    <a:pt x="3845" y="931"/>
                    <a:pt x="4555" y="1072"/>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37" name="Freeform: Shape 1136">
              <a:extLst>
                <a:ext uri="{FF2B5EF4-FFF2-40B4-BE49-F238E27FC236}">
                  <a16:creationId xmlns:a16="http://schemas.microsoft.com/office/drawing/2014/main" id="{90F465C3-9837-42B6-807A-E39A22B24372}"/>
                </a:ext>
              </a:extLst>
            </p:cNvPr>
            <p:cNvSpPr/>
            <p:nvPr/>
          </p:nvSpPr>
          <p:spPr>
            <a:xfrm>
              <a:off x="4813143" y="5894985"/>
              <a:ext cx="2679" cy="83588"/>
            </a:xfrm>
            <a:custGeom>
              <a:avLst/>
              <a:gdLst>
                <a:gd name="connsiteX0" fmla="*/ 1340 w 2679"/>
                <a:gd name="connsiteY0" fmla="*/ 82919 h 83588"/>
                <a:gd name="connsiteX1" fmla="*/ 2680 w 2679"/>
                <a:gd name="connsiteY1" fmla="*/ 82919 h 83588"/>
                <a:gd name="connsiteX2" fmla="*/ 2680 w 2679"/>
                <a:gd name="connsiteY2" fmla="*/ 0 h 83588"/>
                <a:gd name="connsiteX3" fmla="*/ 0 w 2679"/>
                <a:gd name="connsiteY3" fmla="*/ 0 h 83588"/>
                <a:gd name="connsiteX4" fmla="*/ 0 w 2679"/>
                <a:gd name="connsiteY4" fmla="*/ 0 h 83588"/>
                <a:gd name="connsiteX5" fmla="*/ 0 w 2679"/>
                <a:gd name="connsiteY5" fmla="*/ 83589 h 8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3588">
                  <a:moveTo>
                    <a:pt x="1340" y="82919"/>
                  </a:moveTo>
                  <a:lnTo>
                    <a:pt x="2680" y="82919"/>
                  </a:lnTo>
                  <a:lnTo>
                    <a:pt x="2680" y="0"/>
                  </a:lnTo>
                  <a:lnTo>
                    <a:pt x="0" y="0"/>
                  </a:lnTo>
                  <a:lnTo>
                    <a:pt x="0" y="0"/>
                  </a:lnTo>
                  <a:lnTo>
                    <a:pt x="0" y="83589"/>
                  </a:lnTo>
                  <a:close/>
                </a:path>
              </a:pathLst>
            </a:custGeom>
            <a:solidFill>
              <a:srgbClr val="000000"/>
            </a:solidFill>
            <a:ln w="12700" cap="flat">
              <a:noFill/>
              <a:prstDash val="solid"/>
              <a:miter/>
            </a:ln>
          </p:spPr>
          <p:txBody>
            <a:bodyPr rtlCol="0" anchor="ctr"/>
            <a:lstStyle/>
            <a:p>
              <a:endParaRPr lang="en-US" dirty="0"/>
            </a:p>
          </p:txBody>
        </p:sp>
        <p:sp>
          <p:nvSpPr>
            <p:cNvPr id="1138" name="Freeform: Shape 1137">
              <a:extLst>
                <a:ext uri="{FF2B5EF4-FFF2-40B4-BE49-F238E27FC236}">
                  <a16:creationId xmlns:a16="http://schemas.microsoft.com/office/drawing/2014/main" id="{FEA3CCBF-BE98-4246-9A59-1AC683EC5728}"/>
                </a:ext>
              </a:extLst>
            </p:cNvPr>
            <p:cNvSpPr/>
            <p:nvPr/>
          </p:nvSpPr>
          <p:spPr>
            <a:xfrm>
              <a:off x="6240138" y="6571466"/>
              <a:ext cx="460212" cy="7099"/>
            </a:xfrm>
            <a:custGeom>
              <a:avLst/>
              <a:gdLst>
                <a:gd name="connsiteX0" fmla="*/ 0 w 460212"/>
                <a:gd name="connsiteY0" fmla="*/ 0 h 7099"/>
                <a:gd name="connsiteX1" fmla="*/ 460213 w 460212"/>
                <a:gd name="connsiteY1" fmla="*/ 0 h 7099"/>
                <a:gd name="connsiteX2" fmla="*/ 460213 w 460212"/>
                <a:gd name="connsiteY2" fmla="*/ 7100 h 7099"/>
                <a:gd name="connsiteX3" fmla="*/ 0 w 460212"/>
                <a:gd name="connsiteY3" fmla="*/ 7100 h 7099"/>
              </a:gdLst>
              <a:ahLst/>
              <a:cxnLst>
                <a:cxn ang="0">
                  <a:pos x="connsiteX0" y="connsiteY0"/>
                </a:cxn>
                <a:cxn ang="0">
                  <a:pos x="connsiteX1" y="connsiteY1"/>
                </a:cxn>
                <a:cxn ang="0">
                  <a:pos x="connsiteX2" y="connsiteY2"/>
                </a:cxn>
                <a:cxn ang="0">
                  <a:pos x="connsiteX3" y="connsiteY3"/>
                </a:cxn>
              </a:cxnLst>
              <a:rect l="l" t="t" r="r" b="b"/>
              <a:pathLst>
                <a:path w="460212" h="7099">
                  <a:moveTo>
                    <a:pt x="0" y="0"/>
                  </a:moveTo>
                  <a:lnTo>
                    <a:pt x="460213" y="0"/>
                  </a:lnTo>
                  <a:lnTo>
                    <a:pt x="460213" y="710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139" name="Freeform: Shape 1138">
              <a:extLst>
                <a:ext uri="{FF2B5EF4-FFF2-40B4-BE49-F238E27FC236}">
                  <a16:creationId xmlns:a16="http://schemas.microsoft.com/office/drawing/2014/main" id="{5C261EEA-C8E8-4C71-B0C9-7BE5D5DC497D}"/>
                </a:ext>
              </a:extLst>
            </p:cNvPr>
            <p:cNvSpPr/>
            <p:nvPr/>
          </p:nvSpPr>
          <p:spPr>
            <a:xfrm>
              <a:off x="6240138" y="6581245"/>
              <a:ext cx="461686" cy="4956"/>
            </a:xfrm>
            <a:custGeom>
              <a:avLst/>
              <a:gdLst>
                <a:gd name="connsiteX0" fmla="*/ 460079 w 461686"/>
                <a:gd name="connsiteY0" fmla="*/ 0 h 4956"/>
                <a:gd name="connsiteX1" fmla="*/ 0 w 461686"/>
                <a:gd name="connsiteY1" fmla="*/ 0 h 4956"/>
                <a:gd name="connsiteX2" fmla="*/ 0 w 461686"/>
                <a:gd name="connsiteY2" fmla="*/ 4957 h 4956"/>
                <a:gd name="connsiteX3" fmla="*/ 461687 w 461686"/>
                <a:gd name="connsiteY3" fmla="*/ 4957 h 4956"/>
                <a:gd name="connsiteX4" fmla="*/ 460079 w 461686"/>
                <a:gd name="connsiteY4" fmla="*/ 67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686" h="4956">
                  <a:moveTo>
                    <a:pt x="460079" y="0"/>
                  </a:moveTo>
                  <a:lnTo>
                    <a:pt x="0" y="0"/>
                  </a:lnTo>
                  <a:lnTo>
                    <a:pt x="0" y="4957"/>
                  </a:lnTo>
                  <a:lnTo>
                    <a:pt x="461687" y="4957"/>
                  </a:lnTo>
                  <a:cubicBezTo>
                    <a:pt x="460695" y="3751"/>
                    <a:pt x="460132" y="2237"/>
                    <a:pt x="460079" y="670"/>
                  </a:cubicBezTo>
                  <a:close/>
                </a:path>
              </a:pathLst>
            </a:custGeom>
            <a:solidFill>
              <a:srgbClr val="000000"/>
            </a:solidFill>
            <a:ln w="12700" cap="flat">
              <a:noFill/>
              <a:prstDash val="solid"/>
              <a:miter/>
            </a:ln>
          </p:spPr>
          <p:txBody>
            <a:bodyPr rtlCol="0" anchor="ctr"/>
            <a:lstStyle/>
            <a:p>
              <a:endParaRPr lang="en-US" dirty="0"/>
            </a:p>
          </p:txBody>
        </p:sp>
        <p:sp>
          <p:nvSpPr>
            <p:cNvPr id="1140" name="Freeform: Shape 1139">
              <a:extLst>
                <a:ext uri="{FF2B5EF4-FFF2-40B4-BE49-F238E27FC236}">
                  <a16:creationId xmlns:a16="http://schemas.microsoft.com/office/drawing/2014/main" id="{03E05A86-EF36-418D-B665-DDAB17235302}"/>
                </a:ext>
              </a:extLst>
            </p:cNvPr>
            <p:cNvSpPr/>
            <p:nvPr/>
          </p:nvSpPr>
          <p:spPr>
            <a:xfrm>
              <a:off x="4883749" y="6570662"/>
              <a:ext cx="54663" cy="7099"/>
            </a:xfrm>
            <a:custGeom>
              <a:avLst/>
              <a:gdLst>
                <a:gd name="connsiteX0" fmla="*/ 4287 w 54663"/>
                <a:gd name="connsiteY0" fmla="*/ 1474 h 7099"/>
                <a:gd name="connsiteX1" fmla="*/ 4287 w 54663"/>
                <a:gd name="connsiteY1" fmla="*/ 1474 h 7099"/>
                <a:gd name="connsiteX2" fmla="*/ 6163 w 54663"/>
                <a:gd name="connsiteY2" fmla="*/ 2679 h 7099"/>
                <a:gd name="connsiteX3" fmla="*/ 6163 w 54663"/>
                <a:gd name="connsiteY3" fmla="*/ 2679 h 7099"/>
                <a:gd name="connsiteX4" fmla="*/ 7369 w 54663"/>
                <a:gd name="connsiteY4" fmla="*/ 4421 h 7099"/>
                <a:gd name="connsiteX5" fmla="*/ 7369 w 54663"/>
                <a:gd name="connsiteY5" fmla="*/ 5626 h 7099"/>
                <a:gd name="connsiteX6" fmla="*/ 7369 w 54663"/>
                <a:gd name="connsiteY6" fmla="*/ 7100 h 7099"/>
                <a:gd name="connsiteX7" fmla="*/ 54663 w 54663"/>
                <a:gd name="connsiteY7" fmla="*/ 7100 h 7099"/>
                <a:gd name="connsiteX8" fmla="*/ 54663 w 54663"/>
                <a:gd name="connsiteY8" fmla="*/ 0 h 7099"/>
                <a:gd name="connsiteX9" fmla="*/ 0 w 54663"/>
                <a:gd name="connsiteY9" fmla="*/ 0 h 7099"/>
                <a:gd name="connsiteX10" fmla="*/ 1072 w 54663"/>
                <a:gd name="connsiteY10" fmla="*/ 0 h 7099"/>
                <a:gd name="connsiteX11" fmla="*/ 4287 w 54663"/>
                <a:gd name="connsiteY11" fmla="*/ 1474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663" h="7099">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w="12700" cap="flat">
              <a:noFill/>
              <a:prstDash val="solid"/>
              <a:miter/>
            </a:ln>
          </p:spPr>
          <p:txBody>
            <a:bodyPr rtlCol="0" anchor="ctr"/>
            <a:lstStyle/>
            <a:p>
              <a:endParaRPr lang="en-US" dirty="0"/>
            </a:p>
          </p:txBody>
        </p:sp>
        <p:sp>
          <p:nvSpPr>
            <p:cNvPr id="1141" name="Freeform: Shape 1140">
              <a:extLst>
                <a:ext uri="{FF2B5EF4-FFF2-40B4-BE49-F238E27FC236}">
                  <a16:creationId xmlns:a16="http://schemas.microsoft.com/office/drawing/2014/main" id="{55F754E7-0F2B-4C51-A0DC-D2420CF88512}"/>
                </a:ext>
              </a:extLst>
            </p:cNvPr>
            <p:cNvSpPr/>
            <p:nvPr/>
          </p:nvSpPr>
          <p:spPr>
            <a:xfrm>
              <a:off x="4885625" y="6580173"/>
              <a:ext cx="54394" cy="4996"/>
            </a:xfrm>
            <a:custGeom>
              <a:avLst/>
              <a:gdLst>
                <a:gd name="connsiteX0" fmla="*/ 6565 w 54394"/>
                <a:gd name="connsiteY0" fmla="*/ 1072 h 4996"/>
                <a:gd name="connsiteX1" fmla="*/ 6565 w 54394"/>
                <a:gd name="connsiteY1" fmla="*/ 1072 h 4996"/>
                <a:gd name="connsiteX2" fmla="*/ 5761 w 54394"/>
                <a:gd name="connsiteY2" fmla="*/ 2143 h 4996"/>
                <a:gd name="connsiteX3" fmla="*/ 5091 w 54394"/>
                <a:gd name="connsiteY3" fmla="*/ 3349 h 4996"/>
                <a:gd name="connsiteX4" fmla="*/ 3885 w 54394"/>
                <a:gd name="connsiteY4" fmla="*/ 4153 h 4996"/>
                <a:gd name="connsiteX5" fmla="*/ 2679 w 54394"/>
                <a:gd name="connsiteY5" fmla="*/ 4957 h 4996"/>
                <a:gd name="connsiteX6" fmla="*/ 1340 w 54394"/>
                <a:gd name="connsiteY6" fmla="*/ 4957 h 4996"/>
                <a:gd name="connsiteX7" fmla="*/ 0 w 54394"/>
                <a:gd name="connsiteY7" fmla="*/ 4957 h 4996"/>
                <a:gd name="connsiteX8" fmla="*/ 54395 w 54394"/>
                <a:gd name="connsiteY8" fmla="*/ 4957 h 4996"/>
                <a:gd name="connsiteX9" fmla="*/ 54395 w 54394"/>
                <a:gd name="connsiteY9" fmla="*/ 0 h 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94" h="4996">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w="12700" cap="flat">
              <a:noFill/>
              <a:prstDash val="solid"/>
              <a:miter/>
            </a:ln>
          </p:spPr>
          <p:txBody>
            <a:bodyPr rtlCol="0" anchor="ctr"/>
            <a:lstStyle/>
            <a:p>
              <a:endParaRPr lang="en-US" dirty="0"/>
            </a:p>
          </p:txBody>
        </p:sp>
        <p:sp>
          <p:nvSpPr>
            <p:cNvPr id="1142" name="Freeform: Shape 1141">
              <a:extLst>
                <a:ext uri="{FF2B5EF4-FFF2-40B4-BE49-F238E27FC236}">
                  <a16:creationId xmlns:a16="http://schemas.microsoft.com/office/drawing/2014/main" id="{2A013E4A-4339-4849-8A76-82E988363A80}"/>
                </a:ext>
              </a:extLst>
            </p:cNvPr>
            <p:cNvSpPr/>
            <p:nvPr/>
          </p:nvSpPr>
          <p:spPr>
            <a:xfrm>
              <a:off x="4847307" y="5982593"/>
              <a:ext cx="16613" cy="15271"/>
            </a:xfrm>
            <a:custGeom>
              <a:avLst/>
              <a:gdLst>
                <a:gd name="connsiteX0" fmla="*/ 4556 w 16613"/>
                <a:gd name="connsiteY0" fmla="*/ 8841 h 15271"/>
                <a:gd name="connsiteX1" fmla="*/ 4556 w 16613"/>
                <a:gd name="connsiteY1" fmla="*/ 8841 h 15271"/>
                <a:gd name="connsiteX2" fmla="*/ 4556 w 16613"/>
                <a:gd name="connsiteY2" fmla="*/ 9779 h 15271"/>
                <a:gd name="connsiteX3" fmla="*/ 4556 w 16613"/>
                <a:gd name="connsiteY3" fmla="*/ 10850 h 15271"/>
                <a:gd name="connsiteX4" fmla="*/ 3618 w 16613"/>
                <a:gd name="connsiteY4" fmla="*/ 12190 h 15271"/>
                <a:gd name="connsiteX5" fmla="*/ 3618 w 16613"/>
                <a:gd name="connsiteY5" fmla="*/ 12994 h 15271"/>
                <a:gd name="connsiteX6" fmla="*/ 2144 w 16613"/>
                <a:gd name="connsiteY6" fmla="*/ 13932 h 15271"/>
                <a:gd name="connsiteX7" fmla="*/ 1340 w 16613"/>
                <a:gd name="connsiteY7" fmla="*/ 13932 h 15271"/>
                <a:gd name="connsiteX8" fmla="*/ 0 w 16613"/>
                <a:gd name="connsiteY8" fmla="*/ 13932 h 15271"/>
                <a:gd name="connsiteX9" fmla="*/ 0 w 16613"/>
                <a:gd name="connsiteY9" fmla="*/ 13932 h 15271"/>
                <a:gd name="connsiteX10" fmla="*/ 7235 w 16613"/>
                <a:gd name="connsiteY10" fmla="*/ 15271 h 15271"/>
                <a:gd name="connsiteX11" fmla="*/ 7235 w 16613"/>
                <a:gd name="connsiteY11" fmla="*/ 9109 h 15271"/>
                <a:gd name="connsiteX12" fmla="*/ 14604 w 16613"/>
                <a:gd name="connsiteY12" fmla="*/ 1741 h 15271"/>
                <a:gd name="connsiteX13" fmla="*/ 16613 w 16613"/>
                <a:gd name="connsiteY13" fmla="*/ 1741 h 15271"/>
                <a:gd name="connsiteX14" fmla="*/ 15943 w 16613"/>
                <a:gd name="connsiteY14" fmla="*/ 1741 h 15271"/>
                <a:gd name="connsiteX15" fmla="*/ 6029 w 16613"/>
                <a:gd name="connsiteY15" fmla="*/ 0 h 15271"/>
                <a:gd name="connsiteX16" fmla="*/ 6029 w 16613"/>
                <a:gd name="connsiteY16" fmla="*/ 6162 h 15271"/>
                <a:gd name="connsiteX17" fmla="*/ 4556 w 16613"/>
                <a:gd name="connsiteY17" fmla="*/ 8841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w="12700" cap="flat">
              <a:noFill/>
              <a:prstDash val="solid"/>
              <a:miter/>
            </a:ln>
          </p:spPr>
          <p:txBody>
            <a:bodyPr rtlCol="0" anchor="ctr"/>
            <a:lstStyle/>
            <a:p>
              <a:endParaRPr lang="en-US" dirty="0"/>
            </a:p>
          </p:txBody>
        </p:sp>
        <p:sp>
          <p:nvSpPr>
            <p:cNvPr id="1143" name="Freeform: Shape 1142">
              <a:extLst>
                <a:ext uri="{FF2B5EF4-FFF2-40B4-BE49-F238E27FC236}">
                  <a16:creationId xmlns:a16="http://schemas.microsoft.com/office/drawing/2014/main" id="{9E4EAE85-9AD5-4244-BDB3-6ABF92C3F0A0}"/>
                </a:ext>
              </a:extLst>
            </p:cNvPr>
            <p:cNvSpPr/>
            <p:nvPr/>
          </p:nvSpPr>
          <p:spPr>
            <a:xfrm>
              <a:off x="4867940" y="6571466"/>
              <a:ext cx="18354" cy="803"/>
            </a:xfrm>
            <a:custGeom>
              <a:avLst/>
              <a:gdLst>
                <a:gd name="connsiteX0" fmla="*/ 17015 w 18354"/>
                <a:gd name="connsiteY0" fmla="*/ 0 h 803"/>
                <a:gd name="connsiteX1" fmla="*/ 18355 w 18354"/>
                <a:gd name="connsiteY1" fmla="*/ 0 h 803"/>
                <a:gd name="connsiteX2" fmla="*/ 17283 w 18354"/>
                <a:gd name="connsiteY2" fmla="*/ 0 h 803"/>
                <a:gd name="connsiteX3" fmla="*/ 0 w 18354"/>
                <a:gd name="connsiteY3" fmla="*/ 0 h 803"/>
                <a:gd name="connsiteX4" fmla="*/ 0 w 18354"/>
                <a:gd name="connsiteY4" fmla="*/ 804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4" h="803">
                  <a:moveTo>
                    <a:pt x="17015" y="0"/>
                  </a:moveTo>
                  <a:lnTo>
                    <a:pt x="18355" y="0"/>
                  </a:lnTo>
                  <a:lnTo>
                    <a:pt x="17283" y="0"/>
                  </a:lnTo>
                  <a:lnTo>
                    <a:pt x="0" y="0"/>
                  </a:lnTo>
                  <a:lnTo>
                    <a:pt x="0" y="804"/>
                  </a:lnTo>
                  <a:close/>
                </a:path>
              </a:pathLst>
            </a:custGeom>
            <a:solidFill>
              <a:srgbClr val="000000"/>
            </a:solidFill>
            <a:ln w="12700" cap="flat">
              <a:noFill/>
              <a:prstDash val="solid"/>
              <a:miter/>
            </a:ln>
          </p:spPr>
          <p:txBody>
            <a:bodyPr rtlCol="0" anchor="ctr"/>
            <a:lstStyle/>
            <a:p>
              <a:endParaRPr lang="en-US" dirty="0"/>
            </a:p>
          </p:txBody>
        </p:sp>
        <p:sp>
          <p:nvSpPr>
            <p:cNvPr id="1144" name="Freeform: Shape 1143">
              <a:extLst>
                <a:ext uri="{FF2B5EF4-FFF2-40B4-BE49-F238E27FC236}">
                  <a16:creationId xmlns:a16="http://schemas.microsoft.com/office/drawing/2014/main" id="{608CE8FE-AA4D-4CD6-B1E3-5F50690A54C9}"/>
                </a:ext>
              </a:extLst>
            </p:cNvPr>
            <p:cNvSpPr/>
            <p:nvPr/>
          </p:nvSpPr>
          <p:spPr>
            <a:xfrm>
              <a:off x="4847173" y="6579504"/>
              <a:ext cx="6296" cy="2277"/>
            </a:xfrm>
            <a:custGeom>
              <a:avLst/>
              <a:gdLst>
                <a:gd name="connsiteX0" fmla="*/ 0 w 6296"/>
                <a:gd name="connsiteY0" fmla="*/ 2277 h 2277"/>
                <a:gd name="connsiteX1" fmla="*/ 6297 w 6296"/>
                <a:gd name="connsiteY1" fmla="*/ 2277 h 2277"/>
                <a:gd name="connsiteX2" fmla="*/ 6297 w 6296"/>
                <a:gd name="connsiteY2" fmla="*/ 938 h 2277"/>
                <a:gd name="connsiteX3" fmla="*/ 6297 w 6296"/>
                <a:gd name="connsiteY3" fmla="*/ 938 h 2277"/>
                <a:gd name="connsiteX4" fmla="*/ 6297 w 6296"/>
                <a:gd name="connsiteY4" fmla="*/ 0 h 2277"/>
                <a:gd name="connsiteX5" fmla="*/ 134 w 6296"/>
                <a:gd name="connsiteY5" fmla="*/ 0 h 2277"/>
                <a:gd name="connsiteX6" fmla="*/ 134 w 6296"/>
                <a:gd name="connsiteY6" fmla="*/ 1206 h 2277"/>
                <a:gd name="connsiteX7" fmla="*/ 0 w 6296"/>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277">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w="12700" cap="flat">
              <a:noFill/>
              <a:prstDash val="solid"/>
              <a:miter/>
            </a:ln>
          </p:spPr>
          <p:txBody>
            <a:bodyPr rtlCol="0" anchor="ctr"/>
            <a:lstStyle/>
            <a:p>
              <a:endParaRPr lang="en-US" dirty="0"/>
            </a:p>
          </p:txBody>
        </p:sp>
        <p:sp>
          <p:nvSpPr>
            <p:cNvPr id="1145" name="Freeform: Shape 1144">
              <a:extLst>
                <a:ext uri="{FF2B5EF4-FFF2-40B4-BE49-F238E27FC236}">
                  <a16:creationId xmlns:a16="http://schemas.microsoft.com/office/drawing/2014/main" id="{70AB402E-7B58-4781-B2B9-A02726B48EEC}"/>
                </a:ext>
              </a:extLst>
            </p:cNvPr>
            <p:cNvSpPr/>
            <p:nvPr/>
          </p:nvSpPr>
          <p:spPr>
            <a:xfrm>
              <a:off x="4843288" y="5997998"/>
              <a:ext cx="2679" cy="578558"/>
            </a:xfrm>
            <a:custGeom>
              <a:avLst/>
              <a:gdLst>
                <a:gd name="connsiteX0" fmla="*/ 0 w 2679"/>
                <a:gd name="connsiteY0" fmla="*/ 576282 h 578558"/>
                <a:gd name="connsiteX1" fmla="*/ 2680 w 2679"/>
                <a:gd name="connsiteY1" fmla="*/ 578559 h 578558"/>
                <a:gd name="connsiteX2" fmla="*/ 2680 w 2679"/>
                <a:gd name="connsiteY2" fmla="*/ 0 h 578558"/>
                <a:gd name="connsiteX3" fmla="*/ 1340 w 2679"/>
                <a:gd name="connsiteY3" fmla="*/ 0 h 578558"/>
                <a:gd name="connsiteX4" fmla="*/ 0 w 2679"/>
                <a:gd name="connsiteY4" fmla="*/ 0 h 57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8558">
                  <a:moveTo>
                    <a:pt x="0" y="576282"/>
                  </a:moveTo>
                  <a:cubicBezTo>
                    <a:pt x="1059" y="576817"/>
                    <a:pt x="1983" y="577594"/>
                    <a:pt x="2680" y="578559"/>
                  </a:cubicBezTo>
                  <a:lnTo>
                    <a:pt x="2680" y="0"/>
                  </a:lnTo>
                  <a:lnTo>
                    <a:pt x="134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46" name="Freeform: Shape 1145">
              <a:extLst>
                <a:ext uri="{FF2B5EF4-FFF2-40B4-BE49-F238E27FC236}">
                  <a16:creationId xmlns:a16="http://schemas.microsoft.com/office/drawing/2014/main" id="{83B85434-4CA0-4AF7-B674-F23D26374B55}"/>
                </a:ext>
              </a:extLst>
            </p:cNvPr>
            <p:cNvSpPr/>
            <p:nvPr/>
          </p:nvSpPr>
          <p:spPr>
            <a:xfrm>
              <a:off x="4597573" y="5983932"/>
              <a:ext cx="209540" cy="2679"/>
            </a:xfrm>
            <a:custGeom>
              <a:avLst/>
              <a:gdLst>
                <a:gd name="connsiteX0" fmla="*/ 209541 w 209540"/>
                <a:gd name="connsiteY0" fmla="*/ 1340 h 2679"/>
                <a:gd name="connsiteX1" fmla="*/ 209541 w 209540"/>
                <a:gd name="connsiteY1" fmla="*/ 0 h 2679"/>
                <a:gd name="connsiteX2" fmla="*/ 0 w 209540"/>
                <a:gd name="connsiteY2" fmla="*/ 0 h 2679"/>
                <a:gd name="connsiteX3" fmla="*/ 0 w 209540"/>
                <a:gd name="connsiteY3" fmla="*/ 1340 h 2679"/>
                <a:gd name="connsiteX4" fmla="*/ 0 w 209540"/>
                <a:gd name="connsiteY4" fmla="*/ 2679 h 2679"/>
                <a:gd name="connsiteX5" fmla="*/ 209541 w 209540"/>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40" h="2679">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w="12700" cap="flat">
              <a:noFill/>
              <a:prstDash val="solid"/>
              <a:miter/>
            </a:ln>
          </p:spPr>
          <p:txBody>
            <a:bodyPr rtlCol="0" anchor="ctr"/>
            <a:lstStyle/>
            <a:p>
              <a:endParaRPr lang="en-US" dirty="0"/>
            </a:p>
          </p:txBody>
        </p:sp>
        <p:sp>
          <p:nvSpPr>
            <p:cNvPr id="1147" name="Freeform: Shape 1146">
              <a:extLst>
                <a:ext uri="{FF2B5EF4-FFF2-40B4-BE49-F238E27FC236}">
                  <a16:creationId xmlns:a16="http://schemas.microsoft.com/office/drawing/2014/main" id="{3A44E38A-EE0D-414B-9AF8-907BC9AC5FD9}"/>
                </a:ext>
              </a:extLst>
            </p:cNvPr>
            <p:cNvSpPr/>
            <p:nvPr/>
          </p:nvSpPr>
          <p:spPr>
            <a:xfrm>
              <a:off x="4844628" y="5997998"/>
              <a:ext cx="2679" cy="147"/>
            </a:xfrm>
            <a:custGeom>
              <a:avLst/>
              <a:gdLst>
                <a:gd name="connsiteX0" fmla="*/ 1340 w 2679"/>
                <a:gd name="connsiteY0" fmla="*/ 0 h 147"/>
                <a:gd name="connsiteX1" fmla="*/ 2679 w 2679"/>
                <a:gd name="connsiteY1" fmla="*/ 0 h 147"/>
                <a:gd name="connsiteX2" fmla="*/ 0 w 2679"/>
                <a:gd name="connsiteY2" fmla="*/ 0 h 147"/>
                <a:gd name="connsiteX3" fmla="*/ 0 w 2679"/>
                <a:gd name="connsiteY3" fmla="*/ 0 h 147"/>
              </a:gdLst>
              <a:ahLst/>
              <a:cxnLst>
                <a:cxn ang="0">
                  <a:pos x="connsiteX0" y="connsiteY0"/>
                </a:cxn>
                <a:cxn ang="0">
                  <a:pos x="connsiteX1" y="connsiteY1"/>
                </a:cxn>
                <a:cxn ang="0">
                  <a:pos x="connsiteX2" y="connsiteY2"/>
                </a:cxn>
                <a:cxn ang="0">
                  <a:pos x="connsiteX3" y="connsiteY3"/>
                </a:cxn>
              </a:cxnLst>
              <a:rect l="l" t="t" r="r" b="b"/>
              <a:pathLst>
                <a:path w="2679" h="147">
                  <a:moveTo>
                    <a:pt x="1340" y="0"/>
                  </a:moveTo>
                  <a:cubicBezTo>
                    <a:pt x="1782" y="59"/>
                    <a:pt x="2237" y="59"/>
                    <a:pt x="2679" y="0"/>
                  </a:cubicBezTo>
                  <a:cubicBezTo>
                    <a:pt x="1795" y="197"/>
                    <a:pt x="884" y="197"/>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48" name="Freeform: Shape 1147">
              <a:extLst>
                <a:ext uri="{FF2B5EF4-FFF2-40B4-BE49-F238E27FC236}">
                  <a16:creationId xmlns:a16="http://schemas.microsoft.com/office/drawing/2014/main" id="{2BDDD2F3-2C20-4CF3-8220-743C0999D1CE}"/>
                </a:ext>
              </a:extLst>
            </p:cNvPr>
            <p:cNvSpPr/>
            <p:nvPr/>
          </p:nvSpPr>
          <p:spPr>
            <a:xfrm>
              <a:off x="4841278" y="5997194"/>
              <a:ext cx="3349" cy="937"/>
            </a:xfrm>
            <a:custGeom>
              <a:avLst/>
              <a:gdLst>
                <a:gd name="connsiteX0" fmla="*/ 2010 w 3349"/>
                <a:gd name="connsiteY0" fmla="*/ 938 h 937"/>
                <a:gd name="connsiteX1" fmla="*/ 3349 w 3349"/>
                <a:gd name="connsiteY1" fmla="*/ 938 h 937"/>
                <a:gd name="connsiteX2" fmla="*/ 0 w 3349"/>
                <a:gd name="connsiteY2" fmla="*/ 0 h 937"/>
                <a:gd name="connsiteX3" fmla="*/ 0 w 3349"/>
                <a:gd name="connsiteY3" fmla="*/ 0 h 937"/>
              </a:gdLst>
              <a:ahLst/>
              <a:cxnLst>
                <a:cxn ang="0">
                  <a:pos x="connsiteX0" y="connsiteY0"/>
                </a:cxn>
                <a:cxn ang="0">
                  <a:pos x="connsiteX1" y="connsiteY1"/>
                </a:cxn>
                <a:cxn ang="0">
                  <a:pos x="connsiteX2" y="connsiteY2"/>
                </a:cxn>
                <a:cxn ang="0">
                  <a:pos x="connsiteX3" y="connsiteY3"/>
                </a:cxn>
              </a:cxnLst>
              <a:rect l="l" t="t" r="r" b="b"/>
              <a:pathLst>
                <a:path w="3349" h="937">
                  <a:moveTo>
                    <a:pt x="2010" y="938"/>
                  </a:moveTo>
                  <a:lnTo>
                    <a:pt x="3349" y="938"/>
                  </a:lnTo>
                  <a:cubicBezTo>
                    <a:pt x="2170" y="896"/>
                    <a:pt x="1032" y="575"/>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49" name="Freeform: Shape 1148">
              <a:extLst>
                <a:ext uri="{FF2B5EF4-FFF2-40B4-BE49-F238E27FC236}">
                  <a16:creationId xmlns:a16="http://schemas.microsoft.com/office/drawing/2014/main" id="{83DBC60C-E93A-4B51-84E2-B47C78A93F11}"/>
                </a:ext>
              </a:extLst>
            </p:cNvPr>
            <p:cNvSpPr/>
            <p:nvPr/>
          </p:nvSpPr>
          <p:spPr>
            <a:xfrm>
              <a:off x="4837929" y="5997194"/>
              <a:ext cx="803" cy="13395"/>
            </a:xfrm>
            <a:custGeom>
              <a:avLst/>
              <a:gdLst>
                <a:gd name="connsiteX0" fmla="*/ 804 w 803"/>
                <a:gd name="connsiteY0" fmla="*/ 0 h 13395"/>
                <a:gd name="connsiteX1" fmla="*/ 0 w 803"/>
                <a:gd name="connsiteY1" fmla="*/ 0 h 13395"/>
                <a:gd name="connsiteX2" fmla="*/ 804 w 803"/>
                <a:gd name="connsiteY2" fmla="*/ 0 h 13395"/>
              </a:gdLst>
              <a:ahLst/>
              <a:cxnLst>
                <a:cxn ang="0">
                  <a:pos x="connsiteX0" y="connsiteY0"/>
                </a:cxn>
                <a:cxn ang="0">
                  <a:pos x="connsiteX1" y="connsiteY1"/>
                </a:cxn>
                <a:cxn ang="0">
                  <a:pos x="connsiteX2" y="connsiteY2"/>
                </a:cxn>
              </a:cxnLst>
              <a:rect l="l" t="t" r="r" b="b"/>
              <a:pathLst>
                <a:path w="803" h="13395">
                  <a:moveTo>
                    <a:pt x="804" y="0"/>
                  </a:moveTo>
                  <a:lnTo>
                    <a:pt x="0"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150" name="Freeform: Shape 1149">
              <a:extLst>
                <a:ext uri="{FF2B5EF4-FFF2-40B4-BE49-F238E27FC236}">
                  <a16:creationId xmlns:a16="http://schemas.microsoft.com/office/drawing/2014/main" id="{6BD79E29-C6EE-477D-8F74-4865A902FCDE}"/>
                </a:ext>
              </a:extLst>
            </p:cNvPr>
            <p:cNvSpPr/>
            <p:nvPr/>
          </p:nvSpPr>
          <p:spPr>
            <a:xfrm>
              <a:off x="4833055" y="5991300"/>
              <a:ext cx="50" cy="937"/>
            </a:xfrm>
            <a:custGeom>
              <a:avLst/>
              <a:gdLst>
                <a:gd name="connsiteX0" fmla="*/ 50 w 50"/>
                <a:gd name="connsiteY0" fmla="*/ 938 h 937"/>
                <a:gd name="connsiteX1" fmla="*/ 50 w 50"/>
                <a:gd name="connsiteY1" fmla="*/ 0 h 937"/>
                <a:gd name="connsiteX2" fmla="*/ 50 w 50"/>
                <a:gd name="connsiteY2" fmla="*/ 0 h 937"/>
                <a:gd name="connsiteX3" fmla="*/ 50 w 50"/>
                <a:gd name="connsiteY3" fmla="*/ 938 h 937"/>
              </a:gdLst>
              <a:ahLst/>
              <a:cxnLst>
                <a:cxn ang="0">
                  <a:pos x="connsiteX0" y="connsiteY0"/>
                </a:cxn>
                <a:cxn ang="0">
                  <a:pos x="connsiteX1" y="connsiteY1"/>
                </a:cxn>
                <a:cxn ang="0">
                  <a:pos x="connsiteX2" y="connsiteY2"/>
                </a:cxn>
                <a:cxn ang="0">
                  <a:pos x="connsiteX3" y="connsiteY3"/>
                </a:cxn>
              </a:cxnLst>
              <a:rect l="l" t="t" r="r" b="b"/>
              <a:pathLst>
                <a:path w="50" h="937">
                  <a:moveTo>
                    <a:pt x="50" y="938"/>
                  </a:moveTo>
                  <a:cubicBezTo>
                    <a:pt x="-17" y="628"/>
                    <a:pt x="-17" y="309"/>
                    <a:pt x="50" y="0"/>
                  </a:cubicBezTo>
                  <a:lnTo>
                    <a:pt x="50" y="0"/>
                  </a:lnTo>
                  <a:cubicBezTo>
                    <a:pt x="-3" y="309"/>
                    <a:pt x="-3" y="628"/>
                    <a:pt x="50" y="938"/>
                  </a:cubicBezTo>
                  <a:close/>
                </a:path>
              </a:pathLst>
            </a:custGeom>
            <a:solidFill>
              <a:srgbClr val="000000"/>
            </a:solidFill>
            <a:ln w="12700" cap="flat">
              <a:noFill/>
              <a:prstDash val="solid"/>
              <a:miter/>
            </a:ln>
          </p:spPr>
          <p:txBody>
            <a:bodyPr rtlCol="0" anchor="ctr"/>
            <a:lstStyle/>
            <a:p>
              <a:endParaRPr lang="en-US" dirty="0"/>
            </a:p>
          </p:txBody>
        </p:sp>
        <p:sp>
          <p:nvSpPr>
            <p:cNvPr id="1151" name="Freeform: Shape 1150">
              <a:extLst>
                <a:ext uri="{FF2B5EF4-FFF2-40B4-BE49-F238E27FC236}">
                  <a16:creationId xmlns:a16="http://schemas.microsoft.com/office/drawing/2014/main" id="{E4E2A1AE-2622-4464-B668-F1AFFDB5133F}"/>
                </a:ext>
              </a:extLst>
            </p:cNvPr>
            <p:cNvSpPr/>
            <p:nvPr/>
          </p:nvSpPr>
          <p:spPr>
            <a:xfrm>
              <a:off x="4851863" y="5991434"/>
              <a:ext cx="49" cy="1607"/>
            </a:xfrm>
            <a:custGeom>
              <a:avLst/>
              <a:gdLst>
                <a:gd name="connsiteX0" fmla="*/ 0 w 49"/>
                <a:gd name="connsiteY0" fmla="*/ 0 h 1607"/>
                <a:gd name="connsiteX1" fmla="*/ 0 w 49"/>
                <a:gd name="connsiteY1" fmla="*/ 1608 h 1607"/>
                <a:gd name="connsiteX2" fmla="*/ 0 w 49"/>
                <a:gd name="connsiteY2" fmla="*/ 670 h 1607"/>
              </a:gdLst>
              <a:ahLst/>
              <a:cxnLst>
                <a:cxn ang="0">
                  <a:pos x="connsiteX0" y="connsiteY0"/>
                </a:cxn>
                <a:cxn ang="0">
                  <a:pos x="connsiteX1" y="connsiteY1"/>
                </a:cxn>
                <a:cxn ang="0">
                  <a:pos x="connsiteX2" y="connsiteY2"/>
                </a:cxn>
              </a:cxnLst>
              <a:rect l="l" t="t" r="r" b="b"/>
              <a:pathLst>
                <a:path w="49" h="1607">
                  <a:moveTo>
                    <a:pt x="0" y="0"/>
                  </a:moveTo>
                  <a:cubicBezTo>
                    <a:pt x="67" y="535"/>
                    <a:pt x="67" y="1073"/>
                    <a:pt x="0" y="1608"/>
                  </a:cubicBezTo>
                  <a:cubicBezTo>
                    <a:pt x="0" y="1608"/>
                    <a:pt x="0" y="1608"/>
                    <a:pt x="0" y="670"/>
                  </a:cubicBezTo>
                  <a:close/>
                </a:path>
              </a:pathLst>
            </a:custGeom>
            <a:solidFill>
              <a:srgbClr val="000000"/>
            </a:solidFill>
            <a:ln w="12700" cap="flat">
              <a:noFill/>
              <a:prstDash val="solid"/>
              <a:miter/>
            </a:ln>
          </p:spPr>
          <p:txBody>
            <a:bodyPr rtlCol="0" anchor="ctr"/>
            <a:lstStyle/>
            <a:p>
              <a:endParaRPr lang="en-US" dirty="0"/>
            </a:p>
          </p:txBody>
        </p:sp>
        <p:sp>
          <p:nvSpPr>
            <p:cNvPr id="1152" name="Freeform: Shape 1151">
              <a:extLst>
                <a:ext uri="{FF2B5EF4-FFF2-40B4-BE49-F238E27FC236}">
                  <a16:creationId xmlns:a16="http://schemas.microsoft.com/office/drawing/2014/main" id="{FE128035-579D-49B5-8493-5AEB45905BDE}"/>
                </a:ext>
              </a:extLst>
            </p:cNvPr>
            <p:cNvSpPr/>
            <p:nvPr/>
          </p:nvSpPr>
          <p:spPr>
            <a:xfrm>
              <a:off x="4582568" y="5879847"/>
              <a:ext cx="14797" cy="112797"/>
            </a:xfrm>
            <a:custGeom>
              <a:avLst/>
              <a:gdLst>
                <a:gd name="connsiteX0" fmla="*/ 7636 w 14797"/>
                <a:gd name="connsiteY0" fmla="*/ 112793 h 112797"/>
                <a:gd name="connsiteX1" fmla="*/ 14738 w 14797"/>
                <a:gd name="connsiteY1" fmla="*/ 106764 h 112797"/>
                <a:gd name="connsiteX2" fmla="*/ 14738 w 14797"/>
                <a:gd name="connsiteY2" fmla="*/ 105425 h 112797"/>
                <a:gd name="connsiteX3" fmla="*/ 14738 w 14797"/>
                <a:gd name="connsiteY3" fmla="*/ 7369 h 112797"/>
                <a:gd name="connsiteX4" fmla="*/ 7636 w 14797"/>
                <a:gd name="connsiteY4" fmla="*/ 1 h 112797"/>
                <a:gd name="connsiteX5" fmla="*/ 7369 w 14797"/>
                <a:gd name="connsiteY5" fmla="*/ 1 h 112797"/>
                <a:gd name="connsiteX6" fmla="*/ 0 w 14797"/>
                <a:gd name="connsiteY6" fmla="*/ 7369 h 112797"/>
                <a:gd name="connsiteX7" fmla="*/ 0 w 14797"/>
                <a:gd name="connsiteY7" fmla="*/ 105425 h 112797"/>
                <a:gd name="connsiteX8" fmla="*/ 7369 w 14797"/>
                <a:gd name="connsiteY8" fmla="*/ 112798 h 112797"/>
                <a:gd name="connsiteX9" fmla="*/ 7636 w 14797"/>
                <a:gd name="connsiteY9" fmla="*/ 112793 h 11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7" h="112797">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w="12700" cap="flat">
              <a:noFill/>
              <a:prstDash val="solid"/>
              <a:miter/>
            </a:ln>
          </p:spPr>
          <p:txBody>
            <a:bodyPr rtlCol="0" anchor="ctr"/>
            <a:lstStyle/>
            <a:p>
              <a:endParaRPr lang="en-US" dirty="0"/>
            </a:p>
          </p:txBody>
        </p:sp>
        <p:sp>
          <p:nvSpPr>
            <p:cNvPr id="1153" name="Freeform: Shape 1152">
              <a:extLst>
                <a:ext uri="{FF2B5EF4-FFF2-40B4-BE49-F238E27FC236}">
                  <a16:creationId xmlns:a16="http://schemas.microsoft.com/office/drawing/2014/main" id="{F67E11CE-1024-4F15-A26F-64DB230B7346}"/>
                </a:ext>
              </a:extLst>
            </p:cNvPr>
            <p:cNvSpPr/>
            <p:nvPr/>
          </p:nvSpPr>
          <p:spPr>
            <a:xfrm>
              <a:off x="4821851" y="5988755"/>
              <a:ext cx="11120" cy="2545"/>
            </a:xfrm>
            <a:custGeom>
              <a:avLst/>
              <a:gdLst>
                <a:gd name="connsiteX0" fmla="*/ 0 w 11120"/>
                <a:gd name="connsiteY0" fmla="*/ 0 h 2545"/>
                <a:gd name="connsiteX1" fmla="*/ 0 w 11120"/>
                <a:gd name="connsiteY1" fmla="*/ 2545 h 2545"/>
                <a:gd name="connsiteX2" fmla="*/ 11120 w 11120"/>
                <a:gd name="connsiteY2" fmla="*/ 2545 h 2545"/>
                <a:gd name="connsiteX3" fmla="*/ 11120 w 11120"/>
                <a:gd name="connsiteY3" fmla="*/ 1206 h 2545"/>
                <a:gd name="connsiteX4" fmla="*/ 11120 w 11120"/>
                <a:gd name="connsiteY4" fmla="*/ 1206 h 2545"/>
                <a:gd name="connsiteX5" fmla="*/ 4153 w 1112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0" h="2545">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w="12700" cap="flat">
              <a:noFill/>
              <a:prstDash val="solid"/>
              <a:miter/>
            </a:ln>
          </p:spPr>
          <p:txBody>
            <a:bodyPr rtlCol="0" anchor="ctr"/>
            <a:lstStyle/>
            <a:p>
              <a:endParaRPr lang="en-US" dirty="0"/>
            </a:p>
          </p:txBody>
        </p:sp>
        <p:sp>
          <p:nvSpPr>
            <p:cNvPr id="1154" name="Freeform: Shape 1153">
              <a:extLst>
                <a:ext uri="{FF2B5EF4-FFF2-40B4-BE49-F238E27FC236}">
                  <a16:creationId xmlns:a16="http://schemas.microsoft.com/office/drawing/2014/main" id="{9CCDA9CD-7679-4D6C-8BFB-4BEFE9177972}"/>
                </a:ext>
              </a:extLst>
            </p:cNvPr>
            <p:cNvSpPr/>
            <p:nvPr/>
          </p:nvSpPr>
          <p:spPr>
            <a:xfrm>
              <a:off x="4838733" y="5997060"/>
              <a:ext cx="2545" cy="576013"/>
            </a:xfrm>
            <a:custGeom>
              <a:avLst/>
              <a:gdLst>
                <a:gd name="connsiteX0" fmla="*/ 0 w 2545"/>
                <a:gd name="connsiteY0" fmla="*/ 0 h 576013"/>
                <a:gd name="connsiteX1" fmla="*/ 0 w 2545"/>
                <a:gd name="connsiteY1" fmla="*/ 0 h 576013"/>
                <a:gd name="connsiteX2" fmla="*/ 0 w 2545"/>
                <a:gd name="connsiteY2" fmla="*/ 576014 h 576013"/>
                <a:gd name="connsiteX3" fmla="*/ 938 w 2545"/>
                <a:gd name="connsiteY3" fmla="*/ 576014 h 576013"/>
                <a:gd name="connsiteX4" fmla="*/ 2546 w 2545"/>
                <a:gd name="connsiteY4" fmla="*/ 576014 h 576013"/>
                <a:gd name="connsiteX5" fmla="*/ 2546 w 2545"/>
                <a:gd name="connsiteY5" fmla="*/ 0 h 576013"/>
                <a:gd name="connsiteX6" fmla="*/ 1340 w 2545"/>
                <a:gd name="connsiteY6" fmla="*/ 0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576013">
                  <a:moveTo>
                    <a:pt x="0" y="0"/>
                  </a:moveTo>
                  <a:lnTo>
                    <a:pt x="0" y="0"/>
                  </a:lnTo>
                  <a:lnTo>
                    <a:pt x="0" y="576014"/>
                  </a:lnTo>
                  <a:lnTo>
                    <a:pt x="938" y="576014"/>
                  </a:lnTo>
                  <a:lnTo>
                    <a:pt x="2546" y="576014"/>
                  </a:lnTo>
                  <a:lnTo>
                    <a:pt x="2546"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155" name="Freeform: Shape 1154">
              <a:extLst>
                <a:ext uri="{FF2B5EF4-FFF2-40B4-BE49-F238E27FC236}">
                  <a16:creationId xmlns:a16="http://schemas.microsoft.com/office/drawing/2014/main" id="{9A5D4271-2AFC-4CB3-9E18-DA5F77E14DAA}"/>
                </a:ext>
              </a:extLst>
            </p:cNvPr>
            <p:cNvSpPr/>
            <p:nvPr/>
          </p:nvSpPr>
          <p:spPr>
            <a:xfrm>
              <a:off x="4815956" y="6574159"/>
              <a:ext cx="31277" cy="15659"/>
            </a:xfrm>
            <a:custGeom>
              <a:avLst/>
              <a:gdLst>
                <a:gd name="connsiteX0" fmla="*/ 31217 w 31277"/>
                <a:gd name="connsiteY0" fmla="*/ 7622 h 15659"/>
                <a:gd name="connsiteX1" fmla="*/ 31217 w 31277"/>
                <a:gd name="connsiteY1" fmla="*/ 6283 h 15659"/>
                <a:gd name="connsiteX2" fmla="*/ 31217 w 31277"/>
                <a:gd name="connsiteY2" fmla="*/ 5077 h 15659"/>
                <a:gd name="connsiteX3" fmla="*/ 30145 w 31277"/>
                <a:gd name="connsiteY3" fmla="*/ 2398 h 15659"/>
                <a:gd name="connsiteX4" fmla="*/ 27466 w 31277"/>
                <a:gd name="connsiteY4" fmla="*/ 121 h 15659"/>
                <a:gd name="connsiteX5" fmla="*/ 25456 w 31277"/>
                <a:gd name="connsiteY5" fmla="*/ 121 h 15659"/>
                <a:gd name="connsiteX6" fmla="*/ 23848 w 31277"/>
                <a:gd name="connsiteY6" fmla="*/ 121 h 15659"/>
                <a:gd name="connsiteX7" fmla="*/ 22910 w 31277"/>
                <a:gd name="connsiteY7" fmla="*/ 121 h 15659"/>
                <a:gd name="connsiteX8" fmla="*/ 6029 w 31277"/>
                <a:gd name="connsiteY8" fmla="*/ 790 h 15659"/>
                <a:gd name="connsiteX9" fmla="*/ 6029 w 31277"/>
                <a:gd name="connsiteY9" fmla="*/ 8560 h 15659"/>
                <a:gd name="connsiteX10" fmla="*/ 0 w 31277"/>
                <a:gd name="connsiteY10" fmla="*/ 15659 h 15659"/>
                <a:gd name="connsiteX11" fmla="*/ 0 w 31277"/>
                <a:gd name="connsiteY11" fmla="*/ 15659 h 15659"/>
                <a:gd name="connsiteX12" fmla="*/ 24518 w 31277"/>
                <a:gd name="connsiteY12" fmla="*/ 14588 h 15659"/>
                <a:gd name="connsiteX13" fmla="*/ 31083 w 31277"/>
                <a:gd name="connsiteY13" fmla="*/ 9631 h 15659"/>
                <a:gd name="connsiteX14" fmla="*/ 31083 w 31277"/>
                <a:gd name="connsiteY14" fmla="*/ 8426 h 15659"/>
                <a:gd name="connsiteX15" fmla="*/ 28671 w 31277"/>
                <a:gd name="connsiteY15" fmla="*/ 7622 h 15659"/>
                <a:gd name="connsiteX16" fmla="*/ 24116 w 31277"/>
                <a:gd name="connsiteY16" fmla="*/ 7622 h 15659"/>
                <a:gd name="connsiteX17" fmla="*/ 22428 w 31277"/>
                <a:gd name="connsiteY17" fmla="*/ 6765 h 15659"/>
                <a:gd name="connsiteX18" fmla="*/ 23285 w 31277"/>
                <a:gd name="connsiteY18" fmla="*/ 5077 h 15659"/>
                <a:gd name="connsiteX19" fmla="*/ 24116 w 31277"/>
                <a:gd name="connsiteY19" fmla="*/ 5077 h 15659"/>
                <a:gd name="connsiteX20" fmla="*/ 28805 w 31277"/>
                <a:gd name="connsiteY20" fmla="*/ 5077 h 15659"/>
                <a:gd name="connsiteX21" fmla="*/ 30145 w 31277"/>
                <a:gd name="connsiteY21" fmla="*/ 6416 h 15659"/>
                <a:gd name="connsiteX22" fmla="*/ 28819 w 31277"/>
                <a:gd name="connsiteY22" fmla="*/ 7770 h 15659"/>
                <a:gd name="connsiteX23" fmla="*/ 28671 w 31277"/>
                <a:gd name="connsiteY23" fmla="*/ 7756 h 15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277" h="15659">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w="12700" cap="flat">
              <a:noFill/>
              <a:prstDash val="solid"/>
              <a:miter/>
            </a:ln>
          </p:spPr>
          <p:txBody>
            <a:bodyPr rtlCol="0" anchor="ctr"/>
            <a:lstStyle/>
            <a:p>
              <a:endParaRPr lang="en-US" dirty="0"/>
            </a:p>
          </p:txBody>
        </p:sp>
        <p:sp>
          <p:nvSpPr>
            <p:cNvPr id="1156" name="Freeform: Shape 1155">
              <a:extLst>
                <a:ext uri="{FF2B5EF4-FFF2-40B4-BE49-F238E27FC236}">
                  <a16:creationId xmlns:a16="http://schemas.microsoft.com/office/drawing/2014/main" id="{8F7D3BDF-7EEF-4E13-AA2F-F738B32C71FC}"/>
                </a:ext>
              </a:extLst>
            </p:cNvPr>
            <p:cNvSpPr/>
            <p:nvPr/>
          </p:nvSpPr>
          <p:spPr>
            <a:xfrm>
              <a:off x="4807466" y="6582049"/>
              <a:ext cx="49" cy="1607"/>
            </a:xfrm>
            <a:custGeom>
              <a:avLst/>
              <a:gdLst>
                <a:gd name="connsiteX0" fmla="*/ 50 w 49"/>
                <a:gd name="connsiteY0" fmla="*/ 1608 h 1607"/>
                <a:gd name="connsiteX1" fmla="*/ 50 w 49"/>
                <a:gd name="connsiteY1" fmla="*/ 0 h 1607"/>
                <a:gd name="connsiteX2" fmla="*/ 50 w 49"/>
                <a:gd name="connsiteY2" fmla="*/ 0 h 1607"/>
                <a:gd name="connsiteX3" fmla="*/ 50 w 49"/>
                <a:gd name="connsiteY3" fmla="*/ 1608 h 1607"/>
              </a:gdLst>
              <a:ahLst/>
              <a:cxnLst>
                <a:cxn ang="0">
                  <a:pos x="connsiteX0" y="connsiteY0"/>
                </a:cxn>
                <a:cxn ang="0">
                  <a:pos x="connsiteX1" y="connsiteY1"/>
                </a:cxn>
                <a:cxn ang="0">
                  <a:pos x="connsiteX2" y="connsiteY2"/>
                </a:cxn>
                <a:cxn ang="0">
                  <a:pos x="connsiteX3" y="connsiteY3"/>
                </a:cxn>
              </a:cxnLst>
              <a:rect l="l" t="t" r="r" b="b"/>
              <a:pathLst>
                <a:path w="49"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dirty="0"/>
            </a:p>
          </p:txBody>
        </p:sp>
        <p:sp>
          <p:nvSpPr>
            <p:cNvPr id="1157" name="Freeform: Shape 1156">
              <a:extLst>
                <a:ext uri="{FF2B5EF4-FFF2-40B4-BE49-F238E27FC236}">
                  <a16:creationId xmlns:a16="http://schemas.microsoft.com/office/drawing/2014/main" id="{6F2DF9DD-E7D7-49C0-A603-8AAB9E6211C5}"/>
                </a:ext>
              </a:extLst>
            </p:cNvPr>
            <p:cNvSpPr/>
            <p:nvPr/>
          </p:nvSpPr>
          <p:spPr>
            <a:xfrm>
              <a:off x="4811669" y="6589014"/>
              <a:ext cx="1473" cy="13395"/>
            </a:xfrm>
            <a:custGeom>
              <a:avLst/>
              <a:gdLst>
                <a:gd name="connsiteX0" fmla="*/ 1474 w 1473"/>
                <a:gd name="connsiteY0" fmla="*/ 0 h 13395"/>
                <a:gd name="connsiteX1" fmla="*/ 1474 w 1473"/>
                <a:gd name="connsiteY1" fmla="*/ 0 h 13395"/>
                <a:gd name="connsiteX2" fmla="*/ 0 w 1473"/>
                <a:gd name="connsiteY2" fmla="*/ 0 h 13395"/>
              </a:gdLst>
              <a:ahLst/>
              <a:cxnLst>
                <a:cxn ang="0">
                  <a:pos x="connsiteX0" y="connsiteY0"/>
                </a:cxn>
                <a:cxn ang="0">
                  <a:pos x="connsiteX1" y="connsiteY1"/>
                </a:cxn>
                <a:cxn ang="0">
                  <a:pos x="connsiteX2" y="connsiteY2"/>
                </a:cxn>
              </a:cxnLst>
              <a:rect l="l" t="t" r="r" b="b"/>
              <a:pathLst>
                <a:path w="1473" h="13395">
                  <a:moveTo>
                    <a:pt x="1474" y="0"/>
                  </a:moveTo>
                  <a:lnTo>
                    <a:pt x="1474"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58" name="Freeform: Shape 1157">
              <a:extLst>
                <a:ext uri="{FF2B5EF4-FFF2-40B4-BE49-F238E27FC236}">
                  <a16:creationId xmlns:a16="http://schemas.microsoft.com/office/drawing/2014/main" id="{44254CA3-1AE2-473F-A813-002D17C54F35}"/>
                </a:ext>
              </a:extLst>
            </p:cNvPr>
            <p:cNvSpPr/>
            <p:nvPr/>
          </p:nvSpPr>
          <p:spPr>
            <a:xfrm>
              <a:off x="4821851" y="5985272"/>
              <a:ext cx="10852" cy="4688"/>
            </a:xfrm>
            <a:custGeom>
              <a:avLst/>
              <a:gdLst>
                <a:gd name="connsiteX0" fmla="*/ 3885 w 10852"/>
                <a:gd name="connsiteY0" fmla="*/ 3483 h 4688"/>
                <a:gd name="connsiteX1" fmla="*/ 10852 w 10852"/>
                <a:gd name="connsiteY1" fmla="*/ 4688 h 4688"/>
                <a:gd name="connsiteX2" fmla="*/ 10852 w 10852"/>
                <a:gd name="connsiteY2" fmla="*/ 2009 h 4688"/>
                <a:gd name="connsiteX3" fmla="*/ 0 w 10852"/>
                <a:gd name="connsiteY3" fmla="*/ 0 h 4688"/>
                <a:gd name="connsiteX4" fmla="*/ 0 w 10852"/>
                <a:gd name="connsiteY4" fmla="*/ 2679 h 4688"/>
                <a:gd name="connsiteX5" fmla="*/ 3885 w 10852"/>
                <a:gd name="connsiteY5" fmla="*/ 3483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4688">
                  <a:moveTo>
                    <a:pt x="3885" y="3483"/>
                  </a:moveTo>
                  <a:lnTo>
                    <a:pt x="10852" y="4688"/>
                  </a:lnTo>
                  <a:lnTo>
                    <a:pt x="10852" y="2009"/>
                  </a:lnTo>
                  <a:lnTo>
                    <a:pt x="0" y="0"/>
                  </a:lnTo>
                  <a:lnTo>
                    <a:pt x="0" y="2679"/>
                  </a:lnTo>
                  <a:lnTo>
                    <a:pt x="3885" y="3483"/>
                  </a:lnTo>
                  <a:close/>
                </a:path>
              </a:pathLst>
            </a:custGeom>
            <a:solidFill>
              <a:srgbClr val="000000"/>
            </a:solidFill>
            <a:ln w="12700" cap="flat">
              <a:noFill/>
              <a:prstDash val="solid"/>
              <a:miter/>
            </a:ln>
          </p:spPr>
          <p:txBody>
            <a:bodyPr rtlCol="0" anchor="ctr"/>
            <a:lstStyle/>
            <a:p>
              <a:endParaRPr lang="en-US" dirty="0"/>
            </a:p>
          </p:txBody>
        </p:sp>
        <p:sp>
          <p:nvSpPr>
            <p:cNvPr id="1159" name="Freeform: Shape 1158">
              <a:extLst>
                <a:ext uri="{FF2B5EF4-FFF2-40B4-BE49-F238E27FC236}">
                  <a16:creationId xmlns:a16="http://schemas.microsoft.com/office/drawing/2014/main" id="{E5D4D381-E9F1-4D34-83B0-9CE205957EFE}"/>
                </a:ext>
              </a:extLst>
            </p:cNvPr>
            <p:cNvSpPr/>
            <p:nvPr/>
          </p:nvSpPr>
          <p:spPr>
            <a:xfrm>
              <a:off x="4838184" y="6579169"/>
              <a:ext cx="7649" cy="2681"/>
            </a:xfrm>
            <a:custGeom>
              <a:avLst/>
              <a:gdLst>
                <a:gd name="connsiteX0" fmla="*/ 6444 w 7649"/>
                <a:gd name="connsiteY0" fmla="*/ 66 h 2681"/>
                <a:gd name="connsiteX1" fmla="*/ 1755 w 7649"/>
                <a:gd name="connsiteY1" fmla="*/ 66 h 2681"/>
                <a:gd name="connsiteX2" fmla="*/ 66 w 7649"/>
                <a:gd name="connsiteY2" fmla="*/ 924 h 2681"/>
                <a:gd name="connsiteX3" fmla="*/ 924 w 7649"/>
                <a:gd name="connsiteY3" fmla="*/ 2612 h 2681"/>
                <a:gd name="connsiteX4" fmla="*/ 1755 w 7649"/>
                <a:gd name="connsiteY4" fmla="*/ 2612 h 2681"/>
                <a:gd name="connsiteX5" fmla="*/ 6310 w 7649"/>
                <a:gd name="connsiteY5" fmla="*/ 2612 h 2681"/>
                <a:gd name="connsiteX6" fmla="*/ 7650 w 7649"/>
                <a:gd name="connsiteY6" fmla="*/ 1272 h 2681"/>
                <a:gd name="connsiteX7" fmla="*/ 6444 w 7649"/>
                <a:gd name="connsiteY7" fmla="*/ 66 h 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9" h="2681">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w="12700" cap="flat">
              <a:noFill/>
              <a:prstDash val="solid"/>
              <a:miter/>
            </a:ln>
          </p:spPr>
          <p:txBody>
            <a:bodyPr rtlCol="0" anchor="ctr"/>
            <a:lstStyle/>
            <a:p>
              <a:endParaRPr lang="en-US" dirty="0"/>
            </a:p>
          </p:txBody>
        </p:sp>
        <p:sp>
          <p:nvSpPr>
            <p:cNvPr id="1160" name="Freeform: Shape 1159">
              <a:extLst>
                <a:ext uri="{FF2B5EF4-FFF2-40B4-BE49-F238E27FC236}">
                  <a16:creationId xmlns:a16="http://schemas.microsoft.com/office/drawing/2014/main" id="{B438BC12-5708-4DB0-9BA1-3A52F81166A1}"/>
                </a:ext>
              </a:extLst>
            </p:cNvPr>
            <p:cNvSpPr/>
            <p:nvPr/>
          </p:nvSpPr>
          <p:spPr>
            <a:xfrm>
              <a:off x="4807089" y="5880060"/>
              <a:ext cx="34859" cy="18005"/>
            </a:xfrm>
            <a:custGeom>
              <a:avLst/>
              <a:gdLst>
                <a:gd name="connsiteX0" fmla="*/ 159 w 34859"/>
                <a:gd name="connsiteY0" fmla="*/ 5548 h 18005"/>
                <a:gd name="connsiteX1" fmla="*/ 5786 w 34859"/>
                <a:gd name="connsiteY1" fmla="*/ 14255 h 18005"/>
                <a:gd name="connsiteX2" fmla="*/ 5786 w 34859"/>
                <a:gd name="connsiteY2" fmla="*/ 14255 h 18005"/>
                <a:gd name="connsiteX3" fmla="*/ 8466 w 34859"/>
                <a:gd name="connsiteY3" fmla="*/ 14255 h 18005"/>
                <a:gd name="connsiteX4" fmla="*/ 25347 w 34859"/>
                <a:gd name="connsiteY4" fmla="*/ 18006 h 18005"/>
                <a:gd name="connsiteX5" fmla="*/ 25347 w 34859"/>
                <a:gd name="connsiteY5" fmla="*/ 13451 h 18005"/>
                <a:gd name="connsiteX6" fmla="*/ 32715 w 34859"/>
                <a:gd name="connsiteY6" fmla="*/ 6083 h 18005"/>
                <a:gd name="connsiteX7" fmla="*/ 34859 w 34859"/>
                <a:gd name="connsiteY7" fmla="*/ 6083 h 18005"/>
                <a:gd name="connsiteX8" fmla="*/ 9002 w 34859"/>
                <a:gd name="connsiteY8" fmla="*/ 55 h 18005"/>
                <a:gd name="connsiteX9" fmla="*/ 8198 w 34859"/>
                <a:gd name="connsiteY9" fmla="*/ 55 h 18005"/>
                <a:gd name="connsiteX10" fmla="*/ 159 w 34859"/>
                <a:gd name="connsiteY10" fmla="*/ 5548 h 1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59" h="18005">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w="12700" cap="flat">
              <a:noFill/>
              <a:prstDash val="solid"/>
              <a:miter/>
            </a:ln>
          </p:spPr>
          <p:txBody>
            <a:bodyPr rtlCol="0" anchor="ctr"/>
            <a:lstStyle/>
            <a:p>
              <a:endParaRPr lang="en-US" dirty="0"/>
            </a:p>
          </p:txBody>
        </p:sp>
        <p:sp>
          <p:nvSpPr>
            <p:cNvPr id="1161" name="Freeform: Shape 1160">
              <a:extLst>
                <a:ext uri="{FF2B5EF4-FFF2-40B4-BE49-F238E27FC236}">
                  <a16:creationId xmlns:a16="http://schemas.microsoft.com/office/drawing/2014/main" id="{919A6B5C-390A-4CBD-A3D6-2F5B608EEE66}"/>
                </a:ext>
              </a:extLst>
            </p:cNvPr>
            <p:cNvSpPr/>
            <p:nvPr/>
          </p:nvSpPr>
          <p:spPr>
            <a:xfrm>
              <a:off x="4843824" y="5886680"/>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162" name="Freeform: Shape 1161">
              <a:extLst>
                <a:ext uri="{FF2B5EF4-FFF2-40B4-BE49-F238E27FC236}">
                  <a16:creationId xmlns:a16="http://schemas.microsoft.com/office/drawing/2014/main" id="{39ED9B07-B89B-424F-84D8-C6E94BA9B252}"/>
                </a:ext>
              </a:extLst>
            </p:cNvPr>
            <p:cNvSpPr/>
            <p:nvPr/>
          </p:nvSpPr>
          <p:spPr>
            <a:xfrm>
              <a:off x="6240138" y="6578566"/>
              <a:ext cx="460212" cy="2679"/>
            </a:xfrm>
            <a:custGeom>
              <a:avLst/>
              <a:gdLst>
                <a:gd name="connsiteX0" fmla="*/ 0 w 460212"/>
                <a:gd name="connsiteY0" fmla="*/ 2009 h 2679"/>
                <a:gd name="connsiteX1" fmla="*/ 0 w 460212"/>
                <a:gd name="connsiteY1" fmla="*/ 2679 h 2679"/>
                <a:gd name="connsiteX2" fmla="*/ 460213 w 460212"/>
                <a:gd name="connsiteY2" fmla="*/ 2679 h 2679"/>
                <a:gd name="connsiteX3" fmla="*/ 460213 w 460212"/>
                <a:gd name="connsiteY3" fmla="*/ 2009 h 2679"/>
                <a:gd name="connsiteX4" fmla="*/ 460213 w 460212"/>
                <a:gd name="connsiteY4" fmla="*/ 1340 h 2679"/>
                <a:gd name="connsiteX5" fmla="*/ 460213 w 460212"/>
                <a:gd name="connsiteY5" fmla="*/ 268 h 2679"/>
                <a:gd name="connsiteX6" fmla="*/ 460213 w 460212"/>
                <a:gd name="connsiteY6" fmla="*/ 0 h 2679"/>
                <a:gd name="connsiteX7" fmla="*/ 0 w 460212"/>
                <a:gd name="connsiteY7" fmla="*/ 0 h 2679"/>
                <a:gd name="connsiteX8" fmla="*/ 0 w 460212"/>
                <a:gd name="connsiteY8" fmla="*/ 268 h 2679"/>
                <a:gd name="connsiteX9" fmla="*/ 0 w 460212"/>
                <a:gd name="connsiteY9" fmla="*/ 1340 h 2679"/>
                <a:gd name="connsiteX10" fmla="*/ 0 w 460212"/>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0212" h="2679">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dirty="0"/>
            </a:p>
          </p:txBody>
        </p:sp>
        <p:sp>
          <p:nvSpPr>
            <p:cNvPr id="1163" name="Freeform: Shape 1162">
              <a:extLst>
                <a:ext uri="{FF2B5EF4-FFF2-40B4-BE49-F238E27FC236}">
                  <a16:creationId xmlns:a16="http://schemas.microsoft.com/office/drawing/2014/main" id="{DD310CDA-32DC-42B9-A43C-6A09F7B3EFCB}"/>
                </a:ext>
              </a:extLst>
            </p:cNvPr>
            <p:cNvSpPr/>
            <p:nvPr/>
          </p:nvSpPr>
          <p:spPr>
            <a:xfrm>
              <a:off x="5583797" y="6578834"/>
              <a:ext cx="11641" cy="2411"/>
            </a:xfrm>
            <a:custGeom>
              <a:avLst/>
              <a:gdLst>
                <a:gd name="connsiteX0" fmla="*/ 789 w 11641"/>
                <a:gd name="connsiteY0" fmla="*/ 2411 h 2411"/>
                <a:gd name="connsiteX1" fmla="*/ 11641 w 11641"/>
                <a:gd name="connsiteY1" fmla="*/ 2411 h 2411"/>
                <a:gd name="connsiteX2" fmla="*/ 11641 w 11641"/>
                <a:gd name="connsiteY2" fmla="*/ 0 h 2411"/>
                <a:gd name="connsiteX3" fmla="*/ 11641 w 11641"/>
                <a:gd name="connsiteY3" fmla="*/ 0 h 2411"/>
                <a:gd name="connsiteX4" fmla="*/ 1191 w 11641"/>
                <a:gd name="connsiteY4" fmla="*/ 0 h 2411"/>
                <a:gd name="connsiteX5" fmla="*/ 119 w 11641"/>
                <a:gd name="connsiteY5" fmla="*/ 670 h 2411"/>
                <a:gd name="connsiteX6" fmla="*/ 119 w 11641"/>
                <a:gd name="connsiteY6" fmla="*/ 1339 h 2411"/>
                <a:gd name="connsiteX7" fmla="*/ 789 w 1164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1" h="2411">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w="12700" cap="flat">
              <a:noFill/>
              <a:prstDash val="solid"/>
              <a:miter/>
            </a:ln>
          </p:spPr>
          <p:txBody>
            <a:bodyPr rtlCol="0" anchor="ctr"/>
            <a:lstStyle/>
            <a:p>
              <a:endParaRPr lang="en-US" dirty="0"/>
            </a:p>
          </p:txBody>
        </p:sp>
        <p:sp>
          <p:nvSpPr>
            <p:cNvPr id="1164" name="Freeform: Shape 1163">
              <a:extLst>
                <a:ext uri="{FF2B5EF4-FFF2-40B4-BE49-F238E27FC236}">
                  <a16:creationId xmlns:a16="http://schemas.microsoft.com/office/drawing/2014/main" id="{52A8E91C-11CE-4AF7-80F2-83B09855D95F}"/>
                </a:ext>
              </a:extLst>
            </p:cNvPr>
            <p:cNvSpPr/>
            <p:nvPr/>
          </p:nvSpPr>
          <p:spPr>
            <a:xfrm>
              <a:off x="4892592" y="6578566"/>
              <a:ext cx="47294" cy="2679"/>
            </a:xfrm>
            <a:custGeom>
              <a:avLst/>
              <a:gdLst>
                <a:gd name="connsiteX0" fmla="*/ 47294 w 47294"/>
                <a:gd name="connsiteY0" fmla="*/ 2679 h 2679"/>
                <a:gd name="connsiteX1" fmla="*/ 47294 w 47294"/>
                <a:gd name="connsiteY1" fmla="*/ 0 h 2679"/>
                <a:gd name="connsiteX2" fmla="*/ 0 w 47294"/>
                <a:gd name="connsiteY2" fmla="*/ 0 h 2679"/>
                <a:gd name="connsiteX3" fmla="*/ 0 w 47294"/>
                <a:gd name="connsiteY3" fmla="*/ 2679 h 2679"/>
              </a:gdLst>
              <a:ahLst/>
              <a:cxnLst>
                <a:cxn ang="0">
                  <a:pos x="connsiteX0" y="connsiteY0"/>
                </a:cxn>
                <a:cxn ang="0">
                  <a:pos x="connsiteX1" y="connsiteY1"/>
                </a:cxn>
                <a:cxn ang="0">
                  <a:pos x="connsiteX2" y="connsiteY2"/>
                </a:cxn>
                <a:cxn ang="0">
                  <a:pos x="connsiteX3" y="connsiteY3"/>
                </a:cxn>
              </a:cxnLst>
              <a:rect l="l" t="t" r="r" b="b"/>
              <a:pathLst>
                <a:path w="47294" h="2679">
                  <a:moveTo>
                    <a:pt x="47294" y="2679"/>
                  </a:moveTo>
                  <a:lnTo>
                    <a:pt x="47294"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dirty="0"/>
            </a:p>
          </p:txBody>
        </p:sp>
        <p:sp>
          <p:nvSpPr>
            <p:cNvPr id="1165" name="Freeform: Shape 1164">
              <a:extLst>
                <a:ext uri="{FF2B5EF4-FFF2-40B4-BE49-F238E27FC236}">
                  <a16:creationId xmlns:a16="http://schemas.microsoft.com/office/drawing/2014/main" id="{EC1B88DF-AAB9-46CA-BFB6-40E14944589F}"/>
                </a:ext>
              </a:extLst>
            </p:cNvPr>
            <p:cNvSpPr/>
            <p:nvPr/>
          </p:nvSpPr>
          <p:spPr>
            <a:xfrm>
              <a:off x="4853872" y="6582853"/>
              <a:ext cx="937" cy="1473"/>
            </a:xfrm>
            <a:custGeom>
              <a:avLst/>
              <a:gdLst>
                <a:gd name="connsiteX0" fmla="*/ 134 w 937"/>
                <a:gd name="connsiteY0" fmla="*/ 268 h 1473"/>
                <a:gd name="connsiteX1" fmla="*/ 938 w 937"/>
                <a:gd name="connsiteY1" fmla="*/ 1474 h 1473"/>
                <a:gd name="connsiteX2" fmla="*/ 0 w 937"/>
                <a:gd name="connsiteY2" fmla="*/ 0 h 1473"/>
              </a:gdLst>
              <a:ahLst/>
              <a:cxnLst>
                <a:cxn ang="0">
                  <a:pos x="connsiteX0" y="connsiteY0"/>
                </a:cxn>
                <a:cxn ang="0">
                  <a:pos x="connsiteX1" y="connsiteY1"/>
                </a:cxn>
                <a:cxn ang="0">
                  <a:pos x="connsiteX2" y="connsiteY2"/>
                </a:cxn>
              </a:cxnLst>
              <a:rect l="l" t="t" r="r" b="b"/>
              <a:pathLst>
                <a:path w="937" h="1473">
                  <a:moveTo>
                    <a:pt x="134" y="268"/>
                  </a:moveTo>
                  <a:cubicBezTo>
                    <a:pt x="348" y="696"/>
                    <a:pt x="630" y="1098"/>
                    <a:pt x="938" y="1474"/>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66" name="Freeform: Shape 1165">
              <a:extLst>
                <a:ext uri="{FF2B5EF4-FFF2-40B4-BE49-F238E27FC236}">
                  <a16:creationId xmlns:a16="http://schemas.microsoft.com/office/drawing/2014/main" id="{6C6FCEBA-C832-48B5-9BBD-61F9CB69E452}"/>
                </a:ext>
              </a:extLst>
            </p:cNvPr>
            <p:cNvSpPr/>
            <p:nvPr/>
          </p:nvSpPr>
          <p:spPr>
            <a:xfrm>
              <a:off x="4853410" y="6579905"/>
              <a:ext cx="60" cy="1607"/>
            </a:xfrm>
            <a:custGeom>
              <a:avLst/>
              <a:gdLst>
                <a:gd name="connsiteX0" fmla="*/ 60 w 60"/>
                <a:gd name="connsiteY0" fmla="*/ 1607 h 1607"/>
                <a:gd name="connsiteX1" fmla="*/ 60 w 60"/>
                <a:gd name="connsiteY1" fmla="*/ 1607 h 1607"/>
                <a:gd name="connsiteX2" fmla="*/ 60 w 60"/>
                <a:gd name="connsiteY2" fmla="*/ 0 h 1607"/>
                <a:gd name="connsiteX3" fmla="*/ 60 w 60"/>
                <a:gd name="connsiteY3" fmla="*/ 0 h 1607"/>
                <a:gd name="connsiteX4" fmla="*/ 60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w="12700" cap="flat">
              <a:noFill/>
              <a:prstDash val="solid"/>
              <a:miter/>
            </a:ln>
          </p:spPr>
          <p:txBody>
            <a:bodyPr rtlCol="0" anchor="ctr"/>
            <a:lstStyle/>
            <a:p>
              <a:endParaRPr lang="en-US" dirty="0"/>
            </a:p>
          </p:txBody>
        </p:sp>
        <p:sp>
          <p:nvSpPr>
            <p:cNvPr id="1167" name="Freeform: Shape 1166">
              <a:extLst>
                <a:ext uri="{FF2B5EF4-FFF2-40B4-BE49-F238E27FC236}">
                  <a16:creationId xmlns:a16="http://schemas.microsoft.com/office/drawing/2014/main" id="{AA870920-31AB-45C3-B256-13B8865DFD7C}"/>
                </a:ext>
              </a:extLst>
            </p:cNvPr>
            <p:cNvSpPr/>
            <p:nvPr/>
          </p:nvSpPr>
          <p:spPr>
            <a:xfrm>
              <a:off x="4860571" y="6573951"/>
              <a:ext cx="31183" cy="13385"/>
            </a:xfrm>
            <a:custGeom>
              <a:avLst/>
              <a:gdLst>
                <a:gd name="connsiteX0" fmla="*/ 0 w 31183"/>
                <a:gd name="connsiteY0" fmla="*/ 13322 h 13385"/>
                <a:gd name="connsiteX1" fmla="*/ 0 w 31183"/>
                <a:gd name="connsiteY1" fmla="*/ 13322 h 13385"/>
                <a:gd name="connsiteX2" fmla="*/ 24518 w 31183"/>
                <a:gd name="connsiteY2" fmla="*/ 12250 h 13385"/>
                <a:gd name="connsiteX3" fmla="*/ 24518 w 31183"/>
                <a:gd name="connsiteY3" fmla="*/ 12250 h 13385"/>
                <a:gd name="connsiteX4" fmla="*/ 25858 w 31183"/>
                <a:gd name="connsiteY4" fmla="*/ 12250 h 13385"/>
                <a:gd name="connsiteX5" fmla="*/ 27197 w 31183"/>
                <a:gd name="connsiteY5" fmla="*/ 12250 h 13385"/>
                <a:gd name="connsiteX6" fmla="*/ 28403 w 31183"/>
                <a:gd name="connsiteY6" fmla="*/ 11446 h 13385"/>
                <a:gd name="connsiteX7" fmla="*/ 29609 w 31183"/>
                <a:gd name="connsiteY7" fmla="*/ 10643 h 13385"/>
                <a:gd name="connsiteX8" fmla="*/ 30279 w 31183"/>
                <a:gd name="connsiteY8" fmla="*/ 9437 h 13385"/>
                <a:gd name="connsiteX9" fmla="*/ 31082 w 31183"/>
                <a:gd name="connsiteY9" fmla="*/ 8365 h 13385"/>
                <a:gd name="connsiteX10" fmla="*/ 31082 w 31183"/>
                <a:gd name="connsiteY10" fmla="*/ 8365 h 13385"/>
                <a:gd name="connsiteX11" fmla="*/ 31082 w 31183"/>
                <a:gd name="connsiteY11" fmla="*/ 5686 h 13385"/>
                <a:gd name="connsiteX12" fmla="*/ 31082 w 31183"/>
                <a:gd name="connsiteY12" fmla="*/ 5686 h 13385"/>
                <a:gd name="connsiteX13" fmla="*/ 31082 w 31183"/>
                <a:gd name="connsiteY13" fmla="*/ 4213 h 13385"/>
                <a:gd name="connsiteX14" fmla="*/ 31082 w 31183"/>
                <a:gd name="connsiteY14" fmla="*/ 3007 h 13385"/>
                <a:gd name="connsiteX15" fmla="*/ 29877 w 31183"/>
                <a:gd name="connsiteY15" fmla="*/ 1266 h 13385"/>
                <a:gd name="connsiteX16" fmla="*/ 29877 w 31183"/>
                <a:gd name="connsiteY16" fmla="*/ 1266 h 13385"/>
                <a:gd name="connsiteX17" fmla="*/ 28001 w 31183"/>
                <a:gd name="connsiteY17" fmla="*/ 60 h 13385"/>
                <a:gd name="connsiteX18" fmla="*/ 28001 w 31183"/>
                <a:gd name="connsiteY18" fmla="*/ 60 h 13385"/>
                <a:gd name="connsiteX19" fmla="*/ 26259 w 31183"/>
                <a:gd name="connsiteY19" fmla="*/ 60 h 13385"/>
                <a:gd name="connsiteX20" fmla="*/ 24920 w 31183"/>
                <a:gd name="connsiteY20" fmla="*/ 60 h 13385"/>
                <a:gd name="connsiteX21" fmla="*/ 7905 w 31183"/>
                <a:gd name="connsiteY21" fmla="*/ 864 h 13385"/>
                <a:gd name="connsiteX22" fmla="*/ 7905 w 31183"/>
                <a:gd name="connsiteY22" fmla="*/ 8499 h 13385"/>
                <a:gd name="connsiteX23" fmla="*/ 0 w 31183"/>
                <a:gd name="connsiteY23" fmla="*/ 13322 h 1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83" h="13385">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w="12700" cap="flat">
              <a:noFill/>
              <a:prstDash val="solid"/>
              <a:miter/>
            </a:ln>
          </p:spPr>
          <p:txBody>
            <a:bodyPr rtlCol="0" anchor="ctr"/>
            <a:lstStyle/>
            <a:p>
              <a:endParaRPr lang="en-US" dirty="0"/>
            </a:p>
          </p:txBody>
        </p:sp>
        <p:sp>
          <p:nvSpPr>
            <p:cNvPr id="1168" name="Freeform: Shape 1167">
              <a:extLst>
                <a:ext uri="{FF2B5EF4-FFF2-40B4-BE49-F238E27FC236}">
                  <a16:creationId xmlns:a16="http://schemas.microsoft.com/office/drawing/2014/main" id="{07CE9B93-0C79-44B0-B999-76064AE7E4B4}"/>
                </a:ext>
              </a:extLst>
            </p:cNvPr>
            <p:cNvSpPr/>
            <p:nvPr/>
          </p:nvSpPr>
          <p:spPr>
            <a:xfrm>
              <a:off x="8050174" y="6056671"/>
              <a:ext cx="16211" cy="16476"/>
            </a:xfrm>
            <a:custGeom>
              <a:avLst/>
              <a:gdLst>
                <a:gd name="connsiteX0" fmla="*/ 11389 w 16211"/>
                <a:gd name="connsiteY0" fmla="*/ 12592 h 16476"/>
                <a:gd name="connsiteX1" fmla="*/ 11389 w 16211"/>
                <a:gd name="connsiteY1" fmla="*/ 16477 h 16476"/>
                <a:gd name="connsiteX2" fmla="*/ 16212 w 16211"/>
                <a:gd name="connsiteY2" fmla="*/ 13262 h 16476"/>
                <a:gd name="connsiteX3" fmla="*/ 16212 w 16211"/>
                <a:gd name="connsiteY3" fmla="*/ 10984 h 16476"/>
                <a:gd name="connsiteX4" fmla="*/ 10182 w 16211"/>
                <a:gd name="connsiteY4" fmla="*/ 3885 h 16476"/>
                <a:gd name="connsiteX5" fmla="*/ 10182 w 16211"/>
                <a:gd name="connsiteY5" fmla="*/ 0 h 16476"/>
                <a:gd name="connsiteX6" fmla="*/ 0 w 16211"/>
                <a:gd name="connsiteY6" fmla="*/ 6832 h 16476"/>
                <a:gd name="connsiteX7" fmla="*/ 0 w 16211"/>
                <a:gd name="connsiteY7" fmla="*/ 6832 h 16476"/>
                <a:gd name="connsiteX8" fmla="*/ 4556 w 16211"/>
                <a:gd name="connsiteY8" fmla="*/ 5090 h 16476"/>
                <a:gd name="connsiteX9" fmla="*/ 11389 w 16211"/>
                <a:gd name="connsiteY9" fmla="*/ 12592 h 1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11" h="16476">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w="12700" cap="flat">
              <a:noFill/>
              <a:prstDash val="solid"/>
              <a:miter/>
            </a:ln>
          </p:spPr>
          <p:txBody>
            <a:bodyPr rtlCol="0" anchor="ctr"/>
            <a:lstStyle/>
            <a:p>
              <a:endParaRPr lang="en-US" dirty="0"/>
            </a:p>
          </p:txBody>
        </p:sp>
        <p:sp>
          <p:nvSpPr>
            <p:cNvPr id="1169" name="Freeform: Shape 1168">
              <a:extLst>
                <a:ext uri="{FF2B5EF4-FFF2-40B4-BE49-F238E27FC236}">
                  <a16:creationId xmlns:a16="http://schemas.microsoft.com/office/drawing/2014/main" id="{BD8E4B63-14B3-4A0E-8CCC-A00E7CC07189}"/>
                </a:ext>
              </a:extLst>
            </p:cNvPr>
            <p:cNvSpPr/>
            <p:nvPr/>
          </p:nvSpPr>
          <p:spPr>
            <a:xfrm>
              <a:off x="8068529" y="6066315"/>
              <a:ext cx="3215" cy="1473"/>
            </a:xfrm>
            <a:custGeom>
              <a:avLst/>
              <a:gdLst>
                <a:gd name="connsiteX0" fmla="*/ 3215 w 3215"/>
                <a:gd name="connsiteY0" fmla="*/ 0 h 1473"/>
                <a:gd name="connsiteX1" fmla="*/ 3215 w 3215"/>
                <a:gd name="connsiteY1" fmla="*/ 0 h 1473"/>
                <a:gd name="connsiteX2" fmla="*/ 0 w 3215"/>
                <a:gd name="connsiteY2" fmla="*/ 1474 h 1473"/>
                <a:gd name="connsiteX3" fmla="*/ 0 w 3215"/>
                <a:gd name="connsiteY3" fmla="*/ 1340 h 1473"/>
              </a:gdLst>
              <a:ahLst/>
              <a:cxnLst>
                <a:cxn ang="0">
                  <a:pos x="connsiteX0" y="connsiteY0"/>
                </a:cxn>
                <a:cxn ang="0">
                  <a:pos x="connsiteX1" y="connsiteY1"/>
                </a:cxn>
                <a:cxn ang="0">
                  <a:pos x="connsiteX2" y="connsiteY2"/>
                </a:cxn>
                <a:cxn ang="0">
                  <a:pos x="connsiteX3" y="connsiteY3"/>
                </a:cxn>
              </a:cxnLst>
              <a:rect l="l" t="t" r="r" b="b"/>
              <a:pathLst>
                <a:path w="3215" h="1473">
                  <a:moveTo>
                    <a:pt x="3215" y="0"/>
                  </a:moveTo>
                  <a:cubicBezTo>
                    <a:pt x="3215" y="0"/>
                    <a:pt x="3215" y="0"/>
                    <a:pt x="3215" y="0"/>
                  </a:cubicBezTo>
                  <a:cubicBezTo>
                    <a:pt x="2318" y="809"/>
                    <a:pt x="1192" y="1324"/>
                    <a:pt x="0" y="1474"/>
                  </a:cubicBezTo>
                  <a:lnTo>
                    <a:pt x="0" y="1340"/>
                  </a:lnTo>
                  <a:close/>
                </a:path>
              </a:pathLst>
            </a:custGeom>
            <a:solidFill>
              <a:srgbClr val="000000"/>
            </a:solidFill>
            <a:ln w="12700" cap="flat">
              <a:noFill/>
              <a:prstDash val="solid"/>
              <a:miter/>
            </a:ln>
          </p:spPr>
          <p:txBody>
            <a:bodyPr rtlCol="0" anchor="ctr"/>
            <a:lstStyle/>
            <a:p>
              <a:endParaRPr lang="en-US" dirty="0"/>
            </a:p>
          </p:txBody>
        </p:sp>
        <p:sp>
          <p:nvSpPr>
            <p:cNvPr id="1170" name="Freeform: Shape 1169">
              <a:extLst>
                <a:ext uri="{FF2B5EF4-FFF2-40B4-BE49-F238E27FC236}">
                  <a16:creationId xmlns:a16="http://schemas.microsoft.com/office/drawing/2014/main" id="{164CD494-2FF1-46FA-B7BE-3BB596808265}"/>
                </a:ext>
              </a:extLst>
            </p:cNvPr>
            <p:cNvSpPr/>
            <p:nvPr/>
          </p:nvSpPr>
          <p:spPr>
            <a:xfrm>
              <a:off x="8073486" y="60645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171" name="Freeform: Shape 1170">
              <a:extLst>
                <a:ext uri="{FF2B5EF4-FFF2-40B4-BE49-F238E27FC236}">
                  <a16:creationId xmlns:a16="http://schemas.microsoft.com/office/drawing/2014/main" id="{B99BADA5-9609-4ACB-8117-D9FE3A0ED2D8}"/>
                </a:ext>
              </a:extLst>
            </p:cNvPr>
            <p:cNvSpPr/>
            <p:nvPr/>
          </p:nvSpPr>
          <p:spPr>
            <a:xfrm>
              <a:off x="6887384" y="6504488"/>
              <a:ext cx="74223" cy="13395"/>
            </a:xfrm>
            <a:custGeom>
              <a:avLst/>
              <a:gdLst>
                <a:gd name="connsiteX0" fmla="*/ 1876 w 74223"/>
                <a:gd name="connsiteY0" fmla="*/ 0 h 13395"/>
                <a:gd name="connsiteX1" fmla="*/ 71142 w 74223"/>
                <a:gd name="connsiteY1" fmla="*/ 0 h 13395"/>
                <a:gd name="connsiteX2" fmla="*/ 72347 w 74223"/>
                <a:gd name="connsiteY2" fmla="*/ 0 h 13395"/>
                <a:gd name="connsiteX3" fmla="*/ 72347 w 74223"/>
                <a:gd name="connsiteY3" fmla="*/ 0 h 13395"/>
                <a:gd name="connsiteX4" fmla="*/ 74223 w 74223"/>
                <a:gd name="connsiteY4" fmla="*/ 0 h 13395"/>
                <a:gd name="connsiteX5" fmla="*/ 0 w 7422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23" h="13395">
                  <a:moveTo>
                    <a:pt x="1876" y="0"/>
                  </a:moveTo>
                  <a:lnTo>
                    <a:pt x="71142" y="0"/>
                  </a:lnTo>
                  <a:lnTo>
                    <a:pt x="72347" y="0"/>
                  </a:lnTo>
                  <a:lnTo>
                    <a:pt x="72347" y="0"/>
                  </a:lnTo>
                  <a:lnTo>
                    <a:pt x="74223"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72" name="Freeform: Shape 1171">
              <a:extLst>
                <a:ext uri="{FF2B5EF4-FFF2-40B4-BE49-F238E27FC236}">
                  <a16:creationId xmlns:a16="http://schemas.microsoft.com/office/drawing/2014/main" id="{C18C7573-D3B5-467D-A008-DD0044A9DF1D}"/>
                </a:ext>
              </a:extLst>
            </p:cNvPr>
            <p:cNvSpPr/>
            <p:nvPr/>
          </p:nvSpPr>
          <p:spPr>
            <a:xfrm>
              <a:off x="8354706" y="6177232"/>
              <a:ext cx="14787" cy="122972"/>
            </a:xfrm>
            <a:custGeom>
              <a:avLst/>
              <a:gdLst>
                <a:gd name="connsiteX0" fmla="*/ 6162 w 14787"/>
                <a:gd name="connsiteY0" fmla="*/ 114935 h 122972"/>
                <a:gd name="connsiteX1" fmla="*/ 14737 w 14787"/>
                <a:gd name="connsiteY1" fmla="*/ 120829 h 122972"/>
                <a:gd name="connsiteX2" fmla="*/ 14737 w 14787"/>
                <a:gd name="connsiteY2" fmla="*/ 122972 h 122972"/>
                <a:gd name="connsiteX3" fmla="*/ 14737 w 14787"/>
                <a:gd name="connsiteY3" fmla="*/ 122169 h 122972"/>
                <a:gd name="connsiteX4" fmla="*/ 14737 w 14787"/>
                <a:gd name="connsiteY4" fmla="*/ 0 h 122972"/>
                <a:gd name="connsiteX5" fmla="*/ 7369 w 14787"/>
                <a:gd name="connsiteY5" fmla="*/ 7234 h 122972"/>
                <a:gd name="connsiteX6" fmla="*/ 0 w 14787"/>
                <a:gd name="connsiteY6" fmla="*/ 7234 h 122972"/>
                <a:gd name="connsiteX7" fmla="*/ 0 w 14787"/>
                <a:gd name="connsiteY7" fmla="*/ 116140 h 12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87" h="122972">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w="12700" cap="flat">
              <a:noFill/>
              <a:prstDash val="solid"/>
              <a:miter/>
            </a:ln>
          </p:spPr>
          <p:txBody>
            <a:bodyPr rtlCol="0" anchor="ctr"/>
            <a:lstStyle/>
            <a:p>
              <a:endParaRPr lang="en-US" dirty="0"/>
            </a:p>
          </p:txBody>
        </p:sp>
        <p:sp>
          <p:nvSpPr>
            <p:cNvPr id="1173" name="Freeform: Shape 1172">
              <a:extLst>
                <a:ext uri="{FF2B5EF4-FFF2-40B4-BE49-F238E27FC236}">
                  <a16:creationId xmlns:a16="http://schemas.microsoft.com/office/drawing/2014/main" id="{D08BADA6-BE01-4C7D-9B99-028C2E9CAE51}"/>
                </a:ext>
              </a:extLst>
            </p:cNvPr>
            <p:cNvSpPr/>
            <p:nvPr/>
          </p:nvSpPr>
          <p:spPr>
            <a:xfrm>
              <a:off x="8086349" y="6298462"/>
              <a:ext cx="261925" cy="2277"/>
            </a:xfrm>
            <a:custGeom>
              <a:avLst/>
              <a:gdLst>
                <a:gd name="connsiteX0" fmla="*/ 268 w 261925"/>
                <a:gd name="connsiteY0" fmla="*/ 938 h 2277"/>
                <a:gd name="connsiteX1" fmla="*/ 268 w 261925"/>
                <a:gd name="connsiteY1" fmla="*/ 2277 h 2277"/>
                <a:gd name="connsiteX2" fmla="*/ 261926 w 261925"/>
                <a:gd name="connsiteY2" fmla="*/ 2277 h 2277"/>
                <a:gd name="connsiteX3" fmla="*/ 261926 w 261925"/>
                <a:gd name="connsiteY3" fmla="*/ 1473 h 2277"/>
                <a:gd name="connsiteX4" fmla="*/ 261926 w 261925"/>
                <a:gd name="connsiteY4" fmla="*/ 0 h 2277"/>
                <a:gd name="connsiteX5" fmla="*/ 261926 w 261925"/>
                <a:gd name="connsiteY5" fmla="*/ 0 h 2277"/>
                <a:gd name="connsiteX6" fmla="*/ 0 w 261925"/>
                <a:gd name="connsiteY6" fmla="*/ 0 h 2277"/>
                <a:gd name="connsiteX7" fmla="*/ 268 w 261925"/>
                <a:gd name="connsiteY7" fmla="*/ 938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925" h="2277">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w="12700" cap="flat">
              <a:noFill/>
              <a:prstDash val="solid"/>
              <a:miter/>
            </a:ln>
          </p:spPr>
          <p:txBody>
            <a:bodyPr rtlCol="0" anchor="ctr"/>
            <a:lstStyle/>
            <a:p>
              <a:endParaRPr lang="en-US" dirty="0"/>
            </a:p>
          </p:txBody>
        </p:sp>
        <p:sp>
          <p:nvSpPr>
            <p:cNvPr id="1174" name="Freeform: Shape 1173">
              <a:extLst>
                <a:ext uri="{FF2B5EF4-FFF2-40B4-BE49-F238E27FC236}">
                  <a16:creationId xmlns:a16="http://schemas.microsoft.com/office/drawing/2014/main" id="{274B857C-D999-4C6A-BD80-646A8EA093A9}"/>
                </a:ext>
              </a:extLst>
            </p:cNvPr>
            <p:cNvSpPr/>
            <p:nvPr/>
          </p:nvSpPr>
          <p:spPr>
            <a:xfrm>
              <a:off x="8354035" y="6292166"/>
              <a:ext cx="13180" cy="14601"/>
            </a:xfrm>
            <a:custGeom>
              <a:avLst/>
              <a:gdLst>
                <a:gd name="connsiteX0" fmla="*/ 6833 w 13180"/>
                <a:gd name="connsiteY0" fmla="*/ 0 h 14601"/>
                <a:gd name="connsiteX1" fmla="*/ 804 w 13180"/>
                <a:gd name="connsiteY1" fmla="*/ 1206 h 14601"/>
                <a:gd name="connsiteX2" fmla="*/ 804 w 13180"/>
                <a:gd name="connsiteY2" fmla="*/ 1206 h 14601"/>
                <a:gd name="connsiteX3" fmla="*/ 0 w 13180"/>
                <a:gd name="connsiteY3" fmla="*/ 1206 h 14601"/>
                <a:gd name="connsiteX4" fmla="*/ 2144 w 13180"/>
                <a:gd name="connsiteY4" fmla="*/ 1206 h 14601"/>
                <a:gd name="connsiteX5" fmla="*/ 9513 w 13180"/>
                <a:gd name="connsiteY5" fmla="*/ 8573 h 14601"/>
                <a:gd name="connsiteX6" fmla="*/ 9513 w 13180"/>
                <a:gd name="connsiteY6" fmla="*/ 14601 h 14601"/>
                <a:gd name="connsiteX7" fmla="*/ 9513 w 13180"/>
                <a:gd name="connsiteY7" fmla="*/ 14601 h 14601"/>
                <a:gd name="connsiteX8" fmla="*/ 9513 w 13180"/>
                <a:gd name="connsiteY8" fmla="*/ 14601 h 14601"/>
                <a:gd name="connsiteX9" fmla="*/ 10986 w 13180"/>
                <a:gd name="connsiteY9" fmla="*/ 14601 h 14601"/>
                <a:gd name="connsiteX10" fmla="*/ 12058 w 13180"/>
                <a:gd name="connsiteY10" fmla="*/ 13798 h 14601"/>
                <a:gd name="connsiteX11" fmla="*/ 13130 w 13180"/>
                <a:gd name="connsiteY11" fmla="*/ 12860 h 14601"/>
                <a:gd name="connsiteX12" fmla="*/ 13130 w 13180"/>
                <a:gd name="connsiteY12" fmla="*/ 11654 h 14601"/>
                <a:gd name="connsiteX13" fmla="*/ 13130 w 13180"/>
                <a:gd name="connsiteY13" fmla="*/ 10449 h 14601"/>
                <a:gd name="connsiteX14" fmla="*/ 13130 w 13180"/>
                <a:gd name="connsiteY14" fmla="*/ 8975 h 14601"/>
                <a:gd name="connsiteX15" fmla="*/ 13130 w 13180"/>
                <a:gd name="connsiteY15" fmla="*/ 6832 h 14601"/>
                <a:gd name="connsiteX16" fmla="*/ 6833 w 13180"/>
                <a:gd name="connsiteY1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180" h="14601">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w="12700" cap="flat">
              <a:noFill/>
              <a:prstDash val="solid"/>
              <a:miter/>
            </a:ln>
          </p:spPr>
          <p:txBody>
            <a:bodyPr rtlCol="0" anchor="ctr"/>
            <a:lstStyle/>
            <a:p>
              <a:endParaRPr lang="en-US" dirty="0"/>
            </a:p>
          </p:txBody>
        </p:sp>
        <p:sp>
          <p:nvSpPr>
            <p:cNvPr id="1175" name="Freeform: Shape 1174">
              <a:extLst>
                <a:ext uri="{FF2B5EF4-FFF2-40B4-BE49-F238E27FC236}">
                  <a16:creationId xmlns:a16="http://schemas.microsoft.com/office/drawing/2014/main" id="{56F80D25-8327-449E-BAE2-AEDF49AA8522}"/>
                </a:ext>
              </a:extLst>
            </p:cNvPr>
            <p:cNvSpPr/>
            <p:nvPr/>
          </p:nvSpPr>
          <p:spPr>
            <a:xfrm>
              <a:off x="7597330" y="6172945"/>
              <a:ext cx="1741" cy="2947"/>
            </a:xfrm>
            <a:custGeom>
              <a:avLst/>
              <a:gdLst>
                <a:gd name="connsiteX0" fmla="*/ 1742 w 1741"/>
                <a:gd name="connsiteY0" fmla="*/ 0 h 2947"/>
                <a:gd name="connsiteX1" fmla="*/ 1072 w 1741"/>
                <a:gd name="connsiteY1" fmla="*/ 938 h 2947"/>
                <a:gd name="connsiteX2" fmla="*/ 0 w 1741"/>
                <a:gd name="connsiteY2" fmla="*/ 2947 h 2947"/>
                <a:gd name="connsiteX3" fmla="*/ 0 w 1741"/>
                <a:gd name="connsiteY3" fmla="*/ 2947 h 2947"/>
                <a:gd name="connsiteX4" fmla="*/ 804 w 1741"/>
                <a:gd name="connsiteY4" fmla="*/ 1875 h 2947"/>
                <a:gd name="connsiteX5" fmla="*/ 1742 w 1741"/>
                <a:gd name="connsiteY5" fmla="*/ 0 h 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 h="2947">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w="12700" cap="flat">
              <a:noFill/>
              <a:prstDash val="solid"/>
              <a:miter/>
            </a:ln>
          </p:spPr>
          <p:txBody>
            <a:bodyPr rtlCol="0" anchor="ctr"/>
            <a:lstStyle/>
            <a:p>
              <a:endParaRPr lang="en-US" dirty="0"/>
            </a:p>
          </p:txBody>
        </p:sp>
        <p:sp>
          <p:nvSpPr>
            <p:cNvPr id="1176" name="Freeform: Shape 1175">
              <a:extLst>
                <a:ext uri="{FF2B5EF4-FFF2-40B4-BE49-F238E27FC236}">
                  <a16:creationId xmlns:a16="http://schemas.microsoft.com/office/drawing/2014/main" id="{831E0EDC-3D95-41C6-94AF-155BBDC77C56}"/>
                </a:ext>
              </a:extLst>
            </p:cNvPr>
            <p:cNvSpPr/>
            <p:nvPr/>
          </p:nvSpPr>
          <p:spPr>
            <a:xfrm>
              <a:off x="8060357" y="4973497"/>
              <a:ext cx="13129" cy="17012"/>
            </a:xfrm>
            <a:custGeom>
              <a:avLst/>
              <a:gdLst>
                <a:gd name="connsiteX0" fmla="*/ 7369 w 13129"/>
                <a:gd name="connsiteY0" fmla="*/ 12592 h 17012"/>
                <a:gd name="connsiteX1" fmla="*/ 13130 w 13129"/>
                <a:gd name="connsiteY1" fmla="*/ 15673 h 17012"/>
                <a:gd name="connsiteX2" fmla="*/ 13130 w 13129"/>
                <a:gd name="connsiteY2" fmla="*/ 10047 h 17012"/>
                <a:gd name="connsiteX3" fmla="*/ 7101 w 13129"/>
                <a:gd name="connsiteY3" fmla="*/ 2947 h 17012"/>
                <a:gd name="connsiteX4" fmla="*/ 7101 w 13129"/>
                <a:gd name="connsiteY4" fmla="*/ 0 h 17012"/>
                <a:gd name="connsiteX5" fmla="*/ 7101 w 13129"/>
                <a:gd name="connsiteY5" fmla="*/ 0 h 17012"/>
                <a:gd name="connsiteX6" fmla="*/ 0 w 13129"/>
                <a:gd name="connsiteY6" fmla="*/ 17013 h 17012"/>
                <a:gd name="connsiteX7" fmla="*/ 7369 w 13129"/>
                <a:gd name="connsiteY7" fmla="*/ 12592 h 1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29" h="17012">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w="12700" cap="flat">
              <a:noFill/>
              <a:prstDash val="solid"/>
              <a:miter/>
            </a:ln>
          </p:spPr>
          <p:txBody>
            <a:bodyPr rtlCol="0" anchor="ctr"/>
            <a:lstStyle/>
            <a:p>
              <a:endParaRPr lang="en-US" dirty="0"/>
            </a:p>
          </p:txBody>
        </p:sp>
        <p:sp>
          <p:nvSpPr>
            <p:cNvPr id="1177" name="Freeform: Shape 1176">
              <a:extLst>
                <a:ext uri="{FF2B5EF4-FFF2-40B4-BE49-F238E27FC236}">
                  <a16:creationId xmlns:a16="http://schemas.microsoft.com/office/drawing/2014/main" id="{6889F570-55E9-48B5-8581-739A46C222C9}"/>
                </a:ext>
              </a:extLst>
            </p:cNvPr>
            <p:cNvSpPr/>
            <p:nvPr/>
          </p:nvSpPr>
          <p:spPr>
            <a:xfrm>
              <a:off x="8060892" y="4990643"/>
              <a:ext cx="0" cy="1581"/>
            </a:xfrm>
            <a:custGeom>
              <a:avLst/>
              <a:gdLst>
                <a:gd name="connsiteX0" fmla="*/ 0 w 0"/>
                <a:gd name="connsiteY0" fmla="*/ 0 h 1581"/>
                <a:gd name="connsiteX1" fmla="*/ 0 w 0"/>
                <a:gd name="connsiteY1" fmla="*/ 1474 h 1581"/>
                <a:gd name="connsiteX2" fmla="*/ 0 w 0"/>
                <a:gd name="connsiteY2" fmla="*/ 0 h 1581"/>
              </a:gdLst>
              <a:ahLst/>
              <a:cxnLst>
                <a:cxn ang="0">
                  <a:pos x="connsiteX0" y="connsiteY0"/>
                </a:cxn>
                <a:cxn ang="0">
                  <a:pos x="connsiteX1" y="connsiteY1"/>
                </a:cxn>
                <a:cxn ang="0">
                  <a:pos x="connsiteX2" y="connsiteY2"/>
                </a:cxn>
              </a:cxnLst>
              <a:rect l="l" t="t" r="r" b="b"/>
              <a:pathLst>
                <a:path h="1581">
                  <a:moveTo>
                    <a:pt x="0" y="0"/>
                  </a:moveTo>
                  <a:cubicBezTo>
                    <a:pt x="0" y="0"/>
                    <a:pt x="0" y="938"/>
                    <a:pt x="0" y="1474"/>
                  </a:cubicBezTo>
                  <a:cubicBezTo>
                    <a:pt x="0" y="2009"/>
                    <a:pt x="0" y="402"/>
                    <a:pt x="0" y="0"/>
                  </a:cubicBezTo>
                  <a:close/>
                </a:path>
              </a:pathLst>
            </a:custGeom>
            <a:solidFill>
              <a:srgbClr val="000000"/>
            </a:solidFill>
            <a:ln w="12700" cap="flat">
              <a:noFill/>
              <a:prstDash val="solid"/>
              <a:miter/>
            </a:ln>
          </p:spPr>
          <p:txBody>
            <a:bodyPr rtlCol="0" anchor="ctr"/>
            <a:lstStyle/>
            <a:p>
              <a:endParaRPr lang="en-US" dirty="0"/>
            </a:p>
          </p:txBody>
        </p:sp>
        <p:sp>
          <p:nvSpPr>
            <p:cNvPr id="1178" name="Freeform: Shape 1177">
              <a:extLst>
                <a:ext uri="{FF2B5EF4-FFF2-40B4-BE49-F238E27FC236}">
                  <a16:creationId xmlns:a16="http://schemas.microsoft.com/office/drawing/2014/main" id="{A16F446B-C898-4486-953D-9584C64AE957}"/>
                </a:ext>
              </a:extLst>
            </p:cNvPr>
            <p:cNvSpPr/>
            <p:nvPr/>
          </p:nvSpPr>
          <p:spPr>
            <a:xfrm>
              <a:off x="8076166" y="4983811"/>
              <a:ext cx="3617" cy="8707"/>
            </a:xfrm>
            <a:custGeom>
              <a:avLst/>
              <a:gdLst>
                <a:gd name="connsiteX0" fmla="*/ 3618 w 3617"/>
                <a:gd name="connsiteY0" fmla="*/ 0 h 8707"/>
                <a:gd name="connsiteX1" fmla="*/ 0 w 3617"/>
                <a:gd name="connsiteY1" fmla="*/ 0 h 8707"/>
                <a:gd name="connsiteX2" fmla="*/ 0 w 3617"/>
                <a:gd name="connsiteY2" fmla="*/ 8707 h 8707"/>
                <a:gd name="connsiteX3" fmla="*/ 3618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3618" y="0"/>
                  </a:moveTo>
                  <a:lnTo>
                    <a:pt x="0" y="0"/>
                  </a:lnTo>
                  <a:lnTo>
                    <a:pt x="0" y="8707"/>
                  </a:lnTo>
                  <a:lnTo>
                    <a:pt x="3618" y="0"/>
                  </a:lnTo>
                  <a:close/>
                </a:path>
              </a:pathLst>
            </a:custGeom>
            <a:solidFill>
              <a:srgbClr val="000000"/>
            </a:solidFill>
            <a:ln w="12700" cap="flat">
              <a:noFill/>
              <a:prstDash val="solid"/>
              <a:miter/>
            </a:ln>
          </p:spPr>
          <p:txBody>
            <a:bodyPr rtlCol="0" anchor="ctr"/>
            <a:lstStyle/>
            <a:p>
              <a:endParaRPr lang="en-US" dirty="0"/>
            </a:p>
          </p:txBody>
        </p:sp>
        <p:sp>
          <p:nvSpPr>
            <p:cNvPr id="1179" name="Freeform: Shape 1178">
              <a:extLst>
                <a:ext uri="{FF2B5EF4-FFF2-40B4-BE49-F238E27FC236}">
                  <a16:creationId xmlns:a16="http://schemas.microsoft.com/office/drawing/2014/main" id="{77EB7D47-5763-4694-8E16-AFCA4A213C5D}"/>
                </a:ext>
              </a:extLst>
            </p:cNvPr>
            <p:cNvSpPr/>
            <p:nvPr/>
          </p:nvSpPr>
          <p:spPr>
            <a:xfrm>
              <a:off x="8073486" y="4983811"/>
              <a:ext cx="2679" cy="1186052"/>
            </a:xfrm>
            <a:custGeom>
              <a:avLst/>
              <a:gdLst>
                <a:gd name="connsiteX0" fmla="*/ 1608 w 2679"/>
                <a:gd name="connsiteY0" fmla="*/ 9645 h 1186052"/>
                <a:gd name="connsiteX1" fmla="*/ 1608 w 2679"/>
                <a:gd name="connsiteY1" fmla="*/ 1076342 h 1186052"/>
                <a:gd name="connsiteX2" fmla="*/ 0 w 2679"/>
                <a:gd name="connsiteY2" fmla="*/ 1080763 h 1186052"/>
                <a:gd name="connsiteX3" fmla="*/ 0 w 2679"/>
                <a:gd name="connsiteY3" fmla="*/ 1080763 h 1186052"/>
                <a:gd name="connsiteX4" fmla="*/ 0 w 2679"/>
                <a:gd name="connsiteY4" fmla="*/ 1186053 h 1186052"/>
                <a:gd name="connsiteX5" fmla="*/ 2680 w 2679"/>
                <a:gd name="connsiteY5" fmla="*/ 1186053 h 1186052"/>
                <a:gd name="connsiteX6" fmla="*/ 2680 w 2679"/>
                <a:gd name="connsiteY6" fmla="*/ 0 h 1186052"/>
                <a:gd name="connsiteX7" fmla="*/ 1340 w 2679"/>
                <a:gd name="connsiteY7" fmla="*/ 0 h 1186052"/>
                <a:gd name="connsiteX8" fmla="*/ 0 w 2679"/>
                <a:gd name="connsiteY8" fmla="*/ 0 h 1186052"/>
                <a:gd name="connsiteX9" fmla="*/ 0 w 2679"/>
                <a:gd name="connsiteY9" fmla="*/ 5626 h 1186052"/>
                <a:gd name="connsiteX10" fmla="*/ 1608 w 2679"/>
                <a:gd name="connsiteY10" fmla="*/ 9645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 h="1186052">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w="12700" cap="flat">
              <a:noFill/>
              <a:prstDash val="solid"/>
              <a:miter/>
            </a:ln>
          </p:spPr>
          <p:txBody>
            <a:bodyPr rtlCol="0" anchor="ctr"/>
            <a:lstStyle/>
            <a:p>
              <a:endParaRPr lang="en-US" dirty="0"/>
            </a:p>
          </p:txBody>
        </p:sp>
        <p:sp>
          <p:nvSpPr>
            <p:cNvPr id="1180" name="Freeform: Shape 1179">
              <a:extLst>
                <a:ext uri="{FF2B5EF4-FFF2-40B4-BE49-F238E27FC236}">
                  <a16:creationId xmlns:a16="http://schemas.microsoft.com/office/drawing/2014/main" id="{FBDB3BB2-25C9-464A-8DD5-64D6FE007E68}"/>
                </a:ext>
              </a:extLst>
            </p:cNvPr>
            <p:cNvSpPr/>
            <p:nvPr/>
          </p:nvSpPr>
          <p:spPr>
            <a:xfrm>
              <a:off x="8066386" y="6067655"/>
              <a:ext cx="2679" cy="102610"/>
            </a:xfrm>
            <a:custGeom>
              <a:avLst/>
              <a:gdLst>
                <a:gd name="connsiteX0" fmla="*/ 1339 w 2679"/>
                <a:gd name="connsiteY0" fmla="*/ 102209 h 102610"/>
                <a:gd name="connsiteX1" fmla="*/ 2680 w 2679"/>
                <a:gd name="connsiteY1" fmla="*/ 102209 h 102610"/>
                <a:gd name="connsiteX2" fmla="*/ 2680 w 2679"/>
                <a:gd name="connsiteY2" fmla="*/ 0 h 102610"/>
                <a:gd name="connsiteX3" fmla="*/ 1339 w 2679"/>
                <a:gd name="connsiteY3" fmla="*/ 0 h 102610"/>
                <a:gd name="connsiteX4" fmla="*/ 0 w 2679"/>
                <a:gd name="connsiteY4" fmla="*/ 0 h 102610"/>
                <a:gd name="connsiteX5" fmla="*/ 0 w 2679"/>
                <a:gd name="connsiteY5" fmla="*/ 102611 h 10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2610">
                  <a:moveTo>
                    <a:pt x="1339" y="102209"/>
                  </a:moveTo>
                  <a:lnTo>
                    <a:pt x="2680" y="102209"/>
                  </a:lnTo>
                  <a:lnTo>
                    <a:pt x="2680" y="0"/>
                  </a:lnTo>
                  <a:lnTo>
                    <a:pt x="1339" y="0"/>
                  </a:lnTo>
                  <a:lnTo>
                    <a:pt x="0" y="0"/>
                  </a:lnTo>
                  <a:lnTo>
                    <a:pt x="0" y="102611"/>
                  </a:lnTo>
                  <a:close/>
                </a:path>
              </a:pathLst>
            </a:custGeom>
            <a:solidFill>
              <a:srgbClr val="000000"/>
            </a:solidFill>
            <a:ln w="12700" cap="flat">
              <a:noFill/>
              <a:prstDash val="solid"/>
              <a:miter/>
            </a:ln>
          </p:spPr>
          <p:txBody>
            <a:bodyPr rtlCol="0" anchor="ctr"/>
            <a:lstStyle/>
            <a:p>
              <a:endParaRPr lang="en-US" dirty="0"/>
            </a:p>
          </p:txBody>
        </p:sp>
        <p:sp>
          <p:nvSpPr>
            <p:cNvPr id="1181" name="Freeform: Shape 1180">
              <a:extLst>
                <a:ext uri="{FF2B5EF4-FFF2-40B4-BE49-F238E27FC236}">
                  <a16:creationId xmlns:a16="http://schemas.microsoft.com/office/drawing/2014/main" id="{4143C3A5-13AD-4D92-A4B9-66FAE32EF2DC}"/>
                </a:ext>
              </a:extLst>
            </p:cNvPr>
            <p:cNvSpPr/>
            <p:nvPr/>
          </p:nvSpPr>
          <p:spPr>
            <a:xfrm>
              <a:off x="6880819" y="6518687"/>
              <a:ext cx="2679" cy="150"/>
            </a:xfrm>
            <a:custGeom>
              <a:avLst/>
              <a:gdLst>
                <a:gd name="connsiteX0" fmla="*/ 0 w 2679"/>
                <a:gd name="connsiteY0" fmla="*/ 0 h 150"/>
                <a:gd name="connsiteX1" fmla="*/ 1205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5" y="0"/>
                  </a:lnTo>
                  <a:lnTo>
                    <a:pt x="2680"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182" name="Freeform: Shape 1181">
              <a:extLst>
                <a:ext uri="{FF2B5EF4-FFF2-40B4-BE49-F238E27FC236}">
                  <a16:creationId xmlns:a16="http://schemas.microsoft.com/office/drawing/2014/main" id="{A6D2ED2D-D53B-42C8-8559-F0DB2CA6B022}"/>
                </a:ext>
              </a:extLst>
            </p:cNvPr>
            <p:cNvSpPr/>
            <p:nvPr/>
          </p:nvSpPr>
          <p:spPr>
            <a:xfrm>
              <a:off x="6876451" y="6512123"/>
              <a:ext cx="80" cy="1607"/>
            </a:xfrm>
            <a:custGeom>
              <a:avLst/>
              <a:gdLst>
                <a:gd name="connsiteX0" fmla="*/ 80 w 80"/>
                <a:gd name="connsiteY0" fmla="*/ 1608 h 1607"/>
                <a:gd name="connsiteX1" fmla="*/ 80 w 80"/>
                <a:gd name="connsiteY1" fmla="*/ 0 h 1607"/>
                <a:gd name="connsiteX2" fmla="*/ 80 w 80"/>
                <a:gd name="connsiteY2" fmla="*/ 0 h 1607"/>
                <a:gd name="connsiteX3" fmla="*/ 80 w 80"/>
                <a:gd name="connsiteY3" fmla="*/ 1608 h 1607"/>
              </a:gdLst>
              <a:ahLst/>
              <a:cxnLst>
                <a:cxn ang="0">
                  <a:pos x="connsiteX0" y="connsiteY0"/>
                </a:cxn>
                <a:cxn ang="0">
                  <a:pos x="connsiteX1" y="connsiteY1"/>
                </a:cxn>
                <a:cxn ang="0">
                  <a:pos x="connsiteX2" y="connsiteY2"/>
                </a:cxn>
                <a:cxn ang="0">
                  <a:pos x="connsiteX3" y="connsiteY3"/>
                </a:cxn>
              </a:cxnLst>
              <a:rect l="l" t="t" r="r" b="b"/>
              <a:pathLst>
                <a:path w="80" h="1607">
                  <a:moveTo>
                    <a:pt x="80" y="1608"/>
                  </a:moveTo>
                  <a:cubicBezTo>
                    <a:pt x="13" y="1072"/>
                    <a:pt x="13" y="536"/>
                    <a:pt x="80" y="0"/>
                  </a:cubicBezTo>
                  <a:lnTo>
                    <a:pt x="80" y="0"/>
                  </a:lnTo>
                  <a:cubicBezTo>
                    <a:pt x="-27" y="536"/>
                    <a:pt x="-27" y="1072"/>
                    <a:pt x="80" y="1608"/>
                  </a:cubicBezTo>
                  <a:close/>
                </a:path>
              </a:pathLst>
            </a:custGeom>
            <a:solidFill>
              <a:srgbClr val="000000"/>
            </a:solidFill>
            <a:ln w="12700" cap="flat">
              <a:noFill/>
              <a:prstDash val="solid"/>
              <a:miter/>
            </a:ln>
          </p:spPr>
          <p:txBody>
            <a:bodyPr rtlCol="0" anchor="ctr"/>
            <a:lstStyle/>
            <a:p>
              <a:endParaRPr lang="en-US" dirty="0"/>
            </a:p>
          </p:txBody>
        </p:sp>
        <p:sp>
          <p:nvSpPr>
            <p:cNvPr id="1183" name="Freeform: Shape 1182">
              <a:extLst>
                <a:ext uri="{FF2B5EF4-FFF2-40B4-BE49-F238E27FC236}">
                  <a16:creationId xmlns:a16="http://schemas.microsoft.com/office/drawing/2014/main" id="{7E06BC60-55E7-4E39-95A6-3736BBED762D}"/>
                </a:ext>
              </a:extLst>
            </p:cNvPr>
            <p:cNvSpPr/>
            <p:nvPr/>
          </p:nvSpPr>
          <p:spPr>
            <a:xfrm>
              <a:off x="6881890" y="6504220"/>
              <a:ext cx="7369" cy="13395"/>
            </a:xfrm>
            <a:custGeom>
              <a:avLst/>
              <a:gdLst>
                <a:gd name="connsiteX0" fmla="*/ 5225 w 7369"/>
                <a:gd name="connsiteY0" fmla="*/ 0 h 13395"/>
                <a:gd name="connsiteX1" fmla="*/ 1072 w 7369"/>
                <a:gd name="connsiteY1" fmla="*/ 0 h 13395"/>
                <a:gd name="connsiteX2" fmla="*/ 0 w 7369"/>
                <a:gd name="connsiteY2" fmla="*/ 0 h 13395"/>
                <a:gd name="connsiteX3" fmla="*/ 1608 w 7369"/>
                <a:gd name="connsiteY3" fmla="*/ 0 h 13395"/>
                <a:gd name="connsiteX4" fmla="*/ 7369 w 7369"/>
                <a:gd name="connsiteY4" fmla="*/ 0 h 13395"/>
                <a:gd name="connsiteX5" fmla="*/ 5494 w 7369"/>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9" h="13395">
                  <a:moveTo>
                    <a:pt x="5225" y="0"/>
                  </a:moveTo>
                  <a:lnTo>
                    <a:pt x="1072" y="0"/>
                  </a:lnTo>
                  <a:lnTo>
                    <a:pt x="0" y="0"/>
                  </a:lnTo>
                  <a:lnTo>
                    <a:pt x="1608" y="0"/>
                  </a:lnTo>
                  <a:lnTo>
                    <a:pt x="7369" y="0"/>
                  </a:lnTo>
                  <a:lnTo>
                    <a:pt x="5494" y="0"/>
                  </a:lnTo>
                  <a:close/>
                </a:path>
              </a:pathLst>
            </a:custGeom>
            <a:solidFill>
              <a:srgbClr val="000000"/>
            </a:solidFill>
            <a:ln w="12700" cap="flat">
              <a:noFill/>
              <a:prstDash val="solid"/>
              <a:miter/>
            </a:ln>
          </p:spPr>
          <p:txBody>
            <a:bodyPr rtlCol="0" anchor="ctr"/>
            <a:lstStyle/>
            <a:p>
              <a:endParaRPr lang="en-US" dirty="0"/>
            </a:p>
          </p:txBody>
        </p:sp>
        <p:sp>
          <p:nvSpPr>
            <p:cNvPr id="1184" name="Freeform: Shape 1183">
              <a:extLst>
                <a:ext uri="{FF2B5EF4-FFF2-40B4-BE49-F238E27FC236}">
                  <a16:creationId xmlns:a16="http://schemas.microsoft.com/office/drawing/2014/main" id="{AF5E6FDB-0BF9-4E5F-B5C9-939C3D3F34AB}"/>
                </a:ext>
              </a:extLst>
            </p:cNvPr>
            <p:cNvSpPr/>
            <p:nvPr/>
          </p:nvSpPr>
          <p:spPr>
            <a:xfrm>
              <a:off x="6876749" y="6505292"/>
              <a:ext cx="82445" cy="12742"/>
            </a:xfrm>
            <a:custGeom>
              <a:avLst/>
              <a:gdLst>
                <a:gd name="connsiteX0" fmla="*/ 75077 w 82445"/>
                <a:gd name="connsiteY0" fmla="*/ 2813 h 12742"/>
                <a:gd name="connsiteX1" fmla="*/ 75881 w 82445"/>
                <a:gd name="connsiteY1" fmla="*/ 1742 h 12742"/>
                <a:gd name="connsiteX2" fmla="*/ 76953 w 82445"/>
                <a:gd name="connsiteY2" fmla="*/ 804 h 12742"/>
                <a:gd name="connsiteX3" fmla="*/ 78159 w 82445"/>
                <a:gd name="connsiteY3" fmla="*/ 0 h 12742"/>
                <a:gd name="connsiteX4" fmla="*/ 79632 w 82445"/>
                <a:gd name="connsiteY4" fmla="*/ 0 h 12742"/>
                <a:gd name="connsiteX5" fmla="*/ 80704 w 82445"/>
                <a:gd name="connsiteY5" fmla="*/ 0 h 12742"/>
                <a:gd name="connsiteX6" fmla="*/ 80704 w 82445"/>
                <a:gd name="connsiteY6" fmla="*/ 0 h 12742"/>
                <a:gd name="connsiteX7" fmla="*/ 82446 w 82445"/>
                <a:gd name="connsiteY7" fmla="*/ 0 h 12742"/>
                <a:gd name="connsiteX8" fmla="*/ 81241 w 82445"/>
                <a:gd name="connsiteY8" fmla="*/ 0 h 12742"/>
                <a:gd name="connsiteX9" fmla="*/ 6213 w 82445"/>
                <a:gd name="connsiteY9" fmla="*/ 0 h 12742"/>
                <a:gd name="connsiteX10" fmla="*/ 4605 w 82445"/>
                <a:gd name="connsiteY10" fmla="*/ 0 h 12742"/>
                <a:gd name="connsiteX11" fmla="*/ 3132 w 82445"/>
                <a:gd name="connsiteY11" fmla="*/ 0 h 12742"/>
                <a:gd name="connsiteX12" fmla="*/ 2059 w 82445"/>
                <a:gd name="connsiteY12" fmla="*/ 804 h 12742"/>
                <a:gd name="connsiteX13" fmla="*/ 854 w 82445"/>
                <a:gd name="connsiteY13" fmla="*/ 1607 h 12742"/>
                <a:gd name="connsiteX14" fmla="*/ 854 w 82445"/>
                <a:gd name="connsiteY14" fmla="*/ 2813 h 12742"/>
                <a:gd name="connsiteX15" fmla="*/ 50 w 82445"/>
                <a:gd name="connsiteY15" fmla="*/ 4019 h 12742"/>
                <a:gd name="connsiteX16" fmla="*/ 50 w 82445"/>
                <a:gd name="connsiteY16" fmla="*/ 5358 h 12742"/>
                <a:gd name="connsiteX17" fmla="*/ 50 w 82445"/>
                <a:gd name="connsiteY17" fmla="*/ 6564 h 12742"/>
                <a:gd name="connsiteX18" fmla="*/ 50 w 82445"/>
                <a:gd name="connsiteY18" fmla="*/ 6564 h 12742"/>
                <a:gd name="connsiteX19" fmla="*/ 50 w 82445"/>
                <a:gd name="connsiteY19" fmla="*/ 8171 h 12742"/>
                <a:gd name="connsiteX20" fmla="*/ 50 w 82445"/>
                <a:gd name="connsiteY20" fmla="*/ 9377 h 12742"/>
                <a:gd name="connsiteX21" fmla="*/ 854 w 82445"/>
                <a:gd name="connsiteY21" fmla="*/ 10717 h 12742"/>
                <a:gd name="connsiteX22" fmla="*/ 854 w 82445"/>
                <a:gd name="connsiteY22" fmla="*/ 11654 h 12742"/>
                <a:gd name="connsiteX23" fmla="*/ 2462 w 82445"/>
                <a:gd name="connsiteY23" fmla="*/ 12592 h 12742"/>
                <a:gd name="connsiteX24" fmla="*/ 3266 w 82445"/>
                <a:gd name="connsiteY24" fmla="*/ 12592 h 12742"/>
                <a:gd name="connsiteX25" fmla="*/ 5945 w 82445"/>
                <a:gd name="connsiteY25" fmla="*/ 12592 h 12742"/>
                <a:gd name="connsiteX26" fmla="*/ 72933 w 82445"/>
                <a:gd name="connsiteY26" fmla="*/ 12592 h 12742"/>
                <a:gd name="connsiteX27" fmla="*/ 72933 w 82445"/>
                <a:gd name="connsiteY27" fmla="*/ 5358 h 12742"/>
                <a:gd name="connsiteX28" fmla="*/ 72933 w 82445"/>
                <a:gd name="connsiteY28" fmla="*/ 4153 h 12742"/>
                <a:gd name="connsiteX29" fmla="*/ 72933 w 82445"/>
                <a:gd name="connsiteY29" fmla="*/ 2679 h 12742"/>
                <a:gd name="connsiteX30" fmla="*/ 75077 w 82445"/>
                <a:gd name="connsiteY30" fmla="*/ 2813 h 1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445" h="12742">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w="12700" cap="flat">
              <a:noFill/>
              <a:prstDash val="solid"/>
              <a:miter/>
            </a:ln>
          </p:spPr>
          <p:txBody>
            <a:bodyPr rtlCol="0" anchor="ctr"/>
            <a:lstStyle/>
            <a:p>
              <a:endParaRPr lang="en-US" dirty="0"/>
            </a:p>
          </p:txBody>
        </p:sp>
        <p:sp>
          <p:nvSpPr>
            <p:cNvPr id="1185" name="Freeform: Shape 1184">
              <a:extLst>
                <a:ext uri="{FF2B5EF4-FFF2-40B4-BE49-F238E27FC236}">
                  <a16:creationId xmlns:a16="http://schemas.microsoft.com/office/drawing/2014/main" id="{005435B9-8E76-4B3E-9836-4CE8E2E93E1D}"/>
                </a:ext>
              </a:extLst>
            </p:cNvPr>
            <p:cNvSpPr/>
            <p:nvPr/>
          </p:nvSpPr>
          <p:spPr>
            <a:xfrm>
              <a:off x="6950654" y="6510516"/>
              <a:ext cx="14838" cy="342929"/>
            </a:xfrm>
            <a:custGeom>
              <a:avLst/>
              <a:gdLst>
                <a:gd name="connsiteX0" fmla="*/ 12159 w 14838"/>
                <a:gd name="connsiteY0" fmla="*/ 8439 h 342929"/>
                <a:gd name="connsiteX1" fmla="*/ 11489 w 14838"/>
                <a:gd name="connsiteY1" fmla="*/ 8439 h 342929"/>
                <a:gd name="connsiteX2" fmla="*/ 10283 w 14838"/>
                <a:gd name="connsiteY2" fmla="*/ 8439 h 342929"/>
                <a:gd name="connsiteX3" fmla="*/ 8541 w 14838"/>
                <a:gd name="connsiteY3" fmla="*/ 8439 h 342929"/>
                <a:gd name="connsiteX4" fmla="*/ 7336 w 14838"/>
                <a:gd name="connsiteY4" fmla="*/ 8439 h 342929"/>
                <a:gd name="connsiteX5" fmla="*/ 101 w 14838"/>
                <a:gd name="connsiteY5" fmla="*/ 1742 h 342929"/>
                <a:gd name="connsiteX6" fmla="*/ 101 w 14838"/>
                <a:gd name="connsiteY6" fmla="*/ 0 h 342929"/>
                <a:gd name="connsiteX7" fmla="*/ 101 w 14838"/>
                <a:gd name="connsiteY7" fmla="*/ 1206 h 342929"/>
                <a:gd name="connsiteX8" fmla="*/ 101 w 14838"/>
                <a:gd name="connsiteY8" fmla="*/ 342929 h 342929"/>
                <a:gd name="connsiteX9" fmla="*/ 14839 w 14838"/>
                <a:gd name="connsiteY9" fmla="*/ 342929 h 342929"/>
                <a:gd name="connsiteX10" fmla="*/ 14839 w 14838"/>
                <a:gd name="connsiteY10" fmla="*/ 8037 h 3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38" h="342929">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w="12700" cap="flat">
              <a:noFill/>
              <a:prstDash val="solid"/>
              <a:miter/>
            </a:ln>
          </p:spPr>
          <p:txBody>
            <a:bodyPr rtlCol="0" anchor="ctr"/>
            <a:lstStyle/>
            <a:p>
              <a:endParaRPr lang="en-US" dirty="0"/>
            </a:p>
          </p:txBody>
        </p:sp>
        <p:sp>
          <p:nvSpPr>
            <p:cNvPr id="1186" name="Freeform: Shape 1185">
              <a:extLst>
                <a:ext uri="{FF2B5EF4-FFF2-40B4-BE49-F238E27FC236}">
                  <a16:creationId xmlns:a16="http://schemas.microsoft.com/office/drawing/2014/main" id="{454F520B-A598-4690-BAE7-037BAC778849}"/>
                </a:ext>
              </a:extLst>
            </p:cNvPr>
            <p:cNvSpPr/>
            <p:nvPr/>
          </p:nvSpPr>
          <p:spPr>
            <a:xfrm>
              <a:off x="7611264" y="6510650"/>
              <a:ext cx="460883" cy="2545"/>
            </a:xfrm>
            <a:custGeom>
              <a:avLst/>
              <a:gdLst>
                <a:gd name="connsiteX0" fmla="*/ 460615 w 460883"/>
                <a:gd name="connsiteY0" fmla="*/ 1206 h 2545"/>
                <a:gd name="connsiteX1" fmla="*/ 460615 w 460883"/>
                <a:gd name="connsiteY1" fmla="*/ 0 h 2545"/>
                <a:gd name="connsiteX2" fmla="*/ 0 w 460883"/>
                <a:gd name="connsiteY2" fmla="*/ 0 h 2545"/>
                <a:gd name="connsiteX3" fmla="*/ 0 w 460883"/>
                <a:gd name="connsiteY3" fmla="*/ 938 h 2545"/>
                <a:gd name="connsiteX4" fmla="*/ 0 w 460883"/>
                <a:gd name="connsiteY4" fmla="*/ 2545 h 2545"/>
                <a:gd name="connsiteX5" fmla="*/ 460883 w 460883"/>
                <a:gd name="connsiteY5" fmla="*/ 2545 h 2545"/>
                <a:gd name="connsiteX6" fmla="*/ 460615 w 460883"/>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83" h="2545">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w="12700" cap="flat">
              <a:noFill/>
              <a:prstDash val="solid"/>
              <a:miter/>
            </a:ln>
          </p:spPr>
          <p:txBody>
            <a:bodyPr rtlCol="0" anchor="ctr"/>
            <a:lstStyle/>
            <a:p>
              <a:endParaRPr lang="en-US" dirty="0"/>
            </a:p>
          </p:txBody>
        </p:sp>
        <p:sp>
          <p:nvSpPr>
            <p:cNvPr id="1187" name="Freeform: Shape 1186">
              <a:extLst>
                <a:ext uri="{FF2B5EF4-FFF2-40B4-BE49-F238E27FC236}">
                  <a16:creationId xmlns:a16="http://schemas.microsoft.com/office/drawing/2014/main" id="{B4E6CB31-89D2-4B65-B68C-3AD13E71C936}"/>
                </a:ext>
              </a:extLst>
            </p:cNvPr>
            <p:cNvSpPr/>
            <p:nvPr/>
          </p:nvSpPr>
          <p:spPr>
            <a:xfrm>
              <a:off x="8073189" y="6515338"/>
              <a:ext cx="14633" cy="338776"/>
            </a:xfrm>
            <a:custGeom>
              <a:avLst/>
              <a:gdLst>
                <a:gd name="connsiteX0" fmla="*/ 8604 w 14633"/>
                <a:gd name="connsiteY0" fmla="*/ 3617 h 338776"/>
                <a:gd name="connsiteX1" fmla="*/ 6863 w 14633"/>
                <a:gd name="connsiteY1" fmla="*/ 3617 h 338776"/>
                <a:gd name="connsiteX2" fmla="*/ 5657 w 14633"/>
                <a:gd name="connsiteY2" fmla="*/ 3617 h 338776"/>
                <a:gd name="connsiteX3" fmla="*/ 4451 w 14633"/>
                <a:gd name="connsiteY3" fmla="*/ 3617 h 338776"/>
                <a:gd name="connsiteX4" fmla="*/ 2977 w 14633"/>
                <a:gd name="connsiteY4" fmla="*/ 3617 h 338776"/>
                <a:gd name="connsiteX5" fmla="*/ 1905 w 14633"/>
                <a:gd name="connsiteY5" fmla="*/ 2813 h 338776"/>
                <a:gd name="connsiteX6" fmla="*/ 834 w 14633"/>
                <a:gd name="connsiteY6" fmla="*/ 2009 h 338776"/>
                <a:gd name="connsiteX7" fmla="*/ 30 w 14633"/>
                <a:gd name="connsiteY7" fmla="*/ 804 h 338776"/>
                <a:gd name="connsiteX8" fmla="*/ 30 w 14633"/>
                <a:gd name="connsiteY8" fmla="*/ 0 h 338776"/>
                <a:gd name="connsiteX9" fmla="*/ 30 w 14633"/>
                <a:gd name="connsiteY9" fmla="*/ 338777 h 338776"/>
                <a:gd name="connsiteX10" fmla="*/ 14633 w 14633"/>
                <a:gd name="connsiteY10" fmla="*/ 338777 h 338776"/>
                <a:gd name="connsiteX11" fmla="*/ 14633 w 14633"/>
                <a:gd name="connsiteY11" fmla="*/ 3885 h 33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3" h="338776">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w="12700" cap="flat">
              <a:noFill/>
              <a:prstDash val="solid"/>
              <a:miter/>
            </a:ln>
          </p:spPr>
          <p:txBody>
            <a:bodyPr rtlCol="0" anchor="ctr"/>
            <a:lstStyle/>
            <a:p>
              <a:endParaRPr lang="en-US" dirty="0"/>
            </a:p>
          </p:txBody>
        </p:sp>
        <p:sp>
          <p:nvSpPr>
            <p:cNvPr id="1188" name="Freeform: Shape 1187">
              <a:extLst>
                <a:ext uri="{FF2B5EF4-FFF2-40B4-BE49-F238E27FC236}">
                  <a16:creationId xmlns:a16="http://schemas.microsoft.com/office/drawing/2014/main" id="{2B12F2D9-6D93-4C2D-9C28-F1734418CD10}"/>
                </a:ext>
              </a:extLst>
            </p:cNvPr>
            <p:cNvSpPr/>
            <p:nvPr/>
          </p:nvSpPr>
          <p:spPr>
            <a:xfrm>
              <a:off x="6959731" y="6503818"/>
              <a:ext cx="7770" cy="2009"/>
            </a:xfrm>
            <a:custGeom>
              <a:avLst/>
              <a:gdLst>
                <a:gd name="connsiteX0" fmla="*/ 0 w 7770"/>
                <a:gd name="connsiteY0" fmla="*/ 938 h 2009"/>
                <a:gd name="connsiteX1" fmla="*/ 2948 w 7770"/>
                <a:gd name="connsiteY1" fmla="*/ 2009 h 2009"/>
                <a:gd name="connsiteX2" fmla="*/ 7771 w 7770"/>
                <a:gd name="connsiteY2" fmla="*/ 0 h 2009"/>
                <a:gd name="connsiteX3" fmla="*/ 7771 w 7770"/>
                <a:gd name="connsiteY3" fmla="*/ 0 h 2009"/>
                <a:gd name="connsiteX4" fmla="*/ 2412 w 7770"/>
                <a:gd name="connsiteY4" fmla="*/ 0 h 2009"/>
                <a:gd name="connsiteX5" fmla="*/ 2412 w 7770"/>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0" h="2009">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w="12700" cap="flat">
              <a:noFill/>
              <a:prstDash val="solid"/>
              <a:miter/>
            </a:ln>
          </p:spPr>
          <p:txBody>
            <a:bodyPr rtlCol="0" anchor="ctr"/>
            <a:lstStyle/>
            <a:p>
              <a:endParaRPr lang="en-US" dirty="0"/>
            </a:p>
          </p:txBody>
        </p:sp>
        <p:sp>
          <p:nvSpPr>
            <p:cNvPr id="1189" name="Freeform: Shape 1188">
              <a:extLst>
                <a:ext uri="{FF2B5EF4-FFF2-40B4-BE49-F238E27FC236}">
                  <a16:creationId xmlns:a16="http://schemas.microsoft.com/office/drawing/2014/main" id="{C68151EC-35A6-48D0-A665-866560E4CA51}"/>
                </a:ext>
              </a:extLst>
            </p:cNvPr>
            <p:cNvSpPr/>
            <p:nvPr/>
          </p:nvSpPr>
          <p:spPr>
            <a:xfrm>
              <a:off x="6960937" y="6517080"/>
              <a:ext cx="7234" cy="1607"/>
            </a:xfrm>
            <a:custGeom>
              <a:avLst/>
              <a:gdLst>
                <a:gd name="connsiteX0" fmla="*/ 2814 w 7234"/>
                <a:gd name="connsiteY0" fmla="*/ 0 h 1607"/>
                <a:gd name="connsiteX1" fmla="*/ 0 w 7234"/>
                <a:gd name="connsiteY1" fmla="*/ 1607 h 1607"/>
                <a:gd name="connsiteX2" fmla="*/ 1206 w 7234"/>
                <a:gd name="connsiteY2" fmla="*/ 1607 h 1607"/>
                <a:gd name="connsiteX3" fmla="*/ 1876 w 7234"/>
                <a:gd name="connsiteY3" fmla="*/ 1607 h 1607"/>
                <a:gd name="connsiteX4" fmla="*/ 4421 w 7234"/>
                <a:gd name="connsiteY4" fmla="*/ 1607 h 1607"/>
                <a:gd name="connsiteX5" fmla="*/ 7234 w 7234"/>
                <a:gd name="connsiteY5" fmla="*/ 1607 h 1607"/>
                <a:gd name="connsiteX6" fmla="*/ 7234 w 7234"/>
                <a:gd name="connsiteY6" fmla="*/ 1607 h 1607"/>
                <a:gd name="connsiteX7" fmla="*/ 2814 w 7234"/>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4" h="1607">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w="12700" cap="flat">
              <a:noFill/>
              <a:prstDash val="solid"/>
              <a:miter/>
            </a:ln>
          </p:spPr>
          <p:txBody>
            <a:bodyPr rtlCol="0" anchor="ctr"/>
            <a:lstStyle/>
            <a:p>
              <a:endParaRPr lang="en-US" dirty="0"/>
            </a:p>
          </p:txBody>
        </p:sp>
        <p:sp>
          <p:nvSpPr>
            <p:cNvPr id="1190" name="Freeform: Shape 1189">
              <a:extLst>
                <a:ext uri="{FF2B5EF4-FFF2-40B4-BE49-F238E27FC236}">
                  <a16:creationId xmlns:a16="http://schemas.microsoft.com/office/drawing/2014/main" id="{2B943786-B0C7-4D4A-84D9-F09C73F23D6A}"/>
                </a:ext>
              </a:extLst>
            </p:cNvPr>
            <p:cNvSpPr/>
            <p:nvPr/>
          </p:nvSpPr>
          <p:spPr>
            <a:xfrm>
              <a:off x="6952262" y="6504756"/>
              <a:ext cx="13096" cy="14031"/>
            </a:xfrm>
            <a:custGeom>
              <a:avLst/>
              <a:gdLst>
                <a:gd name="connsiteX0" fmla="*/ 8140 w 13096"/>
                <a:gd name="connsiteY0" fmla="*/ 6296 h 14031"/>
                <a:gd name="connsiteX1" fmla="*/ 10417 w 13096"/>
                <a:gd name="connsiteY1" fmla="*/ 1072 h 14031"/>
                <a:gd name="connsiteX2" fmla="*/ 7469 w 13096"/>
                <a:gd name="connsiteY2" fmla="*/ 0 h 14031"/>
                <a:gd name="connsiteX3" fmla="*/ 7469 w 13096"/>
                <a:gd name="connsiteY3" fmla="*/ 0 h 14031"/>
                <a:gd name="connsiteX4" fmla="*/ 5728 w 13096"/>
                <a:gd name="connsiteY4" fmla="*/ 0 h 14031"/>
                <a:gd name="connsiteX5" fmla="*/ 5728 w 13096"/>
                <a:gd name="connsiteY5" fmla="*/ 0 h 14031"/>
                <a:gd name="connsiteX6" fmla="*/ 4656 w 13096"/>
                <a:gd name="connsiteY6" fmla="*/ 0 h 14031"/>
                <a:gd name="connsiteX7" fmla="*/ 3183 w 13096"/>
                <a:gd name="connsiteY7" fmla="*/ 0 h 14031"/>
                <a:gd name="connsiteX8" fmla="*/ 1976 w 13096"/>
                <a:gd name="connsiteY8" fmla="*/ 804 h 14031"/>
                <a:gd name="connsiteX9" fmla="*/ 904 w 13096"/>
                <a:gd name="connsiteY9" fmla="*/ 1741 h 14031"/>
                <a:gd name="connsiteX10" fmla="*/ 101 w 13096"/>
                <a:gd name="connsiteY10" fmla="*/ 2813 h 14031"/>
                <a:gd name="connsiteX11" fmla="*/ 101 w 13096"/>
                <a:gd name="connsiteY11" fmla="*/ 4019 h 14031"/>
                <a:gd name="connsiteX12" fmla="*/ 101 w 13096"/>
                <a:gd name="connsiteY12" fmla="*/ 5492 h 14031"/>
                <a:gd name="connsiteX13" fmla="*/ 101 w 13096"/>
                <a:gd name="connsiteY13" fmla="*/ 7234 h 14031"/>
                <a:gd name="connsiteX14" fmla="*/ 7336 w 13096"/>
                <a:gd name="connsiteY14" fmla="*/ 13931 h 14031"/>
                <a:gd name="connsiteX15" fmla="*/ 8541 w 13096"/>
                <a:gd name="connsiteY15" fmla="*/ 13931 h 14031"/>
                <a:gd name="connsiteX16" fmla="*/ 10283 w 13096"/>
                <a:gd name="connsiteY16" fmla="*/ 13931 h 14031"/>
                <a:gd name="connsiteX17" fmla="*/ 13097 w 13096"/>
                <a:gd name="connsiteY17" fmla="*/ 12324 h 14031"/>
                <a:gd name="connsiteX18" fmla="*/ 8140 w 13096"/>
                <a:gd name="connsiteY18" fmla="*/ 6296 h 1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 h="14031">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w="12700" cap="flat">
              <a:noFill/>
              <a:prstDash val="solid"/>
              <a:miter/>
            </a:ln>
          </p:spPr>
          <p:txBody>
            <a:bodyPr rtlCol="0" anchor="ctr"/>
            <a:lstStyle/>
            <a:p>
              <a:endParaRPr lang="en-US" dirty="0"/>
            </a:p>
          </p:txBody>
        </p:sp>
        <p:sp>
          <p:nvSpPr>
            <p:cNvPr id="1191" name="Freeform: Shape 1190">
              <a:extLst>
                <a:ext uri="{FF2B5EF4-FFF2-40B4-BE49-F238E27FC236}">
                  <a16:creationId xmlns:a16="http://schemas.microsoft.com/office/drawing/2014/main" id="{DCA386DE-87A1-4125-8D02-09C3EAB2B4C9}"/>
                </a:ext>
              </a:extLst>
            </p:cNvPr>
            <p:cNvSpPr/>
            <p:nvPr/>
          </p:nvSpPr>
          <p:spPr>
            <a:xfrm>
              <a:off x="8072147" y="6513061"/>
              <a:ext cx="13397" cy="1547"/>
            </a:xfrm>
            <a:custGeom>
              <a:avLst/>
              <a:gdLst>
                <a:gd name="connsiteX0" fmla="*/ 0 w 13397"/>
                <a:gd name="connsiteY0" fmla="*/ 134 h 1547"/>
                <a:gd name="connsiteX1" fmla="*/ 0 w 13397"/>
                <a:gd name="connsiteY1" fmla="*/ 1474 h 1547"/>
                <a:gd name="connsiteX2" fmla="*/ 0 w 13397"/>
                <a:gd name="connsiteY2" fmla="*/ 0 h 1547"/>
              </a:gdLst>
              <a:ahLst/>
              <a:cxnLst>
                <a:cxn ang="0">
                  <a:pos x="connsiteX0" y="connsiteY0"/>
                </a:cxn>
                <a:cxn ang="0">
                  <a:pos x="connsiteX1" y="connsiteY1"/>
                </a:cxn>
                <a:cxn ang="0">
                  <a:pos x="connsiteX2" y="connsiteY2"/>
                </a:cxn>
              </a:cxnLst>
              <a:rect l="l" t="t" r="r" b="b"/>
              <a:pathLst>
                <a:path w="13397" h="1547">
                  <a:moveTo>
                    <a:pt x="0" y="134"/>
                  </a:moveTo>
                  <a:cubicBezTo>
                    <a:pt x="0" y="134"/>
                    <a:pt x="0" y="1072"/>
                    <a:pt x="0" y="1474"/>
                  </a:cubicBezTo>
                  <a:cubicBezTo>
                    <a:pt x="0" y="1875"/>
                    <a:pt x="0" y="536"/>
                    <a:pt x="0" y="0"/>
                  </a:cubicBezTo>
                  <a:close/>
                </a:path>
              </a:pathLst>
            </a:custGeom>
            <a:solidFill>
              <a:srgbClr val="000000"/>
            </a:solidFill>
            <a:ln w="12700" cap="flat">
              <a:noFill/>
              <a:prstDash val="solid"/>
              <a:miter/>
            </a:ln>
          </p:spPr>
          <p:txBody>
            <a:bodyPr rtlCol="0" anchor="ctr"/>
            <a:lstStyle/>
            <a:p>
              <a:endParaRPr lang="en-US" dirty="0"/>
            </a:p>
          </p:txBody>
        </p:sp>
        <p:sp>
          <p:nvSpPr>
            <p:cNvPr id="1192" name="Freeform: Shape 1191">
              <a:extLst>
                <a:ext uri="{FF2B5EF4-FFF2-40B4-BE49-F238E27FC236}">
                  <a16:creationId xmlns:a16="http://schemas.microsoft.com/office/drawing/2014/main" id="{4781F592-7762-409E-98E3-FFEEBFCCCDA2}"/>
                </a:ext>
              </a:extLst>
            </p:cNvPr>
            <p:cNvSpPr/>
            <p:nvPr/>
          </p:nvSpPr>
          <p:spPr>
            <a:xfrm>
              <a:off x="8077238" y="6519223"/>
              <a:ext cx="4153" cy="13395"/>
            </a:xfrm>
            <a:custGeom>
              <a:avLst/>
              <a:gdLst>
                <a:gd name="connsiteX0" fmla="*/ 1608 w 4153"/>
                <a:gd name="connsiteY0" fmla="*/ 0 h 13395"/>
                <a:gd name="connsiteX1" fmla="*/ 0 w 4153"/>
                <a:gd name="connsiteY1" fmla="*/ 0 h 13395"/>
                <a:gd name="connsiteX2" fmla="*/ 1205 w 4153"/>
                <a:gd name="connsiteY2" fmla="*/ 0 h 13395"/>
                <a:gd name="connsiteX3" fmla="*/ 2411 w 4153"/>
                <a:gd name="connsiteY3" fmla="*/ 0 h 13395"/>
                <a:gd name="connsiteX4" fmla="*/ 4153 w 4153"/>
                <a:gd name="connsiteY4" fmla="*/ 0 h 13395"/>
                <a:gd name="connsiteX5" fmla="*/ 3215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1608" y="0"/>
                  </a:moveTo>
                  <a:lnTo>
                    <a:pt x="0" y="0"/>
                  </a:lnTo>
                  <a:lnTo>
                    <a:pt x="1205" y="0"/>
                  </a:lnTo>
                  <a:lnTo>
                    <a:pt x="2411" y="0"/>
                  </a:lnTo>
                  <a:lnTo>
                    <a:pt x="4153" y="0"/>
                  </a:lnTo>
                  <a:lnTo>
                    <a:pt x="3215" y="0"/>
                  </a:lnTo>
                  <a:close/>
                </a:path>
              </a:pathLst>
            </a:custGeom>
            <a:solidFill>
              <a:srgbClr val="000000"/>
            </a:solidFill>
            <a:ln w="12700" cap="flat">
              <a:noFill/>
              <a:prstDash val="solid"/>
              <a:miter/>
            </a:ln>
          </p:spPr>
          <p:txBody>
            <a:bodyPr rtlCol="0" anchor="ctr"/>
            <a:lstStyle/>
            <a:p>
              <a:endParaRPr lang="en-US" dirty="0"/>
            </a:p>
          </p:txBody>
        </p:sp>
        <p:sp>
          <p:nvSpPr>
            <p:cNvPr id="1193" name="Freeform: Shape 1192">
              <a:extLst>
                <a:ext uri="{FF2B5EF4-FFF2-40B4-BE49-F238E27FC236}">
                  <a16:creationId xmlns:a16="http://schemas.microsoft.com/office/drawing/2014/main" id="{4D34D9DA-CEFB-4186-9914-EFF213B03264}"/>
                </a:ext>
              </a:extLst>
            </p:cNvPr>
            <p:cNvSpPr/>
            <p:nvPr/>
          </p:nvSpPr>
          <p:spPr>
            <a:xfrm>
              <a:off x="6193380" y="6583790"/>
              <a:ext cx="14739" cy="269922"/>
            </a:xfrm>
            <a:custGeom>
              <a:avLst/>
              <a:gdLst>
                <a:gd name="connsiteX0" fmla="*/ 7369 w 14739"/>
                <a:gd name="connsiteY0" fmla="*/ 7368 h 269922"/>
                <a:gd name="connsiteX1" fmla="*/ 0 w 14739"/>
                <a:gd name="connsiteY1" fmla="*/ 7368 h 269922"/>
                <a:gd name="connsiteX2" fmla="*/ 0 w 14739"/>
                <a:gd name="connsiteY2" fmla="*/ 269923 h 269922"/>
                <a:gd name="connsiteX3" fmla="*/ 14738 w 14739"/>
                <a:gd name="connsiteY3" fmla="*/ 269923 h 269922"/>
                <a:gd name="connsiteX4" fmla="*/ 14738 w 14739"/>
                <a:gd name="connsiteY4" fmla="*/ 0 h 269922"/>
                <a:gd name="connsiteX5" fmla="*/ 7637 w 14739"/>
                <a:gd name="connsiteY5" fmla="*/ 7368 h 269922"/>
                <a:gd name="connsiteX6" fmla="*/ 7369 w 14739"/>
                <a:gd name="connsiteY6" fmla="*/ 7368 h 26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69922">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194" name="Freeform: Shape 1193">
              <a:extLst>
                <a:ext uri="{FF2B5EF4-FFF2-40B4-BE49-F238E27FC236}">
                  <a16:creationId xmlns:a16="http://schemas.microsoft.com/office/drawing/2014/main" id="{AE03E299-FABA-4F1D-A55B-640920902E46}"/>
                </a:ext>
              </a:extLst>
            </p:cNvPr>
            <p:cNvSpPr/>
            <p:nvPr/>
          </p:nvSpPr>
          <p:spPr>
            <a:xfrm>
              <a:off x="5837803" y="6576690"/>
              <a:ext cx="369676" cy="14767"/>
            </a:xfrm>
            <a:custGeom>
              <a:avLst/>
              <a:gdLst>
                <a:gd name="connsiteX0" fmla="*/ 361739 w 369676"/>
                <a:gd name="connsiteY0" fmla="*/ 0 h 14767"/>
                <a:gd name="connsiteX1" fmla="*/ 0 w 369676"/>
                <a:gd name="connsiteY1" fmla="*/ 0 h 14767"/>
                <a:gd name="connsiteX2" fmla="*/ 7369 w 369676"/>
                <a:gd name="connsiteY2" fmla="*/ 7368 h 14767"/>
                <a:gd name="connsiteX3" fmla="*/ 268 w 369676"/>
                <a:gd name="connsiteY3" fmla="*/ 14735 h 14767"/>
                <a:gd name="connsiteX4" fmla="*/ 0 w 369676"/>
                <a:gd name="connsiteY4" fmla="*/ 14735 h 14767"/>
                <a:gd name="connsiteX5" fmla="*/ 361739 w 369676"/>
                <a:gd name="connsiteY5" fmla="*/ 14735 h 14767"/>
                <a:gd name="connsiteX6" fmla="*/ 369644 w 369676"/>
                <a:gd name="connsiteY6" fmla="*/ 8171 h 14767"/>
                <a:gd name="connsiteX7" fmla="*/ 363079 w 369676"/>
                <a:gd name="connsiteY7" fmla="*/ 268 h 14767"/>
                <a:gd name="connsiteX8" fmla="*/ 361739 w 369676"/>
                <a:gd name="connsiteY8" fmla="*/ 268 h 1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676" h="14767">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w="12700" cap="flat">
              <a:noFill/>
              <a:prstDash val="solid"/>
              <a:miter/>
            </a:ln>
          </p:spPr>
          <p:txBody>
            <a:bodyPr rtlCol="0" anchor="ctr"/>
            <a:lstStyle/>
            <a:p>
              <a:endParaRPr lang="en-US" dirty="0"/>
            </a:p>
          </p:txBody>
        </p:sp>
        <p:sp>
          <p:nvSpPr>
            <p:cNvPr id="1195" name="Freeform: Shape 1194">
              <a:extLst>
                <a:ext uri="{FF2B5EF4-FFF2-40B4-BE49-F238E27FC236}">
                  <a16:creationId xmlns:a16="http://schemas.microsoft.com/office/drawing/2014/main" id="{4336B1D2-B181-4EB7-9F82-69AE59F68F41}"/>
                </a:ext>
              </a:extLst>
            </p:cNvPr>
            <p:cNvSpPr/>
            <p:nvPr/>
          </p:nvSpPr>
          <p:spPr>
            <a:xfrm>
              <a:off x="5803639" y="6576422"/>
              <a:ext cx="42202" cy="14736"/>
            </a:xfrm>
            <a:custGeom>
              <a:avLst/>
              <a:gdLst>
                <a:gd name="connsiteX0" fmla="*/ 0 w 42202"/>
                <a:gd name="connsiteY0" fmla="*/ 4153 h 14736"/>
                <a:gd name="connsiteX1" fmla="*/ 0 w 42202"/>
                <a:gd name="connsiteY1" fmla="*/ 14735 h 14736"/>
                <a:gd name="connsiteX2" fmla="*/ 34834 w 42202"/>
                <a:gd name="connsiteY2" fmla="*/ 14735 h 14736"/>
                <a:gd name="connsiteX3" fmla="*/ 42203 w 42202"/>
                <a:gd name="connsiteY3" fmla="*/ 7636 h 14736"/>
                <a:gd name="connsiteX4" fmla="*/ 42203 w 42202"/>
                <a:gd name="connsiteY4" fmla="*/ 7368 h 14736"/>
                <a:gd name="connsiteX5" fmla="*/ 34834 w 42202"/>
                <a:gd name="connsiteY5" fmla="*/ 0 h 14736"/>
                <a:gd name="connsiteX6" fmla="*/ 0 w 42202"/>
                <a:gd name="connsiteY6" fmla="*/ 0 h 14736"/>
                <a:gd name="connsiteX7" fmla="*/ 0 w 42202"/>
                <a:gd name="connsiteY7" fmla="*/ 4153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02" h="14736">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w="12700" cap="flat">
              <a:noFill/>
              <a:prstDash val="solid"/>
              <a:miter/>
            </a:ln>
          </p:spPr>
          <p:txBody>
            <a:bodyPr rtlCol="0" anchor="ctr"/>
            <a:lstStyle/>
            <a:p>
              <a:endParaRPr lang="en-US" dirty="0"/>
            </a:p>
          </p:txBody>
        </p:sp>
        <p:sp>
          <p:nvSpPr>
            <p:cNvPr id="1196" name="Freeform: Shape 1195">
              <a:extLst>
                <a:ext uri="{FF2B5EF4-FFF2-40B4-BE49-F238E27FC236}">
                  <a16:creationId xmlns:a16="http://schemas.microsoft.com/office/drawing/2014/main" id="{1F5C4BA6-DC28-4D04-83A5-C20CE9C87A2B}"/>
                </a:ext>
              </a:extLst>
            </p:cNvPr>
            <p:cNvSpPr/>
            <p:nvPr/>
          </p:nvSpPr>
          <p:spPr>
            <a:xfrm>
              <a:off x="8641552" y="5623387"/>
              <a:ext cx="114203" cy="14736"/>
            </a:xfrm>
            <a:custGeom>
              <a:avLst/>
              <a:gdLst>
                <a:gd name="connsiteX0" fmla="*/ 7905 w 114203"/>
                <a:gd name="connsiteY0" fmla="*/ 7435 h 14736"/>
                <a:gd name="connsiteX1" fmla="*/ 670 w 114203"/>
                <a:gd name="connsiteY1" fmla="*/ 14670 h 14736"/>
                <a:gd name="connsiteX2" fmla="*/ 536 w 114203"/>
                <a:gd name="connsiteY2" fmla="*/ 14669 h 14736"/>
                <a:gd name="connsiteX3" fmla="*/ 105843 w 114203"/>
                <a:gd name="connsiteY3" fmla="*/ 14669 h 14736"/>
                <a:gd name="connsiteX4" fmla="*/ 114135 w 114203"/>
                <a:gd name="connsiteY4" fmla="*/ 8359 h 14736"/>
                <a:gd name="connsiteX5" fmla="*/ 107825 w 114203"/>
                <a:gd name="connsiteY5" fmla="*/ 67 h 14736"/>
                <a:gd name="connsiteX6" fmla="*/ 105843 w 114203"/>
                <a:gd name="connsiteY6" fmla="*/ 67 h 14736"/>
                <a:gd name="connsiteX7" fmla="*/ 0 w 114203"/>
                <a:gd name="connsiteY7" fmla="*/ 67 h 14736"/>
                <a:gd name="connsiteX8" fmla="*/ 7878 w 114203"/>
                <a:gd name="connsiteY8" fmla="*/ 6598 h 14736"/>
                <a:gd name="connsiteX9" fmla="*/ 7905 w 114203"/>
                <a:gd name="connsiteY9"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203" h="14736">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w="12700" cap="flat">
              <a:noFill/>
              <a:prstDash val="solid"/>
              <a:miter/>
            </a:ln>
          </p:spPr>
          <p:txBody>
            <a:bodyPr rtlCol="0" anchor="ctr"/>
            <a:lstStyle/>
            <a:p>
              <a:endParaRPr lang="en-US" dirty="0"/>
            </a:p>
          </p:txBody>
        </p:sp>
        <p:sp>
          <p:nvSpPr>
            <p:cNvPr id="1197" name="Freeform: Shape 1196">
              <a:extLst>
                <a:ext uri="{FF2B5EF4-FFF2-40B4-BE49-F238E27FC236}">
                  <a16:creationId xmlns:a16="http://schemas.microsoft.com/office/drawing/2014/main" id="{6B1BC6FA-DBB0-40D6-A259-3FC37077EAD7}"/>
                </a:ext>
              </a:extLst>
            </p:cNvPr>
            <p:cNvSpPr/>
            <p:nvPr/>
          </p:nvSpPr>
          <p:spPr>
            <a:xfrm>
              <a:off x="8687238" y="6018895"/>
              <a:ext cx="14738" cy="126053"/>
            </a:xfrm>
            <a:custGeom>
              <a:avLst/>
              <a:gdLst>
                <a:gd name="connsiteX0" fmla="*/ 0 w 14738"/>
                <a:gd name="connsiteY0" fmla="*/ 7368 h 126053"/>
                <a:gd name="connsiteX1" fmla="*/ 0 w 14738"/>
                <a:gd name="connsiteY1" fmla="*/ 126053 h 126053"/>
                <a:gd name="connsiteX2" fmla="*/ 7369 w 14738"/>
                <a:gd name="connsiteY2" fmla="*/ 118686 h 126053"/>
                <a:gd name="connsiteX3" fmla="*/ 14738 w 14738"/>
                <a:gd name="connsiteY3" fmla="*/ 125785 h 126053"/>
                <a:gd name="connsiteX4" fmla="*/ 14738 w 14738"/>
                <a:gd name="connsiteY4" fmla="*/ 126053 h 126053"/>
                <a:gd name="connsiteX5" fmla="*/ 14738 w 14738"/>
                <a:gd name="connsiteY5" fmla="*/ 7368 h 126053"/>
                <a:gd name="connsiteX6" fmla="*/ 7369 w 14738"/>
                <a:gd name="connsiteY6" fmla="*/ 0 h 126053"/>
                <a:gd name="connsiteX7" fmla="*/ 0 w 14738"/>
                <a:gd name="connsiteY7" fmla="*/ 7368 h 12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126053">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198" name="Freeform: Shape 1197">
              <a:extLst>
                <a:ext uri="{FF2B5EF4-FFF2-40B4-BE49-F238E27FC236}">
                  <a16:creationId xmlns:a16="http://schemas.microsoft.com/office/drawing/2014/main" id="{073DD365-9ABF-4346-B69C-77F29E4D1290}"/>
                </a:ext>
              </a:extLst>
            </p:cNvPr>
            <p:cNvSpPr/>
            <p:nvPr/>
          </p:nvSpPr>
          <p:spPr>
            <a:xfrm>
              <a:off x="8687774" y="6137580"/>
              <a:ext cx="14738" cy="365031"/>
            </a:xfrm>
            <a:custGeom>
              <a:avLst/>
              <a:gdLst>
                <a:gd name="connsiteX0" fmla="*/ 7369 w 14738"/>
                <a:gd name="connsiteY0" fmla="*/ 0 h 365031"/>
                <a:gd name="connsiteX1" fmla="*/ 0 w 14738"/>
                <a:gd name="connsiteY1" fmla="*/ 7368 h 365031"/>
                <a:gd name="connsiteX2" fmla="*/ 0 w 14738"/>
                <a:gd name="connsiteY2" fmla="*/ 365032 h 365031"/>
                <a:gd name="connsiteX3" fmla="*/ 14737 w 14738"/>
                <a:gd name="connsiteY3" fmla="*/ 365032 h 365031"/>
                <a:gd name="connsiteX4" fmla="*/ 14737 w 14738"/>
                <a:gd name="connsiteY4" fmla="*/ 7368 h 365031"/>
                <a:gd name="connsiteX5" fmla="*/ 7637 w 14738"/>
                <a:gd name="connsiteY5" fmla="*/ 0 h 365031"/>
                <a:gd name="connsiteX6" fmla="*/ 7369 w 14738"/>
                <a:gd name="connsiteY6" fmla="*/ 0 h 36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65031">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dirty="0"/>
            </a:p>
          </p:txBody>
        </p:sp>
        <p:sp>
          <p:nvSpPr>
            <p:cNvPr id="1199" name="Freeform: Shape 1198">
              <a:extLst>
                <a:ext uri="{FF2B5EF4-FFF2-40B4-BE49-F238E27FC236}">
                  <a16:creationId xmlns:a16="http://schemas.microsoft.com/office/drawing/2014/main" id="{AE7D8E9B-7CF9-4D70-81DE-DF2BA75A5CF2}"/>
                </a:ext>
              </a:extLst>
            </p:cNvPr>
            <p:cNvSpPr/>
            <p:nvPr/>
          </p:nvSpPr>
          <p:spPr>
            <a:xfrm>
              <a:off x="5803371" y="6581915"/>
              <a:ext cx="30" cy="1875"/>
            </a:xfrm>
            <a:custGeom>
              <a:avLst/>
              <a:gdLst>
                <a:gd name="connsiteX0" fmla="*/ 0 w 30"/>
                <a:gd name="connsiteY0" fmla="*/ 938 h 1875"/>
                <a:gd name="connsiteX1" fmla="*/ 0 w 30"/>
                <a:gd name="connsiteY1" fmla="*/ 1875 h 1875"/>
                <a:gd name="connsiteX2" fmla="*/ 0 w 30"/>
                <a:gd name="connsiteY2" fmla="*/ 0 h 1875"/>
                <a:gd name="connsiteX3" fmla="*/ 0 w 30"/>
                <a:gd name="connsiteY3" fmla="*/ 938 h 1875"/>
              </a:gdLst>
              <a:ahLst/>
              <a:cxnLst>
                <a:cxn ang="0">
                  <a:pos x="connsiteX0" y="connsiteY0"/>
                </a:cxn>
                <a:cxn ang="0">
                  <a:pos x="connsiteX1" y="connsiteY1"/>
                </a:cxn>
                <a:cxn ang="0">
                  <a:pos x="connsiteX2" y="connsiteY2"/>
                </a:cxn>
                <a:cxn ang="0">
                  <a:pos x="connsiteX3" y="connsiteY3"/>
                </a:cxn>
              </a:cxnLst>
              <a:rect l="l" t="t" r="r" b="b"/>
              <a:pathLst>
                <a:path w="30" h="1875">
                  <a:moveTo>
                    <a:pt x="0" y="938"/>
                  </a:moveTo>
                  <a:cubicBezTo>
                    <a:pt x="40" y="1246"/>
                    <a:pt x="40" y="1567"/>
                    <a:pt x="0" y="1875"/>
                  </a:cubicBezTo>
                  <a:lnTo>
                    <a:pt x="0" y="0"/>
                  </a:lnTo>
                  <a:cubicBezTo>
                    <a:pt x="40" y="308"/>
                    <a:pt x="40" y="630"/>
                    <a:pt x="0" y="938"/>
                  </a:cubicBezTo>
                  <a:close/>
                </a:path>
              </a:pathLst>
            </a:custGeom>
            <a:solidFill>
              <a:srgbClr val="000000"/>
            </a:solidFill>
            <a:ln w="12700" cap="flat">
              <a:noFill/>
              <a:prstDash val="solid"/>
              <a:miter/>
            </a:ln>
          </p:spPr>
          <p:txBody>
            <a:bodyPr rtlCol="0" anchor="ctr"/>
            <a:lstStyle/>
            <a:p>
              <a:endParaRPr lang="en-US" dirty="0"/>
            </a:p>
          </p:txBody>
        </p:sp>
        <p:sp>
          <p:nvSpPr>
            <p:cNvPr id="1200" name="Freeform: Shape 1199">
              <a:extLst>
                <a:ext uri="{FF2B5EF4-FFF2-40B4-BE49-F238E27FC236}">
                  <a16:creationId xmlns:a16="http://schemas.microsoft.com/office/drawing/2014/main" id="{878B36D8-E6CB-4EA1-B33D-8E44EA295A4F}"/>
                </a:ext>
              </a:extLst>
            </p:cNvPr>
            <p:cNvSpPr/>
            <p:nvPr/>
          </p:nvSpPr>
          <p:spPr>
            <a:xfrm>
              <a:off x="8751815" y="6510918"/>
              <a:ext cx="113077" cy="14735"/>
            </a:xfrm>
            <a:custGeom>
              <a:avLst/>
              <a:gdLst>
                <a:gd name="connsiteX0" fmla="*/ 2948 w 113077"/>
                <a:gd name="connsiteY0" fmla="*/ 9109 h 14735"/>
                <a:gd name="connsiteX1" fmla="*/ 0 w 113077"/>
                <a:gd name="connsiteY1" fmla="*/ 14735 h 14735"/>
                <a:gd name="connsiteX2" fmla="*/ 113077 w 113077"/>
                <a:gd name="connsiteY2" fmla="*/ 14735 h 14735"/>
                <a:gd name="connsiteX3" fmla="*/ 105843 w 113077"/>
                <a:gd name="connsiteY3" fmla="*/ 7502 h 14735"/>
                <a:gd name="connsiteX4" fmla="*/ 105843 w 113077"/>
                <a:gd name="connsiteY4" fmla="*/ 7368 h 14735"/>
                <a:gd name="connsiteX5" fmla="*/ 113077 w 113077"/>
                <a:gd name="connsiteY5" fmla="*/ 0 h 14735"/>
                <a:gd name="connsiteX6" fmla="*/ 2948 w 113077"/>
                <a:gd name="connsiteY6" fmla="*/ 0 h 14735"/>
                <a:gd name="connsiteX7" fmla="*/ 2948 w 113077"/>
                <a:gd name="connsiteY7" fmla="*/ 9109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077" h="14735">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w="12700" cap="flat">
              <a:noFill/>
              <a:prstDash val="solid"/>
              <a:miter/>
            </a:ln>
          </p:spPr>
          <p:txBody>
            <a:bodyPr rtlCol="0" anchor="ctr"/>
            <a:lstStyle/>
            <a:p>
              <a:endParaRPr lang="en-US" dirty="0"/>
            </a:p>
          </p:txBody>
        </p:sp>
        <p:sp>
          <p:nvSpPr>
            <p:cNvPr id="1201" name="Freeform: Shape 1200">
              <a:extLst>
                <a:ext uri="{FF2B5EF4-FFF2-40B4-BE49-F238E27FC236}">
                  <a16:creationId xmlns:a16="http://schemas.microsoft.com/office/drawing/2014/main" id="{C1A56B36-2A02-4532-853A-96BD9552BDBB}"/>
                </a:ext>
              </a:extLst>
            </p:cNvPr>
            <p:cNvSpPr/>
            <p:nvPr/>
          </p:nvSpPr>
          <p:spPr>
            <a:xfrm>
              <a:off x="9317603" y="6519625"/>
              <a:ext cx="14738" cy="8439"/>
            </a:xfrm>
            <a:custGeom>
              <a:avLst/>
              <a:gdLst>
                <a:gd name="connsiteX0" fmla="*/ 14737 w 14738"/>
                <a:gd name="connsiteY0" fmla="*/ 1339 h 8439"/>
                <a:gd name="connsiteX1" fmla="*/ 14737 w 14738"/>
                <a:gd name="connsiteY1" fmla="*/ 0 h 8439"/>
                <a:gd name="connsiteX2" fmla="*/ 7637 w 14738"/>
                <a:gd name="connsiteY2" fmla="*/ 7367 h 8439"/>
                <a:gd name="connsiteX3" fmla="*/ 7369 w 14738"/>
                <a:gd name="connsiteY3" fmla="*/ 7367 h 8439"/>
                <a:gd name="connsiteX4" fmla="*/ 0 w 14738"/>
                <a:gd name="connsiteY4" fmla="*/ 0 h 8439"/>
                <a:gd name="connsiteX5" fmla="*/ 0 w 14738"/>
                <a:gd name="connsiteY5" fmla="*/ 1607 h 8439"/>
                <a:gd name="connsiteX6" fmla="*/ 0 w 14738"/>
                <a:gd name="connsiteY6" fmla="*/ 2947 h 8439"/>
                <a:gd name="connsiteX7" fmla="*/ 0 w 14738"/>
                <a:gd name="connsiteY7" fmla="*/ 2947 h 8439"/>
                <a:gd name="connsiteX8" fmla="*/ 6966 w 14738"/>
                <a:gd name="connsiteY8" fmla="*/ 8439 h 8439"/>
                <a:gd name="connsiteX9" fmla="*/ 14067 w 14738"/>
                <a:gd name="connsiteY9" fmla="*/ 2947 h 8439"/>
                <a:gd name="connsiteX10" fmla="*/ 14067 w 14738"/>
                <a:gd name="connsiteY10" fmla="*/ 1072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38" h="8439">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w="12700" cap="flat">
              <a:noFill/>
              <a:prstDash val="solid"/>
              <a:miter/>
            </a:ln>
          </p:spPr>
          <p:txBody>
            <a:bodyPr rtlCol="0" anchor="ctr"/>
            <a:lstStyle/>
            <a:p>
              <a:endParaRPr lang="en-US" dirty="0"/>
            </a:p>
          </p:txBody>
        </p:sp>
        <p:sp>
          <p:nvSpPr>
            <p:cNvPr id="1202" name="Freeform: Shape 1201">
              <a:extLst>
                <a:ext uri="{FF2B5EF4-FFF2-40B4-BE49-F238E27FC236}">
                  <a16:creationId xmlns:a16="http://schemas.microsoft.com/office/drawing/2014/main" id="{3C32D7FD-189C-4491-827D-DE95F868AD20}"/>
                </a:ext>
              </a:extLst>
            </p:cNvPr>
            <p:cNvSpPr/>
            <p:nvPr/>
          </p:nvSpPr>
          <p:spPr>
            <a:xfrm>
              <a:off x="8904147" y="6518285"/>
              <a:ext cx="12326" cy="9377"/>
            </a:xfrm>
            <a:custGeom>
              <a:avLst/>
              <a:gdLst>
                <a:gd name="connsiteX0" fmla="*/ 12327 w 12326"/>
                <a:gd name="connsiteY0" fmla="*/ 2009 h 9377"/>
                <a:gd name="connsiteX1" fmla="*/ 12327 w 12326"/>
                <a:gd name="connsiteY1" fmla="*/ 0 h 9377"/>
                <a:gd name="connsiteX2" fmla="*/ 4957 w 12326"/>
                <a:gd name="connsiteY2" fmla="*/ 7368 h 9377"/>
                <a:gd name="connsiteX3" fmla="*/ 0 w 12326"/>
                <a:gd name="connsiteY3" fmla="*/ 7368 h 9377"/>
                <a:gd name="connsiteX4" fmla="*/ 4957 w 12326"/>
                <a:gd name="connsiteY4" fmla="*/ 9377 h 9377"/>
                <a:gd name="connsiteX5" fmla="*/ 11790 w 12326"/>
                <a:gd name="connsiteY5" fmla="*/ 4822 h 9377"/>
                <a:gd name="connsiteX6" fmla="*/ 11790 w 12326"/>
                <a:gd name="connsiteY6" fmla="*/ 3617 h 9377"/>
                <a:gd name="connsiteX7" fmla="*/ 12327 w 12326"/>
                <a:gd name="connsiteY7" fmla="*/ 2009 h 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6" h="9377">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w="12700" cap="flat">
              <a:noFill/>
              <a:prstDash val="solid"/>
              <a:miter/>
            </a:ln>
          </p:spPr>
          <p:txBody>
            <a:bodyPr rtlCol="0" anchor="ctr"/>
            <a:lstStyle/>
            <a:p>
              <a:endParaRPr lang="en-US" dirty="0"/>
            </a:p>
          </p:txBody>
        </p:sp>
        <p:sp>
          <p:nvSpPr>
            <p:cNvPr id="1203" name="Freeform: Shape 1202">
              <a:extLst>
                <a:ext uri="{FF2B5EF4-FFF2-40B4-BE49-F238E27FC236}">
                  <a16:creationId xmlns:a16="http://schemas.microsoft.com/office/drawing/2014/main" id="{F24926D3-646F-4B41-BD94-1E87AA58C1D9}"/>
                </a:ext>
              </a:extLst>
            </p:cNvPr>
            <p:cNvSpPr/>
            <p:nvPr/>
          </p:nvSpPr>
          <p:spPr>
            <a:xfrm>
              <a:off x="9479179" y="6518285"/>
              <a:ext cx="14337" cy="8562"/>
            </a:xfrm>
            <a:custGeom>
              <a:avLst/>
              <a:gdLst>
                <a:gd name="connsiteX0" fmla="*/ 7369 w 14337"/>
                <a:gd name="connsiteY0" fmla="*/ 7368 h 8562"/>
                <a:gd name="connsiteX1" fmla="*/ 0 w 14337"/>
                <a:gd name="connsiteY1" fmla="*/ 0 h 8562"/>
                <a:gd name="connsiteX2" fmla="*/ 0 w 14337"/>
                <a:gd name="connsiteY2" fmla="*/ 0 h 8562"/>
                <a:gd name="connsiteX3" fmla="*/ 0 w 14337"/>
                <a:gd name="connsiteY3" fmla="*/ 1206 h 8562"/>
                <a:gd name="connsiteX4" fmla="*/ 0 w 14337"/>
                <a:gd name="connsiteY4" fmla="*/ 2545 h 8562"/>
                <a:gd name="connsiteX5" fmla="*/ 670 w 14337"/>
                <a:gd name="connsiteY5" fmla="*/ 4689 h 8562"/>
                <a:gd name="connsiteX6" fmla="*/ 10437 w 14337"/>
                <a:gd name="connsiteY6" fmla="*/ 7729 h 8562"/>
                <a:gd name="connsiteX7" fmla="*/ 11254 w 14337"/>
                <a:gd name="connsiteY7" fmla="*/ 7234 h 8562"/>
                <a:gd name="connsiteX8" fmla="*/ 13532 w 14337"/>
                <a:gd name="connsiteY8" fmla="*/ 4689 h 8562"/>
                <a:gd name="connsiteX9" fmla="*/ 14336 w 14337"/>
                <a:gd name="connsiteY9" fmla="*/ 2009 h 8562"/>
                <a:gd name="connsiteX10" fmla="*/ 14336 w 14337"/>
                <a:gd name="connsiteY10" fmla="*/ 1206 h 8562"/>
                <a:gd name="connsiteX11" fmla="*/ 14336 w 14337"/>
                <a:gd name="connsiteY11" fmla="*/ 1206 h 8562"/>
                <a:gd name="connsiteX12" fmla="*/ 14336 w 14337"/>
                <a:gd name="connsiteY12" fmla="*/ 0 h 8562"/>
                <a:gd name="connsiteX13" fmla="*/ 7369 w 14337"/>
                <a:gd name="connsiteY13" fmla="*/ 7368 h 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37" h="8562">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w="12700" cap="flat">
              <a:noFill/>
              <a:prstDash val="solid"/>
              <a:miter/>
            </a:ln>
          </p:spPr>
          <p:txBody>
            <a:bodyPr rtlCol="0" anchor="ctr"/>
            <a:lstStyle/>
            <a:p>
              <a:endParaRPr lang="en-US" dirty="0"/>
            </a:p>
          </p:txBody>
        </p:sp>
        <p:sp>
          <p:nvSpPr>
            <p:cNvPr id="1204" name="Freeform: Shape 1203">
              <a:extLst>
                <a:ext uri="{FF2B5EF4-FFF2-40B4-BE49-F238E27FC236}">
                  <a16:creationId xmlns:a16="http://schemas.microsoft.com/office/drawing/2014/main" id="{D6504F43-252E-42D1-ABFD-B78DC18E0292}"/>
                </a:ext>
              </a:extLst>
            </p:cNvPr>
            <p:cNvSpPr/>
            <p:nvPr/>
          </p:nvSpPr>
          <p:spPr>
            <a:xfrm>
              <a:off x="8744312" y="6518285"/>
              <a:ext cx="10452" cy="8975"/>
            </a:xfrm>
            <a:custGeom>
              <a:avLst/>
              <a:gdLst>
                <a:gd name="connsiteX0" fmla="*/ 3082 w 10452"/>
                <a:gd name="connsiteY0" fmla="*/ 8975 h 8975"/>
                <a:gd name="connsiteX1" fmla="*/ 10451 w 10452"/>
                <a:gd name="connsiteY1" fmla="*/ 1742 h 8975"/>
                <a:gd name="connsiteX2" fmla="*/ 10451 w 10452"/>
                <a:gd name="connsiteY2" fmla="*/ 0 h 8975"/>
                <a:gd name="connsiteX3" fmla="*/ 3349 w 10452"/>
                <a:gd name="connsiteY3" fmla="*/ 7368 h 8975"/>
                <a:gd name="connsiteX4" fmla="*/ 3082 w 10452"/>
                <a:gd name="connsiteY4" fmla="*/ 7368 h 8975"/>
                <a:gd name="connsiteX5" fmla="*/ 0 w 10452"/>
                <a:gd name="connsiteY5" fmla="*/ 6564 h 8975"/>
                <a:gd name="connsiteX6" fmla="*/ 0 w 10452"/>
                <a:gd name="connsiteY6" fmla="*/ 8305 h 8975"/>
                <a:gd name="connsiteX7" fmla="*/ 3082 w 10452"/>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2" h="8975">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w="12700" cap="flat">
              <a:noFill/>
              <a:prstDash val="solid"/>
              <a:miter/>
            </a:ln>
          </p:spPr>
          <p:txBody>
            <a:bodyPr rtlCol="0" anchor="ctr"/>
            <a:lstStyle/>
            <a:p>
              <a:endParaRPr lang="en-US" dirty="0"/>
            </a:p>
          </p:txBody>
        </p:sp>
        <p:sp>
          <p:nvSpPr>
            <p:cNvPr id="1205" name="Freeform: Shape 1204">
              <a:extLst>
                <a:ext uri="{FF2B5EF4-FFF2-40B4-BE49-F238E27FC236}">
                  <a16:creationId xmlns:a16="http://schemas.microsoft.com/office/drawing/2014/main" id="{9647A7FC-8EDA-4833-85D1-329A5A1D5297}"/>
                </a:ext>
              </a:extLst>
            </p:cNvPr>
            <p:cNvSpPr/>
            <p:nvPr/>
          </p:nvSpPr>
          <p:spPr>
            <a:xfrm>
              <a:off x="8695143" y="6502880"/>
              <a:ext cx="14311" cy="14735"/>
            </a:xfrm>
            <a:custGeom>
              <a:avLst/>
              <a:gdLst>
                <a:gd name="connsiteX0" fmla="*/ 14202 w 14311"/>
                <a:gd name="connsiteY0" fmla="*/ 9511 h 14735"/>
                <a:gd name="connsiteX1" fmla="*/ 14202 w 14311"/>
                <a:gd name="connsiteY1" fmla="*/ 7100 h 14735"/>
                <a:gd name="connsiteX2" fmla="*/ 14202 w 14311"/>
                <a:gd name="connsiteY2" fmla="*/ 7100 h 14735"/>
                <a:gd name="connsiteX3" fmla="*/ 6967 w 14311"/>
                <a:gd name="connsiteY3" fmla="*/ 0 h 14735"/>
                <a:gd name="connsiteX4" fmla="*/ 0 w 14311"/>
                <a:gd name="connsiteY4" fmla="*/ 0 h 14735"/>
                <a:gd name="connsiteX5" fmla="*/ 7369 w 14311"/>
                <a:gd name="connsiteY5" fmla="*/ 7367 h 14735"/>
                <a:gd name="connsiteX6" fmla="*/ 268 w 14311"/>
                <a:gd name="connsiteY6" fmla="*/ 14735 h 14735"/>
                <a:gd name="connsiteX7" fmla="*/ 0 w 14311"/>
                <a:gd name="connsiteY7" fmla="*/ 14735 h 14735"/>
                <a:gd name="connsiteX8" fmla="*/ 7905 w 14311"/>
                <a:gd name="connsiteY8" fmla="*/ 14735 h 14735"/>
                <a:gd name="connsiteX9" fmla="*/ 14202 w 14311"/>
                <a:gd name="connsiteY9" fmla="*/ 9511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11" h="14735">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w="12700" cap="flat">
              <a:noFill/>
              <a:prstDash val="solid"/>
              <a:miter/>
            </a:ln>
          </p:spPr>
          <p:txBody>
            <a:bodyPr rtlCol="0" anchor="ctr"/>
            <a:lstStyle/>
            <a:p>
              <a:endParaRPr lang="en-US" dirty="0"/>
            </a:p>
          </p:txBody>
        </p:sp>
        <p:sp>
          <p:nvSpPr>
            <p:cNvPr id="1206" name="Freeform: Shape 1205">
              <a:extLst>
                <a:ext uri="{FF2B5EF4-FFF2-40B4-BE49-F238E27FC236}">
                  <a16:creationId xmlns:a16="http://schemas.microsoft.com/office/drawing/2014/main" id="{0CF1B0AE-514E-4E32-9560-49ABF476A4FC}"/>
                </a:ext>
              </a:extLst>
            </p:cNvPr>
            <p:cNvSpPr/>
            <p:nvPr/>
          </p:nvSpPr>
          <p:spPr>
            <a:xfrm>
              <a:off x="8363012" y="6502344"/>
              <a:ext cx="338964" cy="14735"/>
            </a:xfrm>
            <a:custGeom>
              <a:avLst/>
              <a:gdLst>
                <a:gd name="connsiteX0" fmla="*/ 338963 w 338964"/>
                <a:gd name="connsiteY0" fmla="*/ 7368 h 14735"/>
                <a:gd name="connsiteX1" fmla="*/ 331594 w 338964"/>
                <a:gd name="connsiteY1" fmla="*/ 0 h 14735"/>
                <a:gd name="connsiteX2" fmla="*/ 0 w 338964"/>
                <a:gd name="connsiteY2" fmla="*/ 0 h 14735"/>
                <a:gd name="connsiteX3" fmla="*/ 0 w 338964"/>
                <a:gd name="connsiteY3" fmla="*/ 14735 h 14735"/>
                <a:gd name="connsiteX4" fmla="*/ 332130 w 338964"/>
                <a:gd name="connsiteY4" fmla="*/ 14735 h 14735"/>
                <a:gd name="connsiteX5" fmla="*/ 338963 w 338964"/>
                <a:gd name="connsiteY5"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64" h="14735">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w="12700" cap="flat">
              <a:noFill/>
              <a:prstDash val="solid"/>
              <a:miter/>
            </a:ln>
          </p:spPr>
          <p:txBody>
            <a:bodyPr rtlCol="0" anchor="ctr"/>
            <a:lstStyle/>
            <a:p>
              <a:endParaRPr lang="en-US" dirty="0"/>
            </a:p>
          </p:txBody>
        </p:sp>
        <p:sp>
          <p:nvSpPr>
            <p:cNvPr id="1207" name="Freeform: Shape 1206">
              <a:extLst>
                <a:ext uri="{FF2B5EF4-FFF2-40B4-BE49-F238E27FC236}">
                  <a16:creationId xmlns:a16="http://schemas.microsoft.com/office/drawing/2014/main" id="{C51D29AD-75A9-42DD-B461-0294EF176B01}"/>
                </a:ext>
              </a:extLst>
            </p:cNvPr>
            <p:cNvSpPr/>
            <p:nvPr/>
          </p:nvSpPr>
          <p:spPr>
            <a:xfrm>
              <a:off x="7276320" y="5863505"/>
              <a:ext cx="344438" cy="14735"/>
            </a:xfrm>
            <a:custGeom>
              <a:avLst/>
              <a:gdLst>
                <a:gd name="connsiteX0" fmla="*/ 0 w 344438"/>
                <a:gd name="connsiteY0" fmla="*/ 0 h 14735"/>
                <a:gd name="connsiteX1" fmla="*/ 7369 w 344438"/>
                <a:gd name="connsiteY1" fmla="*/ 7368 h 14735"/>
                <a:gd name="connsiteX2" fmla="*/ 0 w 344438"/>
                <a:gd name="connsiteY2" fmla="*/ 14735 h 14735"/>
                <a:gd name="connsiteX3" fmla="*/ 337088 w 344438"/>
                <a:gd name="connsiteY3" fmla="*/ 14735 h 14735"/>
                <a:gd name="connsiteX4" fmla="*/ 338427 w 344438"/>
                <a:gd name="connsiteY4" fmla="*/ 14735 h 14735"/>
                <a:gd name="connsiteX5" fmla="*/ 339231 w 344438"/>
                <a:gd name="connsiteY5" fmla="*/ 14735 h 14735"/>
                <a:gd name="connsiteX6" fmla="*/ 341911 w 344438"/>
                <a:gd name="connsiteY6" fmla="*/ 13262 h 14735"/>
                <a:gd name="connsiteX7" fmla="*/ 342702 w 344438"/>
                <a:gd name="connsiteY7" fmla="*/ 3062 h 14735"/>
                <a:gd name="connsiteX8" fmla="*/ 341911 w 344438"/>
                <a:gd name="connsiteY8" fmla="*/ 2277 h 14735"/>
                <a:gd name="connsiteX9" fmla="*/ 339231 w 344438"/>
                <a:gd name="connsiteY9" fmla="*/ 804 h 14735"/>
                <a:gd name="connsiteX10" fmla="*/ 337088 w 344438"/>
                <a:gd name="connsiteY10" fmla="*/ 804 h 14735"/>
                <a:gd name="connsiteX11" fmla="*/ 0 w 344438"/>
                <a:gd name="connsiteY11" fmla="*/ 80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4438" h="14735">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w="12700" cap="flat">
              <a:noFill/>
              <a:prstDash val="solid"/>
              <a:miter/>
            </a:ln>
          </p:spPr>
          <p:txBody>
            <a:bodyPr rtlCol="0" anchor="ctr"/>
            <a:lstStyle/>
            <a:p>
              <a:endParaRPr lang="en-US" dirty="0"/>
            </a:p>
          </p:txBody>
        </p:sp>
        <p:sp>
          <p:nvSpPr>
            <p:cNvPr id="1208" name="Freeform: Shape 1207">
              <a:extLst>
                <a:ext uri="{FF2B5EF4-FFF2-40B4-BE49-F238E27FC236}">
                  <a16:creationId xmlns:a16="http://schemas.microsoft.com/office/drawing/2014/main" id="{A60F941E-EA30-4AD1-94CB-ABA981240E16}"/>
                </a:ext>
              </a:extLst>
            </p:cNvPr>
            <p:cNvSpPr/>
            <p:nvPr/>
          </p:nvSpPr>
          <p:spPr>
            <a:xfrm>
              <a:off x="4575065" y="6577628"/>
              <a:ext cx="15139" cy="14735"/>
            </a:xfrm>
            <a:custGeom>
              <a:avLst/>
              <a:gdLst>
                <a:gd name="connsiteX0" fmla="*/ 15139 w 15139"/>
                <a:gd name="connsiteY0" fmla="*/ 14735 h 14735"/>
                <a:gd name="connsiteX1" fmla="*/ 7771 w 15139"/>
                <a:gd name="connsiteY1" fmla="*/ 7367 h 14735"/>
                <a:gd name="connsiteX2" fmla="*/ 15139 w 15139"/>
                <a:gd name="connsiteY2" fmla="*/ 0 h 14735"/>
                <a:gd name="connsiteX3" fmla="*/ 0 w 15139"/>
                <a:gd name="connsiteY3" fmla="*/ 0 h 14735"/>
                <a:gd name="connsiteX4" fmla="*/ 0 w 15139"/>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9" h="14735">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209" name="Freeform: Shape 1208">
              <a:extLst>
                <a:ext uri="{FF2B5EF4-FFF2-40B4-BE49-F238E27FC236}">
                  <a16:creationId xmlns:a16="http://schemas.microsoft.com/office/drawing/2014/main" id="{4038FAF0-D2CF-477A-AB7F-42D91A10EF03}"/>
                </a:ext>
              </a:extLst>
            </p:cNvPr>
            <p:cNvSpPr/>
            <p:nvPr/>
          </p:nvSpPr>
          <p:spPr>
            <a:xfrm>
              <a:off x="4582836" y="6577628"/>
              <a:ext cx="165194" cy="14735"/>
            </a:xfrm>
            <a:custGeom>
              <a:avLst/>
              <a:gdLst>
                <a:gd name="connsiteX0" fmla="*/ 99813 w 165194"/>
                <a:gd name="connsiteY0" fmla="*/ 14735 h 14735"/>
                <a:gd name="connsiteX1" fmla="*/ 157826 w 165194"/>
                <a:gd name="connsiteY1" fmla="*/ 14735 h 14735"/>
                <a:gd name="connsiteX2" fmla="*/ 165195 w 165194"/>
                <a:gd name="connsiteY2" fmla="*/ 7367 h 14735"/>
                <a:gd name="connsiteX3" fmla="*/ 157826 w 165194"/>
                <a:gd name="connsiteY3" fmla="*/ 0 h 14735"/>
                <a:gd name="connsiteX4" fmla="*/ 7369 w 165194"/>
                <a:gd name="connsiteY4" fmla="*/ 0 h 14735"/>
                <a:gd name="connsiteX5" fmla="*/ 0 w 165194"/>
                <a:gd name="connsiteY5" fmla="*/ 7367 h 14735"/>
                <a:gd name="connsiteX6" fmla="*/ 7369 w 165194"/>
                <a:gd name="connsiteY6" fmla="*/ 14735 h 14735"/>
                <a:gd name="connsiteX7" fmla="*/ 99813 w 165194"/>
                <a:gd name="connsiteY7"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194" h="14735">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w="12700" cap="flat">
              <a:noFill/>
              <a:prstDash val="solid"/>
              <a:miter/>
            </a:ln>
          </p:spPr>
          <p:txBody>
            <a:bodyPr rtlCol="0" anchor="ctr"/>
            <a:lstStyle/>
            <a:p>
              <a:endParaRPr lang="en-US" dirty="0"/>
            </a:p>
          </p:txBody>
        </p:sp>
        <p:sp>
          <p:nvSpPr>
            <p:cNvPr id="1210" name="Freeform: Shape 1209">
              <a:extLst>
                <a:ext uri="{FF2B5EF4-FFF2-40B4-BE49-F238E27FC236}">
                  <a16:creationId xmlns:a16="http://schemas.microsoft.com/office/drawing/2014/main" id="{106982C8-8B68-477F-BDF5-006BF19BD93A}"/>
                </a:ext>
              </a:extLst>
            </p:cNvPr>
            <p:cNvSpPr/>
            <p:nvPr/>
          </p:nvSpPr>
          <p:spPr>
            <a:xfrm>
              <a:off x="8462424" y="5587822"/>
              <a:ext cx="14787" cy="36168"/>
            </a:xfrm>
            <a:custGeom>
              <a:avLst/>
              <a:gdLst>
                <a:gd name="connsiteX0" fmla="*/ 0 w 14787"/>
                <a:gd name="connsiteY0" fmla="*/ 22773 h 36168"/>
                <a:gd name="connsiteX1" fmla="*/ 0 w 14787"/>
                <a:gd name="connsiteY1" fmla="*/ 36168 h 36168"/>
                <a:gd name="connsiteX2" fmla="*/ 14737 w 14787"/>
                <a:gd name="connsiteY2" fmla="*/ 36168 h 36168"/>
                <a:gd name="connsiteX3" fmla="*/ 14737 w 14787"/>
                <a:gd name="connsiteY3" fmla="*/ 6698 h 36168"/>
                <a:gd name="connsiteX4" fmla="*/ 14737 w 14787"/>
                <a:gd name="connsiteY4" fmla="*/ 5626 h 36168"/>
                <a:gd name="connsiteX5" fmla="*/ 14737 w 14787"/>
                <a:gd name="connsiteY5" fmla="*/ 4153 h 36168"/>
                <a:gd name="connsiteX6" fmla="*/ 13933 w 14787"/>
                <a:gd name="connsiteY6" fmla="*/ 2813 h 36168"/>
                <a:gd name="connsiteX7" fmla="*/ 13933 w 14787"/>
                <a:gd name="connsiteY7" fmla="*/ 1741 h 36168"/>
                <a:gd name="connsiteX8" fmla="*/ 12728 w 14787"/>
                <a:gd name="connsiteY8" fmla="*/ 804 h 36168"/>
                <a:gd name="connsiteX9" fmla="*/ 11656 w 14787"/>
                <a:gd name="connsiteY9" fmla="*/ 0 h 36168"/>
                <a:gd name="connsiteX10" fmla="*/ 10450 w 14787"/>
                <a:gd name="connsiteY10" fmla="*/ 0 h 36168"/>
                <a:gd name="connsiteX11" fmla="*/ 8842 w 14787"/>
                <a:gd name="connsiteY11" fmla="*/ 0 h 36168"/>
                <a:gd name="connsiteX12" fmla="*/ 8842 w 14787"/>
                <a:gd name="connsiteY12" fmla="*/ 0 h 36168"/>
                <a:gd name="connsiteX13" fmla="*/ 7771 w 14787"/>
                <a:gd name="connsiteY13" fmla="*/ 0 h 36168"/>
                <a:gd name="connsiteX14" fmla="*/ 6297 w 14787"/>
                <a:gd name="connsiteY14" fmla="*/ 0 h 36168"/>
                <a:gd name="connsiteX15" fmla="*/ 4957 w 14787"/>
                <a:gd name="connsiteY15" fmla="*/ 804 h 36168"/>
                <a:gd name="connsiteX16" fmla="*/ 1474 w 14787"/>
                <a:gd name="connsiteY16" fmla="*/ 683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87" h="36168">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w="12700" cap="flat">
              <a:noFill/>
              <a:prstDash val="solid"/>
              <a:miter/>
            </a:ln>
          </p:spPr>
          <p:txBody>
            <a:bodyPr rtlCol="0" anchor="ctr"/>
            <a:lstStyle/>
            <a:p>
              <a:endParaRPr lang="en-US" dirty="0"/>
            </a:p>
          </p:txBody>
        </p:sp>
        <p:sp>
          <p:nvSpPr>
            <p:cNvPr id="1211" name="Freeform: Shape 1210">
              <a:extLst>
                <a:ext uri="{FF2B5EF4-FFF2-40B4-BE49-F238E27FC236}">
                  <a16:creationId xmlns:a16="http://schemas.microsoft.com/office/drawing/2014/main" id="{66A98E16-07F1-4D5B-B885-5EF24CC4E28D}"/>
                </a:ext>
              </a:extLst>
            </p:cNvPr>
            <p:cNvSpPr/>
            <p:nvPr/>
          </p:nvSpPr>
          <p:spPr>
            <a:xfrm>
              <a:off x="7650787" y="5663106"/>
              <a:ext cx="14738" cy="202006"/>
            </a:xfrm>
            <a:custGeom>
              <a:avLst/>
              <a:gdLst>
                <a:gd name="connsiteX0" fmla="*/ 0 w 14738"/>
                <a:gd name="connsiteY0" fmla="*/ 194639 h 202006"/>
                <a:gd name="connsiteX1" fmla="*/ 7369 w 14738"/>
                <a:gd name="connsiteY1" fmla="*/ 202007 h 202006"/>
                <a:gd name="connsiteX2" fmla="*/ 14738 w 14738"/>
                <a:gd name="connsiteY2" fmla="*/ 194639 h 202006"/>
                <a:gd name="connsiteX3" fmla="*/ 14738 w 14738"/>
                <a:gd name="connsiteY3" fmla="*/ 0 h 202006"/>
                <a:gd name="connsiteX4" fmla="*/ 7369 w 14738"/>
                <a:gd name="connsiteY4" fmla="*/ 7368 h 202006"/>
                <a:gd name="connsiteX5" fmla="*/ 0 w 14738"/>
                <a:gd name="connsiteY5" fmla="*/ 0 h 202006"/>
                <a:gd name="connsiteX6" fmla="*/ 0 w 14738"/>
                <a:gd name="connsiteY6" fmla="*/ 194639 h 20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02006">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w="12700" cap="flat">
              <a:noFill/>
              <a:prstDash val="solid"/>
              <a:miter/>
            </a:ln>
          </p:spPr>
          <p:txBody>
            <a:bodyPr rtlCol="0" anchor="ctr"/>
            <a:lstStyle/>
            <a:p>
              <a:endParaRPr lang="en-US" dirty="0"/>
            </a:p>
          </p:txBody>
        </p:sp>
        <p:sp>
          <p:nvSpPr>
            <p:cNvPr id="1212" name="Freeform: Shape 1211">
              <a:extLst>
                <a:ext uri="{FF2B5EF4-FFF2-40B4-BE49-F238E27FC236}">
                  <a16:creationId xmlns:a16="http://schemas.microsoft.com/office/drawing/2014/main" id="{DF9FED7C-B540-4C6C-AC7B-D185B18A9A8F}"/>
                </a:ext>
              </a:extLst>
            </p:cNvPr>
            <p:cNvSpPr/>
            <p:nvPr/>
          </p:nvSpPr>
          <p:spPr>
            <a:xfrm>
              <a:off x="7650787" y="5638056"/>
              <a:ext cx="14738" cy="32417"/>
            </a:xfrm>
            <a:custGeom>
              <a:avLst/>
              <a:gdLst>
                <a:gd name="connsiteX0" fmla="*/ 0 w 14738"/>
                <a:gd name="connsiteY0" fmla="*/ 7368 h 32417"/>
                <a:gd name="connsiteX1" fmla="*/ 0 w 14738"/>
                <a:gd name="connsiteY1" fmla="*/ 25050 h 32417"/>
                <a:gd name="connsiteX2" fmla="*/ 7369 w 14738"/>
                <a:gd name="connsiteY2" fmla="*/ 32417 h 32417"/>
                <a:gd name="connsiteX3" fmla="*/ 14738 w 14738"/>
                <a:gd name="connsiteY3" fmla="*/ 25050 h 32417"/>
                <a:gd name="connsiteX4" fmla="*/ 14738 w 14738"/>
                <a:gd name="connsiteY4" fmla="*/ 7368 h 32417"/>
                <a:gd name="connsiteX5" fmla="*/ 7369 w 14738"/>
                <a:gd name="connsiteY5" fmla="*/ 0 h 32417"/>
                <a:gd name="connsiteX6" fmla="*/ 0 w 14738"/>
                <a:gd name="connsiteY6" fmla="*/ 7368 h 3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2417">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13" name="Freeform: Shape 1212">
              <a:extLst>
                <a:ext uri="{FF2B5EF4-FFF2-40B4-BE49-F238E27FC236}">
                  <a16:creationId xmlns:a16="http://schemas.microsoft.com/office/drawing/2014/main" id="{D3185971-EB9B-4956-B9E1-AA8E8451765C}"/>
                </a:ext>
              </a:extLst>
            </p:cNvPr>
            <p:cNvSpPr/>
            <p:nvPr/>
          </p:nvSpPr>
          <p:spPr>
            <a:xfrm>
              <a:off x="7077230" y="5829346"/>
              <a:ext cx="195748" cy="14736"/>
            </a:xfrm>
            <a:custGeom>
              <a:avLst/>
              <a:gdLst>
                <a:gd name="connsiteX0" fmla="*/ 188238 w 195748"/>
                <a:gd name="connsiteY0" fmla="*/ 13932 h 14736"/>
                <a:gd name="connsiteX1" fmla="*/ 195608 w 195748"/>
                <a:gd name="connsiteY1" fmla="*/ 6834 h 14736"/>
                <a:gd name="connsiteX2" fmla="*/ 195608 w 195748"/>
                <a:gd name="connsiteY2" fmla="*/ 6564 h 14736"/>
                <a:gd name="connsiteX3" fmla="*/ 195608 w 195748"/>
                <a:gd name="connsiteY3" fmla="*/ 4153 h 14736"/>
                <a:gd name="connsiteX4" fmla="*/ 195608 w 195748"/>
                <a:gd name="connsiteY4" fmla="*/ 2813 h 14736"/>
                <a:gd name="connsiteX5" fmla="*/ 195608 w 195748"/>
                <a:gd name="connsiteY5" fmla="*/ 1741 h 14736"/>
                <a:gd name="connsiteX6" fmla="*/ 194536 w 195748"/>
                <a:gd name="connsiteY6" fmla="*/ 804 h 14736"/>
                <a:gd name="connsiteX7" fmla="*/ 193330 w 195748"/>
                <a:gd name="connsiteY7" fmla="*/ 0 h 14736"/>
                <a:gd name="connsiteX8" fmla="*/ 191990 w 195748"/>
                <a:gd name="connsiteY8" fmla="*/ 0 h 14736"/>
                <a:gd name="connsiteX9" fmla="*/ 190517 w 195748"/>
                <a:gd name="connsiteY9" fmla="*/ 0 h 14736"/>
                <a:gd name="connsiteX10" fmla="*/ 0 w 195748"/>
                <a:gd name="connsiteY10" fmla="*/ 0 h 14736"/>
                <a:gd name="connsiteX11" fmla="*/ 7369 w 195748"/>
                <a:gd name="connsiteY11" fmla="*/ 7368 h 14736"/>
                <a:gd name="connsiteX12" fmla="*/ 268 w 195748"/>
                <a:gd name="connsiteY12" fmla="*/ 14735 h 14736"/>
                <a:gd name="connsiteX13" fmla="*/ 0 w 195748"/>
                <a:gd name="connsiteY13" fmla="*/ 14735 h 14736"/>
                <a:gd name="connsiteX14" fmla="*/ 187569 w 195748"/>
                <a:gd name="connsiteY14" fmla="*/ 147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748" h="14736">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w="12700" cap="flat">
              <a:noFill/>
              <a:prstDash val="solid"/>
              <a:miter/>
            </a:ln>
          </p:spPr>
          <p:txBody>
            <a:bodyPr rtlCol="0" anchor="ctr"/>
            <a:lstStyle/>
            <a:p>
              <a:endParaRPr lang="en-US" dirty="0"/>
            </a:p>
          </p:txBody>
        </p:sp>
        <p:sp>
          <p:nvSpPr>
            <p:cNvPr id="1214" name="Freeform: Shape 1213">
              <a:extLst>
                <a:ext uri="{FF2B5EF4-FFF2-40B4-BE49-F238E27FC236}">
                  <a16:creationId xmlns:a16="http://schemas.microsoft.com/office/drawing/2014/main" id="{C281C1B8-BDE0-4D8B-8153-78EF1581CE19}"/>
                </a:ext>
              </a:extLst>
            </p:cNvPr>
            <p:cNvSpPr/>
            <p:nvPr/>
          </p:nvSpPr>
          <p:spPr>
            <a:xfrm>
              <a:off x="7058205" y="5828542"/>
              <a:ext cx="26393" cy="14736"/>
            </a:xfrm>
            <a:custGeom>
              <a:avLst/>
              <a:gdLst>
                <a:gd name="connsiteX0" fmla="*/ 7369 w 26393"/>
                <a:gd name="connsiteY0" fmla="*/ 7368 h 14736"/>
                <a:gd name="connsiteX1" fmla="*/ 7369 w 26393"/>
                <a:gd name="connsiteY1" fmla="*/ 14735 h 14736"/>
                <a:gd name="connsiteX2" fmla="*/ 19025 w 26393"/>
                <a:gd name="connsiteY2" fmla="*/ 14735 h 14736"/>
                <a:gd name="connsiteX3" fmla="*/ 26393 w 26393"/>
                <a:gd name="connsiteY3" fmla="*/ 7638 h 14736"/>
                <a:gd name="connsiteX4" fmla="*/ 26393 w 26393"/>
                <a:gd name="connsiteY4" fmla="*/ 7368 h 14736"/>
                <a:gd name="connsiteX5" fmla="*/ 19025 w 26393"/>
                <a:gd name="connsiteY5" fmla="*/ 0 h 14736"/>
                <a:gd name="connsiteX6" fmla="*/ 0 w 26393"/>
                <a:gd name="connsiteY6" fmla="*/ 0 h 14736"/>
                <a:gd name="connsiteX7" fmla="*/ 7369 w 26393"/>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93" h="14736">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15" name="Freeform: Shape 1214">
              <a:extLst>
                <a:ext uri="{FF2B5EF4-FFF2-40B4-BE49-F238E27FC236}">
                  <a16:creationId xmlns:a16="http://schemas.microsoft.com/office/drawing/2014/main" id="{AF97548F-BCCC-44D0-BC7B-89E4B9FCB7AD}"/>
                </a:ext>
              </a:extLst>
            </p:cNvPr>
            <p:cNvSpPr/>
            <p:nvPr/>
          </p:nvSpPr>
          <p:spPr>
            <a:xfrm>
              <a:off x="7050836" y="5828542"/>
              <a:ext cx="14737" cy="58940"/>
            </a:xfrm>
            <a:custGeom>
              <a:avLst/>
              <a:gdLst>
                <a:gd name="connsiteX0" fmla="*/ 7369 w 14737"/>
                <a:gd name="connsiteY0" fmla="*/ 51573 h 58940"/>
                <a:gd name="connsiteX1" fmla="*/ 14737 w 14737"/>
                <a:gd name="connsiteY1" fmla="*/ 58941 h 58940"/>
                <a:gd name="connsiteX2" fmla="*/ 14737 w 14737"/>
                <a:gd name="connsiteY2" fmla="*/ 7368 h 58940"/>
                <a:gd name="connsiteX3" fmla="*/ 7369 w 14737"/>
                <a:gd name="connsiteY3" fmla="*/ 0 h 58940"/>
                <a:gd name="connsiteX4" fmla="*/ 0 w 14737"/>
                <a:gd name="connsiteY4" fmla="*/ 7368 h 58940"/>
                <a:gd name="connsiteX5" fmla="*/ 0 w 14737"/>
                <a:gd name="connsiteY5" fmla="*/ 58673 h 58940"/>
                <a:gd name="connsiteX6" fmla="*/ 7369 w 14737"/>
                <a:gd name="connsiteY6" fmla="*/ 51573 h 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894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w="12700" cap="flat">
              <a:noFill/>
              <a:prstDash val="solid"/>
              <a:miter/>
            </a:ln>
          </p:spPr>
          <p:txBody>
            <a:bodyPr rtlCol="0" anchor="ctr"/>
            <a:lstStyle/>
            <a:p>
              <a:endParaRPr lang="en-US" dirty="0"/>
            </a:p>
          </p:txBody>
        </p:sp>
        <p:sp>
          <p:nvSpPr>
            <p:cNvPr id="1216" name="Freeform: Shape 1215">
              <a:extLst>
                <a:ext uri="{FF2B5EF4-FFF2-40B4-BE49-F238E27FC236}">
                  <a16:creationId xmlns:a16="http://schemas.microsoft.com/office/drawing/2014/main" id="{0E56E94E-59C8-4EB9-ADC4-8AB482A0BCFA}"/>
                </a:ext>
              </a:extLst>
            </p:cNvPr>
            <p:cNvSpPr/>
            <p:nvPr/>
          </p:nvSpPr>
          <p:spPr>
            <a:xfrm>
              <a:off x="7050836" y="5880116"/>
              <a:ext cx="14737" cy="623568"/>
            </a:xfrm>
            <a:custGeom>
              <a:avLst/>
              <a:gdLst>
                <a:gd name="connsiteX0" fmla="*/ 7369 w 14737"/>
                <a:gd name="connsiteY0" fmla="*/ 623568 h 623568"/>
                <a:gd name="connsiteX1" fmla="*/ 14737 w 14737"/>
                <a:gd name="connsiteY1" fmla="*/ 623568 h 623568"/>
                <a:gd name="connsiteX2" fmla="*/ 14737 w 14737"/>
                <a:gd name="connsiteY2" fmla="*/ 7368 h 623568"/>
                <a:gd name="connsiteX3" fmla="*/ 7369 w 14737"/>
                <a:gd name="connsiteY3" fmla="*/ 0 h 623568"/>
                <a:gd name="connsiteX4" fmla="*/ 0 w 14737"/>
                <a:gd name="connsiteY4" fmla="*/ 7368 h 623568"/>
                <a:gd name="connsiteX5" fmla="*/ 0 w 14737"/>
                <a:gd name="connsiteY5" fmla="*/ 623568 h 62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623568">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w="12700" cap="flat">
              <a:noFill/>
              <a:prstDash val="solid"/>
              <a:miter/>
            </a:ln>
          </p:spPr>
          <p:txBody>
            <a:bodyPr rtlCol="0" anchor="ctr"/>
            <a:lstStyle/>
            <a:p>
              <a:endParaRPr lang="en-US" dirty="0"/>
            </a:p>
          </p:txBody>
        </p:sp>
        <p:sp>
          <p:nvSpPr>
            <p:cNvPr id="1217" name="Freeform: Shape 1216">
              <a:extLst>
                <a:ext uri="{FF2B5EF4-FFF2-40B4-BE49-F238E27FC236}">
                  <a16:creationId xmlns:a16="http://schemas.microsoft.com/office/drawing/2014/main" id="{AFC43392-F56F-418C-A366-D67194783437}"/>
                </a:ext>
              </a:extLst>
            </p:cNvPr>
            <p:cNvSpPr/>
            <p:nvPr/>
          </p:nvSpPr>
          <p:spPr>
            <a:xfrm>
              <a:off x="8349212" y="6293262"/>
              <a:ext cx="14738" cy="215512"/>
            </a:xfrm>
            <a:custGeom>
              <a:avLst/>
              <a:gdLst>
                <a:gd name="connsiteX0" fmla="*/ 13800 w 14738"/>
                <a:gd name="connsiteY0" fmla="*/ 7478 h 215512"/>
                <a:gd name="connsiteX1" fmla="*/ 6431 w 14738"/>
                <a:gd name="connsiteY1" fmla="*/ 111 h 215512"/>
                <a:gd name="connsiteX2" fmla="*/ 4287 w 14738"/>
                <a:gd name="connsiteY2" fmla="*/ 111 h 215512"/>
                <a:gd name="connsiteX3" fmla="*/ 2948 w 14738"/>
                <a:gd name="connsiteY3" fmla="*/ 111 h 215512"/>
                <a:gd name="connsiteX4" fmla="*/ 1876 w 14738"/>
                <a:gd name="connsiteY4" fmla="*/ 914 h 215512"/>
                <a:gd name="connsiteX5" fmla="*/ 804 w 14738"/>
                <a:gd name="connsiteY5" fmla="*/ 1852 h 215512"/>
                <a:gd name="connsiteX6" fmla="*/ 0 w 14738"/>
                <a:gd name="connsiteY6" fmla="*/ 3058 h 215512"/>
                <a:gd name="connsiteX7" fmla="*/ 0 w 14738"/>
                <a:gd name="connsiteY7" fmla="*/ 3995 h 215512"/>
                <a:gd name="connsiteX8" fmla="*/ 0 w 14738"/>
                <a:gd name="connsiteY8" fmla="*/ 3995 h 215512"/>
                <a:gd name="connsiteX9" fmla="*/ 0 w 14738"/>
                <a:gd name="connsiteY9" fmla="*/ 5469 h 215512"/>
                <a:gd name="connsiteX10" fmla="*/ 0 w 14738"/>
                <a:gd name="connsiteY10" fmla="*/ 6273 h 215512"/>
                <a:gd name="connsiteX11" fmla="*/ 0 w 14738"/>
                <a:gd name="connsiteY11" fmla="*/ 6273 h 215512"/>
                <a:gd name="connsiteX12" fmla="*/ 0 w 14738"/>
                <a:gd name="connsiteY12" fmla="*/ 209753 h 215512"/>
                <a:gd name="connsiteX13" fmla="*/ 3081 w 14738"/>
                <a:gd name="connsiteY13" fmla="*/ 209753 h 215512"/>
                <a:gd name="connsiteX14" fmla="*/ 7369 w 14738"/>
                <a:gd name="connsiteY14" fmla="*/ 208145 h 215512"/>
                <a:gd name="connsiteX15" fmla="*/ 14738 w 14738"/>
                <a:gd name="connsiteY15" fmla="*/ 215513 h 215512"/>
                <a:gd name="connsiteX16" fmla="*/ 14738 w 14738"/>
                <a:gd name="connsiteY16" fmla="*/ 7478 h 21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38" h="215512">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w="12700" cap="flat">
              <a:noFill/>
              <a:prstDash val="solid"/>
              <a:miter/>
            </a:ln>
          </p:spPr>
          <p:txBody>
            <a:bodyPr rtlCol="0" anchor="ctr"/>
            <a:lstStyle/>
            <a:p>
              <a:endParaRPr lang="en-US" dirty="0"/>
            </a:p>
          </p:txBody>
        </p:sp>
        <p:sp>
          <p:nvSpPr>
            <p:cNvPr id="1218" name="Freeform: Shape 1217">
              <a:extLst>
                <a:ext uri="{FF2B5EF4-FFF2-40B4-BE49-F238E27FC236}">
                  <a16:creationId xmlns:a16="http://schemas.microsoft.com/office/drawing/2014/main" id="{FC42F2B8-CB27-4CA7-86BC-601FA8538929}"/>
                </a:ext>
              </a:extLst>
            </p:cNvPr>
            <p:cNvSpPr/>
            <p:nvPr/>
          </p:nvSpPr>
          <p:spPr>
            <a:xfrm>
              <a:off x="8345461" y="6518285"/>
              <a:ext cx="2947" cy="669"/>
            </a:xfrm>
            <a:custGeom>
              <a:avLst/>
              <a:gdLst>
                <a:gd name="connsiteX0" fmla="*/ 1339 w 2947"/>
                <a:gd name="connsiteY0" fmla="*/ 670 h 669"/>
                <a:gd name="connsiteX1" fmla="*/ 2947 w 2947"/>
                <a:gd name="connsiteY1" fmla="*/ 670 h 669"/>
                <a:gd name="connsiteX2" fmla="*/ 2947 w 2947"/>
                <a:gd name="connsiteY2" fmla="*/ 0 h 669"/>
                <a:gd name="connsiteX3" fmla="*/ 0 w 2947"/>
                <a:gd name="connsiteY3" fmla="*/ 670 h 669"/>
              </a:gdLst>
              <a:ahLst/>
              <a:cxnLst>
                <a:cxn ang="0">
                  <a:pos x="connsiteX0" y="connsiteY0"/>
                </a:cxn>
                <a:cxn ang="0">
                  <a:pos x="connsiteX1" y="connsiteY1"/>
                </a:cxn>
                <a:cxn ang="0">
                  <a:pos x="connsiteX2" y="connsiteY2"/>
                </a:cxn>
                <a:cxn ang="0">
                  <a:pos x="connsiteX3" y="connsiteY3"/>
                </a:cxn>
              </a:cxnLst>
              <a:rect l="l" t="t" r="r" b="b"/>
              <a:pathLst>
                <a:path w="2947" h="669">
                  <a:moveTo>
                    <a:pt x="1339" y="670"/>
                  </a:moveTo>
                  <a:lnTo>
                    <a:pt x="2947" y="670"/>
                  </a:lnTo>
                  <a:lnTo>
                    <a:pt x="2947" y="0"/>
                  </a:lnTo>
                  <a:cubicBezTo>
                    <a:pt x="2023" y="429"/>
                    <a:pt x="1018" y="656"/>
                    <a:pt x="0" y="670"/>
                  </a:cubicBezTo>
                  <a:close/>
                </a:path>
              </a:pathLst>
            </a:custGeom>
            <a:solidFill>
              <a:srgbClr val="000000"/>
            </a:solidFill>
            <a:ln w="12700" cap="flat">
              <a:noFill/>
              <a:prstDash val="solid"/>
              <a:miter/>
            </a:ln>
          </p:spPr>
          <p:txBody>
            <a:bodyPr rtlCol="0" anchor="ctr"/>
            <a:lstStyle/>
            <a:p>
              <a:endParaRPr lang="en-US" dirty="0"/>
            </a:p>
          </p:txBody>
        </p:sp>
        <p:sp>
          <p:nvSpPr>
            <p:cNvPr id="1219" name="Freeform: Shape 1218">
              <a:extLst>
                <a:ext uri="{FF2B5EF4-FFF2-40B4-BE49-F238E27FC236}">
                  <a16:creationId xmlns:a16="http://schemas.microsoft.com/office/drawing/2014/main" id="{5DC5D14C-9DD6-473E-B22F-462BA1778AF0}"/>
                </a:ext>
              </a:extLst>
            </p:cNvPr>
            <p:cNvSpPr/>
            <p:nvPr/>
          </p:nvSpPr>
          <p:spPr>
            <a:xfrm>
              <a:off x="8345327" y="6504220"/>
              <a:ext cx="6029" cy="1607"/>
            </a:xfrm>
            <a:custGeom>
              <a:avLst/>
              <a:gdLst>
                <a:gd name="connsiteX0" fmla="*/ 2947 w 6029"/>
                <a:gd name="connsiteY0" fmla="*/ 0 h 1607"/>
                <a:gd name="connsiteX1" fmla="*/ 0 w 6029"/>
                <a:gd name="connsiteY1" fmla="*/ 0 h 1607"/>
                <a:gd name="connsiteX2" fmla="*/ 4421 w 6029"/>
                <a:gd name="connsiteY2" fmla="*/ 1608 h 1607"/>
                <a:gd name="connsiteX3" fmla="*/ 6029 w 6029"/>
                <a:gd name="connsiteY3" fmla="*/ 0 h 1607"/>
              </a:gdLst>
              <a:ahLst/>
              <a:cxnLst>
                <a:cxn ang="0">
                  <a:pos x="connsiteX0" y="connsiteY0"/>
                </a:cxn>
                <a:cxn ang="0">
                  <a:pos x="connsiteX1" y="connsiteY1"/>
                </a:cxn>
                <a:cxn ang="0">
                  <a:pos x="connsiteX2" y="connsiteY2"/>
                </a:cxn>
                <a:cxn ang="0">
                  <a:pos x="connsiteX3" y="connsiteY3"/>
                </a:cxn>
              </a:cxnLst>
              <a:rect l="l" t="t" r="r" b="b"/>
              <a:pathLst>
                <a:path w="6029" h="1607">
                  <a:moveTo>
                    <a:pt x="2947" y="0"/>
                  </a:moveTo>
                  <a:lnTo>
                    <a:pt x="0" y="0"/>
                  </a:lnTo>
                  <a:cubicBezTo>
                    <a:pt x="1608" y="13"/>
                    <a:pt x="3175" y="589"/>
                    <a:pt x="4421" y="1608"/>
                  </a:cubicBezTo>
                  <a:cubicBezTo>
                    <a:pt x="4810" y="938"/>
                    <a:pt x="5373" y="389"/>
                    <a:pt x="6029" y="0"/>
                  </a:cubicBezTo>
                  <a:close/>
                </a:path>
              </a:pathLst>
            </a:custGeom>
            <a:solidFill>
              <a:srgbClr val="000000"/>
            </a:solidFill>
            <a:ln w="12700" cap="flat">
              <a:noFill/>
              <a:prstDash val="solid"/>
              <a:miter/>
            </a:ln>
          </p:spPr>
          <p:txBody>
            <a:bodyPr rtlCol="0" anchor="ctr"/>
            <a:lstStyle/>
            <a:p>
              <a:endParaRPr lang="en-US" dirty="0"/>
            </a:p>
          </p:txBody>
        </p:sp>
        <p:sp>
          <p:nvSpPr>
            <p:cNvPr id="1220" name="Freeform: Shape 1219">
              <a:extLst>
                <a:ext uri="{FF2B5EF4-FFF2-40B4-BE49-F238E27FC236}">
                  <a16:creationId xmlns:a16="http://schemas.microsoft.com/office/drawing/2014/main" id="{9F70EB4F-D053-4BD8-A006-10AD0C7A94B3}"/>
                </a:ext>
              </a:extLst>
            </p:cNvPr>
            <p:cNvSpPr/>
            <p:nvPr/>
          </p:nvSpPr>
          <p:spPr>
            <a:xfrm>
              <a:off x="8080856" y="6503952"/>
              <a:ext cx="268892" cy="14735"/>
            </a:xfrm>
            <a:custGeom>
              <a:avLst/>
              <a:gdLst>
                <a:gd name="connsiteX0" fmla="*/ 267419 w 268892"/>
                <a:gd name="connsiteY0" fmla="*/ 5760 h 14735"/>
                <a:gd name="connsiteX1" fmla="*/ 268892 w 268892"/>
                <a:gd name="connsiteY1" fmla="*/ 1607 h 14735"/>
                <a:gd name="connsiteX2" fmla="*/ 264472 w 268892"/>
                <a:gd name="connsiteY2" fmla="*/ 0 h 14735"/>
                <a:gd name="connsiteX3" fmla="*/ 5761 w 268892"/>
                <a:gd name="connsiteY3" fmla="*/ 0 h 14735"/>
                <a:gd name="connsiteX4" fmla="*/ 5761 w 268892"/>
                <a:gd name="connsiteY4" fmla="*/ 7635 h 14735"/>
                <a:gd name="connsiteX5" fmla="*/ 0 w 268892"/>
                <a:gd name="connsiteY5" fmla="*/ 14735 h 14735"/>
                <a:gd name="connsiteX6" fmla="*/ 264472 w 268892"/>
                <a:gd name="connsiteY6" fmla="*/ 14735 h 14735"/>
                <a:gd name="connsiteX7" fmla="*/ 267419 w 268892"/>
                <a:gd name="connsiteY7" fmla="*/ 14065 h 14735"/>
                <a:gd name="connsiteX8" fmla="*/ 267419 w 268892"/>
                <a:gd name="connsiteY8" fmla="*/ 576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2" h="14735">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w="12700" cap="flat">
              <a:noFill/>
              <a:prstDash val="solid"/>
              <a:miter/>
            </a:ln>
          </p:spPr>
          <p:txBody>
            <a:bodyPr rtlCol="0" anchor="ctr"/>
            <a:lstStyle/>
            <a:p>
              <a:endParaRPr lang="en-US" dirty="0"/>
            </a:p>
          </p:txBody>
        </p:sp>
        <p:sp>
          <p:nvSpPr>
            <p:cNvPr id="1221" name="Freeform: Shape 1220">
              <a:extLst>
                <a:ext uri="{FF2B5EF4-FFF2-40B4-BE49-F238E27FC236}">
                  <a16:creationId xmlns:a16="http://schemas.microsoft.com/office/drawing/2014/main" id="{D82B2B61-8FEE-4AE9-8BFA-C3D316401224}"/>
                </a:ext>
              </a:extLst>
            </p:cNvPr>
            <p:cNvSpPr/>
            <p:nvPr/>
          </p:nvSpPr>
          <p:spPr>
            <a:xfrm>
              <a:off x="8348274" y="6026262"/>
              <a:ext cx="14738" cy="143601"/>
            </a:xfrm>
            <a:custGeom>
              <a:avLst/>
              <a:gdLst>
                <a:gd name="connsiteX0" fmla="*/ 13934 w 14738"/>
                <a:gd name="connsiteY0" fmla="*/ 143601 h 143601"/>
                <a:gd name="connsiteX1" fmla="*/ 14738 w 14738"/>
                <a:gd name="connsiteY1" fmla="*/ 143601 h 143601"/>
                <a:gd name="connsiteX2" fmla="*/ 14738 w 14738"/>
                <a:gd name="connsiteY2" fmla="*/ 0 h 143601"/>
                <a:gd name="connsiteX3" fmla="*/ 7369 w 14738"/>
                <a:gd name="connsiteY3" fmla="*/ 7368 h 143601"/>
                <a:gd name="connsiteX4" fmla="*/ 0 w 14738"/>
                <a:gd name="connsiteY4" fmla="*/ 0 h 143601"/>
                <a:gd name="connsiteX5" fmla="*/ 0 w 14738"/>
                <a:gd name="connsiteY5" fmla="*/ 143601 h 143601"/>
                <a:gd name="connsiteX6" fmla="*/ 13398 w 14738"/>
                <a:gd name="connsiteY6" fmla="*/ 143601 h 14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43601">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w="12700" cap="flat">
              <a:noFill/>
              <a:prstDash val="solid"/>
              <a:miter/>
            </a:ln>
          </p:spPr>
          <p:txBody>
            <a:bodyPr rtlCol="0" anchor="ctr"/>
            <a:lstStyle/>
            <a:p>
              <a:endParaRPr lang="en-US" dirty="0"/>
            </a:p>
          </p:txBody>
        </p:sp>
        <p:sp>
          <p:nvSpPr>
            <p:cNvPr id="1222" name="Freeform: Shape 1221">
              <a:extLst>
                <a:ext uri="{FF2B5EF4-FFF2-40B4-BE49-F238E27FC236}">
                  <a16:creationId xmlns:a16="http://schemas.microsoft.com/office/drawing/2014/main" id="{B5A9E9A3-AF02-4001-8576-E0D1985A6D2A}"/>
                </a:ext>
              </a:extLst>
            </p:cNvPr>
            <p:cNvSpPr/>
            <p:nvPr/>
          </p:nvSpPr>
          <p:spPr>
            <a:xfrm>
              <a:off x="8174506" y="4969076"/>
              <a:ext cx="181539" cy="14735"/>
            </a:xfrm>
            <a:custGeom>
              <a:avLst/>
              <a:gdLst>
                <a:gd name="connsiteX0" fmla="*/ 7369 w 181539"/>
                <a:gd name="connsiteY0" fmla="*/ 7368 h 14735"/>
                <a:gd name="connsiteX1" fmla="*/ 0 w 181539"/>
                <a:gd name="connsiteY1" fmla="*/ 14735 h 14735"/>
                <a:gd name="connsiteX2" fmla="*/ 174171 w 181539"/>
                <a:gd name="connsiteY2" fmla="*/ 14735 h 14735"/>
                <a:gd name="connsiteX3" fmla="*/ 174171 w 181539"/>
                <a:gd name="connsiteY3" fmla="*/ 7368 h 14735"/>
                <a:gd name="connsiteX4" fmla="*/ 181539 w 181539"/>
                <a:gd name="connsiteY4" fmla="*/ 0 h 14735"/>
                <a:gd name="connsiteX5" fmla="*/ 0 w 181539"/>
                <a:gd name="connsiteY5" fmla="*/ 0 h 14735"/>
                <a:gd name="connsiteX6" fmla="*/ 7369 w 181539"/>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39" h="14735">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23" name="Freeform: Shape 1222">
              <a:extLst>
                <a:ext uri="{FF2B5EF4-FFF2-40B4-BE49-F238E27FC236}">
                  <a16:creationId xmlns:a16="http://schemas.microsoft.com/office/drawing/2014/main" id="{B9EBB72D-D9EF-41F3-9456-08BAFA788324}"/>
                </a:ext>
              </a:extLst>
            </p:cNvPr>
            <p:cNvSpPr/>
            <p:nvPr/>
          </p:nvSpPr>
          <p:spPr>
            <a:xfrm>
              <a:off x="8067843" y="4968406"/>
              <a:ext cx="114567" cy="14735"/>
            </a:xfrm>
            <a:custGeom>
              <a:avLst/>
              <a:gdLst>
                <a:gd name="connsiteX0" fmla="*/ 6984 w 114567"/>
                <a:gd name="connsiteY0" fmla="*/ 804 h 14735"/>
                <a:gd name="connsiteX1" fmla="*/ 4170 w 114567"/>
                <a:gd name="connsiteY1" fmla="*/ 804 h 14735"/>
                <a:gd name="connsiteX2" fmla="*/ 2965 w 114567"/>
                <a:gd name="connsiteY2" fmla="*/ 1607 h 14735"/>
                <a:gd name="connsiteX3" fmla="*/ 1759 w 114567"/>
                <a:gd name="connsiteY3" fmla="*/ 2411 h 14735"/>
                <a:gd name="connsiteX4" fmla="*/ 151 w 114567"/>
                <a:gd name="connsiteY4" fmla="*/ 4689 h 14735"/>
                <a:gd name="connsiteX5" fmla="*/ 151 w 114567"/>
                <a:gd name="connsiteY5" fmla="*/ 7636 h 14735"/>
                <a:gd name="connsiteX6" fmla="*/ 6180 w 114567"/>
                <a:gd name="connsiteY6" fmla="*/ 14735 h 14735"/>
                <a:gd name="connsiteX7" fmla="*/ 7519 w 114567"/>
                <a:gd name="connsiteY7" fmla="*/ 14735 h 14735"/>
                <a:gd name="connsiteX8" fmla="*/ 107199 w 114567"/>
                <a:gd name="connsiteY8" fmla="*/ 14735 h 14735"/>
                <a:gd name="connsiteX9" fmla="*/ 114567 w 114567"/>
                <a:gd name="connsiteY9" fmla="*/ 7368 h 14735"/>
                <a:gd name="connsiteX10" fmla="*/ 107199 w 114567"/>
                <a:gd name="connsiteY10" fmla="*/ 0 h 14735"/>
                <a:gd name="connsiteX11" fmla="*/ 6984 w 114567"/>
                <a:gd name="connsiteY11"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567" h="14735">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w="12700" cap="flat">
              <a:noFill/>
              <a:prstDash val="solid"/>
              <a:miter/>
            </a:ln>
          </p:spPr>
          <p:txBody>
            <a:bodyPr rtlCol="0" anchor="ctr"/>
            <a:lstStyle/>
            <a:p>
              <a:endParaRPr lang="en-US" dirty="0"/>
            </a:p>
          </p:txBody>
        </p:sp>
        <p:sp>
          <p:nvSpPr>
            <p:cNvPr id="1224" name="Freeform: Shape 1223">
              <a:extLst>
                <a:ext uri="{FF2B5EF4-FFF2-40B4-BE49-F238E27FC236}">
                  <a16:creationId xmlns:a16="http://schemas.microsoft.com/office/drawing/2014/main" id="{57F77928-4A3A-4C80-995D-76465BA3F91D}"/>
                </a:ext>
              </a:extLst>
            </p:cNvPr>
            <p:cNvSpPr/>
            <p:nvPr/>
          </p:nvSpPr>
          <p:spPr>
            <a:xfrm>
              <a:off x="7904675" y="6165036"/>
              <a:ext cx="142149" cy="4827"/>
            </a:xfrm>
            <a:custGeom>
              <a:avLst/>
              <a:gdLst>
                <a:gd name="connsiteX0" fmla="*/ 7101 w 142149"/>
                <a:gd name="connsiteY0" fmla="*/ 4828 h 4827"/>
                <a:gd name="connsiteX1" fmla="*/ 142150 w 142149"/>
                <a:gd name="connsiteY1" fmla="*/ 4828 h 4827"/>
                <a:gd name="connsiteX2" fmla="*/ 142150 w 142149"/>
                <a:gd name="connsiteY2" fmla="*/ 5 h 4827"/>
                <a:gd name="connsiteX3" fmla="*/ 0 w 142149"/>
                <a:gd name="connsiteY3" fmla="*/ 5 h 4827"/>
                <a:gd name="connsiteX4" fmla="*/ 7101 w 142149"/>
                <a:gd name="connsiteY4" fmla="*/ 4828 h 4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4827">
                  <a:moveTo>
                    <a:pt x="7101" y="4828"/>
                  </a:moveTo>
                  <a:lnTo>
                    <a:pt x="142150" y="4828"/>
                  </a:lnTo>
                  <a:lnTo>
                    <a:pt x="142150" y="5"/>
                  </a:lnTo>
                  <a:lnTo>
                    <a:pt x="0" y="5"/>
                  </a:lnTo>
                  <a:cubicBezTo>
                    <a:pt x="3162" y="-115"/>
                    <a:pt x="6042" y="1840"/>
                    <a:pt x="7101" y="4828"/>
                  </a:cubicBezTo>
                  <a:close/>
                </a:path>
              </a:pathLst>
            </a:custGeom>
            <a:solidFill>
              <a:srgbClr val="000000"/>
            </a:solidFill>
            <a:ln w="12700" cap="flat">
              <a:noFill/>
              <a:prstDash val="solid"/>
              <a:miter/>
            </a:ln>
          </p:spPr>
          <p:txBody>
            <a:bodyPr rtlCol="0" anchor="ctr"/>
            <a:lstStyle/>
            <a:p>
              <a:endParaRPr lang="en-US" dirty="0"/>
            </a:p>
          </p:txBody>
        </p:sp>
        <p:sp>
          <p:nvSpPr>
            <p:cNvPr id="1225" name="Freeform: Shape 1224">
              <a:extLst>
                <a:ext uri="{FF2B5EF4-FFF2-40B4-BE49-F238E27FC236}">
                  <a16:creationId xmlns:a16="http://schemas.microsoft.com/office/drawing/2014/main" id="{23B35023-C6D8-4EE1-85BA-2E07EE3DEDEF}"/>
                </a:ext>
              </a:extLst>
            </p:cNvPr>
            <p:cNvSpPr/>
            <p:nvPr/>
          </p:nvSpPr>
          <p:spPr>
            <a:xfrm>
              <a:off x="7828248" y="6158598"/>
              <a:ext cx="13860" cy="10328"/>
            </a:xfrm>
            <a:custGeom>
              <a:avLst/>
              <a:gdLst>
                <a:gd name="connsiteX0" fmla="*/ 6625 w 13860"/>
                <a:gd name="connsiteY0" fmla="*/ 6443 h 10328"/>
                <a:gd name="connsiteX1" fmla="*/ 13860 w 13860"/>
                <a:gd name="connsiteY1" fmla="*/ 6443 h 10328"/>
                <a:gd name="connsiteX2" fmla="*/ 13056 w 13860"/>
                <a:gd name="connsiteY2" fmla="*/ 3898 h 10328"/>
                <a:gd name="connsiteX3" fmla="*/ 11449 w 13860"/>
                <a:gd name="connsiteY3" fmla="*/ 1889 h 10328"/>
                <a:gd name="connsiteX4" fmla="*/ 1802 w 13860"/>
                <a:gd name="connsiteY4" fmla="*/ 1889 h 10328"/>
                <a:gd name="connsiteX5" fmla="*/ 864 w 13860"/>
                <a:gd name="connsiteY5" fmla="*/ 3094 h 10328"/>
                <a:gd name="connsiteX6" fmla="*/ 60 w 13860"/>
                <a:gd name="connsiteY6" fmla="*/ 4166 h 10328"/>
                <a:gd name="connsiteX7" fmla="*/ 60 w 13860"/>
                <a:gd name="connsiteY7" fmla="*/ 4970 h 10328"/>
                <a:gd name="connsiteX8" fmla="*/ 60 w 13860"/>
                <a:gd name="connsiteY8" fmla="*/ 6443 h 10328"/>
                <a:gd name="connsiteX9" fmla="*/ 60 w 13860"/>
                <a:gd name="connsiteY9" fmla="*/ 6443 h 10328"/>
                <a:gd name="connsiteX10" fmla="*/ 60 w 13860"/>
                <a:gd name="connsiteY10" fmla="*/ 10328 h 10328"/>
                <a:gd name="connsiteX11" fmla="*/ 60 w 13860"/>
                <a:gd name="connsiteY11" fmla="*/ 10328 h 10328"/>
                <a:gd name="connsiteX12" fmla="*/ 6625 w 13860"/>
                <a:gd name="connsiteY12" fmla="*/ 6443 h 10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60" h="10328">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w="12700" cap="flat">
              <a:noFill/>
              <a:prstDash val="solid"/>
              <a:miter/>
            </a:ln>
          </p:spPr>
          <p:txBody>
            <a:bodyPr rtlCol="0" anchor="ctr"/>
            <a:lstStyle/>
            <a:p>
              <a:endParaRPr lang="en-US" dirty="0"/>
            </a:p>
          </p:txBody>
        </p:sp>
        <p:sp>
          <p:nvSpPr>
            <p:cNvPr id="1226" name="Freeform: Shape 1225">
              <a:extLst>
                <a:ext uri="{FF2B5EF4-FFF2-40B4-BE49-F238E27FC236}">
                  <a16:creationId xmlns:a16="http://schemas.microsoft.com/office/drawing/2014/main" id="{B2542536-6D78-47DB-941B-43537FDCAE7B}"/>
                </a:ext>
              </a:extLst>
            </p:cNvPr>
            <p:cNvSpPr/>
            <p:nvPr/>
          </p:nvSpPr>
          <p:spPr>
            <a:xfrm>
              <a:off x="8747394" y="5808047"/>
              <a:ext cx="60959" cy="14736"/>
            </a:xfrm>
            <a:custGeom>
              <a:avLst/>
              <a:gdLst>
                <a:gd name="connsiteX0" fmla="*/ 7369 w 60959"/>
                <a:gd name="connsiteY0" fmla="*/ 7368 h 14736"/>
                <a:gd name="connsiteX1" fmla="*/ 267 w 60959"/>
                <a:gd name="connsiteY1" fmla="*/ 14735 h 14736"/>
                <a:gd name="connsiteX2" fmla="*/ 0 w 60959"/>
                <a:gd name="connsiteY2" fmla="*/ 14735 h 14736"/>
                <a:gd name="connsiteX3" fmla="*/ 53591 w 60959"/>
                <a:gd name="connsiteY3" fmla="*/ 14735 h 14736"/>
                <a:gd name="connsiteX4" fmla="*/ 60960 w 60959"/>
                <a:gd name="connsiteY4" fmla="*/ 7368 h 14736"/>
                <a:gd name="connsiteX5" fmla="*/ 53591 w 60959"/>
                <a:gd name="connsiteY5" fmla="*/ 0 h 14736"/>
                <a:gd name="connsiteX6" fmla="*/ 0 w 60959"/>
                <a:gd name="connsiteY6" fmla="*/ 0 h 14736"/>
                <a:gd name="connsiteX7" fmla="*/ 7369 w 60959"/>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9" h="14736">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27" name="Freeform: Shape 1226">
              <a:extLst>
                <a:ext uri="{FF2B5EF4-FFF2-40B4-BE49-F238E27FC236}">
                  <a16:creationId xmlns:a16="http://schemas.microsoft.com/office/drawing/2014/main" id="{FF434249-55EF-4F17-B129-27A9C18202C7}"/>
                </a:ext>
              </a:extLst>
            </p:cNvPr>
            <p:cNvSpPr/>
            <p:nvPr/>
          </p:nvSpPr>
          <p:spPr>
            <a:xfrm>
              <a:off x="8363012" y="5808047"/>
              <a:ext cx="391750" cy="14736"/>
            </a:xfrm>
            <a:custGeom>
              <a:avLst/>
              <a:gdLst>
                <a:gd name="connsiteX0" fmla="*/ 0 w 391750"/>
                <a:gd name="connsiteY0" fmla="*/ 7368 h 14736"/>
                <a:gd name="connsiteX1" fmla="*/ 0 w 391750"/>
                <a:gd name="connsiteY1" fmla="*/ 14735 h 14736"/>
                <a:gd name="connsiteX2" fmla="*/ 384382 w 391750"/>
                <a:gd name="connsiteY2" fmla="*/ 14735 h 14736"/>
                <a:gd name="connsiteX3" fmla="*/ 391750 w 391750"/>
                <a:gd name="connsiteY3" fmla="*/ 7638 h 14736"/>
                <a:gd name="connsiteX4" fmla="*/ 391750 w 391750"/>
                <a:gd name="connsiteY4" fmla="*/ 7368 h 14736"/>
                <a:gd name="connsiteX5" fmla="*/ 384382 w 391750"/>
                <a:gd name="connsiteY5" fmla="*/ 0 h 14736"/>
                <a:gd name="connsiteX6" fmla="*/ 0 w 391750"/>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750" h="14736">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228" name="Freeform: Shape 1227">
              <a:extLst>
                <a:ext uri="{FF2B5EF4-FFF2-40B4-BE49-F238E27FC236}">
                  <a16:creationId xmlns:a16="http://schemas.microsoft.com/office/drawing/2014/main" id="{7DCC383B-81D0-448E-93A9-FBEB4AAA33A0}"/>
                </a:ext>
              </a:extLst>
            </p:cNvPr>
            <p:cNvSpPr/>
            <p:nvPr/>
          </p:nvSpPr>
          <p:spPr>
            <a:xfrm>
              <a:off x="7904675" y="5808047"/>
              <a:ext cx="155681" cy="14736"/>
            </a:xfrm>
            <a:custGeom>
              <a:avLst/>
              <a:gdLst>
                <a:gd name="connsiteX0" fmla="*/ 155682 w 155681"/>
                <a:gd name="connsiteY0" fmla="*/ 0 h 14736"/>
                <a:gd name="connsiteX1" fmla="*/ 0 w 155681"/>
                <a:gd name="connsiteY1" fmla="*/ 0 h 14736"/>
                <a:gd name="connsiteX2" fmla="*/ 7369 w 155681"/>
                <a:gd name="connsiteY2" fmla="*/ 7368 h 14736"/>
                <a:gd name="connsiteX3" fmla="*/ 268 w 155681"/>
                <a:gd name="connsiteY3" fmla="*/ 14735 h 14736"/>
                <a:gd name="connsiteX4" fmla="*/ 0 w 155681"/>
                <a:gd name="connsiteY4" fmla="*/ 14735 h 14736"/>
                <a:gd name="connsiteX5" fmla="*/ 155414 w 155681"/>
                <a:gd name="connsiteY5" fmla="*/ 14735 h 14736"/>
                <a:gd name="connsiteX6" fmla="*/ 155414 w 155681"/>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681" h="14736">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w="12700" cap="flat">
              <a:noFill/>
              <a:prstDash val="solid"/>
              <a:miter/>
            </a:ln>
          </p:spPr>
          <p:txBody>
            <a:bodyPr rtlCol="0" anchor="ctr"/>
            <a:lstStyle/>
            <a:p>
              <a:endParaRPr lang="en-US" dirty="0"/>
            </a:p>
          </p:txBody>
        </p:sp>
        <p:sp>
          <p:nvSpPr>
            <p:cNvPr id="1229" name="Freeform: Shape 1228">
              <a:extLst>
                <a:ext uri="{FF2B5EF4-FFF2-40B4-BE49-F238E27FC236}">
                  <a16:creationId xmlns:a16="http://schemas.microsoft.com/office/drawing/2014/main" id="{CBA54E8C-FB86-47EA-B73A-C0A61538347F}"/>
                </a:ext>
              </a:extLst>
            </p:cNvPr>
            <p:cNvSpPr/>
            <p:nvPr/>
          </p:nvSpPr>
          <p:spPr>
            <a:xfrm>
              <a:off x="6700217" y="6580575"/>
              <a:ext cx="14737" cy="8439"/>
            </a:xfrm>
            <a:custGeom>
              <a:avLst/>
              <a:gdLst>
                <a:gd name="connsiteX0" fmla="*/ 14738 w 14737"/>
                <a:gd name="connsiteY0" fmla="*/ 0 h 8439"/>
                <a:gd name="connsiteX1" fmla="*/ 7369 w 14737"/>
                <a:gd name="connsiteY1" fmla="*/ 7368 h 8439"/>
                <a:gd name="connsiteX2" fmla="*/ 0 w 14737"/>
                <a:gd name="connsiteY2" fmla="*/ 0 h 8439"/>
                <a:gd name="connsiteX3" fmla="*/ 0 w 14737"/>
                <a:gd name="connsiteY3" fmla="*/ 1340 h 8439"/>
                <a:gd name="connsiteX4" fmla="*/ 1608 w 14737"/>
                <a:gd name="connsiteY4" fmla="*/ 5626 h 8439"/>
                <a:gd name="connsiteX5" fmla="*/ 6163 w 14737"/>
                <a:gd name="connsiteY5" fmla="*/ 8439 h 8439"/>
                <a:gd name="connsiteX6" fmla="*/ 7369 w 14737"/>
                <a:gd name="connsiteY6" fmla="*/ 8439 h 8439"/>
                <a:gd name="connsiteX7" fmla="*/ 8708 w 14737"/>
                <a:gd name="connsiteY7" fmla="*/ 8439 h 8439"/>
                <a:gd name="connsiteX8" fmla="*/ 14469 w 14737"/>
                <a:gd name="connsiteY8" fmla="*/ 2545 h 8439"/>
                <a:gd name="connsiteX9" fmla="*/ 14469 w 14737"/>
                <a:gd name="connsiteY9" fmla="*/ 1340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7" h="8439">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w="12700" cap="flat">
              <a:noFill/>
              <a:prstDash val="solid"/>
              <a:miter/>
            </a:ln>
          </p:spPr>
          <p:txBody>
            <a:bodyPr rtlCol="0" anchor="ctr"/>
            <a:lstStyle/>
            <a:p>
              <a:endParaRPr lang="en-US" dirty="0"/>
            </a:p>
          </p:txBody>
        </p:sp>
        <p:sp>
          <p:nvSpPr>
            <p:cNvPr id="1230" name="Freeform: Shape 1229">
              <a:extLst>
                <a:ext uri="{FF2B5EF4-FFF2-40B4-BE49-F238E27FC236}">
                  <a16:creationId xmlns:a16="http://schemas.microsoft.com/office/drawing/2014/main" id="{01A3D6FE-AC9B-4BAB-958C-7CBDE1EA08A9}"/>
                </a:ext>
              </a:extLst>
            </p:cNvPr>
            <p:cNvSpPr/>
            <p:nvPr/>
          </p:nvSpPr>
          <p:spPr>
            <a:xfrm>
              <a:off x="4807342" y="5978172"/>
              <a:ext cx="14509" cy="11788"/>
            </a:xfrm>
            <a:custGeom>
              <a:avLst/>
              <a:gdLst>
                <a:gd name="connsiteX0" fmla="*/ 7141 w 14509"/>
                <a:gd name="connsiteY0" fmla="*/ 4421 h 11788"/>
                <a:gd name="connsiteX1" fmla="*/ 14510 w 14509"/>
                <a:gd name="connsiteY1" fmla="*/ 11788 h 11788"/>
                <a:gd name="connsiteX2" fmla="*/ 14510 w 14509"/>
                <a:gd name="connsiteY2" fmla="*/ 7100 h 11788"/>
                <a:gd name="connsiteX3" fmla="*/ 14510 w 14509"/>
                <a:gd name="connsiteY3" fmla="*/ 7100 h 11788"/>
                <a:gd name="connsiteX4" fmla="*/ 8481 w 14509"/>
                <a:gd name="connsiteY4" fmla="*/ 0 h 11788"/>
                <a:gd name="connsiteX5" fmla="*/ 7141 w 14509"/>
                <a:gd name="connsiteY5" fmla="*/ 0 h 11788"/>
                <a:gd name="connsiteX6" fmla="*/ 5801 w 14509"/>
                <a:gd name="connsiteY6" fmla="*/ 0 h 11788"/>
                <a:gd name="connsiteX7" fmla="*/ 40 w 14509"/>
                <a:gd name="connsiteY7" fmla="*/ 5760 h 11788"/>
                <a:gd name="connsiteX8" fmla="*/ 40 w 14509"/>
                <a:gd name="connsiteY8" fmla="*/ 7100 h 11788"/>
                <a:gd name="connsiteX9" fmla="*/ 40 w 14509"/>
                <a:gd name="connsiteY9" fmla="*/ 11788 h 11788"/>
                <a:gd name="connsiteX10" fmla="*/ 7141 w 14509"/>
                <a:gd name="connsiteY10"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09" h="11788">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w="12700" cap="flat">
              <a:noFill/>
              <a:prstDash val="solid"/>
              <a:miter/>
            </a:ln>
          </p:spPr>
          <p:txBody>
            <a:bodyPr rtlCol="0" anchor="ctr"/>
            <a:lstStyle/>
            <a:p>
              <a:endParaRPr lang="en-US" dirty="0"/>
            </a:p>
          </p:txBody>
        </p:sp>
        <p:sp>
          <p:nvSpPr>
            <p:cNvPr id="1231" name="Freeform: Shape 1230">
              <a:extLst>
                <a:ext uri="{FF2B5EF4-FFF2-40B4-BE49-F238E27FC236}">
                  <a16:creationId xmlns:a16="http://schemas.microsoft.com/office/drawing/2014/main" id="{7FB78112-70F6-42E6-B00D-75FB7F4ABAC2}"/>
                </a:ext>
              </a:extLst>
            </p:cNvPr>
            <p:cNvSpPr/>
            <p:nvPr/>
          </p:nvSpPr>
          <p:spPr>
            <a:xfrm>
              <a:off x="4807064" y="5982593"/>
              <a:ext cx="14787" cy="605350"/>
            </a:xfrm>
            <a:custGeom>
              <a:avLst/>
              <a:gdLst>
                <a:gd name="connsiteX0" fmla="*/ 14788 w 14787"/>
                <a:gd name="connsiteY0" fmla="*/ 599322 h 605350"/>
                <a:gd name="connsiteX1" fmla="*/ 14788 w 14787"/>
                <a:gd name="connsiteY1" fmla="*/ 7368 h 605350"/>
                <a:gd name="connsiteX2" fmla="*/ 7419 w 14787"/>
                <a:gd name="connsiteY2" fmla="*/ 0 h 605350"/>
                <a:gd name="connsiteX3" fmla="*/ 50 w 14787"/>
                <a:gd name="connsiteY3" fmla="*/ 7368 h 605350"/>
                <a:gd name="connsiteX4" fmla="*/ 50 w 14787"/>
                <a:gd name="connsiteY4" fmla="*/ 599322 h 605350"/>
                <a:gd name="connsiteX5" fmla="*/ 50 w 14787"/>
                <a:gd name="connsiteY5" fmla="*/ 599322 h 605350"/>
                <a:gd name="connsiteX6" fmla="*/ 50 w 14787"/>
                <a:gd name="connsiteY6" fmla="*/ 600930 h 605350"/>
                <a:gd name="connsiteX7" fmla="*/ 50 w 14787"/>
                <a:gd name="connsiteY7" fmla="*/ 602135 h 605350"/>
                <a:gd name="connsiteX8" fmla="*/ 988 w 14787"/>
                <a:gd name="connsiteY8" fmla="*/ 603475 h 605350"/>
                <a:gd name="connsiteX9" fmla="*/ 1658 w 14787"/>
                <a:gd name="connsiteY9" fmla="*/ 604413 h 605350"/>
                <a:gd name="connsiteX10" fmla="*/ 3132 w 14787"/>
                <a:gd name="connsiteY10" fmla="*/ 605350 h 605350"/>
                <a:gd name="connsiteX11" fmla="*/ 3935 w 14787"/>
                <a:gd name="connsiteY11" fmla="*/ 605350 h 605350"/>
                <a:gd name="connsiteX12" fmla="*/ 5409 w 14787"/>
                <a:gd name="connsiteY12" fmla="*/ 605350 h 605350"/>
                <a:gd name="connsiteX13" fmla="*/ 5409 w 14787"/>
                <a:gd name="connsiteY13" fmla="*/ 598251 h 605350"/>
                <a:gd name="connsiteX14" fmla="*/ 6749 w 14787"/>
                <a:gd name="connsiteY14" fmla="*/ 596911 h 605350"/>
                <a:gd name="connsiteX15" fmla="*/ 8089 w 14787"/>
                <a:gd name="connsiteY15" fmla="*/ 598251 h 605350"/>
                <a:gd name="connsiteX16" fmla="*/ 8089 w 14787"/>
                <a:gd name="connsiteY16" fmla="*/ 605350 h 605350"/>
                <a:gd name="connsiteX17" fmla="*/ 14788 w 14787"/>
                <a:gd name="connsiteY17" fmla="*/ 599322 h 60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87" h="60535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w="12700" cap="flat">
              <a:noFill/>
              <a:prstDash val="solid"/>
              <a:miter/>
            </a:ln>
          </p:spPr>
          <p:txBody>
            <a:bodyPr rtlCol="0" anchor="ctr"/>
            <a:lstStyle/>
            <a:p>
              <a:endParaRPr lang="en-US" dirty="0"/>
            </a:p>
          </p:txBody>
        </p:sp>
        <p:sp>
          <p:nvSpPr>
            <p:cNvPr id="1232" name="Freeform: Shape 1231">
              <a:extLst>
                <a:ext uri="{FF2B5EF4-FFF2-40B4-BE49-F238E27FC236}">
                  <a16:creationId xmlns:a16="http://schemas.microsoft.com/office/drawing/2014/main" id="{0D1BB213-7333-4F10-A40A-A4A34685E1B8}"/>
                </a:ext>
              </a:extLst>
            </p:cNvPr>
            <p:cNvSpPr/>
            <p:nvPr/>
          </p:nvSpPr>
          <p:spPr>
            <a:xfrm>
              <a:off x="5602807" y="6571466"/>
              <a:ext cx="186365" cy="14735"/>
            </a:xfrm>
            <a:custGeom>
              <a:avLst/>
              <a:gdLst>
                <a:gd name="connsiteX0" fmla="*/ 7369 w 186365"/>
                <a:gd name="connsiteY0" fmla="*/ 7368 h 14735"/>
                <a:gd name="connsiteX1" fmla="*/ 268 w 186365"/>
                <a:gd name="connsiteY1" fmla="*/ 14735 h 14735"/>
                <a:gd name="connsiteX2" fmla="*/ 0 w 186365"/>
                <a:gd name="connsiteY2" fmla="*/ 14735 h 14735"/>
                <a:gd name="connsiteX3" fmla="*/ 186095 w 186365"/>
                <a:gd name="connsiteY3" fmla="*/ 14735 h 14735"/>
                <a:gd name="connsiteX4" fmla="*/ 186095 w 186365"/>
                <a:gd name="connsiteY4" fmla="*/ 12324 h 14735"/>
                <a:gd name="connsiteX5" fmla="*/ 186095 w 186365"/>
                <a:gd name="connsiteY5" fmla="*/ 10449 h 14735"/>
                <a:gd name="connsiteX6" fmla="*/ 186095 w 186365"/>
                <a:gd name="connsiteY6" fmla="*/ 0 h 14735"/>
                <a:gd name="connsiteX7" fmla="*/ 0 w 186365"/>
                <a:gd name="connsiteY7" fmla="*/ 0 h 14735"/>
                <a:gd name="connsiteX8" fmla="*/ 7369 w 186365"/>
                <a:gd name="connsiteY8"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65" h="14735">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w="12700" cap="flat">
              <a:noFill/>
              <a:prstDash val="solid"/>
              <a:miter/>
            </a:ln>
          </p:spPr>
          <p:txBody>
            <a:bodyPr rtlCol="0" anchor="ctr"/>
            <a:lstStyle/>
            <a:p>
              <a:endParaRPr lang="en-US" dirty="0"/>
            </a:p>
          </p:txBody>
        </p:sp>
        <p:sp>
          <p:nvSpPr>
            <p:cNvPr id="1233" name="Freeform: Shape 1232">
              <a:extLst>
                <a:ext uri="{FF2B5EF4-FFF2-40B4-BE49-F238E27FC236}">
                  <a16:creationId xmlns:a16="http://schemas.microsoft.com/office/drawing/2014/main" id="{87B3BD00-07EB-4984-80F3-8B49EA274054}"/>
                </a:ext>
              </a:extLst>
            </p:cNvPr>
            <p:cNvSpPr/>
            <p:nvPr/>
          </p:nvSpPr>
          <p:spPr>
            <a:xfrm>
              <a:off x="5594718" y="6570796"/>
              <a:ext cx="14385" cy="14736"/>
            </a:xfrm>
            <a:custGeom>
              <a:avLst/>
              <a:gdLst>
                <a:gd name="connsiteX0" fmla="*/ 318 w 14385"/>
                <a:gd name="connsiteY0" fmla="*/ 8037 h 14736"/>
                <a:gd name="connsiteX1" fmla="*/ 318 w 14385"/>
                <a:gd name="connsiteY1" fmla="*/ 10449 h 14736"/>
                <a:gd name="connsiteX2" fmla="*/ 318 w 14385"/>
                <a:gd name="connsiteY2" fmla="*/ 10449 h 14736"/>
                <a:gd name="connsiteX3" fmla="*/ 1122 w 14385"/>
                <a:gd name="connsiteY3" fmla="*/ 11654 h 14736"/>
                <a:gd name="connsiteX4" fmla="*/ 7017 w 14385"/>
                <a:gd name="connsiteY4" fmla="*/ 14735 h 14736"/>
                <a:gd name="connsiteX5" fmla="*/ 7017 w 14385"/>
                <a:gd name="connsiteY5" fmla="*/ 14735 h 14736"/>
                <a:gd name="connsiteX6" fmla="*/ 14386 w 14385"/>
                <a:gd name="connsiteY6" fmla="*/ 7636 h 14736"/>
                <a:gd name="connsiteX7" fmla="*/ 14386 w 14385"/>
                <a:gd name="connsiteY7" fmla="*/ 7368 h 14736"/>
                <a:gd name="connsiteX8" fmla="*/ 7017 w 14385"/>
                <a:gd name="connsiteY8" fmla="*/ 0 h 14736"/>
                <a:gd name="connsiteX9" fmla="*/ 7017 w 14385"/>
                <a:gd name="connsiteY9" fmla="*/ 0 h 14736"/>
                <a:gd name="connsiteX10" fmla="*/ 50 w 14385"/>
                <a:gd name="connsiteY10" fmla="*/ 5090 h 14736"/>
                <a:gd name="connsiteX11" fmla="*/ 50 w 14385"/>
                <a:gd name="connsiteY11" fmla="*/ 710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85" h="14736">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w="12700" cap="flat">
              <a:noFill/>
              <a:prstDash val="solid"/>
              <a:miter/>
            </a:ln>
          </p:spPr>
          <p:txBody>
            <a:bodyPr rtlCol="0" anchor="ctr"/>
            <a:lstStyle/>
            <a:p>
              <a:endParaRPr lang="en-US" dirty="0"/>
            </a:p>
          </p:txBody>
        </p:sp>
        <p:sp>
          <p:nvSpPr>
            <p:cNvPr id="1234" name="Freeform: Shape 1233">
              <a:extLst>
                <a:ext uri="{FF2B5EF4-FFF2-40B4-BE49-F238E27FC236}">
                  <a16:creationId xmlns:a16="http://schemas.microsoft.com/office/drawing/2014/main" id="{76379737-E417-4974-B7EF-71B2E8E2AF16}"/>
                </a:ext>
              </a:extLst>
            </p:cNvPr>
            <p:cNvSpPr/>
            <p:nvPr/>
          </p:nvSpPr>
          <p:spPr>
            <a:xfrm>
              <a:off x="4832972" y="5886450"/>
              <a:ext cx="10852" cy="7463"/>
            </a:xfrm>
            <a:custGeom>
              <a:avLst/>
              <a:gdLst>
                <a:gd name="connsiteX0" fmla="*/ 7101 w 10852"/>
                <a:gd name="connsiteY0" fmla="*/ 96 h 7463"/>
                <a:gd name="connsiteX1" fmla="*/ 9378 w 10852"/>
                <a:gd name="connsiteY1" fmla="*/ 96 h 7463"/>
                <a:gd name="connsiteX2" fmla="*/ 10852 w 10852"/>
                <a:gd name="connsiteY2" fmla="*/ 96 h 7463"/>
                <a:gd name="connsiteX3" fmla="*/ 10852 w 10852"/>
                <a:gd name="connsiteY3" fmla="*/ 96 h 7463"/>
                <a:gd name="connsiteX4" fmla="*/ 9512 w 10852"/>
                <a:gd name="connsiteY4" fmla="*/ 96 h 7463"/>
                <a:gd name="connsiteX5" fmla="*/ 7369 w 10852"/>
                <a:gd name="connsiteY5" fmla="*/ 96 h 7463"/>
                <a:gd name="connsiteX6" fmla="*/ 0 w 10852"/>
                <a:gd name="connsiteY6" fmla="*/ 7463 h 7463"/>
                <a:gd name="connsiteX7" fmla="*/ 0 w 10852"/>
                <a:gd name="connsiteY7" fmla="*/ 7061 h 7463"/>
                <a:gd name="connsiteX8" fmla="*/ 7101 w 10852"/>
                <a:gd name="connsiteY8" fmla="*/ 96 h 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2" h="7463">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w="12700" cap="flat">
              <a:noFill/>
              <a:prstDash val="solid"/>
              <a:miter/>
            </a:ln>
          </p:spPr>
          <p:txBody>
            <a:bodyPr rtlCol="0" anchor="ctr"/>
            <a:lstStyle/>
            <a:p>
              <a:endParaRPr lang="en-US" dirty="0"/>
            </a:p>
          </p:txBody>
        </p:sp>
        <p:sp>
          <p:nvSpPr>
            <p:cNvPr id="1235" name="Freeform: Shape 1234">
              <a:extLst>
                <a:ext uri="{FF2B5EF4-FFF2-40B4-BE49-F238E27FC236}">
                  <a16:creationId xmlns:a16="http://schemas.microsoft.com/office/drawing/2014/main" id="{671EE226-6417-4328-9B55-436B4713E3A9}"/>
                </a:ext>
              </a:extLst>
            </p:cNvPr>
            <p:cNvSpPr/>
            <p:nvPr/>
          </p:nvSpPr>
          <p:spPr>
            <a:xfrm>
              <a:off x="4831766" y="5886584"/>
              <a:ext cx="9645" cy="109805"/>
            </a:xfrm>
            <a:custGeom>
              <a:avLst/>
              <a:gdLst>
                <a:gd name="connsiteX0" fmla="*/ 938 w 9645"/>
                <a:gd name="connsiteY0" fmla="*/ 103376 h 109805"/>
                <a:gd name="connsiteX1" fmla="*/ 938 w 9645"/>
                <a:gd name="connsiteY1" fmla="*/ 103376 h 109805"/>
                <a:gd name="connsiteX2" fmla="*/ 938 w 9645"/>
                <a:gd name="connsiteY2" fmla="*/ 104716 h 109805"/>
                <a:gd name="connsiteX3" fmla="*/ 938 w 9645"/>
                <a:gd name="connsiteY3" fmla="*/ 105653 h 109805"/>
                <a:gd name="connsiteX4" fmla="*/ 938 w 9645"/>
                <a:gd name="connsiteY4" fmla="*/ 106859 h 109805"/>
                <a:gd name="connsiteX5" fmla="*/ 1741 w 9645"/>
                <a:gd name="connsiteY5" fmla="*/ 108065 h 109805"/>
                <a:gd name="connsiteX6" fmla="*/ 2813 w 9645"/>
                <a:gd name="connsiteY6" fmla="*/ 109002 h 109805"/>
                <a:gd name="connsiteX7" fmla="*/ 3885 w 9645"/>
                <a:gd name="connsiteY7" fmla="*/ 109806 h 109805"/>
                <a:gd name="connsiteX8" fmla="*/ 5225 w 9645"/>
                <a:gd name="connsiteY8" fmla="*/ 109806 h 109805"/>
                <a:gd name="connsiteX9" fmla="*/ 6029 w 9645"/>
                <a:gd name="connsiteY9" fmla="*/ 109806 h 109805"/>
                <a:gd name="connsiteX10" fmla="*/ 7369 w 9645"/>
                <a:gd name="connsiteY10" fmla="*/ 109806 h 109805"/>
                <a:gd name="connsiteX11" fmla="*/ 8307 w 9645"/>
                <a:gd name="connsiteY11" fmla="*/ 109806 h 109805"/>
                <a:gd name="connsiteX12" fmla="*/ 4555 w 9645"/>
                <a:gd name="connsiteY12" fmla="*/ 103510 h 109805"/>
                <a:gd name="connsiteX13" fmla="*/ 4555 w 9645"/>
                <a:gd name="connsiteY13" fmla="*/ 6927 h 109805"/>
                <a:gd name="connsiteX14" fmla="*/ 9646 w 9645"/>
                <a:gd name="connsiteY14" fmla="*/ 95 h 109805"/>
                <a:gd name="connsiteX15" fmla="*/ 7369 w 9645"/>
                <a:gd name="connsiteY15" fmla="*/ 95 h 109805"/>
                <a:gd name="connsiteX16" fmla="*/ 0 w 9645"/>
                <a:gd name="connsiteY16" fmla="*/ 7194 h 109805"/>
                <a:gd name="connsiteX17" fmla="*/ 0 w 9645"/>
                <a:gd name="connsiteY17" fmla="*/ 7329 h 109805"/>
                <a:gd name="connsiteX18" fmla="*/ 0 w 9645"/>
                <a:gd name="connsiteY18" fmla="*/ 103376 h 10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45" h="109805">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w="12700" cap="flat">
              <a:noFill/>
              <a:prstDash val="solid"/>
              <a:miter/>
            </a:ln>
          </p:spPr>
          <p:txBody>
            <a:bodyPr rtlCol="0" anchor="ctr"/>
            <a:lstStyle/>
            <a:p>
              <a:endParaRPr lang="en-US" dirty="0"/>
            </a:p>
          </p:txBody>
        </p:sp>
        <p:sp>
          <p:nvSpPr>
            <p:cNvPr id="1236" name="Freeform: Shape 1235">
              <a:extLst>
                <a:ext uri="{FF2B5EF4-FFF2-40B4-BE49-F238E27FC236}">
                  <a16:creationId xmlns:a16="http://schemas.microsoft.com/office/drawing/2014/main" id="{A91BD434-3C8F-4F75-A1EB-3B8717C5B67C}"/>
                </a:ext>
              </a:extLst>
            </p:cNvPr>
            <p:cNvSpPr/>
            <p:nvPr/>
          </p:nvSpPr>
          <p:spPr>
            <a:xfrm>
              <a:off x="4853202" y="5987994"/>
              <a:ext cx="14737" cy="590839"/>
            </a:xfrm>
            <a:custGeom>
              <a:avLst/>
              <a:gdLst>
                <a:gd name="connsiteX0" fmla="*/ 0 w 14737"/>
                <a:gd name="connsiteY0" fmla="*/ 5717 h 590839"/>
                <a:gd name="connsiteX1" fmla="*/ 0 w 14737"/>
                <a:gd name="connsiteY1" fmla="*/ 590839 h 590839"/>
                <a:gd name="connsiteX2" fmla="*/ 7369 w 14737"/>
                <a:gd name="connsiteY2" fmla="*/ 583472 h 590839"/>
                <a:gd name="connsiteX3" fmla="*/ 14738 w 14737"/>
                <a:gd name="connsiteY3" fmla="*/ 590839 h 590839"/>
                <a:gd name="connsiteX4" fmla="*/ 14738 w 14737"/>
                <a:gd name="connsiteY4" fmla="*/ 5717 h 590839"/>
                <a:gd name="connsiteX5" fmla="*/ 14738 w 14737"/>
                <a:gd name="connsiteY5" fmla="*/ 5717 h 590839"/>
                <a:gd name="connsiteX6" fmla="*/ 14738 w 14737"/>
                <a:gd name="connsiteY6" fmla="*/ 4243 h 590839"/>
                <a:gd name="connsiteX7" fmla="*/ 14738 w 14737"/>
                <a:gd name="connsiteY7" fmla="*/ 2903 h 590839"/>
                <a:gd name="connsiteX8" fmla="*/ 13934 w 14737"/>
                <a:gd name="connsiteY8" fmla="*/ 1832 h 590839"/>
                <a:gd name="connsiteX9" fmla="*/ 12862 w 14737"/>
                <a:gd name="connsiteY9" fmla="*/ 894 h 590839"/>
                <a:gd name="connsiteX10" fmla="*/ 11790 w 14737"/>
                <a:gd name="connsiteY10" fmla="*/ 90 h 590839"/>
                <a:gd name="connsiteX11" fmla="*/ 10317 w 14737"/>
                <a:gd name="connsiteY11" fmla="*/ 90 h 590839"/>
                <a:gd name="connsiteX12" fmla="*/ 8307 w 14737"/>
                <a:gd name="connsiteY12" fmla="*/ 90 h 590839"/>
                <a:gd name="connsiteX13" fmla="*/ 0 w 14737"/>
                <a:gd name="connsiteY13" fmla="*/ 5717 h 590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37" h="590839">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w="12700" cap="flat">
              <a:noFill/>
              <a:prstDash val="solid"/>
              <a:miter/>
            </a:ln>
          </p:spPr>
          <p:txBody>
            <a:bodyPr rtlCol="0" anchor="ctr"/>
            <a:lstStyle/>
            <a:p>
              <a:endParaRPr lang="en-US" dirty="0"/>
            </a:p>
          </p:txBody>
        </p:sp>
        <p:sp>
          <p:nvSpPr>
            <p:cNvPr id="1237" name="Freeform: Shape 1236">
              <a:extLst>
                <a:ext uri="{FF2B5EF4-FFF2-40B4-BE49-F238E27FC236}">
                  <a16:creationId xmlns:a16="http://schemas.microsoft.com/office/drawing/2014/main" id="{92470148-CC13-4FC5-9A05-624CE0DEACA2}"/>
                </a:ext>
              </a:extLst>
            </p:cNvPr>
            <p:cNvSpPr/>
            <p:nvPr/>
          </p:nvSpPr>
          <p:spPr>
            <a:xfrm>
              <a:off x="4852532" y="6569993"/>
              <a:ext cx="14737" cy="15967"/>
            </a:xfrm>
            <a:custGeom>
              <a:avLst/>
              <a:gdLst>
                <a:gd name="connsiteX0" fmla="*/ 670 w 14737"/>
                <a:gd name="connsiteY0" fmla="*/ 9913 h 15967"/>
                <a:gd name="connsiteX1" fmla="*/ 670 w 14737"/>
                <a:gd name="connsiteY1" fmla="*/ 9913 h 15967"/>
                <a:gd name="connsiteX2" fmla="*/ 670 w 14737"/>
                <a:gd name="connsiteY2" fmla="*/ 11520 h 15967"/>
                <a:gd name="connsiteX3" fmla="*/ 670 w 14737"/>
                <a:gd name="connsiteY3" fmla="*/ 11520 h 15967"/>
                <a:gd name="connsiteX4" fmla="*/ 670 w 14737"/>
                <a:gd name="connsiteY4" fmla="*/ 12458 h 15967"/>
                <a:gd name="connsiteX5" fmla="*/ 1608 w 14737"/>
                <a:gd name="connsiteY5" fmla="*/ 13931 h 15967"/>
                <a:gd name="connsiteX6" fmla="*/ 2277 w 14737"/>
                <a:gd name="connsiteY6" fmla="*/ 14735 h 15967"/>
                <a:gd name="connsiteX7" fmla="*/ 3751 w 14737"/>
                <a:gd name="connsiteY7" fmla="*/ 15807 h 15967"/>
                <a:gd name="connsiteX8" fmla="*/ 4555 w 14737"/>
                <a:gd name="connsiteY8" fmla="*/ 15807 h 15967"/>
                <a:gd name="connsiteX9" fmla="*/ 7369 w 14737"/>
                <a:gd name="connsiteY9" fmla="*/ 15807 h 15967"/>
                <a:gd name="connsiteX10" fmla="*/ 14738 w 14737"/>
                <a:gd name="connsiteY10" fmla="*/ 8439 h 15967"/>
                <a:gd name="connsiteX11" fmla="*/ 14738 w 14737"/>
                <a:gd name="connsiteY11" fmla="*/ 7368 h 15967"/>
                <a:gd name="connsiteX12" fmla="*/ 7369 w 14737"/>
                <a:gd name="connsiteY12" fmla="*/ 0 h 15967"/>
                <a:gd name="connsiteX13" fmla="*/ 0 w 14737"/>
                <a:gd name="connsiteY13" fmla="*/ 7368 h 15967"/>
                <a:gd name="connsiteX14" fmla="*/ 0 w 14737"/>
                <a:gd name="connsiteY14" fmla="*/ 7368 h 1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37" h="15967">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w="12700" cap="flat">
              <a:noFill/>
              <a:prstDash val="solid"/>
              <a:miter/>
            </a:ln>
          </p:spPr>
          <p:txBody>
            <a:bodyPr rtlCol="0" anchor="ctr"/>
            <a:lstStyle/>
            <a:p>
              <a:endParaRPr lang="en-US" dirty="0"/>
            </a:p>
          </p:txBody>
        </p:sp>
        <p:sp>
          <p:nvSpPr>
            <p:cNvPr id="1238" name="Freeform: Shape 1237">
              <a:extLst>
                <a:ext uri="{FF2B5EF4-FFF2-40B4-BE49-F238E27FC236}">
                  <a16:creationId xmlns:a16="http://schemas.microsoft.com/office/drawing/2014/main" id="{A7473F66-0C89-4618-8A79-63DD0D89AB81}"/>
                </a:ext>
              </a:extLst>
            </p:cNvPr>
            <p:cNvSpPr/>
            <p:nvPr/>
          </p:nvSpPr>
          <p:spPr>
            <a:xfrm>
              <a:off x="8355643" y="6169930"/>
              <a:ext cx="13934" cy="14739"/>
            </a:xfrm>
            <a:custGeom>
              <a:avLst/>
              <a:gdLst>
                <a:gd name="connsiteX0" fmla="*/ 13934 w 13934"/>
                <a:gd name="connsiteY0" fmla="*/ 7302 h 14739"/>
                <a:gd name="connsiteX1" fmla="*/ 7369 w 13934"/>
                <a:gd name="connsiteY1" fmla="*/ 68 h 14739"/>
                <a:gd name="connsiteX2" fmla="*/ 0 w 13934"/>
                <a:gd name="connsiteY2" fmla="*/ 68 h 14739"/>
                <a:gd name="connsiteX3" fmla="*/ 8293 w 13934"/>
                <a:gd name="connsiteY3" fmla="*/ 6378 h 14739"/>
                <a:gd name="connsiteX4" fmla="*/ 1983 w 13934"/>
                <a:gd name="connsiteY4" fmla="*/ 14670 h 14739"/>
                <a:gd name="connsiteX5" fmla="*/ 0 w 13934"/>
                <a:gd name="connsiteY5" fmla="*/ 14670 h 14739"/>
                <a:gd name="connsiteX6" fmla="*/ 6566 w 13934"/>
                <a:gd name="connsiteY6" fmla="*/ 14670 h 14739"/>
                <a:gd name="connsiteX7" fmla="*/ 13934 w 13934"/>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14739">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w="12700" cap="flat">
              <a:noFill/>
              <a:prstDash val="solid"/>
              <a:miter/>
            </a:ln>
          </p:spPr>
          <p:txBody>
            <a:bodyPr rtlCol="0" anchor="ctr"/>
            <a:lstStyle/>
            <a:p>
              <a:endParaRPr lang="en-US" dirty="0"/>
            </a:p>
          </p:txBody>
        </p:sp>
        <p:sp>
          <p:nvSpPr>
            <p:cNvPr id="1239" name="Freeform: Shape 1238">
              <a:extLst>
                <a:ext uri="{FF2B5EF4-FFF2-40B4-BE49-F238E27FC236}">
                  <a16:creationId xmlns:a16="http://schemas.microsoft.com/office/drawing/2014/main" id="{A1EBDD8D-D025-4777-88A8-F21BF3564877}"/>
                </a:ext>
              </a:extLst>
            </p:cNvPr>
            <p:cNvSpPr/>
            <p:nvPr/>
          </p:nvSpPr>
          <p:spPr>
            <a:xfrm>
              <a:off x="8071849" y="6511855"/>
              <a:ext cx="14768" cy="7367"/>
            </a:xfrm>
            <a:custGeom>
              <a:avLst/>
              <a:gdLst>
                <a:gd name="connsiteX0" fmla="*/ 9007 w 14768"/>
                <a:gd name="connsiteY0" fmla="*/ 7100 h 7367"/>
                <a:gd name="connsiteX1" fmla="*/ 14768 w 14768"/>
                <a:gd name="connsiteY1" fmla="*/ 0 h 7367"/>
                <a:gd name="connsiteX2" fmla="*/ 14768 w 14768"/>
                <a:gd name="connsiteY2" fmla="*/ 0 h 7367"/>
                <a:gd name="connsiteX3" fmla="*/ 7399 w 14768"/>
                <a:gd name="connsiteY3" fmla="*/ 7368 h 7367"/>
                <a:gd name="connsiteX4" fmla="*/ 30 w 14768"/>
                <a:gd name="connsiteY4" fmla="*/ 0 h 7367"/>
                <a:gd name="connsiteX5" fmla="*/ 30 w 14768"/>
                <a:gd name="connsiteY5" fmla="*/ 0 h 7367"/>
                <a:gd name="connsiteX6" fmla="*/ 30 w 14768"/>
                <a:gd name="connsiteY6" fmla="*/ 1206 h 7367"/>
                <a:gd name="connsiteX7" fmla="*/ 30 w 14768"/>
                <a:gd name="connsiteY7" fmla="*/ 2679 h 7367"/>
                <a:gd name="connsiteX8" fmla="*/ 30 w 14768"/>
                <a:gd name="connsiteY8" fmla="*/ 2679 h 7367"/>
                <a:gd name="connsiteX9" fmla="*/ 30 w 14768"/>
                <a:gd name="connsiteY9" fmla="*/ 3483 h 7367"/>
                <a:gd name="connsiteX10" fmla="*/ 834 w 14768"/>
                <a:gd name="connsiteY10" fmla="*/ 4688 h 7367"/>
                <a:gd name="connsiteX11" fmla="*/ 1906 w 14768"/>
                <a:gd name="connsiteY11" fmla="*/ 5492 h 7367"/>
                <a:gd name="connsiteX12" fmla="*/ 2978 w 14768"/>
                <a:gd name="connsiteY12" fmla="*/ 6296 h 7367"/>
                <a:gd name="connsiteX13" fmla="*/ 4452 w 14768"/>
                <a:gd name="connsiteY13" fmla="*/ 6296 h 7367"/>
                <a:gd name="connsiteX14" fmla="*/ 6059 w 14768"/>
                <a:gd name="connsiteY14" fmla="*/ 6296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68" h="7367">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w="12700" cap="flat">
              <a:noFill/>
              <a:prstDash val="solid"/>
              <a:miter/>
            </a:ln>
          </p:spPr>
          <p:txBody>
            <a:bodyPr rtlCol="0" anchor="ctr"/>
            <a:lstStyle/>
            <a:p>
              <a:endParaRPr lang="en-US" dirty="0"/>
            </a:p>
          </p:txBody>
        </p:sp>
        <p:sp>
          <p:nvSpPr>
            <p:cNvPr id="1240" name="Freeform: Shape 1239">
              <a:extLst>
                <a:ext uri="{FF2B5EF4-FFF2-40B4-BE49-F238E27FC236}">
                  <a16:creationId xmlns:a16="http://schemas.microsoft.com/office/drawing/2014/main" id="{C139B269-2BD3-4CE4-92AF-F4F240231E1C}"/>
                </a:ext>
              </a:extLst>
            </p:cNvPr>
            <p:cNvSpPr/>
            <p:nvPr/>
          </p:nvSpPr>
          <p:spPr>
            <a:xfrm>
              <a:off x="8060843" y="4986089"/>
              <a:ext cx="14251" cy="829325"/>
            </a:xfrm>
            <a:custGeom>
              <a:avLst/>
              <a:gdLst>
                <a:gd name="connsiteX0" fmla="*/ 6883 w 14251"/>
                <a:gd name="connsiteY0" fmla="*/ 821958 h 829325"/>
                <a:gd name="connsiteX1" fmla="*/ 14251 w 14251"/>
                <a:gd name="connsiteY1" fmla="*/ 829326 h 829325"/>
                <a:gd name="connsiteX2" fmla="*/ 14251 w 14251"/>
                <a:gd name="connsiteY2" fmla="*/ 7368 h 829325"/>
                <a:gd name="connsiteX3" fmla="*/ 12644 w 14251"/>
                <a:gd name="connsiteY3" fmla="*/ 3081 h 829325"/>
                <a:gd name="connsiteX4" fmla="*/ 6883 w 14251"/>
                <a:gd name="connsiteY4" fmla="*/ 0 h 829325"/>
                <a:gd name="connsiteX5" fmla="*/ 50 w 14251"/>
                <a:gd name="connsiteY5" fmla="*/ 4555 h 829325"/>
                <a:gd name="connsiteX6" fmla="*/ 50 w 14251"/>
                <a:gd name="connsiteY6" fmla="*/ 4555 h 829325"/>
                <a:gd name="connsiteX7" fmla="*/ 50 w 14251"/>
                <a:gd name="connsiteY7" fmla="*/ 6028 h 829325"/>
                <a:gd name="connsiteX8" fmla="*/ 50 w 14251"/>
                <a:gd name="connsiteY8" fmla="*/ 7368 h 829325"/>
                <a:gd name="connsiteX9" fmla="*/ 50 w 14251"/>
                <a:gd name="connsiteY9" fmla="*/ 7368 h 829325"/>
                <a:gd name="connsiteX10" fmla="*/ 50 w 14251"/>
                <a:gd name="connsiteY10" fmla="*/ 829326 h 829325"/>
                <a:gd name="connsiteX11" fmla="*/ 6883 w 14251"/>
                <a:gd name="connsiteY11" fmla="*/ 821958 h 82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51" h="829325">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w="12700" cap="flat">
              <a:noFill/>
              <a:prstDash val="solid"/>
              <a:miter/>
            </a:ln>
          </p:spPr>
          <p:txBody>
            <a:bodyPr rtlCol="0" anchor="ctr"/>
            <a:lstStyle/>
            <a:p>
              <a:endParaRPr lang="en-US" dirty="0"/>
            </a:p>
          </p:txBody>
        </p:sp>
        <p:sp>
          <p:nvSpPr>
            <p:cNvPr id="1241" name="Freeform: Shape 1240">
              <a:extLst>
                <a:ext uri="{FF2B5EF4-FFF2-40B4-BE49-F238E27FC236}">
                  <a16:creationId xmlns:a16="http://schemas.microsoft.com/office/drawing/2014/main" id="{44ADD875-47E9-4AD1-85C3-512E2F2E1FA2}"/>
                </a:ext>
              </a:extLst>
            </p:cNvPr>
            <p:cNvSpPr/>
            <p:nvPr/>
          </p:nvSpPr>
          <p:spPr>
            <a:xfrm>
              <a:off x="8060215" y="5808047"/>
              <a:ext cx="14746" cy="259608"/>
            </a:xfrm>
            <a:custGeom>
              <a:avLst/>
              <a:gdLst>
                <a:gd name="connsiteX0" fmla="*/ 6171 w 14746"/>
                <a:gd name="connsiteY0" fmla="*/ 259608 h 259608"/>
                <a:gd name="connsiteX1" fmla="*/ 7511 w 14746"/>
                <a:gd name="connsiteY1" fmla="*/ 259608 h 259608"/>
                <a:gd name="connsiteX2" fmla="*/ 8851 w 14746"/>
                <a:gd name="connsiteY2" fmla="*/ 259608 h 259608"/>
                <a:gd name="connsiteX3" fmla="*/ 12066 w 14746"/>
                <a:gd name="connsiteY3" fmla="*/ 258135 h 259608"/>
                <a:gd name="connsiteX4" fmla="*/ 13138 w 14746"/>
                <a:gd name="connsiteY4" fmla="*/ 257063 h 259608"/>
                <a:gd name="connsiteX5" fmla="*/ 13138 w 14746"/>
                <a:gd name="connsiteY5" fmla="*/ 257063 h 259608"/>
                <a:gd name="connsiteX6" fmla="*/ 14746 w 14746"/>
                <a:gd name="connsiteY6" fmla="*/ 252642 h 259608"/>
                <a:gd name="connsiteX7" fmla="*/ 14746 w 14746"/>
                <a:gd name="connsiteY7" fmla="*/ 7368 h 259608"/>
                <a:gd name="connsiteX8" fmla="*/ 7377 w 14746"/>
                <a:gd name="connsiteY8" fmla="*/ 0 h 259608"/>
                <a:gd name="connsiteX9" fmla="*/ 8 w 14746"/>
                <a:gd name="connsiteY9" fmla="*/ 7368 h 259608"/>
                <a:gd name="connsiteX10" fmla="*/ 8 w 14746"/>
                <a:gd name="connsiteY10" fmla="*/ 252106 h 259608"/>
                <a:gd name="connsiteX11" fmla="*/ 6171 w 14746"/>
                <a:gd name="connsiteY11" fmla="*/ 259608 h 25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46" h="259608">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w="12700" cap="flat">
              <a:noFill/>
              <a:prstDash val="solid"/>
              <a:miter/>
            </a:ln>
          </p:spPr>
          <p:txBody>
            <a:bodyPr rtlCol="0" anchor="ctr"/>
            <a:lstStyle/>
            <a:p>
              <a:endParaRPr lang="en-US" dirty="0"/>
            </a:p>
          </p:txBody>
        </p:sp>
        <p:sp>
          <p:nvSpPr>
            <p:cNvPr id="1242" name="Freeform: Shape 1241">
              <a:extLst>
                <a:ext uri="{FF2B5EF4-FFF2-40B4-BE49-F238E27FC236}">
                  <a16:creationId xmlns:a16="http://schemas.microsoft.com/office/drawing/2014/main" id="{63DA42B8-168A-4833-9DD2-43CDD7492A28}"/>
                </a:ext>
              </a:extLst>
            </p:cNvPr>
            <p:cNvSpPr/>
            <p:nvPr/>
          </p:nvSpPr>
          <p:spPr>
            <a:xfrm>
              <a:off x="7596795" y="6175088"/>
              <a:ext cx="14468" cy="335963"/>
            </a:xfrm>
            <a:custGeom>
              <a:avLst/>
              <a:gdLst>
                <a:gd name="connsiteX0" fmla="*/ 14469 w 14468"/>
                <a:gd name="connsiteY0" fmla="*/ 335964 h 335963"/>
                <a:gd name="connsiteX1" fmla="*/ 14469 w 14468"/>
                <a:gd name="connsiteY1" fmla="*/ 9377 h 335963"/>
                <a:gd name="connsiteX2" fmla="*/ 8172 w 14468"/>
                <a:gd name="connsiteY2" fmla="*/ 9377 h 335963"/>
                <a:gd name="connsiteX3" fmla="*/ 804 w 14468"/>
                <a:gd name="connsiteY3" fmla="*/ 2143 h 335963"/>
                <a:gd name="connsiteX4" fmla="*/ 804 w 14468"/>
                <a:gd name="connsiteY4" fmla="*/ 0 h 335963"/>
                <a:gd name="connsiteX5" fmla="*/ 0 w 14468"/>
                <a:gd name="connsiteY5" fmla="*/ 1072 h 335963"/>
                <a:gd name="connsiteX6" fmla="*/ 0 w 14468"/>
                <a:gd name="connsiteY6" fmla="*/ 2545 h 335963"/>
                <a:gd name="connsiteX7" fmla="*/ 0 w 14468"/>
                <a:gd name="connsiteY7" fmla="*/ 3885 h 335963"/>
                <a:gd name="connsiteX8" fmla="*/ 0 w 14468"/>
                <a:gd name="connsiteY8" fmla="*/ 328596 h 335963"/>
                <a:gd name="connsiteX9" fmla="*/ 7369 w 14468"/>
                <a:gd name="connsiteY9" fmla="*/ 328596 h 335963"/>
                <a:gd name="connsiteX10" fmla="*/ 14469 w 14468"/>
                <a:gd name="connsiteY10" fmla="*/ 335964 h 3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68" h="335963">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w="12700" cap="flat">
              <a:noFill/>
              <a:prstDash val="solid"/>
              <a:miter/>
            </a:ln>
          </p:spPr>
          <p:txBody>
            <a:bodyPr rtlCol="0" anchor="ctr"/>
            <a:lstStyle/>
            <a:p>
              <a:endParaRPr lang="en-US" dirty="0"/>
            </a:p>
          </p:txBody>
        </p:sp>
        <p:sp>
          <p:nvSpPr>
            <p:cNvPr id="1243" name="Freeform: Shape 1242">
              <a:extLst>
                <a:ext uri="{FF2B5EF4-FFF2-40B4-BE49-F238E27FC236}">
                  <a16:creationId xmlns:a16="http://schemas.microsoft.com/office/drawing/2014/main" id="{2AE6F295-BE55-40D7-AEE0-C922ED2549C8}"/>
                </a:ext>
              </a:extLst>
            </p:cNvPr>
            <p:cNvSpPr/>
            <p:nvPr/>
          </p:nvSpPr>
          <p:spPr>
            <a:xfrm>
              <a:off x="7611264" y="6511052"/>
              <a:ext cx="100" cy="2679"/>
            </a:xfrm>
            <a:custGeom>
              <a:avLst/>
              <a:gdLst>
                <a:gd name="connsiteX0" fmla="*/ 0 w 100"/>
                <a:gd name="connsiteY0" fmla="*/ 0 h 2679"/>
                <a:gd name="connsiteX1" fmla="*/ 0 w 100"/>
                <a:gd name="connsiteY1" fmla="*/ 2679 h 2679"/>
                <a:gd name="connsiteX2" fmla="*/ 0 w 100"/>
                <a:gd name="connsiteY2" fmla="*/ 2679 h 2679"/>
                <a:gd name="connsiteX3" fmla="*/ 0 w 100"/>
                <a:gd name="connsiteY3" fmla="*/ 1071 h 2679"/>
              </a:gdLst>
              <a:ahLst/>
              <a:cxnLst>
                <a:cxn ang="0">
                  <a:pos x="connsiteX0" y="connsiteY0"/>
                </a:cxn>
                <a:cxn ang="0">
                  <a:pos x="connsiteX1" y="connsiteY1"/>
                </a:cxn>
                <a:cxn ang="0">
                  <a:pos x="connsiteX2" y="connsiteY2"/>
                </a:cxn>
                <a:cxn ang="0">
                  <a:pos x="connsiteX3" y="connsiteY3"/>
                </a:cxn>
              </a:cxnLst>
              <a:rect l="l" t="t" r="r" b="b"/>
              <a:pathLst>
                <a:path w="100" h="2679">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w="12700" cap="flat">
              <a:noFill/>
              <a:prstDash val="solid"/>
              <a:miter/>
            </a:ln>
          </p:spPr>
          <p:txBody>
            <a:bodyPr rtlCol="0" anchor="ctr"/>
            <a:lstStyle/>
            <a:p>
              <a:endParaRPr lang="en-US" dirty="0"/>
            </a:p>
          </p:txBody>
        </p:sp>
        <p:sp>
          <p:nvSpPr>
            <p:cNvPr id="1244" name="Freeform: Shape 1243">
              <a:extLst>
                <a:ext uri="{FF2B5EF4-FFF2-40B4-BE49-F238E27FC236}">
                  <a16:creationId xmlns:a16="http://schemas.microsoft.com/office/drawing/2014/main" id="{43A88CED-6013-4B44-BFE8-298DD0F95D93}"/>
                </a:ext>
              </a:extLst>
            </p:cNvPr>
            <p:cNvSpPr/>
            <p:nvPr/>
          </p:nvSpPr>
          <p:spPr>
            <a:xfrm>
              <a:off x="7601618" y="6513731"/>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w="12700" cap="flat">
              <a:noFill/>
              <a:prstDash val="solid"/>
              <a:miter/>
            </a:ln>
          </p:spPr>
          <p:txBody>
            <a:bodyPr rtlCol="0" anchor="ctr"/>
            <a:lstStyle/>
            <a:p>
              <a:endParaRPr lang="en-US" dirty="0"/>
            </a:p>
          </p:txBody>
        </p:sp>
        <p:sp>
          <p:nvSpPr>
            <p:cNvPr id="1245" name="Freeform: Shape 1244">
              <a:extLst>
                <a:ext uri="{FF2B5EF4-FFF2-40B4-BE49-F238E27FC236}">
                  <a16:creationId xmlns:a16="http://schemas.microsoft.com/office/drawing/2014/main" id="{C8E723A7-BA1B-4C43-8ABE-949A6A765D5B}"/>
                </a:ext>
              </a:extLst>
            </p:cNvPr>
            <p:cNvSpPr/>
            <p:nvPr/>
          </p:nvSpPr>
          <p:spPr>
            <a:xfrm>
              <a:off x="8363012" y="5623455"/>
              <a:ext cx="65381" cy="14601"/>
            </a:xfrm>
            <a:custGeom>
              <a:avLst/>
              <a:gdLst>
                <a:gd name="connsiteX0" fmla="*/ 0 w 65381"/>
                <a:gd name="connsiteY0" fmla="*/ 14601 h 14601"/>
                <a:gd name="connsiteX1" fmla="*/ 65381 w 65381"/>
                <a:gd name="connsiteY1" fmla="*/ 14601 h 14601"/>
                <a:gd name="connsiteX2" fmla="*/ 59071 w 65381"/>
                <a:gd name="connsiteY2" fmla="*/ 6309 h 14601"/>
                <a:gd name="connsiteX3" fmla="*/ 65381 w 65381"/>
                <a:gd name="connsiteY3" fmla="*/ 0 h 14601"/>
                <a:gd name="connsiteX4" fmla="*/ 0 w 65381"/>
                <a:gd name="connsiteY4" fmla="*/ 0 h 14601"/>
                <a:gd name="connsiteX5" fmla="*/ 0 w 65381"/>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1" h="14601">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246" name="Freeform: Shape 1245">
              <a:extLst>
                <a:ext uri="{FF2B5EF4-FFF2-40B4-BE49-F238E27FC236}">
                  <a16:creationId xmlns:a16="http://schemas.microsoft.com/office/drawing/2014/main" id="{716010E8-C909-462B-B49D-4C0BEE1F8061}"/>
                </a:ext>
              </a:extLst>
            </p:cNvPr>
            <p:cNvSpPr/>
            <p:nvPr/>
          </p:nvSpPr>
          <p:spPr>
            <a:xfrm>
              <a:off x="5803639" y="6580575"/>
              <a:ext cx="30" cy="2277"/>
            </a:xfrm>
            <a:custGeom>
              <a:avLst/>
              <a:gdLst>
                <a:gd name="connsiteX0" fmla="*/ 0 w 30"/>
                <a:gd name="connsiteY0" fmla="*/ 0 h 2277"/>
                <a:gd name="connsiteX1" fmla="*/ 0 w 30"/>
                <a:gd name="connsiteY1" fmla="*/ 1608 h 2277"/>
                <a:gd name="connsiteX2" fmla="*/ 0 w 30"/>
                <a:gd name="connsiteY2" fmla="*/ 2277 h 2277"/>
                <a:gd name="connsiteX3" fmla="*/ 0 w 30"/>
                <a:gd name="connsiteY3" fmla="*/ 1340 h 2277"/>
              </a:gdLst>
              <a:ahLst/>
              <a:cxnLst>
                <a:cxn ang="0">
                  <a:pos x="connsiteX0" y="connsiteY0"/>
                </a:cxn>
                <a:cxn ang="0">
                  <a:pos x="connsiteX1" y="connsiteY1"/>
                </a:cxn>
                <a:cxn ang="0">
                  <a:pos x="connsiteX2" y="connsiteY2"/>
                </a:cxn>
                <a:cxn ang="0">
                  <a:pos x="connsiteX3" y="connsiteY3"/>
                </a:cxn>
              </a:cxnLst>
              <a:rect l="l" t="t" r="r" b="b"/>
              <a:pathLst>
                <a:path w="30" h="2277">
                  <a:moveTo>
                    <a:pt x="0" y="0"/>
                  </a:moveTo>
                  <a:cubicBezTo>
                    <a:pt x="0" y="0"/>
                    <a:pt x="0" y="1072"/>
                    <a:pt x="0" y="1608"/>
                  </a:cubicBezTo>
                  <a:lnTo>
                    <a:pt x="0" y="2277"/>
                  </a:lnTo>
                  <a:cubicBezTo>
                    <a:pt x="40" y="1969"/>
                    <a:pt x="40" y="1648"/>
                    <a:pt x="0" y="1340"/>
                  </a:cubicBezTo>
                  <a:close/>
                </a:path>
              </a:pathLst>
            </a:custGeom>
            <a:solidFill>
              <a:srgbClr val="000000"/>
            </a:solidFill>
            <a:ln w="12700" cap="flat">
              <a:noFill/>
              <a:prstDash val="solid"/>
              <a:miter/>
            </a:ln>
          </p:spPr>
          <p:txBody>
            <a:bodyPr rtlCol="0" anchor="ctr"/>
            <a:lstStyle/>
            <a:p>
              <a:endParaRPr lang="en-US" dirty="0"/>
            </a:p>
          </p:txBody>
        </p:sp>
        <p:sp>
          <p:nvSpPr>
            <p:cNvPr id="1247" name="Freeform: Shape 1246">
              <a:extLst>
                <a:ext uri="{FF2B5EF4-FFF2-40B4-BE49-F238E27FC236}">
                  <a16:creationId xmlns:a16="http://schemas.microsoft.com/office/drawing/2014/main" id="{BE9FC673-385D-4427-B2DD-C8C1CDC8D7D4}"/>
                </a:ext>
              </a:extLst>
            </p:cNvPr>
            <p:cNvSpPr/>
            <p:nvPr/>
          </p:nvSpPr>
          <p:spPr>
            <a:xfrm>
              <a:off x="5788871" y="6580575"/>
              <a:ext cx="30" cy="2277"/>
            </a:xfrm>
            <a:custGeom>
              <a:avLst/>
              <a:gdLst>
                <a:gd name="connsiteX0" fmla="*/ 30 w 30"/>
                <a:gd name="connsiteY0" fmla="*/ 0 h 2277"/>
                <a:gd name="connsiteX1" fmla="*/ 30 w 30"/>
                <a:gd name="connsiteY1" fmla="*/ 1340 h 2277"/>
                <a:gd name="connsiteX2" fmla="*/ 30 w 30"/>
                <a:gd name="connsiteY2" fmla="*/ 2277 h 2277"/>
                <a:gd name="connsiteX3" fmla="*/ 30 w 30"/>
                <a:gd name="connsiteY3" fmla="*/ 1608 h 2277"/>
                <a:gd name="connsiteX4" fmla="*/ 30 w 30"/>
                <a:gd name="connsiteY4" fmla="*/ 0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 h="2277">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w="12700" cap="flat">
              <a:noFill/>
              <a:prstDash val="solid"/>
              <a:miter/>
            </a:ln>
          </p:spPr>
          <p:txBody>
            <a:bodyPr rtlCol="0" anchor="ctr"/>
            <a:lstStyle/>
            <a:p>
              <a:endParaRPr lang="en-US" dirty="0"/>
            </a:p>
          </p:txBody>
        </p:sp>
        <p:sp>
          <p:nvSpPr>
            <p:cNvPr id="1248" name="Freeform: Shape 1247">
              <a:extLst>
                <a:ext uri="{FF2B5EF4-FFF2-40B4-BE49-F238E27FC236}">
                  <a16:creationId xmlns:a16="http://schemas.microsoft.com/office/drawing/2014/main" id="{BFC628F8-EF96-4BAD-8D90-5449A8E94042}"/>
                </a:ext>
              </a:extLst>
            </p:cNvPr>
            <p:cNvSpPr/>
            <p:nvPr/>
          </p:nvSpPr>
          <p:spPr>
            <a:xfrm>
              <a:off x="8888338" y="6510918"/>
              <a:ext cx="21168" cy="14755"/>
            </a:xfrm>
            <a:custGeom>
              <a:avLst/>
              <a:gdLst>
                <a:gd name="connsiteX0" fmla="*/ 13398 w 21168"/>
                <a:gd name="connsiteY0" fmla="*/ 7368 h 14755"/>
                <a:gd name="connsiteX1" fmla="*/ 13398 w 21168"/>
                <a:gd name="connsiteY1" fmla="*/ 0 h 14755"/>
                <a:gd name="connsiteX2" fmla="*/ 0 w 21168"/>
                <a:gd name="connsiteY2" fmla="*/ 0 h 14755"/>
                <a:gd name="connsiteX3" fmla="*/ 7369 w 21168"/>
                <a:gd name="connsiteY3" fmla="*/ 7368 h 14755"/>
                <a:gd name="connsiteX4" fmla="*/ 0 w 21168"/>
                <a:gd name="connsiteY4" fmla="*/ 14735 h 14755"/>
                <a:gd name="connsiteX5" fmla="*/ 21169 w 21168"/>
                <a:gd name="connsiteY5" fmla="*/ 14735 h 14755"/>
                <a:gd name="connsiteX6" fmla="*/ 13412 w 21168"/>
                <a:gd name="connsiteY6" fmla="*/ 8064 h 14755"/>
                <a:gd name="connsiteX7" fmla="*/ 13398 w 21168"/>
                <a:gd name="connsiteY7" fmla="*/ 7368 h 1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8" h="14755">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w="12700" cap="flat">
              <a:noFill/>
              <a:prstDash val="solid"/>
              <a:miter/>
            </a:ln>
          </p:spPr>
          <p:txBody>
            <a:bodyPr rtlCol="0" anchor="ctr"/>
            <a:lstStyle/>
            <a:p>
              <a:endParaRPr lang="en-US" dirty="0"/>
            </a:p>
          </p:txBody>
        </p:sp>
        <p:sp>
          <p:nvSpPr>
            <p:cNvPr id="1249" name="Freeform: Shape 1248">
              <a:extLst>
                <a:ext uri="{FF2B5EF4-FFF2-40B4-BE49-F238E27FC236}">
                  <a16:creationId xmlns:a16="http://schemas.microsoft.com/office/drawing/2014/main" id="{E04D187F-91FE-4C8D-9A77-8FC4092C42C4}"/>
                </a:ext>
              </a:extLst>
            </p:cNvPr>
            <p:cNvSpPr/>
            <p:nvPr/>
          </p:nvSpPr>
          <p:spPr>
            <a:xfrm>
              <a:off x="8857790" y="6510918"/>
              <a:ext cx="38318" cy="14735"/>
            </a:xfrm>
            <a:custGeom>
              <a:avLst/>
              <a:gdLst>
                <a:gd name="connsiteX0" fmla="*/ 38318 w 38318"/>
                <a:gd name="connsiteY0" fmla="*/ 7368 h 14735"/>
                <a:gd name="connsiteX1" fmla="*/ 30950 w 38318"/>
                <a:gd name="connsiteY1" fmla="*/ 0 h 14735"/>
                <a:gd name="connsiteX2" fmla="*/ 7236 w 38318"/>
                <a:gd name="connsiteY2" fmla="*/ 0 h 14735"/>
                <a:gd name="connsiteX3" fmla="*/ 1 w 38318"/>
                <a:gd name="connsiteY3" fmla="*/ 7368 h 14735"/>
                <a:gd name="connsiteX4" fmla="*/ 7101 w 38318"/>
                <a:gd name="connsiteY4" fmla="*/ 14735 h 14735"/>
                <a:gd name="connsiteX5" fmla="*/ 7236 w 38318"/>
                <a:gd name="connsiteY5" fmla="*/ 14735 h 14735"/>
                <a:gd name="connsiteX6" fmla="*/ 30950 w 38318"/>
                <a:gd name="connsiteY6" fmla="*/ 14735 h 14735"/>
                <a:gd name="connsiteX7" fmla="*/ 38318 w 38318"/>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18" h="14735">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w="12700" cap="flat">
              <a:noFill/>
              <a:prstDash val="solid"/>
              <a:miter/>
            </a:ln>
          </p:spPr>
          <p:txBody>
            <a:bodyPr rtlCol="0" anchor="ctr"/>
            <a:lstStyle/>
            <a:p>
              <a:endParaRPr lang="en-US" dirty="0"/>
            </a:p>
          </p:txBody>
        </p:sp>
        <p:sp>
          <p:nvSpPr>
            <p:cNvPr id="1250" name="Freeform: Shape 1249">
              <a:extLst>
                <a:ext uri="{FF2B5EF4-FFF2-40B4-BE49-F238E27FC236}">
                  <a16:creationId xmlns:a16="http://schemas.microsoft.com/office/drawing/2014/main" id="{81A3AC19-CE1E-4511-B73A-DC2D9A5634A6}"/>
                </a:ext>
              </a:extLst>
            </p:cNvPr>
            <p:cNvSpPr/>
            <p:nvPr/>
          </p:nvSpPr>
          <p:spPr>
            <a:xfrm>
              <a:off x="9317468" y="5763171"/>
              <a:ext cx="14737" cy="763822"/>
            </a:xfrm>
            <a:custGeom>
              <a:avLst/>
              <a:gdLst>
                <a:gd name="connsiteX0" fmla="*/ 7369 w 14737"/>
                <a:gd name="connsiteY0" fmla="*/ 763821 h 763822"/>
                <a:gd name="connsiteX1" fmla="*/ 14737 w 14737"/>
                <a:gd name="connsiteY1" fmla="*/ 756721 h 763822"/>
                <a:gd name="connsiteX2" fmla="*/ 14737 w 14737"/>
                <a:gd name="connsiteY2" fmla="*/ 756454 h 763822"/>
                <a:gd name="connsiteX3" fmla="*/ 14737 w 14737"/>
                <a:gd name="connsiteY3" fmla="*/ 0 h 763822"/>
                <a:gd name="connsiteX4" fmla="*/ 7369 w 14737"/>
                <a:gd name="connsiteY4" fmla="*/ 7368 h 763822"/>
                <a:gd name="connsiteX5" fmla="*/ 0 w 14737"/>
                <a:gd name="connsiteY5" fmla="*/ 0 h 763822"/>
                <a:gd name="connsiteX6" fmla="*/ 0 w 14737"/>
                <a:gd name="connsiteY6" fmla="*/ 756454 h 763822"/>
                <a:gd name="connsiteX7" fmla="*/ 7369 w 14737"/>
                <a:gd name="connsiteY7" fmla="*/ 763821 h 76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63822">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w="12700" cap="flat">
              <a:noFill/>
              <a:prstDash val="solid"/>
              <a:miter/>
            </a:ln>
          </p:spPr>
          <p:txBody>
            <a:bodyPr rtlCol="0" anchor="ctr"/>
            <a:lstStyle/>
            <a:p>
              <a:endParaRPr lang="en-US" dirty="0"/>
            </a:p>
          </p:txBody>
        </p:sp>
        <p:sp>
          <p:nvSpPr>
            <p:cNvPr id="1251" name="Freeform: Shape 1250">
              <a:extLst>
                <a:ext uri="{FF2B5EF4-FFF2-40B4-BE49-F238E27FC236}">
                  <a16:creationId xmlns:a16="http://schemas.microsoft.com/office/drawing/2014/main" id="{AC3383DE-A01F-41B6-BBD8-FEBFAFC720BC}"/>
                </a:ext>
              </a:extLst>
            </p:cNvPr>
            <p:cNvSpPr/>
            <p:nvPr/>
          </p:nvSpPr>
          <p:spPr>
            <a:xfrm>
              <a:off x="9317603" y="5446229"/>
              <a:ext cx="14738" cy="324310"/>
            </a:xfrm>
            <a:custGeom>
              <a:avLst/>
              <a:gdLst>
                <a:gd name="connsiteX0" fmla="*/ 0 w 14738"/>
                <a:gd name="connsiteY0" fmla="*/ 7369 h 324310"/>
                <a:gd name="connsiteX1" fmla="*/ 0 w 14738"/>
                <a:gd name="connsiteY1" fmla="*/ 316942 h 324310"/>
                <a:gd name="connsiteX2" fmla="*/ 7369 w 14738"/>
                <a:gd name="connsiteY2" fmla="*/ 324310 h 324310"/>
                <a:gd name="connsiteX3" fmla="*/ 14737 w 14738"/>
                <a:gd name="connsiteY3" fmla="*/ 316942 h 324310"/>
                <a:gd name="connsiteX4" fmla="*/ 14737 w 14738"/>
                <a:gd name="connsiteY4" fmla="*/ 7369 h 324310"/>
                <a:gd name="connsiteX5" fmla="*/ 7637 w 14738"/>
                <a:gd name="connsiteY5" fmla="*/ 1 h 324310"/>
                <a:gd name="connsiteX6" fmla="*/ 7369 w 14738"/>
                <a:gd name="connsiteY6" fmla="*/ 1 h 324310"/>
                <a:gd name="connsiteX7" fmla="*/ 0 w 14738"/>
                <a:gd name="connsiteY7" fmla="*/ 7369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32431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w="12700" cap="flat">
              <a:noFill/>
              <a:prstDash val="solid"/>
              <a:miter/>
            </a:ln>
          </p:spPr>
          <p:txBody>
            <a:bodyPr rtlCol="0" anchor="ctr"/>
            <a:lstStyle/>
            <a:p>
              <a:endParaRPr lang="en-US" dirty="0"/>
            </a:p>
          </p:txBody>
        </p:sp>
        <p:sp>
          <p:nvSpPr>
            <p:cNvPr id="1252" name="Freeform: Shape 1251">
              <a:extLst>
                <a:ext uri="{FF2B5EF4-FFF2-40B4-BE49-F238E27FC236}">
                  <a16:creationId xmlns:a16="http://schemas.microsoft.com/office/drawing/2014/main" id="{34FC71BB-E97F-46C3-8297-7FE602BB6766}"/>
                </a:ext>
              </a:extLst>
            </p:cNvPr>
            <p:cNvSpPr/>
            <p:nvPr/>
          </p:nvSpPr>
          <p:spPr>
            <a:xfrm>
              <a:off x="8901734" y="5629483"/>
              <a:ext cx="14739" cy="896170"/>
            </a:xfrm>
            <a:custGeom>
              <a:avLst/>
              <a:gdLst>
                <a:gd name="connsiteX0" fmla="*/ 1 w 14739"/>
                <a:gd name="connsiteY0" fmla="*/ 888803 h 896170"/>
                <a:gd name="connsiteX1" fmla="*/ 7103 w 14739"/>
                <a:gd name="connsiteY1" fmla="*/ 896170 h 896170"/>
                <a:gd name="connsiteX2" fmla="*/ 7370 w 14739"/>
                <a:gd name="connsiteY2" fmla="*/ 896170 h 896170"/>
                <a:gd name="connsiteX3" fmla="*/ 14739 w 14739"/>
                <a:gd name="connsiteY3" fmla="*/ 888803 h 896170"/>
                <a:gd name="connsiteX4" fmla="*/ 14739 w 14739"/>
                <a:gd name="connsiteY4" fmla="*/ 0 h 896170"/>
                <a:gd name="connsiteX5" fmla="*/ 7370 w 14739"/>
                <a:gd name="connsiteY5" fmla="*/ 7368 h 896170"/>
                <a:gd name="connsiteX6" fmla="*/ 1 w 14739"/>
                <a:gd name="connsiteY6" fmla="*/ 271 h 896170"/>
                <a:gd name="connsiteX7" fmla="*/ 1 w 14739"/>
                <a:gd name="connsiteY7" fmla="*/ 0 h 896170"/>
                <a:gd name="connsiteX8" fmla="*/ 1 w 14739"/>
                <a:gd name="connsiteY8" fmla="*/ 888803 h 8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9617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w="12700" cap="flat">
              <a:noFill/>
              <a:prstDash val="solid"/>
              <a:miter/>
            </a:ln>
          </p:spPr>
          <p:txBody>
            <a:bodyPr rtlCol="0" anchor="ctr"/>
            <a:lstStyle/>
            <a:p>
              <a:endParaRPr lang="en-US" dirty="0"/>
            </a:p>
          </p:txBody>
        </p:sp>
        <p:sp>
          <p:nvSpPr>
            <p:cNvPr id="1253" name="Freeform: Shape 1252">
              <a:extLst>
                <a:ext uri="{FF2B5EF4-FFF2-40B4-BE49-F238E27FC236}">
                  <a16:creationId xmlns:a16="http://schemas.microsoft.com/office/drawing/2014/main" id="{20D43350-C685-413F-814A-A47342FCDF54}"/>
                </a:ext>
              </a:extLst>
            </p:cNvPr>
            <p:cNvSpPr/>
            <p:nvPr/>
          </p:nvSpPr>
          <p:spPr>
            <a:xfrm>
              <a:off x="8903695" y="5464850"/>
              <a:ext cx="13179" cy="172000"/>
            </a:xfrm>
            <a:custGeom>
              <a:avLst/>
              <a:gdLst>
                <a:gd name="connsiteX0" fmla="*/ 5811 w 13179"/>
                <a:gd name="connsiteY0" fmla="*/ 172000 h 172000"/>
                <a:gd name="connsiteX1" fmla="*/ 13180 w 13179"/>
                <a:gd name="connsiteY1" fmla="*/ 164633 h 172000"/>
                <a:gd name="connsiteX2" fmla="*/ 13180 w 13179"/>
                <a:gd name="connsiteY2" fmla="*/ 6832 h 172000"/>
                <a:gd name="connsiteX3" fmla="*/ 5811 w 13179"/>
                <a:gd name="connsiteY3" fmla="*/ 0 h 172000"/>
                <a:gd name="connsiteX4" fmla="*/ 1122 w 13179"/>
                <a:gd name="connsiteY4" fmla="*/ 1741 h 172000"/>
                <a:gd name="connsiteX5" fmla="*/ 50 w 13179"/>
                <a:gd name="connsiteY5" fmla="*/ 2813 h 172000"/>
                <a:gd name="connsiteX6" fmla="*/ 50 w 13179"/>
                <a:gd name="connsiteY6" fmla="*/ 4019 h 172000"/>
                <a:gd name="connsiteX7" fmla="*/ 50 w 13179"/>
                <a:gd name="connsiteY7" fmla="*/ 5224 h 172000"/>
                <a:gd name="connsiteX8" fmla="*/ 50 w 13179"/>
                <a:gd name="connsiteY8" fmla="*/ 6698 h 172000"/>
                <a:gd name="connsiteX9" fmla="*/ 50 w 13179"/>
                <a:gd name="connsiteY9" fmla="*/ 6698 h 172000"/>
                <a:gd name="connsiteX10" fmla="*/ 50 w 13179"/>
                <a:gd name="connsiteY10" fmla="*/ 164633 h 172000"/>
                <a:gd name="connsiteX11" fmla="*/ 5811 w 13179"/>
                <a:gd name="connsiteY11" fmla="*/ 172000 h 1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79" h="17200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w="12700" cap="flat">
              <a:noFill/>
              <a:prstDash val="solid"/>
              <a:miter/>
            </a:ln>
          </p:spPr>
          <p:txBody>
            <a:bodyPr rtlCol="0" anchor="ctr"/>
            <a:lstStyle/>
            <a:p>
              <a:endParaRPr lang="en-US" dirty="0"/>
            </a:p>
          </p:txBody>
        </p:sp>
        <p:sp>
          <p:nvSpPr>
            <p:cNvPr id="1254" name="Freeform: Shape 1253">
              <a:extLst>
                <a:ext uri="{FF2B5EF4-FFF2-40B4-BE49-F238E27FC236}">
                  <a16:creationId xmlns:a16="http://schemas.microsoft.com/office/drawing/2014/main" id="{357EC8B3-ABE7-406A-97B9-C68947726FAB}"/>
                </a:ext>
              </a:extLst>
            </p:cNvPr>
            <p:cNvSpPr/>
            <p:nvPr/>
          </p:nvSpPr>
          <p:spPr>
            <a:xfrm>
              <a:off x="9479179" y="6513329"/>
              <a:ext cx="14738" cy="12325"/>
            </a:xfrm>
            <a:custGeom>
              <a:avLst/>
              <a:gdLst>
                <a:gd name="connsiteX0" fmla="*/ 7369 w 14738"/>
                <a:gd name="connsiteY0" fmla="*/ 7368 h 12325"/>
                <a:gd name="connsiteX1" fmla="*/ 0 w 14738"/>
                <a:gd name="connsiteY1" fmla="*/ 0 h 12325"/>
                <a:gd name="connsiteX2" fmla="*/ 0 w 14738"/>
                <a:gd name="connsiteY2" fmla="*/ 4956 h 12325"/>
                <a:gd name="connsiteX3" fmla="*/ 7369 w 14738"/>
                <a:gd name="connsiteY3" fmla="*/ 12324 h 12325"/>
                <a:gd name="connsiteX4" fmla="*/ 14737 w 14738"/>
                <a:gd name="connsiteY4" fmla="*/ 5224 h 12325"/>
                <a:gd name="connsiteX5" fmla="*/ 14737 w 14738"/>
                <a:gd name="connsiteY5" fmla="*/ 4956 h 12325"/>
                <a:gd name="connsiteX6" fmla="*/ 14737 w 14738"/>
                <a:gd name="connsiteY6" fmla="*/ 0 h 12325"/>
                <a:gd name="connsiteX7" fmla="*/ 7637 w 14738"/>
                <a:gd name="connsiteY7" fmla="*/ 7368 h 12325"/>
                <a:gd name="connsiteX8" fmla="*/ 7369 w 14738"/>
                <a:gd name="connsiteY8" fmla="*/ 7368 h 1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2325">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255" name="Freeform: Shape 1254">
              <a:extLst>
                <a:ext uri="{FF2B5EF4-FFF2-40B4-BE49-F238E27FC236}">
                  <a16:creationId xmlns:a16="http://schemas.microsoft.com/office/drawing/2014/main" id="{D33DD028-1385-4E9C-8569-E1ECD2A22C61}"/>
                </a:ext>
              </a:extLst>
            </p:cNvPr>
            <p:cNvSpPr/>
            <p:nvPr/>
          </p:nvSpPr>
          <p:spPr>
            <a:xfrm>
              <a:off x="8730110" y="6522036"/>
              <a:ext cx="14738" cy="331944"/>
            </a:xfrm>
            <a:custGeom>
              <a:avLst/>
              <a:gdLst>
                <a:gd name="connsiteX0" fmla="*/ 14202 w 14738"/>
                <a:gd name="connsiteY0" fmla="*/ 2813 h 331944"/>
                <a:gd name="connsiteX1" fmla="*/ 14202 w 14738"/>
                <a:gd name="connsiteY1" fmla="*/ 2813 h 331944"/>
                <a:gd name="connsiteX2" fmla="*/ 7369 w 14738"/>
                <a:gd name="connsiteY2" fmla="*/ 7368 h 331944"/>
                <a:gd name="connsiteX3" fmla="*/ 0 w 14738"/>
                <a:gd name="connsiteY3" fmla="*/ 0 h 331944"/>
                <a:gd name="connsiteX4" fmla="*/ 0 w 14738"/>
                <a:gd name="connsiteY4" fmla="*/ 331945 h 331944"/>
                <a:gd name="connsiteX5" fmla="*/ 14738 w 14738"/>
                <a:gd name="connsiteY5" fmla="*/ 331945 h 331944"/>
                <a:gd name="connsiteX6" fmla="*/ 14738 w 14738"/>
                <a:gd name="connsiteY6" fmla="*/ 2813 h 33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31944">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w="12700" cap="flat">
              <a:noFill/>
              <a:prstDash val="solid"/>
              <a:miter/>
            </a:ln>
          </p:spPr>
          <p:txBody>
            <a:bodyPr rtlCol="0" anchor="ctr"/>
            <a:lstStyle/>
            <a:p>
              <a:endParaRPr lang="en-US" dirty="0"/>
            </a:p>
          </p:txBody>
        </p:sp>
        <p:sp>
          <p:nvSpPr>
            <p:cNvPr id="1256" name="Freeform: Shape 1255">
              <a:extLst>
                <a:ext uri="{FF2B5EF4-FFF2-40B4-BE49-F238E27FC236}">
                  <a16:creationId xmlns:a16="http://schemas.microsoft.com/office/drawing/2014/main" id="{10B5BC09-CFA3-44C0-B70A-B52EE8ADBF5C}"/>
                </a:ext>
              </a:extLst>
            </p:cNvPr>
            <p:cNvSpPr/>
            <p:nvPr/>
          </p:nvSpPr>
          <p:spPr>
            <a:xfrm>
              <a:off x="8740025" y="6157674"/>
              <a:ext cx="14742" cy="367712"/>
            </a:xfrm>
            <a:custGeom>
              <a:avLst/>
              <a:gdLst>
                <a:gd name="connsiteX0" fmla="*/ 7369 w 14742"/>
                <a:gd name="connsiteY0" fmla="*/ 7636 h 367712"/>
                <a:gd name="connsiteX1" fmla="*/ 0 w 14742"/>
                <a:gd name="connsiteY1" fmla="*/ 268 h 367712"/>
                <a:gd name="connsiteX2" fmla="*/ 0 w 14742"/>
                <a:gd name="connsiteY2" fmla="*/ 346814 h 367712"/>
                <a:gd name="connsiteX3" fmla="*/ 0 w 14742"/>
                <a:gd name="connsiteY3" fmla="*/ 346814 h 367712"/>
                <a:gd name="connsiteX4" fmla="*/ 4287 w 14742"/>
                <a:gd name="connsiteY4" fmla="*/ 353378 h 367712"/>
                <a:gd name="connsiteX5" fmla="*/ 4287 w 14742"/>
                <a:gd name="connsiteY5" fmla="*/ 364094 h 367712"/>
                <a:gd name="connsiteX6" fmla="*/ 4287 w 14742"/>
                <a:gd name="connsiteY6" fmla="*/ 366907 h 367712"/>
                <a:gd name="connsiteX7" fmla="*/ 4287 w 14742"/>
                <a:gd name="connsiteY7" fmla="*/ 366907 h 367712"/>
                <a:gd name="connsiteX8" fmla="*/ 7369 w 14742"/>
                <a:gd name="connsiteY8" fmla="*/ 367711 h 367712"/>
                <a:gd name="connsiteX9" fmla="*/ 14738 w 14742"/>
                <a:gd name="connsiteY9" fmla="*/ 360611 h 367712"/>
                <a:gd name="connsiteX10" fmla="*/ 14738 w 14742"/>
                <a:gd name="connsiteY10" fmla="*/ 360343 h 367712"/>
                <a:gd name="connsiteX11" fmla="*/ 14738 w 14742"/>
                <a:gd name="connsiteY11" fmla="*/ 0 h 367712"/>
                <a:gd name="connsiteX12" fmla="*/ 7637 w 14742"/>
                <a:gd name="connsiteY12" fmla="*/ 7636 h 367712"/>
                <a:gd name="connsiteX13" fmla="*/ 7369 w 14742"/>
                <a:gd name="connsiteY13" fmla="*/ 7636 h 36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2" h="367712">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w="12700" cap="flat">
              <a:noFill/>
              <a:prstDash val="solid"/>
              <a:miter/>
            </a:ln>
          </p:spPr>
          <p:txBody>
            <a:bodyPr rtlCol="0" anchor="ctr"/>
            <a:lstStyle/>
            <a:p>
              <a:endParaRPr lang="en-US" dirty="0"/>
            </a:p>
          </p:txBody>
        </p:sp>
        <p:sp>
          <p:nvSpPr>
            <p:cNvPr id="1257" name="Freeform: Shape 1256">
              <a:extLst>
                <a:ext uri="{FF2B5EF4-FFF2-40B4-BE49-F238E27FC236}">
                  <a16:creationId xmlns:a16="http://schemas.microsoft.com/office/drawing/2014/main" id="{797B22E7-E316-4B97-BAA8-A223C46CC8A0}"/>
                </a:ext>
              </a:extLst>
            </p:cNvPr>
            <p:cNvSpPr/>
            <p:nvPr/>
          </p:nvSpPr>
          <p:spPr>
            <a:xfrm>
              <a:off x="8348274" y="6511587"/>
              <a:ext cx="14738" cy="342125"/>
            </a:xfrm>
            <a:custGeom>
              <a:avLst/>
              <a:gdLst>
                <a:gd name="connsiteX0" fmla="*/ 14738 w 14738"/>
                <a:gd name="connsiteY0" fmla="*/ 0 h 342125"/>
                <a:gd name="connsiteX1" fmla="*/ 7369 w 14738"/>
                <a:gd name="connsiteY1" fmla="*/ 7368 h 342125"/>
                <a:gd name="connsiteX2" fmla="*/ 0 w 14738"/>
                <a:gd name="connsiteY2" fmla="*/ 0 h 342125"/>
                <a:gd name="connsiteX3" fmla="*/ 0 w 14738"/>
                <a:gd name="connsiteY3" fmla="*/ 342125 h 342125"/>
                <a:gd name="connsiteX4" fmla="*/ 14738 w 14738"/>
                <a:gd name="connsiteY4" fmla="*/ 342125 h 342125"/>
                <a:gd name="connsiteX5" fmla="*/ 14738 w 14738"/>
                <a:gd name="connsiteY5" fmla="*/ 0 h 342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42125">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58" name="Freeform: Shape 1257">
              <a:extLst>
                <a:ext uri="{FF2B5EF4-FFF2-40B4-BE49-F238E27FC236}">
                  <a16:creationId xmlns:a16="http://schemas.microsoft.com/office/drawing/2014/main" id="{409467FB-BBB6-4382-96EB-F8820AC932A6}"/>
                </a:ext>
              </a:extLst>
            </p:cNvPr>
            <p:cNvSpPr/>
            <p:nvPr/>
          </p:nvSpPr>
          <p:spPr>
            <a:xfrm>
              <a:off x="7275918" y="5863505"/>
              <a:ext cx="7368" cy="14735"/>
            </a:xfrm>
            <a:custGeom>
              <a:avLst/>
              <a:gdLst>
                <a:gd name="connsiteX0" fmla="*/ 7369 w 7368"/>
                <a:gd name="connsiteY0" fmla="*/ 7368 h 14735"/>
                <a:gd name="connsiteX1" fmla="*/ 0 w 7368"/>
                <a:gd name="connsiteY1" fmla="*/ 14735 h 14735"/>
                <a:gd name="connsiteX2" fmla="*/ 0 w 7368"/>
                <a:gd name="connsiteY2" fmla="*/ 14735 h 14735"/>
                <a:gd name="connsiteX3" fmla="*/ 7369 w 7368"/>
                <a:gd name="connsiteY3" fmla="*/ 7368 h 14735"/>
                <a:gd name="connsiteX4" fmla="*/ 0 w 7368"/>
                <a:gd name="connsiteY4" fmla="*/ 0 h 14735"/>
                <a:gd name="connsiteX5" fmla="*/ 0 w 7368"/>
                <a:gd name="connsiteY5" fmla="*/ 0 h 14735"/>
                <a:gd name="connsiteX6" fmla="*/ 7369 w 736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735">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59" name="Freeform: Shape 1258">
              <a:extLst>
                <a:ext uri="{FF2B5EF4-FFF2-40B4-BE49-F238E27FC236}">
                  <a16:creationId xmlns:a16="http://schemas.microsoft.com/office/drawing/2014/main" id="{9BA6695F-ECF5-4EB5-ADAB-3DC5F8FE1933}"/>
                </a:ext>
              </a:extLst>
            </p:cNvPr>
            <p:cNvSpPr/>
            <p:nvPr/>
          </p:nvSpPr>
          <p:spPr>
            <a:xfrm>
              <a:off x="8348274" y="6511052"/>
              <a:ext cx="14738" cy="7367"/>
            </a:xfrm>
            <a:custGeom>
              <a:avLst/>
              <a:gdLst>
                <a:gd name="connsiteX0" fmla="*/ 7369 w 14738"/>
                <a:gd name="connsiteY0" fmla="*/ 7367 h 7367"/>
                <a:gd name="connsiteX1" fmla="*/ 0 w 14738"/>
                <a:gd name="connsiteY1" fmla="*/ 0 h 7367"/>
                <a:gd name="connsiteX2" fmla="*/ 0 w 14738"/>
                <a:gd name="connsiteY2" fmla="*/ 0 h 7367"/>
                <a:gd name="connsiteX3" fmla="*/ 7369 w 14738"/>
                <a:gd name="connsiteY3" fmla="*/ 7367 h 7367"/>
                <a:gd name="connsiteX4" fmla="*/ 14738 w 14738"/>
                <a:gd name="connsiteY4" fmla="*/ 0 h 7367"/>
                <a:gd name="connsiteX5" fmla="*/ 14738 w 14738"/>
                <a:gd name="connsiteY5" fmla="*/ 0 h 7367"/>
                <a:gd name="connsiteX6" fmla="*/ 7369 w 14738"/>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dirty="0"/>
            </a:p>
          </p:txBody>
        </p:sp>
        <p:sp>
          <p:nvSpPr>
            <p:cNvPr id="1260" name="Freeform: Shape 1259">
              <a:extLst>
                <a:ext uri="{FF2B5EF4-FFF2-40B4-BE49-F238E27FC236}">
                  <a16:creationId xmlns:a16="http://schemas.microsoft.com/office/drawing/2014/main" id="{58CC07E7-624E-4FF5-8F7A-DEBA3E886A09}"/>
                </a:ext>
              </a:extLst>
            </p:cNvPr>
            <p:cNvSpPr/>
            <p:nvPr/>
          </p:nvSpPr>
          <p:spPr>
            <a:xfrm>
              <a:off x="8348274" y="6502612"/>
              <a:ext cx="14738" cy="15806"/>
            </a:xfrm>
            <a:custGeom>
              <a:avLst/>
              <a:gdLst>
                <a:gd name="connsiteX0" fmla="*/ 7369 w 14738"/>
                <a:gd name="connsiteY0" fmla="*/ 0 h 15806"/>
                <a:gd name="connsiteX1" fmla="*/ 3082 w 14738"/>
                <a:gd name="connsiteY1" fmla="*/ 1607 h 15806"/>
                <a:gd name="connsiteX2" fmla="*/ 1474 w 14738"/>
                <a:gd name="connsiteY2" fmla="*/ 3215 h 15806"/>
                <a:gd name="connsiteX3" fmla="*/ 0 w 14738"/>
                <a:gd name="connsiteY3" fmla="*/ 7368 h 15806"/>
                <a:gd name="connsiteX4" fmla="*/ 0 w 14738"/>
                <a:gd name="connsiteY4" fmla="*/ 8439 h 15806"/>
                <a:gd name="connsiteX5" fmla="*/ 7369 w 14738"/>
                <a:gd name="connsiteY5" fmla="*/ 15807 h 15806"/>
                <a:gd name="connsiteX6" fmla="*/ 14738 w 14738"/>
                <a:gd name="connsiteY6" fmla="*/ 8439 h 15806"/>
                <a:gd name="connsiteX7" fmla="*/ 14738 w 14738"/>
                <a:gd name="connsiteY7" fmla="*/ 7100 h 15806"/>
                <a:gd name="connsiteX8" fmla="*/ 7369 w 14738"/>
                <a:gd name="connsiteY8" fmla="*/ 0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806">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w="12700" cap="flat">
              <a:noFill/>
              <a:prstDash val="solid"/>
              <a:miter/>
            </a:ln>
          </p:spPr>
          <p:txBody>
            <a:bodyPr rtlCol="0" anchor="ctr"/>
            <a:lstStyle/>
            <a:p>
              <a:endParaRPr lang="en-US" dirty="0"/>
            </a:p>
          </p:txBody>
        </p:sp>
        <p:sp>
          <p:nvSpPr>
            <p:cNvPr id="1261" name="Freeform: Shape 1260">
              <a:extLst>
                <a:ext uri="{FF2B5EF4-FFF2-40B4-BE49-F238E27FC236}">
                  <a16:creationId xmlns:a16="http://schemas.microsoft.com/office/drawing/2014/main" id="{F3166246-3C02-46E9-99A3-EF56C3D620CC}"/>
                </a:ext>
              </a:extLst>
            </p:cNvPr>
            <p:cNvSpPr/>
            <p:nvPr/>
          </p:nvSpPr>
          <p:spPr>
            <a:xfrm>
              <a:off x="8046825" y="6165979"/>
              <a:ext cx="1340" cy="3884"/>
            </a:xfrm>
            <a:custGeom>
              <a:avLst/>
              <a:gdLst>
                <a:gd name="connsiteX0" fmla="*/ 0 w 1340"/>
                <a:gd name="connsiteY0" fmla="*/ 3885 h 3884"/>
                <a:gd name="connsiteX1" fmla="*/ 1340 w 1340"/>
                <a:gd name="connsiteY1" fmla="*/ 3885 h 3884"/>
                <a:gd name="connsiteX2" fmla="*/ 0 w 1340"/>
                <a:gd name="connsiteY2" fmla="*/ 0 h 3884"/>
              </a:gdLst>
              <a:ahLst/>
              <a:cxnLst>
                <a:cxn ang="0">
                  <a:pos x="connsiteX0" y="connsiteY0"/>
                </a:cxn>
                <a:cxn ang="0">
                  <a:pos x="connsiteX1" y="connsiteY1"/>
                </a:cxn>
                <a:cxn ang="0">
                  <a:pos x="connsiteX2" y="connsiteY2"/>
                </a:cxn>
              </a:cxnLst>
              <a:rect l="l" t="t" r="r" b="b"/>
              <a:pathLst>
                <a:path w="1340" h="3884">
                  <a:moveTo>
                    <a:pt x="0" y="3885"/>
                  </a:moveTo>
                  <a:lnTo>
                    <a:pt x="1340" y="3885"/>
                  </a:lnTo>
                  <a:cubicBezTo>
                    <a:pt x="509" y="2760"/>
                    <a:pt x="40" y="1407"/>
                    <a:pt x="0" y="0"/>
                  </a:cubicBezTo>
                  <a:close/>
                </a:path>
              </a:pathLst>
            </a:custGeom>
            <a:solidFill>
              <a:srgbClr val="000000"/>
            </a:solidFill>
            <a:ln w="12700" cap="flat">
              <a:noFill/>
              <a:prstDash val="solid"/>
              <a:miter/>
            </a:ln>
          </p:spPr>
          <p:txBody>
            <a:bodyPr rtlCol="0" anchor="ctr"/>
            <a:lstStyle/>
            <a:p>
              <a:endParaRPr lang="en-US" dirty="0"/>
            </a:p>
          </p:txBody>
        </p:sp>
        <p:sp>
          <p:nvSpPr>
            <p:cNvPr id="1262" name="Freeform: Shape 1261">
              <a:extLst>
                <a:ext uri="{FF2B5EF4-FFF2-40B4-BE49-F238E27FC236}">
                  <a16:creationId xmlns:a16="http://schemas.microsoft.com/office/drawing/2014/main" id="{8EC9C39F-2B9D-4A8D-8CBF-537AEB09416E}"/>
                </a:ext>
              </a:extLst>
            </p:cNvPr>
            <p:cNvSpPr/>
            <p:nvPr/>
          </p:nvSpPr>
          <p:spPr>
            <a:xfrm>
              <a:off x="8060357" y="6165979"/>
              <a:ext cx="1206" cy="3884"/>
            </a:xfrm>
            <a:custGeom>
              <a:avLst/>
              <a:gdLst>
                <a:gd name="connsiteX0" fmla="*/ 1206 w 1206"/>
                <a:gd name="connsiteY0" fmla="*/ 3885 h 3884"/>
                <a:gd name="connsiteX1" fmla="*/ 1206 w 1206"/>
                <a:gd name="connsiteY1" fmla="*/ 0 h 3884"/>
                <a:gd name="connsiteX2" fmla="*/ 0 w 1206"/>
                <a:gd name="connsiteY2" fmla="*/ 3885 h 3884"/>
              </a:gdLst>
              <a:ahLst/>
              <a:cxnLst>
                <a:cxn ang="0">
                  <a:pos x="connsiteX0" y="connsiteY0"/>
                </a:cxn>
                <a:cxn ang="0">
                  <a:pos x="connsiteX1" y="connsiteY1"/>
                </a:cxn>
                <a:cxn ang="0">
                  <a:pos x="connsiteX2" y="connsiteY2"/>
                </a:cxn>
              </a:cxnLst>
              <a:rect l="l" t="t" r="r" b="b"/>
              <a:pathLst>
                <a:path w="1206" h="3884">
                  <a:moveTo>
                    <a:pt x="1206" y="3885"/>
                  </a:moveTo>
                  <a:lnTo>
                    <a:pt x="1206" y="0"/>
                  </a:lnTo>
                  <a:cubicBezTo>
                    <a:pt x="1152" y="1380"/>
                    <a:pt x="737" y="2719"/>
                    <a:pt x="0" y="3885"/>
                  </a:cubicBezTo>
                  <a:close/>
                </a:path>
              </a:pathLst>
            </a:custGeom>
            <a:solidFill>
              <a:srgbClr val="000000"/>
            </a:solidFill>
            <a:ln w="12700" cap="flat">
              <a:noFill/>
              <a:prstDash val="solid"/>
              <a:miter/>
            </a:ln>
          </p:spPr>
          <p:txBody>
            <a:bodyPr rtlCol="0" anchor="ctr"/>
            <a:lstStyle/>
            <a:p>
              <a:endParaRPr lang="en-US" dirty="0"/>
            </a:p>
          </p:txBody>
        </p:sp>
        <p:sp>
          <p:nvSpPr>
            <p:cNvPr id="1263" name="Freeform: Shape 1262">
              <a:extLst>
                <a:ext uri="{FF2B5EF4-FFF2-40B4-BE49-F238E27FC236}">
                  <a16:creationId xmlns:a16="http://schemas.microsoft.com/office/drawing/2014/main" id="{4D43B1D5-6FDC-47AA-97D2-3DB6C571D139}"/>
                </a:ext>
              </a:extLst>
            </p:cNvPr>
            <p:cNvSpPr/>
            <p:nvPr/>
          </p:nvSpPr>
          <p:spPr>
            <a:xfrm>
              <a:off x="8348274" y="5815415"/>
              <a:ext cx="14738" cy="218215"/>
            </a:xfrm>
            <a:custGeom>
              <a:avLst/>
              <a:gdLst>
                <a:gd name="connsiteX0" fmla="*/ 7369 w 14738"/>
                <a:gd name="connsiteY0" fmla="*/ 218215 h 218215"/>
                <a:gd name="connsiteX1" fmla="*/ 14738 w 14738"/>
                <a:gd name="connsiteY1" fmla="*/ 210848 h 218215"/>
                <a:gd name="connsiteX2" fmla="*/ 14738 w 14738"/>
                <a:gd name="connsiteY2" fmla="*/ 0 h 218215"/>
                <a:gd name="connsiteX3" fmla="*/ 7369 w 14738"/>
                <a:gd name="connsiteY3" fmla="*/ 7368 h 218215"/>
                <a:gd name="connsiteX4" fmla="*/ 0 w 14738"/>
                <a:gd name="connsiteY4" fmla="*/ 0 h 218215"/>
                <a:gd name="connsiteX5" fmla="*/ 0 w 14738"/>
                <a:gd name="connsiteY5" fmla="*/ 210848 h 218215"/>
                <a:gd name="connsiteX6" fmla="*/ 7369 w 14738"/>
                <a:gd name="connsiteY6" fmla="*/ 218215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18215">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w="12700" cap="flat">
              <a:noFill/>
              <a:prstDash val="solid"/>
              <a:miter/>
            </a:ln>
          </p:spPr>
          <p:txBody>
            <a:bodyPr rtlCol="0" anchor="ctr"/>
            <a:lstStyle/>
            <a:p>
              <a:endParaRPr lang="en-US" dirty="0"/>
            </a:p>
          </p:txBody>
        </p:sp>
        <p:sp>
          <p:nvSpPr>
            <p:cNvPr id="1264" name="Freeform: Shape 1263">
              <a:extLst>
                <a:ext uri="{FF2B5EF4-FFF2-40B4-BE49-F238E27FC236}">
                  <a16:creationId xmlns:a16="http://schemas.microsoft.com/office/drawing/2014/main" id="{0FA1F168-FF1D-41BB-9C4C-321A7485146B}"/>
                </a:ext>
              </a:extLst>
            </p:cNvPr>
            <p:cNvSpPr/>
            <p:nvPr/>
          </p:nvSpPr>
          <p:spPr>
            <a:xfrm>
              <a:off x="7897842" y="6165042"/>
              <a:ext cx="14335" cy="4822"/>
            </a:xfrm>
            <a:custGeom>
              <a:avLst/>
              <a:gdLst>
                <a:gd name="connsiteX0" fmla="*/ 6833 w 14335"/>
                <a:gd name="connsiteY0" fmla="*/ 4822 h 4822"/>
                <a:gd name="connsiteX1" fmla="*/ 14336 w 14335"/>
                <a:gd name="connsiteY1" fmla="*/ 4822 h 4822"/>
                <a:gd name="connsiteX2" fmla="*/ 7503 w 14335"/>
                <a:gd name="connsiteY2" fmla="*/ 0 h 4822"/>
                <a:gd name="connsiteX3" fmla="*/ 0 w 14335"/>
                <a:gd name="connsiteY3" fmla="*/ 0 h 4822"/>
                <a:gd name="connsiteX4" fmla="*/ 6833 w 14335"/>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5" h="4822">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w="12700" cap="flat">
              <a:noFill/>
              <a:prstDash val="solid"/>
              <a:miter/>
            </a:ln>
          </p:spPr>
          <p:txBody>
            <a:bodyPr rtlCol="0" anchor="ctr"/>
            <a:lstStyle/>
            <a:p>
              <a:endParaRPr lang="en-US" dirty="0"/>
            </a:p>
          </p:txBody>
        </p:sp>
        <p:sp>
          <p:nvSpPr>
            <p:cNvPr id="1265" name="Freeform: Shape 1264">
              <a:extLst>
                <a:ext uri="{FF2B5EF4-FFF2-40B4-BE49-F238E27FC236}">
                  <a16:creationId xmlns:a16="http://schemas.microsoft.com/office/drawing/2014/main" id="{9F0F7DBD-3DD7-4416-A700-30D25816F494}"/>
                </a:ext>
              </a:extLst>
            </p:cNvPr>
            <p:cNvSpPr/>
            <p:nvPr/>
          </p:nvSpPr>
          <p:spPr>
            <a:xfrm>
              <a:off x="7828442" y="6165042"/>
              <a:ext cx="76233" cy="4822"/>
            </a:xfrm>
            <a:custGeom>
              <a:avLst/>
              <a:gdLst>
                <a:gd name="connsiteX0" fmla="*/ 76233 w 76233"/>
                <a:gd name="connsiteY0" fmla="*/ 4822 h 4822"/>
                <a:gd name="connsiteX1" fmla="*/ 69400 w 76233"/>
                <a:gd name="connsiteY1" fmla="*/ 0 h 4822"/>
                <a:gd name="connsiteX2" fmla="*/ 6833 w 76233"/>
                <a:gd name="connsiteY2" fmla="*/ 0 h 4822"/>
                <a:gd name="connsiteX3" fmla="*/ 0 w 76233"/>
                <a:gd name="connsiteY3" fmla="*/ 4822 h 4822"/>
                <a:gd name="connsiteX4" fmla="*/ 76233 w 7623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3" h="4822">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w="12700" cap="flat">
              <a:noFill/>
              <a:prstDash val="solid"/>
              <a:miter/>
            </a:ln>
          </p:spPr>
          <p:txBody>
            <a:bodyPr rtlCol="0" anchor="ctr"/>
            <a:lstStyle/>
            <a:p>
              <a:endParaRPr lang="en-US" dirty="0"/>
            </a:p>
          </p:txBody>
        </p:sp>
        <p:sp>
          <p:nvSpPr>
            <p:cNvPr id="1266" name="Freeform: Shape 1265">
              <a:extLst>
                <a:ext uri="{FF2B5EF4-FFF2-40B4-BE49-F238E27FC236}">
                  <a16:creationId xmlns:a16="http://schemas.microsoft.com/office/drawing/2014/main" id="{FECE6D8E-6CC2-492B-A391-E95B61250453}"/>
                </a:ext>
              </a:extLst>
            </p:cNvPr>
            <p:cNvSpPr/>
            <p:nvPr/>
          </p:nvSpPr>
          <p:spPr>
            <a:xfrm>
              <a:off x="7897441" y="5808047"/>
              <a:ext cx="14871" cy="14746"/>
            </a:xfrm>
            <a:custGeom>
              <a:avLst/>
              <a:gdLst>
                <a:gd name="connsiteX0" fmla="*/ 14871 w 14871"/>
                <a:gd name="connsiteY0" fmla="*/ 7368 h 14746"/>
                <a:gd name="connsiteX1" fmla="*/ 7503 w 14871"/>
                <a:gd name="connsiteY1" fmla="*/ 0 h 14746"/>
                <a:gd name="connsiteX2" fmla="*/ 0 w 14871"/>
                <a:gd name="connsiteY2" fmla="*/ 0 h 14746"/>
                <a:gd name="connsiteX3" fmla="*/ 7369 w 14871"/>
                <a:gd name="connsiteY3" fmla="*/ 7368 h 14746"/>
                <a:gd name="connsiteX4" fmla="*/ 0 w 14871"/>
                <a:gd name="connsiteY4" fmla="*/ 14735 h 14746"/>
                <a:gd name="connsiteX5" fmla="*/ 7234 w 14871"/>
                <a:gd name="connsiteY5" fmla="*/ 14735 h 14746"/>
                <a:gd name="connsiteX6" fmla="*/ 14857 w 14871"/>
                <a:gd name="connsiteY6" fmla="*/ 7917 h 14746"/>
                <a:gd name="connsiteX7" fmla="*/ 14871 w 14871"/>
                <a:gd name="connsiteY7" fmla="*/ 7368 h 1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71" h="14746">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w="12700" cap="flat">
              <a:noFill/>
              <a:prstDash val="solid"/>
              <a:miter/>
            </a:ln>
          </p:spPr>
          <p:txBody>
            <a:bodyPr rtlCol="0" anchor="ctr"/>
            <a:lstStyle/>
            <a:p>
              <a:endParaRPr lang="en-US" dirty="0"/>
            </a:p>
          </p:txBody>
        </p:sp>
        <p:sp>
          <p:nvSpPr>
            <p:cNvPr id="1267" name="Freeform: Shape 1266">
              <a:extLst>
                <a:ext uri="{FF2B5EF4-FFF2-40B4-BE49-F238E27FC236}">
                  <a16:creationId xmlns:a16="http://schemas.microsoft.com/office/drawing/2014/main" id="{4AD447F0-4FDD-4B0C-A772-E33697C014FF}"/>
                </a:ext>
              </a:extLst>
            </p:cNvPr>
            <p:cNvSpPr/>
            <p:nvPr/>
          </p:nvSpPr>
          <p:spPr>
            <a:xfrm>
              <a:off x="7853685" y="5808047"/>
              <a:ext cx="51124" cy="14735"/>
            </a:xfrm>
            <a:custGeom>
              <a:avLst/>
              <a:gdLst>
                <a:gd name="connsiteX0" fmla="*/ 7447 w 51124"/>
                <a:gd name="connsiteY0" fmla="*/ 14735 h 14735"/>
                <a:gd name="connsiteX1" fmla="*/ 43756 w 51124"/>
                <a:gd name="connsiteY1" fmla="*/ 14735 h 14735"/>
                <a:gd name="connsiteX2" fmla="*/ 51124 w 51124"/>
                <a:gd name="connsiteY2" fmla="*/ 7368 h 14735"/>
                <a:gd name="connsiteX3" fmla="*/ 43756 w 51124"/>
                <a:gd name="connsiteY3" fmla="*/ 0 h 14735"/>
                <a:gd name="connsiteX4" fmla="*/ 7447 w 51124"/>
                <a:gd name="connsiteY4" fmla="*/ 0 h 14735"/>
                <a:gd name="connsiteX5" fmla="*/ 6643 w 51124"/>
                <a:gd name="connsiteY5" fmla="*/ 0 h 14735"/>
                <a:gd name="connsiteX6" fmla="*/ 5170 w 51124"/>
                <a:gd name="connsiteY6" fmla="*/ 0 h 14735"/>
                <a:gd name="connsiteX7" fmla="*/ 3964 w 51124"/>
                <a:gd name="connsiteY7" fmla="*/ 0 h 14735"/>
                <a:gd name="connsiteX8" fmla="*/ 2758 w 51124"/>
                <a:gd name="connsiteY8" fmla="*/ 804 h 14735"/>
                <a:gd name="connsiteX9" fmla="*/ 1686 w 51124"/>
                <a:gd name="connsiteY9" fmla="*/ 1875 h 14735"/>
                <a:gd name="connsiteX10" fmla="*/ 79 w 51124"/>
                <a:gd name="connsiteY10" fmla="*/ 6296 h 14735"/>
                <a:gd name="connsiteX11" fmla="*/ 6295 w 51124"/>
                <a:gd name="connsiteY11" fmla="*/ 14658 h 14735"/>
                <a:gd name="connsiteX12" fmla="*/ 7447 w 51124"/>
                <a:gd name="connsiteY12"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24" h="14735">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w="12700" cap="flat">
              <a:noFill/>
              <a:prstDash val="solid"/>
              <a:miter/>
            </a:ln>
          </p:spPr>
          <p:txBody>
            <a:bodyPr rtlCol="0" anchor="ctr"/>
            <a:lstStyle/>
            <a:p>
              <a:endParaRPr lang="en-US" dirty="0"/>
            </a:p>
          </p:txBody>
        </p:sp>
        <p:sp>
          <p:nvSpPr>
            <p:cNvPr id="1268" name="Freeform: Shape 1267">
              <a:extLst>
                <a:ext uri="{FF2B5EF4-FFF2-40B4-BE49-F238E27FC236}">
                  <a16:creationId xmlns:a16="http://schemas.microsoft.com/office/drawing/2014/main" id="{57696833-3C26-4595-BE86-0DB343BDBA86}"/>
                </a:ext>
              </a:extLst>
            </p:cNvPr>
            <p:cNvSpPr/>
            <p:nvPr/>
          </p:nvSpPr>
          <p:spPr>
            <a:xfrm>
              <a:off x="6700217" y="6580575"/>
              <a:ext cx="14739" cy="7367"/>
            </a:xfrm>
            <a:custGeom>
              <a:avLst/>
              <a:gdLst>
                <a:gd name="connsiteX0" fmla="*/ 7369 w 14739"/>
                <a:gd name="connsiteY0" fmla="*/ 7368 h 7367"/>
                <a:gd name="connsiteX1" fmla="*/ 14738 w 14739"/>
                <a:gd name="connsiteY1" fmla="*/ 0 h 7367"/>
                <a:gd name="connsiteX2" fmla="*/ 14738 w 14739"/>
                <a:gd name="connsiteY2" fmla="*/ 0 h 7367"/>
                <a:gd name="connsiteX3" fmla="*/ 14738 w 14739"/>
                <a:gd name="connsiteY3" fmla="*/ 0 h 7367"/>
                <a:gd name="connsiteX4" fmla="*/ 7637 w 14739"/>
                <a:gd name="connsiteY4" fmla="*/ 7368 h 7367"/>
                <a:gd name="connsiteX5" fmla="*/ 7369 w 14739"/>
                <a:gd name="connsiteY5" fmla="*/ 7368 h 7367"/>
                <a:gd name="connsiteX6" fmla="*/ 0 w 14739"/>
                <a:gd name="connsiteY6" fmla="*/ 0 h 7367"/>
                <a:gd name="connsiteX7" fmla="*/ 0 w 14739"/>
                <a:gd name="connsiteY7" fmla="*/ 0 h 7367"/>
                <a:gd name="connsiteX8" fmla="*/ 7369 w 14739"/>
                <a:gd name="connsiteY8"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367">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269" name="Freeform: Shape 1268">
              <a:extLst>
                <a:ext uri="{FF2B5EF4-FFF2-40B4-BE49-F238E27FC236}">
                  <a16:creationId xmlns:a16="http://schemas.microsoft.com/office/drawing/2014/main" id="{CBB0EA08-E940-41AB-9C0F-2AD67B455321}"/>
                </a:ext>
              </a:extLst>
            </p:cNvPr>
            <p:cNvSpPr/>
            <p:nvPr/>
          </p:nvSpPr>
          <p:spPr>
            <a:xfrm>
              <a:off x="8071879" y="6300740"/>
              <a:ext cx="14738" cy="218215"/>
            </a:xfrm>
            <a:custGeom>
              <a:avLst/>
              <a:gdLst>
                <a:gd name="connsiteX0" fmla="*/ 14738 w 14738"/>
                <a:gd name="connsiteY0" fmla="*/ 0 h 218215"/>
                <a:gd name="connsiteX1" fmla="*/ 14738 w 14738"/>
                <a:gd name="connsiteY1" fmla="*/ 0 h 218215"/>
                <a:gd name="connsiteX2" fmla="*/ 7503 w 14738"/>
                <a:gd name="connsiteY2" fmla="*/ 7234 h 218215"/>
                <a:gd name="connsiteX3" fmla="*/ 7369 w 14738"/>
                <a:gd name="connsiteY3" fmla="*/ 7234 h 218215"/>
                <a:gd name="connsiteX4" fmla="*/ 0 w 14738"/>
                <a:gd name="connsiteY4" fmla="*/ 0 h 218215"/>
                <a:gd name="connsiteX5" fmla="*/ 0 w 14738"/>
                <a:gd name="connsiteY5" fmla="*/ 210848 h 218215"/>
                <a:gd name="connsiteX6" fmla="*/ 7369 w 14738"/>
                <a:gd name="connsiteY6" fmla="*/ 218215 h 218215"/>
                <a:gd name="connsiteX7" fmla="*/ 14738 w 14738"/>
                <a:gd name="connsiteY7" fmla="*/ 210848 h 218215"/>
                <a:gd name="connsiteX8" fmla="*/ 14738 w 14738"/>
                <a:gd name="connsiteY8" fmla="*/ 0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218215">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w="12700" cap="flat">
              <a:noFill/>
              <a:prstDash val="solid"/>
              <a:miter/>
            </a:ln>
          </p:spPr>
          <p:txBody>
            <a:bodyPr rtlCol="0" anchor="ctr"/>
            <a:lstStyle/>
            <a:p>
              <a:endParaRPr lang="en-US" dirty="0"/>
            </a:p>
          </p:txBody>
        </p:sp>
        <p:sp>
          <p:nvSpPr>
            <p:cNvPr id="1270" name="Freeform: Shape 1269">
              <a:extLst>
                <a:ext uri="{FF2B5EF4-FFF2-40B4-BE49-F238E27FC236}">
                  <a16:creationId xmlns:a16="http://schemas.microsoft.com/office/drawing/2014/main" id="{E76AB401-B32B-43CB-B3DA-35035A4390B2}"/>
                </a:ext>
              </a:extLst>
            </p:cNvPr>
            <p:cNvSpPr/>
            <p:nvPr/>
          </p:nvSpPr>
          <p:spPr>
            <a:xfrm>
              <a:off x="8071879" y="6292032"/>
              <a:ext cx="14738" cy="15942"/>
            </a:xfrm>
            <a:custGeom>
              <a:avLst/>
              <a:gdLst>
                <a:gd name="connsiteX0" fmla="*/ 14470 w 14738"/>
                <a:gd name="connsiteY0" fmla="*/ 6162 h 15942"/>
                <a:gd name="connsiteX1" fmla="*/ 7369 w 14738"/>
                <a:gd name="connsiteY1" fmla="*/ 0 h 15942"/>
                <a:gd name="connsiteX2" fmla="*/ 0 w 14738"/>
                <a:gd name="connsiteY2" fmla="*/ 7368 h 15942"/>
                <a:gd name="connsiteX3" fmla="*/ 0 w 14738"/>
                <a:gd name="connsiteY3" fmla="*/ 8707 h 15942"/>
                <a:gd name="connsiteX4" fmla="*/ 7369 w 14738"/>
                <a:gd name="connsiteY4" fmla="*/ 15941 h 15942"/>
                <a:gd name="connsiteX5" fmla="*/ 14738 w 14738"/>
                <a:gd name="connsiteY5" fmla="*/ 8841 h 15942"/>
                <a:gd name="connsiteX6" fmla="*/ 14738 w 14738"/>
                <a:gd name="connsiteY6" fmla="*/ 8707 h 15942"/>
                <a:gd name="connsiteX7" fmla="*/ 14738 w 14738"/>
                <a:gd name="connsiteY7" fmla="*/ 7368 h 15942"/>
                <a:gd name="connsiteX8" fmla="*/ 14470 w 14738"/>
                <a:gd name="connsiteY8" fmla="*/ 6162 h 1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942">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w="12700" cap="flat">
              <a:noFill/>
              <a:prstDash val="solid"/>
              <a:miter/>
            </a:ln>
          </p:spPr>
          <p:txBody>
            <a:bodyPr rtlCol="0" anchor="ctr"/>
            <a:lstStyle/>
            <a:p>
              <a:endParaRPr lang="en-US" dirty="0"/>
            </a:p>
          </p:txBody>
        </p:sp>
        <p:sp>
          <p:nvSpPr>
            <p:cNvPr id="1271" name="Freeform: Shape 1270">
              <a:extLst>
                <a:ext uri="{FF2B5EF4-FFF2-40B4-BE49-F238E27FC236}">
                  <a16:creationId xmlns:a16="http://schemas.microsoft.com/office/drawing/2014/main" id="{F38187C5-0652-4BA5-AEAB-3A8863995891}"/>
                </a:ext>
              </a:extLst>
            </p:cNvPr>
            <p:cNvSpPr/>
            <p:nvPr/>
          </p:nvSpPr>
          <p:spPr>
            <a:xfrm>
              <a:off x="7269621" y="6503684"/>
              <a:ext cx="340939" cy="14735"/>
            </a:xfrm>
            <a:custGeom>
              <a:avLst/>
              <a:gdLst>
                <a:gd name="connsiteX0" fmla="*/ 334274 w 340939"/>
                <a:gd name="connsiteY0" fmla="*/ 0 h 14735"/>
                <a:gd name="connsiteX1" fmla="*/ 0 w 340939"/>
                <a:gd name="connsiteY1" fmla="*/ 0 h 14735"/>
                <a:gd name="connsiteX2" fmla="*/ 7369 w 340939"/>
                <a:gd name="connsiteY2" fmla="*/ 7368 h 14735"/>
                <a:gd name="connsiteX3" fmla="*/ 0 w 340939"/>
                <a:gd name="connsiteY3" fmla="*/ 14735 h 14735"/>
                <a:gd name="connsiteX4" fmla="*/ 334274 w 340939"/>
                <a:gd name="connsiteY4" fmla="*/ 14735 h 14735"/>
                <a:gd name="connsiteX5" fmla="*/ 340839 w 340939"/>
                <a:gd name="connsiteY5" fmla="*/ 10582 h 14735"/>
                <a:gd name="connsiteX6" fmla="*/ 340839 w 340939"/>
                <a:gd name="connsiteY6" fmla="*/ 10582 h 14735"/>
                <a:gd name="connsiteX7" fmla="*/ 340839 w 340939"/>
                <a:gd name="connsiteY7" fmla="*/ 7903 h 14735"/>
                <a:gd name="connsiteX8" fmla="*/ 334274 w 340939"/>
                <a:gd name="connsiteY8"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939" h="14735">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w="12700" cap="flat">
              <a:noFill/>
              <a:prstDash val="solid"/>
              <a:miter/>
            </a:ln>
          </p:spPr>
          <p:txBody>
            <a:bodyPr rtlCol="0" anchor="ctr"/>
            <a:lstStyle/>
            <a:p>
              <a:endParaRPr lang="en-US" dirty="0"/>
            </a:p>
          </p:txBody>
        </p:sp>
        <p:sp>
          <p:nvSpPr>
            <p:cNvPr id="1272" name="Freeform: Shape 1271">
              <a:extLst>
                <a:ext uri="{FF2B5EF4-FFF2-40B4-BE49-F238E27FC236}">
                  <a16:creationId xmlns:a16="http://schemas.microsoft.com/office/drawing/2014/main" id="{7FA5C19A-8A7C-4A5D-BD8C-23F16075BA33}"/>
                </a:ext>
              </a:extLst>
            </p:cNvPr>
            <p:cNvSpPr/>
            <p:nvPr/>
          </p:nvSpPr>
          <p:spPr>
            <a:xfrm>
              <a:off x="7265468" y="6503684"/>
              <a:ext cx="11522" cy="14735"/>
            </a:xfrm>
            <a:custGeom>
              <a:avLst/>
              <a:gdLst>
                <a:gd name="connsiteX0" fmla="*/ 11523 w 11522"/>
                <a:gd name="connsiteY0" fmla="*/ 7368 h 14735"/>
                <a:gd name="connsiteX1" fmla="*/ 4153 w 11522"/>
                <a:gd name="connsiteY1" fmla="*/ 0 h 14735"/>
                <a:gd name="connsiteX2" fmla="*/ 0 w 11522"/>
                <a:gd name="connsiteY2" fmla="*/ 0 h 14735"/>
                <a:gd name="connsiteX3" fmla="*/ 7369 w 11522"/>
                <a:gd name="connsiteY3" fmla="*/ 7368 h 14735"/>
                <a:gd name="connsiteX4" fmla="*/ 268 w 11522"/>
                <a:gd name="connsiteY4" fmla="*/ 14735 h 14735"/>
                <a:gd name="connsiteX5" fmla="*/ 0 w 11522"/>
                <a:gd name="connsiteY5" fmla="*/ 14735 h 14735"/>
                <a:gd name="connsiteX6" fmla="*/ 4153 w 11522"/>
                <a:gd name="connsiteY6" fmla="*/ 14735 h 14735"/>
                <a:gd name="connsiteX7" fmla="*/ 11523 w 11522"/>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2" h="14735">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w="12700" cap="flat">
              <a:noFill/>
              <a:prstDash val="solid"/>
              <a:miter/>
            </a:ln>
          </p:spPr>
          <p:txBody>
            <a:bodyPr rtlCol="0" anchor="ctr"/>
            <a:lstStyle/>
            <a:p>
              <a:endParaRPr lang="en-US" dirty="0"/>
            </a:p>
          </p:txBody>
        </p:sp>
        <p:sp>
          <p:nvSpPr>
            <p:cNvPr id="1273" name="Freeform: Shape 1272">
              <a:extLst>
                <a:ext uri="{FF2B5EF4-FFF2-40B4-BE49-F238E27FC236}">
                  <a16:creationId xmlns:a16="http://schemas.microsoft.com/office/drawing/2014/main" id="{2EA9153A-93A1-4B3E-80F6-48AA7A173AF8}"/>
                </a:ext>
              </a:extLst>
            </p:cNvPr>
            <p:cNvSpPr/>
            <p:nvPr/>
          </p:nvSpPr>
          <p:spPr>
            <a:xfrm>
              <a:off x="7058205" y="6503684"/>
              <a:ext cx="214632" cy="14736"/>
            </a:xfrm>
            <a:custGeom>
              <a:avLst/>
              <a:gdLst>
                <a:gd name="connsiteX0" fmla="*/ 214632 w 214632"/>
                <a:gd name="connsiteY0" fmla="*/ 7368 h 14736"/>
                <a:gd name="connsiteX1" fmla="*/ 207263 w 214632"/>
                <a:gd name="connsiteY1" fmla="*/ 0 h 14736"/>
                <a:gd name="connsiteX2" fmla="*/ 0 w 214632"/>
                <a:gd name="connsiteY2" fmla="*/ 0 h 14736"/>
                <a:gd name="connsiteX3" fmla="*/ 7369 w 214632"/>
                <a:gd name="connsiteY3" fmla="*/ 7368 h 14736"/>
                <a:gd name="connsiteX4" fmla="*/ 0 w 214632"/>
                <a:gd name="connsiteY4" fmla="*/ 14735 h 14736"/>
                <a:gd name="connsiteX5" fmla="*/ 207263 w 214632"/>
                <a:gd name="connsiteY5" fmla="*/ 14735 h 14736"/>
                <a:gd name="connsiteX6" fmla="*/ 214632 w 214632"/>
                <a:gd name="connsiteY6" fmla="*/ 7635 h 14736"/>
                <a:gd name="connsiteX7" fmla="*/ 214632 w 214632"/>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632" h="14736">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w="12700" cap="flat">
              <a:noFill/>
              <a:prstDash val="solid"/>
              <a:miter/>
            </a:ln>
          </p:spPr>
          <p:txBody>
            <a:bodyPr rtlCol="0" anchor="ctr"/>
            <a:lstStyle/>
            <a:p>
              <a:endParaRPr lang="en-US" dirty="0"/>
            </a:p>
          </p:txBody>
        </p:sp>
        <p:sp>
          <p:nvSpPr>
            <p:cNvPr id="1274" name="Freeform: Shape 1273">
              <a:extLst>
                <a:ext uri="{FF2B5EF4-FFF2-40B4-BE49-F238E27FC236}">
                  <a16:creationId xmlns:a16="http://schemas.microsoft.com/office/drawing/2014/main" id="{2E7CF808-D86E-4782-B9A4-1D0E4D3660E9}"/>
                </a:ext>
              </a:extLst>
            </p:cNvPr>
            <p:cNvSpPr/>
            <p:nvPr/>
          </p:nvSpPr>
          <p:spPr>
            <a:xfrm>
              <a:off x="6960401" y="6503684"/>
              <a:ext cx="105172" cy="14601"/>
            </a:xfrm>
            <a:custGeom>
              <a:avLst/>
              <a:gdLst>
                <a:gd name="connsiteX0" fmla="*/ 105172 w 105172"/>
                <a:gd name="connsiteY0" fmla="*/ 7368 h 14601"/>
                <a:gd name="connsiteX1" fmla="*/ 97803 w 105172"/>
                <a:gd name="connsiteY1" fmla="*/ 0 h 14601"/>
                <a:gd name="connsiteX2" fmla="*/ 7100 w 105172"/>
                <a:gd name="connsiteY2" fmla="*/ 0 h 14601"/>
                <a:gd name="connsiteX3" fmla="*/ 0 w 105172"/>
                <a:gd name="connsiteY3" fmla="*/ 7234 h 14601"/>
                <a:gd name="connsiteX4" fmla="*/ 3349 w 105172"/>
                <a:gd name="connsiteY4" fmla="*/ 13262 h 14601"/>
                <a:gd name="connsiteX5" fmla="*/ 7369 w 105172"/>
                <a:gd name="connsiteY5" fmla="*/ 14601 h 14601"/>
                <a:gd name="connsiteX6" fmla="*/ 97803 w 105172"/>
                <a:gd name="connsiteY6" fmla="*/ 14601 h 14601"/>
                <a:gd name="connsiteX7" fmla="*/ 105172 w 1051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2" h="14601">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w="12700" cap="flat">
              <a:noFill/>
              <a:prstDash val="solid"/>
              <a:miter/>
            </a:ln>
          </p:spPr>
          <p:txBody>
            <a:bodyPr rtlCol="0" anchor="ctr"/>
            <a:lstStyle/>
            <a:p>
              <a:endParaRPr lang="en-US" dirty="0"/>
            </a:p>
          </p:txBody>
        </p:sp>
        <p:sp>
          <p:nvSpPr>
            <p:cNvPr id="1275" name="Freeform: Shape 1274">
              <a:extLst>
                <a:ext uri="{FF2B5EF4-FFF2-40B4-BE49-F238E27FC236}">
                  <a16:creationId xmlns:a16="http://schemas.microsoft.com/office/drawing/2014/main" id="{04A8C7F8-EDB1-4E92-94E4-E41DEE650AC5}"/>
                </a:ext>
              </a:extLst>
            </p:cNvPr>
            <p:cNvSpPr/>
            <p:nvPr/>
          </p:nvSpPr>
          <p:spPr>
            <a:xfrm>
              <a:off x="8594257" y="5623387"/>
              <a:ext cx="55656" cy="14737"/>
            </a:xfrm>
            <a:custGeom>
              <a:avLst/>
              <a:gdLst>
                <a:gd name="connsiteX0" fmla="*/ 7101 w 55656"/>
                <a:gd name="connsiteY0" fmla="*/ 68 h 14737"/>
                <a:gd name="connsiteX1" fmla="*/ 0 w 55656"/>
                <a:gd name="connsiteY1" fmla="*/ 68 h 14737"/>
                <a:gd name="connsiteX2" fmla="*/ 8293 w 55656"/>
                <a:gd name="connsiteY2" fmla="*/ 6377 h 14737"/>
                <a:gd name="connsiteX3" fmla="*/ 1983 w 55656"/>
                <a:gd name="connsiteY3" fmla="*/ 14669 h 14737"/>
                <a:gd name="connsiteX4" fmla="*/ 0 w 55656"/>
                <a:gd name="connsiteY4" fmla="*/ 14669 h 14737"/>
                <a:gd name="connsiteX5" fmla="*/ 47294 w 55656"/>
                <a:gd name="connsiteY5" fmla="*/ 14669 h 14737"/>
                <a:gd name="connsiteX6" fmla="*/ 55588 w 55656"/>
                <a:gd name="connsiteY6" fmla="*/ 8360 h 14737"/>
                <a:gd name="connsiteX7" fmla="*/ 49277 w 55656"/>
                <a:gd name="connsiteY7" fmla="*/ 68 h 14737"/>
                <a:gd name="connsiteX8" fmla="*/ 47294 w 55656"/>
                <a:gd name="connsiteY8" fmla="*/ 68 h 14737"/>
                <a:gd name="connsiteX9" fmla="*/ 7101 w 55656"/>
                <a:gd name="connsiteY9" fmla="*/ 68 h 1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56" h="14737">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w="12700" cap="flat">
              <a:noFill/>
              <a:prstDash val="solid"/>
              <a:miter/>
            </a:ln>
          </p:spPr>
          <p:txBody>
            <a:bodyPr rtlCol="0" anchor="ctr"/>
            <a:lstStyle/>
            <a:p>
              <a:endParaRPr lang="en-US" dirty="0"/>
            </a:p>
          </p:txBody>
        </p:sp>
        <p:sp>
          <p:nvSpPr>
            <p:cNvPr id="1276" name="Freeform: Shape 1275">
              <a:extLst>
                <a:ext uri="{FF2B5EF4-FFF2-40B4-BE49-F238E27FC236}">
                  <a16:creationId xmlns:a16="http://schemas.microsoft.com/office/drawing/2014/main" id="{707450DE-5D81-4D27-A31C-F09DE04CE147}"/>
                </a:ext>
              </a:extLst>
            </p:cNvPr>
            <p:cNvSpPr/>
            <p:nvPr/>
          </p:nvSpPr>
          <p:spPr>
            <a:xfrm>
              <a:off x="10004505" y="5921508"/>
              <a:ext cx="14738" cy="550695"/>
            </a:xfrm>
            <a:custGeom>
              <a:avLst/>
              <a:gdLst>
                <a:gd name="connsiteX0" fmla="*/ 0 w 14738"/>
                <a:gd name="connsiteY0" fmla="*/ 7368 h 550695"/>
                <a:gd name="connsiteX1" fmla="*/ 0 w 14738"/>
                <a:gd name="connsiteY1" fmla="*/ 550696 h 550695"/>
                <a:gd name="connsiteX2" fmla="*/ 14738 w 14738"/>
                <a:gd name="connsiteY2" fmla="*/ 550696 h 550695"/>
                <a:gd name="connsiteX3" fmla="*/ 14738 w 14738"/>
                <a:gd name="connsiteY3" fmla="*/ 7368 h 550695"/>
                <a:gd name="connsiteX4" fmla="*/ 7369 w 14738"/>
                <a:gd name="connsiteY4" fmla="*/ 0 h 550695"/>
                <a:gd name="connsiteX5" fmla="*/ 0 w 14738"/>
                <a:gd name="connsiteY5" fmla="*/ 7368 h 55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550695">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77" name="Freeform: Shape 1276">
              <a:extLst>
                <a:ext uri="{FF2B5EF4-FFF2-40B4-BE49-F238E27FC236}">
                  <a16:creationId xmlns:a16="http://schemas.microsoft.com/office/drawing/2014/main" id="{C8399541-A4B1-48C9-AC21-02FD2C8D5925}"/>
                </a:ext>
              </a:extLst>
            </p:cNvPr>
            <p:cNvSpPr/>
            <p:nvPr/>
          </p:nvSpPr>
          <p:spPr>
            <a:xfrm>
              <a:off x="5803639" y="6579905"/>
              <a:ext cx="50" cy="2009"/>
            </a:xfrm>
            <a:custGeom>
              <a:avLst/>
              <a:gdLst>
                <a:gd name="connsiteX0" fmla="*/ 0 w 50"/>
                <a:gd name="connsiteY0" fmla="*/ 0 h 2009"/>
                <a:gd name="connsiteX1" fmla="*/ 0 w 50"/>
                <a:gd name="connsiteY1" fmla="*/ 2009 h 2009"/>
                <a:gd name="connsiteX2" fmla="*/ 0 w 50"/>
                <a:gd name="connsiteY2" fmla="*/ 2009 h 2009"/>
                <a:gd name="connsiteX3" fmla="*/ 0 w 50"/>
                <a:gd name="connsiteY3" fmla="*/ 402 h 2009"/>
              </a:gdLst>
              <a:ahLst/>
              <a:cxnLst>
                <a:cxn ang="0">
                  <a:pos x="connsiteX0" y="connsiteY0"/>
                </a:cxn>
                <a:cxn ang="0">
                  <a:pos x="connsiteX1" y="connsiteY1"/>
                </a:cxn>
                <a:cxn ang="0">
                  <a:pos x="connsiteX2" y="connsiteY2"/>
                </a:cxn>
                <a:cxn ang="0">
                  <a:pos x="connsiteX3" y="connsiteY3"/>
                </a:cxn>
              </a:cxnLst>
              <a:rect l="l" t="t" r="r" b="b"/>
              <a:pathLst>
                <a:path w="50" h="2009">
                  <a:moveTo>
                    <a:pt x="0" y="0"/>
                  </a:moveTo>
                  <a:cubicBezTo>
                    <a:pt x="67" y="670"/>
                    <a:pt x="67" y="1339"/>
                    <a:pt x="0" y="2009"/>
                  </a:cubicBezTo>
                  <a:lnTo>
                    <a:pt x="0" y="2009"/>
                  </a:lnTo>
                  <a:cubicBezTo>
                    <a:pt x="0" y="2009"/>
                    <a:pt x="0" y="938"/>
                    <a:pt x="0" y="402"/>
                  </a:cubicBezTo>
                  <a:close/>
                </a:path>
              </a:pathLst>
            </a:custGeom>
            <a:solidFill>
              <a:srgbClr val="000000"/>
            </a:solidFill>
            <a:ln w="12700" cap="flat">
              <a:noFill/>
              <a:prstDash val="solid"/>
              <a:miter/>
            </a:ln>
          </p:spPr>
          <p:txBody>
            <a:bodyPr rtlCol="0" anchor="ctr"/>
            <a:lstStyle/>
            <a:p>
              <a:endParaRPr lang="en-US" dirty="0"/>
            </a:p>
          </p:txBody>
        </p:sp>
        <p:sp>
          <p:nvSpPr>
            <p:cNvPr id="1278" name="Freeform: Shape 1277">
              <a:extLst>
                <a:ext uri="{FF2B5EF4-FFF2-40B4-BE49-F238E27FC236}">
                  <a16:creationId xmlns:a16="http://schemas.microsoft.com/office/drawing/2014/main" id="{1CB33517-2ACF-4B4D-94F7-9E7101847E18}"/>
                </a:ext>
              </a:extLst>
            </p:cNvPr>
            <p:cNvSpPr/>
            <p:nvPr/>
          </p:nvSpPr>
          <p:spPr>
            <a:xfrm>
              <a:off x="5789253" y="6579905"/>
              <a:ext cx="49" cy="2009"/>
            </a:xfrm>
            <a:custGeom>
              <a:avLst/>
              <a:gdLst>
                <a:gd name="connsiteX0" fmla="*/ 50 w 49"/>
                <a:gd name="connsiteY0" fmla="*/ 2009 h 2009"/>
                <a:gd name="connsiteX1" fmla="*/ 50 w 49"/>
                <a:gd name="connsiteY1" fmla="*/ 0 h 2009"/>
                <a:gd name="connsiteX2" fmla="*/ 50 w 49"/>
                <a:gd name="connsiteY2" fmla="*/ 0 h 2009"/>
                <a:gd name="connsiteX3" fmla="*/ 50 w 49"/>
                <a:gd name="connsiteY3" fmla="*/ 1607 h 2009"/>
              </a:gdLst>
              <a:ahLst/>
              <a:cxnLst>
                <a:cxn ang="0">
                  <a:pos x="connsiteX0" y="connsiteY0"/>
                </a:cxn>
                <a:cxn ang="0">
                  <a:pos x="connsiteX1" y="connsiteY1"/>
                </a:cxn>
                <a:cxn ang="0">
                  <a:pos x="connsiteX2" y="connsiteY2"/>
                </a:cxn>
                <a:cxn ang="0">
                  <a:pos x="connsiteX3" y="connsiteY3"/>
                </a:cxn>
              </a:cxnLst>
              <a:rect l="l" t="t" r="r" b="b"/>
              <a:pathLst>
                <a:path w="49" h="2009">
                  <a:moveTo>
                    <a:pt x="50" y="2009"/>
                  </a:moveTo>
                  <a:cubicBezTo>
                    <a:pt x="-17" y="1339"/>
                    <a:pt x="-17" y="670"/>
                    <a:pt x="50" y="0"/>
                  </a:cubicBezTo>
                  <a:lnTo>
                    <a:pt x="50" y="0"/>
                  </a:lnTo>
                  <a:cubicBezTo>
                    <a:pt x="50" y="0"/>
                    <a:pt x="50" y="1072"/>
                    <a:pt x="50" y="1607"/>
                  </a:cubicBezTo>
                  <a:close/>
                </a:path>
              </a:pathLst>
            </a:custGeom>
            <a:solidFill>
              <a:srgbClr val="000000"/>
            </a:solidFill>
            <a:ln w="12700" cap="flat">
              <a:noFill/>
              <a:prstDash val="solid"/>
              <a:miter/>
            </a:ln>
          </p:spPr>
          <p:txBody>
            <a:bodyPr rtlCol="0" anchor="ctr"/>
            <a:lstStyle/>
            <a:p>
              <a:endParaRPr lang="en-US" dirty="0"/>
            </a:p>
          </p:txBody>
        </p:sp>
        <p:sp>
          <p:nvSpPr>
            <p:cNvPr id="1279" name="Freeform: Shape 1278">
              <a:extLst>
                <a:ext uri="{FF2B5EF4-FFF2-40B4-BE49-F238E27FC236}">
                  <a16:creationId xmlns:a16="http://schemas.microsoft.com/office/drawing/2014/main" id="{E834D03E-5B57-4BE7-B602-E7F98DF05F59}"/>
                </a:ext>
              </a:extLst>
            </p:cNvPr>
            <p:cNvSpPr/>
            <p:nvPr/>
          </p:nvSpPr>
          <p:spPr>
            <a:xfrm>
              <a:off x="6225400"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80" name="Freeform: Shape 1279">
              <a:extLst>
                <a:ext uri="{FF2B5EF4-FFF2-40B4-BE49-F238E27FC236}">
                  <a16:creationId xmlns:a16="http://schemas.microsoft.com/office/drawing/2014/main" id="{63C306C1-00C9-48FD-A38E-3C82F2706787}"/>
                </a:ext>
              </a:extLst>
            </p:cNvPr>
            <p:cNvSpPr/>
            <p:nvPr/>
          </p:nvSpPr>
          <p:spPr>
            <a:xfrm>
              <a:off x="9479179" y="6512123"/>
              <a:ext cx="14737" cy="8574"/>
            </a:xfrm>
            <a:custGeom>
              <a:avLst/>
              <a:gdLst>
                <a:gd name="connsiteX0" fmla="*/ 7369 w 14737"/>
                <a:gd name="connsiteY0" fmla="*/ 8573 h 8574"/>
                <a:gd name="connsiteX1" fmla="*/ 14737 w 14737"/>
                <a:gd name="connsiteY1" fmla="*/ 1474 h 8574"/>
                <a:gd name="connsiteX2" fmla="*/ 14737 w 14737"/>
                <a:gd name="connsiteY2" fmla="*/ 1206 h 8574"/>
                <a:gd name="connsiteX3" fmla="*/ 14737 w 14737"/>
                <a:gd name="connsiteY3" fmla="*/ 0 h 8574"/>
                <a:gd name="connsiteX4" fmla="*/ 7369 w 14737"/>
                <a:gd name="connsiteY4" fmla="*/ 7368 h 8574"/>
                <a:gd name="connsiteX5" fmla="*/ 0 w 14737"/>
                <a:gd name="connsiteY5" fmla="*/ 0 h 8574"/>
                <a:gd name="connsiteX6" fmla="*/ 0 w 14737"/>
                <a:gd name="connsiteY6" fmla="*/ 1206 h 8574"/>
                <a:gd name="connsiteX7" fmla="*/ 7369 w 14737"/>
                <a:gd name="connsiteY7" fmla="*/ 8573 h 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8574">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w="12700" cap="flat">
              <a:noFill/>
              <a:prstDash val="solid"/>
              <a:miter/>
            </a:ln>
          </p:spPr>
          <p:txBody>
            <a:bodyPr rtlCol="0" anchor="ctr"/>
            <a:lstStyle/>
            <a:p>
              <a:endParaRPr lang="en-US" dirty="0"/>
            </a:p>
          </p:txBody>
        </p:sp>
        <p:sp>
          <p:nvSpPr>
            <p:cNvPr id="1281" name="Freeform: Shape 1280">
              <a:extLst>
                <a:ext uri="{FF2B5EF4-FFF2-40B4-BE49-F238E27FC236}">
                  <a16:creationId xmlns:a16="http://schemas.microsoft.com/office/drawing/2014/main" id="{7829EDF2-EE53-4CFC-9DCB-C0EA120700A6}"/>
                </a:ext>
              </a:extLst>
            </p:cNvPr>
            <p:cNvSpPr/>
            <p:nvPr/>
          </p:nvSpPr>
          <p:spPr>
            <a:xfrm>
              <a:off x="9479179" y="5755804"/>
              <a:ext cx="14737" cy="763687"/>
            </a:xfrm>
            <a:custGeom>
              <a:avLst/>
              <a:gdLst>
                <a:gd name="connsiteX0" fmla="*/ 0 w 14737"/>
                <a:gd name="connsiteY0" fmla="*/ 7368 h 763687"/>
                <a:gd name="connsiteX1" fmla="*/ 0 w 14737"/>
                <a:gd name="connsiteY1" fmla="*/ 756319 h 763687"/>
                <a:gd name="connsiteX2" fmla="*/ 7369 w 14737"/>
                <a:gd name="connsiteY2" fmla="*/ 763687 h 763687"/>
                <a:gd name="connsiteX3" fmla="*/ 14737 w 14737"/>
                <a:gd name="connsiteY3" fmla="*/ 756319 h 763687"/>
                <a:gd name="connsiteX4" fmla="*/ 14737 w 14737"/>
                <a:gd name="connsiteY4" fmla="*/ 7368 h 763687"/>
                <a:gd name="connsiteX5" fmla="*/ 7369 w 14737"/>
                <a:gd name="connsiteY5" fmla="*/ 0 h 763687"/>
                <a:gd name="connsiteX6" fmla="*/ 0 w 14737"/>
                <a:gd name="connsiteY6" fmla="*/ 7368 h 76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63687">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82" name="Freeform: Shape 1281">
              <a:extLst>
                <a:ext uri="{FF2B5EF4-FFF2-40B4-BE49-F238E27FC236}">
                  <a16:creationId xmlns:a16="http://schemas.microsoft.com/office/drawing/2014/main" id="{126EF01B-83B0-42C4-8189-925FA929A48B}"/>
                </a:ext>
              </a:extLst>
            </p:cNvPr>
            <p:cNvSpPr/>
            <p:nvPr/>
          </p:nvSpPr>
          <p:spPr>
            <a:xfrm>
              <a:off x="8729575" y="6520027"/>
              <a:ext cx="14291" cy="9108"/>
            </a:xfrm>
            <a:custGeom>
              <a:avLst/>
              <a:gdLst>
                <a:gd name="connsiteX0" fmla="*/ 7369 w 14291"/>
                <a:gd name="connsiteY0" fmla="*/ 7234 h 9108"/>
                <a:gd name="connsiteX1" fmla="*/ 0 w 14291"/>
                <a:gd name="connsiteY1" fmla="*/ 134 h 9108"/>
                <a:gd name="connsiteX2" fmla="*/ 0 w 14291"/>
                <a:gd name="connsiteY2" fmla="*/ 0 h 9108"/>
                <a:gd name="connsiteX3" fmla="*/ 0 w 14291"/>
                <a:gd name="connsiteY3" fmla="*/ 1741 h 9108"/>
                <a:gd name="connsiteX4" fmla="*/ 7369 w 14291"/>
                <a:gd name="connsiteY4" fmla="*/ 9109 h 9108"/>
                <a:gd name="connsiteX5" fmla="*/ 14202 w 14291"/>
                <a:gd name="connsiteY5" fmla="*/ 4554 h 9108"/>
                <a:gd name="connsiteX6" fmla="*/ 14202 w 14291"/>
                <a:gd name="connsiteY6" fmla="*/ 1741 h 9108"/>
                <a:gd name="connsiteX7" fmla="*/ 14202 w 14291"/>
                <a:gd name="connsiteY7" fmla="*/ 0 h 9108"/>
                <a:gd name="connsiteX8" fmla="*/ 7369 w 14291"/>
                <a:gd name="connsiteY8" fmla="*/ 7234 h 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91" h="9108">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w="12700" cap="flat">
              <a:noFill/>
              <a:prstDash val="solid"/>
              <a:miter/>
            </a:ln>
          </p:spPr>
          <p:txBody>
            <a:bodyPr rtlCol="0" anchor="ctr"/>
            <a:lstStyle/>
            <a:p>
              <a:endParaRPr lang="en-US" dirty="0"/>
            </a:p>
          </p:txBody>
        </p:sp>
        <p:sp>
          <p:nvSpPr>
            <p:cNvPr id="1283" name="Freeform: Shape 1282">
              <a:extLst>
                <a:ext uri="{FF2B5EF4-FFF2-40B4-BE49-F238E27FC236}">
                  <a16:creationId xmlns:a16="http://schemas.microsoft.com/office/drawing/2014/main" id="{5723C34A-1853-4AC3-82BE-9B8455322498}"/>
                </a:ext>
              </a:extLst>
            </p:cNvPr>
            <p:cNvSpPr/>
            <p:nvPr/>
          </p:nvSpPr>
          <p:spPr>
            <a:xfrm>
              <a:off x="8729793" y="6504046"/>
              <a:ext cx="14787" cy="23616"/>
            </a:xfrm>
            <a:custGeom>
              <a:avLst/>
              <a:gdLst>
                <a:gd name="connsiteX0" fmla="*/ 8624 w 14787"/>
                <a:gd name="connsiteY0" fmla="*/ 40 h 23616"/>
                <a:gd name="connsiteX1" fmla="*/ 7151 w 14787"/>
                <a:gd name="connsiteY1" fmla="*/ 40 h 23616"/>
                <a:gd name="connsiteX2" fmla="*/ 50 w 14787"/>
                <a:gd name="connsiteY2" fmla="*/ 6202 h 23616"/>
                <a:gd name="connsiteX3" fmla="*/ 50 w 14787"/>
                <a:gd name="connsiteY3" fmla="*/ 7408 h 23616"/>
                <a:gd name="connsiteX4" fmla="*/ 50 w 14787"/>
                <a:gd name="connsiteY4" fmla="*/ 16383 h 23616"/>
                <a:gd name="connsiteX5" fmla="*/ 7285 w 14787"/>
                <a:gd name="connsiteY5" fmla="*/ 23616 h 23616"/>
                <a:gd name="connsiteX6" fmla="*/ 7419 w 14787"/>
                <a:gd name="connsiteY6" fmla="*/ 23616 h 23616"/>
                <a:gd name="connsiteX7" fmla="*/ 14787 w 14787"/>
                <a:gd name="connsiteY7" fmla="*/ 16383 h 23616"/>
                <a:gd name="connsiteX8" fmla="*/ 14787 w 14787"/>
                <a:gd name="connsiteY8" fmla="*/ 7408 h 23616"/>
                <a:gd name="connsiteX9" fmla="*/ 10500 w 14787"/>
                <a:gd name="connsiteY9" fmla="*/ 844 h 23616"/>
                <a:gd name="connsiteX10" fmla="*/ 10500 w 14787"/>
                <a:gd name="connsiteY10" fmla="*/ 844 h 23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87" h="23616">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w="12700" cap="flat">
              <a:noFill/>
              <a:prstDash val="solid"/>
              <a:miter/>
            </a:ln>
          </p:spPr>
          <p:txBody>
            <a:bodyPr rtlCol="0" anchor="ctr"/>
            <a:lstStyle/>
            <a:p>
              <a:endParaRPr lang="en-US" dirty="0"/>
            </a:p>
          </p:txBody>
        </p:sp>
        <p:sp>
          <p:nvSpPr>
            <p:cNvPr id="1284" name="Freeform: Shape 1283">
              <a:extLst>
                <a:ext uri="{FF2B5EF4-FFF2-40B4-BE49-F238E27FC236}">
                  <a16:creationId xmlns:a16="http://schemas.microsoft.com/office/drawing/2014/main" id="{76CC908A-6814-4763-A624-5207373942C4}"/>
                </a:ext>
              </a:extLst>
            </p:cNvPr>
            <p:cNvSpPr/>
            <p:nvPr/>
          </p:nvSpPr>
          <p:spPr>
            <a:xfrm>
              <a:off x="9596235" y="5941506"/>
              <a:ext cx="14777" cy="537395"/>
            </a:xfrm>
            <a:custGeom>
              <a:avLst/>
              <a:gdLst>
                <a:gd name="connsiteX0" fmla="*/ 13840 w 14777"/>
                <a:gd name="connsiteY0" fmla="*/ 13223 h 537395"/>
                <a:gd name="connsiteX1" fmla="*/ 13840 w 14777"/>
                <a:gd name="connsiteY1" fmla="*/ 7463 h 537395"/>
                <a:gd name="connsiteX2" fmla="*/ 6739 w 14777"/>
                <a:gd name="connsiteY2" fmla="*/ 95 h 537395"/>
                <a:gd name="connsiteX3" fmla="*/ 6471 w 14777"/>
                <a:gd name="connsiteY3" fmla="*/ 95 h 537395"/>
                <a:gd name="connsiteX4" fmla="*/ 4194 w 14777"/>
                <a:gd name="connsiteY4" fmla="*/ 95 h 537395"/>
                <a:gd name="connsiteX5" fmla="*/ 2853 w 14777"/>
                <a:gd name="connsiteY5" fmla="*/ 95 h 537395"/>
                <a:gd name="connsiteX6" fmla="*/ 1782 w 14777"/>
                <a:gd name="connsiteY6" fmla="*/ 899 h 537395"/>
                <a:gd name="connsiteX7" fmla="*/ 844 w 14777"/>
                <a:gd name="connsiteY7" fmla="*/ 1837 h 537395"/>
                <a:gd name="connsiteX8" fmla="*/ 40 w 14777"/>
                <a:gd name="connsiteY8" fmla="*/ 3042 h 537395"/>
                <a:gd name="connsiteX9" fmla="*/ 40 w 14777"/>
                <a:gd name="connsiteY9" fmla="*/ 4248 h 537395"/>
                <a:gd name="connsiteX10" fmla="*/ 40 w 14777"/>
                <a:gd name="connsiteY10" fmla="*/ 5722 h 537395"/>
                <a:gd name="connsiteX11" fmla="*/ 40 w 14777"/>
                <a:gd name="connsiteY11" fmla="*/ 5722 h 537395"/>
                <a:gd name="connsiteX12" fmla="*/ 40 w 14777"/>
                <a:gd name="connsiteY12" fmla="*/ 537396 h 537395"/>
                <a:gd name="connsiteX13" fmla="*/ 14778 w 14777"/>
                <a:gd name="connsiteY13" fmla="*/ 537396 h 53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7" h="537395">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w="12700" cap="flat">
              <a:noFill/>
              <a:prstDash val="solid"/>
              <a:miter/>
            </a:ln>
          </p:spPr>
          <p:txBody>
            <a:bodyPr rtlCol="0" anchor="ctr"/>
            <a:lstStyle/>
            <a:p>
              <a:endParaRPr lang="en-US" dirty="0"/>
            </a:p>
          </p:txBody>
        </p:sp>
        <p:sp>
          <p:nvSpPr>
            <p:cNvPr id="1285" name="Freeform: Shape 1284">
              <a:extLst>
                <a:ext uri="{FF2B5EF4-FFF2-40B4-BE49-F238E27FC236}">
                  <a16:creationId xmlns:a16="http://schemas.microsoft.com/office/drawing/2014/main" id="{A8605FF4-0740-425D-B10D-C86F378BEE5C}"/>
                </a:ext>
              </a:extLst>
            </p:cNvPr>
            <p:cNvSpPr/>
            <p:nvPr/>
          </p:nvSpPr>
          <p:spPr>
            <a:xfrm>
              <a:off x="7274578" y="5863505"/>
              <a:ext cx="8708" cy="14735"/>
            </a:xfrm>
            <a:custGeom>
              <a:avLst/>
              <a:gdLst>
                <a:gd name="connsiteX0" fmla="*/ 7369 w 8708"/>
                <a:gd name="connsiteY0" fmla="*/ 7368 h 14735"/>
                <a:gd name="connsiteX1" fmla="*/ 0 w 8708"/>
                <a:gd name="connsiteY1" fmla="*/ 14735 h 14735"/>
                <a:gd name="connsiteX2" fmla="*/ 1340 w 8708"/>
                <a:gd name="connsiteY2" fmla="*/ 14735 h 14735"/>
                <a:gd name="connsiteX3" fmla="*/ 8709 w 8708"/>
                <a:gd name="connsiteY3" fmla="*/ 7368 h 14735"/>
                <a:gd name="connsiteX4" fmla="*/ 1340 w 8708"/>
                <a:gd name="connsiteY4" fmla="*/ 0 h 14735"/>
                <a:gd name="connsiteX5" fmla="*/ 402 w 8708"/>
                <a:gd name="connsiteY5" fmla="*/ 0 h 14735"/>
                <a:gd name="connsiteX6" fmla="*/ 7369 w 870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 h="14735">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w="12700" cap="flat">
              <a:noFill/>
              <a:prstDash val="solid"/>
              <a:miter/>
            </a:ln>
          </p:spPr>
          <p:txBody>
            <a:bodyPr rtlCol="0" anchor="ctr"/>
            <a:lstStyle/>
            <a:p>
              <a:endParaRPr lang="en-US" dirty="0"/>
            </a:p>
          </p:txBody>
        </p:sp>
        <p:sp>
          <p:nvSpPr>
            <p:cNvPr id="1286" name="Freeform: Shape 1285">
              <a:extLst>
                <a:ext uri="{FF2B5EF4-FFF2-40B4-BE49-F238E27FC236}">
                  <a16:creationId xmlns:a16="http://schemas.microsoft.com/office/drawing/2014/main" id="{0DDB3252-DD3F-4D81-AD15-229252682566}"/>
                </a:ext>
              </a:extLst>
            </p:cNvPr>
            <p:cNvSpPr/>
            <p:nvPr/>
          </p:nvSpPr>
          <p:spPr>
            <a:xfrm>
              <a:off x="7262661" y="5863237"/>
              <a:ext cx="19687" cy="14735"/>
            </a:xfrm>
            <a:custGeom>
              <a:avLst/>
              <a:gdLst>
                <a:gd name="connsiteX0" fmla="*/ 5620 w 19687"/>
                <a:gd name="connsiteY0" fmla="*/ 14735 h 14735"/>
                <a:gd name="connsiteX1" fmla="*/ 6960 w 19687"/>
                <a:gd name="connsiteY1" fmla="*/ 14735 h 14735"/>
                <a:gd name="connsiteX2" fmla="*/ 12319 w 19687"/>
                <a:gd name="connsiteY2" fmla="*/ 14735 h 14735"/>
                <a:gd name="connsiteX3" fmla="*/ 19688 w 19687"/>
                <a:gd name="connsiteY3" fmla="*/ 7368 h 14735"/>
                <a:gd name="connsiteX4" fmla="*/ 12319 w 19687"/>
                <a:gd name="connsiteY4" fmla="*/ 0 h 14735"/>
                <a:gd name="connsiteX5" fmla="*/ 7362 w 19687"/>
                <a:gd name="connsiteY5" fmla="*/ 0 h 14735"/>
                <a:gd name="connsiteX6" fmla="*/ 6023 w 19687"/>
                <a:gd name="connsiteY6" fmla="*/ 0 h 14735"/>
                <a:gd name="connsiteX7" fmla="*/ 4548 w 19687"/>
                <a:gd name="connsiteY7" fmla="*/ 0 h 14735"/>
                <a:gd name="connsiteX8" fmla="*/ 1869 w 19687"/>
                <a:gd name="connsiteY8" fmla="*/ 1875 h 14735"/>
                <a:gd name="connsiteX9" fmla="*/ 1869 w 19687"/>
                <a:gd name="connsiteY9" fmla="*/ 11788 h 14735"/>
                <a:gd name="connsiteX10" fmla="*/ 4548 w 19687"/>
                <a:gd name="connsiteY10" fmla="*/ 1366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7" h="14735">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w="12700" cap="flat">
              <a:noFill/>
              <a:prstDash val="solid"/>
              <a:miter/>
            </a:ln>
          </p:spPr>
          <p:txBody>
            <a:bodyPr rtlCol="0" anchor="ctr"/>
            <a:lstStyle/>
            <a:p>
              <a:endParaRPr lang="en-US" dirty="0"/>
            </a:p>
          </p:txBody>
        </p:sp>
        <p:sp>
          <p:nvSpPr>
            <p:cNvPr id="1287" name="Freeform: Shape 1286">
              <a:extLst>
                <a:ext uri="{FF2B5EF4-FFF2-40B4-BE49-F238E27FC236}">
                  <a16:creationId xmlns:a16="http://schemas.microsoft.com/office/drawing/2014/main" id="{AFCA2BC2-5CC8-4A5C-9353-B83AF82FAE6C}"/>
                </a:ext>
              </a:extLst>
            </p:cNvPr>
            <p:cNvSpPr/>
            <p:nvPr/>
          </p:nvSpPr>
          <p:spPr>
            <a:xfrm>
              <a:off x="8048507" y="6061894"/>
              <a:ext cx="13057" cy="83054"/>
            </a:xfrm>
            <a:custGeom>
              <a:avLst/>
              <a:gdLst>
                <a:gd name="connsiteX0" fmla="*/ 5687 w 13057"/>
                <a:gd name="connsiteY0" fmla="*/ 75687 h 83054"/>
                <a:gd name="connsiteX1" fmla="*/ 13056 w 13057"/>
                <a:gd name="connsiteY1" fmla="*/ 82786 h 83054"/>
                <a:gd name="connsiteX2" fmla="*/ 13056 w 13057"/>
                <a:gd name="connsiteY2" fmla="*/ 83054 h 83054"/>
                <a:gd name="connsiteX3" fmla="*/ 13056 w 13057"/>
                <a:gd name="connsiteY3" fmla="*/ 7369 h 83054"/>
                <a:gd name="connsiteX4" fmla="*/ 5955 w 13057"/>
                <a:gd name="connsiteY4" fmla="*/ 1 h 83054"/>
                <a:gd name="connsiteX5" fmla="*/ 5687 w 13057"/>
                <a:gd name="connsiteY5" fmla="*/ 1 h 83054"/>
                <a:gd name="connsiteX6" fmla="*/ 1132 w 13057"/>
                <a:gd name="connsiteY6" fmla="*/ 1742 h 83054"/>
                <a:gd name="connsiteX7" fmla="*/ 60 w 13057"/>
                <a:gd name="connsiteY7" fmla="*/ 2814 h 83054"/>
                <a:gd name="connsiteX8" fmla="*/ 60 w 13057"/>
                <a:gd name="connsiteY8" fmla="*/ 3886 h 83054"/>
                <a:gd name="connsiteX9" fmla="*/ 60 w 13057"/>
                <a:gd name="connsiteY9" fmla="*/ 5225 h 83054"/>
                <a:gd name="connsiteX10" fmla="*/ 60 w 13057"/>
                <a:gd name="connsiteY10" fmla="*/ 6699 h 83054"/>
                <a:gd name="connsiteX11" fmla="*/ 60 w 13057"/>
                <a:gd name="connsiteY11" fmla="*/ 7369 h 83054"/>
                <a:gd name="connsiteX12" fmla="*/ 60 w 13057"/>
                <a:gd name="connsiteY12" fmla="*/ 83054 h 83054"/>
                <a:gd name="connsiteX13" fmla="*/ 5687 w 13057"/>
                <a:gd name="connsiteY13" fmla="*/ 75687 h 8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57" h="83054">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w="12700" cap="flat">
              <a:noFill/>
              <a:prstDash val="solid"/>
              <a:miter/>
            </a:ln>
          </p:spPr>
          <p:txBody>
            <a:bodyPr rtlCol="0" anchor="ctr"/>
            <a:lstStyle/>
            <a:p>
              <a:endParaRPr lang="en-US" dirty="0"/>
            </a:p>
          </p:txBody>
        </p:sp>
        <p:sp>
          <p:nvSpPr>
            <p:cNvPr id="1288" name="Freeform: Shape 1287">
              <a:extLst>
                <a:ext uri="{FF2B5EF4-FFF2-40B4-BE49-F238E27FC236}">
                  <a16:creationId xmlns:a16="http://schemas.microsoft.com/office/drawing/2014/main" id="{B83BD38D-3119-4B86-9622-96CFA9842CD0}"/>
                </a:ext>
              </a:extLst>
            </p:cNvPr>
            <p:cNvSpPr/>
            <p:nvPr/>
          </p:nvSpPr>
          <p:spPr>
            <a:xfrm>
              <a:off x="8348274" y="4969076"/>
              <a:ext cx="14738" cy="661746"/>
            </a:xfrm>
            <a:custGeom>
              <a:avLst/>
              <a:gdLst>
                <a:gd name="connsiteX0" fmla="*/ 0 w 14738"/>
                <a:gd name="connsiteY0" fmla="*/ 7368 h 661746"/>
                <a:gd name="connsiteX1" fmla="*/ 0 w 14738"/>
                <a:gd name="connsiteY1" fmla="*/ 661746 h 661746"/>
                <a:gd name="connsiteX2" fmla="*/ 7369 w 14738"/>
                <a:gd name="connsiteY2" fmla="*/ 654378 h 661746"/>
                <a:gd name="connsiteX3" fmla="*/ 14738 w 14738"/>
                <a:gd name="connsiteY3" fmla="*/ 661746 h 661746"/>
                <a:gd name="connsiteX4" fmla="*/ 14738 w 14738"/>
                <a:gd name="connsiteY4" fmla="*/ 7368 h 661746"/>
                <a:gd name="connsiteX5" fmla="*/ 7369 w 14738"/>
                <a:gd name="connsiteY5" fmla="*/ 0 h 661746"/>
                <a:gd name="connsiteX6" fmla="*/ 0 w 14738"/>
                <a:gd name="connsiteY6" fmla="*/ 7368 h 66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661746">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89" name="Freeform: Shape 1288">
              <a:extLst>
                <a:ext uri="{FF2B5EF4-FFF2-40B4-BE49-F238E27FC236}">
                  <a16:creationId xmlns:a16="http://schemas.microsoft.com/office/drawing/2014/main" id="{612C42CB-75CB-4DCA-8EC9-247381175C87}"/>
                </a:ext>
              </a:extLst>
            </p:cNvPr>
            <p:cNvSpPr/>
            <p:nvPr/>
          </p:nvSpPr>
          <p:spPr>
            <a:xfrm>
              <a:off x="8348274" y="5623455"/>
              <a:ext cx="14738" cy="199327"/>
            </a:xfrm>
            <a:custGeom>
              <a:avLst/>
              <a:gdLst>
                <a:gd name="connsiteX0" fmla="*/ 7369 w 14738"/>
                <a:gd name="connsiteY0" fmla="*/ 199328 h 199327"/>
                <a:gd name="connsiteX1" fmla="*/ 14738 w 14738"/>
                <a:gd name="connsiteY1" fmla="*/ 191960 h 199327"/>
                <a:gd name="connsiteX2" fmla="*/ 14738 w 14738"/>
                <a:gd name="connsiteY2" fmla="*/ 7368 h 199327"/>
                <a:gd name="connsiteX3" fmla="*/ 7369 w 14738"/>
                <a:gd name="connsiteY3" fmla="*/ 0 h 199327"/>
                <a:gd name="connsiteX4" fmla="*/ 0 w 14738"/>
                <a:gd name="connsiteY4" fmla="*/ 7368 h 199327"/>
                <a:gd name="connsiteX5" fmla="*/ 0 w 14738"/>
                <a:gd name="connsiteY5" fmla="*/ 191960 h 199327"/>
                <a:gd name="connsiteX6" fmla="*/ 7369 w 14738"/>
                <a:gd name="connsiteY6" fmla="*/ 199328 h 19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99327">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w="12700" cap="flat">
              <a:noFill/>
              <a:prstDash val="solid"/>
              <a:miter/>
            </a:ln>
          </p:spPr>
          <p:txBody>
            <a:bodyPr rtlCol="0" anchor="ctr"/>
            <a:lstStyle/>
            <a:p>
              <a:endParaRPr lang="en-US" dirty="0"/>
            </a:p>
          </p:txBody>
        </p:sp>
        <p:sp>
          <p:nvSpPr>
            <p:cNvPr id="1290" name="Freeform: Shape 1289">
              <a:extLst>
                <a:ext uri="{FF2B5EF4-FFF2-40B4-BE49-F238E27FC236}">
                  <a16:creationId xmlns:a16="http://schemas.microsoft.com/office/drawing/2014/main" id="{D424F0D7-D72A-44A3-8535-FA890565F175}"/>
                </a:ext>
              </a:extLst>
            </p:cNvPr>
            <p:cNvSpPr/>
            <p:nvPr/>
          </p:nvSpPr>
          <p:spPr>
            <a:xfrm>
              <a:off x="5505137"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91" name="Freeform: Shape 1290">
              <a:extLst>
                <a:ext uri="{FF2B5EF4-FFF2-40B4-BE49-F238E27FC236}">
                  <a16:creationId xmlns:a16="http://schemas.microsoft.com/office/drawing/2014/main" id="{6A1CAE9A-3CF3-4844-9CF9-68DC16EFF6AD}"/>
                </a:ext>
              </a:extLst>
            </p:cNvPr>
            <p:cNvSpPr/>
            <p:nvPr/>
          </p:nvSpPr>
          <p:spPr>
            <a:xfrm>
              <a:off x="6700217" y="6578834"/>
              <a:ext cx="14739" cy="8440"/>
            </a:xfrm>
            <a:custGeom>
              <a:avLst/>
              <a:gdLst>
                <a:gd name="connsiteX0" fmla="*/ 7369 w 14739"/>
                <a:gd name="connsiteY0" fmla="*/ 8439 h 8440"/>
                <a:gd name="connsiteX1" fmla="*/ 14738 w 14739"/>
                <a:gd name="connsiteY1" fmla="*/ 1339 h 8440"/>
                <a:gd name="connsiteX2" fmla="*/ 14738 w 14739"/>
                <a:gd name="connsiteY2" fmla="*/ 1072 h 8440"/>
                <a:gd name="connsiteX3" fmla="*/ 14738 w 14739"/>
                <a:gd name="connsiteY3" fmla="*/ 0 h 8440"/>
                <a:gd name="connsiteX4" fmla="*/ 7637 w 14739"/>
                <a:gd name="connsiteY4" fmla="*/ 7368 h 8440"/>
                <a:gd name="connsiteX5" fmla="*/ 7369 w 14739"/>
                <a:gd name="connsiteY5" fmla="*/ 7368 h 8440"/>
                <a:gd name="connsiteX6" fmla="*/ 0 w 14739"/>
                <a:gd name="connsiteY6" fmla="*/ 0 h 8440"/>
                <a:gd name="connsiteX7" fmla="*/ 0 w 14739"/>
                <a:gd name="connsiteY7" fmla="*/ 1072 h 8440"/>
                <a:gd name="connsiteX8" fmla="*/ 7369 w 14739"/>
                <a:gd name="connsiteY8" fmla="*/ 8439 h 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4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dirty="0"/>
            </a:p>
          </p:txBody>
        </p:sp>
        <p:sp>
          <p:nvSpPr>
            <p:cNvPr id="1292" name="Freeform: Shape 1291">
              <a:extLst>
                <a:ext uri="{FF2B5EF4-FFF2-40B4-BE49-F238E27FC236}">
                  <a16:creationId xmlns:a16="http://schemas.microsoft.com/office/drawing/2014/main" id="{26D35F84-820D-43AB-9BB7-3C7BFB0F316A}"/>
                </a:ext>
              </a:extLst>
            </p:cNvPr>
            <p:cNvSpPr/>
            <p:nvPr/>
          </p:nvSpPr>
          <p:spPr>
            <a:xfrm>
              <a:off x="8074827" y="6169794"/>
              <a:ext cx="289713" cy="14739"/>
            </a:xfrm>
            <a:custGeom>
              <a:avLst/>
              <a:gdLst>
                <a:gd name="connsiteX0" fmla="*/ 7369 w 289713"/>
                <a:gd name="connsiteY0" fmla="*/ 7438 h 14739"/>
                <a:gd name="connsiteX1" fmla="*/ 0 w 289713"/>
                <a:gd name="connsiteY1" fmla="*/ 14672 h 14739"/>
                <a:gd name="connsiteX2" fmla="*/ 281353 w 289713"/>
                <a:gd name="connsiteY2" fmla="*/ 14672 h 14739"/>
                <a:gd name="connsiteX3" fmla="*/ 289646 w 289713"/>
                <a:gd name="connsiteY3" fmla="*/ 8362 h 14739"/>
                <a:gd name="connsiteX4" fmla="*/ 283336 w 289713"/>
                <a:gd name="connsiteY4" fmla="*/ 70 h 14739"/>
                <a:gd name="connsiteX5" fmla="*/ 281353 w 289713"/>
                <a:gd name="connsiteY5" fmla="*/ 70 h 14739"/>
                <a:gd name="connsiteX6" fmla="*/ 0 w 289713"/>
                <a:gd name="connsiteY6" fmla="*/ 70 h 14739"/>
                <a:gd name="connsiteX7" fmla="*/ 7369 w 289713"/>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713" h="14739">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dirty="0"/>
            </a:p>
          </p:txBody>
        </p:sp>
        <p:sp>
          <p:nvSpPr>
            <p:cNvPr id="1293" name="Freeform: Shape 1292">
              <a:extLst>
                <a:ext uri="{FF2B5EF4-FFF2-40B4-BE49-F238E27FC236}">
                  <a16:creationId xmlns:a16="http://schemas.microsoft.com/office/drawing/2014/main" id="{A2F73ECB-7B38-40F2-A2EC-E2ACB8C22EEF}"/>
                </a:ext>
              </a:extLst>
            </p:cNvPr>
            <p:cNvSpPr/>
            <p:nvPr/>
          </p:nvSpPr>
          <p:spPr>
            <a:xfrm>
              <a:off x="7897172" y="6183390"/>
              <a:ext cx="7502" cy="1075"/>
            </a:xfrm>
            <a:custGeom>
              <a:avLst/>
              <a:gdLst>
                <a:gd name="connsiteX0" fmla="*/ 268 w 7502"/>
                <a:gd name="connsiteY0" fmla="*/ 1075 h 1075"/>
                <a:gd name="connsiteX1" fmla="*/ 7503 w 7502"/>
                <a:gd name="connsiteY1" fmla="*/ 1075 h 1075"/>
                <a:gd name="connsiteX2" fmla="*/ 0 w 7502"/>
                <a:gd name="connsiteY2" fmla="*/ 1075 h 1075"/>
              </a:gdLst>
              <a:ahLst/>
              <a:cxnLst>
                <a:cxn ang="0">
                  <a:pos x="connsiteX0" y="connsiteY0"/>
                </a:cxn>
                <a:cxn ang="0">
                  <a:pos x="connsiteX1" y="connsiteY1"/>
                </a:cxn>
                <a:cxn ang="0">
                  <a:pos x="connsiteX2" y="connsiteY2"/>
                </a:cxn>
              </a:cxnLst>
              <a:rect l="l" t="t" r="r" b="b"/>
              <a:pathLst>
                <a:path w="7502" h="1075">
                  <a:moveTo>
                    <a:pt x="268" y="1075"/>
                  </a:moveTo>
                  <a:lnTo>
                    <a:pt x="7503" y="1075"/>
                  </a:lnTo>
                  <a:cubicBezTo>
                    <a:pt x="5211" y="-358"/>
                    <a:pt x="2291" y="-358"/>
                    <a:pt x="0" y="1075"/>
                  </a:cubicBezTo>
                  <a:close/>
                </a:path>
              </a:pathLst>
            </a:custGeom>
            <a:solidFill>
              <a:srgbClr val="000000"/>
            </a:solidFill>
            <a:ln w="12700" cap="flat">
              <a:noFill/>
              <a:prstDash val="solid"/>
              <a:miter/>
            </a:ln>
          </p:spPr>
          <p:txBody>
            <a:bodyPr rtlCol="0" anchor="ctr"/>
            <a:lstStyle/>
            <a:p>
              <a:endParaRPr lang="en-US" dirty="0"/>
            </a:p>
          </p:txBody>
        </p:sp>
        <p:sp>
          <p:nvSpPr>
            <p:cNvPr id="1294" name="Freeform: Shape 1293">
              <a:extLst>
                <a:ext uri="{FF2B5EF4-FFF2-40B4-BE49-F238E27FC236}">
                  <a16:creationId xmlns:a16="http://schemas.microsoft.com/office/drawing/2014/main" id="{B2EE8931-D57C-4A6C-AF3E-D3C29C0952B6}"/>
                </a:ext>
              </a:extLst>
            </p:cNvPr>
            <p:cNvSpPr/>
            <p:nvPr/>
          </p:nvSpPr>
          <p:spPr>
            <a:xfrm>
              <a:off x="7897441" y="6169864"/>
              <a:ext cx="7502" cy="1205"/>
            </a:xfrm>
            <a:custGeom>
              <a:avLst/>
              <a:gdLst>
                <a:gd name="connsiteX0" fmla="*/ 0 w 7502"/>
                <a:gd name="connsiteY0" fmla="*/ 0 h 1205"/>
                <a:gd name="connsiteX1" fmla="*/ 7503 w 7502"/>
                <a:gd name="connsiteY1" fmla="*/ 0 h 1205"/>
                <a:gd name="connsiteX2" fmla="*/ 0 w 7502"/>
                <a:gd name="connsiteY2" fmla="*/ 0 h 1205"/>
              </a:gdLst>
              <a:ahLst/>
              <a:cxnLst>
                <a:cxn ang="0">
                  <a:pos x="connsiteX0" y="connsiteY0"/>
                </a:cxn>
                <a:cxn ang="0">
                  <a:pos x="connsiteX1" y="connsiteY1"/>
                </a:cxn>
                <a:cxn ang="0">
                  <a:pos x="connsiteX2" y="connsiteY2"/>
                </a:cxn>
              </a:cxnLst>
              <a:rect l="l" t="t" r="r" b="b"/>
              <a:pathLst>
                <a:path w="7502" h="1205">
                  <a:moveTo>
                    <a:pt x="0" y="0"/>
                  </a:moveTo>
                  <a:cubicBezTo>
                    <a:pt x="2237" y="1608"/>
                    <a:pt x="5265" y="1608"/>
                    <a:pt x="7503"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295" name="Freeform: Shape 1294">
              <a:extLst>
                <a:ext uri="{FF2B5EF4-FFF2-40B4-BE49-F238E27FC236}">
                  <a16:creationId xmlns:a16="http://schemas.microsoft.com/office/drawing/2014/main" id="{F2AC262F-153F-4437-8657-E27D66EC041E}"/>
                </a:ext>
              </a:extLst>
            </p:cNvPr>
            <p:cNvSpPr/>
            <p:nvPr/>
          </p:nvSpPr>
          <p:spPr>
            <a:xfrm>
              <a:off x="5790211" y="6581915"/>
              <a:ext cx="14767" cy="271798"/>
            </a:xfrm>
            <a:custGeom>
              <a:avLst/>
              <a:gdLst>
                <a:gd name="connsiteX0" fmla="*/ 13428 w 14767"/>
                <a:gd name="connsiteY0" fmla="*/ 1875 h 271798"/>
                <a:gd name="connsiteX1" fmla="*/ 13428 w 14767"/>
                <a:gd name="connsiteY1" fmla="*/ 938 h 271798"/>
                <a:gd name="connsiteX2" fmla="*/ 13428 w 14767"/>
                <a:gd name="connsiteY2" fmla="*/ 0 h 271798"/>
                <a:gd name="connsiteX3" fmla="*/ 3996 w 14767"/>
                <a:gd name="connsiteY3" fmla="*/ 3965 h 271798"/>
                <a:gd name="connsiteX4" fmla="*/ 30 w 14767"/>
                <a:gd name="connsiteY4" fmla="*/ 0 h 271798"/>
                <a:gd name="connsiteX5" fmla="*/ 30 w 14767"/>
                <a:gd name="connsiteY5" fmla="*/ 938 h 271798"/>
                <a:gd name="connsiteX6" fmla="*/ 30 w 14767"/>
                <a:gd name="connsiteY6" fmla="*/ 1875 h 271798"/>
                <a:gd name="connsiteX7" fmla="*/ 30 w 14767"/>
                <a:gd name="connsiteY7" fmla="*/ 271798 h 271798"/>
                <a:gd name="connsiteX8" fmla="*/ 14768 w 14767"/>
                <a:gd name="connsiteY8" fmla="*/ 271798 h 271798"/>
                <a:gd name="connsiteX9" fmla="*/ 14768 w 14767"/>
                <a:gd name="connsiteY9" fmla="*/ 1875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67" h="271798">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w="12700" cap="flat">
              <a:noFill/>
              <a:prstDash val="solid"/>
              <a:miter/>
            </a:ln>
          </p:spPr>
          <p:txBody>
            <a:bodyPr rtlCol="0" anchor="ctr"/>
            <a:lstStyle/>
            <a:p>
              <a:endParaRPr lang="en-US" dirty="0"/>
            </a:p>
          </p:txBody>
        </p:sp>
        <p:sp>
          <p:nvSpPr>
            <p:cNvPr id="1296" name="Freeform: Shape 1295">
              <a:extLst>
                <a:ext uri="{FF2B5EF4-FFF2-40B4-BE49-F238E27FC236}">
                  <a16:creationId xmlns:a16="http://schemas.microsoft.com/office/drawing/2014/main" id="{C85D722E-C367-421A-91FC-AF2BDD56E138}"/>
                </a:ext>
              </a:extLst>
            </p:cNvPr>
            <p:cNvSpPr/>
            <p:nvPr/>
          </p:nvSpPr>
          <p:spPr>
            <a:xfrm>
              <a:off x="8469792" y="5623387"/>
              <a:ext cx="132290" cy="14736"/>
            </a:xfrm>
            <a:custGeom>
              <a:avLst/>
              <a:gdLst>
                <a:gd name="connsiteX0" fmla="*/ 7369 w 132290"/>
                <a:gd name="connsiteY0" fmla="*/ 7435 h 14736"/>
                <a:gd name="connsiteX1" fmla="*/ 0 w 132290"/>
                <a:gd name="connsiteY1" fmla="*/ 14669 h 14736"/>
                <a:gd name="connsiteX2" fmla="*/ 123929 w 132290"/>
                <a:gd name="connsiteY2" fmla="*/ 14669 h 14736"/>
                <a:gd name="connsiteX3" fmla="*/ 132223 w 132290"/>
                <a:gd name="connsiteY3" fmla="*/ 8359 h 14736"/>
                <a:gd name="connsiteX4" fmla="*/ 125912 w 132290"/>
                <a:gd name="connsiteY4" fmla="*/ 67 h 14736"/>
                <a:gd name="connsiteX5" fmla="*/ 123929 w 132290"/>
                <a:gd name="connsiteY5" fmla="*/ 67 h 14736"/>
                <a:gd name="connsiteX6" fmla="*/ 0 w 132290"/>
                <a:gd name="connsiteY6" fmla="*/ 67 h 14736"/>
                <a:gd name="connsiteX7" fmla="*/ 7369 w 132290"/>
                <a:gd name="connsiteY7"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90" h="14736">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w="12700" cap="flat">
              <a:noFill/>
              <a:prstDash val="solid"/>
              <a:miter/>
            </a:ln>
          </p:spPr>
          <p:txBody>
            <a:bodyPr rtlCol="0" anchor="ctr"/>
            <a:lstStyle/>
            <a:p>
              <a:endParaRPr lang="en-US" dirty="0"/>
            </a:p>
          </p:txBody>
        </p:sp>
        <p:sp>
          <p:nvSpPr>
            <p:cNvPr id="1297" name="Freeform: Shape 1296">
              <a:extLst>
                <a:ext uri="{FF2B5EF4-FFF2-40B4-BE49-F238E27FC236}">
                  <a16:creationId xmlns:a16="http://schemas.microsoft.com/office/drawing/2014/main" id="{23244BED-1BA8-4762-9B01-8CF1864A24EF}"/>
                </a:ext>
              </a:extLst>
            </p:cNvPr>
            <p:cNvSpPr/>
            <p:nvPr/>
          </p:nvSpPr>
          <p:spPr>
            <a:xfrm>
              <a:off x="8422015" y="5623455"/>
              <a:ext cx="55145" cy="14601"/>
            </a:xfrm>
            <a:custGeom>
              <a:avLst/>
              <a:gdLst>
                <a:gd name="connsiteX0" fmla="*/ 55146 w 55145"/>
                <a:gd name="connsiteY0" fmla="*/ 7368 h 14601"/>
                <a:gd name="connsiteX1" fmla="*/ 47777 w 55145"/>
                <a:gd name="connsiteY1" fmla="*/ 0 h 14601"/>
                <a:gd name="connsiteX2" fmla="*/ 6379 w 55145"/>
                <a:gd name="connsiteY2" fmla="*/ 0 h 14601"/>
                <a:gd name="connsiteX3" fmla="*/ 68 w 55145"/>
                <a:gd name="connsiteY3" fmla="*/ 8292 h 14601"/>
                <a:gd name="connsiteX4" fmla="*/ 6379 w 55145"/>
                <a:gd name="connsiteY4" fmla="*/ 14601 h 14601"/>
                <a:gd name="connsiteX5" fmla="*/ 47777 w 55145"/>
                <a:gd name="connsiteY5" fmla="*/ 14601 h 14601"/>
                <a:gd name="connsiteX6" fmla="*/ 55146 w 5514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5" h="14601">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w="12700" cap="flat">
              <a:noFill/>
              <a:prstDash val="solid"/>
              <a:miter/>
            </a:ln>
          </p:spPr>
          <p:txBody>
            <a:bodyPr rtlCol="0" anchor="ctr"/>
            <a:lstStyle/>
            <a:p>
              <a:endParaRPr lang="en-US" dirty="0"/>
            </a:p>
          </p:txBody>
        </p:sp>
        <p:sp>
          <p:nvSpPr>
            <p:cNvPr id="1298" name="Freeform: Shape 1297">
              <a:extLst>
                <a:ext uri="{FF2B5EF4-FFF2-40B4-BE49-F238E27FC236}">
                  <a16:creationId xmlns:a16="http://schemas.microsoft.com/office/drawing/2014/main" id="{68E02016-3D29-4EA7-AFAF-F7D2DCFAC2C2}"/>
                </a:ext>
              </a:extLst>
            </p:cNvPr>
            <p:cNvSpPr/>
            <p:nvPr/>
          </p:nvSpPr>
          <p:spPr>
            <a:xfrm>
              <a:off x="5788449" y="6578834"/>
              <a:ext cx="14837" cy="8469"/>
            </a:xfrm>
            <a:custGeom>
              <a:avLst/>
              <a:gdLst>
                <a:gd name="connsiteX0" fmla="*/ 7821 w 14837"/>
                <a:gd name="connsiteY0" fmla="*/ 8439 h 8469"/>
                <a:gd name="connsiteX1" fmla="*/ 14788 w 14837"/>
                <a:gd name="connsiteY1" fmla="*/ 3081 h 8469"/>
                <a:gd name="connsiteX2" fmla="*/ 14788 w 14837"/>
                <a:gd name="connsiteY2" fmla="*/ 1072 h 8469"/>
                <a:gd name="connsiteX3" fmla="*/ 14788 w 14837"/>
                <a:gd name="connsiteY3" fmla="*/ 0 h 8469"/>
                <a:gd name="connsiteX4" fmla="*/ 7419 w 14837"/>
                <a:gd name="connsiteY4" fmla="*/ 7368 h 8469"/>
                <a:gd name="connsiteX5" fmla="*/ 50 w 14837"/>
                <a:gd name="connsiteY5" fmla="*/ 0 h 8469"/>
                <a:gd name="connsiteX6" fmla="*/ 50 w 14837"/>
                <a:gd name="connsiteY6" fmla="*/ 1072 h 8469"/>
                <a:gd name="connsiteX7" fmla="*/ 50 w 14837"/>
                <a:gd name="connsiteY7" fmla="*/ 3081 h 8469"/>
                <a:gd name="connsiteX8" fmla="*/ 7821 w 14837"/>
                <a:gd name="connsiteY8" fmla="*/ 8439 h 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37" h="8469">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w="12700" cap="flat">
              <a:noFill/>
              <a:prstDash val="solid"/>
              <a:miter/>
            </a:ln>
          </p:spPr>
          <p:txBody>
            <a:bodyPr rtlCol="0" anchor="ctr"/>
            <a:lstStyle/>
            <a:p>
              <a:endParaRPr lang="en-US" dirty="0"/>
            </a:p>
          </p:txBody>
        </p:sp>
        <p:sp>
          <p:nvSpPr>
            <p:cNvPr id="1299" name="Freeform: Shape 1298">
              <a:extLst>
                <a:ext uri="{FF2B5EF4-FFF2-40B4-BE49-F238E27FC236}">
                  <a16:creationId xmlns:a16="http://schemas.microsoft.com/office/drawing/2014/main" id="{9EC11099-566B-4FC2-9269-7788803B79EE}"/>
                </a:ext>
              </a:extLst>
            </p:cNvPr>
            <p:cNvSpPr/>
            <p:nvPr/>
          </p:nvSpPr>
          <p:spPr>
            <a:xfrm>
              <a:off x="5789645" y="6489752"/>
              <a:ext cx="14054" cy="96448"/>
            </a:xfrm>
            <a:custGeom>
              <a:avLst/>
              <a:gdLst>
                <a:gd name="connsiteX0" fmla="*/ 6625 w 14054"/>
                <a:gd name="connsiteY0" fmla="*/ 96449 h 96448"/>
                <a:gd name="connsiteX1" fmla="*/ 13994 w 14054"/>
                <a:gd name="connsiteY1" fmla="*/ 89081 h 96448"/>
                <a:gd name="connsiteX2" fmla="*/ 13994 w 14054"/>
                <a:gd name="connsiteY2" fmla="*/ 7368 h 96448"/>
                <a:gd name="connsiteX3" fmla="*/ 13994 w 14054"/>
                <a:gd name="connsiteY3" fmla="*/ 6028 h 96448"/>
                <a:gd name="connsiteX4" fmla="*/ 6893 w 14054"/>
                <a:gd name="connsiteY4" fmla="*/ 0 h 96448"/>
                <a:gd name="connsiteX5" fmla="*/ 5419 w 14054"/>
                <a:gd name="connsiteY5" fmla="*/ 0 h 96448"/>
                <a:gd name="connsiteX6" fmla="*/ 3945 w 14054"/>
                <a:gd name="connsiteY6" fmla="*/ 0 h 96448"/>
                <a:gd name="connsiteX7" fmla="*/ 2740 w 14054"/>
                <a:gd name="connsiteY7" fmla="*/ 804 h 96448"/>
                <a:gd name="connsiteX8" fmla="*/ 1668 w 14054"/>
                <a:gd name="connsiteY8" fmla="*/ 1608 h 96448"/>
                <a:gd name="connsiteX9" fmla="*/ 864 w 14054"/>
                <a:gd name="connsiteY9" fmla="*/ 2813 h 96448"/>
                <a:gd name="connsiteX10" fmla="*/ 60 w 14054"/>
                <a:gd name="connsiteY10" fmla="*/ 4019 h 96448"/>
                <a:gd name="connsiteX11" fmla="*/ 60 w 14054"/>
                <a:gd name="connsiteY11" fmla="*/ 5492 h 96448"/>
                <a:gd name="connsiteX12" fmla="*/ 60 w 14054"/>
                <a:gd name="connsiteY12" fmla="*/ 6832 h 96448"/>
                <a:gd name="connsiteX13" fmla="*/ 60 w 14054"/>
                <a:gd name="connsiteY13" fmla="*/ 88545 h 96448"/>
                <a:gd name="connsiteX14" fmla="*/ 6625 w 14054"/>
                <a:gd name="connsiteY14" fmla="*/ 96449 h 9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4" h="96448">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w="12700" cap="flat">
              <a:noFill/>
              <a:prstDash val="solid"/>
              <a:miter/>
            </a:ln>
          </p:spPr>
          <p:txBody>
            <a:bodyPr rtlCol="0" anchor="ctr"/>
            <a:lstStyle/>
            <a:p>
              <a:endParaRPr lang="en-US" dirty="0"/>
            </a:p>
          </p:txBody>
        </p:sp>
        <p:sp>
          <p:nvSpPr>
            <p:cNvPr id="1300" name="Freeform: Shape 1299">
              <a:extLst>
                <a:ext uri="{FF2B5EF4-FFF2-40B4-BE49-F238E27FC236}">
                  <a16:creationId xmlns:a16="http://schemas.microsoft.com/office/drawing/2014/main" id="{1AE4A1E4-3A3C-4904-93CD-BF68E33B25AA}"/>
                </a:ext>
              </a:extLst>
            </p:cNvPr>
            <p:cNvSpPr/>
            <p:nvPr/>
          </p:nvSpPr>
          <p:spPr>
            <a:xfrm>
              <a:off x="6225400" y="6580575"/>
              <a:ext cx="14737" cy="8707"/>
            </a:xfrm>
            <a:custGeom>
              <a:avLst/>
              <a:gdLst>
                <a:gd name="connsiteX0" fmla="*/ 14738 w 14737"/>
                <a:gd name="connsiteY0" fmla="*/ 0 h 8707"/>
                <a:gd name="connsiteX1" fmla="*/ 7369 w 14737"/>
                <a:gd name="connsiteY1" fmla="*/ 7368 h 8707"/>
                <a:gd name="connsiteX2" fmla="*/ 0 w 14737"/>
                <a:gd name="connsiteY2" fmla="*/ 0 h 8707"/>
                <a:gd name="connsiteX3" fmla="*/ 0 w 14737"/>
                <a:gd name="connsiteY3" fmla="*/ 1340 h 8707"/>
                <a:gd name="connsiteX4" fmla="*/ 7369 w 14737"/>
                <a:gd name="connsiteY4" fmla="*/ 8707 h 8707"/>
                <a:gd name="connsiteX5" fmla="*/ 14738 w 14737"/>
                <a:gd name="connsiteY5" fmla="*/ 1340 h 8707"/>
                <a:gd name="connsiteX6" fmla="*/ 14738 w 14737"/>
                <a:gd name="connsiteY6"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w="12700" cap="flat">
              <a:noFill/>
              <a:prstDash val="solid"/>
              <a:miter/>
            </a:ln>
          </p:spPr>
          <p:txBody>
            <a:bodyPr rtlCol="0" anchor="ctr"/>
            <a:lstStyle/>
            <a:p>
              <a:endParaRPr lang="en-US" dirty="0"/>
            </a:p>
          </p:txBody>
        </p:sp>
        <p:sp>
          <p:nvSpPr>
            <p:cNvPr id="1301" name="Freeform: Shape 1300">
              <a:extLst>
                <a:ext uri="{FF2B5EF4-FFF2-40B4-BE49-F238E27FC236}">
                  <a16:creationId xmlns:a16="http://schemas.microsoft.com/office/drawing/2014/main" id="{574C578D-0DAF-4F78-B1C7-6005FE966D22}"/>
                </a:ext>
              </a:extLst>
            </p:cNvPr>
            <p:cNvSpPr/>
            <p:nvPr/>
          </p:nvSpPr>
          <p:spPr>
            <a:xfrm>
              <a:off x="4939886" y="6581915"/>
              <a:ext cx="14737" cy="271798"/>
            </a:xfrm>
            <a:custGeom>
              <a:avLst/>
              <a:gdLst>
                <a:gd name="connsiteX0" fmla="*/ 7369 w 14737"/>
                <a:gd name="connsiteY0" fmla="*/ 7368 h 271798"/>
                <a:gd name="connsiteX1" fmla="*/ 0 w 14737"/>
                <a:gd name="connsiteY1" fmla="*/ 0 h 271798"/>
                <a:gd name="connsiteX2" fmla="*/ 0 w 14737"/>
                <a:gd name="connsiteY2" fmla="*/ 271798 h 271798"/>
                <a:gd name="connsiteX3" fmla="*/ 14738 w 14737"/>
                <a:gd name="connsiteY3" fmla="*/ 271798 h 271798"/>
                <a:gd name="connsiteX4" fmla="*/ 14738 w 14737"/>
                <a:gd name="connsiteY4" fmla="*/ 0 h 271798"/>
                <a:gd name="connsiteX5" fmla="*/ 7369 w 14737"/>
                <a:gd name="connsiteY5" fmla="*/ 7368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2" name="Freeform: Shape 1301">
              <a:extLst>
                <a:ext uri="{FF2B5EF4-FFF2-40B4-BE49-F238E27FC236}">
                  <a16:creationId xmlns:a16="http://schemas.microsoft.com/office/drawing/2014/main" id="{C9F6A12A-D2B8-43FB-8973-788A4D5A82DC}"/>
                </a:ext>
              </a:extLst>
            </p:cNvPr>
            <p:cNvSpPr/>
            <p:nvPr/>
          </p:nvSpPr>
          <p:spPr>
            <a:xfrm>
              <a:off x="8046825" y="6163702"/>
              <a:ext cx="3483" cy="6161"/>
            </a:xfrm>
            <a:custGeom>
              <a:avLst/>
              <a:gdLst>
                <a:gd name="connsiteX0" fmla="*/ 1340 w 3483"/>
                <a:gd name="connsiteY0" fmla="*/ 6162 h 6161"/>
                <a:gd name="connsiteX1" fmla="*/ 3484 w 3483"/>
                <a:gd name="connsiteY1" fmla="*/ 6162 h 6161"/>
                <a:gd name="connsiteX2" fmla="*/ 0 w 3483"/>
                <a:gd name="connsiteY2" fmla="*/ 0 h 6161"/>
                <a:gd name="connsiteX3" fmla="*/ 0 w 3483"/>
                <a:gd name="connsiteY3" fmla="*/ 2277 h 6161"/>
                <a:gd name="connsiteX4" fmla="*/ 1340 w 3483"/>
                <a:gd name="connsiteY4" fmla="*/ 6162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6161">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w="12700" cap="flat">
              <a:noFill/>
              <a:prstDash val="solid"/>
              <a:miter/>
            </a:ln>
          </p:spPr>
          <p:txBody>
            <a:bodyPr rtlCol="0" anchor="ctr"/>
            <a:lstStyle/>
            <a:p>
              <a:endParaRPr lang="en-US" dirty="0"/>
            </a:p>
          </p:txBody>
        </p:sp>
        <p:sp>
          <p:nvSpPr>
            <p:cNvPr id="1303" name="Freeform: Shape 1302">
              <a:extLst>
                <a:ext uri="{FF2B5EF4-FFF2-40B4-BE49-F238E27FC236}">
                  <a16:creationId xmlns:a16="http://schemas.microsoft.com/office/drawing/2014/main" id="{813AE8CB-C11E-4A18-900C-5BD8F231E0EC}"/>
                </a:ext>
              </a:extLst>
            </p:cNvPr>
            <p:cNvSpPr/>
            <p:nvPr/>
          </p:nvSpPr>
          <p:spPr>
            <a:xfrm>
              <a:off x="8058214" y="6163702"/>
              <a:ext cx="3349" cy="6161"/>
            </a:xfrm>
            <a:custGeom>
              <a:avLst/>
              <a:gdLst>
                <a:gd name="connsiteX0" fmla="*/ 3349 w 3349"/>
                <a:gd name="connsiteY0" fmla="*/ 2277 h 6161"/>
                <a:gd name="connsiteX1" fmla="*/ 3349 w 3349"/>
                <a:gd name="connsiteY1" fmla="*/ 0 h 6161"/>
                <a:gd name="connsiteX2" fmla="*/ 0 w 3349"/>
                <a:gd name="connsiteY2" fmla="*/ 6162 h 6161"/>
                <a:gd name="connsiteX3" fmla="*/ 2143 w 3349"/>
                <a:gd name="connsiteY3" fmla="*/ 6162 h 6161"/>
                <a:gd name="connsiteX4" fmla="*/ 3349 w 3349"/>
                <a:gd name="connsiteY4" fmla="*/ 2277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6161">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w="12700" cap="flat">
              <a:noFill/>
              <a:prstDash val="solid"/>
              <a:miter/>
            </a:ln>
          </p:spPr>
          <p:txBody>
            <a:bodyPr rtlCol="0" anchor="ctr"/>
            <a:lstStyle/>
            <a:p>
              <a:endParaRPr lang="en-US" dirty="0"/>
            </a:p>
          </p:txBody>
        </p:sp>
        <p:sp>
          <p:nvSpPr>
            <p:cNvPr id="1304" name="Freeform: Shape 1303">
              <a:extLst>
                <a:ext uri="{FF2B5EF4-FFF2-40B4-BE49-F238E27FC236}">
                  <a16:creationId xmlns:a16="http://schemas.microsoft.com/office/drawing/2014/main" id="{185A84B3-5A85-42D9-A76B-908806F1BB80}"/>
                </a:ext>
              </a:extLst>
            </p:cNvPr>
            <p:cNvSpPr/>
            <p:nvPr/>
          </p:nvSpPr>
          <p:spPr>
            <a:xfrm>
              <a:off x="8046825" y="6137580"/>
              <a:ext cx="14739" cy="32283"/>
            </a:xfrm>
            <a:custGeom>
              <a:avLst/>
              <a:gdLst>
                <a:gd name="connsiteX0" fmla="*/ 0 w 14739"/>
                <a:gd name="connsiteY0" fmla="*/ 26122 h 32283"/>
                <a:gd name="connsiteX1" fmla="*/ 3484 w 14739"/>
                <a:gd name="connsiteY1" fmla="*/ 32284 h 32283"/>
                <a:gd name="connsiteX2" fmla="*/ 11389 w 14739"/>
                <a:gd name="connsiteY2" fmla="*/ 32284 h 32283"/>
                <a:gd name="connsiteX3" fmla="*/ 14738 w 14739"/>
                <a:gd name="connsiteY3" fmla="*/ 26122 h 32283"/>
                <a:gd name="connsiteX4" fmla="*/ 14738 w 14739"/>
                <a:gd name="connsiteY4" fmla="*/ 7368 h 32283"/>
                <a:gd name="connsiteX5" fmla="*/ 7637 w 14739"/>
                <a:gd name="connsiteY5" fmla="*/ 0 h 32283"/>
                <a:gd name="connsiteX6" fmla="*/ 7369 w 14739"/>
                <a:gd name="connsiteY6" fmla="*/ 0 h 32283"/>
                <a:gd name="connsiteX7" fmla="*/ 0 w 14739"/>
                <a:gd name="connsiteY7" fmla="*/ 7368 h 32283"/>
                <a:gd name="connsiteX8" fmla="*/ 0 w 14739"/>
                <a:gd name="connsiteY8" fmla="*/ 26122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32283">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w="12700" cap="flat">
              <a:noFill/>
              <a:prstDash val="solid"/>
              <a:miter/>
            </a:ln>
          </p:spPr>
          <p:txBody>
            <a:bodyPr rtlCol="0" anchor="ctr"/>
            <a:lstStyle/>
            <a:p>
              <a:endParaRPr lang="en-US" dirty="0"/>
            </a:p>
          </p:txBody>
        </p:sp>
        <p:sp>
          <p:nvSpPr>
            <p:cNvPr id="1305" name="Freeform: Shape 1304">
              <a:extLst>
                <a:ext uri="{FF2B5EF4-FFF2-40B4-BE49-F238E27FC236}">
                  <a16:creationId xmlns:a16="http://schemas.microsoft.com/office/drawing/2014/main" id="{339D5BE2-E78E-4690-8D8B-1E653E14D4F9}"/>
                </a:ext>
              </a:extLst>
            </p:cNvPr>
            <p:cNvSpPr/>
            <p:nvPr/>
          </p:nvSpPr>
          <p:spPr>
            <a:xfrm>
              <a:off x="5505137" y="6541594"/>
              <a:ext cx="14737" cy="47554"/>
            </a:xfrm>
            <a:custGeom>
              <a:avLst/>
              <a:gdLst>
                <a:gd name="connsiteX0" fmla="*/ 0 w 14737"/>
                <a:gd name="connsiteY0" fmla="*/ 0 h 47554"/>
                <a:gd name="connsiteX1" fmla="*/ 0 w 14737"/>
                <a:gd name="connsiteY1" fmla="*/ 40187 h 47554"/>
                <a:gd name="connsiteX2" fmla="*/ 7369 w 14737"/>
                <a:gd name="connsiteY2" fmla="*/ 47554 h 47554"/>
                <a:gd name="connsiteX3" fmla="*/ 14738 w 14737"/>
                <a:gd name="connsiteY3" fmla="*/ 40187 h 47554"/>
                <a:gd name="connsiteX4" fmla="*/ 14738 w 14737"/>
                <a:gd name="connsiteY4" fmla="*/ 5358 h 47554"/>
                <a:gd name="connsiteX5" fmla="*/ 12192 w 14737"/>
                <a:gd name="connsiteY5" fmla="*/ 5358 h 47554"/>
                <a:gd name="connsiteX6" fmla="*/ 7369 w 14737"/>
                <a:gd name="connsiteY6" fmla="*/ 7234 h 47554"/>
                <a:gd name="connsiteX7" fmla="*/ 0 w 14737"/>
                <a:gd name="connsiteY7" fmla="*/ 0 h 4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47554">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w="12700" cap="flat">
              <a:noFill/>
              <a:prstDash val="solid"/>
              <a:miter/>
            </a:ln>
          </p:spPr>
          <p:txBody>
            <a:bodyPr rtlCol="0" anchor="ctr"/>
            <a:lstStyle/>
            <a:p>
              <a:endParaRPr lang="en-US" dirty="0"/>
            </a:p>
          </p:txBody>
        </p:sp>
        <p:sp>
          <p:nvSpPr>
            <p:cNvPr id="1306" name="Freeform: Shape 1305">
              <a:extLst>
                <a:ext uri="{FF2B5EF4-FFF2-40B4-BE49-F238E27FC236}">
                  <a16:creationId xmlns:a16="http://schemas.microsoft.com/office/drawing/2014/main" id="{FD5F8CC8-571F-4693-8DA2-4DBFFF4A2F9B}"/>
                </a:ext>
              </a:extLst>
            </p:cNvPr>
            <p:cNvSpPr/>
            <p:nvPr/>
          </p:nvSpPr>
          <p:spPr>
            <a:xfrm>
              <a:off x="7900923" y="6169864"/>
              <a:ext cx="153270" cy="14601"/>
            </a:xfrm>
            <a:custGeom>
              <a:avLst/>
              <a:gdLst>
                <a:gd name="connsiteX0" fmla="*/ 145902 w 153270"/>
                <a:gd name="connsiteY0" fmla="*/ 7368 h 14601"/>
                <a:gd name="connsiteX1" fmla="*/ 153270 w 153270"/>
                <a:gd name="connsiteY1" fmla="*/ 0 h 14601"/>
                <a:gd name="connsiteX2" fmla="*/ 3752 w 153270"/>
                <a:gd name="connsiteY2" fmla="*/ 0 h 14601"/>
                <a:gd name="connsiteX3" fmla="*/ 0 w 153270"/>
                <a:gd name="connsiteY3" fmla="*/ 1206 h 14601"/>
                <a:gd name="connsiteX4" fmla="*/ 3618 w 153270"/>
                <a:gd name="connsiteY4" fmla="*/ 7368 h 14601"/>
                <a:gd name="connsiteX5" fmla="*/ 0 w 153270"/>
                <a:gd name="connsiteY5" fmla="*/ 13530 h 14601"/>
                <a:gd name="connsiteX6" fmla="*/ 3752 w 153270"/>
                <a:gd name="connsiteY6" fmla="*/ 14602 h 14601"/>
                <a:gd name="connsiteX7" fmla="*/ 153003 w 153270"/>
                <a:gd name="connsiteY7" fmla="*/ 14602 h 14601"/>
                <a:gd name="connsiteX8" fmla="*/ 145902 w 153270"/>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270" h="14601">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w="12700" cap="flat">
              <a:noFill/>
              <a:prstDash val="solid"/>
              <a:miter/>
            </a:ln>
          </p:spPr>
          <p:txBody>
            <a:bodyPr rtlCol="0" anchor="ctr"/>
            <a:lstStyle/>
            <a:p>
              <a:endParaRPr lang="en-US" dirty="0"/>
            </a:p>
          </p:txBody>
        </p:sp>
        <p:sp>
          <p:nvSpPr>
            <p:cNvPr id="1307" name="Freeform: Shape 1306">
              <a:extLst>
                <a:ext uri="{FF2B5EF4-FFF2-40B4-BE49-F238E27FC236}">
                  <a16:creationId xmlns:a16="http://schemas.microsoft.com/office/drawing/2014/main" id="{AA98DB47-8057-4590-8116-B2E06CFA9EF7}"/>
                </a:ext>
              </a:extLst>
            </p:cNvPr>
            <p:cNvSpPr/>
            <p:nvPr/>
          </p:nvSpPr>
          <p:spPr>
            <a:xfrm>
              <a:off x="6225400" y="6580575"/>
              <a:ext cx="14737" cy="7369"/>
            </a:xfrm>
            <a:custGeom>
              <a:avLst/>
              <a:gdLst>
                <a:gd name="connsiteX0" fmla="*/ 7369 w 14737"/>
                <a:gd name="connsiteY0" fmla="*/ 7368 h 7369"/>
                <a:gd name="connsiteX1" fmla="*/ 14738 w 14737"/>
                <a:gd name="connsiteY1" fmla="*/ 0 h 7369"/>
                <a:gd name="connsiteX2" fmla="*/ 14738 w 14737"/>
                <a:gd name="connsiteY2" fmla="*/ 0 h 7369"/>
                <a:gd name="connsiteX3" fmla="*/ 7369 w 14737"/>
                <a:gd name="connsiteY3" fmla="*/ 7368 h 7369"/>
                <a:gd name="connsiteX4" fmla="*/ 0 w 14737"/>
                <a:gd name="connsiteY4" fmla="*/ 268 h 7369"/>
                <a:gd name="connsiteX5" fmla="*/ 0 w 14737"/>
                <a:gd name="connsiteY5" fmla="*/ 0 h 7369"/>
                <a:gd name="connsiteX6" fmla="*/ 0 w 14737"/>
                <a:gd name="connsiteY6" fmla="*/ 0 h 7369"/>
                <a:gd name="connsiteX7" fmla="*/ 7369 w 14737"/>
                <a:gd name="connsiteY7" fmla="*/ 7368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369">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8" name="Freeform: Shape 1307">
              <a:extLst>
                <a:ext uri="{FF2B5EF4-FFF2-40B4-BE49-F238E27FC236}">
                  <a16:creationId xmlns:a16="http://schemas.microsoft.com/office/drawing/2014/main" id="{C8F3965C-DB16-4150-95D9-322F2CFF10EE}"/>
                </a:ext>
              </a:extLst>
            </p:cNvPr>
            <p:cNvSpPr/>
            <p:nvPr/>
          </p:nvSpPr>
          <p:spPr>
            <a:xfrm>
              <a:off x="4939886" y="6580575"/>
              <a:ext cx="14737" cy="8707"/>
            </a:xfrm>
            <a:custGeom>
              <a:avLst/>
              <a:gdLst>
                <a:gd name="connsiteX0" fmla="*/ 7369 w 14737"/>
                <a:gd name="connsiteY0" fmla="*/ 7368 h 8707"/>
                <a:gd name="connsiteX1" fmla="*/ 0 w 14737"/>
                <a:gd name="connsiteY1" fmla="*/ 0 h 8707"/>
                <a:gd name="connsiteX2" fmla="*/ 0 w 14737"/>
                <a:gd name="connsiteY2" fmla="*/ 1340 h 8707"/>
                <a:gd name="connsiteX3" fmla="*/ 7369 w 14737"/>
                <a:gd name="connsiteY3" fmla="*/ 8707 h 8707"/>
                <a:gd name="connsiteX4" fmla="*/ 14738 w 14737"/>
                <a:gd name="connsiteY4" fmla="*/ 1340 h 8707"/>
                <a:gd name="connsiteX5" fmla="*/ 14738 w 14737"/>
                <a:gd name="connsiteY5" fmla="*/ 0 h 8707"/>
                <a:gd name="connsiteX6" fmla="*/ 7369 w 14737"/>
                <a:gd name="connsiteY6" fmla="*/ 7368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9" name="Freeform: Shape 1308">
              <a:extLst>
                <a:ext uri="{FF2B5EF4-FFF2-40B4-BE49-F238E27FC236}">
                  <a16:creationId xmlns:a16="http://schemas.microsoft.com/office/drawing/2014/main" id="{28CC28CF-9E9A-4802-AAA4-F42F005D3011}"/>
                </a:ext>
              </a:extLst>
            </p:cNvPr>
            <p:cNvSpPr/>
            <p:nvPr/>
          </p:nvSpPr>
          <p:spPr>
            <a:xfrm>
              <a:off x="6810346" y="6504220"/>
              <a:ext cx="14737" cy="77694"/>
            </a:xfrm>
            <a:custGeom>
              <a:avLst/>
              <a:gdLst>
                <a:gd name="connsiteX0" fmla="*/ 7369 w 14737"/>
                <a:gd name="connsiteY0" fmla="*/ 0 h 77694"/>
                <a:gd name="connsiteX1" fmla="*/ 0 w 14737"/>
                <a:gd name="connsiteY1" fmla="*/ 7368 h 77694"/>
                <a:gd name="connsiteX2" fmla="*/ 0 w 14737"/>
                <a:gd name="connsiteY2" fmla="*/ 77695 h 77694"/>
                <a:gd name="connsiteX3" fmla="*/ 7369 w 14737"/>
                <a:gd name="connsiteY3" fmla="*/ 70327 h 77694"/>
                <a:gd name="connsiteX4" fmla="*/ 14738 w 14737"/>
                <a:gd name="connsiteY4" fmla="*/ 77427 h 77694"/>
                <a:gd name="connsiteX5" fmla="*/ 14738 w 14737"/>
                <a:gd name="connsiteY5" fmla="*/ 77695 h 77694"/>
                <a:gd name="connsiteX6" fmla="*/ 14738 w 14737"/>
                <a:gd name="connsiteY6" fmla="*/ 7368 h 77694"/>
                <a:gd name="connsiteX7" fmla="*/ 7369 w 14737"/>
                <a:gd name="connsiteY7" fmla="*/ 0 h 7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7694">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w="12700" cap="flat">
              <a:noFill/>
              <a:prstDash val="solid"/>
              <a:miter/>
            </a:ln>
          </p:spPr>
          <p:txBody>
            <a:bodyPr rtlCol="0" anchor="ctr"/>
            <a:lstStyle/>
            <a:p>
              <a:endParaRPr lang="en-US" dirty="0"/>
            </a:p>
          </p:txBody>
        </p:sp>
        <p:sp>
          <p:nvSpPr>
            <p:cNvPr id="1310" name="Freeform: Shape 1309">
              <a:extLst>
                <a:ext uri="{FF2B5EF4-FFF2-40B4-BE49-F238E27FC236}">
                  <a16:creationId xmlns:a16="http://schemas.microsoft.com/office/drawing/2014/main" id="{D9953CD6-DF61-4523-85D9-D459625B9BDB}"/>
                </a:ext>
              </a:extLst>
            </p:cNvPr>
            <p:cNvSpPr/>
            <p:nvPr/>
          </p:nvSpPr>
          <p:spPr>
            <a:xfrm>
              <a:off x="6810346" y="6574547"/>
              <a:ext cx="14739" cy="279165"/>
            </a:xfrm>
            <a:custGeom>
              <a:avLst/>
              <a:gdLst>
                <a:gd name="connsiteX0" fmla="*/ 7369 w 14739"/>
                <a:gd name="connsiteY0" fmla="*/ 0 h 279165"/>
                <a:gd name="connsiteX1" fmla="*/ 0 w 14739"/>
                <a:gd name="connsiteY1" fmla="*/ 7368 h 279165"/>
                <a:gd name="connsiteX2" fmla="*/ 0 w 14739"/>
                <a:gd name="connsiteY2" fmla="*/ 279166 h 279165"/>
                <a:gd name="connsiteX3" fmla="*/ 14738 w 14739"/>
                <a:gd name="connsiteY3" fmla="*/ 279166 h 279165"/>
                <a:gd name="connsiteX4" fmla="*/ 14738 w 14739"/>
                <a:gd name="connsiteY4" fmla="*/ 7368 h 279165"/>
                <a:gd name="connsiteX5" fmla="*/ 7637 w 14739"/>
                <a:gd name="connsiteY5" fmla="*/ 0 h 279165"/>
                <a:gd name="connsiteX6" fmla="*/ 7369 w 14739"/>
                <a:gd name="connsiteY6" fmla="*/ 0 h 27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79165">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dirty="0"/>
            </a:p>
          </p:txBody>
        </p:sp>
        <p:sp>
          <p:nvSpPr>
            <p:cNvPr id="1311" name="Freeform: Shape 1310">
              <a:extLst>
                <a:ext uri="{FF2B5EF4-FFF2-40B4-BE49-F238E27FC236}">
                  <a16:creationId xmlns:a16="http://schemas.microsoft.com/office/drawing/2014/main" id="{ECDA4CC0-502C-4722-B719-BD5429FADA68}"/>
                </a:ext>
              </a:extLst>
            </p:cNvPr>
            <p:cNvSpPr/>
            <p:nvPr/>
          </p:nvSpPr>
          <p:spPr>
            <a:xfrm>
              <a:off x="5505137" y="6539718"/>
              <a:ext cx="12192" cy="9243"/>
            </a:xfrm>
            <a:custGeom>
              <a:avLst/>
              <a:gdLst>
                <a:gd name="connsiteX0" fmla="*/ 7369 w 12192"/>
                <a:gd name="connsiteY0" fmla="*/ 9243 h 9243"/>
                <a:gd name="connsiteX1" fmla="*/ 12192 w 12192"/>
                <a:gd name="connsiteY1" fmla="*/ 7367 h 9243"/>
                <a:gd name="connsiteX2" fmla="*/ 7369 w 12192"/>
                <a:gd name="connsiteY2" fmla="*/ 7367 h 9243"/>
                <a:gd name="connsiteX3" fmla="*/ 0 w 12192"/>
                <a:gd name="connsiteY3" fmla="*/ 0 h 9243"/>
                <a:gd name="connsiteX4" fmla="*/ 0 w 12192"/>
                <a:gd name="connsiteY4" fmla="*/ 1875 h 9243"/>
                <a:gd name="connsiteX5" fmla="*/ 7369 w 12192"/>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 h="9243">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w="12700" cap="flat">
              <a:noFill/>
              <a:prstDash val="solid"/>
              <a:miter/>
            </a:ln>
          </p:spPr>
          <p:txBody>
            <a:bodyPr rtlCol="0" anchor="ctr"/>
            <a:lstStyle/>
            <a:p>
              <a:endParaRPr lang="en-US" dirty="0"/>
            </a:p>
          </p:txBody>
        </p:sp>
        <p:sp>
          <p:nvSpPr>
            <p:cNvPr id="1312" name="Freeform: Shape 1311">
              <a:extLst>
                <a:ext uri="{FF2B5EF4-FFF2-40B4-BE49-F238E27FC236}">
                  <a16:creationId xmlns:a16="http://schemas.microsoft.com/office/drawing/2014/main" id="{7E8D7C98-F07E-4410-B4FF-334F1907157B}"/>
                </a:ext>
              </a:extLst>
            </p:cNvPr>
            <p:cNvSpPr/>
            <p:nvPr/>
          </p:nvSpPr>
          <p:spPr>
            <a:xfrm>
              <a:off x="5505137" y="5941238"/>
              <a:ext cx="14798" cy="598078"/>
            </a:xfrm>
            <a:custGeom>
              <a:avLst/>
              <a:gdLst>
                <a:gd name="connsiteX0" fmla="*/ 0 w 14798"/>
                <a:gd name="connsiteY0" fmla="*/ 5856 h 598078"/>
                <a:gd name="connsiteX1" fmla="*/ 0 w 14798"/>
                <a:gd name="connsiteY1" fmla="*/ 598078 h 598078"/>
                <a:gd name="connsiteX2" fmla="*/ 7369 w 14798"/>
                <a:gd name="connsiteY2" fmla="*/ 590711 h 598078"/>
                <a:gd name="connsiteX3" fmla="*/ 14738 w 14798"/>
                <a:gd name="connsiteY3" fmla="*/ 590711 h 598078"/>
                <a:gd name="connsiteX4" fmla="*/ 14738 w 14798"/>
                <a:gd name="connsiteY4" fmla="*/ 5856 h 598078"/>
                <a:gd name="connsiteX5" fmla="*/ 14738 w 14798"/>
                <a:gd name="connsiteY5" fmla="*/ 5856 h 598078"/>
                <a:gd name="connsiteX6" fmla="*/ 14738 w 14798"/>
                <a:gd name="connsiteY6" fmla="*/ 4382 h 598078"/>
                <a:gd name="connsiteX7" fmla="*/ 14738 w 14798"/>
                <a:gd name="connsiteY7" fmla="*/ 3042 h 598078"/>
                <a:gd name="connsiteX8" fmla="*/ 13934 w 14798"/>
                <a:gd name="connsiteY8" fmla="*/ 1971 h 598078"/>
                <a:gd name="connsiteX9" fmla="*/ 12996 w 14798"/>
                <a:gd name="connsiteY9" fmla="*/ 899 h 598078"/>
                <a:gd name="connsiteX10" fmla="*/ 11790 w 14798"/>
                <a:gd name="connsiteY10" fmla="*/ 95 h 598078"/>
                <a:gd name="connsiteX11" fmla="*/ 10584 w 14798"/>
                <a:gd name="connsiteY11" fmla="*/ 95 h 598078"/>
                <a:gd name="connsiteX12" fmla="*/ 8173 w 14798"/>
                <a:gd name="connsiteY12" fmla="*/ 95 h 598078"/>
                <a:gd name="connsiteX13" fmla="*/ 0 w 14798"/>
                <a:gd name="connsiteY13" fmla="*/ 5856 h 59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8" h="598078">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w="12700" cap="flat">
              <a:noFill/>
              <a:prstDash val="solid"/>
              <a:miter/>
            </a:ln>
          </p:spPr>
          <p:txBody>
            <a:bodyPr rtlCol="0" anchor="ctr"/>
            <a:lstStyle/>
            <a:p>
              <a:endParaRPr lang="en-US" dirty="0"/>
            </a:p>
          </p:txBody>
        </p:sp>
        <p:sp>
          <p:nvSpPr>
            <p:cNvPr id="1313" name="Freeform: Shape 1312">
              <a:extLst>
                <a:ext uri="{FF2B5EF4-FFF2-40B4-BE49-F238E27FC236}">
                  <a16:creationId xmlns:a16="http://schemas.microsoft.com/office/drawing/2014/main" id="{6E186C47-ACC9-4210-8CF1-EC925F25D8B6}"/>
                </a:ext>
              </a:extLst>
            </p:cNvPr>
            <p:cNvSpPr/>
            <p:nvPr/>
          </p:nvSpPr>
          <p:spPr>
            <a:xfrm>
              <a:off x="8067725" y="6169794"/>
              <a:ext cx="15462" cy="14741"/>
            </a:xfrm>
            <a:custGeom>
              <a:avLst/>
              <a:gdLst>
                <a:gd name="connsiteX0" fmla="*/ 0 w 15462"/>
                <a:gd name="connsiteY0" fmla="*/ 70 h 14741"/>
                <a:gd name="connsiteX1" fmla="*/ 8293 w 15462"/>
                <a:gd name="connsiteY1" fmla="*/ 6380 h 14741"/>
                <a:gd name="connsiteX2" fmla="*/ 1983 w 15462"/>
                <a:gd name="connsiteY2" fmla="*/ 14672 h 14741"/>
                <a:gd name="connsiteX3" fmla="*/ 0 w 15462"/>
                <a:gd name="connsiteY3" fmla="*/ 14672 h 14741"/>
                <a:gd name="connsiteX4" fmla="*/ 7101 w 15462"/>
                <a:gd name="connsiteY4" fmla="*/ 14672 h 14741"/>
                <a:gd name="connsiteX5" fmla="*/ 15394 w 15462"/>
                <a:gd name="connsiteY5" fmla="*/ 8362 h 14741"/>
                <a:gd name="connsiteX6" fmla="*/ 9084 w 15462"/>
                <a:gd name="connsiteY6" fmla="*/ 70 h 14741"/>
                <a:gd name="connsiteX7" fmla="*/ 7101 w 15462"/>
                <a:gd name="connsiteY7" fmla="*/ 70 h 14741"/>
                <a:gd name="connsiteX8" fmla="*/ 0 w 15462"/>
                <a:gd name="connsiteY8" fmla="*/ 70 h 1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62" h="14741">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w="12700" cap="flat">
              <a:noFill/>
              <a:prstDash val="solid"/>
              <a:miter/>
            </a:ln>
          </p:spPr>
          <p:txBody>
            <a:bodyPr rtlCol="0" anchor="ctr"/>
            <a:lstStyle/>
            <a:p>
              <a:endParaRPr lang="en-US" dirty="0"/>
            </a:p>
          </p:txBody>
        </p:sp>
        <p:sp>
          <p:nvSpPr>
            <p:cNvPr id="1314" name="Freeform: Shape 1313">
              <a:extLst>
                <a:ext uri="{FF2B5EF4-FFF2-40B4-BE49-F238E27FC236}">
                  <a16:creationId xmlns:a16="http://schemas.microsoft.com/office/drawing/2014/main" id="{AD655B32-918A-4B92-8F3F-E8CD49068C8E}"/>
                </a:ext>
              </a:extLst>
            </p:cNvPr>
            <p:cNvSpPr/>
            <p:nvPr/>
          </p:nvSpPr>
          <p:spPr>
            <a:xfrm>
              <a:off x="8045967" y="6169796"/>
              <a:ext cx="29127" cy="14739"/>
            </a:xfrm>
            <a:custGeom>
              <a:avLst/>
              <a:gdLst>
                <a:gd name="connsiteX0" fmla="*/ 29127 w 29127"/>
                <a:gd name="connsiteY0" fmla="*/ 7436 h 14739"/>
                <a:gd name="connsiteX1" fmla="*/ 21759 w 29127"/>
                <a:gd name="connsiteY1" fmla="*/ 68 h 14739"/>
                <a:gd name="connsiteX2" fmla="*/ 8361 w 29127"/>
                <a:gd name="connsiteY2" fmla="*/ 68 h 14739"/>
                <a:gd name="connsiteX3" fmla="*/ 68 w 29127"/>
                <a:gd name="connsiteY3" fmla="*/ 6378 h 14739"/>
                <a:gd name="connsiteX4" fmla="*/ 6378 w 29127"/>
                <a:gd name="connsiteY4" fmla="*/ 14670 h 14739"/>
                <a:gd name="connsiteX5" fmla="*/ 8361 w 29127"/>
                <a:gd name="connsiteY5" fmla="*/ 14670 h 14739"/>
                <a:gd name="connsiteX6" fmla="*/ 21759 w 29127"/>
                <a:gd name="connsiteY6" fmla="*/ 14670 h 14739"/>
                <a:gd name="connsiteX7" fmla="*/ 29127 w 29127"/>
                <a:gd name="connsiteY7"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7" h="14739">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w="12700" cap="flat">
              <a:noFill/>
              <a:prstDash val="solid"/>
              <a:miter/>
            </a:ln>
          </p:spPr>
          <p:txBody>
            <a:bodyPr rtlCol="0" anchor="ctr"/>
            <a:lstStyle/>
            <a:p>
              <a:endParaRPr lang="en-US" dirty="0"/>
            </a:p>
          </p:txBody>
        </p:sp>
        <p:sp>
          <p:nvSpPr>
            <p:cNvPr id="1315" name="Freeform: Shape 1314">
              <a:extLst>
                <a:ext uri="{FF2B5EF4-FFF2-40B4-BE49-F238E27FC236}">
                  <a16:creationId xmlns:a16="http://schemas.microsoft.com/office/drawing/2014/main" id="{753E74D7-6786-4610-89BE-4FB11CCF4162}"/>
                </a:ext>
              </a:extLst>
            </p:cNvPr>
            <p:cNvSpPr/>
            <p:nvPr/>
          </p:nvSpPr>
          <p:spPr>
            <a:xfrm>
              <a:off x="7834739" y="6169796"/>
              <a:ext cx="69935" cy="14739"/>
            </a:xfrm>
            <a:custGeom>
              <a:avLst/>
              <a:gdLst>
                <a:gd name="connsiteX0" fmla="*/ 69936 w 69935"/>
                <a:gd name="connsiteY0" fmla="*/ 7436 h 14739"/>
                <a:gd name="connsiteX1" fmla="*/ 66318 w 69935"/>
                <a:gd name="connsiteY1" fmla="*/ 1274 h 14739"/>
                <a:gd name="connsiteX2" fmla="*/ 62567 w 69935"/>
                <a:gd name="connsiteY2" fmla="*/ 68 h 14739"/>
                <a:gd name="connsiteX3" fmla="*/ 0 w 69935"/>
                <a:gd name="connsiteY3" fmla="*/ 68 h 14739"/>
                <a:gd name="connsiteX4" fmla="*/ 8293 w 69935"/>
                <a:gd name="connsiteY4" fmla="*/ 6378 h 14739"/>
                <a:gd name="connsiteX5" fmla="*/ 1982 w 69935"/>
                <a:gd name="connsiteY5" fmla="*/ 14670 h 14739"/>
                <a:gd name="connsiteX6" fmla="*/ 0 w 69935"/>
                <a:gd name="connsiteY6" fmla="*/ 14670 h 14739"/>
                <a:gd name="connsiteX7" fmla="*/ 62567 w 69935"/>
                <a:gd name="connsiteY7" fmla="*/ 14670 h 14739"/>
                <a:gd name="connsiteX8" fmla="*/ 66318 w 69935"/>
                <a:gd name="connsiteY8" fmla="*/ 13598 h 14739"/>
                <a:gd name="connsiteX9" fmla="*/ 69936 w 69935"/>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935" h="14739">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w="12700" cap="flat">
              <a:noFill/>
              <a:prstDash val="solid"/>
              <a:miter/>
            </a:ln>
          </p:spPr>
          <p:txBody>
            <a:bodyPr rtlCol="0" anchor="ctr"/>
            <a:lstStyle/>
            <a:p>
              <a:endParaRPr lang="en-US" dirty="0"/>
            </a:p>
          </p:txBody>
        </p:sp>
        <p:sp>
          <p:nvSpPr>
            <p:cNvPr id="1316" name="Freeform: Shape 1315">
              <a:extLst>
                <a:ext uri="{FF2B5EF4-FFF2-40B4-BE49-F238E27FC236}">
                  <a16:creationId xmlns:a16="http://schemas.microsoft.com/office/drawing/2014/main" id="{D66FFF7A-85A5-4066-9BFD-EE712C999DFD}"/>
                </a:ext>
              </a:extLst>
            </p:cNvPr>
            <p:cNvSpPr/>
            <p:nvPr/>
          </p:nvSpPr>
          <p:spPr>
            <a:xfrm>
              <a:off x="7826834" y="6169796"/>
              <a:ext cx="15409" cy="14739"/>
            </a:xfrm>
            <a:custGeom>
              <a:avLst/>
              <a:gdLst>
                <a:gd name="connsiteX0" fmla="*/ 15408 w 15409"/>
                <a:gd name="connsiteY0" fmla="*/ 7436 h 14739"/>
                <a:gd name="connsiteX1" fmla="*/ 8307 w 15409"/>
                <a:gd name="connsiteY1" fmla="*/ 68 h 14739"/>
                <a:gd name="connsiteX2" fmla="*/ 8038 w 15409"/>
                <a:gd name="connsiteY2" fmla="*/ 68 h 14739"/>
                <a:gd name="connsiteX3" fmla="*/ 0 w 15409"/>
                <a:gd name="connsiteY3" fmla="*/ 68 h 14739"/>
                <a:gd name="connsiteX4" fmla="*/ 8293 w 15409"/>
                <a:gd name="connsiteY4" fmla="*/ 6378 h 14739"/>
                <a:gd name="connsiteX5" fmla="*/ 1983 w 15409"/>
                <a:gd name="connsiteY5" fmla="*/ 14670 h 14739"/>
                <a:gd name="connsiteX6" fmla="*/ 0 w 15409"/>
                <a:gd name="connsiteY6" fmla="*/ 14670 h 14739"/>
                <a:gd name="connsiteX7" fmla="*/ 8038 w 15409"/>
                <a:gd name="connsiteY7" fmla="*/ 14670 h 14739"/>
                <a:gd name="connsiteX8" fmla="*/ 15408 w 15409"/>
                <a:gd name="connsiteY8" fmla="*/ 7570 h 14739"/>
                <a:gd name="connsiteX9" fmla="*/ 15408 w 15409"/>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9" h="14739">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w="12700" cap="flat">
              <a:noFill/>
              <a:prstDash val="solid"/>
              <a:miter/>
            </a:ln>
          </p:spPr>
          <p:txBody>
            <a:bodyPr rtlCol="0" anchor="ctr"/>
            <a:lstStyle/>
            <a:p>
              <a:endParaRPr lang="en-US" dirty="0"/>
            </a:p>
          </p:txBody>
        </p:sp>
        <p:sp>
          <p:nvSpPr>
            <p:cNvPr id="1317" name="Freeform: Shape 1316">
              <a:extLst>
                <a:ext uri="{FF2B5EF4-FFF2-40B4-BE49-F238E27FC236}">
                  <a16:creationId xmlns:a16="http://schemas.microsoft.com/office/drawing/2014/main" id="{6ACA978C-B88E-4448-B1E5-88C3FD78B00F}"/>
                </a:ext>
              </a:extLst>
            </p:cNvPr>
            <p:cNvSpPr/>
            <p:nvPr/>
          </p:nvSpPr>
          <p:spPr>
            <a:xfrm>
              <a:off x="7658156" y="6169794"/>
              <a:ext cx="177039" cy="14739"/>
            </a:xfrm>
            <a:custGeom>
              <a:avLst/>
              <a:gdLst>
                <a:gd name="connsiteX0" fmla="*/ 7369 w 177039"/>
                <a:gd name="connsiteY0" fmla="*/ 7438 h 14739"/>
                <a:gd name="connsiteX1" fmla="*/ 0 w 177039"/>
                <a:gd name="connsiteY1" fmla="*/ 14672 h 14739"/>
                <a:gd name="connsiteX2" fmla="*/ 168678 w 177039"/>
                <a:gd name="connsiteY2" fmla="*/ 14672 h 14739"/>
                <a:gd name="connsiteX3" fmla="*/ 176972 w 177039"/>
                <a:gd name="connsiteY3" fmla="*/ 8362 h 14739"/>
                <a:gd name="connsiteX4" fmla="*/ 170661 w 177039"/>
                <a:gd name="connsiteY4" fmla="*/ 70 h 14739"/>
                <a:gd name="connsiteX5" fmla="*/ 168678 w 177039"/>
                <a:gd name="connsiteY5" fmla="*/ 70 h 14739"/>
                <a:gd name="connsiteX6" fmla="*/ 0 w 177039"/>
                <a:gd name="connsiteY6" fmla="*/ 70 h 14739"/>
                <a:gd name="connsiteX7" fmla="*/ 7369 w 177039"/>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039" h="14739">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dirty="0"/>
            </a:p>
          </p:txBody>
        </p:sp>
        <p:sp>
          <p:nvSpPr>
            <p:cNvPr id="1318" name="Freeform: Shape 1317">
              <a:extLst>
                <a:ext uri="{FF2B5EF4-FFF2-40B4-BE49-F238E27FC236}">
                  <a16:creationId xmlns:a16="http://schemas.microsoft.com/office/drawing/2014/main" id="{9F439DC1-F2DF-4966-B15A-3AB39CB43E8A}"/>
                </a:ext>
              </a:extLst>
            </p:cNvPr>
            <p:cNvSpPr/>
            <p:nvPr/>
          </p:nvSpPr>
          <p:spPr>
            <a:xfrm>
              <a:off x="6225399" y="6578834"/>
              <a:ext cx="14739" cy="8439"/>
            </a:xfrm>
            <a:custGeom>
              <a:avLst/>
              <a:gdLst>
                <a:gd name="connsiteX0" fmla="*/ 7370 w 14739"/>
                <a:gd name="connsiteY0" fmla="*/ 8439 h 8439"/>
                <a:gd name="connsiteX1" fmla="*/ 14739 w 14739"/>
                <a:gd name="connsiteY1" fmla="*/ 1072 h 8439"/>
                <a:gd name="connsiteX2" fmla="*/ 14739 w 14739"/>
                <a:gd name="connsiteY2" fmla="*/ 0 h 8439"/>
                <a:gd name="connsiteX3" fmla="*/ 7370 w 14739"/>
                <a:gd name="connsiteY3" fmla="*/ 7368 h 8439"/>
                <a:gd name="connsiteX4" fmla="*/ 1 w 14739"/>
                <a:gd name="connsiteY4" fmla="*/ 268 h 8439"/>
                <a:gd name="connsiteX5" fmla="*/ 1 w 14739"/>
                <a:gd name="connsiteY5" fmla="*/ 0 h 8439"/>
                <a:gd name="connsiteX6" fmla="*/ 1 w 14739"/>
                <a:gd name="connsiteY6" fmla="*/ 1072 h 8439"/>
                <a:gd name="connsiteX7" fmla="*/ 7102 w 14739"/>
                <a:gd name="connsiteY7" fmla="*/ 8439 h 8439"/>
                <a:gd name="connsiteX8" fmla="*/ 7370 w 14739"/>
                <a:gd name="connsiteY8"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39">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w="12700" cap="flat">
              <a:noFill/>
              <a:prstDash val="solid"/>
              <a:miter/>
            </a:ln>
          </p:spPr>
          <p:txBody>
            <a:bodyPr rtlCol="0" anchor="ctr"/>
            <a:lstStyle/>
            <a:p>
              <a:endParaRPr lang="en-US" dirty="0"/>
            </a:p>
          </p:txBody>
        </p:sp>
        <p:sp>
          <p:nvSpPr>
            <p:cNvPr id="1319" name="Freeform: Shape 1318">
              <a:extLst>
                <a:ext uri="{FF2B5EF4-FFF2-40B4-BE49-F238E27FC236}">
                  <a16:creationId xmlns:a16="http://schemas.microsoft.com/office/drawing/2014/main" id="{38799DC0-2AE9-4A20-90AC-9FA3A6833B47}"/>
                </a:ext>
              </a:extLst>
            </p:cNvPr>
            <p:cNvSpPr/>
            <p:nvPr/>
          </p:nvSpPr>
          <p:spPr>
            <a:xfrm>
              <a:off x="6225533" y="6489134"/>
              <a:ext cx="14738" cy="97067"/>
            </a:xfrm>
            <a:custGeom>
              <a:avLst/>
              <a:gdLst>
                <a:gd name="connsiteX0" fmla="*/ 1 w 14738"/>
                <a:gd name="connsiteY0" fmla="*/ 6111 h 97067"/>
                <a:gd name="connsiteX1" fmla="*/ 1 w 14738"/>
                <a:gd name="connsiteY1" fmla="*/ 7317 h 97067"/>
                <a:gd name="connsiteX2" fmla="*/ 1 w 14738"/>
                <a:gd name="connsiteY2" fmla="*/ 89700 h 97067"/>
                <a:gd name="connsiteX3" fmla="*/ 7102 w 14738"/>
                <a:gd name="connsiteY3" fmla="*/ 97068 h 97067"/>
                <a:gd name="connsiteX4" fmla="*/ 7370 w 14738"/>
                <a:gd name="connsiteY4" fmla="*/ 97068 h 97067"/>
                <a:gd name="connsiteX5" fmla="*/ 14739 w 14738"/>
                <a:gd name="connsiteY5" fmla="*/ 89700 h 97067"/>
                <a:gd name="connsiteX6" fmla="*/ 14739 w 14738"/>
                <a:gd name="connsiteY6" fmla="*/ 7183 h 97067"/>
                <a:gd name="connsiteX7" fmla="*/ 7196 w 14738"/>
                <a:gd name="connsiteY7" fmla="*/ 3 h 97067"/>
                <a:gd name="connsiteX8" fmla="*/ 135 w 14738"/>
                <a:gd name="connsiteY8" fmla="*/ 5977 h 97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97067">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w="12700" cap="flat">
              <a:noFill/>
              <a:prstDash val="solid"/>
              <a:miter/>
            </a:ln>
          </p:spPr>
          <p:txBody>
            <a:bodyPr rtlCol="0" anchor="ctr"/>
            <a:lstStyle/>
            <a:p>
              <a:endParaRPr lang="en-US" dirty="0"/>
            </a:p>
          </p:txBody>
        </p:sp>
        <p:sp>
          <p:nvSpPr>
            <p:cNvPr id="1320" name="Freeform: Shape 1319">
              <a:extLst>
                <a:ext uri="{FF2B5EF4-FFF2-40B4-BE49-F238E27FC236}">
                  <a16:creationId xmlns:a16="http://schemas.microsoft.com/office/drawing/2014/main" id="{A07765C0-813E-49DD-9FCA-C3DA54FEC465}"/>
                </a:ext>
              </a:extLst>
            </p:cNvPr>
            <p:cNvSpPr/>
            <p:nvPr/>
          </p:nvSpPr>
          <p:spPr>
            <a:xfrm>
              <a:off x="4939886" y="6579905"/>
              <a:ext cx="14737" cy="7367"/>
            </a:xfrm>
            <a:custGeom>
              <a:avLst/>
              <a:gdLst>
                <a:gd name="connsiteX0" fmla="*/ 7369 w 14737"/>
                <a:gd name="connsiteY0" fmla="*/ 7367 h 7367"/>
                <a:gd name="connsiteX1" fmla="*/ 0 w 14737"/>
                <a:gd name="connsiteY1" fmla="*/ 0 h 7367"/>
                <a:gd name="connsiteX2" fmla="*/ 0 w 14737"/>
                <a:gd name="connsiteY2" fmla="*/ 0 h 7367"/>
                <a:gd name="connsiteX3" fmla="*/ 7369 w 14737"/>
                <a:gd name="connsiteY3" fmla="*/ 7367 h 7367"/>
                <a:gd name="connsiteX4" fmla="*/ 14738 w 14737"/>
                <a:gd name="connsiteY4" fmla="*/ 0 h 7367"/>
                <a:gd name="connsiteX5" fmla="*/ 14738 w 14737"/>
                <a:gd name="connsiteY5" fmla="*/ 0 h 7367"/>
                <a:gd name="connsiteX6" fmla="*/ 7369 w 14737"/>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dirty="0"/>
            </a:p>
          </p:txBody>
        </p:sp>
        <p:sp>
          <p:nvSpPr>
            <p:cNvPr id="1321" name="Freeform: Shape 1320">
              <a:extLst>
                <a:ext uri="{FF2B5EF4-FFF2-40B4-BE49-F238E27FC236}">
                  <a16:creationId xmlns:a16="http://schemas.microsoft.com/office/drawing/2014/main" id="{1E9009C5-5D89-4F89-99E2-C1EFABD054C3}"/>
                </a:ext>
              </a:extLst>
            </p:cNvPr>
            <p:cNvSpPr/>
            <p:nvPr/>
          </p:nvSpPr>
          <p:spPr>
            <a:xfrm>
              <a:off x="7616891" y="6169794"/>
              <a:ext cx="49626" cy="14739"/>
            </a:xfrm>
            <a:custGeom>
              <a:avLst/>
              <a:gdLst>
                <a:gd name="connsiteX0" fmla="*/ 7369 w 49626"/>
                <a:gd name="connsiteY0" fmla="*/ 7438 h 14739"/>
                <a:gd name="connsiteX1" fmla="*/ 134 w 49626"/>
                <a:gd name="connsiteY1" fmla="*/ 14672 h 14739"/>
                <a:gd name="connsiteX2" fmla="*/ 0 w 49626"/>
                <a:gd name="connsiteY2" fmla="*/ 14672 h 14739"/>
                <a:gd name="connsiteX3" fmla="*/ 41264 w 49626"/>
                <a:gd name="connsiteY3" fmla="*/ 14672 h 14739"/>
                <a:gd name="connsiteX4" fmla="*/ 49558 w 49626"/>
                <a:gd name="connsiteY4" fmla="*/ 8362 h 14739"/>
                <a:gd name="connsiteX5" fmla="*/ 43248 w 49626"/>
                <a:gd name="connsiteY5" fmla="*/ 70 h 14739"/>
                <a:gd name="connsiteX6" fmla="*/ 41264 w 49626"/>
                <a:gd name="connsiteY6" fmla="*/ 70 h 14739"/>
                <a:gd name="connsiteX7" fmla="*/ 0 w 49626"/>
                <a:gd name="connsiteY7" fmla="*/ 70 h 14739"/>
                <a:gd name="connsiteX8" fmla="*/ 7369 w 49626"/>
                <a:gd name="connsiteY8" fmla="*/ 7170 h 14739"/>
                <a:gd name="connsiteX9" fmla="*/ 7369 w 49626"/>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26" h="14739">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dirty="0"/>
            </a:p>
          </p:txBody>
        </p:sp>
        <p:sp>
          <p:nvSpPr>
            <p:cNvPr id="1322" name="Freeform: Shape 1321">
              <a:extLst>
                <a:ext uri="{FF2B5EF4-FFF2-40B4-BE49-F238E27FC236}">
                  <a16:creationId xmlns:a16="http://schemas.microsoft.com/office/drawing/2014/main" id="{5CA7B03F-1FF6-43F9-A607-9DCA94C861C9}"/>
                </a:ext>
              </a:extLst>
            </p:cNvPr>
            <p:cNvSpPr/>
            <p:nvPr/>
          </p:nvSpPr>
          <p:spPr>
            <a:xfrm>
              <a:off x="4939886" y="6578834"/>
              <a:ext cx="14737" cy="8439"/>
            </a:xfrm>
            <a:custGeom>
              <a:avLst/>
              <a:gdLst>
                <a:gd name="connsiteX0" fmla="*/ 7369 w 14737"/>
                <a:gd name="connsiteY0" fmla="*/ 8439 h 8439"/>
                <a:gd name="connsiteX1" fmla="*/ 14738 w 14737"/>
                <a:gd name="connsiteY1" fmla="*/ 1072 h 8439"/>
                <a:gd name="connsiteX2" fmla="*/ 14738 w 14737"/>
                <a:gd name="connsiteY2" fmla="*/ 0 h 8439"/>
                <a:gd name="connsiteX3" fmla="*/ 7369 w 14737"/>
                <a:gd name="connsiteY3" fmla="*/ 7368 h 8439"/>
                <a:gd name="connsiteX4" fmla="*/ 0 w 14737"/>
                <a:gd name="connsiteY4" fmla="*/ 0 h 8439"/>
                <a:gd name="connsiteX5" fmla="*/ 0 w 14737"/>
                <a:gd name="connsiteY5" fmla="*/ 1072 h 8439"/>
                <a:gd name="connsiteX6" fmla="*/ 7369 w 14737"/>
                <a:gd name="connsiteY6"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439">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dirty="0"/>
            </a:p>
          </p:txBody>
        </p:sp>
        <p:sp>
          <p:nvSpPr>
            <p:cNvPr id="1323" name="Freeform: Shape 1322">
              <a:extLst>
                <a:ext uri="{FF2B5EF4-FFF2-40B4-BE49-F238E27FC236}">
                  <a16:creationId xmlns:a16="http://schemas.microsoft.com/office/drawing/2014/main" id="{99FA60DC-4444-40FD-9FA2-4B052D9F9FA5}"/>
                </a:ext>
              </a:extLst>
            </p:cNvPr>
            <p:cNvSpPr/>
            <p:nvPr/>
          </p:nvSpPr>
          <p:spPr>
            <a:xfrm>
              <a:off x="4939886" y="5922714"/>
              <a:ext cx="14737" cy="663487"/>
            </a:xfrm>
            <a:custGeom>
              <a:avLst/>
              <a:gdLst>
                <a:gd name="connsiteX0" fmla="*/ 0 w 14737"/>
                <a:gd name="connsiteY0" fmla="*/ 656120 h 663487"/>
                <a:gd name="connsiteX1" fmla="*/ 7369 w 14737"/>
                <a:gd name="connsiteY1" fmla="*/ 663488 h 663487"/>
                <a:gd name="connsiteX2" fmla="*/ 14738 w 14737"/>
                <a:gd name="connsiteY2" fmla="*/ 656120 h 663487"/>
                <a:gd name="connsiteX3" fmla="*/ 14738 w 14737"/>
                <a:gd name="connsiteY3" fmla="*/ 7368 h 663487"/>
                <a:gd name="connsiteX4" fmla="*/ 7369 w 14737"/>
                <a:gd name="connsiteY4" fmla="*/ 0 h 663487"/>
                <a:gd name="connsiteX5" fmla="*/ 0 w 14737"/>
                <a:gd name="connsiteY5" fmla="*/ 7368 h 663487"/>
                <a:gd name="connsiteX6" fmla="*/ 0 w 14737"/>
                <a:gd name="connsiteY6" fmla="*/ 656120 h 663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663487">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w="12700" cap="flat">
              <a:noFill/>
              <a:prstDash val="solid"/>
              <a:miter/>
            </a:ln>
          </p:spPr>
          <p:txBody>
            <a:bodyPr rtlCol="0" anchor="ctr"/>
            <a:lstStyle/>
            <a:p>
              <a:endParaRPr lang="en-US" dirty="0"/>
            </a:p>
          </p:txBody>
        </p:sp>
        <p:sp>
          <p:nvSpPr>
            <p:cNvPr id="1324" name="Freeform: Shape 1323">
              <a:extLst>
                <a:ext uri="{FF2B5EF4-FFF2-40B4-BE49-F238E27FC236}">
                  <a16:creationId xmlns:a16="http://schemas.microsoft.com/office/drawing/2014/main" id="{C89EE9C4-29E8-40C2-8A74-3EC934189FD5}"/>
                </a:ext>
              </a:extLst>
            </p:cNvPr>
            <p:cNvSpPr/>
            <p:nvPr/>
          </p:nvSpPr>
          <p:spPr>
            <a:xfrm>
              <a:off x="7613408" y="6169794"/>
              <a:ext cx="11844" cy="14739"/>
            </a:xfrm>
            <a:custGeom>
              <a:avLst/>
              <a:gdLst>
                <a:gd name="connsiteX0" fmla="*/ 7369 w 11844"/>
                <a:gd name="connsiteY0" fmla="*/ 7438 h 14739"/>
                <a:gd name="connsiteX1" fmla="*/ 134 w 11844"/>
                <a:gd name="connsiteY1" fmla="*/ 14672 h 14739"/>
                <a:gd name="connsiteX2" fmla="*/ 0 w 11844"/>
                <a:gd name="connsiteY2" fmla="*/ 14672 h 14739"/>
                <a:gd name="connsiteX3" fmla="*/ 3484 w 11844"/>
                <a:gd name="connsiteY3" fmla="*/ 14672 h 14739"/>
                <a:gd name="connsiteX4" fmla="*/ 11776 w 11844"/>
                <a:gd name="connsiteY4" fmla="*/ 8362 h 14739"/>
                <a:gd name="connsiteX5" fmla="*/ 5467 w 11844"/>
                <a:gd name="connsiteY5" fmla="*/ 70 h 14739"/>
                <a:gd name="connsiteX6" fmla="*/ 3484 w 11844"/>
                <a:gd name="connsiteY6" fmla="*/ 70 h 14739"/>
                <a:gd name="connsiteX7" fmla="*/ 0 w 11844"/>
                <a:gd name="connsiteY7" fmla="*/ 70 h 14739"/>
                <a:gd name="connsiteX8" fmla="*/ 7369 w 11844"/>
                <a:gd name="connsiteY8" fmla="*/ 7170 h 14739"/>
                <a:gd name="connsiteX9" fmla="*/ 7369 w 11844"/>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44" h="14739">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dirty="0"/>
            </a:p>
          </p:txBody>
        </p:sp>
        <p:sp>
          <p:nvSpPr>
            <p:cNvPr id="1325" name="Freeform: Shape 1324">
              <a:extLst>
                <a:ext uri="{FF2B5EF4-FFF2-40B4-BE49-F238E27FC236}">
                  <a16:creationId xmlns:a16="http://schemas.microsoft.com/office/drawing/2014/main" id="{307F4FB4-ED67-4FD6-96A1-50819BFFA5C2}"/>
                </a:ext>
              </a:extLst>
            </p:cNvPr>
            <p:cNvSpPr/>
            <p:nvPr/>
          </p:nvSpPr>
          <p:spPr>
            <a:xfrm>
              <a:off x="7597592" y="6169794"/>
              <a:ext cx="24177" cy="14739"/>
            </a:xfrm>
            <a:custGeom>
              <a:avLst/>
              <a:gdLst>
                <a:gd name="connsiteX0" fmla="*/ 7 w 24177"/>
                <a:gd name="connsiteY0" fmla="*/ 7438 h 14739"/>
                <a:gd name="connsiteX1" fmla="*/ 7376 w 24177"/>
                <a:gd name="connsiteY1" fmla="*/ 14672 h 14739"/>
                <a:gd name="connsiteX2" fmla="*/ 15816 w 24177"/>
                <a:gd name="connsiteY2" fmla="*/ 14672 h 14739"/>
                <a:gd name="connsiteX3" fmla="*/ 24110 w 24177"/>
                <a:gd name="connsiteY3" fmla="*/ 8362 h 14739"/>
                <a:gd name="connsiteX4" fmla="*/ 17799 w 24177"/>
                <a:gd name="connsiteY4" fmla="*/ 70 h 14739"/>
                <a:gd name="connsiteX5" fmla="*/ 15816 w 24177"/>
                <a:gd name="connsiteY5" fmla="*/ 70 h 14739"/>
                <a:gd name="connsiteX6" fmla="*/ 6303 w 24177"/>
                <a:gd name="connsiteY6" fmla="*/ 70 h 14739"/>
                <a:gd name="connsiteX7" fmla="*/ 4830 w 24177"/>
                <a:gd name="connsiteY7" fmla="*/ 70 h 14739"/>
                <a:gd name="connsiteX8" fmla="*/ 3624 w 24177"/>
                <a:gd name="connsiteY8" fmla="*/ 70 h 14739"/>
                <a:gd name="connsiteX9" fmla="*/ 2418 w 24177"/>
                <a:gd name="connsiteY9" fmla="*/ 874 h 14739"/>
                <a:gd name="connsiteX10" fmla="*/ 1481 w 24177"/>
                <a:gd name="connsiteY10" fmla="*/ 2080 h 14739"/>
                <a:gd name="connsiteX11" fmla="*/ 408 w 24177"/>
                <a:gd name="connsiteY11" fmla="*/ 4223 h 14739"/>
                <a:gd name="connsiteX12" fmla="*/ 7 w 24177"/>
                <a:gd name="connsiteY12"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77" h="14739">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w="12700" cap="flat">
              <a:noFill/>
              <a:prstDash val="solid"/>
              <a:miter/>
            </a:ln>
          </p:spPr>
          <p:txBody>
            <a:bodyPr rtlCol="0" anchor="ctr"/>
            <a:lstStyle/>
            <a:p>
              <a:endParaRPr lang="en-US" dirty="0"/>
            </a:p>
          </p:txBody>
        </p:sp>
        <p:sp>
          <p:nvSpPr>
            <p:cNvPr id="1326" name="Freeform: Shape 1325">
              <a:extLst>
                <a:ext uri="{FF2B5EF4-FFF2-40B4-BE49-F238E27FC236}">
                  <a16:creationId xmlns:a16="http://schemas.microsoft.com/office/drawing/2014/main" id="{DABB4D44-CC70-436B-9F13-BD2477F10D95}"/>
                </a:ext>
              </a:extLst>
            </p:cNvPr>
            <p:cNvSpPr/>
            <p:nvPr/>
          </p:nvSpPr>
          <p:spPr>
            <a:xfrm>
              <a:off x="5505137" y="6532351"/>
              <a:ext cx="105038" cy="14735"/>
            </a:xfrm>
            <a:custGeom>
              <a:avLst/>
              <a:gdLst>
                <a:gd name="connsiteX0" fmla="*/ 0 w 105038"/>
                <a:gd name="connsiteY0" fmla="*/ 7368 h 14735"/>
                <a:gd name="connsiteX1" fmla="*/ 7369 w 105038"/>
                <a:gd name="connsiteY1" fmla="*/ 14735 h 14735"/>
                <a:gd name="connsiteX2" fmla="*/ 97670 w 105038"/>
                <a:gd name="connsiteY2" fmla="*/ 14735 h 14735"/>
                <a:gd name="connsiteX3" fmla="*/ 105038 w 105038"/>
                <a:gd name="connsiteY3" fmla="*/ 7368 h 14735"/>
                <a:gd name="connsiteX4" fmla="*/ 97670 w 105038"/>
                <a:gd name="connsiteY4" fmla="*/ 0 h 14735"/>
                <a:gd name="connsiteX5" fmla="*/ 7369 w 105038"/>
                <a:gd name="connsiteY5" fmla="*/ 0 h 14735"/>
                <a:gd name="connsiteX6" fmla="*/ 0 w 10503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38" h="14735">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dirty="0"/>
            </a:p>
          </p:txBody>
        </p:sp>
        <p:sp>
          <p:nvSpPr>
            <p:cNvPr id="1327" name="Freeform: Shape 1326">
              <a:extLst>
                <a:ext uri="{FF2B5EF4-FFF2-40B4-BE49-F238E27FC236}">
                  <a16:creationId xmlns:a16="http://schemas.microsoft.com/office/drawing/2014/main" id="{22523957-F761-44B3-9E60-3F5DD945B50C}"/>
                </a:ext>
              </a:extLst>
            </p:cNvPr>
            <p:cNvSpPr/>
            <p:nvPr/>
          </p:nvSpPr>
          <p:spPr>
            <a:xfrm>
              <a:off x="4813143" y="6580575"/>
              <a:ext cx="2679" cy="273137"/>
            </a:xfrm>
            <a:custGeom>
              <a:avLst/>
              <a:gdLst>
                <a:gd name="connsiteX0" fmla="*/ 2680 w 2679"/>
                <a:gd name="connsiteY0" fmla="*/ 8439 h 273137"/>
                <a:gd name="connsiteX1" fmla="*/ 2680 w 2679"/>
                <a:gd name="connsiteY1" fmla="*/ 1340 h 273137"/>
                <a:gd name="connsiteX2" fmla="*/ 1340 w 2679"/>
                <a:gd name="connsiteY2" fmla="*/ 0 h 273137"/>
                <a:gd name="connsiteX3" fmla="*/ 0 w 2679"/>
                <a:gd name="connsiteY3" fmla="*/ 1340 h 273137"/>
                <a:gd name="connsiteX4" fmla="*/ 0 w 2679"/>
                <a:gd name="connsiteY4" fmla="*/ 8439 h 273137"/>
                <a:gd name="connsiteX5" fmla="*/ 0 w 2679"/>
                <a:gd name="connsiteY5" fmla="*/ 8439 h 273137"/>
                <a:gd name="connsiteX6" fmla="*/ 0 w 2679"/>
                <a:gd name="connsiteY6" fmla="*/ 273138 h 273137"/>
                <a:gd name="connsiteX7" fmla="*/ 2680 w 2679"/>
                <a:gd name="connsiteY7" fmla="*/ 273138 h 273137"/>
                <a:gd name="connsiteX8" fmla="*/ 2680 w 2679"/>
                <a:gd name="connsiteY8" fmla="*/ 8573 h 27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9" h="273137">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w="12700" cap="flat">
              <a:noFill/>
              <a:prstDash val="solid"/>
              <a:miter/>
            </a:ln>
          </p:spPr>
          <p:txBody>
            <a:bodyPr rtlCol="0" anchor="ctr"/>
            <a:lstStyle/>
            <a:p>
              <a:endParaRPr lang="en-US" dirty="0"/>
            </a:p>
          </p:txBody>
        </p:sp>
        <p:sp>
          <p:nvSpPr>
            <p:cNvPr id="1328" name="Freeform: Shape 1327">
              <a:extLst>
                <a:ext uri="{FF2B5EF4-FFF2-40B4-BE49-F238E27FC236}">
                  <a16:creationId xmlns:a16="http://schemas.microsoft.com/office/drawing/2014/main" id="{982CB3F0-DA15-4FEE-BAAC-13BC6DBC8EEA}"/>
                </a:ext>
              </a:extLst>
            </p:cNvPr>
            <p:cNvSpPr/>
            <p:nvPr/>
          </p:nvSpPr>
          <p:spPr>
            <a:xfrm>
              <a:off x="6700217" y="5879847"/>
              <a:ext cx="14739" cy="706356"/>
            </a:xfrm>
            <a:custGeom>
              <a:avLst/>
              <a:gdLst>
                <a:gd name="connsiteX0" fmla="*/ 0 w 14739"/>
                <a:gd name="connsiteY0" fmla="*/ 698987 h 706356"/>
                <a:gd name="connsiteX1" fmla="*/ 7369 w 14739"/>
                <a:gd name="connsiteY1" fmla="*/ 706355 h 706356"/>
                <a:gd name="connsiteX2" fmla="*/ 14738 w 14739"/>
                <a:gd name="connsiteY2" fmla="*/ 699255 h 706356"/>
                <a:gd name="connsiteX3" fmla="*/ 14738 w 14739"/>
                <a:gd name="connsiteY3" fmla="*/ 698987 h 706356"/>
                <a:gd name="connsiteX4" fmla="*/ 14738 w 14739"/>
                <a:gd name="connsiteY4" fmla="*/ 7369 h 706356"/>
                <a:gd name="connsiteX5" fmla="*/ 7637 w 14739"/>
                <a:gd name="connsiteY5" fmla="*/ 1 h 706356"/>
                <a:gd name="connsiteX6" fmla="*/ 7369 w 14739"/>
                <a:gd name="connsiteY6" fmla="*/ 1 h 706356"/>
                <a:gd name="connsiteX7" fmla="*/ 0 w 14739"/>
                <a:gd name="connsiteY7" fmla="*/ 7369 h 706356"/>
                <a:gd name="connsiteX8" fmla="*/ 0 w 14739"/>
                <a:gd name="connsiteY8" fmla="*/ 698987 h 70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06356">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w="12700" cap="flat">
              <a:noFill/>
              <a:prstDash val="solid"/>
              <a:miter/>
            </a:ln>
          </p:spPr>
          <p:txBody>
            <a:bodyPr rtlCol="0" anchor="ctr"/>
            <a:lstStyle/>
            <a:p>
              <a:endParaRPr lang="en-US" dirty="0"/>
            </a:p>
          </p:txBody>
        </p:sp>
        <p:sp>
          <p:nvSpPr>
            <p:cNvPr id="1329" name="Freeform: Shape 1328">
              <a:extLst>
                <a:ext uri="{FF2B5EF4-FFF2-40B4-BE49-F238E27FC236}">
                  <a16:creationId xmlns:a16="http://schemas.microsoft.com/office/drawing/2014/main" id="{1F9241AE-A0A1-4F64-ACF3-2D94EB6839B5}"/>
                </a:ext>
              </a:extLst>
            </p:cNvPr>
            <p:cNvSpPr/>
            <p:nvPr/>
          </p:nvSpPr>
          <p:spPr>
            <a:xfrm>
              <a:off x="4837259" y="5886680"/>
              <a:ext cx="13056" cy="111331"/>
            </a:xfrm>
            <a:custGeom>
              <a:avLst/>
              <a:gdLst>
                <a:gd name="connsiteX0" fmla="*/ 6565 w 13056"/>
                <a:gd name="connsiteY0" fmla="*/ 0 h 111331"/>
                <a:gd name="connsiteX1" fmla="*/ 6565 w 13056"/>
                <a:gd name="connsiteY1" fmla="*/ 0 h 111331"/>
                <a:gd name="connsiteX2" fmla="*/ 5091 w 13056"/>
                <a:gd name="connsiteY2" fmla="*/ 0 h 111331"/>
                <a:gd name="connsiteX3" fmla="*/ 0 w 13056"/>
                <a:gd name="connsiteY3" fmla="*/ 6832 h 111331"/>
                <a:gd name="connsiteX4" fmla="*/ 0 w 13056"/>
                <a:gd name="connsiteY4" fmla="*/ 103950 h 111331"/>
                <a:gd name="connsiteX5" fmla="*/ 3751 w 13056"/>
                <a:gd name="connsiteY5" fmla="*/ 110246 h 111331"/>
                <a:gd name="connsiteX6" fmla="*/ 3751 w 13056"/>
                <a:gd name="connsiteY6" fmla="*/ 110246 h 111331"/>
                <a:gd name="connsiteX7" fmla="*/ 7101 w 13056"/>
                <a:gd name="connsiteY7" fmla="*/ 111184 h 111331"/>
                <a:gd name="connsiteX8" fmla="*/ 7101 w 13056"/>
                <a:gd name="connsiteY8" fmla="*/ 111184 h 111331"/>
                <a:gd name="connsiteX9" fmla="*/ 9781 w 13056"/>
                <a:gd name="connsiteY9" fmla="*/ 111184 h 111331"/>
                <a:gd name="connsiteX10" fmla="*/ 10584 w 13056"/>
                <a:gd name="connsiteY10" fmla="*/ 111184 h 111331"/>
                <a:gd name="connsiteX11" fmla="*/ 12058 w 13056"/>
                <a:gd name="connsiteY11" fmla="*/ 110246 h 111331"/>
                <a:gd name="connsiteX12" fmla="*/ 12058 w 13056"/>
                <a:gd name="connsiteY12" fmla="*/ 109443 h 111331"/>
                <a:gd name="connsiteX13" fmla="*/ 12996 w 13056"/>
                <a:gd name="connsiteY13" fmla="*/ 108103 h 111331"/>
                <a:gd name="connsiteX14" fmla="*/ 12996 w 13056"/>
                <a:gd name="connsiteY14" fmla="*/ 107031 h 111331"/>
                <a:gd name="connsiteX15" fmla="*/ 12996 w 13056"/>
                <a:gd name="connsiteY15" fmla="*/ 105424 h 111331"/>
                <a:gd name="connsiteX16" fmla="*/ 12996 w 13056"/>
                <a:gd name="connsiteY16" fmla="*/ 105424 h 111331"/>
                <a:gd name="connsiteX17" fmla="*/ 12996 w 13056"/>
                <a:gd name="connsiteY17" fmla="*/ 6832 h 111331"/>
                <a:gd name="connsiteX18" fmla="*/ 12996 w 13056"/>
                <a:gd name="connsiteY18" fmla="*/ 5358 h 111331"/>
                <a:gd name="connsiteX19" fmla="*/ 12996 w 13056"/>
                <a:gd name="connsiteY19" fmla="*/ 4019 h 111331"/>
                <a:gd name="connsiteX20" fmla="*/ 12192 w 13056"/>
                <a:gd name="connsiteY20" fmla="*/ 2947 h 111331"/>
                <a:gd name="connsiteX21" fmla="*/ 11254 w 13056"/>
                <a:gd name="connsiteY21" fmla="*/ 1875 h 111331"/>
                <a:gd name="connsiteX22" fmla="*/ 10182 w 13056"/>
                <a:gd name="connsiteY22" fmla="*/ 1072 h 111331"/>
                <a:gd name="connsiteX23" fmla="*/ 8709 w 13056"/>
                <a:gd name="connsiteY23" fmla="*/ 1072 h 111331"/>
                <a:gd name="connsiteX24" fmla="*/ 6565 w 13056"/>
                <a:gd name="connsiteY24" fmla="*/ 1072 h 11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056" h="111331">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w="12700" cap="flat">
              <a:noFill/>
              <a:prstDash val="solid"/>
              <a:miter/>
            </a:ln>
          </p:spPr>
          <p:txBody>
            <a:bodyPr rtlCol="0" anchor="ctr"/>
            <a:lstStyle/>
            <a:p>
              <a:endParaRPr lang="en-US" dirty="0"/>
            </a:p>
          </p:txBody>
        </p:sp>
        <p:sp>
          <p:nvSpPr>
            <p:cNvPr id="1330" name="Freeform: Shape 1329">
              <a:extLst>
                <a:ext uri="{FF2B5EF4-FFF2-40B4-BE49-F238E27FC236}">
                  <a16:creationId xmlns:a16="http://schemas.microsoft.com/office/drawing/2014/main" id="{18A3E2AA-782E-4F69-A49B-B1AACC7BF66B}"/>
                </a:ext>
              </a:extLst>
            </p:cNvPr>
            <p:cNvSpPr/>
            <p:nvPr/>
          </p:nvSpPr>
          <p:spPr>
            <a:xfrm>
              <a:off x="8740024" y="6141867"/>
              <a:ext cx="14788" cy="23442"/>
            </a:xfrm>
            <a:custGeom>
              <a:avLst/>
              <a:gdLst>
                <a:gd name="connsiteX0" fmla="*/ 11925 w 14788"/>
                <a:gd name="connsiteY0" fmla="*/ 1741 h 23442"/>
                <a:gd name="connsiteX1" fmla="*/ 7370 w 14788"/>
                <a:gd name="connsiteY1" fmla="*/ 0 h 23442"/>
                <a:gd name="connsiteX2" fmla="*/ 2948 w 14788"/>
                <a:gd name="connsiteY2" fmla="*/ 1741 h 23442"/>
                <a:gd name="connsiteX3" fmla="*/ 804 w 14788"/>
                <a:gd name="connsiteY3" fmla="*/ 4287 h 23442"/>
                <a:gd name="connsiteX4" fmla="*/ 0 w 14788"/>
                <a:gd name="connsiteY4" fmla="*/ 7368 h 23442"/>
                <a:gd name="connsiteX5" fmla="*/ 0 w 14788"/>
                <a:gd name="connsiteY5" fmla="*/ 16075 h 23442"/>
                <a:gd name="connsiteX6" fmla="*/ 7370 w 14788"/>
                <a:gd name="connsiteY6" fmla="*/ 23442 h 23442"/>
                <a:gd name="connsiteX7" fmla="*/ 14738 w 14788"/>
                <a:gd name="connsiteY7" fmla="*/ 16075 h 23442"/>
                <a:gd name="connsiteX8" fmla="*/ 14738 w 14788"/>
                <a:gd name="connsiteY8" fmla="*/ 7368 h 23442"/>
                <a:gd name="connsiteX9" fmla="*/ 14738 w 14788"/>
                <a:gd name="connsiteY9" fmla="*/ 7368 h 23442"/>
                <a:gd name="connsiteX10" fmla="*/ 14738 w 14788"/>
                <a:gd name="connsiteY10" fmla="*/ 4956 h 23442"/>
                <a:gd name="connsiteX11" fmla="*/ 11925 w 14788"/>
                <a:gd name="connsiteY11" fmla="*/ 1741 h 2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88" h="23442">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w="12700" cap="flat">
              <a:noFill/>
              <a:prstDash val="solid"/>
              <a:miter/>
            </a:ln>
          </p:spPr>
          <p:txBody>
            <a:bodyPr rtlCol="0" anchor="ctr"/>
            <a:lstStyle/>
            <a:p>
              <a:endParaRPr lang="en-US" dirty="0"/>
            </a:p>
          </p:txBody>
        </p:sp>
        <p:sp>
          <p:nvSpPr>
            <p:cNvPr id="1331" name="Freeform: Shape 1330">
              <a:extLst>
                <a:ext uri="{FF2B5EF4-FFF2-40B4-BE49-F238E27FC236}">
                  <a16:creationId xmlns:a16="http://schemas.microsoft.com/office/drawing/2014/main" id="{10031B07-AD7B-4E76-86DA-32B6D76F91E4}"/>
                </a:ext>
              </a:extLst>
            </p:cNvPr>
            <p:cNvSpPr/>
            <p:nvPr/>
          </p:nvSpPr>
          <p:spPr>
            <a:xfrm>
              <a:off x="11284794" y="6405226"/>
              <a:ext cx="22910" cy="448486"/>
            </a:xfrm>
            <a:custGeom>
              <a:avLst/>
              <a:gdLst>
                <a:gd name="connsiteX0" fmla="*/ 22910 w 22910"/>
                <a:gd name="connsiteY0" fmla="*/ 75953 h 448486"/>
                <a:gd name="connsiteX1" fmla="*/ 22910 w 22910"/>
                <a:gd name="connsiteY1" fmla="*/ 0 h 448486"/>
                <a:gd name="connsiteX2" fmla="*/ 0 w 22910"/>
                <a:gd name="connsiteY2" fmla="*/ 0 h 448486"/>
                <a:gd name="connsiteX3" fmla="*/ 0 w 22910"/>
                <a:gd name="connsiteY3" fmla="*/ 72203 h 448486"/>
                <a:gd name="connsiteX4" fmla="*/ 5895 w 22910"/>
                <a:gd name="connsiteY4" fmla="*/ 79168 h 448486"/>
                <a:gd name="connsiteX5" fmla="*/ 5895 w 22910"/>
                <a:gd name="connsiteY5" fmla="*/ 448487 h 448486"/>
                <a:gd name="connsiteX6" fmla="*/ 22910 w 22910"/>
                <a:gd name="connsiteY6" fmla="*/ 448487 h 448486"/>
                <a:gd name="connsiteX7" fmla="*/ 22910 w 22910"/>
                <a:gd name="connsiteY7" fmla="*/ 75953 h 448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10" h="448486">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w="12700" cap="flat">
              <a:noFill/>
              <a:prstDash val="solid"/>
              <a:miter/>
            </a:ln>
          </p:spPr>
          <p:txBody>
            <a:bodyPr rtlCol="0" anchor="ctr"/>
            <a:lstStyle/>
            <a:p>
              <a:endParaRPr lang="en-US" dirty="0"/>
            </a:p>
          </p:txBody>
        </p:sp>
        <p:sp>
          <p:nvSpPr>
            <p:cNvPr id="1332" name="Freeform: Shape 1331">
              <a:extLst>
                <a:ext uri="{FF2B5EF4-FFF2-40B4-BE49-F238E27FC236}">
                  <a16:creationId xmlns:a16="http://schemas.microsoft.com/office/drawing/2014/main" id="{A6B23B8C-479D-47F6-9FA6-E998CEEFB385}"/>
                </a:ext>
              </a:extLst>
            </p:cNvPr>
            <p:cNvSpPr/>
            <p:nvPr/>
          </p:nvSpPr>
          <p:spPr>
            <a:xfrm>
              <a:off x="10890364" y="6405226"/>
              <a:ext cx="391482" cy="71934"/>
            </a:xfrm>
            <a:custGeom>
              <a:avLst/>
              <a:gdLst>
                <a:gd name="connsiteX0" fmla="*/ 391483 w 391482"/>
                <a:gd name="connsiteY0" fmla="*/ 71935 h 71934"/>
                <a:gd name="connsiteX1" fmla="*/ 391483 w 391482"/>
                <a:gd name="connsiteY1" fmla="*/ 0 h 71934"/>
                <a:gd name="connsiteX2" fmla="*/ 34701 w 391482"/>
                <a:gd name="connsiteY2" fmla="*/ 0 h 71934"/>
                <a:gd name="connsiteX3" fmla="*/ 0 w 391482"/>
                <a:gd name="connsiteY3" fmla="*/ 536 h 71934"/>
                <a:gd name="connsiteX4" fmla="*/ 0 w 391482"/>
                <a:gd name="connsiteY4" fmla="*/ 71935 h 71934"/>
                <a:gd name="connsiteX5" fmla="*/ 34566 w 391482"/>
                <a:gd name="connsiteY5" fmla="*/ 71935 h 71934"/>
                <a:gd name="connsiteX6" fmla="*/ 391483 w 391482"/>
                <a:gd name="connsiteY6" fmla="*/ 71935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391483" y="71935"/>
                  </a:moveTo>
                  <a:lnTo>
                    <a:pt x="391483" y="0"/>
                  </a:lnTo>
                  <a:lnTo>
                    <a:pt x="34701" y="0"/>
                  </a:lnTo>
                  <a:lnTo>
                    <a:pt x="0" y="536"/>
                  </a:lnTo>
                  <a:lnTo>
                    <a:pt x="0" y="71935"/>
                  </a:lnTo>
                  <a:lnTo>
                    <a:pt x="34566" y="71935"/>
                  </a:lnTo>
                  <a:lnTo>
                    <a:pt x="391483" y="7193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33" name="Freeform: Shape 1332">
              <a:extLst>
                <a:ext uri="{FF2B5EF4-FFF2-40B4-BE49-F238E27FC236}">
                  <a16:creationId xmlns:a16="http://schemas.microsoft.com/office/drawing/2014/main" id="{532A509B-36D9-4D73-933C-9AF5BCF66498}"/>
                </a:ext>
              </a:extLst>
            </p:cNvPr>
            <p:cNvSpPr/>
            <p:nvPr/>
          </p:nvSpPr>
          <p:spPr>
            <a:xfrm>
              <a:off x="12687674" y="5563576"/>
              <a:ext cx="29609" cy="201470"/>
            </a:xfrm>
            <a:custGeom>
              <a:avLst/>
              <a:gdLst>
                <a:gd name="connsiteX0" fmla="*/ 29609 w 29609"/>
                <a:gd name="connsiteY0" fmla="*/ 10181 h 201470"/>
                <a:gd name="connsiteX1" fmla="*/ 29609 w 29609"/>
                <a:gd name="connsiteY1" fmla="*/ 0 h 201470"/>
                <a:gd name="connsiteX2" fmla="*/ 2143 w 29609"/>
                <a:gd name="connsiteY2" fmla="*/ 0 h 201470"/>
                <a:gd name="connsiteX3" fmla="*/ 0 w 29609"/>
                <a:gd name="connsiteY3" fmla="*/ 10851 h 201470"/>
                <a:gd name="connsiteX4" fmla="*/ 0 w 29609"/>
                <a:gd name="connsiteY4" fmla="*/ 201471 h 201470"/>
                <a:gd name="connsiteX5" fmla="*/ 29609 w 29609"/>
                <a:gd name="connsiteY5" fmla="*/ 201471 h 201470"/>
                <a:gd name="connsiteX6" fmla="*/ 29609 w 29609"/>
                <a:gd name="connsiteY6" fmla="*/ 1018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10181"/>
                  </a:moveTo>
                  <a:lnTo>
                    <a:pt x="29609" y="0"/>
                  </a:lnTo>
                  <a:lnTo>
                    <a:pt x="2143" y="0"/>
                  </a:lnTo>
                  <a:lnTo>
                    <a:pt x="0" y="10851"/>
                  </a:lnTo>
                  <a:lnTo>
                    <a:pt x="0" y="201471"/>
                  </a:lnTo>
                  <a:lnTo>
                    <a:pt x="29609" y="201471"/>
                  </a:lnTo>
                  <a:lnTo>
                    <a:pt x="29609" y="10181"/>
                  </a:lnTo>
                  <a:close/>
                </a:path>
              </a:pathLst>
            </a:custGeom>
            <a:solidFill>
              <a:srgbClr val="F9C996"/>
            </a:solidFill>
            <a:ln w="12700" cap="flat">
              <a:noFill/>
              <a:prstDash val="solid"/>
              <a:miter/>
            </a:ln>
          </p:spPr>
          <p:txBody>
            <a:bodyPr rtlCol="0" anchor="ctr"/>
            <a:lstStyle/>
            <a:p>
              <a:endParaRPr lang="en-US" dirty="0"/>
            </a:p>
          </p:txBody>
        </p:sp>
        <p:sp>
          <p:nvSpPr>
            <p:cNvPr id="1334" name="Freeform: Shape 1333">
              <a:extLst>
                <a:ext uri="{FF2B5EF4-FFF2-40B4-BE49-F238E27FC236}">
                  <a16:creationId xmlns:a16="http://schemas.microsoft.com/office/drawing/2014/main" id="{DC2E4579-6D8C-4F4A-8F3F-ED4A06001773}"/>
                </a:ext>
              </a:extLst>
            </p:cNvPr>
            <p:cNvSpPr/>
            <p:nvPr/>
          </p:nvSpPr>
          <p:spPr>
            <a:xfrm>
              <a:off x="12681644" y="5786346"/>
              <a:ext cx="803" cy="288542"/>
            </a:xfrm>
            <a:custGeom>
              <a:avLst/>
              <a:gdLst>
                <a:gd name="connsiteX0" fmla="*/ 804 w 803"/>
                <a:gd name="connsiteY0" fmla="*/ 288543 h 288542"/>
                <a:gd name="connsiteX1" fmla="*/ 804 w 803"/>
                <a:gd name="connsiteY1" fmla="*/ 0 h 288542"/>
                <a:gd name="connsiteX2" fmla="*/ 0 w 803"/>
                <a:gd name="connsiteY2" fmla="*/ 0 h 288542"/>
                <a:gd name="connsiteX3" fmla="*/ 0 w 803"/>
                <a:gd name="connsiteY3" fmla="*/ 288543 h 288542"/>
              </a:gdLst>
              <a:ahLst/>
              <a:cxnLst>
                <a:cxn ang="0">
                  <a:pos x="connsiteX0" y="connsiteY0"/>
                </a:cxn>
                <a:cxn ang="0">
                  <a:pos x="connsiteX1" y="connsiteY1"/>
                </a:cxn>
                <a:cxn ang="0">
                  <a:pos x="connsiteX2" y="connsiteY2"/>
                </a:cxn>
                <a:cxn ang="0">
                  <a:pos x="connsiteX3" y="connsiteY3"/>
                </a:cxn>
              </a:cxnLst>
              <a:rect l="l" t="t" r="r" b="b"/>
              <a:pathLst>
                <a:path w="803" h="288542">
                  <a:moveTo>
                    <a:pt x="804" y="288543"/>
                  </a:moveTo>
                  <a:lnTo>
                    <a:pt x="804" y="0"/>
                  </a:lnTo>
                  <a:lnTo>
                    <a:pt x="0" y="0"/>
                  </a:lnTo>
                  <a:lnTo>
                    <a:pt x="0" y="288543"/>
                  </a:lnTo>
                  <a:close/>
                </a:path>
              </a:pathLst>
            </a:custGeom>
            <a:solidFill>
              <a:srgbClr val="F4F5F3"/>
            </a:solidFill>
            <a:ln w="12700" cap="flat">
              <a:noFill/>
              <a:prstDash val="solid"/>
              <a:miter/>
            </a:ln>
          </p:spPr>
          <p:txBody>
            <a:bodyPr rtlCol="0" anchor="ctr"/>
            <a:lstStyle/>
            <a:p>
              <a:endParaRPr lang="en-US" dirty="0"/>
            </a:p>
          </p:txBody>
        </p:sp>
        <p:sp>
          <p:nvSpPr>
            <p:cNvPr id="1335" name="Freeform: Shape 1334">
              <a:extLst>
                <a:ext uri="{FF2B5EF4-FFF2-40B4-BE49-F238E27FC236}">
                  <a16:creationId xmlns:a16="http://schemas.microsoft.com/office/drawing/2014/main" id="{F3063F61-1F5A-49FA-9189-179246DB5903}"/>
                </a:ext>
              </a:extLst>
            </p:cNvPr>
            <p:cNvSpPr/>
            <p:nvPr/>
          </p:nvSpPr>
          <p:spPr>
            <a:xfrm>
              <a:off x="12341609" y="5786346"/>
              <a:ext cx="335613" cy="618879"/>
            </a:xfrm>
            <a:custGeom>
              <a:avLst/>
              <a:gdLst>
                <a:gd name="connsiteX0" fmla="*/ 3618 w 335613"/>
                <a:gd name="connsiteY0" fmla="*/ 0 h 618879"/>
                <a:gd name="connsiteX1" fmla="*/ 0 w 335613"/>
                <a:gd name="connsiteY1" fmla="*/ 0 h 618879"/>
                <a:gd name="connsiteX2" fmla="*/ 0 w 335613"/>
                <a:gd name="connsiteY2" fmla="*/ 618880 h 618879"/>
                <a:gd name="connsiteX3" fmla="*/ 321546 w 335613"/>
                <a:gd name="connsiteY3" fmla="*/ 618880 h 618879"/>
                <a:gd name="connsiteX4" fmla="*/ 321546 w 335613"/>
                <a:gd name="connsiteY4" fmla="*/ 297384 h 618879"/>
                <a:gd name="connsiteX5" fmla="*/ 321546 w 335613"/>
                <a:gd name="connsiteY5" fmla="*/ 294571 h 618879"/>
                <a:gd name="connsiteX6" fmla="*/ 321546 w 335613"/>
                <a:gd name="connsiteY6" fmla="*/ 294571 h 618879"/>
                <a:gd name="connsiteX7" fmla="*/ 322618 w 335613"/>
                <a:gd name="connsiteY7" fmla="*/ 292561 h 618879"/>
                <a:gd name="connsiteX8" fmla="*/ 322618 w 335613"/>
                <a:gd name="connsiteY8" fmla="*/ 291758 h 618879"/>
                <a:gd name="connsiteX9" fmla="*/ 323556 w 335613"/>
                <a:gd name="connsiteY9" fmla="*/ 290552 h 618879"/>
                <a:gd name="connsiteX10" fmla="*/ 324761 w 335613"/>
                <a:gd name="connsiteY10" fmla="*/ 289748 h 618879"/>
                <a:gd name="connsiteX11" fmla="*/ 325968 w 335613"/>
                <a:gd name="connsiteY11" fmla="*/ 289748 h 618879"/>
                <a:gd name="connsiteX12" fmla="*/ 327441 w 335613"/>
                <a:gd name="connsiteY12" fmla="*/ 289748 h 618879"/>
                <a:gd name="connsiteX13" fmla="*/ 328513 w 335613"/>
                <a:gd name="connsiteY13" fmla="*/ 289748 h 618879"/>
                <a:gd name="connsiteX14" fmla="*/ 335614 w 335613"/>
                <a:gd name="connsiteY14" fmla="*/ 289748 h 618879"/>
                <a:gd name="connsiteX15" fmla="*/ 335614 w 335613"/>
                <a:gd name="connsiteY15" fmla="*/ 0 h 618879"/>
                <a:gd name="connsiteX16" fmla="*/ 3618 w 335613"/>
                <a:gd name="connsiteY16" fmla="*/ 0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5613" h="618879">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w="12700" cap="flat">
              <a:noFill/>
              <a:prstDash val="solid"/>
              <a:miter/>
            </a:ln>
          </p:spPr>
          <p:txBody>
            <a:bodyPr rtlCol="0" anchor="ctr"/>
            <a:lstStyle/>
            <a:p>
              <a:endParaRPr lang="en-US" dirty="0"/>
            </a:p>
          </p:txBody>
        </p:sp>
        <p:sp>
          <p:nvSpPr>
            <p:cNvPr id="1336" name="Freeform: Shape 1335">
              <a:extLst>
                <a:ext uri="{FF2B5EF4-FFF2-40B4-BE49-F238E27FC236}">
                  <a16:creationId xmlns:a16="http://schemas.microsoft.com/office/drawing/2014/main" id="{75903F50-2037-442A-87AC-8785A3F5F7BC}"/>
                </a:ext>
              </a:extLst>
            </p:cNvPr>
            <p:cNvSpPr/>
            <p:nvPr/>
          </p:nvSpPr>
          <p:spPr>
            <a:xfrm>
              <a:off x="9554609" y="6492834"/>
              <a:ext cx="224412" cy="361013"/>
            </a:xfrm>
            <a:custGeom>
              <a:avLst/>
              <a:gdLst>
                <a:gd name="connsiteX0" fmla="*/ 135719 w 224412"/>
                <a:gd name="connsiteY0" fmla="*/ 0 h 361013"/>
                <a:gd name="connsiteX1" fmla="*/ 56672 w 224412"/>
                <a:gd name="connsiteY1" fmla="*/ 0 h 361013"/>
                <a:gd name="connsiteX2" fmla="*/ 0 w 224412"/>
                <a:gd name="connsiteY2" fmla="*/ 2143 h 361013"/>
                <a:gd name="connsiteX3" fmla="*/ 0 w 224412"/>
                <a:gd name="connsiteY3" fmla="*/ 361013 h 361013"/>
                <a:gd name="connsiteX4" fmla="*/ 224412 w 224412"/>
                <a:gd name="connsiteY4" fmla="*/ 361013 h 361013"/>
                <a:gd name="connsiteX5" fmla="*/ 224412 w 224412"/>
                <a:gd name="connsiteY5" fmla="*/ 0 h 361013"/>
                <a:gd name="connsiteX6" fmla="*/ 135719 w 224412"/>
                <a:gd name="connsiteY6" fmla="*/ 0 h 36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412" h="361013">
                  <a:moveTo>
                    <a:pt x="135719" y="0"/>
                  </a:moveTo>
                  <a:lnTo>
                    <a:pt x="56672" y="0"/>
                  </a:lnTo>
                  <a:lnTo>
                    <a:pt x="0" y="2143"/>
                  </a:lnTo>
                  <a:lnTo>
                    <a:pt x="0" y="361013"/>
                  </a:lnTo>
                  <a:lnTo>
                    <a:pt x="224412" y="361013"/>
                  </a:lnTo>
                  <a:lnTo>
                    <a:pt x="224412" y="0"/>
                  </a:lnTo>
                  <a:lnTo>
                    <a:pt x="135719" y="0"/>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37" name="Freeform: Shape 1336">
              <a:extLst>
                <a:ext uri="{FF2B5EF4-FFF2-40B4-BE49-F238E27FC236}">
                  <a16:creationId xmlns:a16="http://schemas.microsoft.com/office/drawing/2014/main" id="{992C6ECE-4938-47D9-8A59-733BFD323F31}"/>
                </a:ext>
              </a:extLst>
            </p:cNvPr>
            <p:cNvSpPr/>
            <p:nvPr/>
          </p:nvSpPr>
          <p:spPr>
            <a:xfrm>
              <a:off x="9781700" y="6492834"/>
              <a:ext cx="56136" cy="361013"/>
            </a:xfrm>
            <a:custGeom>
              <a:avLst/>
              <a:gdLst>
                <a:gd name="connsiteX0" fmla="*/ 0 w 56136"/>
                <a:gd name="connsiteY0" fmla="*/ 0 h 361013"/>
                <a:gd name="connsiteX1" fmla="*/ 56136 w 56136"/>
                <a:gd name="connsiteY1" fmla="*/ 0 h 361013"/>
                <a:gd name="connsiteX2" fmla="*/ 56136 w 56136"/>
                <a:gd name="connsiteY2" fmla="*/ 361013 h 361013"/>
                <a:gd name="connsiteX3" fmla="*/ 0 w 56136"/>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56136" h="361013">
                  <a:moveTo>
                    <a:pt x="0" y="0"/>
                  </a:moveTo>
                  <a:lnTo>
                    <a:pt x="56136" y="0"/>
                  </a:lnTo>
                  <a:lnTo>
                    <a:pt x="56136" y="361013"/>
                  </a:lnTo>
                  <a:lnTo>
                    <a:pt x="0" y="361013"/>
                  </a:lnTo>
                  <a:close/>
                </a:path>
              </a:pathLst>
            </a:custGeom>
            <a:solidFill>
              <a:srgbClr val="F39896"/>
            </a:solidFill>
            <a:ln w="12700" cap="flat">
              <a:noFill/>
              <a:prstDash val="solid"/>
              <a:miter/>
            </a:ln>
          </p:spPr>
          <p:txBody>
            <a:bodyPr rtlCol="0" anchor="ctr"/>
            <a:lstStyle/>
            <a:p>
              <a:endParaRPr lang="en-US" dirty="0"/>
            </a:p>
          </p:txBody>
        </p:sp>
        <p:sp>
          <p:nvSpPr>
            <p:cNvPr id="1338" name="Freeform: Shape 1337">
              <a:extLst>
                <a:ext uri="{FF2B5EF4-FFF2-40B4-BE49-F238E27FC236}">
                  <a16:creationId xmlns:a16="http://schemas.microsoft.com/office/drawing/2014/main" id="{82092BB1-272C-4DA4-A825-57C26CB64BD4}"/>
                </a:ext>
              </a:extLst>
            </p:cNvPr>
            <p:cNvSpPr/>
            <p:nvPr/>
          </p:nvSpPr>
          <p:spPr>
            <a:xfrm>
              <a:off x="9697563" y="5893779"/>
              <a:ext cx="207262" cy="584452"/>
            </a:xfrm>
            <a:custGeom>
              <a:avLst/>
              <a:gdLst>
                <a:gd name="connsiteX0" fmla="*/ 207263 w 207262"/>
                <a:gd name="connsiteY0" fmla="*/ 581640 h 584452"/>
                <a:gd name="connsiteX1" fmla="*/ 207263 w 207262"/>
                <a:gd name="connsiteY1" fmla="*/ 3349 h 584452"/>
                <a:gd name="connsiteX2" fmla="*/ 207263 w 207262"/>
                <a:gd name="connsiteY2" fmla="*/ 0 h 584452"/>
                <a:gd name="connsiteX3" fmla="*/ 0 w 207262"/>
                <a:gd name="connsiteY3" fmla="*/ 0 h 584452"/>
                <a:gd name="connsiteX4" fmla="*/ 0 w 207262"/>
                <a:gd name="connsiteY4" fmla="*/ 584453 h 584452"/>
                <a:gd name="connsiteX5" fmla="*/ 141346 w 207262"/>
                <a:gd name="connsiteY5" fmla="*/ 584453 h 584452"/>
                <a:gd name="connsiteX6" fmla="*/ 207263 w 207262"/>
                <a:gd name="connsiteY6" fmla="*/ 581640 h 5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2" h="584452">
                  <a:moveTo>
                    <a:pt x="207263" y="581640"/>
                  </a:moveTo>
                  <a:lnTo>
                    <a:pt x="207263" y="3349"/>
                  </a:lnTo>
                  <a:lnTo>
                    <a:pt x="207263" y="0"/>
                  </a:lnTo>
                  <a:lnTo>
                    <a:pt x="0" y="0"/>
                  </a:lnTo>
                  <a:lnTo>
                    <a:pt x="0" y="584453"/>
                  </a:lnTo>
                  <a:lnTo>
                    <a:pt x="141346" y="584453"/>
                  </a:lnTo>
                  <a:lnTo>
                    <a:pt x="207263" y="58164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39" name="Freeform: Shape 1338">
              <a:extLst>
                <a:ext uri="{FF2B5EF4-FFF2-40B4-BE49-F238E27FC236}">
                  <a16:creationId xmlns:a16="http://schemas.microsoft.com/office/drawing/2014/main" id="{C59C2838-71C5-4BA4-8360-07635B6BFB28}"/>
                </a:ext>
              </a:extLst>
            </p:cNvPr>
            <p:cNvSpPr/>
            <p:nvPr/>
          </p:nvSpPr>
          <p:spPr>
            <a:xfrm>
              <a:off x="12157390" y="5602423"/>
              <a:ext cx="181941" cy="135028"/>
            </a:xfrm>
            <a:custGeom>
              <a:avLst/>
              <a:gdLst>
                <a:gd name="connsiteX0" fmla="*/ 179262 w 181941"/>
                <a:gd name="connsiteY0" fmla="*/ 135028 h 135028"/>
                <a:gd name="connsiteX1" fmla="*/ 180736 w 181941"/>
                <a:gd name="connsiteY1" fmla="*/ 135028 h 135028"/>
                <a:gd name="connsiteX2" fmla="*/ 181942 w 181941"/>
                <a:gd name="connsiteY2" fmla="*/ 135028 h 135028"/>
                <a:gd name="connsiteX3" fmla="*/ 181942 w 181941"/>
                <a:gd name="connsiteY3" fmla="*/ 135028 h 135028"/>
                <a:gd name="connsiteX4" fmla="*/ 181942 w 181941"/>
                <a:gd name="connsiteY4" fmla="*/ 1072 h 135028"/>
                <a:gd name="connsiteX5" fmla="*/ 181942 w 181941"/>
                <a:gd name="connsiteY5" fmla="*/ 0 h 135028"/>
                <a:gd name="connsiteX6" fmla="*/ 0 w 181941"/>
                <a:gd name="connsiteY6" fmla="*/ 0 h 135028"/>
                <a:gd name="connsiteX7" fmla="*/ 0 w 181941"/>
                <a:gd name="connsiteY7" fmla="*/ 135028 h 135028"/>
                <a:gd name="connsiteX8" fmla="*/ 179262 w 181941"/>
                <a:gd name="connsiteY8"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941" h="135028">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w="12700" cap="flat">
              <a:noFill/>
              <a:prstDash val="solid"/>
              <a:miter/>
            </a:ln>
          </p:spPr>
          <p:txBody>
            <a:bodyPr rtlCol="0" anchor="ctr"/>
            <a:lstStyle/>
            <a:p>
              <a:endParaRPr lang="en-US" dirty="0"/>
            </a:p>
          </p:txBody>
        </p:sp>
        <p:sp>
          <p:nvSpPr>
            <p:cNvPr id="1340" name="Freeform: Shape 1339">
              <a:extLst>
                <a:ext uri="{FF2B5EF4-FFF2-40B4-BE49-F238E27FC236}">
                  <a16:creationId xmlns:a16="http://schemas.microsoft.com/office/drawing/2014/main" id="{16533049-94AC-4803-9AA5-6868F67288A4}"/>
                </a:ext>
              </a:extLst>
            </p:cNvPr>
            <p:cNvSpPr/>
            <p:nvPr/>
          </p:nvSpPr>
          <p:spPr>
            <a:xfrm>
              <a:off x="12731886" y="5580990"/>
              <a:ext cx="126608" cy="493898"/>
            </a:xfrm>
            <a:custGeom>
              <a:avLst/>
              <a:gdLst>
                <a:gd name="connsiteX0" fmla="*/ 0 w 126608"/>
                <a:gd name="connsiteY0" fmla="*/ 185262 h 493898"/>
                <a:gd name="connsiteX1" fmla="*/ 0 w 126608"/>
                <a:gd name="connsiteY1" fmla="*/ 493898 h 493898"/>
                <a:gd name="connsiteX2" fmla="*/ 126609 w 126608"/>
                <a:gd name="connsiteY2" fmla="*/ 493898 h 493898"/>
                <a:gd name="connsiteX3" fmla="*/ 126609 w 126608"/>
                <a:gd name="connsiteY3" fmla="*/ 0 h 493898"/>
                <a:gd name="connsiteX4" fmla="*/ 0 w 126608"/>
                <a:gd name="connsiteY4" fmla="*/ 0 h 493898"/>
                <a:gd name="connsiteX5" fmla="*/ 0 w 126608"/>
                <a:gd name="connsiteY5" fmla="*/ 185262 h 49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493898">
                  <a:moveTo>
                    <a:pt x="0" y="185262"/>
                  </a:moveTo>
                  <a:lnTo>
                    <a:pt x="0" y="493898"/>
                  </a:lnTo>
                  <a:lnTo>
                    <a:pt x="126609" y="493898"/>
                  </a:lnTo>
                  <a:lnTo>
                    <a:pt x="126609" y="0"/>
                  </a:lnTo>
                  <a:lnTo>
                    <a:pt x="0" y="0"/>
                  </a:lnTo>
                  <a:lnTo>
                    <a:pt x="0" y="185262"/>
                  </a:lnTo>
                  <a:close/>
                </a:path>
              </a:pathLst>
            </a:custGeom>
            <a:solidFill>
              <a:schemeClr val="accent1"/>
            </a:solidFill>
            <a:ln w="12700" cap="flat">
              <a:noFill/>
              <a:prstDash val="solid"/>
              <a:miter/>
            </a:ln>
          </p:spPr>
          <p:txBody>
            <a:bodyPr rtlCol="0" anchor="ctr"/>
            <a:lstStyle/>
            <a:p>
              <a:endParaRPr lang="en-US" dirty="0"/>
            </a:p>
          </p:txBody>
        </p:sp>
        <p:sp>
          <p:nvSpPr>
            <p:cNvPr id="1341" name="Freeform: Shape 1340">
              <a:extLst>
                <a:ext uri="{FF2B5EF4-FFF2-40B4-BE49-F238E27FC236}">
                  <a16:creationId xmlns:a16="http://schemas.microsoft.com/office/drawing/2014/main" id="{0164A418-400D-4876-AA6F-00A6F57F4076}"/>
                </a:ext>
              </a:extLst>
            </p:cNvPr>
            <p:cNvSpPr/>
            <p:nvPr/>
          </p:nvSpPr>
          <p:spPr>
            <a:xfrm>
              <a:off x="9840382" y="6489752"/>
              <a:ext cx="70472" cy="364094"/>
            </a:xfrm>
            <a:custGeom>
              <a:avLst/>
              <a:gdLst>
                <a:gd name="connsiteX0" fmla="*/ 0 w 70472"/>
                <a:gd name="connsiteY0" fmla="*/ 2947 h 364094"/>
                <a:gd name="connsiteX1" fmla="*/ 0 w 70472"/>
                <a:gd name="connsiteY1" fmla="*/ 364094 h 364094"/>
                <a:gd name="connsiteX2" fmla="*/ 70472 w 70472"/>
                <a:gd name="connsiteY2" fmla="*/ 364094 h 364094"/>
                <a:gd name="connsiteX3" fmla="*/ 70472 w 70472"/>
                <a:gd name="connsiteY3" fmla="*/ 0 h 364094"/>
                <a:gd name="connsiteX4" fmla="*/ 0 w 70472"/>
                <a:gd name="connsiteY4" fmla="*/ 2947 h 364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64094">
                  <a:moveTo>
                    <a:pt x="0" y="2947"/>
                  </a:moveTo>
                  <a:lnTo>
                    <a:pt x="0" y="364094"/>
                  </a:lnTo>
                  <a:lnTo>
                    <a:pt x="70472" y="364094"/>
                  </a:lnTo>
                  <a:lnTo>
                    <a:pt x="70472" y="0"/>
                  </a:lnTo>
                  <a:lnTo>
                    <a:pt x="0" y="2947"/>
                  </a:lnTo>
                  <a:close/>
                </a:path>
              </a:pathLst>
            </a:custGeom>
            <a:solidFill>
              <a:srgbClr val="088A8F"/>
            </a:solidFill>
            <a:ln w="12700" cap="flat">
              <a:noFill/>
              <a:prstDash val="solid"/>
              <a:miter/>
            </a:ln>
          </p:spPr>
          <p:txBody>
            <a:bodyPr rtlCol="0" anchor="ctr"/>
            <a:lstStyle/>
            <a:p>
              <a:endParaRPr lang="en-US" dirty="0"/>
            </a:p>
          </p:txBody>
        </p:sp>
        <p:sp>
          <p:nvSpPr>
            <p:cNvPr id="1342" name="Freeform: Shape 1341">
              <a:extLst>
                <a:ext uri="{FF2B5EF4-FFF2-40B4-BE49-F238E27FC236}">
                  <a16:creationId xmlns:a16="http://schemas.microsoft.com/office/drawing/2014/main" id="{FE3FA7BE-3949-4947-B1BA-256AC3D8AA8E}"/>
                </a:ext>
              </a:extLst>
            </p:cNvPr>
            <p:cNvSpPr/>
            <p:nvPr/>
          </p:nvSpPr>
          <p:spPr>
            <a:xfrm>
              <a:off x="9914338" y="6484796"/>
              <a:ext cx="122723" cy="369988"/>
            </a:xfrm>
            <a:custGeom>
              <a:avLst/>
              <a:gdLst>
                <a:gd name="connsiteX0" fmla="*/ 67927 w 122723"/>
                <a:gd name="connsiteY0" fmla="*/ 2009 h 369988"/>
                <a:gd name="connsiteX1" fmla="*/ 43677 w 122723"/>
                <a:gd name="connsiteY1" fmla="*/ 2947 h 369988"/>
                <a:gd name="connsiteX2" fmla="*/ 43677 w 122723"/>
                <a:gd name="connsiteY2" fmla="*/ 2947 h 369988"/>
                <a:gd name="connsiteX3" fmla="*/ 40997 w 122723"/>
                <a:gd name="connsiteY3" fmla="*/ 2947 h 369988"/>
                <a:gd name="connsiteX4" fmla="*/ 40193 w 122723"/>
                <a:gd name="connsiteY4" fmla="*/ 2947 h 369988"/>
                <a:gd name="connsiteX5" fmla="*/ 38586 w 122723"/>
                <a:gd name="connsiteY5" fmla="*/ 2009 h 369988"/>
                <a:gd name="connsiteX6" fmla="*/ 38586 w 122723"/>
                <a:gd name="connsiteY6" fmla="*/ 1072 h 369988"/>
                <a:gd name="connsiteX7" fmla="*/ 37782 w 122723"/>
                <a:gd name="connsiteY7" fmla="*/ 0 h 369988"/>
                <a:gd name="connsiteX8" fmla="*/ 30815 w 122723"/>
                <a:gd name="connsiteY8" fmla="*/ 0 h 369988"/>
                <a:gd name="connsiteX9" fmla="*/ 24250 w 122723"/>
                <a:gd name="connsiteY9" fmla="*/ 4956 h 369988"/>
                <a:gd name="connsiteX10" fmla="*/ 0 w 122723"/>
                <a:gd name="connsiteY10" fmla="*/ 5894 h 369988"/>
                <a:gd name="connsiteX11" fmla="*/ 0 w 122723"/>
                <a:gd name="connsiteY11" fmla="*/ 369988 h 369988"/>
                <a:gd name="connsiteX12" fmla="*/ 122723 w 122723"/>
                <a:gd name="connsiteY12" fmla="*/ 369988 h 369988"/>
                <a:gd name="connsiteX13" fmla="*/ 122723 w 122723"/>
                <a:gd name="connsiteY13" fmla="*/ 2009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69988">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w="12700" cap="flat">
              <a:noFill/>
              <a:prstDash val="solid"/>
              <a:miter/>
            </a:ln>
          </p:spPr>
          <p:txBody>
            <a:bodyPr rtlCol="0" anchor="ctr"/>
            <a:lstStyle/>
            <a:p>
              <a:endParaRPr lang="en-US" dirty="0"/>
            </a:p>
          </p:txBody>
        </p:sp>
        <p:sp>
          <p:nvSpPr>
            <p:cNvPr id="1343" name="Freeform: Shape 1342">
              <a:extLst>
                <a:ext uri="{FF2B5EF4-FFF2-40B4-BE49-F238E27FC236}">
                  <a16:creationId xmlns:a16="http://schemas.microsoft.com/office/drawing/2014/main" id="{BA0401AE-7704-427D-A75E-BBA49F62BE8E}"/>
                </a:ext>
              </a:extLst>
            </p:cNvPr>
            <p:cNvSpPr/>
            <p:nvPr/>
          </p:nvSpPr>
          <p:spPr>
            <a:xfrm>
              <a:off x="10890365" y="6491628"/>
              <a:ext cx="33226" cy="362084"/>
            </a:xfrm>
            <a:custGeom>
              <a:avLst/>
              <a:gdLst>
                <a:gd name="connsiteX0" fmla="*/ 0 w 33226"/>
                <a:gd name="connsiteY0" fmla="*/ 0 h 362084"/>
                <a:gd name="connsiteX1" fmla="*/ 33226 w 33226"/>
                <a:gd name="connsiteY1" fmla="*/ 0 h 362084"/>
                <a:gd name="connsiteX2" fmla="*/ 33226 w 33226"/>
                <a:gd name="connsiteY2" fmla="*/ 362085 h 362084"/>
                <a:gd name="connsiteX3" fmla="*/ 0 w 33226"/>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3226" h="362084">
                  <a:moveTo>
                    <a:pt x="0" y="0"/>
                  </a:moveTo>
                  <a:lnTo>
                    <a:pt x="33226" y="0"/>
                  </a:lnTo>
                  <a:lnTo>
                    <a:pt x="33226" y="362085"/>
                  </a:lnTo>
                  <a:lnTo>
                    <a:pt x="0" y="362085"/>
                  </a:lnTo>
                  <a:close/>
                </a:path>
              </a:pathLst>
            </a:custGeom>
            <a:solidFill>
              <a:srgbClr val="0A4054"/>
            </a:solidFill>
            <a:ln w="12700" cap="flat">
              <a:noFill/>
              <a:prstDash val="solid"/>
              <a:miter/>
            </a:ln>
          </p:spPr>
          <p:txBody>
            <a:bodyPr rtlCol="0" anchor="ctr"/>
            <a:lstStyle/>
            <a:p>
              <a:endParaRPr lang="en-US" dirty="0"/>
            </a:p>
          </p:txBody>
        </p:sp>
        <p:sp>
          <p:nvSpPr>
            <p:cNvPr id="1344" name="Freeform: Shape 1343">
              <a:extLst>
                <a:ext uri="{FF2B5EF4-FFF2-40B4-BE49-F238E27FC236}">
                  <a16:creationId xmlns:a16="http://schemas.microsoft.com/office/drawing/2014/main" id="{5E8925B6-93D6-4200-9460-EDA38652B996}"/>
                </a:ext>
              </a:extLst>
            </p:cNvPr>
            <p:cNvSpPr/>
            <p:nvPr/>
          </p:nvSpPr>
          <p:spPr>
            <a:xfrm>
              <a:off x="10926137" y="6491628"/>
              <a:ext cx="349681" cy="362084"/>
            </a:xfrm>
            <a:custGeom>
              <a:avLst/>
              <a:gdLst>
                <a:gd name="connsiteX0" fmla="*/ 0 w 349681"/>
                <a:gd name="connsiteY0" fmla="*/ 0 h 362084"/>
                <a:gd name="connsiteX1" fmla="*/ 349681 w 349681"/>
                <a:gd name="connsiteY1" fmla="*/ 0 h 362084"/>
                <a:gd name="connsiteX2" fmla="*/ 349681 w 349681"/>
                <a:gd name="connsiteY2" fmla="*/ 362085 h 362084"/>
                <a:gd name="connsiteX3" fmla="*/ 0 w 349681"/>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49681" h="362084">
                  <a:moveTo>
                    <a:pt x="0" y="0"/>
                  </a:moveTo>
                  <a:lnTo>
                    <a:pt x="349681" y="0"/>
                  </a:lnTo>
                  <a:lnTo>
                    <a:pt x="349681" y="362085"/>
                  </a:lnTo>
                  <a:lnTo>
                    <a:pt x="0" y="36208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45" name="Freeform: Shape 1344">
              <a:extLst>
                <a:ext uri="{FF2B5EF4-FFF2-40B4-BE49-F238E27FC236}">
                  <a16:creationId xmlns:a16="http://schemas.microsoft.com/office/drawing/2014/main" id="{BD73C2BC-EF47-414F-A84D-2473AA985575}"/>
                </a:ext>
              </a:extLst>
            </p:cNvPr>
            <p:cNvSpPr/>
            <p:nvPr/>
          </p:nvSpPr>
          <p:spPr>
            <a:xfrm>
              <a:off x="11900824" y="6420497"/>
              <a:ext cx="124196" cy="433483"/>
            </a:xfrm>
            <a:custGeom>
              <a:avLst/>
              <a:gdLst>
                <a:gd name="connsiteX0" fmla="*/ 57744 w 124196"/>
                <a:gd name="connsiteY0" fmla="*/ 0 h 433483"/>
                <a:gd name="connsiteX1" fmla="*/ 57744 w 124196"/>
                <a:gd name="connsiteY1" fmla="*/ 0 h 433483"/>
                <a:gd name="connsiteX2" fmla="*/ 56270 w 124196"/>
                <a:gd name="connsiteY2" fmla="*/ 0 h 433483"/>
                <a:gd name="connsiteX3" fmla="*/ 0 w 124196"/>
                <a:gd name="connsiteY3" fmla="*/ 0 h 433483"/>
                <a:gd name="connsiteX4" fmla="*/ 0 w 124196"/>
                <a:gd name="connsiteY4" fmla="*/ 433484 h 433483"/>
                <a:gd name="connsiteX5" fmla="*/ 124197 w 124196"/>
                <a:gd name="connsiteY5" fmla="*/ 433484 h 433483"/>
                <a:gd name="connsiteX6" fmla="*/ 124197 w 124196"/>
                <a:gd name="connsiteY6" fmla="*/ 0 h 43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96" h="433483">
                  <a:moveTo>
                    <a:pt x="57744" y="0"/>
                  </a:moveTo>
                  <a:lnTo>
                    <a:pt x="57744" y="0"/>
                  </a:lnTo>
                  <a:lnTo>
                    <a:pt x="56270" y="0"/>
                  </a:lnTo>
                  <a:lnTo>
                    <a:pt x="0" y="0"/>
                  </a:lnTo>
                  <a:lnTo>
                    <a:pt x="0" y="433484"/>
                  </a:lnTo>
                  <a:lnTo>
                    <a:pt x="124197" y="433484"/>
                  </a:lnTo>
                  <a:lnTo>
                    <a:pt x="124197"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46" name="Freeform: Shape 1345">
              <a:extLst>
                <a:ext uri="{FF2B5EF4-FFF2-40B4-BE49-F238E27FC236}">
                  <a16:creationId xmlns:a16="http://schemas.microsoft.com/office/drawing/2014/main" id="{342F2CB2-B15D-4F3F-8AAD-82E1BE62E85D}"/>
                </a:ext>
              </a:extLst>
            </p:cNvPr>
            <p:cNvSpPr/>
            <p:nvPr/>
          </p:nvSpPr>
          <p:spPr>
            <a:xfrm>
              <a:off x="11791766" y="5802823"/>
              <a:ext cx="331594" cy="678490"/>
            </a:xfrm>
            <a:custGeom>
              <a:avLst/>
              <a:gdLst>
                <a:gd name="connsiteX0" fmla="*/ 0 w 331594"/>
                <a:gd name="connsiteY0" fmla="*/ 678357 h 678490"/>
                <a:gd name="connsiteX1" fmla="*/ 93784 w 331594"/>
                <a:gd name="connsiteY1" fmla="*/ 678357 h 678490"/>
                <a:gd name="connsiteX2" fmla="*/ 93784 w 331594"/>
                <a:gd name="connsiteY2" fmla="*/ 610039 h 678490"/>
                <a:gd name="connsiteX3" fmla="*/ 101153 w 331594"/>
                <a:gd name="connsiteY3" fmla="*/ 602805 h 678490"/>
                <a:gd name="connsiteX4" fmla="*/ 243571 w 331594"/>
                <a:gd name="connsiteY4" fmla="*/ 602805 h 678490"/>
                <a:gd name="connsiteX5" fmla="*/ 248931 w 331594"/>
                <a:gd name="connsiteY5" fmla="*/ 602805 h 678490"/>
                <a:gd name="connsiteX6" fmla="*/ 331594 w 331594"/>
                <a:gd name="connsiteY6" fmla="*/ 602805 h 678490"/>
                <a:gd name="connsiteX7" fmla="*/ 331594 w 331594"/>
                <a:gd name="connsiteY7" fmla="*/ 0 h 678490"/>
                <a:gd name="connsiteX8" fmla="*/ 0 w 331594"/>
                <a:gd name="connsiteY8" fmla="*/ 0 h 678490"/>
                <a:gd name="connsiteX9" fmla="*/ 0 w 331594"/>
                <a:gd name="connsiteY9" fmla="*/ 678491 h 67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594" h="67849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47" name="Freeform: Shape 1346">
              <a:extLst>
                <a:ext uri="{FF2B5EF4-FFF2-40B4-BE49-F238E27FC236}">
                  <a16:creationId xmlns:a16="http://schemas.microsoft.com/office/drawing/2014/main" id="{3AE11FCD-AD62-46D4-B2A8-553BEDD9278F}"/>
                </a:ext>
              </a:extLst>
            </p:cNvPr>
            <p:cNvSpPr/>
            <p:nvPr/>
          </p:nvSpPr>
          <p:spPr>
            <a:xfrm>
              <a:off x="11322040" y="6486805"/>
              <a:ext cx="459542" cy="366907"/>
            </a:xfrm>
            <a:custGeom>
              <a:avLst/>
              <a:gdLst>
                <a:gd name="connsiteX0" fmla="*/ 418010 w 459542"/>
                <a:gd name="connsiteY0" fmla="*/ 334624 h 366907"/>
                <a:gd name="connsiteX1" fmla="*/ 418010 w 459542"/>
                <a:gd name="connsiteY1" fmla="*/ 333150 h 366907"/>
                <a:gd name="connsiteX2" fmla="*/ 418010 w 459542"/>
                <a:gd name="connsiteY2" fmla="*/ 331945 h 366907"/>
                <a:gd name="connsiteX3" fmla="*/ 418814 w 459542"/>
                <a:gd name="connsiteY3" fmla="*/ 330873 h 366907"/>
                <a:gd name="connsiteX4" fmla="*/ 419885 w 459542"/>
                <a:gd name="connsiteY4" fmla="*/ 329802 h 366907"/>
                <a:gd name="connsiteX5" fmla="*/ 419885 w 459542"/>
                <a:gd name="connsiteY5" fmla="*/ 329802 h 366907"/>
                <a:gd name="connsiteX6" fmla="*/ 457265 w 459542"/>
                <a:gd name="connsiteY6" fmla="*/ 308234 h 366907"/>
                <a:gd name="connsiteX7" fmla="*/ 459543 w 459542"/>
                <a:gd name="connsiteY7" fmla="*/ 307431 h 366907"/>
                <a:gd name="connsiteX8" fmla="*/ 459543 w 459542"/>
                <a:gd name="connsiteY8" fmla="*/ 2679 h 366907"/>
                <a:gd name="connsiteX9" fmla="*/ 455121 w 459542"/>
                <a:gd name="connsiteY9" fmla="*/ 0 h 366907"/>
                <a:gd name="connsiteX10" fmla="*/ 0 w 459542"/>
                <a:gd name="connsiteY10" fmla="*/ 0 h 366907"/>
                <a:gd name="connsiteX11" fmla="*/ 0 w 459542"/>
                <a:gd name="connsiteY11" fmla="*/ 366907 h 366907"/>
                <a:gd name="connsiteX12" fmla="*/ 417876 w 459542"/>
                <a:gd name="connsiteY12" fmla="*/ 366907 h 366907"/>
                <a:gd name="connsiteX13" fmla="*/ 417876 w 459542"/>
                <a:gd name="connsiteY13" fmla="*/ 335562 h 366907"/>
                <a:gd name="connsiteX14" fmla="*/ 418010 w 459542"/>
                <a:gd name="connsiteY14" fmla="*/ 334624 h 36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542" h="366907">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48" name="Freeform: Shape 1347">
              <a:extLst>
                <a:ext uri="{FF2B5EF4-FFF2-40B4-BE49-F238E27FC236}">
                  <a16:creationId xmlns:a16="http://schemas.microsoft.com/office/drawing/2014/main" id="{B1D22D16-13F6-4633-8DB5-294DB8087FA9}"/>
                </a:ext>
              </a:extLst>
            </p:cNvPr>
            <p:cNvSpPr/>
            <p:nvPr/>
          </p:nvSpPr>
          <p:spPr>
            <a:xfrm>
              <a:off x="11785737" y="6483724"/>
              <a:ext cx="99679" cy="315736"/>
            </a:xfrm>
            <a:custGeom>
              <a:avLst/>
              <a:gdLst>
                <a:gd name="connsiteX0" fmla="*/ 0 w 99679"/>
                <a:gd name="connsiteY0" fmla="*/ 5760 h 315736"/>
                <a:gd name="connsiteX1" fmla="*/ 0 w 99679"/>
                <a:gd name="connsiteY1" fmla="*/ 309976 h 315736"/>
                <a:gd name="connsiteX2" fmla="*/ 5091 w 99679"/>
                <a:gd name="connsiteY2" fmla="*/ 313325 h 315736"/>
                <a:gd name="connsiteX3" fmla="*/ 5895 w 99679"/>
                <a:gd name="connsiteY3" fmla="*/ 315736 h 315736"/>
                <a:gd name="connsiteX4" fmla="*/ 99679 w 99679"/>
                <a:gd name="connsiteY4" fmla="*/ 315736 h 315736"/>
                <a:gd name="connsiteX5" fmla="*/ 99679 w 99679"/>
                <a:gd name="connsiteY5" fmla="*/ 0 h 315736"/>
                <a:gd name="connsiteX6" fmla="*/ 5091 w 99679"/>
                <a:gd name="connsiteY6" fmla="*/ 0 h 315736"/>
                <a:gd name="connsiteX7" fmla="*/ 0 w 99679"/>
                <a:gd name="connsiteY7" fmla="*/ 5760 h 31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679" h="315736">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w="12700" cap="flat">
              <a:noFill/>
              <a:prstDash val="solid"/>
              <a:miter/>
            </a:ln>
          </p:spPr>
          <p:txBody>
            <a:bodyPr rtlCol="0" anchor="ctr"/>
            <a:lstStyle/>
            <a:p>
              <a:endParaRPr lang="en-US" dirty="0"/>
            </a:p>
          </p:txBody>
        </p:sp>
        <p:sp>
          <p:nvSpPr>
            <p:cNvPr id="1349" name="Freeform: Shape 1348">
              <a:extLst>
                <a:ext uri="{FF2B5EF4-FFF2-40B4-BE49-F238E27FC236}">
                  <a16:creationId xmlns:a16="http://schemas.microsoft.com/office/drawing/2014/main" id="{FF2E4D28-D46B-4959-B648-B782DCC99C5A}"/>
                </a:ext>
              </a:extLst>
            </p:cNvPr>
            <p:cNvSpPr/>
            <p:nvPr/>
          </p:nvSpPr>
          <p:spPr>
            <a:xfrm>
              <a:off x="12685128" y="5767592"/>
              <a:ext cx="32154" cy="307296"/>
            </a:xfrm>
            <a:custGeom>
              <a:avLst/>
              <a:gdLst>
                <a:gd name="connsiteX0" fmla="*/ 32155 w 32154"/>
                <a:gd name="connsiteY0" fmla="*/ 307297 h 307296"/>
                <a:gd name="connsiteX1" fmla="*/ 32155 w 32154"/>
                <a:gd name="connsiteY1" fmla="*/ 0 h 307296"/>
                <a:gd name="connsiteX2" fmla="*/ 2546 w 32154"/>
                <a:gd name="connsiteY2" fmla="*/ 0 h 307296"/>
                <a:gd name="connsiteX3" fmla="*/ 2546 w 32154"/>
                <a:gd name="connsiteY3" fmla="*/ 11654 h 307296"/>
                <a:gd name="connsiteX4" fmla="*/ 0 w 32154"/>
                <a:gd name="connsiteY4" fmla="*/ 17146 h 307296"/>
                <a:gd name="connsiteX5" fmla="*/ 0 w 32154"/>
                <a:gd name="connsiteY5" fmla="*/ 307297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w="12700" cap="flat">
              <a:noFill/>
              <a:prstDash val="solid"/>
              <a:miter/>
            </a:ln>
          </p:spPr>
          <p:txBody>
            <a:bodyPr rtlCol="0" anchor="ctr"/>
            <a:lstStyle/>
            <a:p>
              <a:endParaRPr lang="en-US" dirty="0"/>
            </a:p>
          </p:txBody>
        </p:sp>
        <p:sp>
          <p:nvSpPr>
            <p:cNvPr id="1350" name="Freeform: Shape 1349">
              <a:extLst>
                <a:ext uri="{FF2B5EF4-FFF2-40B4-BE49-F238E27FC236}">
                  <a16:creationId xmlns:a16="http://schemas.microsoft.com/office/drawing/2014/main" id="{627BAA38-4BAB-4FAD-9278-C3E6A9E43BA5}"/>
                </a:ext>
              </a:extLst>
            </p:cNvPr>
            <p:cNvSpPr/>
            <p:nvPr/>
          </p:nvSpPr>
          <p:spPr>
            <a:xfrm>
              <a:off x="12337590" y="5786346"/>
              <a:ext cx="1339" cy="618879"/>
            </a:xfrm>
            <a:custGeom>
              <a:avLst/>
              <a:gdLst>
                <a:gd name="connsiteX0" fmla="*/ 0 w 1339"/>
                <a:gd name="connsiteY0" fmla="*/ 0 h 618879"/>
                <a:gd name="connsiteX1" fmla="*/ 0 w 1339"/>
                <a:gd name="connsiteY1" fmla="*/ 618880 h 618879"/>
                <a:gd name="connsiteX2" fmla="*/ 1339 w 1339"/>
                <a:gd name="connsiteY2" fmla="*/ 618880 h 618879"/>
                <a:gd name="connsiteX3" fmla="*/ 1339 w 1339"/>
                <a:gd name="connsiteY3" fmla="*/ 0 h 618879"/>
                <a:gd name="connsiteX4" fmla="*/ 0 w 133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618879">
                  <a:moveTo>
                    <a:pt x="0" y="0"/>
                  </a:moveTo>
                  <a:lnTo>
                    <a:pt x="0" y="618880"/>
                  </a:lnTo>
                  <a:lnTo>
                    <a:pt x="1339" y="618880"/>
                  </a:lnTo>
                  <a:lnTo>
                    <a:pt x="1339" y="0"/>
                  </a:lnTo>
                  <a:cubicBezTo>
                    <a:pt x="898" y="126"/>
                    <a:pt x="442" y="126"/>
                    <a:pt x="0" y="0"/>
                  </a:cubicBezTo>
                  <a:close/>
                </a:path>
              </a:pathLst>
            </a:custGeom>
            <a:solidFill>
              <a:srgbClr val="F9AA19"/>
            </a:solidFill>
            <a:ln w="12700" cap="flat">
              <a:noFill/>
              <a:prstDash val="solid"/>
              <a:miter/>
            </a:ln>
          </p:spPr>
          <p:txBody>
            <a:bodyPr rtlCol="0" anchor="ctr"/>
            <a:lstStyle/>
            <a:p>
              <a:endParaRPr lang="en-US" dirty="0"/>
            </a:p>
          </p:txBody>
        </p:sp>
        <p:sp>
          <p:nvSpPr>
            <p:cNvPr id="1351" name="Freeform: Shape 1350">
              <a:extLst>
                <a:ext uri="{FF2B5EF4-FFF2-40B4-BE49-F238E27FC236}">
                  <a16:creationId xmlns:a16="http://schemas.microsoft.com/office/drawing/2014/main" id="{A54A247A-B4FF-499B-BDA5-A234CD4C48A3}"/>
                </a:ext>
              </a:extLst>
            </p:cNvPr>
            <p:cNvSpPr/>
            <p:nvPr/>
          </p:nvSpPr>
          <p:spPr>
            <a:xfrm>
              <a:off x="12138366" y="5752053"/>
              <a:ext cx="196544" cy="653172"/>
            </a:xfrm>
            <a:custGeom>
              <a:avLst/>
              <a:gdLst>
                <a:gd name="connsiteX0" fmla="*/ 196545 w 196544"/>
                <a:gd name="connsiteY0" fmla="*/ 653173 h 653172"/>
                <a:gd name="connsiteX1" fmla="*/ 196545 w 196544"/>
                <a:gd name="connsiteY1" fmla="*/ 32150 h 653172"/>
                <a:gd name="connsiteX2" fmla="*/ 196545 w 196544"/>
                <a:gd name="connsiteY2" fmla="*/ 22237 h 653172"/>
                <a:gd name="connsiteX3" fmla="*/ 196545 w 196544"/>
                <a:gd name="connsiteY3" fmla="*/ 13798 h 653172"/>
                <a:gd name="connsiteX4" fmla="*/ 194937 w 196544"/>
                <a:gd name="connsiteY4" fmla="*/ 8171 h 653172"/>
                <a:gd name="connsiteX5" fmla="*/ 194937 w 196544"/>
                <a:gd name="connsiteY5" fmla="*/ 8171 h 653172"/>
                <a:gd name="connsiteX6" fmla="*/ 192392 w 196544"/>
                <a:gd name="connsiteY6" fmla="*/ 0 h 653172"/>
                <a:gd name="connsiteX7" fmla="*/ 0 w 196544"/>
                <a:gd name="connsiteY7" fmla="*/ 0 h 653172"/>
                <a:gd name="connsiteX8" fmla="*/ 0 w 196544"/>
                <a:gd name="connsiteY8" fmla="*/ 653173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544" h="653172">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52" name="Freeform: Shape 1351">
              <a:extLst>
                <a:ext uri="{FF2B5EF4-FFF2-40B4-BE49-F238E27FC236}">
                  <a16:creationId xmlns:a16="http://schemas.microsoft.com/office/drawing/2014/main" id="{DC036AF7-1F46-4C99-90CF-6F798491F038}"/>
                </a:ext>
              </a:extLst>
            </p:cNvPr>
            <p:cNvSpPr/>
            <p:nvPr/>
          </p:nvSpPr>
          <p:spPr>
            <a:xfrm>
              <a:off x="11763898" y="6801470"/>
              <a:ext cx="122187" cy="19021"/>
            </a:xfrm>
            <a:custGeom>
              <a:avLst/>
              <a:gdLst>
                <a:gd name="connsiteX0" fmla="*/ 24250 w 122187"/>
                <a:gd name="connsiteY0" fmla="*/ 5626 h 19021"/>
                <a:gd name="connsiteX1" fmla="*/ 0 w 122187"/>
                <a:gd name="connsiteY1" fmla="*/ 19022 h 19021"/>
                <a:gd name="connsiteX2" fmla="*/ 122187 w 122187"/>
                <a:gd name="connsiteY2" fmla="*/ 19022 h 19021"/>
                <a:gd name="connsiteX3" fmla="*/ 122187 w 122187"/>
                <a:gd name="connsiteY3" fmla="*/ 0 h 19021"/>
                <a:gd name="connsiteX4" fmla="*/ 28403 w 122187"/>
                <a:gd name="connsiteY4" fmla="*/ 0 h 19021"/>
                <a:gd name="connsiteX5" fmla="*/ 24250 w 122187"/>
                <a:gd name="connsiteY5" fmla="*/ 5626 h 1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187" h="19021">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w="12700" cap="flat">
              <a:noFill/>
              <a:prstDash val="solid"/>
              <a:miter/>
            </a:ln>
          </p:spPr>
          <p:txBody>
            <a:bodyPr rtlCol="0" anchor="ctr"/>
            <a:lstStyle/>
            <a:p>
              <a:endParaRPr lang="en-US" dirty="0"/>
            </a:p>
          </p:txBody>
        </p:sp>
        <p:sp>
          <p:nvSpPr>
            <p:cNvPr id="1353" name="Freeform: Shape 1352">
              <a:extLst>
                <a:ext uri="{FF2B5EF4-FFF2-40B4-BE49-F238E27FC236}">
                  <a16:creationId xmlns:a16="http://schemas.microsoft.com/office/drawing/2014/main" id="{0BE539F1-3E5A-45F6-84AF-5DDF63482DEF}"/>
                </a:ext>
              </a:extLst>
            </p:cNvPr>
            <p:cNvSpPr/>
            <p:nvPr/>
          </p:nvSpPr>
          <p:spPr>
            <a:xfrm>
              <a:off x="11754520" y="6823707"/>
              <a:ext cx="131566" cy="30140"/>
            </a:xfrm>
            <a:custGeom>
              <a:avLst/>
              <a:gdLst>
                <a:gd name="connsiteX0" fmla="*/ 4957 w 131566"/>
                <a:gd name="connsiteY0" fmla="*/ 0 h 30140"/>
                <a:gd name="connsiteX1" fmla="*/ 0 w 131566"/>
                <a:gd name="connsiteY1" fmla="*/ 2813 h 30140"/>
                <a:gd name="connsiteX2" fmla="*/ 0 w 131566"/>
                <a:gd name="connsiteY2" fmla="*/ 30140 h 30140"/>
                <a:gd name="connsiteX3" fmla="*/ 131566 w 131566"/>
                <a:gd name="connsiteY3" fmla="*/ 30140 h 30140"/>
                <a:gd name="connsiteX4" fmla="*/ 131566 w 131566"/>
                <a:gd name="connsiteY4" fmla="*/ 0 h 30140"/>
                <a:gd name="connsiteX5" fmla="*/ 4957 w 131566"/>
                <a:gd name="connsiteY5" fmla="*/ 0 h 30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566" h="30140">
                  <a:moveTo>
                    <a:pt x="4957" y="0"/>
                  </a:moveTo>
                  <a:lnTo>
                    <a:pt x="0" y="2813"/>
                  </a:lnTo>
                  <a:lnTo>
                    <a:pt x="0" y="30140"/>
                  </a:lnTo>
                  <a:lnTo>
                    <a:pt x="131566" y="30140"/>
                  </a:lnTo>
                  <a:lnTo>
                    <a:pt x="131566" y="0"/>
                  </a:lnTo>
                  <a:lnTo>
                    <a:pt x="4957" y="0"/>
                  </a:lnTo>
                  <a:close/>
                </a:path>
              </a:pathLst>
            </a:custGeom>
            <a:solidFill>
              <a:srgbClr val="F26544"/>
            </a:solidFill>
            <a:ln w="12700" cap="flat">
              <a:noFill/>
              <a:prstDash val="solid"/>
              <a:miter/>
            </a:ln>
          </p:spPr>
          <p:txBody>
            <a:bodyPr rtlCol="0" anchor="ctr"/>
            <a:lstStyle/>
            <a:p>
              <a:endParaRPr lang="en-US" dirty="0"/>
            </a:p>
          </p:txBody>
        </p:sp>
        <p:sp>
          <p:nvSpPr>
            <p:cNvPr id="1354" name="Freeform: Shape 1353">
              <a:extLst>
                <a:ext uri="{FF2B5EF4-FFF2-40B4-BE49-F238E27FC236}">
                  <a16:creationId xmlns:a16="http://schemas.microsoft.com/office/drawing/2014/main" id="{E75F3BFE-4FFD-4143-8032-04CA9059BEBF}"/>
                </a:ext>
              </a:extLst>
            </p:cNvPr>
            <p:cNvSpPr/>
            <p:nvPr/>
          </p:nvSpPr>
          <p:spPr>
            <a:xfrm>
              <a:off x="10642373" y="6448092"/>
              <a:ext cx="41800" cy="33087"/>
            </a:xfrm>
            <a:custGeom>
              <a:avLst/>
              <a:gdLst>
                <a:gd name="connsiteX0" fmla="*/ 18756 w 41800"/>
                <a:gd name="connsiteY0" fmla="*/ 33087 h 33087"/>
                <a:gd name="connsiteX1" fmla="*/ 19963 w 41800"/>
                <a:gd name="connsiteY1" fmla="*/ 31748 h 33087"/>
                <a:gd name="connsiteX2" fmla="*/ 30412 w 41800"/>
                <a:gd name="connsiteY2" fmla="*/ 31748 h 33087"/>
                <a:gd name="connsiteX3" fmla="*/ 31350 w 41800"/>
                <a:gd name="connsiteY3" fmla="*/ 31078 h 33087"/>
                <a:gd name="connsiteX4" fmla="*/ 41801 w 41800"/>
                <a:gd name="connsiteY4" fmla="*/ 31078 h 33087"/>
                <a:gd name="connsiteX5" fmla="*/ 41801 w 41800"/>
                <a:gd name="connsiteY5" fmla="*/ 29069 h 33087"/>
                <a:gd name="connsiteX6" fmla="*/ 41801 w 41800"/>
                <a:gd name="connsiteY6" fmla="*/ 0 h 33087"/>
                <a:gd name="connsiteX7" fmla="*/ 0 w 41800"/>
                <a:gd name="connsiteY7" fmla="*/ 0 h 33087"/>
                <a:gd name="connsiteX8" fmla="*/ 0 w 41800"/>
                <a:gd name="connsiteY8" fmla="*/ 33087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800" h="33087">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w="12700" cap="flat">
              <a:noFill/>
              <a:prstDash val="solid"/>
              <a:miter/>
            </a:ln>
          </p:spPr>
          <p:txBody>
            <a:bodyPr rtlCol="0" anchor="ctr"/>
            <a:lstStyle/>
            <a:p>
              <a:endParaRPr lang="en-US" dirty="0"/>
            </a:p>
          </p:txBody>
        </p:sp>
        <p:sp>
          <p:nvSpPr>
            <p:cNvPr id="1355" name="Freeform: Shape 1354">
              <a:extLst>
                <a:ext uri="{FF2B5EF4-FFF2-40B4-BE49-F238E27FC236}">
                  <a16:creationId xmlns:a16="http://schemas.microsoft.com/office/drawing/2014/main" id="{4C653A0C-0322-4E46-BDB6-40D172513555}"/>
                </a:ext>
              </a:extLst>
            </p:cNvPr>
            <p:cNvSpPr/>
            <p:nvPr/>
          </p:nvSpPr>
          <p:spPr>
            <a:xfrm>
              <a:off x="10609682" y="6448092"/>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dirty="0"/>
            </a:p>
          </p:txBody>
        </p:sp>
        <p:sp>
          <p:nvSpPr>
            <p:cNvPr id="1356" name="Freeform: Shape 1355">
              <a:extLst>
                <a:ext uri="{FF2B5EF4-FFF2-40B4-BE49-F238E27FC236}">
                  <a16:creationId xmlns:a16="http://schemas.microsoft.com/office/drawing/2014/main" id="{659EFEF5-354A-42AB-ADA3-5329384F1BD9}"/>
                </a:ext>
              </a:extLst>
            </p:cNvPr>
            <p:cNvSpPr/>
            <p:nvPr/>
          </p:nvSpPr>
          <p:spPr>
            <a:xfrm>
              <a:off x="10609682" y="6483724"/>
              <a:ext cx="266213" cy="369988"/>
            </a:xfrm>
            <a:custGeom>
              <a:avLst/>
              <a:gdLst>
                <a:gd name="connsiteX0" fmla="*/ 81726 w 266213"/>
                <a:gd name="connsiteY0" fmla="*/ 3081 h 369988"/>
                <a:gd name="connsiteX1" fmla="*/ 81726 w 266213"/>
                <a:gd name="connsiteY1" fmla="*/ 3081 h 369988"/>
                <a:gd name="connsiteX2" fmla="*/ 75965 w 266213"/>
                <a:gd name="connsiteY2" fmla="*/ 0 h 369988"/>
                <a:gd name="connsiteX3" fmla="*/ 0 w 266213"/>
                <a:gd name="connsiteY3" fmla="*/ 0 h 369988"/>
                <a:gd name="connsiteX4" fmla="*/ 0 w 266213"/>
                <a:gd name="connsiteY4" fmla="*/ 369988 h 369988"/>
                <a:gd name="connsiteX5" fmla="*/ 266213 w 266213"/>
                <a:gd name="connsiteY5" fmla="*/ 369988 h 369988"/>
                <a:gd name="connsiteX6" fmla="*/ 266213 w 266213"/>
                <a:gd name="connsiteY6" fmla="*/ 3081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213" h="369988">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57" name="Freeform: Shape 1356">
              <a:extLst>
                <a:ext uri="{FF2B5EF4-FFF2-40B4-BE49-F238E27FC236}">
                  <a16:creationId xmlns:a16="http://schemas.microsoft.com/office/drawing/2014/main" id="{CD11732B-9D26-4653-8598-BE9EA8F9FEDD}"/>
                </a:ext>
              </a:extLst>
            </p:cNvPr>
            <p:cNvSpPr/>
            <p:nvPr/>
          </p:nvSpPr>
          <p:spPr>
            <a:xfrm>
              <a:off x="10050727" y="5845153"/>
              <a:ext cx="486740" cy="1008693"/>
            </a:xfrm>
            <a:custGeom>
              <a:avLst/>
              <a:gdLst>
                <a:gd name="connsiteX0" fmla="*/ 0 w 486740"/>
                <a:gd name="connsiteY0" fmla="*/ 0 h 1008693"/>
                <a:gd name="connsiteX1" fmla="*/ 0 w 486740"/>
                <a:gd name="connsiteY1" fmla="*/ 634285 h 1008693"/>
                <a:gd name="connsiteX2" fmla="*/ 0 w 486740"/>
                <a:gd name="connsiteY2" fmla="*/ 635357 h 1008693"/>
                <a:gd name="connsiteX3" fmla="*/ 0 w 486740"/>
                <a:gd name="connsiteY3" fmla="*/ 636026 h 1008693"/>
                <a:gd name="connsiteX4" fmla="*/ 0 w 486740"/>
                <a:gd name="connsiteY4" fmla="*/ 637366 h 1008693"/>
                <a:gd name="connsiteX5" fmla="*/ 0 w 486740"/>
                <a:gd name="connsiteY5" fmla="*/ 1008694 h 1008693"/>
                <a:gd name="connsiteX6" fmla="*/ 486741 w 486740"/>
                <a:gd name="connsiteY6" fmla="*/ 1008694 h 1008693"/>
                <a:gd name="connsiteX7" fmla="*/ 486741 w 486740"/>
                <a:gd name="connsiteY7" fmla="*/ 0 h 1008693"/>
                <a:gd name="connsiteX8" fmla="*/ 0 w 486740"/>
                <a:gd name="connsiteY8" fmla="*/ 0 h 100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40" h="1008693">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w="12700" cap="flat">
              <a:noFill/>
              <a:prstDash val="solid"/>
              <a:miter/>
            </a:ln>
          </p:spPr>
          <p:txBody>
            <a:bodyPr rtlCol="0" anchor="ctr"/>
            <a:lstStyle/>
            <a:p>
              <a:endParaRPr lang="en-US" dirty="0"/>
            </a:p>
          </p:txBody>
        </p:sp>
        <p:sp>
          <p:nvSpPr>
            <p:cNvPr id="1358" name="Freeform: Shape 1357">
              <a:extLst>
                <a:ext uri="{FF2B5EF4-FFF2-40B4-BE49-F238E27FC236}">
                  <a16:creationId xmlns:a16="http://schemas.microsoft.com/office/drawing/2014/main" id="{20684B16-C201-49B1-94C1-5B0A8E4E3F98}"/>
                </a:ext>
              </a:extLst>
            </p:cNvPr>
            <p:cNvSpPr/>
            <p:nvPr/>
          </p:nvSpPr>
          <p:spPr>
            <a:xfrm>
              <a:off x="10540148" y="5845689"/>
              <a:ext cx="55064" cy="1008158"/>
            </a:xfrm>
            <a:custGeom>
              <a:avLst/>
              <a:gdLst>
                <a:gd name="connsiteX0" fmla="*/ 55065 w 55064"/>
                <a:gd name="connsiteY0" fmla="*/ 596911 h 1008158"/>
                <a:gd name="connsiteX1" fmla="*/ 55065 w 55064"/>
                <a:gd name="connsiteY1" fmla="*/ 595036 h 1008158"/>
                <a:gd name="connsiteX2" fmla="*/ 55065 w 55064"/>
                <a:gd name="connsiteY2" fmla="*/ 14869 h 1008158"/>
                <a:gd name="connsiteX3" fmla="*/ 0 w 55064"/>
                <a:gd name="connsiteY3" fmla="*/ 0 h 1008158"/>
                <a:gd name="connsiteX4" fmla="*/ 0 w 55064"/>
                <a:gd name="connsiteY4" fmla="*/ 1008158 h 1008158"/>
                <a:gd name="connsiteX5" fmla="*/ 55065 w 55064"/>
                <a:gd name="connsiteY5" fmla="*/ 1008158 h 1008158"/>
                <a:gd name="connsiteX6" fmla="*/ 55065 w 55064"/>
                <a:gd name="connsiteY6" fmla="*/ 636830 h 1008158"/>
                <a:gd name="connsiteX7" fmla="*/ 55065 w 55064"/>
                <a:gd name="connsiteY7" fmla="*/ 596911 h 100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1008158">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w="12700" cap="flat">
              <a:noFill/>
              <a:prstDash val="solid"/>
              <a:miter/>
            </a:ln>
          </p:spPr>
          <p:txBody>
            <a:bodyPr rtlCol="0" anchor="ctr"/>
            <a:lstStyle/>
            <a:p>
              <a:endParaRPr lang="en-US" dirty="0"/>
            </a:p>
          </p:txBody>
        </p:sp>
        <p:sp>
          <p:nvSpPr>
            <p:cNvPr id="1359" name="Freeform: Shape 1358">
              <a:extLst>
                <a:ext uri="{FF2B5EF4-FFF2-40B4-BE49-F238E27FC236}">
                  <a16:creationId xmlns:a16="http://schemas.microsoft.com/office/drawing/2014/main" id="{AAF4FB20-9820-4884-A618-C25A852EA1CA}"/>
                </a:ext>
              </a:extLst>
            </p:cNvPr>
            <p:cNvSpPr/>
            <p:nvPr/>
          </p:nvSpPr>
          <p:spPr>
            <a:xfrm>
              <a:off x="9697563" y="5802689"/>
              <a:ext cx="213292" cy="88411"/>
            </a:xfrm>
            <a:custGeom>
              <a:avLst/>
              <a:gdLst>
                <a:gd name="connsiteX0" fmla="*/ 213292 w 213292"/>
                <a:gd name="connsiteY0" fmla="*/ 82651 h 88411"/>
                <a:gd name="connsiteX1" fmla="*/ 213292 w 213292"/>
                <a:gd name="connsiteY1" fmla="*/ 0 h 88411"/>
                <a:gd name="connsiteX2" fmla="*/ 0 w 213292"/>
                <a:gd name="connsiteY2" fmla="*/ 0 h 88411"/>
                <a:gd name="connsiteX3" fmla="*/ 0 w 213292"/>
                <a:gd name="connsiteY3" fmla="*/ 88411 h 88411"/>
                <a:gd name="connsiteX4" fmla="*/ 207531 w 213292"/>
                <a:gd name="connsiteY4" fmla="*/ 88411 h 88411"/>
                <a:gd name="connsiteX5" fmla="*/ 213292 w 213292"/>
                <a:gd name="connsiteY5" fmla="*/ 82651 h 8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411">
                  <a:moveTo>
                    <a:pt x="213292" y="82651"/>
                  </a:moveTo>
                  <a:lnTo>
                    <a:pt x="213292" y="0"/>
                  </a:lnTo>
                  <a:lnTo>
                    <a:pt x="0" y="0"/>
                  </a:lnTo>
                  <a:lnTo>
                    <a:pt x="0" y="88411"/>
                  </a:lnTo>
                  <a:lnTo>
                    <a:pt x="207531" y="88411"/>
                  </a:lnTo>
                  <a:cubicBezTo>
                    <a:pt x="208081" y="85490"/>
                    <a:pt x="210371" y="83204"/>
                    <a:pt x="213292" y="82651"/>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60" name="Freeform: Shape 1359">
              <a:extLst>
                <a:ext uri="{FF2B5EF4-FFF2-40B4-BE49-F238E27FC236}">
                  <a16:creationId xmlns:a16="http://schemas.microsoft.com/office/drawing/2014/main" id="{C88A758E-FBDB-44E2-B2B7-54B2BD2283AC}"/>
                </a:ext>
              </a:extLst>
            </p:cNvPr>
            <p:cNvSpPr/>
            <p:nvPr/>
          </p:nvSpPr>
          <p:spPr>
            <a:xfrm>
              <a:off x="9913400" y="5803091"/>
              <a:ext cx="16747" cy="91358"/>
            </a:xfrm>
            <a:custGeom>
              <a:avLst/>
              <a:gdLst>
                <a:gd name="connsiteX0" fmla="*/ 6029 w 16747"/>
                <a:gd name="connsiteY0" fmla="*/ 89349 h 91358"/>
                <a:gd name="connsiteX1" fmla="*/ 6029 w 16747"/>
                <a:gd name="connsiteY1" fmla="*/ 89349 h 91358"/>
                <a:gd name="connsiteX2" fmla="*/ 16747 w 16747"/>
                <a:gd name="connsiteY2" fmla="*/ 91358 h 91358"/>
                <a:gd name="connsiteX3" fmla="*/ 16747 w 16747"/>
                <a:gd name="connsiteY3" fmla="*/ 3751 h 91358"/>
                <a:gd name="connsiteX4" fmla="*/ 0 w 16747"/>
                <a:gd name="connsiteY4" fmla="*/ 0 h 91358"/>
                <a:gd name="connsiteX5" fmla="*/ 0 w 16747"/>
                <a:gd name="connsiteY5" fmla="*/ 82249 h 91358"/>
                <a:gd name="connsiteX6" fmla="*/ 6029 w 16747"/>
                <a:gd name="connsiteY6" fmla="*/ 89349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47" h="91358">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w="12700" cap="flat">
              <a:noFill/>
              <a:prstDash val="solid"/>
              <a:miter/>
            </a:ln>
          </p:spPr>
          <p:txBody>
            <a:bodyPr rtlCol="0" anchor="ctr"/>
            <a:lstStyle/>
            <a:p>
              <a:endParaRPr lang="en-US" dirty="0"/>
            </a:p>
          </p:txBody>
        </p:sp>
        <p:sp>
          <p:nvSpPr>
            <p:cNvPr id="1361" name="Freeform: Shape 1360">
              <a:extLst>
                <a:ext uri="{FF2B5EF4-FFF2-40B4-BE49-F238E27FC236}">
                  <a16:creationId xmlns:a16="http://schemas.microsoft.com/office/drawing/2014/main" id="{043723AB-0A58-488C-93BF-CE99A43B7BB6}"/>
                </a:ext>
              </a:extLst>
            </p:cNvPr>
            <p:cNvSpPr/>
            <p:nvPr/>
          </p:nvSpPr>
          <p:spPr>
            <a:xfrm>
              <a:off x="9943144" y="5905567"/>
              <a:ext cx="7234" cy="574272"/>
            </a:xfrm>
            <a:custGeom>
              <a:avLst/>
              <a:gdLst>
                <a:gd name="connsiteX0" fmla="*/ 1205 w 7234"/>
                <a:gd name="connsiteY0" fmla="*/ 574272 h 574272"/>
                <a:gd name="connsiteX1" fmla="*/ 7234 w 7234"/>
                <a:gd name="connsiteY1" fmla="*/ 574272 h 574272"/>
                <a:gd name="connsiteX2" fmla="*/ 7234 w 7234"/>
                <a:gd name="connsiteY2" fmla="*/ 574272 h 574272"/>
                <a:gd name="connsiteX3" fmla="*/ 7234 w 7234"/>
                <a:gd name="connsiteY3" fmla="*/ 1340 h 574272"/>
                <a:gd name="connsiteX4" fmla="*/ 0 w 7234"/>
                <a:gd name="connsiteY4" fmla="*/ 0 h 574272"/>
                <a:gd name="connsiteX5" fmla="*/ 0 w 7234"/>
                <a:gd name="connsiteY5" fmla="*/ 571593 h 574272"/>
                <a:gd name="connsiteX6" fmla="*/ 1205 w 7234"/>
                <a:gd name="connsiteY6" fmla="*/ 574272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74272">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w="12700" cap="flat">
              <a:noFill/>
              <a:prstDash val="solid"/>
              <a:miter/>
            </a:ln>
          </p:spPr>
          <p:txBody>
            <a:bodyPr rtlCol="0" anchor="ctr"/>
            <a:lstStyle/>
            <a:p>
              <a:endParaRPr lang="en-US" dirty="0"/>
            </a:p>
          </p:txBody>
        </p:sp>
        <p:sp>
          <p:nvSpPr>
            <p:cNvPr id="1362" name="Freeform: Shape 1361">
              <a:extLst>
                <a:ext uri="{FF2B5EF4-FFF2-40B4-BE49-F238E27FC236}">
                  <a16:creationId xmlns:a16="http://schemas.microsoft.com/office/drawing/2014/main" id="{49491A47-4D94-4EE3-AB67-354F0291F1EA}"/>
                </a:ext>
              </a:extLst>
            </p:cNvPr>
            <p:cNvSpPr/>
            <p:nvPr/>
          </p:nvSpPr>
          <p:spPr>
            <a:xfrm>
              <a:off x="9939124" y="5905032"/>
              <a:ext cx="2009" cy="569583"/>
            </a:xfrm>
            <a:custGeom>
              <a:avLst/>
              <a:gdLst>
                <a:gd name="connsiteX0" fmla="*/ 2010 w 2009"/>
                <a:gd name="connsiteY0" fmla="*/ 0 h 569583"/>
                <a:gd name="connsiteX1" fmla="*/ 2010 w 2009"/>
                <a:gd name="connsiteY1" fmla="*/ 0 h 569583"/>
                <a:gd name="connsiteX2" fmla="*/ 0 w 2009"/>
                <a:gd name="connsiteY2" fmla="*/ 0 h 569583"/>
                <a:gd name="connsiteX3" fmla="*/ 0 w 2009"/>
                <a:gd name="connsiteY3" fmla="*/ 569584 h 569583"/>
                <a:gd name="connsiteX4" fmla="*/ 2010 w 2009"/>
                <a:gd name="connsiteY4" fmla="*/ 569584 h 56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69583">
                  <a:moveTo>
                    <a:pt x="2010" y="0"/>
                  </a:moveTo>
                  <a:lnTo>
                    <a:pt x="2010" y="0"/>
                  </a:lnTo>
                  <a:lnTo>
                    <a:pt x="0" y="0"/>
                  </a:lnTo>
                  <a:lnTo>
                    <a:pt x="0" y="569584"/>
                  </a:lnTo>
                  <a:cubicBezTo>
                    <a:pt x="657" y="569423"/>
                    <a:pt x="1353" y="569423"/>
                    <a:pt x="2010" y="569584"/>
                  </a:cubicBezTo>
                  <a:close/>
                </a:path>
              </a:pathLst>
            </a:custGeom>
            <a:solidFill>
              <a:srgbClr val="E8E7E3"/>
            </a:solidFill>
            <a:ln w="12700" cap="flat">
              <a:noFill/>
              <a:prstDash val="solid"/>
              <a:miter/>
            </a:ln>
          </p:spPr>
          <p:txBody>
            <a:bodyPr rtlCol="0" anchor="ctr"/>
            <a:lstStyle/>
            <a:p>
              <a:endParaRPr lang="en-US" dirty="0"/>
            </a:p>
          </p:txBody>
        </p:sp>
        <p:sp>
          <p:nvSpPr>
            <p:cNvPr id="1363" name="Freeform: Shape 1362">
              <a:extLst>
                <a:ext uri="{FF2B5EF4-FFF2-40B4-BE49-F238E27FC236}">
                  <a16:creationId xmlns:a16="http://schemas.microsoft.com/office/drawing/2014/main" id="{2C57D7E6-9EE4-459B-B386-4B61199A52D2}"/>
                </a:ext>
              </a:extLst>
            </p:cNvPr>
            <p:cNvSpPr/>
            <p:nvPr/>
          </p:nvSpPr>
          <p:spPr>
            <a:xfrm>
              <a:off x="9919429" y="5898334"/>
              <a:ext cx="16613" cy="576013"/>
            </a:xfrm>
            <a:custGeom>
              <a:avLst/>
              <a:gdLst>
                <a:gd name="connsiteX0" fmla="*/ 0 w 16613"/>
                <a:gd name="connsiteY0" fmla="*/ 0 h 576013"/>
                <a:gd name="connsiteX1" fmla="*/ 0 w 16613"/>
                <a:gd name="connsiteY1" fmla="*/ 576014 h 576013"/>
                <a:gd name="connsiteX2" fmla="*/ 16613 w 16613"/>
                <a:gd name="connsiteY2" fmla="*/ 575210 h 576013"/>
                <a:gd name="connsiteX3" fmla="*/ 16613 w 16613"/>
                <a:gd name="connsiteY3" fmla="*/ 5894 h 576013"/>
                <a:gd name="connsiteX4" fmla="*/ 16613 w 16613"/>
                <a:gd name="connsiteY4" fmla="*/ 5894 h 576013"/>
                <a:gd name="connsiteX5" fmla="*/ 16613 w 16613"/>
                <a:gd name="connsiteY5" fmla="*/ 5894 h 576013"/>
                <a:gd name="connsiteX6" fmla="*/ 15140 w 16613"/>
                <a:gd name="connsiteY6" fmla="*/ 5894 h 576013"/>
                <a:gd name="connsiteX7" fmla="*/ 14067 w 16613"/>
                <a:gd name="connsiteY7" fmla="*/ 5090 h 576013"/>
                <a:gd name="connsiteX8" fmla="*/ 13130 w 16613"/>
                <a:gd name="connsiteY8" fmla="*/ 4153 h 576013"/>
                <a:gd name="connsiteX9" fmla="*/ 12326 w 16613"/>
                <a:gd name="connsiteY9" fmla="*/ 2947 h 576013"/>
                <a:gd name="connsiteX10" fmla="*/ 12326 w 16613"/>
                <a:gd name="connsiteY10" fmla="*/ 1741 h 576013"/>
                <a:gd name="connsiteX11" fmla="*/ 12326 w 16613"/>
                <a:gd name="connsiteY11" fmla="*/ 804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6013">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w="12700" cap="flat">
              <a:noFill/>
              <a:prstDash val="solid"/>
              <a:miter/>
            </a:ln>
          </p:spPr>
          <p:txBody>
            <a:bodyPr rtlCol="0" anchor="ctr"/>
            <a:lstStyle/>
            <a:p>
              <a:endParaRPr lang="en-US" dirty="0"/>
            </a:p>
          </p:txBody>
        </p:sp>
        <p:sp>
          <p:nvSpPr>
            <p:cNvPr id="1364" name="Freeform: Shape 1363">
              <a:extLst>
                <a:ext uri="{FF2B5EF4-FFF2-40B4-BE49-F238E27FC236}">
                  <a16:creationId xmlns:a16="http://schemas.microsoft.com/office/drawing/2014/main" id="{5A885362-E46C-4A14-B358-E59FF3F7B14B}"/>
                </a:ext>
              </a:extLst>
            </p:cNvPr>
            <p:cNvSpPr/>
            <p:nvPr/>
          </p:nvSpPr>
          <p:spPr>
            <a:xfrm>
              <a:off x="9919429" y="5895119"/>
              <a:ext cx="3750" cy="669"/>
            </a:xfrm>
            <a:custGeom>
              <a:avLst/>
              <a:gdLst>
                <a:gd name="connsiteX0" fmla="*/ 0 w 3750"/>
                <a:gd name="connsiteY0" fmla="*/ 0 h 669"/>
                <a:gd name="connsiteX1" fmla="*/ 0 w 3750"/>
                <a:gd name="connsiteY1" fmla="*/ 670 h 669"/>
                <a:gd name="connsiteX2" fmla="*/ 3751 w 3750"/>
                <a:gd name="connsiteY2" fmla="*/ 670 h 669"/>
                <a:gd name="connsiteX3" fmla="*/ 0 w 3750"/>
                <a:gd name="connsiteY3" fmla="*/ 0 h 669"/>
              </a:gdLst>
              <a:ahLst/>
              <a:cxnLst>
                <a:cxn ang="0">
                  <a:pos x="connsiteX0" y="connsiteY0"/>
                </a:cxn>
                <a:cxn ang="0">
                  <a:pos x="connsiteX1" y="connsiteY1"/>
                </a:cxn>
                <a:cxn ang="0">
                  <a:pos x="connsiteX2" y="connsiteY2"/>
                </a:cxn>
                <a:cxn ang="0">
                  <a:pos x="connsiteX3" y="connsiteY3"/>
                </a:cxn>
              </a:cxnLst>
              <a:rect l="l" t="t" r="r" b="b"/>
              <a:pathLst>
                <a:path w="3750" h="669">
                  <a:moveTo>
                    <a:pt x="0" y="0"/>
                  </a:moveTo>
                  <a:lnTo>
                    <a:pt x="0" y="670"/>
                  </a:lnTo>
                  <a:lnTo>
                    <a:pt x="3751" y="670"/>
                  </a:lnTo>
                  <a:lnTo>
                    <a:pt x="0" y="0"/>
                  </a:lnTo>
                  <a:close/>
                </a:path>
              </a:pathLst>
            </a:custGeom>
            <a:solidFill>
              <a:srgbClr val="088A8F"/>
            </a:solidFill>
            <a:ln w="12700" cap="flat">
              <a:noFill/>
              <a:prstDash val="solid"/>
              <a:miter/>
            </a:ln>
          </p:spPr>
          <p:txBody>
            <a:bodyPr rtlCol="0" anchor="ctr"/>
            <a:lstStyle/>
            <a:p>
              <a:endParaRPr lang="en-US" dirty="0"/>
            </a:p>
          </p:txBody>
        </p:sp>
        <p:sp>
          <p:nvSpPr>
            <p:cNvPr id="1365" name="Freeform: Shape 1364">
              <a:extLst>
                <a:ext uri="{FF2B5EF4-FFF2-40B4-BE49-F238E27FC236}">
                  <a16:creationId xmlns:a16="http://schemas.microsoft.com/office/drawing/2014/main" id="{5379D016-7523-44B4-86E2-26C7C0D6DE38}"/>
                </a:ext>
              </a:extLst>
            </p:cNvPr>
            <p:cNvSpPr/>
            <p:nvPr/>
          </p:nvSpPr>
          <p:spPr>
            <a:xfrm>
              <a:off x="12678161" y="6089490"/>
              <a:ext cx="180334" cy="322433"/>
            </a:xfrm>
            <a:custGeom>
              <a:avLst/>
              <a:gdLst>
                <a:gd name="connsiteX0" fmla="*/ 5628 w 180334"/>
                <a:gd name="connsiteY0" fmla="*/ 0 h 322433"/>
                <a:gd name="connsiteX1" fmla="*/ 2278 w 180334"/>
                <a:gd name="connsiteY1" fmla="*/ 0 h 322433"/>
                <a:gd name="connsiteX2" fmla="*/ 0 w 180334"/>
                <a:gd name="connsiteY2" fmla="*/ 0 h 322433"/>
                <a:gd name="connsiteX3" fmla="*/ 0 w 180334"/>
                <a:gd name="connsiteY3" fmla="*/ 322434 h 322433"/>
                <a:gd name="connsiteX4" fmla="*/ 180334 w 180334"/>
                <a:gd name="connsiteY4" fmla="*/ 322434 h 322433"/>
                <a:gd name="connsiteX5" fmla="*/ 180334 w 180334"/>
                <a:gd name="connsiteY5" fmla="*/ 0 h 322433"/>
                <a:gd name="connsiteX6" fmla="*/ 46357 w 180334"/>
                <a:gd name="connsiteY6" fmla="*/ 0 h 322433"/>
                <a:gd name="connsiteX7" fmla="*/ 5628 w 180334"/>
                <a:gd name="connsiteY7" fmla="*/ 0 h 32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34" h="322433">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w="12700" cap="flat">
              <a:noFill/>
              <a:prstDash val="solid"/>
              <a:miter/>
            </a:ln>
          </p:spPr>
          <p:txBody>
            <a:bodyPr rtlCol="0" anchor="ctr"/>
            <a:lstStyle/>
            <a:p>
              <a:endParaRPr lang="en-US" dirty="0"/>
            </a:p>
          </p:txBody>
        </p:sp>
        <p:sp>
          <p:nvSpPr>
            <p:cNvPr id="1366" name="Freeform: Shape 1365">
              <a:extLst>
                <a:ext uri="{FF2B5EF4-FFF2-40B4-BE49-F238E27FC236}">
                  <a16:creationId xmlns:a16="http://schemas.microsoft.com/office/drawing/2014/main" id="{C0233E97-B5B6-4A95-B215-2A6BA3D4D99D}"/>
                </a:ext>
              </a:extLst>
            </p:cNvPr>
            <p:cNvSpPr/>
            <p:nvPr/>
          </p:nvSpPr>
          <p:spPr>
            <a:xfrm>
              <a:off x="12039490" y="6414603"/>
              <a:ext cx="819004" cy="438842"/>
            </a:xfrm>
            <a:custGeom>
              <a:avLst/>
              <a:gdLst>
                <a:gd name="connsiteX0" fmla="*/ 638135 w 819004"/>
                <a:gd name="connsiteY0" fmla="*/ 402 h 438842"/>
                <a:gd name="connsiteX1" fmla="*/ 638135 w 819004"/>
                <a:gd name="connsiteY1" fmla="*/ 402 h 438842"/>
                <a:gd name="connsiteX2" fmla="*/ 631570 w 819004"/>
                <a:gd name="connsiteY2" fmla="*/ 5090 h 438842"/>
                <a:gd name="connsiteX3" fmla="*/ 629293 w 819004"/>
                <a:gd name="connsiteY3" fmla="*/ 5090 h 438842"/>
                <a:gd name="connsiteX4" fmla="*/ 2680 w 819004"/>
                <a:gd name="connsiteY4" fmla="*/ 5090 h 438842"/>
                <a:gd name="connsiteX5" fmla="*/ 0 w 819004"/>
                <a:gd name="connsiteY5" fmla="*/ 5090 h 438842"/>
                <a:gd name="connsiteX6" fmla="*/ 0 w 819004"/>
                <a:gd name="connsiteY6" fmla="*/ 438842 h 438842"/>
                <a:gd name="connsiteX7" fmla="*/ 819005 w 819004"/>
                <a:gd name="connsiteY7" fmla="*/ 438842 h 438842"/>
                <a:gd name="connsiteX8" fmla="*/ 819005 w 819004"/>
                <a:gd name="connsiteY8" fmla="*/ 0 h 438842"/>
                <a:gd name="connsiteX9" fmla="*/ 638403 w 819004"/>
                <a:gd name="connsiteY9" fmla="*/ 0 h 43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004" h="438842">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w="12700" cap="flat">
              <a:noFill/>
              <a:prstDash val="solid"/>
              <a:miter/>
            </a:ln>
          </p:spPr>
          <p:txBody>
            <a:bodyPr rtlCol="0" anchor="ctr"/>
            <a:lstStyle/>
            <a:p>
              <a:endParaRPr lang="en-US" dirty="0"/>
            </a:p>
          </p:txBody>
        </p:sp>
        <p:sp>
          <p:nvSpPr>
            <p:cNvPr id="1367" name="Freeform: Shape 1366">
              <a:extLst>
                <a:ext uri="{FF2B5EF4-FFF2-40B4-BE49-F238E27FC236}">
                  <a16:creationId xmlns:a16="http://schemas.microsoft.com/office/drawing/2014/main" id="{1F6EBDA9-EAF2-46FB-BF00-1694A193B796}"/>
                </a:ext>
              </a:extLst>
            </p:cNvPr>
            <p:cNvSpPr/>
            <p:nvPr/>
          </p:nvSpPr>
          <p:spPr>
            <a:xfrm>
              <a:off x="10881790" y="6390625"/>
              <a:ext cx="43140" cy="6697"/>
            </a:xfrm>
            <a:custGeom>
              <a:avLst/>
              <a:gdLst>
                <a:gd name="connsiteX0" fmla="*/ 8307 w 43140"/>
                <a:gd name="connsiteY0" fmla="*/ 6698 h 6697"/>
                <a:gd name="connsiteX1" fmla="*/ 35906 w 43140"/>
                <a:gd name="connsiteY1" fmla="*/ 6698 h 6697"/>
                <a:gd name="connsiteX2" fmla="*/ 43140 w 43140"/>
                <a:gd name="connsiteY2" fmla="*/ 0 h 6697"/>
                <a:gd name="connsiteX3" fmla="*/ 43140 w 43140"/>
                <a:gd name="connsiteY3" fmla="*/ 0 h 6697"/>
                <a:gd name="connsiteX4" fmla="*/ 1339 w 43140"/>
                <a:gd name="connsiteY4" fmla="*/ 0 h 6697"/>
                <a:gd name="connsiteX5" fmla="*/ 0 w 43140"/>
                <a:gd name="connsiteY5" fmla="*/ 0 h 6697"/>
                <a:gd name="connsiteX6" fmla="*/ 1474 w 43140"/>
                <a:gd name="connsiteY6" fmla="*/ 0 h 6697"/>
                <a:gd name="connsiteX7" fmla="*/ 8307 w 43140"/>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697">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w="12700" cap="flat">
              <a:noFill/>
              <a:prstDash val="solid"/>
              <a:miter/>
            </a:ln>
          </p:spPr>
          <p:txBody>
            <a:bodyPr rtlCol="0" anchor="ctr"/>
            <a:lstStyle/>
            <a:p>
              <a:endParaRPr lang="en-US" dirty="0"/>
            </a:p>
          </p:txBody>
        </p:sp>
        <p:sp>
          <p:nvSpPr>
            <p:cNvPr id="1368" name="Freeform: Shape 1367">
              <a:extLst>
                <a:ext uri="{FF2B5EF4-FFF2-40B4-BE49-F238E27FC236}">
                  <a16:creationId xmlns:a16="http://schemas.microsoft.com/office/drawing/2014/main" id="{8D2656E1-0872-4E01-8D05-7A4BCCD4FBED}"/>
                </a:ext>
              </a:extLst>
            </p:cNvPr>
            <p:cNvSpPr/>
            <p:nvPr/>
          </p:nvSpPr>
          <p:spPr>
            <a:xfrm>
              <a:off x="10890364" y="6399868"/>
              <a:ext cx="34700" cy="5894"/>
            </a:xfrm>
            <a:custGeom>
              <a:avLst/>
              <a:gdLst>
                <a:gd name="connsiteX0" fmla="*/ 34566 w 34700"/>
                <a:gd name="connsiteY0" fmla="*/ 5358 h 5894"/>
                <a:gd name="connsiteX1" fmla="*/ 27599 w 34700"/>
                <a:gd name="connsiteY1" fmla="*/ 0 h 5894"/>
                <a:gd name="connsiteX2" fmla="*/ 0 w 34700"/>
                <a:gd name="connsiteY2" fmla="*/ 0 h 5894"/>
                <a:gd name="connsiteX3" fmla="*/ 0 w 34700"/>
                <a:gd name="connsiteY3" fmla="*/ 5894 h 5894"/>
                <a:gd name="connsiteX4" fmla="*/ 34701 w 34700"/>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0" h="5894">
                  <a:moveTo>
                    <a:pt x="34566" y="5358"/>
                  </a:moveTo>
                  <a:cubicBezTo>
                    <a:pt x="31311" y="5305"/>
                    <a:pt x="28484" y="3121"/>
                    <a:pt x="27599" y="0"/>
                  </a:cubicBezTo>
                  <a:lnTo>
                    <a:pt x="0" y="0"/>
                  </a:lnTo>
                  <a:lnTo>
                    <a:pt x="0" y="5894"/>
                  </a:lnTo>
                  <a:lnTo>
                    <a:pt x="34701" y="5894"/>
                  </a:lnTo>
                  <a:close/>
                </a:path>
              </a:pathLst>
            </a:custGeom>
            <a:solidFill>
              <a:srgbClr val="000000"/>
            </a:solidFill>
            <a:ln w="12700" cap="flat">
              <a:noFill/>
              <a:prstDash val="solid"/>
              <a:miter/>
            </a:ln>
          </p:spPr>
          <p:txBody>
            <a:bodyPr rtlCol="0" anchor="ctr"/>
            <a:lstStyle/>
            <a:p>
              <a:endParaRPr lang="en-US" dirty="0"/>
            </a:p>
          </p:txBody>
        </p:sp>
        <p:sp>
          <p:nvSpPr>
            <p:cNvPr id="1369" name="Freeform: Shape 1368">
              <a:extLst>
                <a:ext uri="{FF2B5EF4-FFF2-40B4-BE49-F238E27FC236}">
                  <a16:creationId xmlns:a16="http://schemas.microsoft.com/office/drawing/2014/main" id="{886DDDB6-6D03-44BD-9B8A-27E42227644F}"/>
                </a:ext>
              </a:extLst>
            </p:cNvPr>
            <p:cNvSpPr/>
            <p:nvPr/>
          </p:nvSpPr>
          <p:spPr>
            <a:xfrm>
              <a:off x="11284527" y="6399332"/>
              <a:ext cx="23043" cy="5894"/>
            </a:xfrm>
            <a:custGeom>
              <a:avLst/>
              <a:gdLst>
                <a:gd name="connsiteX0" fmla="*/ 0 w 23043"/>
                <a:gd name="connsiteY0" fmla="*/ 5894 h 5894"/>
                <a:gd name="connsiteX1" fmla="*/ 23044 w 23043"/>
                <a:gd name="connsiteY1" fmla="*/ 5894 h 5894"/>
                <a:gd name="connsiteX2" fmla="*/ 23044 w 23043"/>
                <a:gd name="connsiteY2" fmla="*/ 0 h 5894"/>
                <a:gd name="connsiteX3" fmla="*/ 0 w 23043"/>
                <a:gd name="connsiteY3" fmla="*/ 536 h 5894"/>
                <a:gd name="connsiteX4" fmla="*/ 0 w 23043"/>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3" h="5894">
                  <a:moveTo>
                    <a:pt x="0" y="5894"/>
                  </a:moveTo>
                  <a:lnTo>
                    <a:pt x="23044" y="5894"/>
                  </a:lnTo>
                  <a:lnTo>
                    <a:pt x="23044" y="0"/>
                  </a:lnTo>
                  <a:lnTo>
                    <a:pt x="0" y="536"/>
                  </a:lnTo>
                  <a:lnTo>
                    <a:pt x="0" y="5894"/>
                  </a:lnTo>
                  <a:close/>
                </a:path>
              </a:pathLst>
            </a:custGeom>
            <a:solidFill>
              <a:srgbClr val="000000"/>
            </a:solidFill>
            <a:ln w="12700" cap="flat">
              <a:noFill/>
              <a:prstDash val="solid"/>
              <a:miter/>
            </a:ln>
          </p:spPr>
          <p:txBody>
            <a:bodyPr rtlCol="0" anchor="ctr"/>
            <a:lstStyle/>
            <a:p>
              <a:endParaRPr lang="en-US" dirty="0"/>
            </a:p>
          </p:txBody>
        </p:sp>
        <p:sp>
          <p:nvSpPr>
            <p:cNvPr id="1370" name="Freeform: Shape 1369">
              <a:extLst>
                <a:ext uri="{FF2B5EF4-FFF2-40B4-BE49-F238E27FC236}">
                  <a16:creationId xmlns:a16="http://schemas.microsoft.com/office/drawing/2014/main" id="{4B5CD301-5113-4776-9D74-3D81B0E28A4F}"/>
                </a:ext>
              </a:extLst>
            </p:cNvPr>
            <p:cNvSpPr/>
            <p:nvPr/>
          </p:nvSpPr>
          <p:spPr>
            <a:xfrm>
              <a:off x="10917964" y="6399868"/>
              <a:ext cx="363883" cy="5358"/>
            </a:xfrm>
            <a:custGeom>
              <a:avLst/>
              <a:gdLst>
                <a:gd name="connsiteX0" fmla="*/ 0 w 363883"/>
                <a:gd name="connsiteY0" fmla="*/ 0 h 5358"/>
                <a:gd name="connsiteX1" fmla="*/ 6967 w 363883"/>
                <a:gd name="connsiteY1" fmla="*/ 5358 h 5358"/>
                <a:gd name="connsiteX2" fmla="*/ 363884 w 363883"/>
                <a:gd name="connsiteY2" fmla="*/ 5358 h 5358"/>
                <a:gd name="connsiteX3" fmla="*/ 363884 w 363883"/>
                <a:gd name="connsiteY3" fmla="*/ 0 h 5358"/>
              </a:gdLst>
              <a:ahLst/>
              <a:cxnLst>
                <a:cxn ang="0">
                  <a:pos x="connsiteX0" y="connsiteY0"/>
                </a:cxn>
                <a:cxn ang="0">
                  <a:pos x="connsiteX1" y="connsiteY1"/>
                </a:cxn>
                <a:cxn ang="0">
                  <a:pos x="connsiteX2" y="connsiteY2"/>
                </a:cxn>
                <a:cxn ang="0">
                  <a:pos x="connsiteX3" y="connsiteY3"/>
                </a:cxn>
              </a:cxnLst>
              <a:rect l="l" t="t" r="r" b="b"/>
              <a:pathLst>
                <a:path w="363883" h="5358">
                  <a:moveTo>
                    <a:pt x="0" y="0"/>
                  </a:moveTo>
                  <a:cubicBezTo>
                    <a:pt x="885" y="3121"/>
                    <a:pt x="3712" y="5305"/>
                    <a:pt x="6967" y="5358"/>
                  </a:cubicBezTo>
                  <a:lnTo>
                    <a:pt x="363884" y="5358"/>
                  </a:lnTo>
                  <a:lnTo>
                    <a:pt x="363884" y="0"/>
                  </a:lnTo>
                  <a:close/>
                </a:path>
              </a:pathLst>
            </a:custGeom>
            <a:solidFill>
              <a:srgbClr val="000000"/>
            </a:solidFill>
            <a:ln w="12700" cap="flat">
              <a:noFill/>
              <a:prstDash val="solid"/>
              <a:miter/>
            </a:ln>
          </p:spPr>
          <p:txBody>
            <a:bodyPr rtlCol="0" anchor="ctr"/>
            <a:lstStyle/>
            <a:p>
              <a:endParaRPr lang="en-US" dirty="0"/>
            </a:p>
          </p:txBody>
        </p:sp>
        <p:sp>
          <p:nvSpPr>
            <p:cNvPr id="1371" name="Freeform: Shape 1370">
              <a:extLst>
                <a:ext uri="{FF2B5EF4-FFF2-40B4-BE49-F238E27FC236}">
                  <a16:creationId xmlns:a16="http://schemas.microsoft.com/office/drawing/2014/main" id="{866481EC-9F57-4CBE-924C-1C76F27939A3}"/>
                </a:ext>
              </a:extLst>
            </p:cNvPr>
            <p:cNvSpPr/>
            <p:nvPr/>
          </p:nvSpPr>
          <p:spPr>
            <a:xfrm>
              <a:off x="10917696" y="6391160"/>
              <a:ext cx="397109" cy="6162"/>
            </a:xfrm>
            <a:custGeom>
              <a:avLst/>
              <a:gdLst>
                <a:gd name="connsiteX0" fmla="*/ 0 w 397109"/>
                <a:gd name="connsiteY0" fmla="*/ 6162 h 6162"/>
                <a:gd name="connsiteX1" fmla="*/ 365490 w 397109"/>
                <a:gd name="connsiteY1" fmla="*/ 6162 h 6162"/>
                <a:gd name="connsiteX2" fmla="*/ 390008 w 397109"/>
                <a:gd name="connsiteY2" fmla="*/ 6162 h 6162"/>
                <a:gd name="connsiteX3" fmla="*/ 397110 w 397109"/>
                <a:gd name="connsiteY3" fmla="*/ 0 h 6162"/>
                <a:gd name="connsiteX4" fmla="*/ 7234 w 397109"/>
                <a:gd name="connsiteY4" fmla="*/ 0 h 6162"/>
                <a:gd name="connsiteX5" fmla="*/ 0 w 397109"/>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109" h="6162">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w="12700" cap="flat">
              <a:noFill/>
              <a:prstDash val="solid"/>
              <a:miter/>
            </a:ln>
          </p:spPr>
          <p:txBody>
            <a:bodyPr rtlCol="0" anchor="ctr"/>
            <a:lstStyle/>
            <a:p>
              <a:endParaRPr lang="en-US" dirty="0"/>
            </a:p>
          </p:txBody>
        </p:sp>
        <p:sp>
          <p:nvSpPr>
            <p:cNvPr id="1372" name="Freeform: Shape 1371">
              <a:extLst>
                <a:ext uri="{FF2B5EF4-FFF2-40B4-BE49-F238E27FC236}">
                  <a16:creationId xmlns:a16="http://schemas.microsoft.com/office/drawing/2014/main" id="{3E34F93D-F194-456C-BECF-9C515DAC2F09}"/>
                </a:ext>
              </a:extLst>
            </p:cNvPr>
            <p:cNvSpPr/>
            <p:nvPr/>
          </p:nvSpPr>
          <p:spPr>
            <a:xfrm>
              <a:off x="11282919" y="6397295"/>
              <a:ext cx="24517" cy="2572"/>
            </a:xfrm>
            <a:custGeom>
              <a:avLst/>
              <a:gdLst>
                <a:gd name="connsiteX0" fmla="*/ 1608 w 24517"/>
                <a:gd name="connsiteY0" fmla="*/ 1233 h 2572"/>
                <a:gd name="connsiteX1" fmla="*/ 1608 w 24517"/>
                <a:gd name="connsiteY1" fmla="*/ 2572 h 2572"/>
                <a:gd name="connsiteX2" fmla="*/ 24517 w 24517"/>
                <a:gd name="connsiteY2" fmla="*/ 2572 h 2572"/>
                <a:gd name="connsiteX3" fmla="*/ 24517 w 24517"/>
                <a:gd name="connsiteY3" fmla="*/ 1099 h 2572"/>
                <a:gd name="connsiteX4" fmla="*/ 24517 w 24517"/>
                <a:gd name="connsiteY4" fmla="*/ 27 h 2572"/>
                <a:gd name="connsiteX5" fmla="*/ 0 w 24517"/>
                <a:gd name="connsiteY5" fmla="*/ 27 h 2572"/>
                <a:gd name="connsiteX6" fmla="*/ 0 w 24517"/>
                <a:gd name="connsiteY6" fmla="*/ 27 h 2572"/>
                <a:gd name="connsiteX7" fmla="*/ 1581 w 24517"/>
                <a:gd name="connsiteY7" fmla="*/ 1072 h 2572"/>
                <a:gd name="connsiteX8" fmla="*/ 1608 w 24517"/>
                <a:gd name="connsiteY8" fmla="*/ 1233 h 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 h="2572">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w="12700" cap="flat">
              <a:noFill/>
              <a:prstDash val="solid"/>
              <a:miter/>
            </a:ln>
          </p:spPr>
          <p:txBody>
            <a:bodyPr rtlCol="0" anchor="ctr"/>
            <a:lstStyle/>
            <a:p>
              <a:endParaRPr lang="en-US" dirty="0"/>
            </a:p>
          </p:txBody>
        </p:sp>
        <p:sp>
          <p:nvSpPr>
            <p:cNvPr id="1373" name="Freeform: Shape 1372">
              <a:extLst>
                <a:ext uri="{FF2B5EF4-FFF2-40B4-BE49-F238E27FC236}">
                  <a16:creationId xmlns:a16="http://schemas.microsoft.com/office/drawing/2014/main" id="{49C48007-C0F2-4BA9-B995-97D542E6A6BC}"/>
                </a:ext>
              </a:extLst>
            </p:cNvPr>
            <p:cNvSpPr/>
            <p:nvPr/>
          </p:nvSpPr>
          <p:spPr>
            <a:xfrm>
              <a:off x="10890097" y="6397322"/>
              <a:ext cx="393089" cy="2545"/>
            </a:xfrm>
            <a:custGeom>
              <a:avLst/>
              <a:gdLst>
                <a:gd name="connsiteX0" fmla="*/ 391750 w 393089"/>
                <a:gd name="connsiteY0" fmla="*/ 2545 h 2545"/>
                <a:gd name="connsiteX1" fmla="*/ 391750 w 393089"/>
                <a:gd name="connsiteY1" fmla="*/ 1206 h 2545"/>
                <a:gd name="connsiteX2" fmla="*/ 393090 w 393089"/>
                <a:gd name="connsiteY2" fmla="*/ 0 h 2545"/>
                <a:gd name="connsiteX3" fmla="*/ 0 w 393089"/>
                <a:gd name="connsiteY3" fmla="*/ 0 h 2545"/>
                <a:gd name="connsiteX4" fmla="*/ 0 w 393089"/>
                <a:gd name="connsiteY4" fmla="*/ 1206 h 2545"/>
                <a:gd name="connsiteX5" fmla="*/ 0 w 393089"/>
                <a:gd name="connsiteY5" fmla="*/ 2545 h 2545"/>
                <a:gd name="connsiteX6" fmla="*/ 391482 w 393089"/>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089" h="2545">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w="12700" cap="flat">
              <a:noFill/>
              <a:prstDash val="solid"/>
              <a:miter/>
            </a:ln>
          </p:spPr>
          <p:txBody>
            <a:bodyPr rtlCol="0" anchor="ctr"/>
            <a:lstStyle/>
            <a:p>
              <a:endParaRPr lang="en-US" dirty="0"/>
            </a:p>
          </p:txBody>
        </p:sp>
        <p:sp>
          <p:nvSpPr>
            <p:cNvPr id="1374" name="Freeform: Shape 1373">
              <a:extLst>
                <a:ext uri="{FF2B5EF4-FFF2-40B4-BE49-F238E27FC236}">
                  <a16:creationId xmlns:a16="http://schemas.microsoft.com/office/drawing/2014/main" id="{A60A713A-B7B6-4278-86D3-4706A5036C56}"/>
                </a:ext>
              </a:extLst>
            </p:cNvPr>
            <p:cNvSpPr/>
            <p:nvPr/>
          </p:nvSpPr>
          <p:spPr>
            <a:xfrm>
              <a:off x="10923591" y="6491628"/>
              <a:ext cx="2545" cy="362218"/>
            </a:xfrm>
            <a:custGeom>
              <a:avLst/>
              <a:gdLst>
                <a:gd name="connsiteX0" fmla="*/ 1339 w 2545"/>
                <a:gd name="connsiteY0" fmla="*/ 0 h 362218"/>
                <a:gd name="connsiteX1" fmla="*/ 0 w 2545"/>
                <a:gd name="connsiteY1" fmla="*/ 0 h 362218"/>
                <a:gd name="connsiteX2" fmla="*/ 0 w 2545"/>
                <a:gd name="connsiteY2" fmla="*/ 362219 h 362218"/>
                <a:gd name="connsiteX3" fmla="*/ 2546 w 2545"/>
                <a:gd name="connsiteY3" fmla="*/ 362219 h 362218"/>
                <a:gd name="connsiteX4" fmla="*/ 2546 w 2545"/>
                <a:gd name="connsiteY4" fmla="*/ 0 h 362218"/>
                <a:gd name="connsiteX5" fmla="*/ 1339 w 2545"/>
                <a:gd name="connsiteY5" fmla="*/ 0 h 36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62218">
                  <a:moveTo>
                    <a:pt x="1339" y="0"/>
                  </a:moveTo>
                  <a:lnTo>
                    <a:pt x="0" y="0"/>
                  </a:lnTo>
                  <a:lnTo>
                    <a:pt x="0" y="362219"/>
                  </a:lnTo>
                  <a:lnTo>
                    <a:pt x="2546" y="362219"/>
                  </a:lnTo>
                  <a:lnTo>
                    <a:pt x="2546"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375" name="Freeform: Shape 1374">
              <a:extLst>
                <a:ext uri="{FF2B5EF4-FFF2-40B4-BE49-F238E27FC236}">
                  <a16:creationId xmlns:a16="http://schemas.microsoft.com/office/drawing/2014/main" id="{F26C9BE4-AFC9-4F83-BB0B-4D2F88391ABD}"/>
                </a:ext>
              </a:extLst>
            </p:cNvPr>
            <p:cNvSpPr/>
            <p:nvPr/>
          </p:nvSpPr>
          <p:spPr>
            <a:xfrm>
              <a:off x="11281847" y="6397188"/>
              <a:ext cx="2679" cy="79972"/>
            </a:xfrm>
            <a:custGeom>
              <a:avLst/>
              <a:gdLst>
                <a:gd name="connsiteX0" fmla="*/ 2680 w 2679"/>
                <a:gd name="connsiteY0" fmla="*/ 1340 h 79972"/>
                <a:gd name="connsiteX1" fmla="*/ 1339 w 2679"/>
                <a:gd name="connsiteY1" fmla="*/ 0 h 79972"/>
                <a:gd name="connsiteX2" fmla="*/ 0 w 2679"/>
                <a:gd name="connsiteY2" fmla="*/ 1340 h 79972"/>
                <a:gd name="connsiteX3" fmla="*/ 0 w 2679"/>
                <a:gd name="connsiteY3" fmla="*/ 79972 h 79972"/>
                <a:gd name="connsiteX4" fmla="*/ 1339 w 2679"/>
                <a:gd name="connsiteY4" fmla="*/ 79972 h 79972"/>
                <a:gd name="connsiteX5" fmla="*/ 2680 w 2679"/>
                <a:gd name="connsiteY5" fmla="*/ 79972 h 79972"/>
                <a:gd name="connsiteX6" fmla="*/ 2680 w 2679"/>
                <a:gd name="connsiteY6" fmla="*/ 1340 h 7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79972">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w="12700" cap="flat">
              <a:noFill/>
              <a:prstDash val="solid"/>
              <a:miter/>
            </a:ln>
          </p:spPr>
          <p:txBody>
            <a:bodyPr rtlCol="0" anchor="ctr"/>
            <a:lstStyle/>
            <a:p>
              <a:endParaRPr lang="en-US" dirty="0"/>
            </a:p>
          </p:txBody>
        </p:sp>
        <p:sp>
          <p:nvSpPr>
            <p:cNvPr id="1376" name="Freeform: Shape 1375">
              <a:extLst>
                <a:ext uri="{FF2B5EF4-FFF2-40B4-BE49-F238E27FC236}">
                  <a16:creationId xmlns:a16="http://schemas.microsoft.com/office/drawing/2014/main" id="{034621A2-ED00-4751-93C1-5A98C58C6DB6}"/>
                </a:ext>
              </a:extLst>
            </p:cNvPr>
            <p:cNvSpPr/>
            <p:nvPr/>
          </p:nvSpPr>
          <p:spPr>
            <a:xfrm>
              <a:off x="10640229" y="6448092"/>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dirty="0"/>
            </a:p>
          </p:txBody>
        </p:sp>
        <p:sp>
          <p:nvSpPr>
            <p:cNvPr id="1377" name="Freeform: Shape 1376">
              <a:extLst>
                <a:ext uri="{FF2B5EF4-FFF2-40B4-BE49-F238E27FC236}">
                  <a16:creationId xmlns:a16="http://schemas.microsoft.com/office/drawing/2014/main" id="{B5691436-216D-4A31-A4BD-8958A74C4102}"/>
                </a:ext>
              </a:extLst>
            </p:cNvPr>
            <p:cNvSpPr/>
            <p:nvPr/>
          </p:nvSpPr>
          <p:spPr>
            <a:xfrm>
              <a:off x="12685262" y="5548975"/>
              <a:ext cx="39255" cy="14601"/>
            </a:xfrm>
            <a:custGeom>
              <a:avLst/>
              <a:gdLst>
                <a:gd name="connsiteX0" fmla="*/ 5627 w 39255"/>
                <a:gd name="connsiteY0" fmla="*/ 8707 h 14601"/>
                <a:gd name="connsiteX1" fmla="*/ 4555 w 39255"/>
                <a:gd name="connsiteY1" fmla="*/ 14601 h 14601"/>
                <a:gd name="connsiteX2" fmla="*/ 32021 w 39255"/>
                <a:gd name="connsiteY2" fmla="*/ 14601 h 14601"/>
                <a:gd name="connsiteX3" fmla="*/ 32021 w 39255"/>
                <a:gd name="connsiteY3" fmla="*/ 7368 h 14601"/>
                <a:gd name="connsiteX4" fmla="*/ 39255 w 39255"/>
                <a:gd name="connsiteY4" fmla="*/ 0 h 14601"/>
                <a:gd name="connsiteX5" fmla="*/ 0 w 39255"/>
                <a:gd name="connsiteY5" fmla="*/ 0 h 14601"/>
                <a:gd name="connsiteX6" fmla="*/ 5667 w 39255"/>
                <a:gd name="connsiteY6" fmla="*/ 8517 h 14601"/>
                <a:gd name="connsiteX7" fmla="*/ 5627 w 39255"/>
                <a:gd name="connsiteY7" fmla="*/ 8707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55" h="14601">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w="12700" cap="flat">
              <a:noFill/>
              <a:prstDash val="solid"/>
              <a:miter/>
            </a:ln>
          </p:spPr>
          <p:txBody>
            <a:bodyPr rtlCol="0" anchor="ctr"/>
            <a:lstStyle/>
            <a:p>
              <a:endParaRPr lang="en-US" dirty="0"/>
            </a:p>
          </p:txBody>
        </p:sp>
        <p:sp>
          <p:nvSpPr>
            <p:cNvPr id="1378" name="Freeform: Shape 1377">
              <a:extLst>
                <a:ext uri="{FF2B5EF4-FFF2-40B4-BE49-F238E27FC236}">
                  <a16:creationId xmlns:a16="http://schemas.microsoft.com/office/drawing/2014/main" id="{D280E962-4370-48DB-9A42-6E96F43ED149}"/>
                </a:ext>
              </a:extLst>
            </p:cNvPr>
            <p:cNvSpPr/>
            <p:nvPr/>
          </p:nvSpPr>
          <p:spPr>
            <a:xfrm>
              <a:off x="9779021" y="6492834"/>
              <a:ext cx="2545" cy="361013"/>
            </a:xfrm>
            <a:custGeom>
              <a:avLst/>
              <a:gdLst>
                <a:gd name="connsiteX0" fmla="*/ 0 w 2545"/>
                <a:gd name="connsiteY0" fmla="*/ 0 h 361013"/>
                <a:gd name="connsiteX1" fmla="*/ 2546 w 2545"/>
                <a:gd name="connsiteY1" fmla="*/ 0 h 361013"/>
                <a:gd name="connsiteX2" fmla="*/ 2546 w 2545"/>
                <a:gd name="connsiteY2" fmla="*/ 361013 h 361013"/>
                <a:gd name="connsiteX3" fmla="*/ 0 w 2545"/>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2545" h="361013">
                  <a:moveTo>
                    <a:pt x="0" y="0"/>
                  </a:moveTo>
                  <a:lnTo>
                    <a:pt x="2546" y="0"/>
                  </a:lnTo>
                  <a:lnTo>
                    <a:pt x="2546" y="361013"/>
                  </a:lnTo>
                  <a:lnTo>
                    <a:pt x="0" y="361013"/>
                  </a:lnTo>
                  <a:close/>
                </a:path>
              </a:pathLst>
            </a:custGeom>
            <a:solidFill>
              <a:srgbClr val="000000"/>
            </a:solidFill>
            <a:ln w="12700" cap="flat">
              <a:noFill/>
              <a:prstDash val="solid"/>
              <a:miter/>
            </a:ln>
          </p:spPr>
          <p:txBody>
            <a:bodyPr rtlCol="0" anchor="ctr"/>
            <a:lstStyle/>
            <a:p>
              <a:endParaRPr lang="en-US" dirty="0"/>
            </a:p>
          </p:txBody>
        </p:sp>
        <p:sp>
          <p:nvSpPr>
            <p:cNvPr id="1379" name="Freeform: Shape 1378">
              <a:extLst>
                <a:ext uri="{FF2B5EF4-FFF2-40B4-BE49-F238E27FC236}">
                  <a16:creationId xmlns:a16="http://schemas.microsoft.com/office/drawing/2014/main" id="{3EB70DB7-2254-49A5-A7DA-6F1BBBE6909A}"/>
                </a:ext>
              </a:extLst>
            </p:cNvPr>
            <p:cNvSpPr/>
            <p:nvPr/>
          </p:nvSpPr>
          <p:spPr>
            <a:xfrm>
              <a:off x="11892919" y="6407175"/>
              <a:ext cx="68596" cy="14661"/>
            </a:xfrm>
            <a:custGeom>
              <a:avLst/>
              <a:gdLst>
                <a:gd name="connsiteX0" fmla="*/ 62032 w 68596"/>
                <a:gd name="connsiteY0" fmla="*/ 12250 h 14661"/>
                <a:gd name="connsiteX1" fmla="*/ 60558 w 68596"/>
                <a:gd name="connsiteY1" fmla="*/ 11313 h 14661"/>
                <a:gd name="connsiteX2" fmla="*/ 59888 w 68596"/>
                <a:gd name="connsiteY2" fmla="*/ 10375 h 14661"/>
                <a:gd name="connsiteX3" fmla="*/ 58950 w 68596"/>
                <a:gd name="connsiteY3" fmla="*/ 9035 h 14661"/>
                <a:gd name="connsiteX4" fmla="*/ 58950 w 68596"/>
                <a:gd name="connsiteY4" fmla="*/ 7830 h 14661"/>
                <a:gd name="connsiteX5" fmla="*/ 58950 w 68596"/>
                <a:gd name="connsiteY5" fmla="*/ 6624 h 14661"/>
                <a:gd name="connsiteX6" fmla="*/ 58950 w 68596"/>
                <a:gd name="connsiteY6" fmla="*/ 6624 h 14661"/>
                <a:gd name="connsiteX7" fmla="*/ 58950 w 68596"/>
                <a:gd name="connsiteY7" fmla="*/ 5419 h 14661"/>
                <a:gd name="connsiteX8" fmla="*/ 58950 w 68596"/>
                <a:gd name="connsiteY8" fmla="*/ 3945 h 14661"/>
                <a:gd name="connsiteX9" fmla="*/ 58950 w 68596"/>
                <a:gd name="connsiteY9" fmla="*/ 2873 h 14661"/>
                <a:gd name="connsiteX10" fmla="*/ 59754 w 68596"/>
                <a:gd name="connsiteY10" fmla="*/ 1668 h 14661"/>
                <a:gd name="connsiteX11" fmla="*/ 60826 w 68596"/>
                <a:gd name="connsiteY11" fmla="*/ 864 h 14661"/>
                <a:gd name="connsiteX12" fmla="*/ 62032 w 68596"/>
                <a:gd name="connsiteY12" fmla="*/ 60 h 14661"/>
                <a:gd name="connsiteX13" fmla="*/ 63371 w 68596"/>
                <a:gd name="connsiteY13" fmla="*/ 60 h 14661"/>
                <a:gd name="connsiteX14" fmla="*/ 64443 w 68596"/>
                <a:gd name="connsiteY14" fmla="*/ 60 h 14661"/>
                <a:gd name="connsiteX15" fmla="*/ 68596 w 68596"/>
                <a:gd name="connsiteY15" fmla="*/ 60 h 14661"/>
                <a:gd name="connsiteX16" fmla="*/ 0 w 68596"/>
                <a:gd name="connsiteY16" fmla="*/ 60 h 14661"/>
                <a:gd name="connsiteX17" fmla="*/ 7234 w 68596"/>
                <a:gd name="connsiteY17" fmla="*/ 7294 h 14661"/>
                <a:gd name="connsiteX18" fmla="*/ 7234 w 68596"/>
                <a:gd name="connsiteY18" fmla="*/ 14662 h 14661"/>
                <a:gd name="connsiteX19" fmla="*/ 63505 w 68596"/>
                <a:gd name="connsiteY19" fmla="*/ 14662 h 14661"/>
                <a:gd name="connsiteX20" fmla="*/ 62300 w 68596"/>
                <a:gd name="connsiteY20" fmla="*/ 14662 h 1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596" h="14661">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w="12700" cap="flat">
              <a:noFill/>
              <a:prstDash val="solid"/>
              <a:miter/>
            </a:ln>
          </p:spPr>
          <p:txBody>
            <a:bodyPr rtlCol="0" anchor="ctr"/>
            <a:lstStyle/>
            <a:p>
              <a:endParaRPr lang="en-US" dirty="0"/>
            </a:p>
          </p:txBody>
        </p:sp>
        <p:sp>
          <p:nvSpPr>
            <p:cNvPr id="1380" name="Freeform: Shape 1379">
              <a:extLst>
                <a:ext uri="{FF2B5EF4-FFF2-40B4-BE49-F238E27FC236}">
                  <a16:creationId xmlns:a16="http://schemas.microsoft.com/office/drawing/2014/main" id="{44A14D19-5441-4D8C-94A1-7D30A0394040}"/>
                </a:ext>
              </a:extLst>
            </p:cNvPr>
            <p:cNvSpPr/>
            <p:nvPr/>
          </p:nvSpPr>
          <p:spPr>
            <a:xfrm>
              <a:off x="12679099" y="5786346"/>
              <a:ext cx="2545" cy="288542"/>
            </a:xfrm>
            <a:custGeom>
              <a:avLst/>
              <a:gdLst>
                <a:gd name="connsiteX0" fmla="*/ 1340 w 2545"/>
                <a:gd name="connsiteY0" fmla="*/ 288543 h 288542"/>
                <a:gd name="connsiteX1" fmla="*/ 2546 w 2545"/>
                <a:gd name="connsiteY1" fmla="*/ 288543 h 288542"/>
                <a:gd name="connsiteX2" fmla="*/ 2546 w 2545"/>
                <a:gd name="connsiteY2" fmla="*/ 0 h 288542"/>
                <a:gd name="connsiteX3" fmla="*/ 1340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340" y="288543"/>
                  </a:moveTo>
                  <a:lnTo>
                    <a:pt x="2546" y="288543"/>
                  </a:lnTo>
                  <a:lnTo>
                    <a:pt x="2546" y="0"/>
                  </a:lnTo>
                  <a:lnTo>
                    <a:pt x="1340" y="0"/>
                  </a:lnTo>
                  <a:lnTo>
                    <a:pt x="0" y="0"/>
                  </a:lnTo>
                  <a:lnTo>
                    <a:pt x="0" y="288543"/>
                  </a:lnTo>
                  <a:close/>
                </a:path>
              </a:pathLst>
            </a:custGeom>
            <a:solidFill>
              <a:srgbClr val="000000"/>
            </a:solidFill>
            <a:ln w="12700" cap="flat">
              <a:noFill/>
              <a:prstDash val="solid"/>
              <a:miter/>
            </a:ln>
          </p:spPr>
          <p:txBody>
            <a:bodyPr rtlCol="0" anchor="ctr"/>
            <a:lstStyle/>
            <a:p>
              <a:endParaRPr lang="en-US" dirty="0"/>
            </a:p>
          </p:txBody>
        </p:sp>
        <p:sp>
          <p:nvSpPr>
            <p:cNvPr id="1381" name="Freeform: Shape 1380">
              <a:extLst>
                <a:ext uri="{FF2B5EF4-FFF2-40B4-BE49-F238E27FC236}">
                  <a16:creationId xmlns:a16="http://schemas.microsoft.com/office/drawing/2014/main" id="{DD5B33E7-F6A8-4532-8953-E6F5F49FA3B0}"/>
                </a:ext>
              </a:extLst>
            </p:cNvPr>
            <p:cNvSpPr/>
            <p:nvPr/>
          </p:nvSpPr>
          <p:spPr>
            <a:xfrm>
              <a:off x="12673204" y="5548037"/>
              <a:ext cx="17839" cy="25317"/>
            </a:xfrm>
            <a:custGeom>
              <a:avLst/>
              <a:gdLst>
                <a:gd name="connsiteX0" fmla="*/ 7235 w 17839"/>
                <a:gd name="connsiteY0" fmla="*/ 18486 h 25317"/>
                <a:gd name="connsiteX1" fmla="*/ 9244 w 17839"/>
                <a:gd name="connsiteY1" fmla="*/ 18486 h 25317"/>
                <a:gd name="connsiteX2" fmla="*/ 9244 w 17839"/>
                <a:gd name="connsiteY2" fmla="*/ 7903 h 25317"/>
                <a:gd name="connsiteX3" fmla="*/ 10585 w 17839"/>
                <a:gd name="connsiteY3" fmla="*/ 6564 h 25317"/>
                <a:gd name="connsiteX4" fmla="*/ 11924 w 17839"/>
                <a:gd name="connsiteY4" fmla="*/ 7903 h 25317"/>
                <a:gd name="connsiteX5" fmla="*/ 11924 w 17839"/>
                <a:gd name="connsiteY5" fmla="*/ 19826 h 25317"/>
                <a:gd name="connsiteX6" fmla="*/ 14470 w 17839"/>
                <a:gd name="connsiteY6" fmla="*/ 25318 h 25317"/>
                <a:gd name="connsiteX7" fmla="*/ 14470 w 17839"/>
                <a:gd name="connsiteY7" fmla="*/ 25318 h 25317"/>
                <a:gd name="connsiteX8" fmla="*/ 16613 w 17839"/>
                <a:gd name="connsiteY8" fmla="*/ 14467 h 25317"/>
                <a:gd name="connsiteX9" fmla="*/ 17685 w 17839"/>
                <a:gd name="connsiteY9" fmla="*/ 8573 h 25317"/>
                <a:gd name="connsiteX10" fmla="*/ 12098 w 17839"/>
                <a:gd name="connsiteY10" fmla="*/ 7 h 25317"/>
                <a:gd name="connsiteX11" fmla="*/ 12058 w 17839"/>
                <a:gd name="connsiteY11" fmla="*/ 0 h 25317"/>
                <a:gd name="connsiteX12" fmla="*/ 9914 w 17839"/>
                <a:gd name="connsiteY12" fmla="*/ 0 h 25317"/>
                <a:gd name="connsiteX13" fmla="*/ 8441 w 17839"/>
                <a:gd name="connsiteY13" fmla="*/ 0 h 25317"/>
                <a:gd name="connsiteX14" fmla="*/ 7101 w 17839"/>
                <a:gd name="connsiteY14" fmla="*/ 0 h 25317"/>
                <a:gd name="connsiteX15" fmla="*/ 6029 w 17839"/>
                <a:gd name="connsiteY15" fmla="*/ 0 h 25317"/>
                <a:gd name="connsiteX16" fmla="*/ 5091 w 17839"/>
                <a:gd name="connsiteY16" fmla="*/ 938 h 25317"/>
                <a:gd name="connsiteX17" fmla="*/ 4287 w 17839"/>
                <a:gd name="connsiteY17" fmla="*/ 2143 h 25317"/>
                <a:gd name="connsiteX18" fmla="*/ 4287 w 17839"/>
                <a:gd name="connsiteY18" fmla="*/ 3483 h 25317"/>
                <a:gd name="connsiteX19" fmla="*/ 4287 w 17839"/>
                <a:gd name="connsiteY19" fmla="*/ 3483 h 25317"/>
                <a:gd name="connsiteX20" fmla="*/ 0 w 17839"/>
                <a:gd name="connsiteY20" fmla="*/ 23978 h 25317"/>
                <a:gd name="connsiteX21" fmla="*/ 0 w 17839"/>
                <a:gd name="connsiteY21" fmla="*/ 23978 h 25317"/>
                <a:gd name="connsiteX22" fmla="*/ 7235 w 17839"/>
                <a:gd name="connsiteY22" fmla="*/ 18486 h 2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39" h="25317">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w="12700" cap="flat">
              <a:noFill/>
              <a:prstDash val="solid"/>
              <a:miter/>
            </a:ln>
          </p:spPr>
          <p:txBody>
            <a:bodyPr rtlCol="0" anchor="ctr"/>
            <a:lstStyle/>
            <a:p>
              <a:endParaRPr lang="en-US" dirty="0"/>
            </a:p>
          </p:txBody>
        </p:sp>
        <p:sp>
          <p:nvSpPr>
            <p:cNvPr id="1382" name="Freeform: Shape 1381">
              <a:extLst>
                <a:ext uri="{FF2B5EF4-FFF2-40B4-BE49-F238E27FC236}">
                  <a16:creationId xmlns:a16="http://schemas.microsoft.com/office/drawing/2014/main" id="{17B91101-367E-4DA6-9E30-5CAF486548B1}"/>
                </a:ext>
              </a:extLst>
            </p:cNvPr>
            <p:cNvSpPr/>
            <p:nvPr/>
          </p:nvSpPr>
          <p:spPr>
            <a:xfrm>
              <a:off x="12682448" y="5555003"/>
              <a:ext cx="2679" cy="13261"/>
            </a:xfrm>
            <a:custGeom>
              <a:avLst/>
              <a:gdLst>
                <a:gd name="connsiteX0" fmla="*/ 1340 w 2679"/>
                <a:gd name="connsiteY0" fmla="*/ 0 h 13261"/>
                <a:gd name="connsiteX1" fmla="*/ 0 w 2679"/>
                <a:gd name="connsiteY1" fmla="*/ 1340 h 13261"/>
                <a:gd name="connsiteX2" fmla="*/ 0 w 2679"/>
                <a:gd name="connsiteY2" fmla="*/ 11922 h 13261"/>
                <a:gd name="connsiteX3" fmla="*/ 2680 w 2679"/>
                <a:gd name="connsiteY3" fmla="*/ 13262 h 13261"/>
                <a:gd name="connsiteX4" fmla="*/ 2680 w 2679"/>
                <a:gd name="connsiteY4" fmla="*/ 1340 h 13261"/>
                <a:gd name="connsiteX5" fmla="*/ 1340 w 2679"/>
                <a:gd name="connsiteY5" fmla="*/ 0 h 1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261">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dirty="0"/>
            </a:p>
          </p:txBody>
        </p:sp>
        <p:sp>
          <p:nvSpPr>
            <p:cNvPr id="1383" name="Freeform: Shape 1382">
              <a:extLst>
                <a:ext uri="{FF2B5EF4-FFF2-40B4-BE49-F238E27FC236}">
                  <a16:creationId xmlns:a16="http://schemas.microsoft.com/office/drawing/2014/main" id="{0F9C5A46-1A42-4F8A-9FA2-2507AFEFCB22}"/>
                </a:ext>
              </a:extLst>
            </p:cNvPr>
            <p:cNvSpPr/>
            <p:nvPr/>
          </p:nvSpPr>
          <p:spPr>
            <a:xfrm>
              <a:off x="9546034" y="6478162"/>
              <a:ext cx="65247" cy="16814"/>
            </a:xfrm>
            <a:custGeom>
              <a:avLst/>
              <a:gdLst>
                <a:gd name="connsiteX0" fmla="*/ 8575 w 65247"/>
                <a:gd name="connsiteY0" fmla="*/ 9849 h 16814"/>
                <a:gd name="connsiteX1" fmla="*/ 8575 w 65247"/>
                <a:gd name="connsiteY1" fmla="*/ 16815 h 16814"/>
                <a:gd name="connsiteX2" fmla="*/ 65247 w 65247"/>
                <a:gd name="connsiteY2" fmla="*/ 14672 h 16814"/>
                <a:gd name="connsiteX3" fmla="*/ 65247 w 65247"/>
                <a:gd name="connsiteY3" fmla="*/ 14672 h 16814"/>
                <a:gd name="connsiteX4" fmla="*/ 56954 w 65247"/>
                <a:gd name="connsiteY4" fmla="*/ 8362 h 16814"/>
                <a:gd name="connsiteX5" fmla="*/ 63264 w 65247"/>
                <a:gd name="connsiteY5" fmla="*/ 70 h 16814"/>
                <a:gd name="connsiteX6" fmla="*/ 65247 w 65247"/>
                <a:gd name="connsiteY6" fmla="*/ 70 h 16814"/>
                <a:gd name="connsiteX7" fmla="*/ 64309 w 65247"/>
                <a:gd name="connsiteY7" fmla="*/ 70 h 16814"/>
                <a:gd name="connsiteX8" fmla="*/ 49572 w 65247"/>
                <a:gd name="connsiteY8" fmla="*/ 70 h 16814"/>
                <a:gd name="connsiteX9" fmla="*/ 1339 w 65247"/>
                <a:gd name="connsiteY9" fmla="*/ 1946 h 16814"/>
                <a:gd name="connsiteX10" fmla="*/ 0 w 65247"/>
                <a:gd name="connsiteY10" fmla="*/ 1946 h 16814"/>
                <a:gd name="connsiteX11" fmla="*/ 1608 w 65247"/>
                <a:gd name="connsiteY11" fmla="*/ 1946 h 16814"/>
                <a:gd name="connsiteX12" fmla="*/ 8601 w 65247"/>
                <a:gd name="connsiteY12" fmla="*/ 9407 h 16814"/>
                <a:gd name="connsiteX13" fmla="*/ 8575 w 65247"/>
                <a:gd name="connsiteY13" fmla="*/ 9849 h 1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247" h="16814">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w="12700" cap="flat">
              <a:noFill/>
              <a:prstDash val="solid"/>
              <a:miter/>
            </a:ln>
          </p:spPr>
          <p:txBody>
            <a:bodyPr rtlCol="0" anchor="ctr"/>
            <a:lstStyle/>
            <a:p>
              <a:endParaRPr lang="en-US" dirty="0"/>
            </a:p>
          </p:txBody>
        </p:sp>
        <p:sp>
          <p:nvSpPr>
            <p:cNvPr id="1384" name="Freeform: Shape 1383">
              <a:extLst>
                <a:ext uri="{FF2B5EF4-FFF2-40B4-BE49-F238E27FC236}">
                  <a16:creationId xmlns:a16="http://schemas.microsoft.com/office/drawing/2014/main" id="{0B086FD0-42CE-4351-9755-E8F38B47D16B}"/>
                </a:ext>
              </a:extLst>
            </p:cNvPr>
            <p:cNvSpPr/>
            <p:nvPr/>
          </p:nvSpPr>
          <p:spPr>
            <a:xfrm>
              <a:off x="9682959" y="5892172"/>
              <a:ext cx="14603" cy="586060"/>
            </a:xfrm>
            <a:custGeom>
              <a:avLst/>
              <a:gdLst>
                <a:gd name="connsiteX0" fmla="*/ 0 w 14603"/>
                <a:gd name="connsiteY0" fmla="*/ 43536 h 586060"/>
                <a:gd name="connsiteX1" fmla="*/ 0 w 14603"/>
                <a:gd name="connsiteY1" fmla="*/ 586060 h 586060"/>
                <a:gd name="connsiteX2" fmla="*/ 14604 w 14603"/>
                <a:gd name="connsiteY2" fmla="*/ 586060 h 586060"/>
                <a:gd name="connsiteX3" fmla="*/ 14604 w 14603"/>
                <a:gd name="connsiteY3" fmla="*/ 1340 h 586060"/>
                <a:gd name="connsiteX4" fmla="*/ 14604 w 14603"/>
                <a:gd name="connsiteY4" fmla="*/ 1340 h 586060"/>
                <a:gd name="connsiteX5" fmla="*/ 7637 w 14603"/>
                <a:gd name="connsiteY5" fmla="*/ 7234 h 586060"/>
                <a:gd name="connsiteX6" fmla="*/ 268 w 14603"/>
                <a:gd name="connsiteY6" fmla="*/ 0 h 586060"/>
                <a:gd name="connsiteX7" fmla="*/ 268 w 14603"/>
                <a:gd name="connsiteY7" fmla="*/ 29470 h 586060"/>
                <a:gd name="connsiteX8" fmla="*/ 268 w 14603"/>
                <a:gd name="connsiteY8" fmla="*/ 29470 h 586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58606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w="12700" cap="flat">
              <a:noFill/>
              <a:prstDash val="solid"/>
              <a:miter/>
            </a:ln>
          </p:spPr>
          <p:txBody>
            <a:bodyPr rtlCol="0" anchor="ctr"/>
            <a:lstStyle/>
            <a:p>
              <a:endParaRPr lang="en-US" dirty="0"/>
            </a:p>
          </p:txBody>
        </p:sp>
        <p:sp>
          <p:nvSpPr>
            <p:cNvPr id="1385" name="Freeform: Shape 1384">
              <a:extLst>
                <a:ext uri="{FF2B5EF4-FFF2-40B4-BE49-F238E27FC236}">
                  <a16:creationId xmlns:a16="http://schemas.microsoft.com/office/drawing/2014/main" id="{52BB1B17-4CE6-4DF5-B99D-1D463D0448A6}"/>
                </a:ext>
              </a:extLst>
            </p:cNvPr>
            <p:cNvSpPr/>
            <p:nvPr/>
          </p:nvSpPr>
          <p:spPr>
            <a:xfrm>
              <a:off x="12150022" y="5588358"/>
              <a:ext cx="193463" cy="14333"/>
            </a:xfrm>
            <a:custGeom>
              <a:avLst/>
              <a:gdLst>
                <a:gd name="connsiteX0" fmla="*/ 7369 w 193463"/>
                <a:gd name="connsiteY0" fmla="*/ 7100 h 14333"/>
                <a:gd name="connsiteX1" fmla="*/ 7369 w 193463"/>
                <a:gd name="connsiteY1" fmla="*/ 14333 h 14333"/>
                <a:gd name="connsiteX2" fmla="*/ 189310 w 193463"/>
                <a:gd name="connsiteY2" fmla="*/ 14333 h 14333"/>
                <a:gd name="connsiteX3" fmla="*/ 187971 w 193463"/>
                <a:gd name="connsiteY3" fmla="*/ 8707 h 14333"/>
                <a:gd name="connsiteX4" fmla="*/ 193464 w 193463"/>
                <a:gd name="connsiteY4" fmla="*/ 0 h 14333"/>
                <a:gd name="connsiteX5" fmla="*/ 0 w 193463"/>
                <a:gd name="connsiteY5" fmla="*/ 0 h 14333"/>
                <a:gd name="connsiteX6" fmla="*/ 7369 w 193463"/>
                <a:gd name="connsiteY6" fmla="*/ 7100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63" h="14333">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w="12700" cap="flat">
              <a:noFill/>
              <a:prstDash val="solid"/>
              <a:miter/>
            </a:ln>
          </p:spPr>
          <p:txBody>
            <a:bodyPr rtlCol="0" anchor="ctr"/>
            <a:lstStyle/>
            <a:p>
              <a:endParaRPr lang="en-US" dirty="0"/>
            </a:p>
          </p:txBody>
        </p:sp>
        <p:sp>
          <p:nvSpPr>
            <p:cNvPr id="1386" name="Freeform: Shape 1385">
              <a:extLst>
                <a:ext uri="{FF2B5EF4-FFF2-40B4-BE49-F238E27FC236}">
                  <a16:creationId xmlns:a16="http://schemas.microsoft.com/office/drawing/2014/main" id="{6E27A867-91E1-4D88-8AFD-819DFC077A33}"/>
                </a:ext>
              </a:extLst>
            </p:cNvPr>
            <p:cNvSpPr/>
            <p:nvPr/>
          </p:nvSpPr>
          <p:spPr>
            <a:xfrm>
              <a:off x="12338101" y="5589296"/>
              <a:ext cx="15298" cy="14467"/>
            </a:xfrm>
            <a:custGeom>
              <a:avLst/>
              <a:gdLst>
                <a:gd name="connsiteX0" fmla="*/ 25 w 15298"/>
                <a:gd name="connsiteY0" fmla="*/ 7769 h 14467"/>
                <a:gd name="connsiteX1" fmla="*/ 1365 w 15298"/>
                <a:gd name="connsiteY1" fmla="*/ 13396 h 14467"/>
                <a:gd name="connsiteX2" fmla="*/ 1365 w 15298"/>
                <a:gd name="connsiteY2" fmla="*/ 14467 h 14467"/>
                <a:gd name="connsiteX3" fmla="*/ 1365 w 15298"/>
                <a:gd name="connsiteY3" fmla="*/ 13664 h 14467"/>
                <a:gd name="connsiteX4" fmla="*/ 5652 w 15298"/>
                <a:gd name="connsiteY4" fmla="*/ 7100 h 14467"/>
                <a:gd name="connsiteX5" fmla="*/ 5652 w 15298"/>
                <a:gd name="connsiteY5" fmla="*/ 6162 h 14467"/>
                <a:gd name="connsiteX6" fmla="*/ 6858 w 15298"/>
                <a:gd name="connsiteY6" fmla="*/ 4822 h 14467"/>
                <a:gd name="connsiteX7" fmla="*/ 8198 w 15298"/>
                <a:gd name="connsiteY7" fmla="*/ 6162 h 14467"/>
                <a:gd name="connsiteX8" fmla="*/ 8198 w 15298"/>
                <a:gd name="connsiteY8" fmla="*/ 6162 h 14467"/>
                <a:gd name="connsiteX9" fmla="*/ 8198 w 15298"/>
                <a:gd name="connsiteY9" fmla="*/ 6162 h 14467"/>
                <a:gd name="connsiteX10" fmla="*/ 15298 w 15298"/>
                <a:gd name="connsiteY10" fmla="*/ 12592 h 14467"/>
                <a:gd name="connsiteX11" fmla="*/ 15298 w 15298"/>
                <a:gd name="connsiteY11" fmla="*/ 11788 h 14467"/>
                <a:gd name="connsiteX12" fmla="*/ 13556 w 15298"/>
                <a:gd name="connsiteY12" fmla="*/ 4287 h 14467"/>
                <a:gd name="connsiteX13" fmla="*/ 13556 w 15298"/>
                <a:gd name="connsiteY13" fmla="*/ 2947 h 14467"/>
                <a:gd name="connsiteX14" fmla="*/ 12753 w 15298"/>
                <a:gd name="connsiteY14" fmla="*/ 1741 h 14467"/>
                <a:gd name="connsiteX15" fmla="*/ 11815 w 15298"/>
                <a:gd name="connsiteY15" fmla="*/ 804 h 14467"/>
                <a:gd name="connsiteX16" fmla="*/ 10609 w 15298"/>
                <a:gd name="connsiteY16" fmla="*/ 0 h 14467"/>
                <a:gd name="connsiteX17" fmla="*/ 9403 w 15298"/>
                <a:gd name="connsiteY17" fmla="*/ 0 h 14467"/>
                <a:gd name="connsiteX18" fmla="*/ 7930 w 15298"/>
                <a:gd name="connsiteY18" fmla="*/ 0 h 14467"/>
                <a:gd name="connsiteX19" fmla="*/ 5652 w 15298"/>
                <a:gd name="connsiteY19" fmla="*/ 0 h 14467"/>
                <a:gd name="connsiteX20" fmla="*/ 25 w 15298"/>
                <a:gd name="connsiteY20" fmla="*/ 776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98" h="14467">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w="12700" cap="flat">
              <a:noFill/>
              <a:prstDash val="solid"/>
              <a:miter/>
            </a:ln>
          </p:spPr>
          <p:txBody>
            <a:bodyPr rtlCol="0" anchor="ctr"/>
            <a:lstStyle/>
            <a:p>
              <a:endParaRPr lang="en-US" dirty="0"/>
            </a:p>
          </p:txBody>
        </p:sp>
        <p:sp>
          <p:nvSpPr>
            <p:cNvPr id="1387" name="Freeform: Shape 1386">
              <a:extLst>
                <a:ext uri="{FF2B5EF4-FFF2-40B4-BE49-F238E27FC236}">
                  <a16:creationId xmlns:a16="http://schemas.microsoft.com/office/drawing/2014/main" id="{99F98874-DEEF-4773-B17C-476B6EB9DB2D}"/>
                </a:ext>
              </a:extLst>
            </p:cNvPr>
            <p:cNvSpPr/>
            <p:nvPr/>
          </p:nvSpPr>
          <p:spPr>
            <a:xfrm>
              <a:off x="12731886" y="5566523"/>
              <a:ext cx="126608" cy="14467"/>
            </a:xfrm>
            <a:custGeom>
              <a:avLst/>
              <a:gdLst>
                <a:gd name="connsiteX0" fmla="*/ 0 w 126608"/>
                <a:gd name="connsiteY0" fmla="*/ 14467 h 14467"/>
                <a:gd name="connsiteX1" fmla="*/ 126609 w 126608"/>
                <a:gd name="connsiteY1" fmla="*/ 14467 h 14467"/>
                <a:gd name="connsiteX2" fmla="*/ 126609 w 126608"/>
                <a:gd name="connsiteY2" fmla="*/ 0 h 14467"/>
                <a:gd name="connsiteX3" fmla="*/ 0 w 126608"/>
                <a:gd name="connsiteY3" fmla="*/ 0 h 14467"/>
                <a:gd name="connsiteX4" fmla="*/ 0 w 126608"/>
                <a:gd name="connsiteY4" fmla="*/ 7234 h 14467"/>
                <a:gd name="connsiteX5" fmla="*/ 0 w 126608"/>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14467">
                  <a:moveTo>
                    <a:pt x="0" y="14467"/>
                  </a:moveTo>
                  <a:lnTo>
                    <a:pt x="126609" y="14467"/>
                  </a:lnTo>
                  <a:lnTo>
                    <a:pt x="126609" y="0"/>
                  </a:lnTo>
                  <a:lnTo>
                    <a:pt x="0" y="0"/>
                  </a:lnTo>
                  <a:lnTo>
                    <a:pt x="0" y="7234"/>
                  </a:lnTo>
                  <a:lnTo>
                    <a:pt x="0" y="14467"/>
                  </a:lnTo>
                  <a:close/>
                </a:path>
              </a:pathLst>
            </a:custGeom>
            <a:solidFill>
              <a:srgbClr val="000000"/>
            </a:solidFill>
            <a:ln w="12700" cap="flat">
              <a:noFill/>
              <a:prstDash val="solid"/>
              <a:miter/>
            </a:ln>
          </p:spPr>
          <p:txBody>
            <a:bodyPr rtlCol="0" anchor="ctr"/>
            <a:lstStyle/>
            <a:p>
              <a:endParaRPr lang="en-US" dirty="0"/>
            </a:p>
          </p:txBody>
        </p:sp>
        <p:sp>
          <p:nvSpPr>
            <p:cNvPr id="1388" name="Freeform: Shape 1387">
              <a:extLst>
                <a:ext uri="{FF2B5EF4-FFF2-40B4-BE49-F238E27FC236}">
                  <a16:creationId xmlns:a16="http://schemas.microsoft.com/office/drawing/2014/main" id="{C3889D81-5F41-4683-9154-D96C05179BD0}"/>
                </a:ext>
              </a:extLst>
            </p:cNvPr>
            <p:cNvSpPr/>
            <p:nvPr/>
          </p:nvSpPr>
          <p:spPr>
            <a:xfrm>
              <a:off x="12339600" y="5596395"/>
              <a:ext cx="4287" cy="148290"/>
            </a:xfrm>
            <a:custGeom>
              <a:avLst/>
              <a:gdLst>
                <a:gd name="connsiteX0" fmla="*/ 938 w 4287"/>
                <a:gd name="connsiteY0" fmla="*/ 142664 h 148290"/>
                <a:gd name="connsiteX1" fmla="*/ 2009 w 4287"/>
                <a:gd name="connsiteY1" fmla="*/ 143468 h 148290"/>
                <a:gd name="connsiteX2" fmla="*/ 2679 w 4287"/>
                <a:gd name="connsiteY2" fmla="*/ 144539 h 148290"/>
                <a:gd name="connsiteX3" fmla="*/ 3484 w 4287"/>
                <a:gd name="connsiteY3" fmla="*/ 145879 h 148290"/>
                <a:gd name="connsiteX4" fmla="*/ 3484 w 4287"/>
                <a:gd name="connsiteY4" fmla="*/ 145879 h 148290"/>
                <a:gd name="connsiteX5" fmla="*/ 4287 w 4287"/>
                <a:gd name="connsiteY5" fmla="*/ 148290 h 148290"/>
                <a:gd name="connsiteX6" fmla="*/ 4287 w 4287"/>
                <a:gd name="connsiteY6" fmla="*/ 0 h 148290"/>
                <a:gd name="connsiteX7" fmla="*/ 0 w 4287"/>
                <a:gd name="connsiteY7" fmla="*/ 6564 h 148290"/>
                <a:gd name="connsiteX8" fmla="*/ 0 w 4287"/>
                <a:gd name="connsiteY8" fmla="*/ 141860 h 14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29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w="12700" cap="flat">
              <a:noFill/>
              <a:prstDash val="solid"/>
              <a:miter/>
            </a:ln>
          </p:spPr>
          <p:txBody>
            <a:bodyPr rtlCol="0" anchor="ctr"/>
            <a:lstStyle/>
            <a:p>
              <a:endParaRPr lang="en-US" dirty="0"/>
            </a:p>
          </p:txBody>
        </p:sp>
        <p:sp>
          <p:nvSpPr>
            <p:cNvPr id="1389" name="Freeform: Shape 1388">
              <a:extLst>
                <a:ext uri="{FF2B5EF4-FFF2-40B4-BE49-F238E27FC236}">
                  <a16:creationId xmlns:a16="http://schemas.microsoft.com/office/drawing/2014/main" id="{466ED065-7FA3-41A9-A783-DC454DC83F4D}"/>
                </a:ext>
              </a:extLst>
            </p:cNvPr>
            <p:cNvSpPr/>
            <p:nvPr/>
          </p:nvSpPr>
          <p:spPr>
            <a:xfrm>
              <a:off x="12346969" y="5595703"/>
              <a:ext cx="7636" cy="176309"/>
            </a:xfrm>
            <a:custGeom>
              <a:avLst/>
              <a:gdLst>
                <a:gd name="connsiteX0" fmla="*/ 0 w 7636"/>
                <a:gd name="connsiteY0" fmla="*/ 23 h 176309"/>
                <a:gd name="connsiteX1" fmla="*/ 0 w 7636"/>
                <a:gd name="connsiteY1" fmla="*/ 23 h 176309"/>
                <a:gd name="connsiteX2" fmla="*/ 0 w 7636"/>
                <a:gd name="connsiteY2" fmla="*/ 158092 h 176309"/>
                <a:gd name="connsiteX3" fmla="*/ 670 w 7636"/>
                <a:gd name="connsiteY3" fmla="*/ 160369 h 176309"/>
                <a:gd name="connsiteX4" fmla="*/ 670 w 7636"/>
                <a:gd name="connsiteY4" fmla="*/ 160369 h 176309"/>
                <a:gd name="connsiteX5" fmla="*/ 5359 w 7636"/>
                <a:gd name="connsiteY5" fmla="*/ 176310 h 176309"/>
                <a:gd name="connsiteX6" fmla="*/ 7637 w 7636"/>
                <a:gd name="connsiteY6" fmla="*/ 176310 h 176309"/>
                <a:gd name="connsiteX7" fmla="*/ 7637 w 7636"/>
                <a:gd name="connsiteY7" fmla="*/ 7257 h 176309"/>
                <a:gd name="connsiteX8" fmla="*/ 7637 w 7636"/>
                <a:gd name="connsiteY8" fmla="*/ 6453 h 176309"/>
                <a:gd name="connsiteX9" fmla="*/ 0 w 7636"/>
                <a:gd name="connsiteY9" fmla="*/ 23 h 17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176309">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w="12700" cap="flat">
              <a:noFill/>
              <a:prstDash val="solid"/>
              <a:miter/>
            </a:ln>
          </p:spPr>
          <p:txBody>
            <a:bodyPr rtlCol="0" anchor="ctr"/>
            <a:lstStyle/>
            <a:p>
              <a:endParaRPr lang="en-US" dirty="0"/>
            </a:p>
          </p:txBody>
        </p:sp>
        <p:sp>
          <p:nvSpPr>
            <p:cNvPr id="1390" name="Freeform: Shape 1389">
              <a:extLst>
                <a:ext uri="{FF2B5EF4-FFF2-40B4-BE49-F238E27FC236}">
                  <a16:creationId xmlns:a16="http://schemas.microsoft.com/office/drawing/2014/main" id="{A108A48B-19CF-4446-A978-DE4C0A7D3D9D}"/>
                </a:ext>
              </a:extLst>
            </p:cNvPr>
            <p:cNvSpPr/>
            <p:nvPr/>
          </p:nvSpPr>
          <p:spPr>
            <a:xfrm>
              <a:off x="12673204" y="5566925"/>
              <a:ext cx="14469" cy="206025"/>
            </a:xfrm>
            <a:custGeom>
              <a:avLst/>
              <a:gdLst>
                <a:gd name="connsiteX0" fmla="*/ 9244 w 14469"/>
                <a:gd name="connsiteY0" fmla="*/ 206025 h 206025"/>
                <a:gd name="connsiteX1" fmla="*/ 9244 w 14469"/>
                <a:gd name="connsiteY1" fmla="*/ 199328 h 206025"/>
                <a:gd name="connsiteX2" fmla="*/ 10585 w 14469"/>
                <a:gd name="connsiteY2" fmla="*/ 198122 h 206025"/>
                <a:gd name="connsiteX3" fmla="*/ 14470 w 14469"/>
                <a:gd name="connsiteY3" fmla="*/ 198122 h 206025"/>
                <a:gd name="connsiteX4" fmla="*/ 14470 w 14469"/>
                <a:gd name="connsiteY4" fmla="*/ 6832 h 206025"/>
                <a:gd name="connsiteX5" fmla="*/ 11924 w 14469"/>
                <a:gd name="connsiteY5" fmla="*/ 1340 h 206025"/>
                <a:gd name="connsiteX6" fmla="*/ 9244 w 14469"/>
                <a:gd name="connsiteY6" fmla="*/ 0 h 206025"/>
                <a:gd name="connsiteX7" fmla="*/ 7235 w 14469"/>
                <a:gd name="connsiteY7" fmla="*/ 0 h 206025"/>
                <a:gd name="connsiteX8" fmla="*/ 0 w 14469"/>
                <a:gd name="connsiteY8" fmla="*/ 6564 h 206025"/>
                <a:gd name="connsiteX9" fmla="*/ 0 w 14469"/>
                <a:gd name="connsiteY9" fmla="*/ 7234 h 206025"/>
                <a:gd name="connsiteX10" fmla="*/ 0 w 14469"/>
                <a:gd name="connsiteY10" fmla="*/ 205490 h 206025"/>
                <a:gd name="connsiteX11" fmla="*/ 7369 w 14469"/>
                <a:gd name="connsiteY11" fmla="*/ 205490 h 20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206025">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w="12700" cap="flat">
              <a:noFill/>
              <a:prstDash val="solid"/>
              <a:miter/>
            </a:ln>
          </p:spPr>
          <p:txBody>
            <a:bodyPr rtlCol="0" anchor="ctr"/>
            <a:lstStyle/>
            <a:p>
              <a:endParaRPr lang="en-US" dirty="0"/>
            </a:p>
          </p:txBody>
        </p:sp>
        <p:sp>
          <p:nvSpPr>
            <p:cNvPr id="1391" name="Freeform: Shape 1390">
              <a:extLst>
                <a:ext uri="{FF2B5EF4-FFF2-40B4-BE49-F238E27FC236}">
                  <a16:creationId xmlns:a16="http://schemas.microsoft.com/office/drawing/2014/main" id="{DB594DC4-F301-420A-A7A7-D5016A9C3B2A}"/>
                </a:ext>
              </a:extLst>
            </p:cNvPr>
            <p:cNvSpPr/>
            <p:nvPr/>
          </p:nvSpPr>
          <p:spPr>
            <a:xfrm>
              <a:off x="12685128" y="5767592"/>
              <a:ext cx="2545" cy="11654"/>
            </a:xfrm>
            <a:custGeom>
              <a:avLst/>
              <a:gdLst>
                <a:gd name="connsiteX0" fmla="*/ 0 w 2545"/>
                <a:gd name="connsiteY0" fmla="*/ 0 h 11654"/>
                <a:gd name="connsiteX1" fmla="*/ 0 w 2545"/>
                <a:gd name="connsiteY1" fmla="*/ 6162 h 11654"/>
                <a:gd name="connsiteX2" fmla="*/ 2546 w 2545"/>
                <a:gd name="connsiteY2" fmla="*/ 11654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6162"/>
                  </a:lnTo>
                  <a:cubicBezTo>
                    <a:pt x="1568" y="7563"/>
                    <a:pt x="2492" y="9551"/>
                    <a:pt x="2546" y="11654"/>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392" name="Freeform: Shape 1391">
              <a:extLst>
                <a:ext uri="{FF2B5EF4-FFF2-40B4-BE49-F238E27FC236}">
                  <a16:creationId xmlns:a16="http://schemas.microsoft.com/office/drawing/2014/main" id="{57828186-D755-47B4-8BF2-06FEC7600D5E}"/>
                </a:ext>
              </a:extLst>
            </p:cNvPr>
            <p:cNvSpPr/>
            <p:nvPr/>
          </p:nvSpPr>
          <p:spPr>
            <a:xfrm>
              <a:off x="12337992" y="5765851"/>
              <a:ext cx="1339" cy="7099"/>
            </a:xfrm>
            <a:custGeom>
              <a:avLst/>
              <a:gdLst>
                <a:gd name="connsiteX0" fmla="*/ 1339 w 1339"/>
                <a:gd name="connsiteY0" fmla="*/ 7100 h 7099"/>
                <a:gd name="connsiteX1" fmla="*/ 1339 w 1339"/>
                <a:gd name="connsiteY1" fmla="*/ 0 h 7099"/>
                <a:gd name="connsiteX2" fmla="*/ 0 w 1339"/>
                <a:gd name="connsiteY2" fmla="*/ 0 h 7099"/>
                <a:gd name="connsiteX3" fmla="*/ 0 w 1339"/>
                <a:gd name="connsiteY3" fmla="*/ 7100 h 7099"/>
                <a:gd name="connsiteX4" fmla="*/ 1339 w 1339"/>
                <a:gd name="connsiteY4" fmla="*/ 7100 h 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7099">
                  <a:moveTo>
                    <a:pt x="1339" y="7100"/>
                  </a:moveTo>
                  <a:lnTo>
                    <a:pt x="1339" y="0"/>
                  </a:lnTo>
                  <a:lnTo>
                    <a:pt x="0" y="0"/>
                  </a:lnTo>
                  <a:lnTo>
                    <a:pt x="0" y="7100"/>
                  </a:lnTo>
                  <a:cubicBezTo>
                    <a:pt x="442" y="6974"/>
                    <a:pt x="897" y="6974"/>
                    <a:pt x="1339" y="7100"/>
                  </a:cubicBezTo>
                  <a:close/>
                </a:path>
              </a:pathLst>
            </a:custGeom>
            <a:solidFill>
              <a:srgbClr val="000000"/>
            </a:solidFill>
            <a:ln w="12700" cap="flat">
              <a:noFill/>
              <a:prstDash val="solid"/>
              <a:miter/>
            </a:ln>
          </p:spPr>
          <p:txBody>
            <a:bodyPr rtlCol="0" anchor="ctr"/>
            <a:lstStyle/>
            <a:p>
              <a:endParaRPr lang="en-US" dirty="0"/>
            </a:p>
          </p:txBody>
        </p:sp>
        <p:sp>
          <p:nvSpPr>
            <p:cNvPr id="1393" name="Freeform: Shape 1392">
              <a:extLst>
                <a:ext uri="{FF2B5EF4-FFF2-40B4-BE49-F238E27FC236}">
                  <a16:creationId xmlns:a16="http://schemas.microsoft.com/office/drawing/2014/main" id="{AE509787-E862-4D4D-ACF5-88650D3CFF40}"/>
                </a:ext>
              </a:extLst>
            </p:cNvPr>
            <p:cNvSpPr/>
            <p:nvPr/>
          </p:nvSpPr>
          <p:spPr>
            <a:xfrm>
              <a:off x="12333303" y="5760224"/>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dirty="0"/>
            </a:p>
          </p:txBody>
        </p:sp>
        <p:sp>
          <p:nvSpPr>
            <p:cNvPr id="1394" name="Freeform: Shape 1393">
              <a:extLst>
                <a:ext uri="{FF2B5EF4-FFF2-40B4-BE49-F238E27FC236}">
                  <a16:creationId xmlns:a16="http://schemas.microsoft.com/office/drawing/2014/main" id="{DDB44C30-E091-468D-9F77-6FEAEC0F4746}"/>
                </a:ext>
              </a:extLst>
            </p:cNvPr>
            <p:cNvSpPr/>
            <p:nvPr/>
          </p:nvSpPr>
          <p:spPr>
            <a:xfrm>
              <a:off x="12346566" y="5756072"/>
              <a:ext cx="5359" cy="15940"/>
            </a:xfrm>
            <a:custGeom>
              <a:avLst/>
              <a:gdLst>
                <a:gd name="connsiteX0" fmla="*/ 0 w 5359"/>
                <a:gd name="connsiteY0" fmla="*/ 5760 h 15940"/>
                <a:gd name="connsiteX1" fmla="*/ 0 w 5359"/>
                <a:gd name="connsiteY1" fmla="*/ 15941 h 15940"/>
                <a:gd name="connsiteX2" fmla="*/ 5359 w 5359"/>
                <a:gd name="connsiteY2" fmla="*/ 15941 h 15940"/>
                <a:gd name="connsiteX3" fmla="*/ 671 w 5359"/>
                <a:gd name="connsiteY3" fmla="*/ 0 h 15940"/>
                <a:gd name="connsiteX4" fmla="*/ 0 w 5359"/>
                <a:gd name="connsiteY4" fmla="*/ 5760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 h="15940">
                  <a:moveTo>
                    <a:pt x="0" y="5760"/>
                  </a:moveTo>
                  <a:lnTo>
                    <a:pt x="0" y="15941"/>
                  </a:lnTo>
                  <a:lnTo>
                    <a:pt x="5359" y="15941"/>
                  </a:lnTo>
                  <a:lnTo>
                    <a:pt x="671" y="0"/>
                  </a:lnTo>
                  <a:cubicBezTo>
                    <a:pt x="1193" y="1934"/>
                    <a:pt x="965" y="3999"/>
                    <a:pt x="0" y="5760"/>
                  </a:cubicBezTo>
                  <a:close/>
                </a:path>
              </a:pathLst>
            </a:custGeom>
            <a:solidFill>
              <a:srgbClr val="000000"/>
            </a:solidFill>
            <a:ln w="12700" cap="flat">
              <a:noFill/>
              <a:prstDash val="solid"/>
              <a:miter/>
            </a:ln>
          </p:spPr>
          <p:txBody>
            <a:bodyPr rtlCol="0" anchor="ctr"/>
            <a:lstStyle/>
            <a:p>
              <a:endParaRPr lang="en-US" dirty="0"/>
            </a:p>
          </p:txBody>
        </p:sp>
        <p:sp>
          <p:nvSpPr>
            <p:cNvPr id="1395" name="Freeform: Shape 1394">
              <a:extLst>
                <a:ext uri="{FF2B5EF4-FFF2-40B4-BE49-F238E27FC236}">
                  <a16:creationId xmlns:a16="http://schemas.microsoft.com/office/drawing/2014/main" id="{C120E171-9B6D-44F5-AE8F-D2D4D27CFA3E}"/>
                </a:ext>
              </a:extLst>
            </p:cNvPr>
            <p:cNvSpPr/>
            <p:nvPr/>
          </p:nvSpPr>
          <p:spPr>
            <a:xfrm>
              <a:off x="12341609" y="5764243"/>
              <a:ext cx="2411" cy="7769"/>
            </a:xfrm>
            <a:custGeom>
              <a:avLst/>
              <a:gdLst>
                <a:gd name="connsiteX0" fmla="*/ 2411 w 2411"/>
                <a:gd name="connsiteY0" fmla="*/ 7770 h 7769"/>
                <a:gd name="connsiteX1" fmla="*/ 2411 w 2411"/>
                <a:gd name="connsiteY1" fmla="*/ 0 h 7769"/>
                <a:gd name="connsiteX2" fmla="*/ 804 w 2411"/>
                <a:gd name="connsiteY2" fmla="*/ 938 h 7769"/>
                <a:gd name="connsiteX3" fmla="*/ 0 w 2411"/>
                <a:gd name="connsiteY3" fmla="*/ 938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lnTo>
                    <a:pt x="804" y="938"/>
                  </a:lnTo>
                  <a:lnTo>
                    <a:pt x="0" y="938"/>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396" name="Freeform: Shape 1395">
              <a:extLst>
                <a:ext uri="{FF2B5EF4-FFF2-40B4-BE49-F238E27FC236}">
                  <a16:creationId xmlns:a16="http://schemas.microsoft.com/office/drawing/2014/main" id="{5DC19ED5-BB6E-46AC-BE81-897297D61CC4}"/>
                </a:ext>
              </a:extLst>
            </p:cNvPr>
            <p:cNvSpPr/>
            <p:nvPr/>
          </p:nvSpPr>
          <p:spPr>
            <a:xfrm>
              <a:off x="9837837" y="6492030"/>
              <a:ext cx="2545" cy="361683"/>
            </a:xfrm>
            <a:custGeom>
              <a:avLst/>
              <a:gdLst>
                <a:gd name="connsiteX0" fmla="*/ 1608 w 2545"/>
                <a:gd name="connsiteY0" fmla="*/ 804 h 361683"/>
                <a:gd name="connsiteX1" fmla="*/ 0 w 2545"/>
                <a:gd name="connsiteY1" fmla="*/ 804 h 361683"/>
                <a:gd name="connsiteX2" fmla="*/ 0 w 2545"/>
                <a:gd name="connsiteY2" fmla="*/ 361683 h 361683"/>
                <a:gd name="connsiteX3" fmla="*/ 2546 w 2545"/>
                <a:gd name="connsiteY3" fmla="*/ 361683 h 361683"/>
                <a:gd name="connsiteX4" fmla="*/ 2546 w 2545"/>
                <a:gd name="connsiteY4" fmla="*/ 0 h 36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61683">
                  <a:moveTo>
                    <a:pt x="1608" y="804"/>
                  </a:moveTo>
                  <a:lnTo>
                    <a:pt x="0" y="804"/>
                  </a:lnTo>
                  <a:lnTo>
                    <a:pt x="0" y="361683"/>
                  </a:lnTo>
                  <a:lnTo>
                    <a:pt x="2546" y="361683"/>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397" name="Freeform: Shape 1396">
              <a:extLst>
                <a:ext uri="{FF2B5EF4-FFF2-40B4-BE49-F238E27FC236}">
                  <a16:creationId xmlns:a16="http://schemas.microsoft.com/office/drawing/2014/main" id="{7A01C2C3-0262-4C12-9A9D-C1246078CCA0}"/>
                </a:ext>
              </a:extLst>
            </p:cNvPr>
            <p:cNvSpPr/>
            <p:nvPr/>
          </p:nvSpPr>
          <p:spPr>
            <a:xfrm>
              <a:off x="9840115" y="6475553"/>
              <a:ext cx="71811" cy="17414"/>
            </a:xfrm>
            <a:custGeom>
              <a:avLst/>
              <a:gdLst>
                <a:gd name="connsiteX0" fmla="*/ 68462 w 71811"/>
                <a:gd name="connsiteY0" fmla="*/ 13128 h 17414"/>
                <a:gd name="connsiteX1" fmla="*/ 66855 w 71811"/>
                <a:gd name="connsiteY1" fmla="*/ 12056 h 17414"/>
                <a:gd name="connsiteX2" fmla="*/ 66855 w 71811"/>
                <a:gd name="connsiteY2" fmla="*/ 11252 h 17414"/>
                <a:gd name="connsiteX3" fmla="*/ 65917 w 71811"/>
                <a:gd name="connsiteY3" fmla="*/ 9779 h 17414"/>
                <a:gd name="connsiteX4" fmla="*/ 65917 w 71811"/>
                <a:gd name="connsiteY4" fmla="*/ 8707 h 17414"/>
                <a:gd name="connsiteX5" fmla="*/ 65917 w 71811"/>
                <a:gd name="connsiteY5" fmla="*/ 7234 h 17414"/>
                <a:gd name="connsiteX6" fmla="*/ 65917 w 71811"/>
                <a:gd name="connsiteY6" fmla="*/ 7234 h 17414"/>
                <a:gd name="connsiteX7" fmla="*/ 65917 w 71811"/>
                <a:gd name="connsiteY7" fmla="*/ 0 h 17414"/>
                <a:gd name="connsiteX8" fmla="*/ 0 w 71811"/>
                <a:gd name="connsiteY8" fmla="*/ 2813 h 17414"/>
                <a:gd name="connsiteX9" fmla="*/ 0 w 71811"/>
                <a:gd name="connsiteY9" fmla="*/ 2813 h 17414"/>
                <a:gd name="connsiteX10" fmla="*/ 7369 w 71811"/>
                <a:gd name="connsiteY10" fmla="*/ 10047 h 17414"/>
                <a:gd name="connsiteX11" fmla="*/ 0 w 71811"/>
                <a:gd name="connsiteY11" fmla="*/ 17414 h 17414"/>
                <a:gd name="connsiteX12" fmla="*/ 1339 w 71811"/>
                <a:gd name="connsiteY12" fmla="*/ 17414 h 17414"/>
                <a:gd name="connsiteX13" fmla="*/ 71812 w 71811"/>
                <a:gd name="connsiteY13" fmla="*/ 14467 h 17414"/>
                <a:gd name="connsiteX14" fmla="*/ 71812 w 71811"/>
                <a:gd name="connsiteY14" fmla="*/ 14467 h 17414"/>
                <a:gd name="connsiteX15" fmla="*/ 70204 w 71811"/>
                <a:gd name="connsiteY15" fmla="*/ 14467 h 1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811" h="17414">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w="12700" cap="flat">
              <a:noFill/>
              <a:prstDash val="solid"/>
              <a:miter/>
            </a:ln>
          </p:spPr>
          <p:txBody>
            <a:bodyPr rtlCol="0" anchor="ctr"/>
            <a:lstStyle/>
            <a:p>
              <a:endParaRPr lang="en-US" dirty="0"/>
            </a:p>
          </p:txBody>
        </p:sp>
        <p:sp>
          <p:nvSpPr>
            <p:cNvPr id="1398" name="Freeform: Shape 1397">
              <a:extLst>
                <a:ext uri="{FF2B5EF4-FFF2-40B4-BE49-F238E27FC236}">
                  <a16:creationId xmlns:a16="http://schemas.microsoft.com/office/drawing/2014/main" id="{695700B8-CEF5-414D-94D4-74BC4B7E45E8}"/>
                </a:ext>
              </a:extLst>
            </p:cNvPr>
            <p:cNvSpPr/>
            <p:nvPr/>
          </p:nvSpPr>
          <p:spPr>
            <a:xfrm>
              <a:off x="11791766" y="6481715"/>
              <a:ext cx="94588" cy="2545"/>
            </a:xfrm>
            <a:custGeom>
              <a:avLst/>
              <a:gdLst>
                <a:gd name="connsiteX0" fmla="*/ 0 w 94588"/>
                <a:gd name="connsiteY0" fmla="*/ 1206 h 2545"/>
                <a:gd name="connsiteX1" fmla="*/ 0 w 94588"/>
                <a:gd name="connsiteY1" fmla="*/ 2545 h 2545"/>
                <a:gd name="connsiteX2" fmla="*/ 94588 w 94588"/>
                <a:gd name="connsiteY2" fmla="*/ 2545 h 2545"/>
                <a:gd name="connsiteX3" fmla="*/ 94588 w 94588"/>
                <a:gd name="connsiteY3" fmla="*/ 0 h 2545"/>
                <a:gd name="connsiteX4" fmla="*/ 804 w 94588"/>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8" h="2545">
                  <a:moveTo>
                    <a:pt x="0" y="1206"/>
                  </a:moveTo>
                  <a:cubicBezTo>
                    <a:pt x="80" y="1648"/>
                    <a:pt x="80" y="2103"/>
                    <a:pt x="0" y="2545"/>
                  </a:cubicBezTo>
                  <a:lnTo>
                    <a:pt x="94588" y="2545"/>
                  </a:lnTo>
                  <a:lnTo>
                    <a:pt x="94588"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399" name="Freeform: Shape 1398">
              <a:extLst>
                <a:ext uri="{FF2B5EF4-FFF2-40B4-BE49-F238E27FC236}">
                  <a16:creationId xmlns:a16="http://schemas.microsoft.com/office/drawing/2014/main" id="{6BDC580F-01A2-497E-A348-A980ED6080D4}"/>
                </a:ext>
              </a:extLst>
            </p:cNvPr>
            <p:cNvSpPr/>
            <p:nvPr/>
          </p:nvSpPr>
          <p:spPr>
            <a:xfrm>
              <a:off x="12344021" y="5594118"/>
              <a:ext cx="2545" cy="159676"/>
            </a:xfrm>
            <a:custGeom>
              <a:avLst/>
              <a:gdLst>
                <a:gd name="connsiteX0" fmla="*/ 2546 w 2545"/>
                <a:gd name="connsiteY0" fmla="*/ 159676 h 159676"/>
                <a:gd name="connsiteX1" fmla="*/ 2546 w 2545"/>
                <a:gd name="connsiteY1" fmla="*/ 1340 h 159676"/>
                <a:gd name="connsiteX2" fmla="*/ 1206 w 2545"/>
                <a:gd name="connsiteY2" fmla="*/ 0 h 159676"/>
                <a:gd name="connsiteX3" fmla="*/ 0 w 2545"/>
                <a:gd name="connsiteY3" fmla="*/ 1340 h 159676"/>
                <a:gd name="connsiteX4" fmla="*/ 0 w 2545"/>
                <a:gd name="connsiteY4" fmla="*/ 150969 h 15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59676">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w="12700" cap="flat">
              <a:noFill/>
              <a:prstDash val="solid"/>
              <a:miter/>
            </a:ln>
          </p:spPr>
          <p:txBody>
            <a:bodyPr rtlCol="0" anchor="ctr"/>
            <a:lstStyle/>
            <a:p>
              <a:endParaRPr lang="en-US" dirty="0"/>
            </a:p>
          </p:txBody>
        </p:sp>
        <p:sp>
          <p:nvSpPr>
            <p:cNvPr id="1400" name="Freeform: Shape 1399">
              <a:extLst>
                <a:ext uri="{FF2B5EF4-FFF2-40B4-BE49-F238E27FC236}">
                  <a16:creationId xmlns:a16="http://schemas.microsoft.com/office/drawing/2014/main" id="{DBA29026-4827-46EF-9A17-D7B00599AAA4}"/>
                </a:ext>
              </a:extLst>
            </p:cNvPr>
            <p:cNvSpPr/>
            <p:nvPr/>
          </p:nvSpPr>
          <p:spPr>
            <a:xfrm>
              <a:off x="12344021" y="5761832"/>
              <a:ext cx="2545" cy="10180"/>
            </a:xfrm>
            <a:custGeom>
              <a:avLst/>
              <a:gdLst>
                <a:gd name="connsiteX0" fmla="*/ 1206 w 2545"/>
                <a:gd name="connsiteY0" fmla="*/ 10181 h 10180"/>
                <a:gd name="connsiteX1" fmla="*/ 2546 w 2545"/>
                <a:gd name="connsiteY1" fmla="*/ 10181 h 10180"/>
                <a:gd name="connsiteX2" fmla="*/ 2546 w 2545"/>
                <a:gd name="connsiteY2" fmla="*/ 0 h 10180"/>
                <a:gd name="connsiteX3" fmla="*/ 0 w 2545"/>
                <a:gd name="connsiteY3" fmla="*/ 2411 h 10180"/>
                <a:gd name="connsiteX4" fmla="*/ 0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1206" y="10181"/>
                  </a:moveTo>
                  <a:lnTo>
                    <a:pt x="2546" y="10181"/>
                  </a:lnTo>
                  <a:lnTo>
                    <a:pt x="2546" y="0"/>
                  </a:lnTo>
                  <a:cubicBezTo>
                    <a:pt x="1836" y="936"/>
                    <a:pt x="978" y="1751"/>
                    <a:pt x="0" y="2411"/>
                  </a:cubicBezTo>
                  <a:lnTo>
                    <a:pt x="0" y="10181"/>
                  </a:lnTo>
                  <a:close/>
                </a:path>
              </a:pathLst>
            </a:custGeom>
            <a:solidFill>
              <a:srgbClr val="000000"/>
            </a:solidFill>
            <a:ln w="12700" cap="flat">
              <a:noFill/>
              <a:prstDash val="solid"/>
              <a:miter/>
            </a:ln>
          </p:spPr>
          <p:txBody>
            <a:bodyPr rtlCol="0" anchor="ctr"/>
            <a:lstStyle/>
            <a:p>
              <a:endParaRPr lang="en-US" dirty="0"/>
            </a:p>
          </p:txBody>
        </p:sp>
        <p:sp>
          <p:nvSpPr>
            <p:cNvPr id="1401" name="Freeform: Shape 1400">
              <a:extLst>
                <a:ext uri="{FF2B5EF4-FFF2-40B4-BE49-F238E27FC236}">
                  <a16:creationId xmlns:a16="http://schemas.microsoft.com/office/drawing/2014/main" id="{FC720BD6-DA71-4A24-A90C-D4561F30B2B1}"/>
                </a:ext>
              </a:extLst>
            </p:cNvPr>
            <p:cNvSpPr/>
            <p:nvPr/>
          </p:nvSpPr>
          <p:spPr>
            <a:xfrm>
              <a:off x="12683789" y="5765047"/>
              <a:ext cx="33494" cy="2545"/>
            </a:xfrm>
            <a:custGeom>
              <a:avLst/>
              <a:gdLst>
                <a:gd name="connsiteX0" fmla="*/ 1339 w 33494"/>
                <a:gd name="connsiteY0" fmla="*/ 1206 h 2545"/>
                <a:gd name="connsiteX1" fmla="*/ 1339 w 33494"/>
                <a:gd name="connsiteY1" fmla="*/ 2545 h 2545"/>
                <a:gd name="connsiteX2" fmla="*/ 33494 w 33494"/>
                <a:gd name="connsiteY2" fmla="*/ 2545 h 2545"/>
                <a:gd name="connsiteX3" fmla="*/ 33494 w 33494"/>
                <a:gd name="connsiteY3" fmla="*/ 0 h 2545"/>
                <a:gd name="connsiteX4" fmla="*/ 0 w 33494"/>
                <a:gd name="connsiteY4" fmla="*/ 0 h 2545"/>
                <a:gd name="connsiteX5" fmla="*/ 1339 w 33494"/>
                <a:gd name="connsiteY5"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94" h="2545">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w="12700" cap="flat">
              <a:noFill/>
              <a:prstDash val="solid"/>
              <a:miter/>
            </a:ln>
          </p:spPr>
          <p:txBody>
            <a:bodyPr rtlCol="0" anchor="ctr"/>
            <a:lstStyle/>
            <a:p>
              <a:endParaRPr lang="en-US" dirty="0"/>
            </a:p>
          </p:txBody>
        </p:sp>
        <p:sp>
          <p:nvSpPr>
            <p:cNvPr id="1402" name="Freeform: Shape 1401">
              <a:extLst>
                <a:ext uri="{FF2B5EF4-FFF2-40B4-BE49-F238E27FC236}">
                  <a16:creationId xmlns:a16="http://schemas.microsoft.com/office/drawing/2014/main" id="{5351AD36-9658-4158-B6C0-27048F7E3A91}"/>
                </a:ext>
              </a:extLst>
            </p:cNvPr>
            <p:cNvSpPr/>
            <p:nvPr/>
          </p:nvSpPr>
          <p:spPr>
            <a:xfrm>
              <a:off x="12717283" y="5766252"/>
              <a:ext cx="14603" cy="308100"/>
            </a:xfrm>
            <a:custGeom>
              <a:avLst/>
              <a:gdLst>
                <a:gd name="connsiteX0" fmla="*/ 7234 w 14603"/>
                <a:gd name="connsiteY0" fmla="*/ 7368 h 308100"/>
                <a:gd name="connsiteX1" fmla="*/ 0 w 14603"/>
                <a:gd name="connsiteY1" fmla="*/ 0 h 308100"/>
                <a:gd name="connsiteX2" fmla="*/ 0 w 14603"/>
                <a:gd name="connsiteY2" fmla="*/ 308100 h 308100"/>
                <a:gd name="connsiteX3" fmla="*/ 14603 w 14603"/>
                <a:gd name="connsiteY3" fmla="*/ 308100 h 308100"/>
                <a:gd name="connsiteX4" fmla="*/ 14603 w 14603"/>
                <a:gd name="connsiteY4" fmla="*/ 0 h 308100"/>
                <a:gd name="connsiteX5" fmla="*/ 7234 w 14603"/>
                <a:gd name="connsiteY5" fmla="*/ 7368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0810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w="12700" cap="flat">
              <a:noFill/>
              <a:prstDash val="solid"/>
              <a:miter/>
            </a:ln>
          </p:spPr>
          <p:txBody>
            <a:bodyPr rtlCol="0" anchor="ctr"/>
            <a:lstStyle/>
            <a:p>
              <a:endParaRPr lang="en-US" dirty="0"/>
            </a:p>
          </p:txBody>
        </p:sp>
        <p:sp>
          <p:nvSpPr>
            <p:cNvPr id="1403" name="Freeform: Shape 1402">
              <a:extLst>
                <a:ext uri="{FF2B5EF4-FFF2-40B4-BE49-F238E27FC236}">
                  <a16:creationId xmlns:a16="http://schemas.microsoft.com/office/drawing/2014/main" id="{D445E36A-B8B9-4730-BB32-C8E678668E9B}"/>
                </a:ext>
              </a:extLst>
            </p:cNvPr>
            <p:cNvSpPr/>
            <p:nvPr/>
          </p:nvSpPr>
          <p:spPr>
            <a:xfrm>
              <a:off x="9944483" y="6482921"/>
              <a:ext cx="6967" cy="1205"/>
            </a:xfrm>
            <a:custGeom>
              <a:avLst/>
              <a:gdLst>
                <a:gd name="connsiteX0" fmla="*/ 6297 w 6967"/>
                <a:gd name="connsiteY0" fmla="*/ 0 h 1205"/>
                <a:gd name="connsiteX1" fmla="*/ 0 w 6967"/>
                <a:gd name="connsiteY1" fmla="*/ 0 h 1205"/>
                <a:gd name="connsiteX2" fmla="*/ 0 w 6967"/>
                <a:gd name="connsiteY2" fmla="*/ 1206 h 1205"/>
                <a:gd name="connsiteX3" fmla="*/ 6967 w 6967"/>
                <a:gd name="connsiteY3" fmla="*/ 1206 h 1205"/>
                <a:gd name="connsiteX4" fmla="*/ 6967 w 6967"/>
                <a:gd name="connsiteY4" fmla="*/ 1206 h 1205"/>
                <a:gd name="connsiteX5" fmla="*/ 6297 w 6967"/>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7" h="1205">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w="12700" cap="flat">
              <a:noFill/>
              <a:prstDash val="solid"/>
              <a:miter/>
            </a:ln>
          </p:spPr>
          <p:txBody>
            <a:bodyPr rtlCol="0" anchor="ctr"/>
            <a:lstStyle/>
            <a:p>
              <a:endParaRPr lang="en-US" dirty="0"/>
            </a:p>
          </p:txBody>
        </p:sp>
        <p:sp>
          <p:nvSpPr>
            <p:cNvPr id="1404" name="Freeform: Shape 1403">
              <a:extLst>
                <a:ext uri="{FF2B5EF4-FFF2-40B4-BE49-F238E27FC236}">
                  <a16:creationId xmlns:a16="http://schemas.microsoft.com/office/drawing/2014/main" id="{5F77D9C7-189F-4DE2-905C-CA59E9370D38}"/>
                </a:ext>
              </a:extLst>
            </p:cNvPr>
            <p:cNvSpPr/>
            <p:nvPr/>
          </p:nvSpPr>
          <p:spPr>
            <a:xfrm>
              <a:off x="10609682" y="6481581"/>
              <a:ext cx="75965" cy="2545"/>
            </a:xfrm>
            <a:custGeom>
              <a:avLst/>
              <a:gdLst>
                <a:gd name="connsiteX0" fmla="*/ 52653 w 75965"/>
                <a:gd name="connsiteY0" fmla="*/ 1340 h 2545"/>
                <a:gd name="connsiteX1" fmla="*/ 51447 w 75965"/>
                <a:gd name="connsiteY1" fmla="*/ 0 h 2545"/>
                <a:gd name="connsiteX2" fmla="*/ 0 w 75965"/>
                <a:gd name="connsiteY2" fmla="*/ 0 h 2545"/>
                <a:gd name="connsiteX3" fmla="*/ 0 w 75965"/>
                <a:gd name="connsiteY3" fmla="*/ 2545 h 2545"/>
                <a:gd name="connsiteX4" fmla="*/ 75965 w 75965"/>
                <a:gd name="connsiteY4" fmla="*/ 2545 h 2545"/>
                <a:gd name="connsiteX5" fmla="*/ 75027 w 75965"/>
                <a:gd name="connsiteY5"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65" h="2545">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w="12700" cap="flat">
              <a:noFill/>
              <a:prstDash val="solid"/>
              <a:miter/>
            </a:ln>
          </p:spPr>
          <p:txBody>
            <a:bodyPr rtlCol="0" anchor="ctr"/>
            <a:lstStyle/>
            <a:p>
              <a:endParaRPr lang="en-US" dirty="0"/>
            </a:p>
          </p:txBody>
        </p:sp>
        <p:sp>
          <p:nvSpPr>
            <p:cNvPr id="1405" name="Freeform: Shape 1404">
              <a:extLst>
                <a:ext uri="{FF2B5EF4-FFF2-40B4-BE49-F238E27FC236}">
                  <a16:creationId xmlns:a16="http://schemas.microsoft.com/office/drawing/2014/main" id="{3353E908-6714-47FB-8939-40C7C34CBDBE}"/>
                </a:ext>
              </a:extLst>
            </p:cNvPr>
            <p:cNvSpPr/>
            <p:nvPr/>
          </p:nvSpPr>
          <p:spPr>
            <a:xfrm>
              <a:off x="12334910" y="5784605"/>
              <a:ext cx="2679" cy="620621"/>
            </a:xfrm>
            <a:custGeom>
              <a:avLst/>
              <a:gdLst>
                <a:gd name="connsiteX0" fmla="*/ 2680 w 2679"/>
                <a:gd name="connsiteY0" fmla="*/ 620621 h 620621"/>
                <a:gd name="connsiteX1" fmla="*/ 2680 w 2679"/>
                <a:gd name="connsiteY1" fmla="*/ 1741 h 620621"/>
                <a:gd name="connsiteX2" fmla="*/ 0 w 2679"/>
                <a:gd name="connsiteY2" fmla="*/ 0 h 620621"/>
                <a:gd name="connsiteX3" fmla="*/ 0 w 2679"/>
                <a:gd name="connsiteY3" fmla="*/ 620621 h 620621"/>
                <a:gd name="connsiteX4" fmla="*/ 2680 w 2679"/>
                <a:gd name="connsiteY4" fmla="*/ 620621 h 620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0621">
                  <a:moveTo>
                    <a:pt x="2680" y="620621"/>
                  </a:moveTo>
                  <a:lnTo>
                    <a:pt x="2680" y="1741"/>
                  </a:lnTo>
                  <a:cubicBezTo>
                    <a:pt x="1662" y="1372"/>
                    <a:pt x="751" y="777"/>
                    <a:pt x="0" y="0"/>
                  </a:cubicBezTo>
                  <a:lnTo>
                    <a:pt x="0" y="620621"/>
                  </a:lnTo>
                  <a:lnTo>
                    <a:pt x="2680" y="620621"/>
                  </a:lnTo>
                  <a:close/>
                </a:path>
              </a:pathLst>
            </a:custGeom>
            <a:solidFill>
              <a:srgbClr val="000000"/>
            </a:solidFill>
            <a:ln w="12700" cap="flat">
              <a:noFill/>
              <a:prstDash val="solid"/>
              <a:miter/>
            </a:ln>
          </p:spPr>
          <p:txBody>
            <a:bodyPr rtlCol="0" anchor="ctr"/>
            <a:lstStyle/>
            <a:p>
              <a:endParaRPr lang="en-US" dirty="0"/>
            </a:p>
          </p:txBody>
        </p:sp>
        <p:sp>
          <p:nvSpPr>
            <p:cNvPr id="1406" name="Freeform: Shape 1405">
              <a:extLst>
                <a:ext uri="{FF2B5EF4-FFF2-40B4-BE49-F238E27FC236}">
                  <a16:creationId xmlns:a16="http://schemas.microsoft.com/office/drawing/2014/main" id="{D58D51BE-B858-4265-B6D8-25B0C8842C03}"/>
                </a:ext>
              </a:extLst>
            </p:cNvPr>
            <p:cNvSpPr/>
            <p:nvPr/>
          </p:nvSpPr>
          <p:spPr>
            <a:xfrm>
              <a:off x="12334910" y="5763038"/>
              <a:ext cx="2679" cy="11252"/>
            </a:xfrm>
            <a:custGeom>
              <a:avLst/>
              <a:gdLst>
                <a:gd name="connsiteX0" fmla="*/ 2680 w 2679"/>
                <a:gd name="connsiteY0" fmla="*/ 1875 h 11252"/>
                <a:gd name="connsiteX1" fmla="*/ 0 w 2679"/>
                <a:gd name="connsiteY1" fmla="*/ 0 h 11252"/>
                <a:gd name="connsiteX2" fmla="*/ 0 w 2679"/>
                <a:gd name="connsiteY2" fmla="*/ 11252 h 11252"/>
                <a:gd name="connsiteX3" fmla="*/ 2680 w 2679"/>
                <a:gd name="connsiteY3" fmla="*/ 9511 h 11252"/>
              </a:gdLst>
              <a:ahLst/>
              <a:cxnLst>
                <a:cxn ang="0">
                  <a:pos x="connsiteX0" y="connsiteY0"/>
                </a:cxn>
                <a:cxn ang="0">
                  <a:pos x="connsiteX1" y="connsiteY1"/>
                </a:cxn>
                <a:cxn ang="0">
                  <a:pos x="connsiteX2" y="connsiteY2"/>
                </a:cxn>
                <a:cxn ang="0">
                  <a:pos x="connsiteX3" y="connsiteY3"/>
                </a:cxn>
              </a:cxnLst>
              <a:rect l="l" t="t" r="r" b="b"/>
              <a:pathLst>
                <a:path w="2679" h="11252">
                  <a:moveTo>
                    <a:pt x="2680" y="1875"/>
                  </a:moveTo>
                  <a:cubicBezTo>
                    <a:pt x="1689" y="1408"/>
                    <a:pt x="778" y="773"/>
                    <a:pt x="0" y="0"/>
                  </a:cubicBezTo>
                  <a:lnTo>
                    <a:pt x="0" y="11252"/>
                  </a:lnTo>
                  <a:cubicBezTo>
                    <a:pt x="791" y="10521"/>
                    <a:pt x="1689" y="9932"/>
                    <a:pt x="2680" y="9511"/>
                  </a:cubicBezTo>
                  <a:close/>
                </a:path>
              </a:pathLst>
            </a:custGeom>
            <a:solidFill>
              <a:srgbClr val="000000"/>
            </a:solidFill>
            <a:ln w="12700" cap="flat">
              <a:noFill/>
              <a:prstDash val="solid"/>
              <a:miter/>
            </a:ln>
          </p:spPr>
          <p:txBody>
            <a:bodyPr rtlCol="0" anchor="ctr"/>
            <a:lstStyle/>
            <a:p>
              <a:endParaRPr lang="en-US" dirty="0"/>
            </a:p>
          </p:txBody>
        </p:sp>
        <p:sp>
          <p:nvSpPr>
            <p:cNvPr id="1407" name="Freeform: Shape 1406">
              <a:extLst>
                <a:ext uri="{FF2B5EF4-FFF2-40B4-BE49-F238E27FC236}">
                  <a16:creationId xmlns:a16="http://schemas.microsoft.com/office/drawing/2014/main" id="{F212A8CA-F5C1-4BF0-B61D-1E61567C8BDB}"/>
                </a:ext>
              </a:extLst>
            </p:cNvPr>
            <p:cNvSpPr/>
            <p:nvPr/>
          </p:nvSpPr>
          <p:spPr>
            <a:xfrm>
              <a:off x="12338930" y="5765315"/>
              <a:ext cx="2679" cy="7635"/>
            </a:xfrm>
            <a:custGeom>
              <a:avLst/>
              <a:gdLst>
                <a:gd name="connsiteX0" fmla="*/ 1340 w 2679"/>
                <a:gd name="connsiteY0" fmla="*/ 6698 h 7635"/>
                <a:gd name="connsiteX1" fmla="*/ 2680 w 2679"/>
                <a:gd name="connsiteY1" fmla="*/ 6698 h 7635"/>
                <a:gd name="connsiteX2" fmla="*/ 2680 w 2679"/>
                <a:gd name="connsiteY2" fmla="*/ 0 h 7635"/>
                <a:gd name="connsiteX3" fmla="*/ 1340 w 2679"/>
                <a:gd name="connsiteY3" fmla="*/ 0 h 7635"/>
                <a:gd name="connsiteX4" fmla="*/ 0 w 2679"/>
                <a:gd name="connsiteY4" fmla="*/ 0 h 7635"/>
                <a:gd name="connsiteX5" fmla="*/ 0 w 2679"/>
                <a:gd name="connsiteY5" fmla="*/ 7636 h 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7635">
                  <a:moveTo>
                    <a:pt x="1340" y="6698"/>
                  </a:moveTo>
                  <a:lnTo>
                    <a:pt x="2680" y="6698"/>
                  </a:lnTo>
                  <a:lnTo>
                    <a:pt x="2680" y="0"/>
                  </a:lnTo>
                  <a:lnTo>
                    <a:pt x="1340" y="0"/>
                  </a:lnTo>
                  <a:lnTo>
                    <a:pt x="0" y="0"/>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408" name="Freeform: Shape 1407">
              <a:extLst>
                <a:ext uri="{FF2B5EF4-FFF2-40B4-BE49-F238E27FC236}">
                  <a16:creationId xmlns:a16="http://schemas.microsoft.com/office/drawing/2014/main" id="{BFC2468E-5F67-4296-99FB-00AED84B78BC}"/>
                </a:ext>
              </a:extLst>
            </p:cNvPr>
            <p:cNvSpPr/>
            <p:nvPr/>
          </p:nvSpPr>
          <p:spPr>
            <a:xfrm>
              <a:off x="12339332" y="5738256"/>
              <a:ext cx="1206" cy="803"/>
            </a:xfrm>
            <a:custGeom>
              <a:avLst/>
              <a:gdLst>
                <a:gd name="connsiteX0" fmla="*/ 0 w 1206"/>
                <a:gd name="connsiteY0" fmla="*/ 0 h 803"/>
                <a:gd name="connsiteX1" fmla="*/ 1206 w 1206"/>
                <a:gd name="connsiteY1" fmla="*/ 804 h 803"/>
                <a:gd name="connsiteX2" fmla="*/ 402 w 1206"/>
                <a:gd name="connsiteY2" fmla="*/ 0 h 803"/>
              </a:gdLst>
              <a:ahLst/>
              <a:cxnLst>
                <a:cxn ang="0">
                  <a:pos x="connsiteX0" y="connsiteY0"/>
                </a:cxn>
                <a:cxn ang="0">
                  <a:pos x="connsiteX1" y="connsiteY1"/>
                </a:cxn>
                <a:cxn ang="0">
                  <a:pos x="connsiteX2" y="connsiteY2"/>
                </a:cxn>
              </a:cxnLst>
              <a:rect l="l" t="t" r="r" b="b"/>
              <a:pathLst>
                <a:path w="1206" h="803">
                  <a:moveTo>
                    <a:pt x="0" y="0"/>
                  </a:moveTo>
                  <a:lnTo>
                    <a:pt x="1206" y="804"/>
                  </a:lnTo>
                  <a:lnTo>
                    <a:pt x="402" y="0"/>
                  </a:lnTo>
                  <a:close/>
                </a:path>
              </a:pathLst>
            </a:custGeom>
            <a:solidFill>
              <a:srgbClr val="000000"/>
            </a:solidFill>
            <a:ln w="12700" cap="flat">
              <a:noFill/>
              <a:prstDash val="solid"/>
              <a:miter/>
            </a:ln>
          </p:spPr>
          <p:txBody>
            <a:bodyPr rtlCol="0" anchor="ctr"/>
            <a:lstStyle/>
            <a:p>
              <a:endParaRPr lang="en-US" dirty="0"/>
            </a:p>
          </p:txBody>
        </p:sp>
        <p:sp>
          <p:nvSpPr>
            <p:cNvPr id="1409" name="Freeform: Shape 1408">
              <a:extLst>
                <a:ext uri="{FF2B5EF4-FFF2-40B4-BE49-F238E27FC236}">
                  <a16:creationId xmlns:a16="http://schemas.microsoft.com/office/drawing/2014/main" id="{C49B37AF-7298-491D-B9DE-6002AC859C90}"/>
                </a:ext>
              </a:extLst>
            </p:cNvPr>
            <p:cNvSpPr/>
            <p:nvPr/>
          </p:nvSpPr>
          <p:spPr>
            <a:xfrm>
              <a:off x="12330490" y="5742676"/>
              <a:ext cx="16752" cy="22638"/>
            </a:xfrm>
            <a:custGeom>
              <a:avLst/>
              <a:gdLst>
                <a:gd name="connsiteX0" fmla="*/ 12727 w 16752"/>
                <a:gd name="connsiteY0" fmla="*/ 0 h 22638"/>
                <a:gd name="connsiteX1" fmla="*/ 12727 w 16752"/>
                <a:gd name="connsiteY1" fmla="*/ 0 h 22638"/>
                <a:gd name="connsiteX2" fmla="*/ 12727 w 16752"/>
                <a:gd name="connsiteY2" fmla="*/ 2411 h 22638"/>
                <a:gd name="connsiteX3" fmla="*/ 5493 w 16752"/>
                <a:gd name="connsiteY3" fmla="*/ 9779 h 22638"/>
                <a:gd name="connsiteX4" fmla="*/ 0 w 16752"/>
                <a:gd name="connsiteY4" fmla="*/ 9779 h 22638"/>
                <a:gd name="connsiteX5" fmla="*/ 2546 w 16752"/>
                <a:gd name="connsiteY5" fmla="*/ 17950 h 22638"/>
                <a:gd name="connsiteX6" fmla="*/ 2546 w 16752"/>
                <a:gd name="connsiteY6" fmla="*/ 17950 h 22638"/>
                <a:gd name="connsiteX7" fmla="*/ 4153 w 16752"/>
                <a:gd name="connsiteY7" fmla="*/ 20763 h 22638"/>
                <a:gd name="connsiteX8" fmla="*/ 6832 w 16752"/>
                <a:gd name="connsiteY8" fmla="*/ 22639 h 22638"/>
                <a:gd name="connsiteX9" fmla="*/ 8172 w 16752"/>
                <a:gd name="connsiteY9" fmla="*/ 22639 h 22638"/>
                <a:gd name="connsiteX10" fmla="*/ 9512 w 16752"/>
                <a:gd name="connsiteY10" fmla="*/ 22639 h 22638"/>
                <a:gd name="connsiteX11" fmla="*/ 11656 w 16752"/>
                <a:gd name="connsiteY11" fmla="*/ 22639 h 22638"/>
                <a:gd name="connsiteX12" fmla="*/ 13264 w 16752"/>
                <a:gd name="connsiteY12" fmla="*/ 21701 h 22638"/>
                <a:gd name="connsiteX13" fmla="*/ 15809 w 16752"/>
                <a:gd name="connsiteY13" fmla="*/ 19290 h 22638"/>
                <a:gd name="connsiteX14" fmla="*/ 16479 w 16752"/>
                <a:gd name="connsiteY14" fmla="*/ 13530 h 22638"/>
                <a:gd name="connsiteX15" fmla="*/ 16479 w 16752"/>
                <a:gd name="connsiteY15" fmla="*/ 13530 h 22638"/>
                <a:gd name="connsiteX16" fmla="*/ 15809 w 16752"/>
                <a:gd name="connsiteY16" fmla="*/ 11252 h 22638"/>
                <a:gd name="connsiteX17" fmla="*/ 13264 w 16752"/>
                <a:gd name="connsiteY17" fmla="*/ 2545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52" h="22638">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w="12700" cap="flat">
              <a:noFill/>
              <a:prstDash val="solid"/>
              <a:miter/>
            </a:ln>
          </p:spPr>
          <p:txBody>
            <a:bodyPr rtlCol="0" anchor="ctr"/>
            <a:lstStyle/>
            <a:p>
              <a:endParaRPr lang="en-US" dirty="0"/>
            </a:p>
          </p:txBody>
        </p:sp>
        <p:sp>
          <p:nvSpPr>
            <p:cNvPr id="1410" name="Freeform: Shape 1409">
              <a:extLst>
                <a:ext uri="{FF2B5EF4-FFF2-40B4-BE49-F238E27FC236}">
                  <a16:creationId xmlns:a16="http://schemas.microsoft.com/office/drawing/2014/main" id="{AF9E0B4D-0301-4EDD-A57A-0B86FE39822F}"/>
                </a:ext>
              </a:extLst>
            </p:cNvPr>
            <p:cNvSpPr/>
            <p:nvPr/>
          </p:nvSpPr>
          <p:spPr>
            <a:xfrm>
              <a:off x="11759477" y="6821028"/>
              <a:ext cx="126608" cy="2679"/>
            </a:xfrm>
            <a:custGeom>
              <a:avLst/>
              <a:gdLst>
                <a:gd name="connsiteX0" fmla="*/ 4421 w 126608"/>
                <a:gd name="connsiteY0" fmla="*/ 0 h 2679"/>
                <a:gd name="connsiteX1" fmla="*/ 0 w 126608"/>
                <a:gd name="connsiteY1" fmla="*/ 2679 h 2679"/>
                <a:gd name="connsiteX2" fmla="*/ 126609 w 126608"/>
                <a:gd name="connsiteY2" fmla="*/ 2679 h 2679"/>
                <a:gd name="connsiteX3" fmla="*/ 126609 w 126608"/>
                <a:gd name="connsiteY3" fmla="*/ 1339 h 2679"/>
                <a:gd name="connsiteX4" fmla="*/ 126609 w 126608"/>
                <a:gd name="connsiteY4" fmla="*/ 0 h 2679"/>
                <a:gd name="connsiteX5" fmla="*/ 4421 w 126608"/>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2679">
                  <a:moveTo>
                    <a:pt x="4421" y="0"/>
                  </a:moveTo>
                  <a:lnTo>
                    <a:pt x="0" y="2679"/>
                  </a:lnTo>
                  <a:lnTo>
                    <a:pt x="126609" y="2679"/>
                  </a:lnTo>
                  <a:lnTo>
                    <a:pt x="126609" y="1339"/>
                  </a:lnTo>
                  <a:lnTo>
                    <a:pt x="126609" y="0"/>
                  </a:lnTo>
                  <a:lnTo>
                    <a:pt x="4421" y="0"/>
                  </a:lnTo>
                  <a:close/>
                </a:path>
              </a:pathLst>
            </a:custGeom>
            <a:solidFill>
              <a:srgbClr val="000000"/>
            </a:solidFill>
            <a:ln w="12700" cap="flat">
              <a:noFill/>
              <a:prstDash val="solid"/>
              <a:miter/>
            </a:ln>
          </p:spPr>
          <p:txBody>
            <a:bodyPr rtlCol="0" anchor="ctr"/>
            <a:lstStyle/>
            <a:p>
              <a:endParaRPr lang="en-US" dirty="0"/>
            </a:p>
          </p:txBody>
        </p:sp>
        <p:sp>
          <p:nvSpPr>
            <p:cNvPr id="1411" name="Freeform: Shape 1410">
              <a:extLst>
                <a:ext uri="{FF2B5EF4-FFF2-40B4-BE49-F238E27FC236}">
                  <a16:creationId xmlns:a16="http://schemas.microsoft.com/office/drawing/2014/main" id="{DAC6AC3A-903F-4D6E-B610-55317F31F7D4}"/>
                </a:ext>
              </a:extLst>
            </p:cNvPr>
            <p:cNvSpPr/>
            <p:nvPr/>
          </p:nvSpPr>
          <p:spPr>
            <a:xfrm>
              <a:off x="11791632" y="6799460"/>
              <a:ext cx="93784" cy="2545"/>
            </a:xfrm>
            <a:custGeom>
              <a:avLst/>
              <a:gdLst>
                <a:gd name="connsiteX0" fmla="*/ 0 w 93784"/>
                <a:gd name="connsiteY0" fmla="*/ 2545 h 2545"/>
                <a:gd name="connsiteX1" fmla="*/ 93784 w 93784"/>
                <a:gd name="connsiteY1" fmla="*/ 2545 h 2545"/>
                <a:gd name="connsiteX2" fmla="*/ 93784 w 93784"/>
                <a:gd name="connsiteY2" fmla="*/ 0 h 2545"/>
                <a:gd name="connsiteX3" fmla="*/ 0 w 93784"/>
                <a:gd name="connsiteY3" fmla="*/ 0 h 2545"/>
                <a:gd name="connsiteX4" fmla="*/ 0 w 93784"/>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84" h="2545">
                  <a:moveTo>
                    <a:pt x="0" y="2545"/>
                  </a:moveTo>
                  <a:lnTo>
                    <a:pt x="93784" y="2545"/>
                  </a:lnTo>
                  <a:lnTo>
                    <a:pt x="93784" y="0"/>
                  </a:lnTo>
                  <a:lnTo>
                    <a:pt x="0" y="0"/>
                  </a:lnTo>
                  <a:cubicBezTo>
                    <a:pt x="134" y="844"/>
                    <a:pt x="134" y="1701"/>
                    <a:pt x="0" y="2545"/>
                  </a:cubicBezTo>
                  <a:close/>
                </a:path>
              </a:pathLst>
            </a:custGeom>
            <a:solidFill>
              <a:srgbClr val="000000"/>
            </a:solidFill>
            <a:ln w="12700" cap="flat">
              <a:noFill/>
              <a:prstDash val="solid"/>
              <a:miter/>
            </a:ln>
          </p:spPr>
          <p:txBody>
            <a:bodyPr rtlCol="0" anchor="ctr"/>
            <a:lstStyle/>
            <a:p>
              <a:endParaRPr lang="en-US" dirty="0"/>
            </a:p>
          </p:txBody>
        </p:sp>
        <p:sp>
          <p:nvSpPr>
            <p:cNvPr id="1412" name="Freeform: Shape 1411">
              <a:extLst>
                <a:ext uri="{FF2B5EF4-FFF2-40B4-BE49-F238E27FC236}">
                  <a16:creationId xmlns:a16="http://schemas.microsoft.com/office/drawing/2014/main" id="{46B61744-DF72-44BF-844D-8F96B4B605D3}"/>
                </a:ext>
              </a:extLst>
            </p:cNvPr>
            <p:cNvSpPr/>
            <p:nvPr/>
          </p:nvSpPr>
          <p:spPr>
            <a:xfrm>
              <a:off x="11743534" y="6793700"/>
              <a:ext cx="48198" cy="32283"/>
            </a:xfrm>
            <a:custGeom>
              <a:avLst/>
              <a:gdLst>
                <a:gd name="connsiteX0" fmla="*/ 44614 w 48198"/>
                <a:gd name="connsiteY0" fmla="*/ 13396 h 32283"/>
                <a:gd name="connsiteX1" fmla="*/ 48097 w 48198"/>
                <a:gd name="connsiteY1" fmla="*/ 8305 h 32283"/>
                <a:gd name="connsiteX2" fmla="*/ 48097 w 48198"/>
                <a:gd name="connsiteY2" fmla="*/ 5760 h 32283"/>
                <a:gd name="connsiteX3" fmla="*/ 47294 w 48198"/>
                <a:gd name="connsiteY3" fmla="*/ 3349 h 32283"/>
                <a:gd name="connsiteX4" fmla="*/ 42202 w 48198"/>
                <a:gd name="connsiteY4" fmla="*/ 0 h 32283"/>
                <a:gd name="connsiteX5" fmla="*/ 42202 w 48198"/>
                <a:gd name="connsiteY5" fmla="*/ 7100 h 32283"/>
                <a:gd name="connsiteX6" fmla="*/ 40997 w 48198"/>
                <a:gd name="connsiteY6" fmla="*/ 8305 h 32283"/>
                <a:gd name="connsiteX7" fmla="*/ 39671 w 48198"/>
                <a:gd name="connsiteY7" fmla="*/ 7247 h 32283"/>
                <a:gd name="connsiteX8" fmla="*/ 39657 w 48198"/>
                <a:gd name="connsiteY8" fmla="*/ 7100 h 32283"/>
                <a:gd name="connsiteX9" fmla="*/ 39657 w 48198"/>
                <a:gd name="connsiteY9" fmla="*/ 0 h 32283"/>
                <a:gd name="connsiteX10" fmla="*/ 37379 w 48198"/>
                <a:gd name="connsiteY10" fmla="*/ 804 h 32283"/>
                <a:gd name="connsiteX11" fmla="*/ 0 w 48198"/>
                <a:gd name="connsiteY11" fmla="*/ 22371 h 32283"/>
                <a:gd name="connsiteX12" fmla="*/ 0 w 48198"/>
                <a:gd name="connsiteY12" fmla="*/ 22371 h 32283"/>
                <a:gd name="connsiteX13" fmla="*/ 4287 w 48198"/>
                <a:gd name="connsiteY13" fmla="*/ 20897 h 32283"/>
                <a:gd name="connsiteX14" fmla="*/ 11656 w 48198"/>
                <a:gd name="connsiteY14" fmla="*/ 28131 h 32283"/>
                <a:gd name="connsiteX15" fmla="*/ 11656 w 48198"/>
                <a:gd name="connsiteY15" fmla="*/ 32284 h 32283"/>
                <a:gd name="connsiteX16" fmla="*/ 16613 w 48198"/>
                <a:gd name="connsiteY16" fmla="*/ 29470 h 32283"/>
                <a:gd name="connsiteX17" fmla="*/ 21034 w 48198"/>
                <a:gd name="connsiteY17" fmla="*/ 26791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98" h="32283">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w="12700" cap="flat">
              <a:noFill/>
              <a:prstDash val="solid"/>
              <a:miter/>
            </a:ln>
          </p:spPr>
          <p:txBody>
            <a:bodyPr rtlCol="0" anchor="ctr"/>
            <a:lstStyle/>
            <a:p>
              <a:endParaRPr lang="en-US" dirty="0"/>
            </a:p>
          </p:txBody>
        </p:sp>
        <p:sp>
          <p:nvSpPr>
            <p:cNvPr id="1413" name="Freeform: Shape 1412">
              <a:extLst>
                <a:ext uri="{FF2B5EF4-FFF2-40B4-BE49-F238E27FC236}">
                  <a16:creationId xmlns:a16="http://schemas.microsoft.com/office/drawing/2014/main" id="{70C1EF2E-B191-4805-BC2E-6682CF7D40CB}"/>
                </a:ext>
              </a:extLst>
            </p:cNvPr>
            <p:cNvSpPr/>
            <p:nvPr/>
          </p:nvSpPr>
          <p:spPr>
            <a:xfrm>
              <a:off x="11783191" y="6489485"/>
              <a:ext cx="2545" cy="312534"/>
            </a:xfrm>
            <a:custGeom>
              <a:avLst/>
              <a:gdLst>
                <a:gd name="connsiteX0" fmla="*/ 1340 w 2545"/>
                <a:gd name="connsiteY0" fmla="*/ 312521 h 312534"/>
                <a:gd name="connsiteX1" fmla="*/ 2546 w 2545"/>
                <a:gd name="connsiteY1" fmla="*/ 311315 h 312534"/>
                <a:gd name="connsiteX2" fmla="*/ 2546 w 2545"/>
                <a:gd name="connsiteY2" fmla="*/ 0 h 312534"/>
                <a:gd name="connsiteX3" fmla="*/ 1340 w 2545"/>
                <a:gd name="connsiteY3" fmla="*/ 0 h 312534"/>
                <a:gd name="connsiteX4" fmla="*/ 0 w 2545"/>
                <a:gd name="connsiteY4" fmla="*/ 0 h 312534"/>
                <a:gd name="connsiteX5" fmla="*/ 0 w 2545"/>
                <a:gd name="connsiteY5" fmla="*/ 311315 h 312534"/>
                <a:gd name="connsiteX6" fmla="*/ 1192 w 2545"/>
                <a:gd name="connsiteY6" fmla="*/ 312534 h 312534"/>
                <a:gd name="connsiteX7" fmla="*/ 1340 w 2545"/>
                <a:gd name="connsiteY7" fmla="*/ 312521 h 3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312534">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w="12700" cap="flat">
              <a:noFill/>
              <a:prstDash val="solid"/>
              <a:miter/>
            </a:ln>
          </p:spPr>
          <p:txBody>
            <a:bodyPr rtlCol="0" anchor="ctr"/>
            <a:lstStyle/>
            <a:p>
              <a:endParaRPr lang="en-US" dirty="0"/>
            </a:p>
          </p:txBody>
        </p:sp>
        <p:sp>
          <p:nvSpPr>
            <p:cNvPr id="1414" name="Freeform: Shape 1413">
              <a:extLst>
                <a:ext uri="{FF2B5EF4-FFF2-40B4-BE49-F238E27FC236}">
                  <a16:creationId xmlns:a16="http://schemas.microsoft.com/office/drawing/2014/main" id="{FA026072-4724-4B00-B32F-3790F0A4C982}"/>
                </a:ext>
              </a:extLst>
            </p:cNvPr>
            <p:cNvSpPr/>
            <p:nvPr/>
          </p:nvSpPr>
          <p:spPr>
            <a:xfrm>
              <a:off x="12682448" y="5784738"/>
              <a:ext cx="2679" cy="290150"/>
            </a:xfrm>
            <a:custGeom>
              <a:avLst/>
              <a:gdLst>
                <a:gd name="connsiteX0" fmla="*/ 1340 w 2679"/>
                <a:gd name="connsiteY0" fmla="*/ 290150 h 290150"/>
                <a:gd name="connsiteX1" fmla="*/ 2680 w 2679"/>
                <a:gd name="connsiteY1" fmla="*/ 290150 h 290150"/>
                <a:gd name="connsiteX2" fmla="*/ 2680 w 2679"/>
                <a:gd name="connsiteY2" fmla="*/ 0 h 290150"/>
                <a:gd name="connsiteX3" fmla="*/ 0 w 2679"/>
                <a:gd name="connsiteY3" fmla="*/ 1340 h 290150"/>
                <a:gd name="connsiteX4" fmla="*/ 0 w 2679"/>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0150">
                  <a:moveTo>
                    <a:pt x="1340" y="290150"/>
                  </a:moveTo>
                  <a:lnTo>
                    <a:pt x="2680" y="290150"/>
                  </a:lnTo>
                  <a:lnTo>
                    <a:pt x="2680" y="0"/>
                  </a:lnTo>
                  <a:cubicBezTo>
                    <a:pt x="1903" y="655"/>
                    <a:pt x="992" y="1115"/>
                    <a:pt x="0" y="1340"/>
                  </a:cubicBezTo>
                  <a:lnTo>
                    <a:pt x="0" y="290150"/>
                  </a:lnTo>
                  <a:close/>
                </a:path>
              </a:pathLst>
            </a:custGeom>
            <a:solidFill>
              <a:srgbClr val="000000"/>
            </a:solidFill>
            <a:ln w="12700" cap="flat">
              <a:noFill/>
              <a:prstDash val="solid"/>
              <a:miter/>
            </a:ln>
          </p:spPr>
          <p:txBody>
            <a:bodyPr rtlCol="0" anchor="ctr"/>
            <a:lstStyle/>
            <a:p>
              <a:endParaRPr lang="en-US" dirty="0"/>
            </a:p>
          </p:txBody>
        </p:sp>
        <p:sp>
          <p:nvSpPr>
            <p:cNvPr id="1415" name="Freeform: Shape 1414">
              <a:extLst>
                <a:ext uri="{FF2B5EF4-FFF2-40B4-BE49-F238E27FC236}">
                  <a16:creationId xmlns:a16="http://schemas.microsoft.com/office/drawing/2014/main" id="{A92FEFF8-4CB5-4BBF-8EB8-51CEAAA910EF}"/>
                </a:ext>
              </a:extLst>
            </p:cNvPr>
            <p:cNvSpPr/>
            <p:nvPr/>
          </p:nvSpPr>
          <p:spPr>
            <a:xfrm>
              <a:off x="12682448" y="5764913"/>
              <a:ext cx="2679" cy="9376"/>
            </a:xfrm>
            <a:custGeom>
              <a:avLst/>
              <a:gdLst>
                <a:gd name="connsiteX0" fmla="*/ 2680 w 2679"/>
                <a:gd name="connsiteY0" fmla="*/ 1340 h 9376"/>
                <a:gd name="connsiteX1" fmla="*/ 1340 w 2679"/>
                <a:gd name="connsiteY1" fmla="*/ 0 h 9376"/>
                <a:gd name="connsiteX2" fmla="*/ 0 w 2679"/>
                <a:gd name="connsiteY2" fmla="*/ 1340 h 9376"/>
                <a:gd name="connsiteX3" fmla="*/ 0 w 2679"/>
                <a:gd name="connsiteY3" fmla="*/ 8037 h 9376"/>
                <a:gd name="connsiteX4" fmla="*/ 2680 w 2679"/>
                <a:gd name="connsiteY4" fmla="*/ 9377 h 9376"/>
                <a:gd name="connsiteX5" fmla="*/ 2680 w 2679"/>
                <a:gd name="connsiteY5" fmla="*/ 134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9376">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w="12700" cap="flat">
              <a:noFill/>
              <a:prstDash val="solid"/>
              <a:miter/>
            </a:ln>
          </p:spPr>
          <p:txBody>
            <a:bodyPr rtlCol="0" anchor="ctr"/>
            <a:lstStyle/>
            <a:p>
              <a:endParaRPr lang="en-US" dirty="0"/>
            </a:p>
          </p:txBody>
        </p:sp>
        <p:sp>
          <p:nvSpPr>
            <p:cNvPr id="1416" name="Freeform: Shape 1415">
              <a:extLst>
                <a:ext uri="{FF2B5EF4-FFF2-40B4-BE49-F238E27FC236}">
                  <a16:creationId xmlns:a16="http://schemas.microsoft.com/office/drawing/2014/main" id="{B79253A5-FE58-4CBC-A729-7FB481E7893C}"/>
                </a:ext>
              </a:extLst>
            </p:cNvPr>
            <p:cNvSpPr/>
            <p:nvPr/>
          </p:nvSpPr>
          <p:spPr>
            <a:xfrm>
              <a:off x="12339332" y="5786346"/>
              <a:ext cx="2679" cy="618879"/>
            </a:xfrm>
            <a:custGeom>
              <a:avLst/>
              <a:gdLst>
                <a:gd name="connsiteX0" fmla="*/ 0 w 2679"/>
                <a:gd name="connsiteY0" fmla="*/ 0 h 618879"/>
                <a:gd name="connsiteX1" fmla="*/ 0 w 2679"/>
                <a:gd name="connsiteY1" fmla="*/ 618880 h 618879"/>
                <a:gd name="connsiteX2" fmla="*/ 2680 w 2679"/>
                <a:gd name="connsiteY2" fmla="*/ 618880 h 618879"/>
                <a:gd name="connsiteX3" fmla="*/ 2680 w 2679"/>
                <a:gd name="connsiteY3" fmla="*/ 0 h 618879"/>
                <a:gd name="connsiteX4" fmla="*/ 1339 w 267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18879">
                  <a:moveTo>
                    <a:pt x="0" y="0"/>
                  </a:moveTo>
                  <a:lnTo>
                    <a:pt x="0" y="618880"/>
                  </a:lnTo>
                  <a:lnTo>
                    <a:pt x="2680" y="618880"/>
                  </a:lnTo>
                  <a:lnTo>
                    <a:pt x="2680"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417" name="Freeform: Shape 1416">
              <a:extLst>
                <a:ext uri="{FF2B5EF4-FFF2-40B4-BE49-F238E27FC236}">
                  <a16:creationId xmlns:a16="http://schemas.microsoft.com/office/drawing/2014/main" id="{ED0FDA81-A63F-4C53-8D0B-12D67966D3E2}"/>
                </a:ext>
              </a:extLst>
            </p:cNvPr>
            <p:cNvSpPr/>
            <p:nvPr/>
          </p:nvSpPr>
          <p:spPr>
            <a:xfrm>
              <a:off x="10684174" y="6440724"/>
              <a:ext cx="14468" cy="36436"/>
            </a:xfrm>
            <a:custGeom>
              <a:avLst/>
              <a:gdLst>
                <a:gd name="connsiteX0" fmla="*/ 7234 w 14468"/>
                <a:gd name="connsiteY0" fmla="*/ 7368 h 36436"/>
                <a:gd name="connsiteX1" fmla="*/ 0 w 14468"/>
                <a:gd name="connsiteY1" fmla="*/ 7368 h 36436"/>
                <a:gd name="connsiteX2" fmla="*/ 0 w 14468"/>
                <a:gd name="connsiteY2" fmla="*/ 36436 h 36436"/>
                <a:gd name="connsiteX3" fmla="*/ 6832 w 14468"/>
                <a:gd name="connsiteY3" fmla="*/ 31480 h 36436"/>
                <a:gd name="connsiteX4" fmla="*/ 14469 w 14468"/>
                <a:gd name="connsiteY4" fmla="*/ 31480 h 36436"/>
                <a:gd name="connsiteX5" fmla="*/ 14469 w 14468"/>
                <a:gd name="connsiteY5" fmla="*/ 0 h 36436"/>
                <a:gd name="connsiteX6" fmla="*/ 7234 w 14468"/>
                <a:gd name="connsiteY6" fmla="*/ 7368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8" h="36436">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w="12700" cap="flat">
              <a:noFill/>
              <a:prstDash val="solid"/>
              <a:miter/>
            </a:ln>
          </p:spPr>
          <p:txBody>
            <a:bodyPr rtlCol="0" anchor="ctr"/>
            <a:lstStyle/>
            <a:p>
              <a:endParaRPr lang="en-US" dirty="0"/>
            </a:p>
          </p:txBody>
        </p:sp>
        <p:sp>
          <p:nvSpPr>
            <p:cNvPr id="1418" name="Freeform: Shape 1417">
              <a:extLst>
                <a:ext uri="{FF2B5EF4-FFF2-40B4-BE49-F238E27FC236}">
                  <a16:creationId xmlns:a16="http://schemas.microsoft.com/office/drawing/2014/main" id="{8BC84EA7-B332-425C-A974-A98488B42A7F}"/>
                </a:ext>
              </a:extLst>
            </p:cNvPr>
            <p:cNvSpPr/>
            <p:nvPr/>
          </p:nvSpPr>
          <p:spPr>
            <a:xfrm>
              <a:off x="12142787" y="5588224"/>
              <a:ext cx="14603" cy="149227"/>
            </a:xfrm>
            <a:custGeom>
              <a:avLst/>
              <a:gdLst>
                <a:gd name="connsiteX0" fmla="*/ 14603 w 14603"/>
                <a:gd name="connsiteY0" fmla="*/ 149228 h 149227"/>
                <a:gd name="connsiteX1" fmla="*/ 14603 w 14603"/>
                <a:gd name="connsiteY1" fmla="*/ 7234 h 149227"/>
                <a:gd name="connsiteX2" fmla="*/ 7234 w 14603"/>
                <a:gd name="connsiteY2" fmla="*/ 0 h 149227"/>
                <a:gd name="connsiteX3" fmla="*/ 0 w 14603"/>
                <a:gd name="connsiteY3" fmla="*/ 7234 h 149227"/>
                <a:gd name="connsiteX4" fmla="*/ 0 w 14603"/>
                <a:gd name="connsiteY4" fmla="*/ 149228 h 149227"/>
                <a:gd name="connsiteX5" fmla="*/ 14603 w 14603"/>
                <a:gd name="connsiteY5" fmla="*/ 149228 h 149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9227">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w="12700" cap="flat">
              <a:noFill/>
              <a:prstDash val="solid"/>
              <a:miter/>
            </a:ln>
          </p:spPr>
          <p:txBody>
            <a:bodyPr rtlCol="0" anchor="ctr"/>
            <a:lstStyle/>
            <a:p>
              <a:endParaRPr lang="en-US" dirty="0"/>
            </a:p>
          </p:txBody>
        </p:sp>
        <p:sp>
          <p:nvSpPr>
            <p:cNvPr id="1419" name="Freeform: Shape 1418">
              <a:extLst>
                <a:ext uri="{FF2B5EF4-FFF2-40B4-BE49-F238E27FC236}">
                  <a16:creationId xmlns:a16="http://schemas.microsoft.com/office/drawing/2014/main" id="{78F3664B-470D-452F-9BB5-DE33E18B1CB8}"/>
                </a:ext>
              </a:extLst>
            </p:cNvPr>
            <p:cNvSpPr/>
            <p:nvPr/>
          </p:nvSpPr>
          <p:spPr>
            <a:xfrm>
              <a:off x="10044028" y="5830814"/>
              <a:ext cx="495716" cy="14338"/>
            </a:xfrm>
            <a:custGeom>
              <a:avLst/>
              <a:gdLst>
                <a:gd name="connsiteX0" fmla="*/ 6699 w 495716"/>
                <a:gd name="connsiteY0" fmla="*/ 6971 h 14338"/>
                <a:gd name="connsiteX1" fmla="*/ 6699 w 495716"/>
                <a:gd name="connsiteY1" fmla="*/ 14339 h 14338"/>
                <a:gd name="connsiteX2" fmla="*/ 492903 w 495716"/>
                <a:gd name="connsiteY2" fmla="*/ 14339 h 14338"/>
                <a:gd name="connsiteX3" fmla="*/ 487209 w 495716"/>
                <a:gd name="connsiteY3" fmla="*/ 5832 h 14338"/>
                <a:gd name="connsiteX4" fmla="*/ 495717 w 495716"/>
                <a:gd name="connsiteY4" fmla="*/ 139 h 14338"/>
                <a:gd name="connsiteX5" fmla="*/ 0 w 495716"/>
                <a:gd name="connsiteY5" fmla="*/ 139 h 14338"/>
                <a:gd name="connsiteX6" fmla="*/ 6699 w 495716"/>
                <a:gd name="connsiteY6" fmla="*/ 6971 h 1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716" h="14338">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w="12700" cap="flat">
              <a:noFill/>
              <a:prstDash val="solid"/>
              <a:miter/>
            </a:ln>
          </p:spPr>
          <p:txBody>
            <a:bodyPr rtlCol="0" anchor="ctr"/>
            <a:lstStyle/>
            <a:p>
              <a:endParaRPr lang="en-US" dirty="0"/>
            </a:p>
          </p:txBody>
        </p:sp>
        <p:sp>
          <p:nvSpPr>
            <p:cNvPr id="1420" name="Freeform: Shape 1419">
              <a:extLst>
                <a:ext uri="{FF2B5EF4-FFF2-40B4-BE49-F238E27FC236}">
                  <a16:creationId xmlns:a16="http://schemas.microsoft.com/office/drawing/2014/main" id="{A84C9D6B-A4AD-4B2C-8D97-EB7BB1897B11}"/>
                </a:ext>
              </a:extLst>
            </p:cNvPr>
            <p:cNvSpPr/>
            <p:nvPr/>
          </p:nvSpPr>
          <p:spPr>
            <a:xfrm>
              <a:off x="10531560" y="5830390"/>
              <a:ext cx="72628" cy="30034"/>
            </a:xfrm>
            <a:custGeom>
              <a:avLst/>
              <a:gdLst>
                <a:gd name="connsiteX0" fmla="*/ 281 w 72628"/>
                <a:gd name="connsiteY0" fmla="*/ 5520 h 30034"/>
                <a:gd name="connsiteX1" fmla="*/ 5251 w 72628"/>
                <a:gd name="connsiteY1" fmla="*/ 14462 h 30034"/>
                <a:gd name="connsiteX2" fmla="*/ 5371 w 72628"/>
                <a:gd name="connsiteY2" fmla="*/ 14495 h 30034"/>
                <a:gd name="connsiteX3" fmla="*/ 5371 w 72628"/>
                <a:gd name="connsiteY3" fmla="*/ 14495 h 30034"/>
                <a:gd name="connsiteX4" fmla="*/ 5371 w 72628"/>
                <a:gd name="connsiteY4" fmla="*/ 7262 h 30034"/>
                <a:gd name="connsiteX5" fmla="*/ 6711 w 72628"/>
                <a:gd name="connsiteY5" fmla="*/ 5922 h 30034"/>
                <a:gd name="connsiteX6" fmla="*/ 8051 w 72628"/>
                <a:gd name="connsiteY6" fmla="*/ 7262 h 30034"/>
                <a:gd name="connsiteX7" fmla="*/ 8051 w 72628"/>
                <a:gd name="connsiteY7" fmla="*/ 15165 h 30034"/>
                <a:gd name="connsiteX8" fmla="*/ 63116 w 72628"/>
                <a:gd name="connsiteY8" fmla="*/ 30034 h 30034"/>
                <a:gd name="connsiteX9" fmla="*/ 63116 w 72628"/>
                <a:gd name="connsiteY9" fmla="*/ 24408 h 30034"/>
                <a:gd name="connsiteX10" fmla="*/ 70351 w 72628"/>
                <a:gd name="connsiteY10" fmla="*/ 17174 h 30034"/>
                <a:gd name="connsiteX11" fmla="*/ 72628 w 72628"/>
                <a:gd name="connsiteY11" fmla="*/ 17174 h 30034"/>
                <a:gd name="connsiteX12" fmla="*/ 72628 w 72628"/>
                <a:gd name="connsiteY12" fmla="*/ 17174 h 30034"/>
                <a:gd name="connsiteX13" fmla="*/ 8989 w 72628"/>
                <a:gd name="connsiteY13" fmla="*/ 28 h 30034"/>
                <a:gd name="connsiteX14" fmla="*/ 8051 w 72628"/>
                <a:gd name="connsiteY14" fmla="*/ 28 h 30034"/>
                <a:gd name="connsiteX15" fmla="*/ 281 w 72628"/>
                <a:gd name="connsiteY15" fmla="*/ 5520 h 3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628" h="30034">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w="12700" cap="flat">
              <a:noFill/>
              <a:prstDash val="solid"/>
              <a:miter/>
            </a:ln>
          </p:spPr>
          <p:txBody>
            <a:bodyPr rtlCol="0" anchor="ctr"/>
            <a:lstStyle/>
            <a:p>
              <a:endParaRPr lang="en-US" dirty="0"/>
            </a:p>
          </p:txBody>
        </p:sp>
        <p:sp>
          <p:nvSpPr>
            <p:cNvPr id="1421" name="Freeform: Shape 1420">
              <a:extLst>
                <a:ext uri="{FF2B5EF4-FFF2-40B4-BE49-F238E27FC236}">
                  <a16:creationId xmlns:a16="http://schemas.microsoft.com/office/drawing/2014/main" id="{0BFD6DD0-1275-4B7A-9F54-2C895E27AD24}"/>
                </a:ext>
              </a:extLst>
            </p:cNvPr>
            <p:cNvSpPr/>
            <p:nvPr/>
          </p:nvSpPr>
          <p:spPr>
            <a:xfrm>
              <a:off x="10537468" y="5836446"/>
              <a:ext cx="2679" cy="1017133"/>
            </a:xfrm>
            <a:custGeom>
              <a:avLst/>
              <a:gdLst>
                <a:gd name="connsiteX0" fmla="*/ 2680 w 2679"/>
                <a:gd name="connsiteY0" fmla="*/ 1340 h 1017133"/>
                <a:gd name="connsiteX1" fmla="*/ 1339 w 2679"/>
                <a:gd name="connsiteY1" fmla="*/ 0 h 1017133"/>
                <a:gd name="connsiteX2" fmla="*/ 0 w 2679"/>
                <a:gd name="connsiteY2" fmla="*/ 1340 h 1017133"/>
                <a:gd name="connsiteX3" fmla="*/ 0 w 2679"/>
                <a:gd name="connsiteY3" fmla="*/ 8573 h 1017133"/>
                <a:gd name="connsiteX4" fmla="*/ 0 w 2679"/>
                <a:gd name="connsiteY4" fmla="*/ 8573 h 1017133"/>
                <a:gd name="connsiteX5" fmla="*/ 0 w 2679"/>
                <a:gd name="connsiteY5" fmla="*/ 1017133 h 1017133"/>
                <a:gd name="connsiteX6" fmla="*/ 2680 w 2679"/>
                <a:gd name="connsiteY6" fmla="*/ 1017133 h 1017133"/>
                <a:gd name="connsiteX7" fmla="*/ 2680 w 2679"/>
                <a:gd name="connsiteY7" fmla="*/ 1340 h 101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17133">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w="12700" cap="flat">
              <a:noFill/>
              <a:prstDash val="solid"/>
              <a:miter/>
            </a:ln>
          </p:spPr>
          <p:txBody>
            <a:bodyPr rtlCol="0" anchor="ctr"/>
            <a:lstStyle/>
            <a:p>
              <a:endParaRPr lang="en-US" dirty="0"/>
            </a:p>
          </p:txBody>
        </p:sp>
        <p:sp>
          <p:nvSpPr>
            <p:cNvPr id="1422" name="Freeform: Shape 1421">
              <a:extLst>
                <a:ext uri="{FF2B5EF4-FFF2-40B4-BE49-F238E27FC236}">
                  <a16:creationId xmlns:a16="http://schemas.microsoft.com/office/drawing/2014/main" id="{E655524F-6CF6-4310-A5B1-7294014E13CD}"/>
                </a:ext>
              </a:extLst>
            </p:cNvPr>
            <p:cNvSpPr/>
            <p:nvPr/>
          </p:nvSpPr>
          <p:spPr>
            <a:xfrm>
              <a:off x="9944483" y="6482921"/>
              <a:ext cx="6296" cy="13395"/>
            </a:xfrm>
            <a:custGeom>
              <a:avLst/>
              <a:gdLst>
                <a:gd name="connsiteX0" fmla="*/ 0 w 6296"/>
                <a:gd name="connsiteY0" fmla="*/ 0 h 13395"/>
                <a:gd name="connsiteX1" fmla="*/ 6297 w 6296"/>
                <a:gd name="connsiteY1" fmla="*/ 0 h 13395"/>
                <a:gd name="connsiteX2" fmla="*/ 6297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0" y="0"/>
                  </a:moveTo>
                  <a:lnTo>
                    <a:pt x="6297" y="0"/>
                  </a:lnTo>
                  <a:lnTo>
                    <a:pt x="6297" y="0"/>
                  </a:lnTo>
                  <a:lnTo>
                    <a:pt x="6297" y="0"/>
                  </a:lnTo>
                  <a:close/>
                </a:path>
              </a:pathLst>
            </a:custGeom>
            <a:solidFill>
              <a:srgbClr val="000000"/>
            </a:solidFill>
            <a:ln w="12700" cap="flat">
              <a:noFill/>
              <a:prstDash val="solid"/>
              <a:miter/>
            </a:ln>
          </p:spPr>
          <p:txBody>
            <a:bodyPr rtlCol="0" anchor="ctr"/>
            <a:lstStyle/>
            <a:p>
              <a:endParaRPr lang="en-US" dirty="0"/>
            </a:p>
          </p:txBody>
        </p:sp>
        <p:sp>
          <p:nvSpPr>
            <p:cNvPr id="1423" name="Freeform: Shape 1422">
              <a:extLst>
                <a:ext uri="{FF2B5EF4-FFF2-40B4-BE49-F238E27FC236}">
                  <a16:creationId xmlns:a16="http://schemas.microsoft.com/office/drawing/2014/main" id="{260F25E8-FBDC-430D-9464-306A7F5D097F}"/>
                </a:ext>
              </a:extLst>
            </p:cNvPr>
            <p:cNvSpPr/>
            <p:nvPr/>
          </p:nvSpPr>
          <p:spPr>
            <a:xfrm>
              <a:off x="10660995" y="6480912"/>
              <a:ext cx="23724" cy="2019"/>
            </a:xfrm>
            <a:custGeom>
              <a:avLst/>
              <a:gdLst>
                <a:gd name="connsiteX0" fmla="*/ 1340 w 23724"/>
                <a:gd name="connsiteY0" fmla="*/ 2009 h 2019"/>
                <a:gd name="connsiteX1" fmla="*/ 23714 w 23724"/>
                <a:gd name="connsiteY1" fmla="*/ 2009 h 2019"/>
                <a:gd name="connsiteX2" fmla="*/ 23714 w 23724"/>
                <a:gd name="connsiteY2" fmla="*/ 1339 h 2019"/>
                <a:gd name="connsiteX3" fmla="*/ 12862 w 23724"/>
                <a:gd name="connsiteY3" fmla="*/ 1339 h 2019"/>
                <a:gd name="connsiteX4" fmla="*/ 11656 w 23724"/>
                <a:gd name="connsiteY4" fmla="*/ 0 h 2019"/>
                <a:gd name="connsiteX5" fmla="*/ 11656 w 23724"/>
                <a:gd name="connsiteY5" fmla="*/ 0 h 2019"/>
                <a:gd name="connsiteX6" fmla="*/ 1206 w 23724"/>
                <a:gd name="connsiteY6" fmla="*/ 0 h 2019"/>
                <a:gd name="connsiteX7" fmla="*/ 0 w 23724"/>
                <a:gd name="connsiteY7" fmla="*/ 1339 h 2019"/>
                <a:gd name="connsiteX8" fmla="*/ 0 w 23724"/>
                <a:gd name="connsiteY8" fmla="*/ 1339 h 2019"/>
                <a:gd name="connsiteX9" fmla="*/ 1340 w 23724"/>
                <a:gd name="connsiteY9" fmla="*/ 2009 h 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24" h="2019">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w="12700" cap="flat">
              <a:noFill/>
              <a:prstDash val="solid"/>
              <a:miter/>
            </a:ln>
          </p:spPr>
          <p:txBody>
            <a:bodyPr rtlCol="0" anchor="ctr"/>
            <a:lstStyle/>
            <a:p>
              <a:endParaRPr lang="en-US" dirty="0"/>
            </a:p>
          </p:txBody>
        </p:sp>
        <p:sp>
          <p:nvSpPr>
            <p:cNvPr id="1424" name="Freeform: Shape 1423">
              <a:extLst>
                <a:ext uri="{FF2B5EF4-FFF2-40B4-BE49-F238E27FC236}">
                  <a16:creationId xmlns:a16="http://schemas.microsoft.com/office/drawing/2014/main" id="{0C9321E4-0043-41CC-9CFD-80FBFA53B12D}"/>
                </a:ext>
              </a:extLst>
            </p:cNvPr>
            <p:cNvSpPr/>
            <p:nvPr/>
          </p:nvSpPr>
          <p:spPr>
            <a:xfrm>
              <a:off x="11784531" y="5788087"/>
              <a:ext cx="339364" cy="14601"/>
            </a:xfrm>
            <a:custGeom>
              <a:avLst/>
              <a:gdLst>
                <a:gd name="connsiteX0" fmla="*/ 7234 w 339364"/>
                <a:gd name="connsiteY0" fmla="*/ 7234 h 14601"/>
                <a:gd name="connsiteX1" fmla="*/ 7234 w 339364"/>
                <a:gd name="connsiteY1" fmla="*/ 14601 h 14601"/>
                <a:gd name="connsiteX2" fmla="*/ 339365 w 339364"/>
                <a:gd name="connsiteY2" fmla="*/ 14601 h 14601"/>
                <a:gd name="connsiteX3" fmla="*/ 339365 w 339364"/>
                <a:gd name="connsiteY3" fmla="*/ 0 h 14601"/>
                <a:gd name="connsiteX4" fmla="*/ 0 w 339364"/>
                <a:gd name="connsiteY4" fmla="*/ 0 h 14601"/>
                <a:gd name="connsiteX5" fmla="*/ 7234 w 339364"/>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4" h="14601">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dirty="0"/>
            </a:p>
          </p:txBody>
        </p:sp>
        <p:sp>
          <p:nvSpPr>
            <p:cNvPr id="1425" name="Freeform: Shape 1424">
              <a:extLst>
                <a:ext uri="{FF2B5EF4-FFF2-40B4-BE49-F238E27FC236}">
                  <a16:creationId xmlns:a16="http://schemas.microsoft.com/office/drawing/2014/main" id="{69DE8A2B-164A-4714-A295-DD79243DF1C6}"/>
                </a:ext>
              </a:extLst>
            </p:cNvPr>
            <p:cNvSpPr/>
            <p:nvPr/>
          </p:nvSpPr>
          <p:spPr>
            <a:xfrm>
              <a:off x="9690328" y="5788480"/>
              <a:ext cx="222536" cy="14208"/>
            </a:xfrm>
            <a:custGeom>
              <a:avLst/>
              <a:gdLst>
                <a:gd name="connsiteX0" fmla="*/ 7234 w 222536"/>
                <a:gd name="connsiteY0" fmla="*/ 6841 h 14208"/>
                <a:gd name="connsiteX1" fmla="*/ 7234 w 222536"/>
                <a:gd name="connsiteY1" fmla="*/ 14208 h 14208"/>
                <a:gd name="connsiteX2" fmla="*/ 220258 w 222536"/>
                <a:gd name="connsiteY2" fmla="*/ 14208 h 14208"/>
                <a:gd name="connsiteX3" fmla="*/ 215208 w 222536"/>
                <a:gd name="connsiteY3" fmla="*/ 5315 h 14208"/>
                <a:gd name="connsiteX4" fmla="*/ 222537 w 222536"/>
                <a:gd name="connsiteY4" fmla="*/ 9 h 14208"/>
                <a:gd name="connsiteX5" fmla="*/ 0 w 222536"/>
                <a:gd name="connsiteY5" fmla="*/ 9 h 14208"/>
                <a:gd name="connsiteX6" fmla="*/ 7234 w 222536"/>
                <a:gd name="connsiteY6" fmla="*/ 6841 h 1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36" h="14208">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w="12700" cap="flat">
              <a:noFill/>
              <a:prstDash val="solid"/>
              <a:miter/>
            </a:ln>
          </p:spPr>
          <p:txBody>
            <a:bodyPr rtlCol="0" anchor="ctr"/>
            <a:lstStyle/>
            <a:p>
              <a:endParaRPr lang="en-US" dirty="0"/>
            </a:p>
          </p:txBody>
        </p:sp>
        <p:sp>
          <p:nvSpPr>
            <p:cNvPr id="1426" name="Freeform: Shape 1425">
              <a:extLst>
                <a:ext uri="{FF2B5EF4-FFF2-40B4-BE49-F238E27FC236}">
                  <a16:creationId xmlns:a16="http://schemas.microsoft.com/office/drawing/2014/main" id="{A54871A6-3325-4847-B23E-7088AFF9A8E7}"/>
                </a:ext>
              </a:extLst>
            </p:cNvPr>
            <p:cNvSpPr/>
            <p:nvPr/>
          </p:nvSpPr>
          <p:spPr>
            <a:xfrm>
              <a:off x="9939258" y="5793580"/>
              <a:ext cx="5091" cy="1071"/>
            </a:xfrm>
            <a:custGeom>
              <a:avLst/>
              <a:gdLst>
                <a:gd name="connsiteX0" fmla="*/ 1876 w 5091"/>
                <a:gd name="connsiteY0" fmla="*/ 1072 h 1071"/>
                <a:gd name="connsiteX1" fmla="*/ 2948 w 5091"/>
                <a:gd name="connsiteY1" fmla="*/ 1072 h 1071"/>
                <a:gd name="connsiteX2" fmla="*/ 5091 w 5091"/>
                <a:gd name="connsiteY2" fmla="*/ 1072 h 1071"/>
                <a:gd name="connsiteX3" fmla="*/ 4421 w 5091"/>
                <a:gd name="connsiteY3" fmla="*/ 1072 h 1071"/>
                <a:gd name="connsiteX4" fmla="*/ 0 w 5091"/>
                <a:gd name="connsiteY4" fmla="*/ 0 h 1071"/>
                <a:gd name="connsiteX5" fmla="*/ 0 w 5091"/>
                <a:gd name="connsiteY5" fmla="*/ 0 h 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1" h="1071">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27" name="Freeform: Shape 1426">
              <a:extLst>
                <a:ext uri="{FF2B5EF4-FFF2-40B4-BE49-F238E27FC236}">
                  <a16:creationId xmlns:a16="http://schemas.microsoft.com/office/drawing/2014/main" id="{73C4CCB2-DA31-419B-AC09-004B1FD2DCD5}"/>
                </a:ext>
              </a:extLst>
            </p:cNvPr>
            <p:cNvSpPr/>
            <p:nvPr/>
          </p:nvSpPr>
          <p:spPr>
            <a:xfrm>
              <a:off x="9910855" y="5803091"/>
              <a:ext cx="2545" cy="82651"/>
            </a:xfrm>
            <a:custGeom>
              <a:avLst/>
              <a:gdLst>
                <a:gd name="connsiteX0" fmla="*/ 1206 w 2545"/>
                <a:gd name="connsiteY0" fmla="*/ 82115 h 82651"/>
                <a:gd name="connsiteX1" fmla="*/ 2546 w 2545"/>
                <a:gd name="connsiteY1" fmla="*/ 82115 h 82651"/>
                <a:gd name="connsiteX2" fmla="*/ 2546 w 2545"/>
                <a:gd name="connsiteY2" fmla="*/ 0 h 82651"/>
                <a:gd name="connsiteX3" fmla="*/ 0 w 2545"/>
                <a:gd name="connsiteY3" fmla="*/ 0 h 82651"/>
                <a:gd name="connsiteX4" fmla="*/ 0 w 2545"/>
                <a:gd name="connsiteY4" fmla="*/ 0 h 82651"/>
                <a:gd name="connsiteX5" fmla="*/ 0 w 2545"/>
                <a:gd name="connsiteY5" fmla="*/ 82651 h 82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651">
                  <a:moveTo>
                    <a:pt x="1206" y="82115"/>
                  </a:moveTo>
                  <a:lnTo>
                    <a:pt x="2546" y="82115"/>
                  </a:lnTo>
                  <a:lnTo>
                    <a:pt x="2546" y="0"/>
                  </a:lnTo>
                  <a:lnTo>
                    <a:pt x="0" y="0"/>
                  </a:lnTo>
                  <a:lnTo>
                    <a:pt x="0" y="0"/>
                  </a:lnTo>
                  <a:lnTo>
                    <a:pt x="0" y="82651"/>
                  </a:lnTo>
                  <a:close/>
                </a:path>
              </a:pathLst>
            </a:custGeom>
            <a:solidFill>
              <a:srgbClr val="000000"/>
            </a:solidFill>
            <a:ln w="12700" cap="flat">
              <a:noFill/>
              <a:prstDash val="solid"/>
              <a:miter/>
            </a:ln>
          </p:spPr>
          <p:txBody>
            <a:bodyPr rtlCol="0" anchor="ctr"/>
            <a:lstStyle/>
            <a:p>
              <a:endParaRPr lang="en-US" dirty="0"/>
            </a:p>
          </p:txBody>
        </p:sp>
        <p:sp>
          <p:nvSpPr>
            <p:cNvPr id="1428" name="Freeform: Shape 1427">
              <a:extLst>
                <a:ext uri="{FF2B5EF4-FFF2-40B4-BE49-F238E27FC236}">
                  <a16:creationId xmlns:a16="http://schemas.microsoft.com/office/drawing/2014/main" id="{BA5F5BB8-6621-45E0-BB7F-EE05B732FB82}"/>
                </a:ext>
              </a:extLst>
            </p:cNvPr>
            <p:cNvSpPr/>
            <p:nvPr/>
          </p:nvSpPr>
          <p:spPr>
            <a:xfrm>
              <a:off x="11322040" y="6472204"/>
              <a:ext cx="455121" cy="6965"/>
            </a:xfrm>
            <a:custGeom>
              <a:avLst/>
              <a:gdLst>
                <a:gd name="connsiteX0" fmla="*/ 0 w 455121"/>
                <a:gd name="connsiteY0" fmla="*/ 0 h 6965"/>
                <a:gd name="connsiteX1" fmla="*/ 455121 w 455121"/>
                <a:gd name="connsiteY1" fmla="*/ 0 h 6965"/>
                <a:gd name="connsiteX2" fmla="*/ 455121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1" y="0"/>
                  </a:lnTo>
                  <a:lnTo>
                    <a:pt x="455121" y="6966"/>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429" name="Freeform: Shape 1428">
              <a:extLst>
                <a:ext uri="{FF2B5EF4-FFF2-40B4-BE49-F238E27FC236}">
                  <a16:creationId xmlns:a16="http://schemas.microsoft.com/office/drawing/2014/main" id="{3497A3CC-9935-4222-B31C-06466BE59315}"/>
                </a:ext>
              </a:extLst>
            </p:cNvPr>
            <p:cNvSpPr/>
            <p:nvPr/>
          </p:nvSpPr>
          <p:spPr>
            <a:xfrm>
              <a:off x="11321103" y="6481849"/>
              <a:ext cx="456729" cy="4956"/>
            </a:xfrm>
            <a:custGeom>
              <a:avLst/>
              <a:gdLst>
                <a:gd name="connsiteX0" fmla="*/ 455524 w 456729"/>
                <a:gd name="connsiteY0" fmla="*/ 0 h 4956"/>
                <a:gd name="connsiteX1" fmla="*/ 0 w 456729"/>
                <a:gd name="connsiteY1" fmla="*/ 0 h 4956"/>
                <a:gd name="connsiteX2" fmla="*/ 0 w 456729"/>
                <a:gd name="connsiteY2" fmla="*/ 4956 h 4956"/>
                <a:gd name="connsiteX3" fmla="*/ 456730 w 456729"/>
                <a:gd name="connsiteY3" fmla="*/ 4956 h 4956"/>
                <a:gd name="connsiteX4" fmla="*/ 455524 w 456729"/>
                <a:gd name="connsiteY4" fmla="*/ 1072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455524" y="0"/>
                  </a:moveTo>
                  <a:lnTo>
                    <a:pt x="0" y="0"/>
                  </a:lnTo>
                  <a:lnTo>
                    <a:pt x="0" y="4956"/>
                  </a:lnTo>
                  <a:lnTo>
                    <a:pt x="456730" y="4956"/>
                  </a:lnTo>
                  <a:cubicBezTo>
                    <a:pt x="455952" y="3804"/>
                    <a:pt x="455537" y="2451"/>
                    <a:pt x="455524" y="1072"/>
                  </a:cubicBezTo>
                  <a:close/>
                </a:path>
              </a:pathLst>
            </a:custGeom>
            <a:solidFill>
              <a:srgbClr val="000000"/>
            </a:solidFill>
            <a:ln w="12700" cap="flat">
              <a:noFill/>
              <a:prstDash val="solid"/>
              <a:miter/>
            </a:ln>
          </p:spPr>
          <p:txBody>
            <a:bodyPr rtlCol="0" anchor="ctr"/>
            <a:lstStyle/>
            <a:p>
              <a:endParaRPr lang="en-US" dirty="0"/>
            </a:p>
          </p:txBody>
        </p:sp>
        <p:sp>
          <p:nvSpPr>
            <p:cNvPr id="1430" name="Freeform: Shape 1429">
              <a:extLst>
                <a:ext uri="{FF2B5EF4-FFF2-40B4-BE49-F238E27FC236}">
                  <a16:creationId xmlns:a16="http://schemas.microsoft.com/office/drawing/2014/main" id="{663B068C-2CF4-4103-93BB-2177999CA4B0}"/>
                </a:ext>
              </a:extLst>
            </p:cNvPr>
            <p:cNvSpPr/>
            <p:nvPr/>
          </p:nvSpPr>
          <p:spPr>
            <a:xfrm>
              <a:off x="9981059" y="6470731"/>
              <a:ext cx="53591" cy="6965"/>
            </a:xfrm>
            <a:custGeom>
              <a:avLst/>
              <a:gdLst>
                <a:gd name="connsiteX0" fmla="*/ 1072 w 53591"/>
                <a:gd name="connsiteY0" fmla="*/ 1474 h 6965"/>
                <a:gd name="connsiteX1" fmla="*/ 2010 w 53591"/>
                <a:gd name="connsiteY1" fmla="*/ 1474 h 6965"/>
                <a:gd name="connsiteX2" fmla="*/ 3752 w 53591"/>
                <a:gd name="connsiteY2" fmla="*/ 1474 h 6965"/>
                <a:gd name="connsiteX3" fmla="*/ 3752 w 53591"/>
                <a:gd name="connsiteY3" fmla="*/ 1474 h 6965"/>
                <a:gd name="connsiteX4" fmla="*/ 5628 w 53591"/>
                <a:gd name="connsiteY4" fmla="*/ 2679 h 6965"/>
                <a:gd name="connsiteX5" fmla="*/ 5628 w 53591"/>
                <a:gd name="connsiteY5" fmla="*/ 2679 h 6965"/>
                <a:gd name="connsiteX6" fmla="*/ 6833 w 53591"/>
                <a:gd name="connsiteY6" fmla="*/ 4421 h 6965"/>
                <a:gd name="connsiteX7" fmla="*/ 6833 w 53591"/>
                <a:gd name="connsiteY7" fmla="*/ 5626 h 6965"/>
                <a:gd name="connsiteX8" fmla="*/ 6833 w 53591"/>
                <a:gd name="connsiteY8" fmla="*/ 6966 h 6965"/>
                <a:gd name="connsiteX9" fmla="*/ 53591 w 53591"/>
                <a:gd name="connsiteY9" fmla="*/ 6966 h 6965"/>
                <a:gd name="connsiteX10" fmla="*/ 53591 w 53591"/>
                <a:gd name="connsiteY10" fmla="*/ 0 h 6965"/>
                <a:gd name="connsiteX11" fmla="*/ 0 w 53591"/>
                <a:gd name="connsiteY11" fmla="*/ 0 h 6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591" h="6965">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31" name="Freeform: Shape 1430">
              <a:extLst>
                <a:ext uri="{FF2B5EF4-FFF2-40B4-BE49-F238E27FC236}">
                  <a16:creationId xmlns:a16="http://schemas.microsoft.com/office/drawing/2014/main" id="{93534F0A-BF53-4E49-BAE1-3C2368B95761}"/>
                </a:ext>
              </a:extLst>
            </p:cNvPr>
            <p:cNvSpPr/>
            <p:nvPr/>
          </p:nvSpPr>
          <p:spPr>
            <a:xfrm>
              <a:off x="9983203" y="6480912"/>
              <a:ext cx="53591" cy="4956"/>
            </a:xfrm>
            <a:custGeom>
              <a:avLst/>
              <a:gdLst>
                <a:gd name="connsiteX0" fmla="*/ 5761 w 53591"/>
                <a:gd name="connsiteY0" fmla="*/ 938 h 4956"/>
                <a:gd name="connsiteX1" fmla="*/ 5761 w 53591"/>
                <a:gd name="connsiteY1" fmla="*/ 938 h 4956"/>
                <a:gd name="connsiteX2" fmla="*/ 4957 w 53591"/>
                <a:gd name="connsiteY2" fmla="*/ 2143 h 4956"/>
                <a:gd name="connsiteX3" fmla="*/ 4957 w 53591"/>
                <a:gd name="connsiteY3" fmla="*/ 3349 h 4956"/>
                <a:gd name="connsiteX4" fmla="*/ 3751 w 53591"/>
                <a:gd name="connsiteY4" fmla="*/ 4153 h 4956"/>
                <a:gd name="connsiteX5" fmla="*/ 2680 w 53591"/>
                <a:gd name="connsiteY5" fmla="*/ 4956 h 4956"/>
                <a:gd name="connsiteX6" fmla="*/ 1205 w 53591"/>
                <a:gd name="connsiteY6" fmla="*/ 4956 h 4956"/>
                <a:gd name="connsiteX7" fmla="*/ 0 w 53591"/>
                <a:gd name="connsiteY7" fmla="*/ 4956 h 4956"/>
                <a:gd name="connsiteX8" fmla="*/ 53591 w 53591"/>
                <a:gd name="connsiteY8" fmla="*/ 4956 h 4956"/>
                <a:gd name="connsiteX9" fmla="*/ 53591 w 53591"/>
                <a:gd name="connsiteY9" fmla="*/ 0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w="12700" cap="flat">
              <a:noFill/>
              <a:prstDash val="solid"/>
              <a:miter/>
            </a:ln>
          </p:spPr>
          <p:txBody>
            <a:bodyPr rtlCol="0" anchor="ctr"/>
            <a:lstStyle/>
            <a:p>
              <a:endParaRPr lang="en-US" dirty="0"/>
            </a:p>
          </p:txBody>
        </p:sp>
        <p:sp>
          <p:nvSpPr>
            <p:cNvPr id="1432" name="Freeform: Shape 1431">
              <a:extLst>
                <a:ext uri="{FF2B5EF4-FFF2-40B4-BE49-F238E27FC236}">
                  <a16:creationId xmlns:a16="http://schemas.microsoft.com/office/drawing/2014/main" id="{D4FD9A63-A3E5-40C6-9128-97AE8735AA90}"/>
                </a:ext>
              </a:extLst>
            </p:cNvPr>
            <p:cNvSpPr/>
            <p:nvPr/>
          </p:nvSpPr>
          <p:spPr>
            <a:xfrm>
              <a:off x="9944483" y="5890966"/>
              <a:ext cx="16613" cy="15271"/>
            </a:xfrm>
            <a:custGeom>
              <a:avLst/>
              <a:gdLst>
                <a:gd name="connsiteX0" fmla="*/ 4556 w 16613"/>
                <a:gd name="connsiteY0" fmla="*/ 7636 h 15271"/>
                <a:gd name="connsiteX1" fmla="*/ 4556 w 16613"/>
                <a:gd name="connsiteY1" fmla="*/ 8305 h 15271"/>
                <a:gd name="connsiteX2" fmla="*/ 4556 w 16613"/>
                <a:gd name="connsiteY2" fmla="*/ 9109 h 15271"/>
                <a:gd name="connsiteX3" fmla="*/ 4556 w 16613"/>
                <a:gd name="connsiteY3" fmla="*/ 10181 h 15271"/>
                <a:gd name="connsiteX4" fmla="*/ 3618 w 16613"/>
                <a:gd name="connsiteY4" fmla="*/ 11520 h 15271"/>
                <a:gd name="connsiteX5" fmla="*/ 2947 w 16613"/>
                <a:gd name="connsiteY5" fmla="*/ 12324 h 15271"/>
                <a:gd name="connsiteX6" fmla="*/ 1474 w 16613"/>
                <a:gd name="connsiteY6" fmla="*/ 13262 h 15271"/>
                <a:gd name="connsiteX7" fmla="*/ 1474 w 16613"/>
                <a:gd name="connsiteY7" fmla="*/ 13262 h 15271"/>
                <a:gd name="connsiteX8" fmla="*/ 0 w 16613"/>
                <a:gd name="connsiteY8" fmla="*/ 13262 h 15271"/>
                <a:gd name="connsiteX9" fmla="*/ 0 w 16613"/>
                <a:gd name="connsiteY9" fmla="*/ 13932 h 15271"/>
                <a:gd name="connsiteX10" fmla="*/ 7234 w 16613"/>
                <a:gd name="connsiteY10" fmla="*/ 15271 h 15271"/>
                <a:gd name="connsiteX11" fmla="*/ 7234 w 16613"/>
                <a:gd name="connsiteY11" fmla="*/ 9109 h 15271"/>
                <a:gd name="connsiteX12" fmla="*/ 14470 w 16613"/>
                <a:gd name="connsiteY12" fmla="*/ 1875 h 15271"/>
                <a:gd name="connsiteX13" fmla="*/ 16613 w 16613"/>
                <a:gd name="connsiteY13" fmla="*/ 1875 h 15271"/>
                <a:gd name="connsiteX14" fmla="*/ 15809 w 16613"/>
                <a:gd name="connsiteY14" fmla="*/ 1875 h 15271"/>
                <a:gd name="connsiteX15" fmla="*/ 6029 w 16613"/>
                <a:gd name="connsiteY15" fmla="*/ 0 h 15271"/>
                <a:gd name="connsiteX16" fmla="*/ 6029 w 16613"/>
                <a:gd name="connsiteY16" fmla="*/ 6162 h 15271"/>
                <a:gd name="connsiteX17" fmla="*/ 4556 w 16613"/>
                <a:gd name="connsiteY17" fmla="*/ 7636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w="12700" cap="flat">
              <a:noFill/>
              <a:prstDash val="solid"/>
              <a:miter/>
            </a:ln>
          </p:spPr>
          <p:txBody>
            <a:bodyPr rtlCol="0" anchor="ctr"/>
            <a:lstStyle/>
            <a:p>
              <a:endParaRPr lang="en-US" dirty="0"/>
            </a:p>
          </p:txBody>
        </p:sp>
        <p:sp>
          <p:nvSpPr>
            <p:cNvPr id="1433" name="Freeform: Shape 1432">
              <a:extLst>
                <a:ext uri="{FF2B5EF4-FFF2-40B4-BE49-F238E27FC236}">
                  <a16:creationId xmlns:a16="http://schemas.microsoft.com/office/drawing/2014/main" id="{775981AA-79D5-4870-A8E3-3BE6F4F55E8F}"/>
                </a:ext>
              </a:extLst>
            </p:cNvPr>
            <p:cNvSpPr/>
            <p:nvPr/>
          </p:nvSpPr>
          <p:spPr>
            <a:xfrm>
              <a:off x="9940598" y="5905032"/>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 name="connsiteX4" fmla="*/ 0 w 13397"/>
                <a:gd name="connsiteY4" fmla="*/ 0 h 13395"/>
                <a:gd name="connsiteX5" fmla="*/ 0 w 13397"/>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97" h="13395">
                  <a:moveTo>
                    <a:pt x="0" y="0"/>
                  </a:moveTo>
                  <a:lnTo>
                    <a:pt x="0" y="0"/>
                  </a:lnTo>
                  <a:lnTo>
                    <a:pt x="0" y="0"/>
                  </a:lnTo>
                  <a:lnTo>
                    <a:pt x="0" y="0"/>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34" name="Freeform: Shape 1433">
              <a:extLst>
                <a:ext uri="{FF2B5EF4-FFF2-40B4-BE49-F238E27FC236}">
                  <a16:creationId xmlns:a16="http://schemas.microsoft.com/office/drawing/2014/main" id="{6A885EB3-9F6F-400F-A457-2E170B4A6C77}"/>
                </a:ext>
              </a:extLst>
            </p:cNvPr>
            <p:cNvSpPr/>
            <p:nvPr/>
          </p:nvSpPr>
          <p:spPr>
            <a:xfrm>
              <a:off x="9964982" y="6472472"/>
              <a:ext cx="18086" cy="669"/>
            </a:xfrm>
            <a:custGeom>
              <a:avLst/>
              <a:gdLst>
                <a:gd name="connsiteX0" fmla="*/ 18087 w 18086"/>
                <a:gd name="connsiteY0" fmla="*/ 0 h 669"/>
                <a:gd name="connsiteX1" fmla="*/ 17149 w 18086"/>
                <a:gd name="connsiteY1" fmla="*/ 0 h 669"/>
                <a:gd name="connsiteX2" fmla="*/ 0 w 18086"/>
                <a:gd name="connsiteY2" fmla="*/ 0 h 669"/>
                <a:gd name="connsiteX3" fmla="*/ 0 w 18086"/>
                <a:gd name="connsiteY3" fmla="*/ 670 h 669"/>
                <a:gd name="connsiteX4" fmla="*/ 16747 w 18086"/>
                <a:gd name="connsiteY4" fmla="*/ 0 h 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 h="669">
                  <a:moveTo>
                    <a:pt x="18087" y="0"/>
                  </a:moveTo>
                  <a:lnTo>
                    <a:pt x="17149" y="0"/>
                  </a:lnTo>
                  <a:lnTo>
                    <a:pt x="0" y="0"/>
                  </a:lnTo>
                  <a:lnTo>
                    <a:pt x="0" y="670"/>
                  </a:lnTo>
                  <a:lnTo>
                    <a:pt x="16747" y="0"/>
                  </a:lnTo>
                  <a:close/>
                </a:path>
              </a:pathLst>
            </a:custGeom>
            <a:solidFill>
              <a:srgbClr val="000000"/>
            </a:solidFill>
            <a:ln w="12700" cap="flat">
              <a:noFill/>
              <a:prstDash val="solid"/>
              <a:miter/>
            </a:ln>
          </p:spPr>
          <p:txBody>
            <a:bodyPr rtlCol="0" anchor="ctr"/>
            <a:lstStyle/>
            <a:p>
              <a:endParaRPr lang="en-US" dirty="0"/>
            </a:p>
          </p:txBody>
        </p:sp>
        <p:sp>
          <p:nvSpPr>
            <p:cNvPr id="1435" name="Freeform: Shape 1434">
              <a:extLst>
                <a:ext uri="{FF2B5EF4-FFF2-40B4-BE49-F238E27FC236}">
                  <a16:creationId xmlns:a16="http://schemas.microsoft.com/office/drawing/2014/main" id="{A9C8E2A6-5CCF-4621-87E2-F61D1646925A}"/>
                </a:ext>
              </a:extLst>
            </p:cNvPr>
            <p:cNvSpPr/>
            <p:nvPr/>
          </p:nvSpPr>
          <p:spPr>
            <a:xfrm>
              <a:off x="9944483" y="6480644"/>
              <a:ext cx="6163" cy="2277"/>
            </a:xfrm>
            <a:custGeom>
              <a:avLst/>
              <a:gdLst>
                <a:gd name="connsiteX0" fmla="*/ 0 w 6163"/>
                <a:gd name="connsiteY0" fmla="*/ 2277 h 2277"/>
                <a:gd name="connsiteX1" fmla="*/ 6163 w 6163"/>
                <a:gd name="connsiteY1" fmla="*/ 2277 h 2277"/>
                <a:gd name="connsiteX2" fmla="*/ 6163 w 6163"/>
                <a:gd name="connsiteY2" fmla="*/ 938 h 2277"/>
                <a:gd name="connsiteX3" fmla="*/ 6163 w 6163"/>
                <a:gd name="connsiteY3" fmla="*/ 938 h 2277"/>
                <a:gd name="connsiteX4" fmla="*/ 6163 w 6163"/>
                <a:gd name="connsiteY4" fmla="*/ 0 h 2277"/>
                <a:gd name="connsiteX5" fmla="*/ 134 w 6163"/>
                <a:gd name="connsiteY5" fmla="*/ 0 h 2277"/>
                <a:gd name="connsiteX6" fmla="*/ 134 w 6163"/>
                <a:gd name="connsiteY6" fmla="*/ 1206 h 2277"/>
                <a:gd name="connsiteX7" fmla="*/ 0 w 6163"/>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63" h="2277">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w="12700" cap="flat">
              <a:noFill/>
              <a:prstDash val="solid"/>
              <a:miter/>
            </a:ln>
          </p:spPr>
          <p:txBody>
            <a:bodyPr rtlCol="0" anchor="ctr"/>
            <a:lstStyle/>
            <a:p>
              <a:endParaRPr lang="en-US" dirty="0"/>
            </a:p>
          </p:txBody>
        </p:sp>
        <p:sp>
          <p:nvSpPr>
            <p:cNvPr id="1436" name="Freeform: Shape 1435">
              <a:extLst>
                <a:ext uri="{FF2B5EF4-FFF2-40B4-BE49-F238E27FC236}">
                  <a16:creationId xmlns:a16="http://schemas.microsoft.com/office/drawing/2014/main" id="{31F6A4F4-76B1-47E1-BD66-BD79BA67736E}"/>
                </a:ext>
              </a:extLst>
            </p:cNvPr>
            <p:cNvSpPr/>
            <p:nvPr/>
          </p:nvSpPr>
          <p:spPr>
            <a:xfrm>
              <a:off x="9941134" y="5904898"/>
              <a:ext cx="2545" cy="572263"/>
            </a:xfrm>
            <a:custGeom>
              <a:avLst/>
              <a:gdLst>
                <a:gd name="connsiteX0" fmla="*/ 0 w 2545"/>
                <a:gd name="connsiteY0" fmla="*/ 134 h 572263"/>
                <a:gd name="connsiteX1" fmla="*/ 0 w 2545"/>
                <a:gd name="connsiteY1" fmla="*/ 134 h 572263"/>
                <a:gd name="connsiteX2" fmla="*/ 0 w 2545"/>
                <a:gd name="connsiteY2" fmla="*/ 570120 h 572263"/>
                <a:gd name="connsiteX3" fmla="*/ 2546 w 2545"/>
                <a:gd name="connsiteY3" fmla="*/ 572263 h 572263"/>
                <a:gd name="connsiteX4" fmla="*/ 2546 w 2545"/>
                <a:gd name="connsiteY4" fmla="*/ 0 h 572263"/>
                <a:gd name="connsiteX5" fmla="*/ 1339 w 2545"/>
                <a:gd name="connsiteY5" fmla="*/ 0 h 5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572263">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437" name="Freeform: Shape 1436">
              <a:extLst>
                <a:ext uri="{FF2B5EF4-FFF2-40B4-BE49-F238E27FC236}">
                  <a16:creationId xmlns:a16="http://schemas.microsoft.com/office/drawing/2014/main" id="{9D919E91-CBFC-443D-98D5-54D969095C77}"/>
                </a:ext>
              </a:extLst>
            </p:cNvPr>
            <p:cNvSpPr/>
            <p:nvPr/>
          </p:nvSpPr>
          <p:spPr>
            <a:xfrm>
              <a:off x="9697563" y="5891100"/>
              <a:ext cx="207531" cy="2679"/>
            </a:xfrm>
            <a:custGeom>
              <a:avLst/>
              <a:gdLst>
                <a:gd name="connsiteX0" fmla="*/ 207263 w 207531"/>
                <a:gd name="connsiteY0" fmla="*/ 1340 h 2679"/>
                <a:gd name="connsiteX1" fmla="*/ 207263 w 207531"/>
                <a:gd name="connsiteY1" fmla="*/ 0 h 2679"/>
                <a:gd name="connsiteX2" fmla="*/ 0 w 207531"/>
                <a:gd name="connsiteY2" fmla="*/ 0 h 2679"/>
                <a:gd name="connsiteX3" fmla="*/ 0 w 207531"/>
                <a:gd name="connsiteY3" fmla="*/ 1340 h 2679"/>
                <a:gd name="connsiteX4" fmla="*/ 0 w 207531"/>
                <a:gd name="connsiteY4" fmla="*/ 2679 h 2679"/>
                <a:gd name="connsiteX5" fmla="*/ 207531 w 207531"/>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31" h="2679">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w="12700" cap="flat">
              <a:noFill/>
              <a:prstDash val="solid"/>
              <a:miter/>
            </a:ln>
          </p:spPr>
          <p:txBody>
            <a:bodyPr rtlCol="0" anchor="ctr"/>
            <a:lstStyle/>
            <a:p>
              <a:endParaRPr lang="en-US" dirty="0"/>
            </a:p>
          </p:txBody>
        </p:sp>
        <p:sp>
          <p:nvSpPr>
            <p:cNvPr id="1438" name="Freeform: Shape 1437">
              <a:extLst>
                <a:ext uri="{FF2B5EF4-FFF2-40B4-BE49-F238E27FC236}">
                  <a16:creationId xmlns:a16="http://schemas.microsoft.com/office/drawing/2014/main" id="{F6DC77B0-6008-4DD4-A2A0-B3615E94D6FE}"/>
                </a:ext>
              </a:extLst>
            </p:cNvPr>
            <p:cNvSpPr/>
            <p:nvPr/>
          </p:nvSpPr>
          <p:spPr>
            <a:xfrm>
              <a:off x="9939124" y="5904228"/>
              <a:ext cx="6029" cy="944"/>
            </a:xfrm>
            <a:custGeom>
              <a:avLst/>
              <a:gdLst>
                <a:gd name="connsiteX0" fmla="*/ 2010 w 6029"/>
                <a:gd name="connsiteY0" fmla="*/ 804 h 944"/>
                <a:gd name="connsiteX1" fmla="*/ 3349 w 6029"/>
                <a:gd name="connsiteY1" fmla="*/ 804 h 944"/>
                <a:gd name="connsiteX2" fmla="*/ 4556 w 6029"/>
                <a:gd name="connsiteY2" fmla="*/ 804 h 944"/>
                <a:gd name="connsiteX3" fmla="*/ 6029 w 6029"/>
                <a:gd name="connsiteY3" fmla="*/ 804 h 944"/>
                <a:gd name="connsiteX4" fmla="*/ 3349 w 6029"/>
                <a:gd name="connsiteY4" fmla="*/ 804 h 944"/>
                <a:gd name="connsiteX5" fmla="*/ 0 w 6029"/>
                <a:gd name="connsiteY5" fmla="*/ 0 h 944"/>
                <a:gd name="connsiteX6" fmla="*/ 0 w 6029"/>
                <a:gd name="connsiteY6" fmla="*/ 0 h 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9" h="944">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439" name="Freeform: Shape 1438">
              <a:extLst>
                <a:ext uri="{FF2B5EF4-FFF2-40B4-BE49-F238E27FC236}">
                  <a16:creationId xmlns:a16="http://schemas.microsoft.com/office/drawing/2014/main" id="{45C26B5D-04CB-4EFB-AE13-4FC76313244A}"/>
                </a:ext>
              </a:extLst>
            </p:cNvPr>
            <p:cNvSpPr/>
            <p:nvPr/>
          </p:nvSpPr>
          <p:spPr>
            <a:xfrm>
              <a:off x="9936043" y="5904228"/>
              <a:ext cx="13397" cy="13395"/>
            </a:xfrm>
            <a:custGeom>
              <a:avLst/>
              <a:gdLst>
                <a:gd name="connsiteX0" fmla="*/ 0 w 13397"/>
                <a:gd name="connsiteY0" fmla="*/ 0 h 13395"/>
                <a:gd name="connsiteX1" fmla="*/ 0 w 13397"/>
                <a:gd name="connsiteY1" fmla="*/ 0 h 13395"/>
                <a:gd name="connsiteX2" fmla="*/ 0 w 13397"/>
                <a:gd name="connsiteY2" fmla="*/ 0 h 13395"/>
              </a:gdLst>
              <a:ahLst/>
              <a:cxnLst>
                <a:cxn ang="0">
                  <a:pos x="connsiteX0" y="connsiteY0"/>
                </a:cxn>
                <a:cxn ang="0">
                  <a:pos x="connsiteX1" y="connsiteY1"/>
                </a:cxn>
                <a:cxn ang="0">
                  <a:pos x="connsiteX2" y="connsiteY2"/>
                </a:cxn>
              </a:cxnLst>
              <a:rect l="l" t="t" r="r" b="b"/>
              <a:pathLst>
                <a:path w="13397" h="13395">
                  <a:moveTo>
                    <a:pt x="0" y="0"/>
                  </a:move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40" name="Freeform: Shape 1439">
              <a:extLst>
                <a:ext uri="{FF2B5EF4-FFF2-40B4-BE49-F238E27FC236}">
                  <a16:creationId xmlns:a16="http://schemas.microsoft.com/office/drawing/2014/main" id="{6E804A1E-D9D0-4646-A23D-7A7BCB5310EF}"/>
                </a:ext>
              </a:extLst>
            </p:cNvPr>
            <p:cNvSpPr/>
            <p:nvPr/>
          </p:nvSpPr>
          <p:spPr>
            <a:xfrm>
              <a:off x="9930489" y="5898334"/>
              <a:ext cx="60" cy="937"/>
            </a:xfrm>
            <a:custGeom>
              <a:avLst/>
              <a:gdLst>
                <a:gd name="connsiteX0" fmla="*/ 61 w 60"/>
                <a:gd name="connsiteY0" fmla="*/ 938 h 937"/>
                <a:gd name="connsiteX1" fmla="*/ 61 w 60"/>
                <a:gd name="connsiteY1" fmla="*/ 0 h 937"/>
                <a:gd name="connsiteX2" fmla="*/ 61 w 60"/>
                <a:gd name="connsiteY2" fmla="*/ 0 h 937"/>
                <a:gd name="connsiteX3" fmla="*/ 61 w 60"/>
                <a:gd name="connsiteY3" fmla="*/ 938 h 937"/>
              </a:gdLst>
              <a:ahLst/>
              <a:cxnLst>
                <a:cxn ang="0">
                  <a:pos x="connsiteX0" y="connsiteY0"/>
                </a:cxn>
                <a:cxn ang="0">
                  <a:pos x="connsiteX1" y="connsiteY1"/>
                </a:cxn>
                <a:cxn ang="0">
                  <a:pos x="connsiteX2" y="connsiteY2"/>
                </a:cxn>
                <a:cxn ang="0">
                  <a:pos x="connsiteX3" y="connsiteY3"/>
                </a:cxn>
              </a:cxnLst>
              <a:rect l="l" t="t" r="r" b="b"/>
              <a:pathLst>
                <a:path w="60" h="937">
                  <a:moveTo>
                    <a:pt x="61" y="938"/>
                  </a:moveTo>
                  <a:cubicBezTo>
                    <a:pt x="61" y="938"/>
                    <a:pt x="61" y="268"/>
                    <a:pt x="61" y="0"/>
                  </a:cubicBezTo>
                  <a:lnTo>
                    <a:pt x="61" y="0"/>
                  </a:lnTo>
                  <a:cubicBezTo>
                    <a:pt x="-20" y="308"/>
                    <a:pt x="-20" y="630"/>
                    <a:pt x="61" y="938"/>
                  </a:cubicBezTo>
                  <a:close/>
                </a:path>
              </a:pathLst>
            </a:custGeom>
            <a:solidFill>
              <a:srgbClr val="000000"/>
            </a:solidFill>
            <a:ln w="12700" cap="flat">
              <a:noFill/>
              <a:prstDash val="solid"/>
              <a:miter/>
            </a:ln>
          </p:spPr>
          <p:txBody>
            <a:bodyPr rtlCol="0" anchor="ctr"/>
            <a:lstStyle/>
            <a:p>
              <a:endParaRPr lang="en-US" dirty="0"/>
            </a:p>
          </p:txBody>
        </p:sp>
        <p:sp>
          <p:nvSpPr>
            <p:cNvPr id="1441" name="Freeform: Shape 1440">
              <a:extLst>
                <a:ext uri="{FF2B5EF4-FFF2-40B4-BE49-F238E27FC236}">
                  <a16:creationId xmlns:a16="http://schemas.microsoft.com/office/drawing/2014/main" id="{020D22EF-B508-44FE-8308-06F0361E5CF1}"/>
                </a:ext>
              </a:extLst>
            </p:cNvPr>
            <p:cNvSpPr/>
            <p:nvPr/>
          </p:nvSpPr>
          <p:spPr>
            <a:xfrm>
              <a:off x="9949039" y="5898602"/>
              <a:ext cx="39" cy="1473"/>
            </a:xfrm>
            <a:custGeom>
              <a:avLst/>
              <a:gdLst>
                <a:gd name="connsiteX0" fmla="*/ 0 w 39"/>
                <a:gd name="connsiteY0" fmla="*/ 0 h 1473"/>
                <a:gd name="connsiteX1" fmla="*/ 0 w 39"/>
                <a:gd name="connsiteY1" fmla="*/ 1474 h 1473"/>
                <a:gd name="connsiteX2" fmla="*/ 0 w 39"/>
                <a:gd name="connsiteY2" fmla="*/ 670 h 1473"/>
                <a:gd name="connsiteX3" fmla="*/ 0 w 39"/>
                <a:gd name="connsiteY3" fmla="*/ 0 h 1473"/>
              </a:gdLst>
              <a:ahLst/>
              <a:cxnLst>
                <a:cxn ang="0">
                  <a:pos x="connsiteX0" y="connsiteY0"/>
                </a:cxn>
                <a:cxn ang="0">
                  <a:pos x="connsiteX1" y="connsiteY1"/>
                </a:cxn>
                <a:cxn ang="0">
                  <a:pos x="connsiteX2" y="connsiteY2"/>
                </a:cxn>
                <a:cxn ang="0">
                  <a:pos x="connsiteX3" y="connsiteY3"/>
                </a:cxn>
              </a:cxnLst>
              <a:rect l="l" t="t" r="r" b="b"/>
              <a:pathLst>
                <a:path w="39" h="1473">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w="12700" cap="flat">
              <a:noFill/>
              <a:prstDash val="solid"/>
              <a:miter/>
            </a:ln>
          </p:spPr>
          <p:txBody>
            <a:bodyPr rtlCol="0" anchor="ctr"/>
            <a:lstStyle/>
            <a:p>
              <a:endParaRPr lang="en-US" dirty="0"/>
            </a:p>
          </p:txBody>
        </p:sp>
        <p:sp>
          <p:nvSpPr>
            <p:cNvPr id="1442" name="Freeform: Shape 1441">
              <a:extLst>
                <a:ext uri="{FF2B5EF4-FFF2-40B4-BE49-F238E27FC236}">
                  <a16:creationId xmlns:a16="http://schemas.microsoft.com/office/drawing/2014/main" id="{41E25AC5-723B-4E0C-AF37-D926DA67C025}"/>
                </a:ext>
              </a:extLst>
            </p:cNvPr>
            <p:cNvSpPr/>
            <p:nvPr/>
          </p:nvSpPr>
          <p:spPr>
            <a:xfrm>
              <a:off x="9682691" y="5788087"/>
              <a:ext cx="14643" cy="111591"/>
            </a:xfrm>
            <a:custGeom>
              <a:avLst/>
              <a:gdLst>
                <a:gd name="connsiteX0" fmla="*/ 7637 w 14643"/>
                <a:gd name="connsiteY0" fmla="*/ 111586 h 111591"/>
                <a:gd name="connsiteX1" fmla="*/ 14603 w 14643"/>
                <a:gd name="connsiteY1" fmla="*/ 105692 h 111591"/>
                <a:gd name="connsiteX2" fmla="*/ 14603 w 14643"/>
                <a:gd name="connsiteY2" fmla="*/ 104352 h 111591"/>
                <a:gd name="connsiteX3" fmla="*/ 14603 w 14643"/>
                <a:gd name="connsiteY3" fmla="*/ 7234 h 111591"/>
                <a:gd name="connsiteX4" fmla="*/ 7369 w 14643"/>
                <a:gd name="connsiteY4" fmla="*/ 0 h 111591"/>
                <a:gd name="connsiteX5" fmla="*/ 0 w 14643"/>
                <a:gd name="connsiteY5" fmla="*/ 7234 h 111591"/>
                <a:gd name="connsiteX6" fmla="*/ 0 w 14643"/>
                <a:gd name="connsiteY6" fmla="*/ 104352 h 111591"/>
                <a:gd name="connsiteX7" fmla="*/ 7503 w 14643"/>
                <a:gd name="connsiteY7" fmla="*/ 111590 h 111591"/>
                <a:gd name="connsiteX8" fmla="*/ 7637 w 14643"/>
                <a:gd name="connsiteY8" fmla="*/ 111586 h 111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3" h="111591">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w="12700" cap="flat">
              <a:noFill/>
              <a:prstDash val="solid"/>
              <a:miter/>
            </a:ln>
          </p:spPr>
          <p:txBody>
            <a:bodyPr rtlCol="0" anchor="ctr"/>
            <a:lstStyle/>
            <a:p>
              <a:endParaRPr lang="en-US" dirty="0"/>
            </a:p>
          </p:txBody>
        </p:sp>
        <p:sp>
          <p:nvSpPr>
            <p:cNvPr id="1443" name="Freeform: Shape 1442">
              <a:extLst>
                <a:ext uri="{FF2B5EF4-FFF2-40B4-BE49-F238E27FC236}">
                  <a16:creationId xmlns:a16="http://schemas.microsoft.com/office/drawing/2014/main" id="{32BE6B9A-A37B-4392-B92E-FD5FD3520C2A}"/>
                </a:ext>
              </a:extLst>
            </p:cNvPr>
            <p:cNvSpPr/>
            <p:nvPr/>
          </p:nvSpPr>
          <p:spPr>
            <a:xfrm>
              <a:off x="9919429" y="5895789"/>
              <a:ext cx="10852" cy="2545"/>
            </a:xfrm>
            <a:custGeom>
              <a:avLst/>
              <a:gdLst>
                <a:gd name="connsiteX0" fmla="*/ 0 w 10852"/>
                <a:gd name="connsiteY0" fmla="*/ 0 h 2545"/>
                <a:gd name="connsiteX1" fmla="*/ 0 w 10852"/>
                <a:gd name="connsiteY1" fmla="*/ 2545 h 2545"/>
                <a:gd name="connsiteX2" fmla="*/ 10852 w 10852"/>
                <a:gd name="connsiteY2" fmla="*/ 2545 h 2545"/>
                <a:gd name="connsiteX3" fmla="*/ 10852 w 10852"/>
                <a:gd name="connsiteY3" fmla="*/ 1340 h 2545"/>
                <a:gd name="connsiteX4" fmla="*/ 10852 w 10852"/>
                <a:gd name="connsiteY4" fmla="*/ 1340 h 2545"/>
                <a:gd name="connsiteX5" fmla="*/ 3885 w 10852"/>
                <a:gd name="connsiteY5" fmla="*/ 134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2545">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w="12700" cap="flat">
              <a:noFill/>
              <a:prstDash val="solid"/>
              <a:miter/>
            </a:ln>
          </p:spPr>
          <p:txBody>
            <a:bodyPr rtlCol="0" anchor="ctr"/>
            <a:lstStyle/>
            <a:p>
              <a:endParaRPr lang="en-US" dirty="0"/>
            </a:p>
          </p:txBody>
        </p:sp>
        <p:sp>
          <p:nvSpPr>
            <p:cNvPr id="1444" name="Freeform: Shape 1443">
              <a:extLst>
                <a:ext uri="{FF2B5EF4-FFF2-40B4-BE49-F238E27FC236}">
                  <a16:creationId xmlns:a16="http://schemas.microsoft.com/office/drawing/2014/main" id="{444171F4-7D60-400B-AF18-C2E63C33837D}"/>
                </a:ext>
              </a:extLst>
            </p:cNvPr>
            <p:cNvSpPr/>
            <p:nvPr/>
          </p:nvSpPr>
          <p:spPr>
            <a:xfrm>
              <a:off x="9936043" y="5904094"/>
              <a:ext cx="2545" cy="569851"/>
            </a:xfrm>
            <a:custGeom>
              <a:avLst/>
              <a:gdLst>
                <a:gd name="connsiteX0" fmla="*/ 0 w 2545"/>
                <a:gd name="connsiteY0" fmla="*/ 0 h 569851"/>
                <a:gd name="connsiteX1" fmla="*/ 0 w 2545"/>
                <a:gd name="connsiteY1" fmla="*/ 0 h 569851"/>
                <a:gd name="connsiteX2" fmla="*/ 0 w 2545"/>
                <a:gd name="connsiteY2" fmla="*/ 569852 h 569851"/>
                <a:gd name="connsiteX3" fmla="*/ 1072 w 2545"/>
                <a:gd name="connsiteY3" fmla="*/ 569852 h 569851"/>
                <a:gd name="connsiteX4" fmla="*/ 2546 w 2545"/>
                <a:gd name="connsiteY4" fmla="*/ 569852 h 569851"/>
                <a:gd name="connsiteX5" fmla="*/ 2546 w 2545"/>
                <a:gd name="connsiteY5" fmla="*/ 268 h 569851"/>
                <a:gd name="connsiteX6" fmla="*/ 2546 w 2545"/>
                <a:gd name="connsiteY6" fmla="*/ 268 h 569851"/>
                <a:gd name="connsiteX7" fmla="*/ 1608 w 2545"/>
                <a:gd name="connsiteY7" fmla="*/ 268 h 56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569851">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w="12700" cap="flat">
              <a:noFill/>
              <a:prstDash val="solid"/>
              <a:miter/>
            </a:ln>
          </p:spPr>
          <p:txBody>
            <a:bodyPr rtlCol="0" anchor="ctr"/>
            <a:lstStyle/>
            <a:p>
              <a:endParaRPr lang="en-US" dirty="0"/>
            </a:p>
          </p:txBody>
        </p:sp>
        <p:sp>
          <p:nvSpPr>
            <p:cNvPr id="1445" name="Freeform: Shape 1444">
              <a:extLst>
                <a:ext uri="{FF2B5EF4-FFF2-40B4-BE49-F238E27FC236}">
                  <a16:creationId xmlns:a16="http://schemas.microsoft.com/office/drawing/2014/main" id="{4F4C55A2-8CB4-472D-BB64-3BAD587237B1}"/>
                </a:ext>
              </a:extLst>
            </p:cNvPr>
            <p:cNvSpPr/>
            <p:nvPr/>
          </p:nvSpPr>
          <p:spPr>
            <a:xfrm>
              <a:off x="9913534" y="6475433"/>
              <a:ext cx="30999" cy="14587"/>
            </a:xfrm>
            <a:custGeom>
              <a:avLst/>
              <a:gdLst>
                <a:gd name="connsiteX0" fmla="*/ 30949 w 30999"/>
                <a:gd name="connsiteY0" fmla="*/ 7488 h 14587"/>
                <a:gd name="connsiteX1" fmla="*/ 30949 w 30999"/>
                <a:gd name="connsiteY1" fmla="*/ 6149 h 14587"/>
                <a:gd name="connsiteX2" fmla="*/ 30949 w 30999"/>
                <a:gd name="connsiteY2" fmla="*/ 4943 h 14587"/>
                <a:gd name="connsiteX3" fmla="*/ 29743 w 30999"/>
                <a:gd name="connsiteY3" fmla="*/ 2264 h 14587"/>
                <a:gd name="connsiteX4" fmla="*/ 27197 w 30999"/>
                <a:gd name="connsiteY4" fmla="*/ 120 h 14587"/>
                <a:gd name="connsiteX5" fmla="*/ 25188 w 30999"/>
                <a:gd name="connsiteY5" fmla="*/ 120 h 14587"/>
                <a:gd name="connsiteX6" fmla="*/ 23714 w 30999"/>
                <a:gd name="connsiteY6" fmla="*/ 120 h 14587"/>
                <a:gd name="connsiteX7" fmla="*/ 22642 w 30999"/>
                <a:gd name="connsiteY7" fmla="*/ 120 h 14587"/>
                <a:gd name="connsiteX8" fmla="*/ 6029 w 30999"/>
                <a:gd name="connsiteY8" fmla="*/ 924 h 14587"/>
                <a:gd name="connsiteX9" fmla="*/ 6029 w 30999"/>
                <a:gd name="connsiteY9" fmla="*/ 7488 h 14587"/>
                <a:gd name="connsiteX10" fmla="*/ 0 w 30999"/>
                <a:gd name="connsiteY10" fmla="*/ 14588 h 14587"/>
                <a:gd name="connsiteX11" fmla="*/ 0 w 30999"/>
                <a:gd name="connsiteY11" fmla="*/ 14588 h 14587"/>
                <a:gd name="connsiteX12" fmla="*/ 24250 w 30999"/>
                <a:gd name="connsiteY12" fmla="*/ 13650 h 14587"/>
                <a:gd name="connsiteX13" fmla="*/ 30815 w 30999"/>
                <a:gd name="connsiteY13" fmla="*/ 8694 h 14587"/>
                <a:gd name="connsiteX14" fmla="*/ 30815 w 30999"/>
                <a:gd name="connsiteY14" fmla="*/ 7488 h 14587"/>
                <a:gd name="connsiteX15" fmla="*/ 28403 w 30999"/>
                <a:gd name="connsiteY15" fmla="*/ 7488 h 14587"/>
                <a:gd name="connsiteX16" fmla="*/ 23848 w 30999"/>
                <a:gd name="connsiteY16" fmla="*/ 7488 h 14587"/>
                <a:gd name="connsiteX17" fmla="*/ 22991 w 30999"/>
                <a:gd name="connsiteY17" fmla="*/ 5800 h 14587"/>
                <a:gd name="connsiteX18" fmla="*/ 23848 w 30999"/>
                <a:gd name="connsiteY18" fmla="*/ 4943 h 14587"/>
                <a:gd name="connsiteX19" fmla="*/ 28403 w 30999"/>
                <a:gd name="connsiteY19" fmla="*/ 4943 h 14587"/>
                <a:gd name="connsiteX20" fmla="*/ 29743 w 30999"/>
                <a:gd name="connsiteY20" fmla="*/ 6001 h 14587"/>
                <a:gd name="connsiteX21" fmla="*/ 29743 w 30999"/>
                <a:gd name="connsiteY21" fmla="*/ 6283 h 14587"/>
                <a:gd name="connsiteX22" fmla="*/ 28403 w 30999"/>
                <a:gd name="connsiteY22" fmla="*/ 7488 h 14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999" h="14587">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w="12700" cap="flat">
              <a:noFill/>
              <a:prstDash val="solid"/>
              <a:miter/>
            </a:ln>
          </p:spPr>
          <p:txBody>
            <a:bodyPr rtlCol="0" anchor="ctr"/>
            <a:lstStyle/>
            <a:p>
              <a:endParaRPr lang="en-US" dirty="0"/>
            </a:p>
          </p:txBody>
        </p:sp>
        <p:sp>
          <p:nvSpPr>
            <p:cNvPr id="1446" name="Freeform: Shape 1445">
              <a:extLst>
                <a:ext uri="{FF2B5EF4-FFF2-40B4-BE49-F238E27FC236}">
                  <a16:creationId xmlns:a16="http://schemas.microsoft.com/office/drawing/2014/main" id="{C4905C94-8A0F-45B1-83F3-D6BEB2D244BA}"/>
                </a:ext>
              </a:extLst>
            </p:cNvPr>
            <p:cNvSpPr/>
            <p:nvPr/>
          </p:nvSpPr>
          <p:spPr>
            <a:xfrm>
              <a:off x="9905178" y="6482653"/>
              <a:ext cx="50" cy="1607"/>
            </a:xfrm>
            <a:custGeom>
              <a:avLst/>
              <a:gdLst>
                <a:gd name="connsiteX0" fmla="*/ 50 w 50"/>
                <a:gd name="connsiteY0" fmla="*/ 1608 h 1607"/>
                <a:gd name="connsiteX1" fmla="*/ 50 w 50"/>
                <a:gd name="connsiteY1" fmla="*/ 0 h 1607"/>
                <a:gd name="connsiteX2" fmla="*/ 50 w 50"/>
                <a:gd name="connsiteY2" fmla="*/ 0 h 1607"/>
                <a:gd name="connsiteX3" fmla="*/ 50 w 50"/>
                <a:gd name="connsiteY3" fmla="*/ 1608 h 1607"/>
              </a:gdLst>
              <a:ahLst/>
              <a:cxnLst>
                <a:cxn ang="0">
                  <a:pos x="connsiteX0" y="connsiteY0"/>
                </a:cxn>
                <a:cxn ang="0">
                  <a:pos x="connsiteX1" y="connsiteY1"/>
                </a:cxn>
                <a:cxn ang="0">
                  <a:pos x="connsiteX2" y="connsiteY2"/>
                </a:cxn>
                <a:cxn ang="0">
                  <a:pos x="connsiteX3" y="connsiteY3"/>
                </a:cxn>
              </a:cxnLst>
              <a:rect l="l" t="t" r="r" b="b"/>
              <a:pathLst>
                <a:path w="50"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dirty="0"/>
            </a:p>
          </p:txBody>
        </p:sp>
        <p:sp>
          <p:nvSpPr>
            <p:cNvPr id="1447" name="Freeform: Shape 1446">
              <a:extLst>
                <a:ext uri="{FF2B5EF4-FFF2-40B4-BE49-F238E27FC236}">
                  <a16:creationId xmlns:a16="http://schemas.microsoft.com/office/drawing/2014/main" id="{AFF40DC1-F031-43FF-A8BE-27FF6402B399}"/>
                </a:ext>
              </a:extLst>
            </p:cNvPr>
            <p:cNvSpPr/>
            <p:nvPr/>
          </p:nvSpPr>
          <p:spPr>
            <a:xfrm>
              <a:off x="9909247" y="6489485"/>
              <a:ext cx="1607" cy="13395"/>
            </a:xfrm>
            <a:custGeom>
              <a:avLst/>
              <a:gdLst>
                <a:gd name="connsiteX0" fmla="*/ 1608 w 1607"/>
                <a:gd name="connsiteY0" fmla="*/ 0 h 13395"/>
                <a:gd name="connsiteX1" fmla="*/ 1608 w 1607"/>
                <a:gd name="connsiteY1" fmla="*/ 0 h 13395"/>
                <a:gd name="connsiteX2" fmla="*/ 0 w 1607"/>
                <a:gd name="connsiteY2" fmla="*/ 0 h 13395"/>
              </a:gdLst>
              <a:ahLst/>
              <a:cxnLst>
                <a:cxn ang="0">
                  <a:pos x="connsiteX0" y="connsiteY0"/>
                </a:cxn>
                <a:cxn ang="0">
                  <a:pos x="connsiteX1" y="connsiteY1"/>
                </a:cxn>
                <a:cxn ang="0">
                  <a:pos x="connsiteX2" y="connsiteY2"/>
                </a:cxn>
              </a:cxnLst>
              <a:rect l="l" t="t" r="r" b="b"/>
              <a:pathLst>
                <a:path w="1607" h="13395">
                  <a:moveTo>
                    <a:pt x="1608" y="0"/>
                  </a:moveTo>
                  <a:lnTo>
                    <a:pt x="1608"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48" name="Freeform: Shape 1447">
              <a:extLst>
                <a:ext uri="{FF2B5EF4-FFF2-40B4-BE49-F238E27FC236}">
                  <a16:creationId xmlns:a16="http://schemas.microsoft.com/office/drawing/2014/main" id="{01FD9728-C84F-4C41-B1D9-F8D55E2897C6}"/>
                </a:ext>
              </a:extLst>
            </p:cNvPr>
            <p:cNvSpPr/>
            <p:nvPr/>
          </p:nvSpPr>
          <p:spPr>
            <a:xfrm>
              <a:off x="9919429" y="5892440"/>
              <a:ext cx="10583" cy="4554"/>
            </a:xfrm>
            <a:custGeom>
              <a:avLst/>
              <a:gdLst>
                <a:gd name="connsiteX0" fmla="*/ 3751 w 10583"/>
                <a:gd name="connsiteY0" fmla="*/ 3349 h 4554"/>
                <a:gd name="connsiteX1" fmla="*/ 10584 w 10583"/>
                <a:gd name="connsiteY1" fmla="*/ 4555 h 4554"/>
                <a:gd name="connsiteX2" fmla="*/ 10584 w 10583"/>
                <a:gd name="connsiteY2" fmla="*/ 2009 h 4554"/>
                <a:gd name="connsiteX3" fmla="*/ 0 w 10583"/>
                <a:gd name="connsiteY3" fmla="*/ 0 h 4554"/>
                <a:gd name="connsiteX4" fmla="*/ 0 w 10583"/>
                <a:gd name="connsiteY4" fmla="*/ 2679 h 4554"/>
                <a:gd name="connsiteX5" fmla="*/ 3751 w 10583"/>
                <a:gd name="connsiteY5" fmla="*/ 3349 h 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3" h="4554">
                  <a:moveTo>
                    <a:pt x="3751" y="3349"/>
                  </a:moveTo>
                  <a:lnTo>
                    <a:pt x="10584" y="4555"/>
                  </a:lnTo>
                  <a:lnTo>
                    <a:pt x="10584" y="2009"/>
                  </a:lnTo>
                  <a:lnTo>
                    <a:pt x="0" y="0"/>
                  </a:lnTo>
                  <a:lnTo>
                    <a:pt x="0" y="2679"/>
                  </a:lnTo>
                  <a:lnTo>
                    <a:pt x="3751" y="3349"/>
                  </a:lnTo>
                  <a:close/>
                </a:path>
              </a:pathLst>
            </a:custGeom>
            <a:solidFill>
              <a:srgbClr val="000000"/>
            </a:solidFill>
            <a:ln w="12700" cap="flat">
              <a:noFill/>
              <a:prstDash val="solid"/>
              <a:miter/>
            </a:ln>
          </p:spPr>
          <p:txBody>
            <a:bodyPr rtlCol="0" anchor="ctr"/>
            <a:lstStyle/>
            <a:p>
              <a:endParaRPr lang="en-US" dirty="0"/>
            </a:p>
          </p:txBody>
        </p:sp>
        <p:sp>
          <p:nvSpPr>
            <p:cNvPr id="1449" name="Freeform: Shape 1448">
              <a:extLst>
                <a:ext uri="{FF2B5EF4-FFF2-40B4-BE49-F238E27FC236}">
                  <a16:creationId xmlns:a16="http://schemas.microsoft.com/office/drawing/2014/main" id="{5F0D0C1D-4658-4CFC-854D-DF331FDCDF8C}"/>
                </a:ext>
              </a:extLst>
            </p:cNvPr>
            <p:cNvSpPr/>
            <p:nvPr/>
          </p:nvSpPr>
          <p:spPr>
            <a:xfrm>
              <a:off x="9936326" y="6479840"/>
              <a:ext cx="6701" cy="2545"/>
            </a:xfrm>
            <a:custGeom>
              <a:avLst/>
              <a:gdLst>
                <a:gd name="connsiteX0" fmla="*/ 5478 w 6701"/>
                <a:gd name="connsiteY0" fmla="*/ 0 h 2545"/>
                <a:gd name="connsiteX1" fmla="*/ 923 w 6701"/>
                <a:gd name="connsiteY1" fmla="*/ 0 h 2545"/>
                <a:gd name="connsiteX2" fmla="*/ 65 w 6701"/>
                <a:gd name="connsiteY2" fmla="*/ 1688 h 2545"/>
                <a:gd name="connsiteX3" fmla="*/ 923 w 6701"/>
                <a:gd name="connsiteY3" fmla="*/ 2545 h 2545"/>
                <a:gd name="connsiteX4" fmla="*/ 5478 w 6701"/>
                <a:gd name="connsiteY4" fmla="*/ 2545 h 2545"/>
                <a:gd name="connsiteX5" fmla="*/ 6684 w 6701"/>
                <a:gd name="connsiteY5" fmla="*/ 1206 h 2545"/>
                <a:gd name="connsiteX6" fmla="*/ 5478 w 6701"/>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1" h="2545">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w="12700" cap="flat">
              <a:noFill/>
              <a:prstDash val="solid"/>
              <a:miter/>
            </a:ln>
          </p:spPr>
          <p:txBody>
            <a:bodyPr rtlCol="0" anchor="ctr"/>
            <a:lstStyle/>
            <a:p>
              <a:endParaRPr lang="en-US" dirty="0"/>
            </a:p>
          </p:txBody>
        </p:sp>
        <p:sp>
          <p:nvSpPr>
            <p:cNvPr id="1450" name="Freeform: Shape 1449">
              <a:extLst>
                <a:ext uri="{FF2B5EF4-FFF2-40B4-BE49-F238E27FC236}">
                  <a16:creationId xmlns:a16="http://schemas.microsoft.com/office/drawing/2014/main" id="{1B8DBD2D-D1C8-4891-AF14-94ACDABA2C96}"/>
                </a:ext>
              </a:extLst>
            </p:cNvPr>
            <p:cNvSpPr/>
            <p:nvPr/>
          </p:nvSpPr>
          <p:spPr>
            <a:xfrm>
              <a:off x="9904805" y="5788065"/>
              <a:ext cx="34452" cy="18106"/>
            </a:xfrm>
            <a:custGeom>
              <a:avLst/>
              <a:gdLst>
                <a:gd name="connsiteX0" fmla="*/ 154 w 34452"/>
                <a:gd name="connsiteY0" fmla="*/ 5782 h 18106"/>
                <a:gd name="connsiteX1" fmla="*/ 5741 w 34452"/>
                <a:gd name="connsiteY1" fmla="*/ 14349 h 18106"/>
                <a:gd name="connsiteX2" fmla="*/ 5781 w 34452"/>
                <a:gd name="connsiteY2" fmla="*/ 14355 h 18106"/>
                <a:gd name="connsiteX3" fmla="*/ 5781 w 34452"/>
                <a:gd name="connsiteY3" fmla="*/ 14355 h 18106"/>
                <a:gd name="connsiteX4" fmla="*/ 8327 w 34452"/>
                <a:gd name="connsiteY4" fmla="*/ 14355 h 18106"/>
                <a:gd name="connsiteX5" fmla="*/ 25074 w 34452"/>
                <a:gd name="connsiteY5" fmla="*/ 18106 h 18106"/>
                <a:gd name="connsiteX6" fmla="*/ 25074 w 34452"/>
                <a:gd name="connsiteY6" fmla="*/ 12212 h 18106"/>
                <a:gd name="connsiteX7" fmla="*/ 32309 w 34452"/>
                <a:gd name="connsiteY7" fmla="*/ 4978 h 18106"/>
                <a:gd name="connsiteX8" fmla="*/ 34453 w 34452"/>
                <a:gd name="connsiteY8" fmla="*/ 4978 h 18106"/>
                <a:gd name="connsiteX9" fmla="*/ 34453 w 34452"/>
                <a:gd name="connsiteY9" fmla="*/ 4978 h 18106"/>
                <a:gd name="connsiteX10" fmla="*/ 9533 w 34452"/>
                <a:gd name="connsiteY10" fmla="*/ 156 h 18106"/>
                <a:gd name="connsiteX11" fmla="*/ 8729 w 34452"/>
                <a:gd name="connsiteY11" fmla="*/ 156 h 18106"/>
                <a:gd name="connsiteX12" fmla="*/ 168 w 34452"/>
                <a:gd name="connsiteY12" fmla="*/ 5749 h 18106"/>
                <a:gd name="connsiteX13" fmla="*/ 154 w 34452"/>
                <a:gd name="connsiteY13" fmla="*/ 5782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452" h="18106">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w="12700" cap="flat">
              <a:noFill/>
              <a:prstDash val="solid"/>
              <a:miter/>
            </a:ln>
          </p:spPr>
          <p:txBody>
            <a:bodyPr rtlCol="0" anchor="ctr"/>
            <a:lstStyle/>
            <a:p>
              <a:endParaRPr lang="en-US" dirty="0"/>
            </a:p>
          </p:txBody>
        </p:sp>
        <p:sp>
          <p:nvSpPr>
            <p:cNvPr id="1451" name="Freeform: Shape 1450">
              <a:extLst>
                <a:ext uri="{FF2B5EF4-FFF2-40B4-BE49-F238E27FC236}">
                  <a16:creationId xmlns:a16="http://schemas.microsoft.com/office/drawing/2014/main" id="{95718290-3C0F-433B-81D6-BFBFF61BD073}"/>
                </a:ext>
              </a:extLst>
            </p:cNvPr>
            <p:cNvSpPr/>
            <p:nvPr/>
          </p:nvSpPr>
          <p:spPr>
            <a:xfrm>
              <a:off x="9941134" y="579478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452" name="Freeform: Shape 1451">
              <a:extLst>
                <a:ext uri="{FF2B5EF4-FFF2-40B4-BE49-F238E27FC236}">
                  <a16:creationId xmlns:a16="http://schemas.microsoft.com/office/drawing/2014/main" id="{7FA4263D-3D58-4B1A-A979-BDBB07B0CCDA}"/>
                </a:ext>
              </a:extLst>
            </p:cNvPr>
            <p:cNvSpPr/>
            <p:nvPr/>
          </p:nvSpPr>
          <p:spPr>
            <a:xfrm>
              <a:off x="11322040" y="6479170"/>
              <a:ext cx="455121" cy="2679"/>
            </a:xfrm>
            <a:custGeom>
              <a:avLst/>
              <a:gdLst>
                <a:gd name="connsiteX0" fmla="*/ 0 w 455121"/>
                <a:gd name="connsiteY0" fmla="*/ 2009 h 2679"/>
                <a:gd name="connsiteX1" fmla="*/ 0 w 455121"/>
                <a:gd name="connsiteY1" fmla="*/ 2679 h 2679"/>
                <a:gd name="connsiteX2" fmla="*/ 455121 w 455121"/>
                <a:gd name="connsiteY2" fmla="*/ 2679 h 2679"/>
                <a:gd name="connsiteX3" fmla="*/ 455121 w 455121"/>
                <a:gd name="connsiteY3" fmla="*/ 2009 h 2679"/>
                <a:gd name="connsiteX4" fmla="*/ 455121 w 455121"/>
                <a:gd name="connsiteY4" fmla="*/ 1340 h 2679"/>
                <a:gd name="connsiteX5" fmla="*/ 455121 w 455121"/>
                <a:gd name="connsiteY5" fmla="*/ 268 h 2679"/>
                <a:gd name="connsiteX6" fmla="*/ 455121 w 455121"/>
                <a:gd name="connsiteY6" fmla="*/ 0 h 2679"/>
                <a:gd name="connsiteX7" fmla="*/ 0 w 455121"/>
                <a:gd name="connsiteY7" fmla="*/ 0 h 2679"/>
                <a:gd name="connsiteX8" fmla="*/ 0 w 455121"/>
                <a:gd name="connsiteY8" fmla="*/ 268 h 2679"/>
                <a:gd name="connsiteX9" fmla="*/ 0 w 455121"/>
                <a:gd name="connsiteY9" fmla="*/ 1340 h 2679"/>
                <a:gd name="connsiteX10" fmla="*/ 0 w 455121"/>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121" h="2679">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dirty="0"/>
            </a:p>
          </p:txBody>
        </p:sp>
        <p:sp>
          <p:nvSpPr>
            <p:cNvPr id="1453" name="Freeform: Shape 1452">
              <a:extLst>
                <a:ext uri="{FF2B5EF4-FFF2-40B4-BE49-F238E27FC236}">
                  <a16:creationId xmlns:a16="http://schemas.microsoft.com/office/drawing/2014/main" id="{B3AD4766-7D2D-43EC-AD5A-B16CB17A36ED}"/>
                </a:ext>
              </a:extLst>
            </p:cNvPr>
            <p:cNvSpPr/>
            <p:nvPr/>
          </p:nvSpPr>
          <p:spPr>
            <a:xfrm>
              <a:off x="10673053" y="6479438"/>
              <a:ext cx="11521" cy="2411"/>
            </a:xfrm>
            <a:custGeom>
              <a:avLst/>
              <a:gdLst>
                <a:gd name="connsiteX0" fmla="*/ 670 w 11521"/>
                <a:gd name="connsiteY0" fmla="*/ 2411 h 2411"/>
                <a:gd name="connsiteX1" fmla="*/ 11522 w 11521"/>
                <a:gd name="connsiteY1" fmla="*/ 2411 h 2411"/>
                <a:gd name="connsiteX2" fmla="*/ 11522 w 11521"/>
                <a:gd name="connsiteY2" fmla="*/ 0 h 2411"/>
                <a:gd name="connsiteX3" fmla="*/ 11522 w 11521"/>
                <a:gd name="connsiteY3" fmla="*/ 0 h 2411"/>
                <a:gd name="connsiteX4" fmla="*/ 1072 w 11521"/>
                <a:gd name="connsiteY4" fmla="*/ 0 h 2411"/>
                <a:gd name="connsiteX5" fmla="*/ 134 w 11521"/>
                <a:gd name="connsiteY5" fmla="*/ 670 h 2411"/>
                <a:gd name="connsiteX6" fmla="*/ 134 w 11521"/>
                <a:gd name="connsiteY6" fmla="*/ 670 h 2411"/>
                <a:gd name="connsiteX7" fmla="*/ 670 w 1152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1" h="2411">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w="12700" cap="flat">
              <a:noFill/>
              <a:prstDash val="solid"/>
              <a:miter/>
            </a:ln>
          </p:spPr>
          <p:txBody>
            <a:bodyPr rtlCol="0" anchor="ctr"/>
            <a:lstStyle/>
            <a:p>
              <a:endParaRPr lang="en-US" dirty="0"/>
            </a:p>
          </p:txBody>
        </p:sp>
        <p:sp>
          <p:nvSpPr>
            <p:cNvPr id="1454" name="Freeform: Shape 1453">
              <a:extLst>
                <a:ext uri="{FF2B5EF4-FFF2-40B4-BE49-F238E27FC236}">
                  <a16:creationId xmlns:a16="http://schemas.microsoft.com/office/drawing/2014/main" id="{0165DA64-84BE-4D5E-AAD7-6B192AA50777}"/>
                </a:ext>
              </a:extLst>
            </p:cNvPr>
            <p:cNvSpPr/>
            <p:nvPr/>
          </p:nvSpPr>
          <p:spPr>
            <a:xfrm>
              <a:off x="9989365" y="6479170"/>
              <a:ext cx="46758" cy="2679"/>
            </a:xfrm>
            <a:custGeom>
              <a:avLst/>
              <a:gdLst>
                <a:gd name="connsiteX0" fmla="*/ 46759 w 46758"/>
                <a:gd name="connsiteY0" fmla="*/ 2679 h 2679"/>
                <a:gd name="connsiteX1" fmla="*/ 46759 w 46758"/>
                <a:gd name="connsiteY1" fmla="*/ 0 h 2679"/>
                <a:gd name="connsiteX2" fmla="*/ 0 w 46758"/>
                <a:gd name="connsiteY2" fmla="*/ 0 h 2679"/>
                <a:gd name="connsiteX3" fmla="*/ 0 w 46758"/>
                <a:gd name="connsiteY3" fmla="*/ 2679 h 2679"/>
              </a:gdLst>
              <a:ahLst/>
              <a:cxnLst>
                <a:cxn ang="0">
                  <a:pos x="connsiteX0" y="connsiteY0"/>
                </a:cxn>
                <a:cxn ang="0">
                  <a:pos x="connsiteX1" y="connsiteY1"/>
                </a:cxn>
                <a:cxn ang="0">
                  <a:pos x="connsiteX2" y="connsiteY2"/>
                </a:cxn>
                <a:cxn ang="0">
                  <a:pos x="connsiteX3" y="connsiteY3"/>
                </a:cxn>
              </a:cxnLst>
              <a:rect l="l" t="t" r="r" b="b"/>
              <a:pathLst>
                <a:path w="46758" h="2679">
                  <a:moveTo>
                    <a:pt x="46759" y="2679"/>
                  </a:moveTo>
                  <a:lnTo>
                    <a:pt x="46759"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dirty="0"/>
            </a:p>
          </p:txBody>
        </p:sp>
        <p:sp>
          <p:nvSpPr>
            <p:cNvPr id="1455" name="Freeform: Shape 1454">
              <a:extLst>
                <a:ext uri="{FF2B5EF4-FFF2-40B4-BE49-F238E27FC236}">
                  <a16:creationId xmlns:a16="http://schemas.microsoft.com/office/drawing/2014/main" id="{1EACFF9D-7E4C-4570-B34C-C338C607F89A}"/>
                </a:ext>
              </a:extLst>
            </p:cNvPr>
            <p:cNvSpPr/>
            <p:nvPr/>
          </p:nvSpPr>
          <p:spPr>
            <a:xfrm>
              <a:off x="9954934" y="6487743"/>
              <a:ext cx="2678" cy="150"/>
            </a:xfrm>
            <a:custGeom>
              <a:avLst/>
              <a:gdLst>
                <a:gd name="connsiteX0" fmla="*/ 2679 w 2678"/>
                <a:gd name="connsiteY0" fmla="*/ 0 h 150"/>
                <a:gd name="connsiteX1" fmla="*/ 2679 w 2678"/>
                <a:gd name="connsiteY1" fmla="*/ 0 h 150"/>
                <a:gd name="connsiteX2" fmla="*/ 0 w 2678"/>
                <a:gd name="connsiteY2" fmla="*/ 0 h 150"/>
                <a:gd name="connsiteX3" fmla="*/ 2679 w 2678"/>
                <a:gd name="connsiteY3" fmla="*/ 0 h 150"/>
              </a:gdLst>
              <a:ahLst/>
              <a:cxnLst>
                <a:cxn ang="0">
                  <a:pos x="connsiteX0" y="connsiteY0"/>
                </a:cxn>
                <a:cxn ang="0">
                  <a:pos x="connsiteX1" y="connsiteY1"/>
                </a:cxn>
                <a:cxn ang="0">
                  <a:pos x="connsiteX2" y="connsiteY2"/>
                </a:cxn>
                <a:cxn ang="0">
                  <a:pos x="connsiteX3" y="connsiteY3"/>
                </a:cxn>
              </a:cxnLst>
              <a:rect l="l" t="t" r="r" b="b"/>
              <a:pathLst>
                <a:path w="2678" h="150">
                  <a:moveTo>
                    <a:pt x="2679" y="0"/>
                  </a:moveTo>
                  <a:lnTo>
                    <a:pt x="2679" y="0"/>
                  </a:lnTo>
                  <a:cubicBezTo>
                    <a:pt x="1795" y="201"/>
                    <a:pt x="884" y="201"/>
                    <a:pt x="0" y="0"/>
                  </a:cubicBezTo>
                  <a:cubicBezTo>
                    <a:pt x="884" y="201"/>
                    <a:pt x="1795" y="201"/>
                    <a:pt x="2679" y="0"/>
                  </a:cubicBezTo>
                  <a:close/>
                </a:path>
              </a:pathLst>
            </a:custGeom>
            <a:solidFill>
              <a:srgbClr val="000000"/>
            </a:solidFill>
            <a:ln w="12700" cap="flat">
              <a:noFill/>
              <a:prstDash val="solid"/>
              <a:miter/>
            </a:ln>
          </p:spPr>
          <p:txBody>
            <a:bodyPr rtlCol="0" anchor="ctr"/>
            <a:lstStyle/>
            <a:p>
              <a:endParaRPr lang="en-US" dirty="0"/>
            </a:p>
          </p:txBody>
        </p:sp>
        <p:sp>
          <p:nvSpPr>
            <p:cNvPr id="1456" name="Freeform: Shape 1455">
              <a:extLst>
                <a:ext uri="{FF2B5EF4-FFF2-40B4-BE49-F238E27FC236}">
                  <a16:creationId xmlns:a16="http://schemas.microsoft.com/office/drawing/2014/main" id="{35051BEA-6C83-45C5-9ED9-2C125C71F5A4}"/>
                </a:ext>
              </a:extLst>
            </p:cNvPr>
            <p:cNvSpPr/>
            <p:nvPr/>
          </p:nvSpPr>
          <p:spPr>
            <a:xfrm>
              <a:off x="9951048" y="6483457"/>
              <a:ext cx="937" cy="1339"/>
            </a:xfrm>
            <a:custGeom>
              <a:avLst/>
              <a:gdLst>
                <a:gd name="connsiteX0" fmla="*/ 134 w 937"/>
                <a:gd name="connsiteY0" fmla="*/ 268 h 1339"/>
                <a:gd name="connsiteX1" fmla="*/ 938 w 937"/>
                <a:gd name="connsiteY1" fmla="*/ 1340 h 1339"/>
                <a:gd name="connsiteX2" fmla="*/ 0 w 937"/>
                <a:gd name="connsiteY2" fmla="*/ 0 h 1339"/>
              </a:gdLst>
              <a:ahLst/>
              <a:cxnLst>
                <a:cxn ang="0">
                  <a:pos x="connsiteX0" y="connsiteY0"/>
                </a:cxn>
                <a:cxn ang="0">
                  <a:pos x="connsiteX1" y="connsiteY1"/>
                </a:cxn>
                <a:cxn ang="0">
                  <a:pos x="connsiteX2" y="connsiteY2"/>
                </a:cxn>
              </a:cxnLst>
              <a:rect l="l" t="t" r="r" b="b"/>
              <a:pathLst>
                <a:path w="937" h="1339">
                  <a:moveTo>
                    <a:pt x="134" y="268"/>
                  </a:moveTo>
                  <a:cubicBezTo>
                    <a:pt x="321" y="683"/>
                    <a:pt x="603" y="1045"/>
                    <a:pt x="938" y="1340"/>
                  </a:cubicBezTo>
                  <a:cubicBezTo>
                    <a:pt x="550" y="951"/>
                    <a:pt x="228" y="496"/>
                    <a:pt x="0" y="0"/>
                  </a:cubicBezTo>
                  <a:close/>
                </a:path>
              </a:pathLst>
            </a:custGeom>
            <a:solidFill>
              <a:srgbClr val="000000"/>
            </a:solidFill>
            <a:ln w="12700" cap="flat">
              <a:noFill/>
              <a:prstDash val="solid"/>
              <a:miter/>
            </a:ln>
          </p:spPr>
          <p:txBody>
            <a:bodyPr rtlCol="0" anchor="ctr"/>
            <a:lstStyle/>
            <a:p>
              <a:endParaRPr lang="en-US" dirty="0"/>
            </a:p>
          </p:txBody>
        </p:sp>
        <p:sp>
          <p:nvSpPr>
            <p:cNvPr id="1457" name="Freeform: Shape 1456">
              <a:extLst>
                <a:ext uri="{FF2B5EF4-FFF2-40B4-BE49-F238E27FC236}">
                  <a16:creationId xmlns:a16="http://schemas.microsoft.com/office/drawing/2014/main" id="{FD24CAC5-916B-4C98-A73D-2CC34E7D4A3D}"/>
                </a:ext>
              </a:extLst>
            </p:cNvPr>
            <p:cNvSpPr/>
            <p:nvPr/>
          </p:nvSpPr>
          <p:spPr>
            <a:xfrm>
              <a:off x="9950586" y="6480510"/>
              <a:ext cx="60" cy="1607"/>
            </a:xfrm>
            <a:custGeom>
              <a:avLst/>
              <a:gdLst>
                <a:gd name="connsiteX0" fmla="*/ 61 w 60"/>
                <a:gd name="connsiteY0" fmla="*/ 1607 h 1607"/>
                <a:gd name="connsiteX1" fmla="*/ 61 w 60"/>
                <a:gd name="connsiteY1" fmla="*/ 1607 h 1607"/>
                <a:gd name="connsiteX2" fmla="*/ 61 w 60"/>
                <a:gd name="connsiteY2" fmla="*/ 0 h 1607"/>
                <a:gd name="connsiteX3" fmla="*/ 61 w 60"/>
                <a:gd name="connsiteY3" fmla="*/ 0 h 1607"/>
                <a:gd name="connsiteX4" fmla="*/ 61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w="12700" cap="flat">
              <a:noFill/>
              <a:prstDash val="solid"/>
              <a:miter/>
            </a:ln>
          </p:spPr>
          <p:txBody>
            <a:bodyPr rtlCol="0" anchor="ctr"/>
            <a:lstStyle/>
            <a:p>
              <a:endParaRPr lang="en-US" dirty="0"/>
            </a:p>
          </p:txBody>
        </p:sp>
        <p:sp>
          <p:nvSpPr>
            <p:cNvPr id="1458" name="Freeform: Shape 1457">
              <a:extLst>
                <a:ext uri="{FF2B5EF4-FFF2-40B4-BE49-F238E27FC236}">
                  <a16:creationId xmlns:a16="http://schemas.microsoft.com/office/drawing/2014/main" id="{15FB79D6-D56E-4B92-83AA-F27DDBE0F5AD}"/>
                </a:ext>
              </a:extLst>
            </p:cNvPr>
            <p:cNvSpPr/>
            <p:nvPr/>
          </p:nvSpPr>
          <p:spPr>
            <a:xfrm>
              <a:off x="9957613" y="6474616"/>
              <a:ext cx="30111" cy="13130"/>
            </a:xfrm>
            <a:custGeom>
              <a:avLst/>
              <a:gdLst>
                <a:gd name="connsiteX0" fmla="*/ 0 w 30111"/>
                <a:gd name="connsiteY0" fmla="*/ 13128 h 13130"/>
                <a:gd name="connsiteX1" fmla="*/ 0 w 30111"/>
                <a:gd name="connsiteY1" fmla="*/ 13128 h 13130"/>
                <a:gd name="connsiteX2" fmla="*/ 24250 w 30111"/>
                <a:gd name="connsiteY2" fmla="*/ 12190 h 13130"/>
                <a:gd name="connsiteX3" fmla="*/ 24250 w 30111"/>
                <a:gd name="connsiteY3" fmla="*/ 12190 h 13130"/>
                <a:gd name="connsiteX4" fmla="*/ 25456 w 30111"/>
                <a:gd name="connsiteY4" fmla="*/ 12190 h 13130"/>
                <a:gd name="connsiteX5" fmla="*/ 26930 w 30111"/>
                <a:gd name="connsiteY5" fmla="*/ 12190 h 13130"/>
                <a:gd name="connsiteX6" fmla="*/ 28002 w 30111"/>
                <a:gd name="connsiteY6" fmla="*/ 11386 h 13130"/>
                <a:gd name="connsiteX7" fmla="*/ 29207 w 30111"/>
                <a:gd name="connsiteY7" fmla="*/ 10582 h 13130"/>
                <a:gd name="connsiteX8" fmla="*/ 29207 w 30111"/>
                <a:gd name="connsiteY8" fmla="*/ 9377 h 13130"/>
                <a:gd name="connsiteX9" fmla="*/ 30011 w 30111"/>
                <a:gd name="connsiteY9" fmla="*/ 8171 h 13130"/>
                <a:gd name="connsiteX10" fmla="*/ 30011 w 30111"/>
                <a:gd name="connsiteY10" fmla="*/ 8171 h 13130"/>
                <a:gd name="connsiteX11" fmla="*/ 30011 w 30111"/>
                <a:gd name="connsiteY11" fmla="*/ 5492 h 13130"/>
                <a:gd name="connsiteX12" fmla="*/ 30011 w 30111"/>
                <a:gd name="connsiteY12" fmla="*/ 5492 h 13130"/>
                <a:gd name="connsiteX13" fmla="*/ 30011 w 30111"/>
                <a:gd name="connsiteY13" fmla="*/ 4153 h 13130"/>
                <a:gd name="connsiteX14" fmla="*/ 30011 w 30111"/>
                <a:gd name="connsiteY14" fmla="*/ 2947 h 13130"/>
                <a:gd name="connsiteX15" fmla="*/ 28806 w 30111"/>
                <a:gd name="connsiteY15" fmla="*/ 1206 h 13130"/>
                <a:gd name="connsiteX16" fmla="*/ 28806 w 30111"/>
                <a:gd name="connsiteY16" fmla="*/ 1206 h 13130"/>
                <a:gd name="connsiteX17" fmla="*/ 26930 w 30111"/>
                <a:gd name="connsiteY17" fmla="*/ 0 h 13130"/>
                <a:gd name="connsiteX18" fmla="*/ 26930 w 30111"/>
                <a:gd name="connsiteY18" fmla="*/ 0 h 13130"/>
                <a:gd name="connsiteX19" fmla="*/ 25188 w 30111"/>
                <a:gd name="connsiteY19" fmla="*/ 0 h 13130"/>
                <a:gd name="connsiteX20" fmla="*/ 23848 w 30111"/>
                <a:gd name="connsiteY20" fmla="*/ 0 h 13130"/>
                <a:gd name="connsiteX21" fmla="*/ 7101 w 30111"/>
                <a:gd name="connsiteY21" fmla="*/ 670 h 13130"/>
                <a:gd name="connsiteX22" fmla="*/ 7101 w 30111"/>
                <a:gd name="connsiteY22" fmla="*/ 8305 h 13130"/>
                <a:gd name="connsiteX23" fmla="*/ 0 w 30111"/>
                <a:gd name="connsiteY23" fmla="*/ 13128 h 1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111" h="1313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w="12700" cap="flat">
              <a:noFill/>
              <a:prstDash val="solid"/>
              <a:miter/>
            </a:ln>
          </p:spPr>
          <p:txBody>
            <a:bodyPr rtlCol="0" anchor="ctr"/>
            <a:lstStyle/>
            <a:p>
              <a:endParaRPr lang="en-US" dirty="0"/>
            </a:p>
          </p:txBody>
        </p:sp>
        <p:sp>
          <p:nvSpPr>
            <p:cNvPr id="1459" name="Freeform: Shape 1458">
              <a:extLst>
                <a:ext uri="{FF2B5EF4-FFF2-40B4-BE49-F238E27FC236}">
                  <a16:creationId xmlns:a16="http://schemas.microsoft.com/office/drawing/2014/main" id="{CB941946-8E74-4D43-9231-7A9E0F592A90}"/>
                </a:ext>
              </a:extLst>
            </p:cNvPr>
            <p:cNvSpPr/>
            <p:nvPr/>
          </p:nvSpPr>
          <p:spPr>
            <a:xfrm>
              <a:off x="11962319" y="6405795"/>
              <a:ext cx="73286" cy="100"/>
            </a:xfrm>
            <a:custGeom>
              <a:avLst/>
              <a:gdLst>
                <a:gd name="connsiteX0" fmla="*/ 1876 w 73286"/>
                <a:gd name="connsiteY0" fmla="*/ 100 h 100"/>
                <a:gd name="connsiteX1" fmla="*/ 70338 w 73286"/>
                <a:gd name="connsiteY1" fmla="*/ 100 h 100"/>
                <a:gd name="connsiteX2" fmla="*/ 71544 w 73286"/>
                <a:gd name="connsiteY2" fmla="*/ 100 h 100"/>
                <a:gd name="connsiteX3" fmla="*/ 71544 w 73286"/>
                <a:gd name="connsiteY3" fmla="*/ 100 h 100"/>
                <a:gd name="connsiteX4" fmla="*/ 73286 w 73286"/>
                <a:gd name="connsiteY4" fmla="*/ 100 h 100"/>
                <a:gd name="connsiteX5" fmla="*/ 0 w 73286"/>
                <a:gd name="connsiteY5" fmla="*/ 100 h 100"/>
                <a:gd name="connsiteX6" fmla="*/ 1876 w 73286"/>
                <a:gd name="connsiteY6"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86" h="10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w="12700" cap="flat">
              <a:noFill/>
              <a:prstDash val="solid"/>
              <a:miter/>
            </a:ln>
          </p:spPr>
          <p:txBody>
            <a:bodyPr rtlCol="0" anchor="ctr"/>
            <a:lstStyle/>
            <a:p>
              <a:endParaRPr lang="en-US" dirty="0"/>
            </a:p>
          </p:txBody>
        </p:sp>
        <p:sp>
          <p:nvSpPr>
            <p:cNvPr id="1460" name="Freeform: Shape 1459">
              <a:extLst>
                <a:ext uri="{FF2B5EF4-FFF2-40B4-BE49-F238E27FC236}">
                  <a16:creationId xmlns:a16="http://schemas.microsoft.com/office/drawing/2014/main" id="{F38A8948-CE67-4902-AF20-052AAD5AB183}"/>
                </a:ext>
              </a:extLst>
            </p:cNvPr>
            <p:cNvSpPr/>
            <p:nvPr/>
          </p:nvSpPr>
          <p:spPr>
            <a:xfrm>
              <a:off x="12665031" y="6078104"/>
              <a:ext cx="1072" cy="2813"/>
            </a:xfrm>
            <a:custGeom>
              <a:avLst/>
              <a:gdLst>
                <a:gd name="connsiteX0" fmla="*/ 1072 w 1072"/>
                <a:gd name="connsiteY0" fmla="*/ 0 h 2813"/>
                <a:gd name="connsiteX1" fmla="*/ 1072 w 1072"/>
                <a:gd name="connsiteY1" fmla="*/ 804 h 2813"/>
                <a:gd name="connsiteX2" fmla="*/ 0 w 1072"/>
                <a:gd name="connsiteY2" fmla="*/ 2813 h 2813"/>
                <a:gd name="connsiteX3" fmla="*/ 0 w 1072"/>
                <a:gd name="connsiteY3" fmla="*/ 2813 h 2813"/>
                <a:gd name="connsiteX4" fmla="*/ 804 w 1072"/>
                <a:gd name="connsiteY4" fmla="*/ 1742 h 2813"/>
                <a:gd name="connsiteX5" fmla="*/ 1072 w 1072"/>
                <a:gd name="connsiteY5" fmla="*/ 0 h 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2" h="2813">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w="12700" cap="flat">
              <a:noFill/>
              <a:prstDash val="solid"/>
              <a:miter/>
            </a:ln>
          </p:spPr>
          <p:txBody>
            <a:bodyPr rtlCol="0" anchor="ctr"/>
            <a:lstStyle/>
            <a:p>
              <a:endParaRPr lang="en-US" dirty="0"/>
            </a:p>
          </p:txBody>
        </p:sp>
        <p:sp>
          <p:nvSpPr>
            <p:cNvPr id="1461" name="Freeform: Shape 1460">
              <a:extLst>
                <a:ext uri="{FF2B5EF4-FFF2-40B4-BE49-F238E27FC236}">
                  <a16:creationId xmlns:a16="http://schemas.microsoft.com/office/drawing/2014/main" id="{AF6E0CC6-A4C4-47F1-90CD-320D8CE5D5A1}"/>
                </a:ext>
              </a:extLst>
            </p:cNvPr>
            <p:cNvSpPr/>
            <p:nvPr/>
          </p:nvSpPr>
          <p:spPr>
            <a:xfrm>
              <a:off x="11955754" y="6419961"/>
              <a:ext cx="2679" cy="150"/>
            </a:xfrm>
            <a:custGeom>
              <a:avLst/>
              <a:gdLst>
                <a:gd name="connsiteX0" fmla="*/ 0 w 2679"/>
                <a:gd name="connsiteY0" fmla="*/ 0 h 150"/>
                <a:gd name="connsiteX1" fmla="*/ 1206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6" y="0"/>
                  </a:lnTo>
                  <a:lnTo>
                    <a:pt x="2680" y="0"/>
                  </a:lnTo>
                  <a:lnTo>
                    <a:pt x="2680" y="0"/>
                  </a:lnTo>
                  <a:cubicBezTo>
                    <a:pt x="1796"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462" name="Freeform: Shape 1461">
              <a:extLst>
                <a:ext uri="{FF2B5EF4-FFF2-40B4-BE49-F238E27FC236}">
                  <a16:creationId xmlns:a16="http://schemas.microsoft.com/office/drawing/2014/main" id="{16ED5E89-8512-4CEB-8D2A-F64180623AF7}"/>
                </a:ext>
              </a:extLst>
            </p:cNvPr>
            <p:cNvSpPr/>
            <p:nvPr/>
          </p:nvSpPr>
          <p:spPr>
            <a:xfrm>
              <a:off x="11951541" y="6413531"/>
              <a:ext cx="60" cy="1473"/>
            </a:xfrm>
            <a:custGeom>
              <a:avLst/>
              <a:gdLst>
                <a:gd name="connsiteX0" fmla="*/ 60 w 60"/>
                <a:gd name="connsiteY0" fmla="*/ 1474 h 1473"/>
                <a:gd name="connsiteX1" fmla="*/ 60 w 60"/>
                <a:gd name="connsiteY1" fmla="*/ 0 h 1473"/>
                <a:gd name="connsiteX2" fmla="*/ 60 w 60"/>
                <a:gd name="connsiteY2" fmla="*/ 0 h 1473"/>
                <a:gd name="connsiteX3" fmla="*/ 60 w 60"/>
                <a:gd name="connsiteY3" fmla="*/ 1474 h 1473"/>
              </a:gdLst>
              <a:ahLst/>
              <a:cxnLst>
                <a:cxn ang="0">
                  <a:pos x="connsiteX0" y="connsiteY0"/>
                </a:cxn>
                <a:cxn ang="0">
                  <a:pos x="connsiteX1" y="connsiteY1"/>
                </a:cxn>
                <a:cxn ang="0">
                  <a:pos x="connsiteX2" y="connsiteY2"/>
                </a:cxn>
                <a:cxn ang="0">
                  <a:pos x="connsiteX3" y="connsiteY3"/>
                </a:cxn>
              </a:cxnLst>
              <a:rect l="l" t="t" r="r" b="b"/>
              <a:pathLst>
                <a:path w="60" h="1473">
                  <a:moveTo>
                    <a:pt x="60" y="1474"/>
                  </a:moveTo>
                  <a:lnTo>
                    <a:pt x="60" y="0"/>
                  </a:lnTo>
                  <a:lnTo>
                    <a:pt x="60" y="0"/>
                  </a:lnTo>
                  <a:cubicBezTo>
                    <a:pt x="-20" y="482"/>
                    <a:pt x="-20" y="991"/>
                    <a:pt x="60" y="1474"/>
                  </a:cubicBezTo>
                  <a:close/>
                </a:path>
              </a:pathLst>
            </a:custGeom>
            <a:solidFill>
              <a:srgbClr val="000000"/>
            </a:solidFill>
            <a:ln w="12700" cap="flat">
              <a:noFill/>
              <a:prstDash val="solid"/>
              <a:miter/>
            </a:ln>
          </p:spPr>
          <p:txBody>
            <a:bodyPr rtlCol="0" anchor="ctr"/>
            <a:lstStyle/>
            <a:p>
              <a:endParaRPr lang="en-US" dirty="0"/>
            </a:p>
          </p:txBody>
        </p:sp>
        <p:sp>
          <p:nvSpPr>
            <p:cNvPr id="1463" name="Freeform: Shape 1462">
              <a:extLst>
                <a:ext uri="{FF2B5EF4-FFF2-40B4-BE49-F238E27FC236}">
                  <a16:creationId xmlns:a16="http://schemas.microsoft.com/office/drawing/2014/main" id="{14D868F3-1964-4277-8030-B3F1A951D189}"/>
                </a:ext>
              </a:extLst>
            </p:cNvPr>
            <p:cNvSpPr/>
            <p:nvPr/>
          </p:nvSpPr>
          <p:spPr>
            <a:xfrm>
              <a:off x="11956826" y="6405527"/>
              <a:ext cx="7368" cy="100"/>
            </a:xfrm>
            <a:custGeom>
              <a:avLst/>
              <a:gdLst>
                <a:gd name="connsiteX0" fmla="*/ 5225 w 7368"/>
                <a:gd name="connsiteY0" fmla="*/ 100 h 100"/>
                <a:gd name="connsiteX1" fmla="*/ 1072 w 7368"/>
                <a:gd name="connsiteY1" fmla="*/ 100 h 100"/>
                <a:gd name="connsiteX2" fmla="*/ 0 w 7368"/>
                <a:gd name="connsiteY2" fmla="*/ 100 h 100"/>
                <a:gd name="connsiteX3" fmla="*/ 1608 w 7368"/>
                <a:gd name="connsiteY3" fmla="*/ 100 h 100"/>
                <a:gd name="connsiteX4" fmla="*/ 7369 w 7368"/>
                <a:gd name="connsiteY4" fmla="*/ 100 h 100"/>
                <a:gd name="connsiteX5" fmla="*/ 5493 w 7368"/>
                <a:gd name="connsiteY5"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8" h="10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w="12700" cap="flat">
              <a:noFill/>
              <a:prstDash val="solid"/>
              <a:miter/>
            </a:ln>
          </p:spPr>
          <p:txBody>
            <a:bodyPr rtlCol="0" anchor="ctr"/>
            <a:lstStyle/>
            <a:p>
              <a:endParaRPr lang="en-US" dirty="0"/>
            </a:p>
          </p:txBody>
        </p:sp>
        <p:sp>
          <p:nvSpPr>
            <p:cNvPr id="1464" name="Freeform: Shape 1463">
              <a:extLst>
                <a:ext uri="{FF2B5EF4-FFF2-40B4-BE49-F238E27FC236}">
                  <a16:creationId xmlns:a16="http://schemas.microsoft.com/office/drawing/2014/main" id="{2DDFB978-D3E8-4CB3-B2DC-F35F155D7BA5}"/>
                </a:ext>
              </a:extLst>
            </p:cNvPr>
            <p:cNvSpPr/>
            <p:nvPr/>
          </p:nvSpPr>
          <p:spPr>
            <a:xfrm>
              <a:off x="11951819" y="6406599"/>
              <a:ext cx="81508" cy="12709"/>
            </a:xfrm>
            <a:custGeom>
              <a:avLst/>
              <a:gdLst>
                <a:gd name="connsiteX0" fmla="*/ 74274 w 81508"/>
                <a:gd name="connsiteY0" fmla="*/ 2913 h 12709"/>
                <a:gd name="connsiteX1" fmla="*/ 75077 w 81508"/>
                <a:gd name="connsiteY1" fmla="*/ 1842 h 12709"/>
                <a:gd name="connsiteX2" fmla="*/ 76149 w 81508"/>
                <a:gd name="connsiteY2" fmla="*/ 904 h 12709"/>
                <a:gd name="connsiteX3" fmla="*/ 77221 w 81508"/>
                <a:gd name="connsiteY3" fmla="*/ 100 h 12709"/>
                <a:gd name="connsiteX4" fmla="*/ 78561 w 81508"/>
                <a:gd name="connsiteY4" fmla="*/ 100 h 12709"/>
                <a:gd name="connsiteX5" fmla="*/ 79767 w 81508"/>
                <a:gd name="connsiteY5" fmla="*/ 100 h 12709"/>
                <a:gd name="connsiteX6" fmla="*/ 79767 w 81508"/>
                <a:gd name="connsiteY6" fmla="*/ 100 h 12709"/>
                <a:gd name="connsiteX7" fmla="*/ 81508 w 81508"/>
                <a:gd name="connsiteY7" fmla="*/ 100 h 12709"/>
                <a:gd name="connsiteX8" fmla="*/ 80303 w 81508"/>
                <a:gd name="connsiteY8" fmla="*/ 100 h 12709"/>
                <a:gd name="connsiteX9" fmla="*/ 6079 w 81508"/>
                <a:gd name="connsiteY9" fmla="*/ 100 h 12709"/>
                <a:gd name="connsiteX10" fmla="*/ 4471 w 81508"/>
                <a:gd name="connsiteY10" fmla="*/ 100 h 12709"/>
                <a:gd name="connsiteX11" fmla="*/ 3132 w 81508"/>
                <a:gd name="connsiteY11" fmla="*/ 100 h 12709"/>
                <a:gd name="connsiteX12" fmla="*/ 1925 w 81508"/>
                <a:gd name="connsiteY12" fmla="*/ 904 h 12709"/>
                <a:gd name="connsiteX13" fmla="*/ 854 w 81508"/>
                <a:gd name="connsiteY13" fmla="*/ 1708 h 12709"/>
                <a:gd name="connsiteX14" fmla="*/ 50 w 81508"/>
                <a:gd name="connsiteY14" fmla="*/ 2913 h 12709"/>
                <a:gd name="connsiteX15" fmla="*/ 50 w 81508"/>
                <a:gd name="connsiteY15" fmla="*/ 3985 h 12709"/>
                <a:gd name="connsiteX16" fmla="*/ 50 w 81508"/>
                <a:gd name="connsiteY16" fmla="*/ 5459 h 12709"/>
                <a:gd name="connsiteX17" fmla="*/ 50 w 81508"/>
                <a:gd name="connsiteY17" fmla="*/ 6664 h 12709"/>
                <a:gd name="connsiteX18" fmla="*/ 50 w 81508"/>
                <a:gd name="connsiteY18" fmla="*/ 6664 h 12709"/>
                <a:gd name="connsiteX19" fmla="*/ 50 w 81508"/>
                <a:gd name="connsiteY19" fmla="*/ 8138 h 12709"/>
                <a:gd name="connsiteX20" fmla="*/ 50 w 81508"/>
                <a:gd name="connsiteY20" fmla="*/ 9343 h 12709"/>
                <a:gd name="connsiteX21" fmla="*/ 988 w 81508"/>
                <a:gd name="connsiteY21" fmla="*/ 10683 h 12709"/>
                <a:gd name="connsiteX22" fmla="*/ 1658 w 81508"/>
                <a:gd name="connsiteY22" fmla="*/ 11621 h 12709"/>
                <a:gd name="connsiteX23" fmla="*/ 3132 w 81508"/>
                <a:gd name="connsiteY23" fmla="*/ 12558 h 12709"/>
                <a:gd name="connsiteX24" fmla="*/ 3935 w 81508"/>
                <a:gd name="connsiteY24" fmla="*/ 12558 h 12709"/>
                <a:gd name="connsiteX25" fmla="*/ 6615 w 81508"/>
                <a:gd name="connsiteY25" fmla="*/ 12558 h 12709"/>
                <a:gd name="connsiteX26" fmla="*/ 73604 w 81508"/>
                <a:gd name="connsiteY26" fmla="*/ 12558 h 12709"/>
                <a:gd name="connsiteX27" fmla="*/ 73604 w 81508"/>
                <a:gd name="connsiteY27" fmla="*/ 5325 h 12709"/>
                <a:gd name="connsiteX28" fmla="*/ 73604 w 81508"/>
                <a:gd name="connsiteY28" fmla="*/ 4253 h 12709"/>
                <a:gd name="connsiteX29" fmla="*/ 73604 w 81508"/>
                <a:gd name="connsiteY29" fmla="*/ 2780 h 12709"/>
                <a:gd name="connsiteX30" fmla="*/ 74274 w 81508"/>
                <a:gd name="connsiteY30" fmla="*/ 2913 h 1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1508" h="12709">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w="12700" cap="flat">
              <a:noFill/>
              <a:prstDash val="solid"/>
              <a:miter/>
            </a:ln>
          </p:spPr>
          <p:txBody>
            <a:bodyPr rtlCol="0" anchor="ctr"/>
            <a:lstStyle/>
            <a:p>
              <a:endParaRPr lang="en-US" dirty="0"/>
            </a:p>
          </p:txBody>
        </p:sp>
        <p:sp>
          <p:nvSpPr>
            <p:cNvPr id="1465" name="Freeform: Shape 1464">
              <a:extLst>
                <a:ext uri="{FF2B5EF4-FFF2-40B4-BE49-F238E27FC236}">
                  <a16:creationId xmlns:a16="http://schemas.microsoft.com/office/drawing/2014/main" id="{65B53387-6276-423E-AB57-56F7E56A27F6}"/>
                </a:ext>
              </a:extLst>
            </p:cNvPr>
            <p:cNvSpPr/>
            <p:nvPr/>
          </p:nvSpPr>
          <p:spPr>
            <a:xfrm>
              <a:off x="12025363" y="6411924"/>
              <a:ext cx="14663" cy="441521"/>
            </a:xfrm>
            <a:custGeom>
              <a:avLst/>
              <a:gdLst>
                <a:gd name="connsiteX0" fmla="*/ 11448 w 14663"/>
                <a:gd name="connsiteY0" fmla="*/ 8305 h 441521"/>
                <a:gd name="connsiteX1" fmla="*/ 11448 w 14663"/>
                <a:gd name="connsiteY1" fmla="*/ 8305 h 441521"/>
                <a:gd name="connsiteX2" fmla="*/ 10243 w 14663"/>
                <a:gd name="connsiteY2" fmla="*/ 8305 h 441521"/>
                <a:gd name="connsiteX3" fmla="*/ 8501 w 14663"/>
                <a:gd name="connsiteY3" fmla="*/ 8305 h 441521"/>
                <a:gd name="connsiteX4" fmla="*/ 7295 w 14663"/>
                <a:gd name="connsiteY4" fmla="*/ 8305 h 441521"/>
                <a:gd name="connsiteX5" fmla="*/ 60 w 14663"/>
                <a:gd name="connsiteY5" fmla="*/ 1608 h 441521"/>
                <a:gd name="connsiteX6" fmla="*/ 60 w 14663"/>
                <a:gd name="connsiteY6" fmla="*/ 0 h 441521"/>
                <a:gd name="connsiteX7" fmla="*/ 60 w 14663"/>
                <a:gd name="connsiteY7" fmla="*/ 1072 h 441521"/>
                <a:gd name="connsiteX8" fmla="*/ 60 w 14663"/>
                <a:gd name="connsiteY8" fmla="*/ 441521 h 441521"/>
                <a:gd name="connsiteX9" fmla="*/ 14663 w 14663"/>
                <a:gd name="connsiteY9" fmla="*/ 441521 h 441521"/>
                <a:gd name="connsiteX10" fmla="*/ 14663 w 14663"/>
                <a:gd name="connsiteY10" fmla="*/ 8037 h 441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63" h="441521">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w="12700" cap="flat">
              <a:noFill/>
              <a:prstDash val="solid"/>
              <a:miter/>
            </a:ln>
          </p:spPr>
          <p:txBody>
            <a:bodyPr rtlCol="0" anchor="ctr"/>
            <a:lstStyle/>
            <a:p>
              <a:endParaRPr lang="en-US" dirty="0"/>
            </a:p>
          </p:txBody>
        </p:sp>
        <p:sp>
          <p:nvSpPr>
            <p:cNvPr id="1466" name="Freeform: Shape 1465">
              <a:extLst>
                <a:ext uri="{FF2B5EF4-FFF2-40B4-BE49-F238E27FC236}">
                  <a16:creationId xmlns:a16="http://schemas.microsoft.com/office/drawing/2014/main" id="{4A4345D6-8797-4B46-9973-28986EF9DECF}"/>
                </a:ext>
              </a:extLst>
            </p:cNvPr>
            <p:cNvSpPr/>
            <p:nvPr/>
          </p:nvSpPr>
          <p:spPr>
            <a:xfrm>
              <a:off x="12678161" y="6411522"/>
              <a:ext cx="180602" cy="2679"/>
            </a:xfrm>
            <a:custGeom>
              <a:avLst/>
              <a:gdLst>
                <a:gd name="connsiteX0" fmla="*/ 0 w 180602"/>
                <a:gd name="connsiteY0" fmla="*/ 938 h 2679"/>
                <a:gd name="connsiteX1" fmla="*/ 0 w 180602"/>
                <a:gd name="connsiteY1" fmla="*/ 938 h 2679"/>
                <a:gd name="connsiteX2" fmla="*/ 0 w 180602"/>
                <a:gd name="connsiteY2" fmla="*/ 2679 h 2679"/>
                <a:gd name="connsiteX3" fmla="*/ 180602 w 180602"/>
                <a:gd name="connsiteY3" fmla="*/ 2679 h 2679"/>
                <a:gd name="connsiteX4" fmla="*/ 180602 w 180602"/>
                <a:gd name="connsiteY4" fmla="*/ 0 h 2679"/>
                <a:gd name="connsiteX5" fmla="*/ 0 w 180602"/>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0602" h="2679">
                  <a:moveTo>
                    <a:pt x="0" y="938"/>
                  </a:moveTo>
                  <a:lnTo>
                    <a:pt x="0" y="938"/>
                  </a:lnTo>
                  <a:cubicBezTo>
                    <a:pt x="81" y="1514"/>
                    <a:pt x="81" y="2103"/>
                    <a:pt x="0" y="2679"/>
                  </a:cubicBezTo>
                  <a:lnTo>
                    <a:pt x="180602" y="2679"/>
                  </a:lnTo>
                  <a:lnTo>
                    <a:pt x="180602"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67" name="Freeform: Shape 1466">
              <a:extLst>
                <a:ext uri="{FF2B5EF4-FFF2-40B4-BE49-F238E27FC236}">
                  <a16:creationId xmlns:a16="http://schemas.microsoft.com/office/drawing/2014/main" id="{E312613E-32F9-4696-A734-C136D90506A4}"/>
                </a:ext>
              </a:extLst>
            </p:cNvPr>
            <p:cNvSpPr/>
            <p:nvPr/>
          </p:nvSpPr>
          <p:spPr>
            <a:xfrm>
              <a:off x="12033863" y="6405226"/>
              <a:ext cx="7636" cy="2009"/>
            </a:xfrm>
            <a:custGeom>
              <a:avLst/>
              <a:gdLst>
                <a:gd name="connsiteX0" fmla="*/ 0 w 7636"/>
                <a:gd name="connsiteY0" fmla="*/ 938 h 2009"/>
                <a:gd name="connsiteX1" fmla="*/ 2813 w 7636"/>
                <a:gd name="connsiteY1" fmla="*/ 2009 h 2009"/>
                <a:gd name="connsiteX2" fmla="*/ 7637 w 7636"/>
                <a:gd name="connsiteY2" fmla="*/ 0 h 2009"/>
                <a:gd name="connsiteX3" fmla="*/ 7637 w 7636"/>
                <a:gd name="connsiteY3" fmla="*/ 0 h 2009"/>
                <a:gd name="connsiteX4" fmla="*/ 2277 w 7636"/>
                <a:gd name="connsiteY4" fmla="*/ 0 h 2009"/>
                <a:gd name="connsiteX5" fmla="*/ 2277 w 7636"/>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6" h="2009">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w="12700" cap="flat">
              <a:noFill/>
              <a:prstDash val="solid"/>
              <a:miter/>
            </a:ln>
          </p:spPr>
          <p:txBody>
            <a:bodyPr rtlCol="0" anchor="ctr"/>
            <a:lstStyle/>
            <a:p>
              <a:endParaRPr lang="en-US" dirty="0"/>
            </a:p>
          </p:txBody>
        </p:sp>
        <p:sp>
          <p:nvSpPr>
            <p:cNvPr id="1468" name="Freeform: Shape 1467">
              <a:extLst>
                <a:ext uri="{FF2B5EF4-FFF2-40B4-BE49-F238E27FC236}">
                  <a16:creationId xmlns:a16="http://schemas.microsoft.com/office/drawing/2014/main" id="{00C848C0-EDD4-4559-9B13-05BF7E2022D1}"/>
                </a:ext>
              </a:extLst>
            </p:cNvPr>
            <p:cNvSpPr/>
            <p:nvPr/>
          </p:nvSpPr>
          <p:spPr>
            <a:xfrm>
              <a:off x="12035069" y="6418354"/>
              <a:ext cx="6565" cy="1607"/>
            </a:xfrm>
            <a:custGeom>
              <a:avLst/>
              <a:gdLst>
                <a:gd name="connsiteX0" fmla="*/ 2680 w 6565"/>
                <a:gd name="connsiteY0" fmla="*/ 0 h 1607"/>
                <a:gd name="connsiteX1" fmla="*/ 0 w 6565"/>
                <a:gd name="connsiteY1" fmla="*/ 1608 h 1607"/>
                <a:gd name="connsiteX2" fmla="*/ 1206 w 6565"/>
                <a:gd name="connsiteY2" fmla="*/ 1608 h 1607"/>
                <a:gd name="connsiteX3" fmla="*/ 1206 w 6565"/>
                <a:gd name="connsiteY3" fmla="*/ 1608 h 1607"/>
                <a:gd name="connsiteX4" fmla="*/ 3886 w 6565"/>
                <a:gd name="connsiteY4" fmla="*/ 1608 h 1607"/>
                <a:gd name="connsiteX5" fmla="*/ 6566 w 6565"/>
                <a:gd name="connsiteY5" fmla="*/ 1608 h 1607"/>
                <a:gd name="connsiteX6" fmla="*/ 6566 w 6565"/>
                <a:gd name="connsiteY6" fmla="*/ 1608 h 1607"/>
                <a:gd name="connsiteX7" fmla="*/ 2680 w 6565"/>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65" h="1607">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w="12700" cap="flat">
              <a:noFill/>
              <a:prstDash val="solid"/>
              <a:miter/>
            </a:ln>
          </p:spPr>
          <p:txBody>
            <a:bodyPr rtlCol="0" anchor="ctr"/>
            <a:lstStyle/>
            <a:p>
              <a:endParaRPr lang="en-US" dirty="0"/>
            </a:p>
          </p:txBody>
        </p:sp>
        <p:sp>
          <p:nvSpPr>
            <p:cNvPr id="1469" name="Freeform: Shape 1468">
              <a:extLst>
                <a:ext uri="{FF2B5EF4-FFF2-40B4-BE49-F238E27FC236}">
                  <a16:creationId xmlns:a16="http://schemas.microsoft.com/office/drawing/2014/main" id="{DF0D22AE-C097-43D7-A93A-92014176B6A2}"/>
                </a:ext>
              </a:extLst>
            </p:cNvPr>
            <p:cNvSpPr/>
            <p:nvPr/>
          </p:nvSpPr>
          <p:spPr>
            <a:xfrm>
              <a:off x="12026568" y="6406063"/>
              <a:ext cx="12922" cy="13898"/>
            </a:xfrm>
            <a:custGeom>
              <a:avLst/>
              <a:gdLst>
                <a:gd name="connsiteX0" fmla="*/ 7965 w 12922"/>
                <a:gd name="connsiteY0" fmla="*/ 6396 h 13898"/>
                <a:gd name="connsiteX1" fmla="*/ 10108 w 12922"/>
                <a:gd name="connsiteY1" fmla="*/ 1172 h 13898"/>
                <a:gd name="connsiteX2" fmla="*/ 7295 w 12922"/>
                <a:gd name="connsiteY2" fmla="*/ 100 h 13898"/>
                <a:gd name="connsiteX3" fmla="*/ 7295 w 12922"/>
                <a:gd name="connsiteY3" fmla="*/ 100 h 13898"/>
                <a:gd name="connsiteX4" fmla="*/ 5554 w 12922"/>
                <a:gd name="connsiteY4" fmla="*/ 100 h 13898"/>
                <a:gd name="connsiteX5" fmla="*/ 5554 w 12922"/>
                <a:gd name="connsiteY5" fmla="*/ 100 h 13898"/>
                <a:gd name="connsiteX6" fmla="*/ 4347 w 12922"/>
                <a:gd name="connsiteY6" fmla="*/ 100 h 13898"/>
                <a:gd name="connsiteX7" fmla="*/ 3008 w 12922"/>
                <a:gd name="connsiteY7" fmla="*/ 100 h 13898"/>
                <a:gd name="connsiteX8" fmla="*/ 1936 w 12922"/>
                <a:gd name="connsiteY8" fmla="*/ 904 h 13898"/>
                <a:gd name="connsiteX9" fmla="*/ 864 w 12922"/>
                <a:gd name="connsiteY9" fmla="*/ 1842 h 13898"/>
                <a:gd name="connsiteX10" fmla="*/ 60 w 12922"/>
                <a:gd name="connsiteY10" fmla="*/ 2914 h 13898"/>
                <a:gd name="connsiteX11" fmla="*/ 60 w 12922"/>
                <a:gd name="connsiteY11" fmla="*/ 4119 h 13898"/>
                <a:gd name="connsiteX12" fmla="*/ 60 w 12922"/>
                <a:gd name="connsiteY12" fmla="*/ 5593 h 13898"/>
                <a:gd name="connsiteX13" fmla="*/ 60 w 12922"/>
                <a:gd name="connsiteY13" fmla="*/ 7200 h 13898"/>
                <a:gd name="connsiteX14" fmla="*/ 7295 w 12922"/>
                <a:gd name="connsiteY14" fmla="*/ 13898 h 13898"/>
                <a:gd name="connsiteX15" fmla="*/ 8501 w 12922"/>
                <a:gd name="connsiteY15" fmla="*/ 13898 h 13898"/>
                <a:gd name="connsiteX16" fmla="*/ 10243 w 12922"/>
                <a:gd name="connsiteY16" fmla="*/ 13898 h 13898"/>
                <a:gd name="connsiteX17" fmla="*/ 12922 w 12922"/>
                <a:gd name="connsiteY17" fmla="*/ 12291 h 13898"/>
                <a:gd name="connsiteX18" fmla="*/ 7965 w 12922"/>
                <a:gd name="connsiteY18" fmla="*/ 6396 h 1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2" h="13898">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w="12700" cap="flat">
              <a:noFill/>
              <a:prstDash val="solid"/>
              <a:miter/>
            </a:ln>
          </p:spPr>
          <p:txBody>
            <a:bodyPr rtlCol="0" anchor="ctr"/>
            <a:lstStyle/>
            <a:p>
              <a:endParaRPr lang="en-US" dirty="0"/>
            </a:p>
          </p:txBody>
        </p:sp>
        <p:sp>
          <p:nvSpPr>
            <p:cNvPr id="1470" name="Freeform: Shape 1469">
              <a:extLst>
                <a:ext uri="{FF2B5EF4-FFF2-40B4-BE49-F238E27FC236}">
                  <a16:creationId xmlns:a16="http://schemas.microsoft.com/office/drawing/2014/main" id="{4852B8F5-FD61-402F-979A-BDF42C53857B}"/>
                </a:ext>
              </a:extLst>
            </p:cNvPr>
            <p:cNvSpPr/>
            <p:nvPr/>
          </p:nvSpPr>
          <p:spPr>
            <a:xfrm>
              <a:off x="11275952" y="6484394"/>
              <a:ext cx="14469" cy="368916"/>
            </a:xfrm>
            <a:custGeom>
              <a:avLst/>
              <a:gdLst>
                <a:gd name="connsiteX0" fmla="*/ 7234 w 14469"/>
                <a:gd name="connsiteY0" fmla="*/ 7234 h 368916"/>
                <a:gd name="connsiteX1" fmla="*/ 0 w 14469"/>
                <a:gd name="connsiteY1" fmla="*/ 7234 h 368916"/>
                <a:gd name="connsiteX2" fmla="*/ 0 w 14469"/>
                <a:gd name="connsiteY2" fmla="*/ 368917 h 368916"/>
                <a:gd name="connsiteX3" fmla="*/ 14470 w 14469"/>
                <a:gd name="connsiteY3" fmla="*/ 368917 h 368916"/>
                <a:gd name="connsiteX4" fmla="*/ 14470 w 14469"/>
                <a:gd name="connsiteY4" fmla="*/ 0 h 368916"/>
                <a:gd name="connsiteX5" fmla="*/ 7234 w 14469"/>
                <a:gd name="connsiteY5" fmla="*/ 7234 h 36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68916">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w="12700" cap="flat">
              <a:noFill/>
              <a:prstDash val="solid"/>
              <a:miter/>
            </a:ln>
          </p:spPr>
          <p:txBody>
            <a:bodyPr rtlCol="0" anchor="ctr"/>
            <a:lstStyle/>
            <a:p>
              <a:endParaRPr lang="en-US" dirty="0"/>
            </a:p>
          </p:txBody>
        </p:sp>
        <p:sp>
          <p:nvSpPr>
            <p:cNvPr id="1471" name="Freeform: Shape 1470">
              <a:extLst>
                <a:ext uri="{FF2B5EF4-FFF2-40B4-BE49-F238E27FC236}">
                  <a16:creationId xmlns:a16="http://schemas.microsoft.com/office/drawing/2014/main" id="{88BE5187-2E9E-4C7F-8E5B-09D2BC7F0219}"/>
                </a:ext>
              </a:extLst>
            </p:cNvPr>
            <p:cNvSpPr/>
            <p:nvPr/>
          </p:nvSpPr>
          <p:spPr>
            <a:xfrm>
              <a:off x="10924931" y="6477161"/>
              <a:ext cx="365491" cy="14467"/>
            </a:xfrm>
            <a:custGeom>
              <a:avLst/>
              <a:gdLst>
                <a:gd name="connsiteX0" fmla="*/ 356916 w 365491"/>
                <a:gd name="connsiteY0" fmla="*/ 0 h 14467"/>
                <a:gd name="connsiteX1" fmla="*/ 0 w 365491"/>
                <a:gd name="connsiteY1" fmla="*/ 0 h 14467"/>
                <a:gd name="connsiteX2" fmla="*/ 7234 w 365491"/>
                <a:gd name="connsiteY2" fmla="*/ 7234 h 14467"/>
                <a:gd name="connsiteX3" fmla="*/ 0 w 365491"/>
                <a:gd name="connsiteY3" fmla="*/ 14467 h 14467"/>
                <a:gd name="connsiteX4" fmla="*/ 358256 w 365491"/>
                <a:gd name="connsiteY4" fmla="*/ 14467 h 14467"/>
                <a:gd name="connsiteX5" fmla="*/ 365491 w 365491"/>
                <a:gd name="connsiteY5" fmla="*/ 7234 h 14467"/>
                <a:gd name="connsiteX6" fmla="*/ 359596 w 365491"/>
                <a:gd name="connsiteY6" fmla="*/ 268 h 14467"/>
                <a:gd name="connsiteX7" fmla="*/ 358256 w 365491"/>
                <a:gd name="connsiteY7" fmla="*/ 26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91" h="14467">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w="12700" cap="flat">
              <a:noFill/>
              <a:prstDash val="solid"/>
              <a:miter/>
            </a:ln>
          </p:spPr>
          <p:txBody>
            <a:bodyPr rtlCol="0" anchor="ctr"/>
            <a:lstStyle/>
            <a:p>
              <a:endParaRPr lang="en-US" dirty="0"/>
            </a:p>
          </p:txBody>
        </p:sp>
        <p:sp>
          <p:nvSpPr>
            <p:cNvPr id="1472" name="Freeform: Shape 1471">
              <a:extLst>
                <a:ext uri="{FF2B5EF4-FFF2-40B4-BE49-F238E27FC236}">
                  <a16:creationId xmlns:a16="http://schemas.microsoft.com/office/drawing/2014/main" id="{AD8BCA9B-1433-4DF5-917B-865312684404}"/>
                </a:ext>
              </a:extLst>
            </p:cNvPr>
            <p:cNvSpPr/>
            <p:nvPr/>
          </p:nvSpPr>
          <p:spPr>
            <a:xfrm>
              <a:off x="10890364" y="6477161"/>
              <a:ext cx="41800" cy="14467"/>
            </a:xfrm>
            <a:custGeom>
              <a:avLst/>
              <a:gdLst>
                <a:gd name="connsiteX0" fmla="*/ 0 w 41800"/>
                <a:gd name="connsiteY0" fmla="*/ 4019 h 14467"/>
                <a:gd name="connsiteX1" fmla="*/ 0 w 41800"/>
                <a:gd name="connsiteY1" fmla="*/ 14467 h 14467"/>
                <a:gd name="connsiteX2" fmla="*/ 34566 w 41800"/>
                <a:gd name="connsiteY2" fmla="*/ 14467 h 14467"/>
                <a:gd name="connsiteX3" fmla="*/ 41801 w 41800"/>
                <a:gd name="connsiteY3" fmla="*/ 7234 h 14467"/>
                <a:gd name="connsiteX4" fmla="*/ 34566 w 41800"/>
                <a:gd name="connsiteY4" fmla="*/ 0 h 14467"/>
                <a:gd name="connsiteX5" fmla="*/ 0 w 41800"/>
                <a:gd name="connsiteY5" fmla="*/ 0 h 14467"/>
                <a:gd name="connsiteX6" fmla="*/ 0 w 41800"/>
                <a:gd name="connsiteY6" fmla="*/ 401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0" h="14467">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w="12700" cap="flat">
              <a:noFill/>
              <a:prstDash val="solid"/>
              <a:miter/>
            </a:ln>
          </p:spPr>
          <p:txBody>
            <a:bodyPr rtlCol="0" anchor="ctr"/>
            <a:lstStyle/>
            <a:p>
              <a:endParaRPr lang="en-US" dirty="0"/>
            </a:p>
          </p:txBody>
        </p:sp>
        <p:sp>
          <p:nvSpPr>
            <p:cNvPr id="1473" name="Freeform: Shape 1472">
              <a:extLst>
                <a:ext uri="{FF2B5EF4-FFF2-40B4-BE49-F238E27FC236}">
                  <a16:creationId xmlns:a16="http://schemas.microsoft.com/office/drawing/2014/main" id="{A972C244-E10F-449A-A6BF-427E4BBDC696}"/>
                </a:ext>
              </a:extLst>
            </p:cNvPr>
            <p:cNvSpPr/>
            <p:nvPr/>
          </p:nvSpPr>
          <p:spPr>
            <a:xfrm>
              <a:off x="10890231" y="6482921"/>
              <a:ext cx="13397" cy="937"/>
            </a:xfrm>
            <a:custGeom>
              <a:avLst/>
              <a:gdLst>
                <a:gd name="connsiteX0" fmla="*/ 0 w 13397"/>
                <a:gd name="connsiteY0" fmla="*/ 0 h 937"/>
                <a:gd name="connsiteX1" fmla="*/ 0 w 13397"/>
                <a:gd name="connsiteY1" fmla="*/ 938 h 937"/>
                <a:gd name="connsiteX2" fmla="*/ 0 w 13397"/>
                <a:gd name="connsiteY2" fmla="*/ 0 h 937"/>
                <a:gd name="connsiteX3" fmla="*/ 0 w 13397"/>
                <a:gd name="connsiteY3" fmla="*/ 0 h 937"/>
              </a:gdLst>
              <a:ahLst/>
              <a:cxnLst>
                <a:cxn ang="0">
                  <a:pos x="connsiteX0" y="connsiteY0"/>
                </a:cxn>
                <a:cxn ang="0">
                  <a:pos x="connsiteX1" y="connsiteY1"/>
                </a:cxn>
                <a:cxn ang="0">
                  <a:pos x="connsiteX2" y="connsiteY2"/>
                </a:cxn>
                <a:cxn ang="0">
                  <a:pos x="connsiteX3" y="connsiteY3"/>
                </a:cxn>
              </a:cxnLst>
              <a:rect l="l" t="t" r="r" b="b"/>
              <a:pathLst>
                <a:path w="13397" h="937">
                  <a:moveTo>
                    <a:pt x="0" y="0"/>
                  </a:moveTo>
                  <a:cubicBezTo>
                    <a:pt x="0" y="0"/>
                    <a:pt x="0" y="0"/>
                    <a:pt x="0" y="938"/>
                  </a:cubicBezTo>
                  <a:lnTo>
                    <a:pt x="0" y="0"/>
                  </a:lnTo>
                  <a:cubicBezTo>
                    <a:pt x="0" y="0"/>
                    <a:pt x="0" y="0"/>
                    <a:pt x="0" y="0"/>
                  </a:cubicBezTo>
                  <a:close/>
                </a:path>
              </a:pathLst>
            </a:custGeom>
            <a:solidFill>
              <a:srgbClr val="000000"/>
            </a:solidFill>
            <a:ln w="12700" cap="flat">
              <a:noFill/>
              <a:prstDash val="solid"/>
              <a:miter/>
            </a:ln>
          </p:spPr>
          <p:txBody>
            <a:bodyPr rtlCol="0" anchor="ctr"/>
            <a:lstStyle/>
            <a:p>
              <a:endParaRPr lang="en-US" dirty="0"/>
            </a:p>
          </p:txBody>
        </p:sp>
        <p:sp>
          <p:nvSpPr>
            <p:cNvPr id="1474" name="Freeform: Shape 1473">
              <a:extLst>
                <a:ext uri="{FF2B5EF4-FFF2-40B4-BE49-F238E27FC236}">
                  <a16:creationId xmlns:a16="http://schemas.microsoft.com/office/drawing/2014/main" id="{F1825B8E-FC0F-46A1-B4DE-7F2E52037C54}"/>
                </a:ext>
              </a:extLst>
            </p:cNvPr>
            <p:cNvSpPr/>
            <p:nvPr/>
          </p:nvSpPr>
          <p:spPr>
            <a:xfrm>
              <a:off x="12346969" y="5772013"/>
              <a:ext cx="340686" cy="14467"/>
            </a:xfrm>
            <a:custGeom>
              <a:avLst/>
              <a:gdLst>
                <a:gd name="connsiteX0" fmla="*/ 0 w 340686"/>
                <a:gd name="connsiteY0" fmla="*/ 0 h 14467"/>
                <a:gd name="connsiteX1" fmla="*/ 7234 w 340686"/>
                <a:gd name="connsiteY1" fmla="*/ 7234 h 14467"/>
                <a:gd name="connsiteX2" fmla="*/ 0 w 340686"/>
                <a:gd name="connsiteY2" fmla="*/ 14467 h 14467"/>
                <a:gd name="connsiteX3" fmla="*/ 333470 w 340686"/>
                <a:gd name="connsiteY3" fmla="*/ 14467 h 14467"/>
                <a:gd name="connsiteX4" fmla="*/ 334676 w 340686"/>
                <a:gd name="connsiteY4" fmla="*/ 14467 h 14467"/>
                <a:gd name="connsiteX5" fmla="*/ 335480 w 340686"/>
                <a:gd name="connsiteY5" fmla="*/ 14467 h 14467"/>
                <a:gd name="connsiteX6" fmla="*/ 338159 w 340686"/>
                <a:gd name="connsiteY6" fmla="*/ 13128 h 14467"/>
                <a:gd name="connsiteX7" fmla="*/ 338950 w 340686"/>
                <a:gd name="connsiteY7" fmla="*/ 2928 h 14467"/>
                <a:gd name="connsiteX8" fmla="*/ 338159 w 340686"/>
                <a:gd name="connsiteY8" fmla="*/ 2143 h 14467"/>
                <a:gd name="connsiteX9" fmla="*/ 335480 w 340686"/>
                <a:gd name="connsiteY9" fmla="*/ 804 h 14467"/>
                <a:gd name="connsiteX10" fmla="*/ 333470 w 340686"/>
                <a:gd name="connsiteY10" fmla="*/ 804 h 14467"/>
                <a:gd name="connsiteX11" fmla="*/ 0 w 340686"/>
                <a:gd name="connsiteY11" fmla="*/ 80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686" h="14467">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w="12700" cap="flat">
              <a:noFill/>
              <a:prstDash val="solid"/>
              <a:miter/>
            </a:ln>
          </p:spPr>
          <p:txBody>
            <a:bodyPr rtlCol="0" anchor="ctr"/>
            <a:lstStyle/>
            <a:p>
              <a:endParaRPr lang="en-US" dirty="0"/>
            </a:p>
          </p:txBody>
        </p:sp>
        <p:sp>
          <p:nvSpPr>
            <p:cNvPr id="1475" name="Freeform: Shape 1474">
              <a:extLst>
                <a:ext uri="{FF2B5EF4-FFF2-40B4-BE49-F238E27FC236}">
                  <a16:creationId xmlns:a16="http://schemas.microsoft.com/office/drawing/2014/main" id="{C6786143-20C2-4368-87ED-96919175A422}"/>
                </a:ext>
              </a:extLst>
            </p:cNvPr>
            <p:cNvSpPr/>
            <p:nvPr/>
          </p:nvSpPr>
          <p:spPr>
            <a:xfrm>
              <a:off x="9602652" y="6478164"/>
              <a:ext cx="87676" cy="14739"/>
            </a:xfrm>
            <a:custGeom>
              <a:avLst/>
              <a:gdLst>
                <a:gd name="connsiteX0" fmla="*/ 80307 w 87676"/>
                <a:gd name="connsiteY0" fmla="*/ 7302 h 14739"/>
                <a:gd name="connsiteX1" fmla="*/ 87676 w 87676"/>
                <a:gd name="connsiteY1" fmla="*/ 68 h 14739"/>
                <a:gd name="connsiteX2" fmla="*/ 8361 w 87676"/>
                <a:gd name="connsiteY2" fmla="*/ 68 h 14739"/>
                <a:gd name="connsiteX3" fmla="*/ 68 w 87676"/>
                <a:gd name="connsiteY3" fmla="*/ 6378 h 14739"/>
                <a:gd name="connsiteX4" fmla="*/ 6378 w 87676"/>
                <a:gd name="connsiteY4" fmla="*/ 14670 h 14739"/>
                <a:gd name="connsiteX5" fmla="*/ 8361 w 87676"/>
                <a:gd name="connsiteY5" fmla="*/ 14670 h 14739"/>
                <a:gd name="connsiteX6" fmla="*/ 87542 w 87676"/>
                <a:gd name="connsiteY6" fmla="*/ 14670 h 14739"/>
                <a:gd name="connsiteX7" fmla="*/ 80307 w 87676"/>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76" h="14739">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w="12700" cap="flat">
              <a:noFill/>
              <a:prstDash val="solid"/>
              <a:miter/>
            </a:ln>
          </p:spPr>
          <p:txBody>
            <a:bodyPr rtlCol="0" anchor="ctr"/>
            <a:lstStyle/>
            <a:p>
              <a:endParaRPr lang="en-US" dirty="0"/>
            </a:p>
          </p:txBody>
        </p:sp>
        <p:sp>
          <p:nvSpPr>
            <p:cNvPr id="1476" name="Freeform: Shape 1475">
              <a:extLst>
                <a:ext uri="{FF2B5EF4-FFF2-40B4-BE49-F238E27FC236}">
                  <a16:creationId xmlns:a16="http://schemas.microsoft.com/office/drawing/2014/main" id="{569859C4-84F0-4AA3-90AE-D5685FDB5E60}"/>
                </a:ext>
              </a:extLst>
            </p:cNvPr>
            <p:cNvSpPr/>
            <p:nvPr/>
          </p:nvSpPr>
          <p:spPr>
            <a:xfrm>
              <a:off x="9682959" y="6478232"/>
              <a:ext cx="163452" cy="14601"/>
            </a:xfrm>
            <a:custGeom>
              <a:avLst/>
              <a:gdLst>
                <a:gd name="connsiteX0" fmla="*/ 0 w 163452"/>
                <a:gd name="connsiteY0" fmla="*/ 7234 h 14601"/>
                <a:gd name="connsiteX1" fmla="*/ 7369 w 163452"/>
                <a:gd name="connsiteY1" fmla="*/ 14601 h 14601"/>
                <a:gd name="connsiteX2" fmla="*/ 156084 w 163452"/>
                <a:gd name="connsiteY2" fmla="*/ 14601 h 14601"/>
                <a:gd name="connsiteX3" fmla="*/ 163453 w 163452"/>
                <a:gd name="connsiteY3" fmla="*/ 7234 h 14601"/>
                <a:gd name="connsiteX4" fmla="*/ 156084 w 163452"/>
                <a:gd name="connsiteY4" fmla="*/ 0 h 14601"/>
                <a:gd name="connsiteX5" fmla="*/ 7369 w 163452"/>
                <a:gd name="connsiteY5" fmla="*/ 0 h 14601"/>
                <a:gd name="connsiteX6" fmla="*/ 0 w 16345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52" h="14601">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w="12700" cap="flat">
              <a:noFill/>
              <a:prstDash val="solid"/>
              <a:miter/>
            </a:ln>
          </p:spPr>
          <p:txBody>
            <a:bodyPr rtlCol="0" anchor="ctr"/>
            <a:lstStyle/>
            <a:p>
              <a:endParaRPr lang="en-US" dirty="0"/>
            </a:p>
          </p:txBody>
        </p:sp>
        <p:sp>
          <p:nvSpPr>
            <p:cNvPr id="1477" name="Freeform: Shape 1476">
              <a:extLst>
                <a:ext uri="{FF2B5EF4-FFF2-40B4-BE49-F238E27FC236}">
                  <a16:creationId xmlns:a16="http://schemas.microsoft.com/office/drawing/2014/main" id="{C3D1ABA9-3A1B-48CF-8033-FE83E5D2F3FD}"/>
                </a:ext>
              </a:extLst>
            </p:cNvPr>
            <p:cNvSpPr/>
            <p:nvPr/>
          </p:nvSpPr>
          <p:spPr>
            <a:xfrm>
              <a:off x="12717215" y="5573757"/>
              <a:ext cx="14741" cy="200855"/>
            </a:xfrm>
            <a:custGeom>
              <a:avLst/>
              <a:gdLst>
                <a:gd name="connsiteX0" fmla="*/ 68 w 14741"/>
                <a:gd name="connsiteY0" fmla="*/ 192496 h 200855"/>
                <a:gd name="connsiteX1" fmla="*/ 6379 w 14741"/>
                <a:gd name="connsiteY1" fmla="*/ 200788 h 200855"/>
                <a:gd name="connsiteX2" fmla="*/ 14671 w 14741"/>
                <a:gd name="connsiteY2" fmla="*/ 194478 h 200855"/>
                <a:gd name="connsiteX3" fmla="*/ 14671 w 14741"/>
                <a:gd name="connsiteY3" fmla="*/ 192496 h 200855"/>
                <a:gd name="connsiteX4" fmla="*/ 14671 w 14741"/>
                <a:gd name="connsiteY4" fmla="*/ 0 h 200855"/>
                <a:gd name="connsiteX5" fmla="*/ 6379 w 14741"/>
                <a:gd name="connsiteY5" fmla="*/ 6309 h 200855"/>
                <a:gd name="connsiteX6" fmla="*/ 68 w 14741"/>
                <a:gd name="connsiteY6" fmla="*/ 0 h 200855"/>
                <a:gd name="connsiteX7" fmla="*/ 68 w 14741"/>
                <a:gd name="connsiteY7" fmla="*/ 192496 h 2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200855">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w="12700" cap="flat">
              <a:noFill/>
              <a:prstDash val="solid"/>
              <a:miter/>
            </a:ln>
          </p:spPr>
          <p:txBody>
            <a:bodyPr rtlCol="0" anchor="ctr"/>
            <a:lstStyle/>
            <a:p>
              <a:endParaRPr lang="en-US" dirty="0"/>
            </a:p>
          </p:txBody>
        </p:sp>
        <p:sp>
          <p:nvSpPr>
            <p:cNvPr id="1478" name="Freeform: Shape 1477">
              <a:extLst>
                <a:ext uri="{FF2B5EF4-FFF2-40B4-BE49-F238E27FC236}">
                  <a16:creationId xmlns:a16="http://schemas.microsoft.com/office/drawing/2014/main" id="{14180BFC-AF74-4098-AB79-FA0DB5DE2F58}"/>
                </a:ext>
              </a:extLst>
            </p:cNvPr>
            <p:cNvSpPr/>
            <p:nvPr/>
          </p:nvSpPr>
          <p:spPr>
            <a:xfrm>
              <a:off x="12717212" y="5547982"/>
              <a:ext cx="14741" cy="32151"/>
            </a:xfrm>
            <a:custGeom>
              <a:avLst/>
              <a:gdLst>
                <a:gd name="connsiteX0" fmla="*/ 71 w 14741"/>
                <a:gd name="connsiteY0" fmla="*/ 8360 h 32151"/>
                <a:gd name="connsiteX1" fmla="*/ 71 w 14741"/>
                <a:gd name="connsiteY1" fmla="*/ 25774 h 32151"/>
                <a:gd name="connsiteX2" fmla="*/ 8363 w 14741"/>
                <a:gd name="connsiteY2" fmla="*/ 32084 h 32151"/>
                <a:gd name="connsiteX3" fmla="*/ 14674 w 14741"/>
                <a:gd name="connsiteY3" fmla="*/ 25774 h 32151"/>
                <a:gd name="connsiteX4" fmla="*/ 14674 w 14741"/>
                <a:gd name="connsiteY4" fmla="*/ 8360 h 32151"/>
                <a:gd name="connsiteX5" fmla="*/ 8363 w 14741"/>
                <a:gd name="connsiteY5" fmla="*/ 68 h 32151"/>
                <a:gd name="connsiteX6" fmla="*/ 71 w 14741"/>
                <a:gd name="connsiteY6" fmla="*/ 6377 h 32151"/>
                <a:gd name="connsiteX7" fmla="*/ 71 w 14741"/>
                <a:gd name="connsiteY7" fmla="*/ 8360 h 3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32151">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w="12700" cap="flat">
              <a:noFill/>
              <a:prstDash val="solid"/>
              <a:miter/>
            </a:ln>
          </p:spPr>
          <p:txBody>
            <a:bodyPr rtlCol="0" anchor="ctr"/>
            <a:lstStyle/>
            <a:p>
              <a:endParaRPr lang="en-US" dirty="0"/>
            </a:p>
          </p:txBody>
        </p:sp>
        <p:sp>
          <p:nvSpPr>
            <p:cNvPr id="1479" name="Freeform: Shape 1478">
              <a:extLst>
                <a:ext uri="{FF2B5EF4-FFF2-40B4-BE49-F238E27FC236}">
                  <a16:creationId xmlns:a16="http://schemas.microsoft.com/office/drawing/2014/main" id="{F440E555-953B-46EF-AF1D-B15BC753B970}"/>
                </a:ext>
              </a:extLst>
            </p:cNvPr>
            <p:cNvSpPr/>
            <p:nvPr/>
          </p:nvSpPr>
          <p:spPr>
            <a:xfrm>
              <a:off x="12150022" y="5738213"/>
              <a:ext cx="193564" cy="14643"/>
            </a:xfrm>
            <a:custGeom>
              <a:avLst/>
              <a:gdLst>
                <a:gd name="connsiteX0" fmla="*/ 186229 w 193564"/>
                <a:gd name="connsiteY0" fmla="*/ 13840 h 14643"/>
                <a:gd name="connsiteX1" fmla="*/ 193464 w 193564"/>
                <a:gd name="connsiteY1" fmla="*/ 6472 h 14643"/>
                <a:gd name="connsiteX2" fmla="*/ 193464 w 193564"/>
                <a:gd name="connsiteY2" fmla="*/ 4061 h 14643"/>
                <a:gd name="connsiteX3" fmla="*/ 192660 w 193564"/>
                <a:gd name="connsiteY3" fmla="*/ 2721 h 14643"/>
                <a:gd name="connsiteX4" fmla="*/ 191990 w 193564"/>
                <a:gd name="connsiteY4" fmla="*/ 1650 h 14643"/>
                <a:gd name="connsiteX5" fmla="*/ 190918 w 193564"/>
                <a:gd name="connsiteY5" fmla="*/ 846 h 14643"/>
                <a:gd name="connsiteX6" fmla="*/ 189713 w 193564"/>
                <a:gd name="connsiteY6" fmla="*/ 42 h 14643"/>
                <a:gd name="connsiteX7" fmla="*/ 188507 w 193564"/>
                <a:gd name="connsiteY7" fmla="*/ 42 h 14643"/>
                <a:gd name="connsiteX8" fmla="*/ 187033 w 193564"/>
                <a:gd name="connsiteY8" fmla="*/ 42 h 14643"/>
                <a:gd name="connsiteX9" fmla="*/ 0 w 193564"/>
                <a:gd name="connsiteY9" fmla="*/ 42 h 14643"/>
                <a:gd name="connsiteX10" fmla="*/ 7369 w 193564"/>
                <a:gd name="connsiteY10" fmla="*/ 7276 h 14643"/>
                <a:gd name="connsiteX11" fmla="*/ 0 w 193564"/>
                <a:gd name="connsiteY11" fmla="*/ 14643 h 14643"/>
                <a:gd name="connsiteX12" fmla="*/ 186229 w 193564"/>
                <a:gd name="connsiteY12" fmla="*/ 14643 h 1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564" h="14643">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w="12700" cap="flat">
              <a:noFill/>
              <a:prstDash val="solid"/>
              <a:miter/>
            </a:ln>
          </p:spPr>
          <p:txBody>
            <a:bodyPr rtlCol="0" anchor="ctr"/>
            <a:lstStyle/>
            <a:p>
              <a:endParaRPr lang="en-US" dirty="0"/>
            </a:p>
          </p:txBody>
        </p:sp>
        <p:sp>
          <p:nvSpPr>
            <p:cNvPr id="1480" name="Freeform: Shape 1479">
              <a:extLst>
                <a:ext uri="{FF2B5EF4-FFF2-40B4-BE49-F238E27FC236}">
                  <a16:creationId xmlns:a16="http://schemas.microsoft.com/office/drawing/2014/main" id="{8E8E66E1-D406-496C-AA76-C13EC0389378}"/>
                </a:ext>
              </a:extLst>
            </p:cNvPr>
            <p:cNvSpPr/>
            <p:nvPr/>
          </p:nvSpPr>
          <p:spPr>
            <a:xfrm>
              <a:off x="12131131" y="5737452"/>
              <a:ext cx="26124" cy="14601"/>
            </a:xfrm>
            <a:custGeom>
              <a:avLst/>
              <a:gdLst>
                <a:gd name="connsiteX0" fmla="*/ 7234 w 26124"/>
                <a:gd name="connsiteY0" fmla="*/ 7234 h 14601"/>
                <a:gd name="connsiteX1" fmla="*/ 7234 w 26124"/>
                <a:gd name="connsiteY1" fmla="*/ 14601 h 14601"/>
                <a:gd name="connsiteX2" fmla="*/ 18756 w 26124"/>
                <a:gd name="connsiteY2" fmla="*/ 14601 h 14601"/>
                <a:gd name="connsiteX3" fmla="*/ 26125 w 26124"/>
                <a:gd name="connsiteY3" fmla="*/ 7234 h 14601"/>
                <a:gd name="connsiteX4" fmla="*/ 18756 w 26124"/>
                <a:gd name="connsiteY4" fmla="*/ 0 h 14601"/>
                <a:gd name="connsiteX5" fmla="*/ 0 w 26124"/>
                <a:gd name="connsiteY5" fmla="*/ 0 h 14601"/>
                <a:gd name="connsiteX6" fmla="*/ 7234 w 2612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4" h="14601">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dirty="0"/>
            </a:p>
          </p:txBody>
        </p:sp>
        <p:sp>
          <p:nvSpPr>
            <p:cNvPr id="1481" name="Freeform: Shape 1480">
              <a:extLst>
                <a:ext uri="{FF2B5EF4-FFF2-40B4-BE49-F238E27FC236}">
                  <a16:creationId xmlns:a16="http://schemas.microsoft.com/office/drawing/2014/main" id="{BE45E145-152B-43E4-A81A-7D638A7C12C9}"/>
                </a:ext>
              </a:extLst>
            </p:cNvPr>
            <p:cNvSpPr/>
            <p:nvPr/>
          </p:nvSpPr>
          <p:spPr>
            <a:xfrm>
              <a:off x="11740948" y="6815133"/>
              <a:ext cx="14643" cy="38579"/>
            </a:xfrm>
            <a:custGeom>
              <a:avLst/>
              <a:gdLst>
                <a:gd name="connsiteX0" fmla="*/ 13572 w 14643"/>
                <a:gd name="connsiteY0" fmla="*/ 7234 h 38579"/>
                <a:gd name="connsiteX1" fmla="*/ 6203 w 14643"/>
                <a:gd name="connsiteY1" fmla="*/ 0 h 38579"/>
                <a:gd name="connsiteX2" fmla="*/ 1916 w 14643"/>
                <a:gd name="connsiteY2" fmla="*/ 1474 h 38579"/>
                <a:gd name="connsiteX3" fmla="*/ 844 w 14643"/>
                <a:gd name="connsiteY3" fmla="*/ 2545 h 38579"/>
                <a:gd name="connsiteX4" fmla="*/ 40 w 14643"/>
                <a:gd name="connsiteY4" fmla="*/ 3617 h 38579"/>
                <a:gd name="connsiteX5" fmla="*/ 40 w 14643"/>
                <a:gd name="connsiteY5" fmla="*/ 4822 h 38579"/>
                <a:gd name="connsiteX6" fmla="*/ 40 w 14643"/>
                <a:gd name="connsiteY6" fmla="*/ 6296 h 38579"/>
                <a:gd name="connsiteX7" fmla="*/ 40 w 14643"/>
                <a:gd name="connsiteY7" fmla="*/ 7234 h 38579"/>
                <a:gd name="connsiteX8" fmla="*/ 40 w 14643"/>
                <a:gd name="connsiteY8" fmla="*/ 38579 h 38579"/>
                <a:gd name="connsiteX9" fmla="*/ 14644 w 14643"/>
                <a:gd name="connsiteY9" fmla="*/ 38579 h 38579"/>
                <a:gd name="connsiteX10" fmla="*/ 14644 w 14643"/>
                <a:gd name="connsiteY10" fmla="*/ 7234 h 3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3" h="38579">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w="12700" cap="flat">
              <a:noFill/>
              <a:prstDash val="solid"/>
              <a:miter/>
            </a:ln>
          </p:spPr>
          <p:txBody>
            <a:bodyPr rtlCol="0" anchor="ctr"/>
            <a:lstStyle/>
            <a:p>
              <a:endParaRPr lang="en-US" dirty="0"/>
            </a:p>
          </p:txBody>
        </p:sp>
        <p:sp>
          <p:nvSpPr>
            <p:cNvPr id="1482" name="Freeform: Shape 1481">
              <a:extLst>
                <a:ext uri="{FF2B5EF4-FFF2-40B4-BE49-F238E27FC236}">
                  <a16:creationId xmlns:a16="http://schemas.microsoft.com/office/drawing/2014/main" id="{2294B863-C5D6-47F4-A8D7-13DA3D79057B}"/>
                </a:ext>
              </a:extLst>
            </p:cNvPr>
            <p:cNvSpPr/>
            <p:nvPr/>
          </p:nvSpPr>
          <p:spPr>
            <a:xfrm>
              <a:off x="12123896" y="5737452"/>
              <a:ext cx="14603" cy="57869"/>
            </a:xfrm>
            <a:custGeom>
              <a:avLst/>
              <a:gdLst>
                <a:gd name="connsiteX0" fmla="*/ 7369 w 14603"/>
                <a:gd name="connsiteY0" fmla="*/ 50636 h 57869"/>
                <a:gd name="connsiteX1" fmla="*/ 14604 w 14603"/>
                <a:gd name="connsiteY1" fmla="*/ 57869 h 57869"/>
                <a:gd name="connsiteX2" fmla="*/ 14604 w 14603"/>
                <a:gd name="connsiteY2" fmla="*/ 7234 h 57869"/>
                <a:gd name="connsiteX3" fmla="*/ 7369 w 14603"/>
                <a:gd name="connsiteY3" fmla="*/ 0 h 57869"/>
                <a:gd name="connsiteX4" fmla="*/ 0 w 14603"/>
                <a:gd name="connsiteY4" fmla="*/ 7234 h 57869"/>
                <a:gd name="connsiteX5" fmla="*/ 0 w 14603"/>
                <a:gd name="connsiteY5" fmla="*/ 57869 h 57869"/>
                <a:gd name="connsiteX6" fmla="*/ 7369 w 14603"/>
                <a:gd name="connsiteY6" fmla="*/ 50636 h 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7869">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w="12700" cap="flat">
              <a:noFill/>
              <a:prstDash val="solid"/>
              <a:miter/>
            </a:ln>
          </p:spPr>
          <p:txBody>
            <a:bodyPr rtlCol="0" anchor="ctr"/>
            <a:lstStyle/>
            <a:p>
              <a:endParaRPr lang="en-US" dirty="0"/>
            </a:p>
          </p:txBody>
        </p:sp>
        <p:sp>
          <p:nvSpPr>
            <p:cNvPr id="1483" name="Freeform: Shape 1482">
              <a:extLst>
                <a:ext uri="{FF2B5EF4-FFF2-40B4-BE49-F238E27FC236}">
                  <a16:creationId xmlns:a16="http://schemas.microsoft.com/office/drawing/2014/main" id="{D0A393FE-E283-4B7C-A07D-59C7AA13DC95}"/>
                </a:ext>
              </a:extLst>
            </p:cNvPr>
            <p:cNvSpPr/>
            <p:nvPr/>
          </p:nvSpPr>
          <p:spPr>
            <a:xfrm>
              <a:off x="12123762" y="5788087"/>
              <a:ext cx="14603" cy="617138"/>
            </a:xfrm>
            <a:custGeom>
              <a:avLst/>
              <a:gdLst>
                <a:gd name="connsiteX0" fmla="*/ 7503 w 14603"/>
                <a:gd name="connsiteY0" fmla="*/ 617138 h 617138"/>
                <a:gd name="connsiteX1" fmla="*/ 14604 w 14603"/>
                <a:gd name="connsiteY1" fmla="*/ 617138 h 617138"/>
                <a:gd name="connsiteX2" fmla="*/ 14604 w 14603"/>
                <a:gd name="connsiteY2" fmla="*/ 7234 h 617138"/>
                <a:gd name="connsiteX3" fmla="*/ 7369 w 14603"/>
                <a:gd name="connsiteY3" fmla="*/ 0 h 617138"/>
                <a:gd name="connsiteX4" fmla="*/ 0 w 14603"/>
                <a:gd name="connsiteY4" fmla="*/ 7234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w="12700" cap="flat">
              <a:noFill/>
              <a:prstDash val="solid"/>
              <a:miter/>
            </a:ln>
          </p:spPr>
          <p:txBody>
            <a:bodyPr rtlCol="0" anchor="ctr"/>
            <a:lstStyle/>
            <a:p>
              <a:endParaRPr lang="en-US" dirty="0"/>
            </a:p>
          </p:txBody>
        </p:sp>
        <p:sp>
          <p:nvSpPr>
            <p:cNvPr id="1484" name="Freeform: Shape 1483">
              <a:extLst>
                <a:ext uri="{FF2B5EF4-FFF2-40B4-BE49-F238E27FC236}">
                  <a16:creationId xmlns:a16="http://schemas.microsoft.com/office/drawing/2014/main" id="{0056D166-C9F9-443B-A5A7-0648C3D9CA1B}"/>
                </a:ext>
              </a:extLst>
            </p:cNvPr>
            <p:cNvSpPr/>
            <p:nvPr/>
          </p:nvSpPr>
          <p:spPr>
            <a:xfrm>
              <a:off x="11776894" y="6481179"/>
              <a:ext cx="14663" cy="8841"/>
            </a:xfrm>
            <a:custGeom>
              <a:avLst/>
              <a:gdLst>
                <a:gd name="connsiteX0" fmla="*/ 8842 w 14663"/>
                <a:gd name="connsiteY0" fmla="*/ 8305 h 8841"/>
                <a:gd name="connsiteX1" fmla="*/ 14603 w 14663"/>
                <a:gd name="connsiteY1" fmla="*/ 2545 h 8841"/>
                <a:gd name="connsiteX2" fmla="*/ 14603 w 14663"/>
                <a:gd name="connsiteY2" fmla="*/ 1206 h 8841"/>
                <a:gd name="connsiteX3" fmla="*/ 14603 w 14663"/>
                <a:gd name="connsiteY3" fmla="*/ 0 h 8841"/>
                <a:gd name="connsiteX4" fmla="*/ 7369 w 14663"/>
                <a:gd name="connsiteY4" fmla="*/ 7234 h 8841"/>
                <a:gd name="connsiteX5" fmla="*/ 0 w 14663"/>
                <a:gd name="connsiteY5" fmla="*/ 0 h 8841"/>
                <a:gd name="connsiteX6" fmla="*/ 0 w 14663"/>
                <a:gd name="connsiteY6" fmla="*/ 1742 h 8841"/>
                <a:gd name="connsiteX7" fmla="*/ 1608 w 14663"/>
                <a:gd name="connsiteY7" fmla="*/ 6162 h 8841"/>
                <a:gd name="connsiteX8" fmla="*/ 6028 w 14663"/>
                <a:gd name="connsiteY8" fmla="*/ 8841 h 8841"/>
                <a:gd name="connsiteX9" fmla="*/ 7369 w 14663"/>
                <a:gd name="connsiteY9" fmla="*/ 8841 h 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63" h="8841">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w="12700" cap="flat">
              <a:noFill/>
              <a:prstDash val="solid"/>
              <a:miter/>
            </a:ln>
          </p:spPr>
          <p:txBody>
            <a:bodyPr rtlCol="0" anchor="ctr"/>
            <a:lstStyle/>
            <a:p>
              <a:endParaRPr lang="en-US" dirty="0"/>
            </a:p>
          </p:txBody>
        </p:sp>
        <p:sp>
          <p:nvSpPr>
            <p:cNvPr id="1485" name="Freeform: Shape 1484">
              <a:extLst>
                <a:ext uri="{FF2B5EF4-FFF2-40B4-BE49-F238E27FC236}">
                  <a16:creationId xmlns:a16="http://schemas.microsoft.com/office/drawing/2014/main" id="{5D89E213-C2D7-4D8F-BBDC-62C62C6B2ADD}"/>
                </a:ext>
              </a:extLst>
            </p:cNvPr>
            <p:cNvSpPr/>
            <p:nvPr/>
          </p:nvSpPr>
          <p:spPr>
            <a:xfrm>
              <a:off x="9905034" y="5885340"/>
              <a:ext cx="14395" cy="11788"/>
            </a:xfrm>
            <a:custGeom>
              <a:avLst/>
              <a:gdLst>
                <a:gd name="connsiteX0" fmla="*/ 7027 w 14395"/>
                <a:gd name="connsiteY0" fmla="*/ 4421 h 11788"/>
                <a:gd name="connsiteX1" fmla="*/ 14396 w 14395"/>
                <a:gd name="connsiteY1" fmla="*/ 11788 h 11788"/>
                <a:gd name="connsiteX2" fmla="*/ 14396 w 14395"/>
                <a:gd name="connsiteY2" fmla="*/ 7100 h 11788"/>
                <a:gd name="connsiteX3" fmla="*/ 14396 w 14395"/>
                <a:gd name="connsiteY3" fmla="*/ 7100 h 11788"/>
                <a:gd name="connsiteX4" fmla="*/ 8367 w 14395"/>
                <a:gd name="connsiteY4" fmla="*/ 0 h 11788"/>
                <a:gd name="connsiteX5" fmla="*/ 5821 w 14395"/>
                <a:gd name="connsiteY5" fmla="*/ 0 h 11788"/>
                <a:gd name="connsiteX6" fmla="*/ 60 w 14395"/>
                <a:gd name="connsiteY6" fmla="*/ 5760 h 11788"/>
                <a:gd name="connsiteX7" fmla="*/ 60 w 14395"/>
                <a:gd name="connsiteY7" fmla="*/ 7100 h 11788"/>
                <a:gd name="connsiteX8" fmla="*/ 60 w 14395"/>
                <a:gd name="connsiteY8" fmla="*/ 11788 h 11788"/>
                <a:gd name="connsiteX9" fmla="*/ 7027 w 14395"/>
                <a:gd name="connsiteY9"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95" h="11788">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w="12700" cap="flat">
              <a:noFill/>
              <a:prstDash val="solid"/>
              <a:miter/>
            </a:ln>
          </p:spPr>
          <p:txBody>
            <a:bodyPr rtlCol="0" anchor="ctr"/>
            <a:lstStyle/>
            <a:p>
              <a:endParaRPr lang="en-US" dirty="0"/>
            </a:p>
          </p:txBody>
        </p:sp>
        <p:sp>
          <p:nvSpPr>
            <p:cNvPr id="1486" name="Freeform: Shape 1485">
              <a:extLst>
                <a:ext uri="{FF2B5EF4-FFF2-40B4-BE49-F238E27FC236}">
                  <a16:creationId xmlns:a16="http://schemas.microsoft.com/office/drawing/2014/main" id="{46044DE4-91B5-4202-8C87-0E46D81E5A7A}"/>
                </a:ext>
              </a:extLst>
            </p:cNvPr>
            <p:cNvSpPr/>
            <p:nvPr/>
          </p:nvSpPr>
          <p:spPr>
            <a:xfrm>
              <a:off x="9904765" y="5889761"/>
              <a:ext cx="14664" cy="600279"/>
            </a:xfrm>
            <a:custGeom>
              <a:avLst/>
              <a:gdLst>
                <a:gd name="connsiteX0" fmla="*/ 14664 w 14664"/>
                <a:gd name="connsiteY0" fmla="*/ 593160 h 600279"/>
                <a:gd name="connsiteX1" fmla="*/ 14664 w 14664"/>
                <a:gd name="connsiteY1" fmla="*/ 7368 h 600279"/>
                <a:gd name="connsiteX2" fmla="*/ 7295 w 14664"/>
                <a:gd name="connsiteY2" fmla="*/ 0 h 600279"/>
                <a:gd name="connsiteX3" fmla="*/ 60 w 14664"/>
                <a:gd name="connsiteY3" fmla="*/ 7232 h 600279"/>
                <a:gd name="connsiteX4" fmla="*/ 60 w 14664"/>
                <a:gd name="connsiteY4" fmla="*/ 7368 h 600279"/>
                <a:gd name="connsiteX5" fmla="*/ 60 w 14664"/>
                <a:gd name="connsiteY5" fmla="*/ 593160 h 600279"/>
                <a:gd name="connsiteX6" fmla="*/ 60 w 14664"/>
                <a:gd name="connsiteY6" fmla="*/ 594768 h 600279"/>
                <a:gd name="connsiteX7" fmla="*/ 60 w 14664"/>
                <a:gd name="connsiteY7" fmla="*/ 595839 h 600279"/>
                <a:gd name="connsiteX8" fmla="*/ 998 w 14664"/>
                <a:gd name="connsiteY8" fmla="*/ 597313 h 600279"/>
                <a:gd name="connsiteX9" fmla="*/ 998 w 14664"/>
                <a:gd name="connsiteY9" fmla="*/ 598117 h 600279"/>
                <a:gd name="connsiteX10" fmla="*/ 2606 w 14664"/>
                <a:gd name="connsiteY10" fmla="*/ 599188 h 600279"/>
                <a:gd name="connsiteX11" fmla="*/ 2606 w 14664"/>
                <a:gd name="connsiteY11" fmla="*/ 599188 h 600279"/>
                <a:gd name="connsiteX12" fmla="*/ 4213 w 14664"/>
                <a:gd name="connsiteY12" fmla="*/ 599188 h 600279"/>
                <a:gd name="connsiteX13" fmla="*/ 4213 w 14664"/>
                <a:gd name="connsiteY13" fmla="*/ 593160 h 600279"/>
                <a:gd name="connsiteX14" fmla="*/ 5420 w 14664"/>
                <a:gd name="connsiteY14" fmla="*/ 591955 h 600279"/>
                <a:gd name="connsiteX15" fmla="*/ 6746 w 14664"/>
                <a:gd name="connsiteY15" fmla="*/ 593013 h 600279"/>
                <a:gd name="connsiteX16" fmla="*/ 6759 w 14664"/>
                <a:gd name="connsiteY16" fmla="*/ 593160 h 600279"/>
                <a:gd name="connsiteX17" fmla="*/ 6759 w 14664"/>
                <a:gd name="connsiteY17" fmla="*/ 600260 h 600279"/>
                <a:gd name="connsiteX18" fmla="*/ 14651 w 14664"/>
                <a:gd name="connsiteY18" fmla="*/ 593455 h 600279"/>
                <a:gd name="connsiteX19" fmla="*/ 14664 w 14664"/>
                <a:gd name="connsiteY19" fmla="*/ 593160 h 60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4" h="600279">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w="12700" cap="flat">
              <a:noFill/>
              <a:prstDash val="solid"/>
              <a:miter/>
            </a:ln>
          </p:spPr>
          <p:txBody>
            <a:bodyPr rtlCol="0" anchor="ctr"/>
            <a:lstStyle/>
            <a:p>
              <a:endParaRPr lang="en-US" dirty="0"/>
            </a:p>
          </p:txBody>
        </p:sp>
        <p:sp>
          <p:nvSpPr>
            <p:cNvPr id="1487" name="Freeform: Shape 1486">
              <a:extLst>
                <a:ext uri="{FF2B5EF4-FFF2-40B4-BE49-F238E27FC236}">
                  <a16:creationId xmlns:a16="http://schemas.microsoft.com/office/drawing/2014/main" id="{72A71EE9-9BC0-48B8-B078-1142E6D84065}"/>
                </a:ext>
              </a:extLst>
            </p:cNvPr>
            <p:cNvSpPr/>
            <p:nvPr/>
          </p:nvSpPr>
          <p:spPr>
            <a:xfrm>
              <a:off x="10691408" y="6472192"/>
              <a:ext cx="184487" cy="14613"/>
            </a:xfrm>
            <a:custGeom>
              <a:avLst/>
              <a:gdLst>
                <a:gd name="connsiteX0" fmla="*/ 7637 w 184487"/>
                <a:gd name="connsiteY0" fmla="*/ 7246 h 14613"/>
                <a:gd name="connsiteX1" fmla="*/ 402 w 184487"/>
                <a:gd name="connsiteY1" fmla="*/ 14613 h 14613"/>
                <a:gd name="connsiteX2" fmla="*/ 184487 w 184487"/>
                <a:gd name="connsiteY2" fmla="*/ 14613 h 14613"/>
                <a:gd name="connsiteX3" fmla="*/ 184487 w 184487"/>
                <a:gd name="connsiteY3" fmla="*/ 12202 h 14613"/>
                <a:gd name="connsiteX4" fmla="*/ 184487 w 184487"/>
                <a:gd name="connsiteY4" fmla="*/ 11264 h 14613"/>
                <a:gd name="connsiteX5" fmla="*/ 184487 w 184487"/>
                <a:gd name="connsiteY5" fmla="*/ 10193 h 14613"/>
                <a:gd name="connsiteX6" fmla="*/ 184487 w 184487"/>
                <a:gd name="connsiteY6" fmla="*/ 12 h 14613"/>
                <a:gd name="connsiteX7" fmla="*/ 0 w 184487"/>
                <a:gd name="connsiteY7" fmla="*/ 12 h 14613"/>
                <a:gd name="connsiteX8" fmla="*/ 7623 w 184487"/>
                <a:gd name="connsiteY8" fmla="*/ 6830 h 14613"/>
                <a:gd name="connsiteX9" fmla="*/ 7637 w 184487"/>
                <a:gd name="connsiteY9" fmla="*/ 7246 h 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7" h="14613">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w="12700" cap="flat">
              <a:noFill/>
              <a:prstDash val="solid"/>
              <a:miter/>
            </a:ln>
          </p:spPr>
          <p:txBody>
            <a:bodyPr rtlCol="0" anchor="ctr"/>
            <a:lstStyle/>
            <a:p>
              <a:endParaRPr lang="en-US" dirty="0"/>
            </a:p>
          </p:txBody>
        </p:sp>
        <p:sp>
          <p:nvSpPr>
            <p:cNvPr id="1488" name="Freeform: Shape 1487">
              <a:extLst>
                <a:ext uri="{FF2B5EF4-FFF2-40B4-BE49-F238E27FC236}">
                  <a16:creationId xmlns:a16="http://schemas.microsoft.com/office/drawing/2014/main" id="{EAD819B6-30FE-4249-9762-63FC05AB2714}"/>
                </a:ext>
              </a:extLst>
            </p:cNvPr>
            <p:cNvSpPr/>
            <p:nvPr/>
          </p:nvSpPr>
          <p:spPr>
            <a:xfrm>
              <a:off x="10683815" y="6472204"/>
              <a:ext cx="14157" cy="14601"/>
            </a:xfrm>
            <a:custGeom>
              <a:avLst/>
              <a:gdLst>
                <a:gd name="connsiteX0" fmla="*/ 224 w 14157"/>
                <a:gd name="connsiteY0" fmla="*/ 7234 h 14601"/>
                <a:gd name="connsiteX1" fmla="*/ 224 w 14157"/>
                <a:gd name="connsiteY1" fmla="*/ 9645 h 14601"/>
                <a:gd name="connsiteX2" fmla="*/ 224 w 14157"/>
                <a:gd name="connsiteY2" fmla="*/ 10315 h 14601"/>
                <a:gd name="connsiteX3" fmla="*/ 1162 w 14157"/>
                <a:gd name="connsiteY3" fmla="*/ 11520 h 14601"/>
                <a:gd name="connsiteX4" fmla="*/ 6923 w 14157"/>
                <a:gd name="connsiteY4" fmla="*/ 14601 h 14601"/>
                <a:gd name="connsiteX5" fmla="*/ 6923 w 14157"/>
                <a:gd name="connsiteY5" fmla="*/ 14601 h 14601"/>
                <a:gd name="connsiteX6" fmla="*/ 14158 w 14157"/>
                <a:gd name="connsiteY6" fmla="*/ 7234 h 14601"/>
                <a:gd name="connsiteX7" fmla="*/ 6923 w 14157"/>
                <a:gd name="connsiteY7" fmla="*/ 0 h 14601"/>
                <a:gd name="connsiteX8" fmla="*/ 6923 w 14157"/>
                <a:gd name="connsiteY8" fmla="*/ 0 h 14601"/>
                <a:gd name="connsiteX9" fmla="*/ 90 w 14157"/>
                <a:gd name="connsiteY9" fmla="*/ 4957 h 14601"/>
                <a:gd name="connsiteX10" fmla="*/ 90 w 14157"/>
                <a:gd name="connsiteY10" fmla="*/ 6966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57" h="14601">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w="12700" cap="flat">
              <a:noFill/>
              <a:prstDash val="solid"/>
              <a:miter/>
            </a:ln>
          </p:spPr>
          <p:txBody>
            <a:bodyPr rtlCol="0" anchor="ctr"/>
            <a:lstStyle/>
            <a:p>
              <a:endParaRPr lang="en-US" dirty="0"/>
            </a:p>
          </p:txBody>
        </p:sp>
        <p:sp>
          <p:nvSpPr>
            <p:cNvPr id="1489" name="Freeform: Shape 1488">
              <a:extLst>
                <a:ext uri="{FF2B5EF4-FFF2-40B4-BE49-F238E27FC236}">
                  <a16:creationId xmlns:a16="http://schemas.microsoft.com/office/drawing/2014/main" id="{AFCDC48F-4FDC-46F9-8142-CE302B3DAE1C}"/>
                </a:ext>
              </a:extLst>
            </p:cNvPr>
            <p:cNvSpPr/>
            <p:nvPr/>
          </p:nvSpPr>
          <p:spPr>
            <a:xfrm>
              <a:off x="9930354" y="5794546"/>
              <a:ext cx="10779" cy="8410"/>
            </a:xfrm>
            <a:custGeom>
              <a:avLst/>
              <a:gdLst>
                <a:gd name="connsiteX0" fmla="*/ 7028 w 10779"/>
                <a:gd name="connsiteY0" fmla="*/ 106 h 8410"/>
                <a:gd name="connsiteX1" fmla="*/ 9306 w 10779"/>
                <a:gd name="connsiteY1" fmla="*/ 106 h 8410"/>
                <a:gd name="connsiteX2" fmla="*/ 10780 w 10779"/>
                <a:gd name="connsiteY2" fmla="*/ 106 h 8410"/>
                <a:gd name="connsiteX3" fmla="*/ 10780 w 10779"/>
                <a:gd name="connsiteY3" fmla="*/ 106 h 8410"/>
                <a:gd name="connsiteX4" fmla="*/ 9440 w 10779"/>
                <a:gd name="connsiteY4" fmla="*/ 106 h 8410"/>
                <a:gd name="connsiteX5" fmla="*/ 7296 w 10779"/>
                <a:gd name="connsiteY5" fmla="*/ 106 h 8410"/>
                <a:gd name="connsiteX6" fmla="*/ 62 w 10779"/>
                <a:gd name="connsiteY6" fmla="*/ 7339 h 8410"/>
                <a:gd name="connsiteX7" fmla="*/ 62 w 10779"/>
                <a:gd name="connsiteY7" fmla="*/ 8411 h 8410"/>
                <a:gd name="connsiteX8" fmla="*/ 6425 w 10779"/>
                <a:gd name="connsiteY8" fmla="*/ 159 h 8410"/>
                <a:gd name="connsiteX9" fmla="*/ 7028 w 10779"/>
                <a:gd name="connsiteY9" fmla="*/ 106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79" h="841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w="12700" cap="flat">
              <a:noFill/>
              <a:prstDash val="solid"/>
              <a:miter/>
            </a:ln>
          </p:spPr>
          <p:txBody>
            <a:bodyPr rtlCol="0" anchor="ctr"/>
            <a:lstStyle/>
            <a:p>
              <a:endParaRPr lang="en-US" dirty="0"/>
            </a:p>
          </p:txBody>
        </p:sp>
        <p:sp>
          <p:nvSpPr>
            <p:cNvPr id="1490" name="Freeform: Shape 1489">
              <a:extLst>
                <a:ext uri="{FF2B5EF4-FFF2-40B4-BE49-F238E27FC236}">
                  <a16:creationId xmlns:a16="http://schemas.microsoft.com/office/drawing/2014/main" id="{7CE1C92D-E55D-47A4-A49B-84F5F07AD6AF}"/>
                </a:ext>
              </a:extLst>
            </p:cNvPr>
            <p:cNvSpPr/>
            <p:nvPr/>
          </p:nvSpPr>
          <p:spPr>
            <a:xfrm>
              <a:off x="9928540" y="5795095"/>
              <a:ext cx="9512" cy="108195"/>
            </a:xfrm>
            <a:custGeom>
              <a:avLst/>
              <a:gdLst>
                <a:gd name="connsiteX0" fmla="*/ 1608 w 9512"/>
                <a:gd name="connsiteY0" fmla="*/ 101900 h 108195"/>
                <a:gd name="connsiteX1" fmla="*/ 1608 w 9512"/>
                <a:gd name="connsiteY1" fmla="*/ 101900 h 108195"/>
                <a:gd name="connsiteX2" fmla="*/ 1608 w 9512"/>
                <a:gd name="connsiteY2" fmla="*/ 103105 h 108195"/>
                <a:gd name="connsiteX3" fmla="*/ 1608 w 9512"/>
                <a:gd name="connsiteY3" fmla="*/ 104043 h 108195"/>
                <a:gd name="connsiteX4" fmla="*/ 1608 w 9512"/>
                <a:gd name="connsiteY4" fmla="*/ 105248 h 108195"/>
                <a:gd name="connsiteX5" fmla="*/ 2411 w 9512"/>
                <a:gd name="connsiteY5" fmla="*/ 106454 h 108195"/>
                <a:gd name="connsiteX6" fmla="*/ 3349 w 9512"/>
                <a:gd name="connsiteY6" fmla="*/ 107392 h 108195"/>
                <a:gd name="connsiteX7" fmla="*/ 4421 w 9512"/>
                <a:gd name="connsiteY7" fmla="*/ 108195 h 108195"/>
                <a:gd name="connsiteX8" fmla="*/ 5895 w 9512"/>
                <a:gd name="connsiteY8" fmla="*/ 108195 h 108195"/>
                <a:gd name="connsiteX9" fmla="*/ 5895 w 9512"/>
                <a:gd name="connsiteY9" fmla="*/ 108195 h 108195"/>
                <a:gd name="connsiteX10" fmla="*/ 7234 w 9512"/>
                <a:gd name="connsiteY10" fmla="*/ 108195 h 108195"/>
                <a:gd name="connsiteX11" fmla="*/ 8172 w 9512"/>
                <a:gd name="connsiteY11" fmla="*/ 108195 h 108195"/>
                <a:gd name="connsiteX12" fmla="*/ 4421 w 9512"/>
                <a:gd name="connsiteY12" fmla="*/ 102033 h 108195"/>
                <a:gd name="connsiteX13" fmla="*/ 4421 w 9512"/>
                <a:gd name="connsiteY13" fmla="*/ 6924 h 108195"/>
                <a:gd name="connsiteX14" fmla="*/ 9513 w 9512"/>
                <a:gd name="connsiteY14" fmla="*/ 92 h 108195"/>
                <a:gd name="connsiteX15" fmla="*/ 7234 w 9512"/>
                <a:gd name="connsiteY15" fmla="*/ 92 h 108195"/>
                <a:gd name="connsiteX16" fmla="*/ 0 w 9512"/>
                <a:gd name="connsiteY16" fmla="*/ 7460 h 108195"/>
                <a:gd name="connsiteX17" fmla="*/ 0 w 9512"/>
                <a:gd name="connsiteY17" fmla="*/ 102435 h 10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12" h="108195">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w="12700" cap="flat">
              <a:noFill/>
              <a:prstDash val="solid"/>
              <a:miter/>
            </a:ln>
          </p:spPr>
          <p:txBody>
            <a:bodyPr rtlCol="0" anchor="ctr"/>
            <a:lstStyle/>
            <a:p>
              <a:endParaRPr lang="en-US" dirty="0"/>
            </a:p>
          </p:txBody>
        </p:sp>
        <p:sp>
          <p:nvSpPr>
            <p:cNvPr id="1491" name="Freeform: Shape 1490">
              <a:extLst>
                <a:ext uri="{FF2B5EF4-FFF2-40B4-BE49-F238E27FC236}">
                  <a16:creationId xmlns:a16="http://schemas.microsoft.com/office/drawing/2014/main" id="{72CBD142-7D71-4A83-8DF2-701BA79760C7}"/>
                </a:ext>
              </a:extLst>
            </p:cNvPr>
            <p:cNvSpPr/>
            <p:nvPr/>
          </p:nvSpPr>
          <p:spPr>
            <a:xfrm>
              <a:off x="9950378" y="5894393"/>
              <a:ext cx="14603" cy="585045"/>
            </a:xfrm>
            <a:custGeom>
              <a:avLst/>
              <a:gdLst>
                <a:gd name="connsiteX0" fmla="*/ 0 w 14603"/>
                <a:gd name="connsiteY0" fmla="*/ 6352 h 585045"/>
                <a:gd name="connsiteX1" fmla="*/ 0 w 14603"/>
                <a:gd name="connsiteY1" fmla="*/ 585045 h 585045"/>
                <a:gd name="connsiteX2" fmla="*/ 7234 w 14603"/>
                <a:gd name="connsiteY2" fmla="*/ 577811 h 585045"/>
                <a:gd name="connsiteX3" fmla="*/ 14604 w 14603"/>
                <a:gd name="connsiteY3" fmla="*/ 585045 h 585045"/>
                <a:gd name="connsiteX4" fmla="*/ 14604 w 14603"/>
                <a:gd name="connsiteY4" fmla="*/ 6352 h 585045"/>
                <a:gd name="connsiteX5" fmla="*/ 14604 w 14603"/>
                <a:gd name="connsiteY5" fmla="*/ 5682 h 585045"/>
                <a:gd name="connsiteX6" fmla="*/ 13666 w 14603"/>
                <a:gd name="connsiteY6" fmla="*/ 3003 h 585045"/>
                <a:gd name="connsiteX7" fmla="*/ 12995 w 14603"/>
                <a:gd name="connsiteY7" fmla="*/ 1798 h 585045"/>
                <a:gd name="connsiteX8" fmla="*/ 11924 w 14603"/>
                <a:gd name="connsiteY8" fmla="*/ 860 h 585045"/>
                <a:gd name="connsiteX9" fmla="*/ 10852 w 14603"/>
                <a:gd name="connsiteY9" fmla="*/ 56 h 585045"/>
                <a:gd name="connsiteX10" fmla="*/ 9513 w 14603"/>
                <a:gd name="connsiteY10" fmla="*/ 56 h 585045"/>
                <a:gd name="connsiteX11" fmla="*/ 7369 w 14603"/>
                <a:gd name="connsiteY11" fmla="*/ 56 h 585045"/>
                <a:gd name="connsiteX12" fmla="*/ 0 w 14603"/>
                <a:gd name="connsiteY12" fmla="*/ 6352 h 58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585045">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w="12700" cap="flat">
              <a:noFill/>
              <a:prstDash val="solid"/>
              <a:miter/>
            </a:ln>
          </p:spPr>
          <p:txBody>
            <a:bodyPr rtlCol="0" anchor="ctr"/>
            <a:lstStyle/>
            <a:p>
              <a:endParaRPr lang="en-US" dirty="0"/>
            </a:p>
          </p:txBody>
        </p:sp>
        <p:sp>
          <p:nvSpPr>
            <p:cNvPr id="1492" name="Freeform: Shape 1491">
              <a:extLst>
                <a:ext uri="{FF2B5EF4-FFF2-40B4-BE49-F238E27FC236}">
                  <a16:creationId xmlns:a16="http://schemas.microsoft.com/office/drawing/2014/main" id="{DF1A4917-A736-4138-9F3D-026BD150DAD6}"/>
                </a:ext>
              </a:extLst>
            </p:cNvPr>
            <p:cNvSpPr/>
            <p:nvPr/>
          </p:nvSpPr>
          <p:spPr>
            <a:xfrm>
              <a:off x="9949172" y="6470731"/>
              <a:ext cx="14603" cy="15689"/>
            </a:xfrm>
            <a:custGeom>
              <a:avLst/>
              <a:gdLst>
                <a:gd name="connsiteX0" fmla="*/ 1206 w 14603"/>
                <a:gd name="connsiteY0" fmla="*/ 9779 h 15689"/>
                <a:gd name="connsiteX1" fmla="*/ 1206 w 14603"/>
                <a:gd name="connsiteY1" fmla="*/ 9779 h 15689"/>
                <a:gd name="connsiteX2" fmla="*/ 1206 w 14603"/>
                <a:gd name="connsiteY2" fmla="*/ 11386 h 15689"/>
                <a:gd name="connsiteX3" fmla="*/ 1206 w 14603"/>
                <a:gd name="connsiteY3" fmla="*/ 11386 h 15689"/>
                <a:gd name="connsiteX4" fmla="*/ 1206 w 14603"/>
                <a:gd name="connsiteY4" fmla="*/ 12324 h 15689"/>
                <a:gd name="connsiteX5" fmla="*/ 2144 w 14603"/>
                <a:gd name="connsiteY5" fmla="*/ 13664 h 15689"/>
                <a:gd name="connsiteX6" fmla="*/ 2144 w 14603"/>
                <a:gd name="connsiteY6" fmla="*/ 14601 h 15689"/>
                <a:gd name="connsiteX7" fmla="*/ 3752 w 14603"/>
                <a:gd name="connsiteY7" fmla="*/ 15539 h 15689"/>
                <a:gd name="connsiteX8" fmla="*/ 4556 w 14603"/>
                <a:gd name="connsiteY8" fmla="*/ 15539 h 15689"/>
                <a:gd name="connsiteX9" fmla="*/ 7235 w 14603"/>
                <a:gd name="connsiteY9" fmla="*/ 15539 h 15689"/>
                <a:gd name="connsiteX10" fmla="*/ 14604 w 14603"/>
                <a:gd name="connsiteY10" fmla="*/ 8305 h 15689"/>
                <a:gd name="connsiteX11" fmla="*/ 14604 w 14603"/>
                <a:gd name="connsiteY11" fmla="*/ 7234 h 15689"/>
                <a:gd name="connsiteX12" fmla="*/ 7235 w 14603"/>
                <a:gd name="connsiteY12" fmla="*/ 0 h 15689"/>
                <a:gd name="connsiteX13" fmla="*/ 0 w 14603"/>
                <a:gd name="connsiteY13" fmla="*/ 7234 h 15689"/>
                <a:gd name="connsiteX14" fmla="*/ 0 w 14603"/>
                <a:gd name="connsiteY14" fmla="*/ 7234 h 1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3" h="15689">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w="12700" cap="flat">
              <a:noFill/>
              <a:prstDash val="solid"/>
              <a:miter/>
            </a:ln>
          </p:spPr>
          <p:txBody>
            <a:bodyPr rtlCol="0" anchor="ctr"/>
            <a:lstStyle/>
            <a:p>
              <a:endParaRPr lang="en-US" dirty="0"/>
            </a:p>
          </p:txBody>
        </p:sp>
        <p:sp>
          <p:nvSpPr>
            <p:cNvPr id="1493" name="Freeform: Shape 1492">
              <a:extLst>
                <a:ext uri="{FF2B5EF4-FFF2-40B4-BE49-F238E27FC236}">
                  <a16:creationId xmlns:a16="http://schemas.microsoft.com/office/drawing/2014/main" id="{4F5431EA-F63C-4337-B347-87237D035E7B}"/>
                </a:ext>
              </a:extLst>
            </p:cNvPr>
            <p:cNvSpPr/>
            <p:nvPr/>
          </p:nvSpPr>
          <p:spPr>
            <a:xfrm>
              <a:off x="12663909" y="6080113"/>
              <a:ext cx="14520" cy="332614"/>
            </a:xfrm>
            <a:custGeom>
              <a:avLst/>
              <a:gdLst>
                <a:gd name="connsiteX0" fmla="*/ 854 w 14520"/>
                <a:gd name="connsiteY0" fmla="*/ 2009 h 332614"/>
                <a:gd name="connsiteX1" fmla="*/ 854 w 14520"/>
                <a:gd name="connsiteY1" fmla="*/ 0 h 332614"/>
                <a:gd name="connsiteX2" fmla="*/ 50 w 14520"/>
                <a:gd name="connsiteY2" fmla="*/ 1072 h 332614"/>
                <a:gd name="connsiteX3" fmla="*/ 50 w 14520"/>
                <a:gd name="connsiteY3" fmla="*/ 3885 h 332614"/>
                <a:gd name="connsiteX4" fmla="*/ 50 w 14520"/>
                <a:gd name="connsiteY4" fmla="*/ 325381 h 332614"/>
                <a:gd name="connsiteX5" fmla="*/ 7286 w 14520"/>
                <a:gd name="connsiteY5" fmla="*/ 325381 h 332614"/>
                <a:gd name="connsiteX6" fmla="*/ 14520 w 14520"/>
                <a:gd name="connsiteY6" fmla="*/ 332614 h 332614"/>
                <a:gd name="connsiteX7" fmla="*/ 14520 w 14520"/>
                <a:gd name="connsiteY7" fmla="*/ 9377 h 332614"/>
                <a:gd name="connsiteX8" fmla="*/ 8357 w 14520"/>
                <a:gd name="connsiteY8" fmla="*/ 9377 h 332614"/>
                <a:gd name="connsiteX9" fmla="*/ 854 w 14520"/>
                <a:gd name="connsiteY9" fmla="*/ 2145 h 332614"/>
                <a:gd name="connsiteX10" fmla="*/ 854 w 14520"/>
                <a:gd name="connsiteY10" fmla="*/ 2009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20" h="332614">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w="12700" cap="flat">
              <a:noFill/>
              <a:prstDash val="solid"/>
              <a:miter/>
            </a:ln>
          </p:spPr>
          <p:txBody>
            <a:bodyPr rtlCol="0" anchor="ctr"/>
            <a:lstStyle/>
            <a:p>
              <a:endParaRPr lang="en-US" dirty="0"/>
            </a:p>
          </p:txBody>
        </p:sp>
        <p:sp>
          <p:nvSpPr>
            <p:cNvPr id="1494" name="Freeform: Shape 1493">
              <a:extLst>
                <a:ext uri="{FF2B5EF4-FFF2-40B4-BE49-F238E27FC236}">
                  <a16:creationId xmlns:a16="http://schemas.microsoft.com/office/drawing/2014/main" id="{AC782FAD-E3A9-4592-A70D-F3BB7B49D63F}"/>
                </a:ext>
              </a:extLst>
            </p:cNvPr>
            <p:cNvSpPr/>
            <p:nvPr/>
          </p:nvSpPr>
          <p:spPr>
            <a:xfrm>
              <a:off x="12668649" y="6415005"/>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w="12700" cap="flat">
              <a:noFill/>
              <a:prstDash val="solid"/>
              <a:miter/>
            </a:ln>
          </p:spPr>
          <p:txBody>
            <a:bodyPr rtlCol="0" anchor="ctr"/>
            <a:lstStyle/>
            <a:p>
              <a:endParaRPr lang="en-US" dirty="0"/>
            </a:p>
          </p:txBody>
        </p:sp>
        <p:sp>
          <p:nvSpPr>
            <p:cNvPr id="1495" name="Freeform: Shape 1494">
              <a:extLst>
                <a:ext uri="{FF2B5EF4-FFF2-40B4-BE49-F238E27FC236}">
                  <a16:creationId xmlns:a16="http://schemas.microsoft.com/office/drawing/2014/main" id="{59BBA755-D964-4680-AECD-2037475E0AFC}"/>
                </a:ext>
              </a:extLst>
            </p:cNvPr>
            <p:cNvSpPr/>
            <p:nvPr/>
          </p:nvSpPr>
          <p:spPr>
            <a:xfrm>
              <a:off x="12677893" y="6412861"/>
              <a:ext cx="150" cy="2545"/>
            </a:xfrm>
            <a:custGeom>
              <a:avLst/>
              <a:gdLst>
                <a:gd name="connsiteX0" fmla="*/ 0 w 150"/>
                <a:gd name="connsiteY0" fmla="*/ 1742 h 2545"/>
                <a:gd name="connsiteX1" fmla="*/ 0 w 150"/>
                <a:gd name="connsiteY1" fmla="*/ 0 h 2545"/>
                <a:gd name="connsiteX2" fmla="*/ 0 w 150"/>
                <a:gd name="connsiteY2" fmla="*/ 0 h 2545"/>
                <a:gd name="connsiteX3" fmla="*/ 0 w 150"/>
                <a:gd name="connsiteY3" fmla="*/ 2545 h 2545"/>
              </a:gdLst>
              <a:ahLst/>
              <a:cxnLst>
                <a:cxn ang="0">
                  <a:pos x="connsiteX0" y="connsiteY0"/>
                </a:cxn>
                <a:cxn ang="0">
                  <a:pos x="connsiteX1" y="connsiteY1"/>
                </a:cxn>
                <a:cxn ang="0">
                  <a:pos x="connsiteX2" y="connsiteY2"/>
                </a:cxn>
                <a:cxn ang="0">
                  <a:pos x="connsiteX3" y="connsiteY3"/>
                </a:cxn>
              </a:cxnLst>
              <a:rect l="l" t="t" r="r" b="b"/>
              <a:pathLst>
                <a:path w="150" h="2545">
                  <a:moveTo>
                    <a:pt x="0" y="1742"/>
                  </a:moveTo>
                  <a:cubicBezTo>
                    <a:pt x="80" y="1165"/>
                    <a:pt x="80" y="576"/>
                    <a:pt x="0" y="0"/>
                  </a:cubicBezTo>
                  <a:lnTo>
                    <a:pt x="0" y="0"/>
                  </a:lnTo>
                  <a:cubicBezTo>
                    <a:pt x="200" y="831"/>
                    <a:pt x="200" y="1715"/>
                    <a:pt x="0" y="2545"/>
                  </a:cubicBezTo>
                  <a:close/>
                </a:path>
              </a:pathLst>
            </a:custGeom>
            <a:solidFill>
              <a:srgbClr val="000000"/>
            </a:solidFill>
            <a:ln w="12700" cap="flat">
              <a:noFill/>
              <a:prstDash val="solid"/>
              <a:miter/>
            </a:ln>
          </p:spPr>
          <p:txBody>
            <a:bodyPr rtlCol="0" anchor="ctr"/>
            <a:lstStyle/>
            <a:p>
              <a:endParaRPr lang="en-US" dirty="0"/>
            </a:p>
          </p:txBody>
        </p:sp>
        <p:sp>
          <p:nvSpPr>
            <p:cNvPr id="1496" name="Freeform: Shape 1495">
              <a:extLst>
                <a:ext uri="{FF2B5EF4-FFF2-40B4-BE49-F238E27FC236}">
                  <a16:creationId xmlns:a16="http://schemas.microsoft.com/office/drawing/2014/main" id="{00191B02-DDBB-4AAA-A765-2C1A596DFABD}"/>
                </a:ext>
              </a:extLst>
            </p:cNvPr>
            <p:cNvSpPr/>
            <p:nvPr/>
          </p:nvSpPr>
          <p:spPr>
            <a:xfrm>
              <a:off x="10890364" y="6481179"/>
              <a:ext cx="50" cy="1607"/>
            </a:xfrm>
            <a:custGeom>
              <a:avLst/>
              <a:gdLst>
                <a:gd name="connsiteX0" fmla="*/ 0 w 50"/>
                <a:gd name="connsiteY0" fmla="*/ 0 h 1607"/>
                <a:gd name="connsiteX1" fmla="*/ 0 w 50"/>
                <a:gd name="connsiteY1" fmla="*/ 1608 h 1607"/>
                <a:gd name="connsiteX2" fmla="*/ 0 w 50"/>
                <a:gd name="connsiteY2" fmla="*/ 1608 h 1607"/>
                <a:gd name="connsiteX3" fmla="*/ 0 w 50"/>
                <a:gd name="connsiteY3" fmla="*/ 536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w="12700" cap="flat">
              <a:noFill/>
              <a:prstDash val="solid"/>
              <a:miter/>
            </a:ln>
          </p:spPr>
          <p:txBody>
            <a:bodyPr rtlCol="0" anchor="ctr"/>
            <a:lstStyle/>
            <a:p>
              <a:endParaRPr lang="en-US" dirty="0"/>
            </a:p>
          </p:txBody>
        </p:sp>
        <p:sp>
          <p:nvSpPr>
            <p:cNvPr id="1497" name="Freeform: Shape 1496">
              <a:extLst>
                <a:ext uri="{FF2B5EF4-FFF2-40B4-BE49-F238E27FC236}">
                  <a16:creationId xmlns:a16="http://schemas.microsoft.com/office/drawing/2014/main" id="{A474050B-D39A-4134-BF44-4F62807287CE}"/>
                </a:ext>
              </a:extLst>
            </p:cNvPr>
            <p:cNvSpPr/>
            <p:nvPr/>
          </p:nvSpPr>
          <p:spPr>
            <a:xfrm>
              <a:off x="10875745" y="6481179"/>
              <a:ext cx="150" cy="3289"/>
            </a:xfrm>
            <a:custGeom>
              <a:avLst/>
              <a:gdLst>
                <a:gd name="connsiteX0" fmla="*/ 151 w 150"/>
                <a:gd name="connsiteY0" fmla="*/ 0 h 3289"/>
                <a:gd name="connsiteX1" fmla="*/ 151 w 150"/>
                <a:gd name="connsiteY1" fmla="*/ 1742 h 3289"/>
                <a:gd name="connsiteX2" fmla="*/ 151 w 150"/>
                <a:gd name="connsiteY2" fmla="*/ 2813 h 3289"/>
                <a:gd name="connsiteX3" fmla="*/ 151 w 150"/>
                <a:gd name="connsiteY3" fmla="*/ 2813 h 3289"/>
                <a:gd name="connsiteX4" fmla="*/ 151 w 150"/>
                <a:gd name="connsiteY4" fmla="*/ 0 h 3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 h="3289">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w="12700" cap="flat">
              <a:noFill/>
              <a:prstDash val="solid"/>
              <a:miter/>
            </a:ln>
          </p:spPr>
          <p:txBody>
            <a:bodyPr rtlCol="0" anchor="ctr"/>
            <a:lstStyle/>
            <a:p>
              <a:endParaRPr lang="en-US" dirty="0"/>
            </a:p>
          </p:txBody>
        </p:sp>
        <p:sp>
          <p:nvSpPr>
            <p:cNvPr id="1498" name="Freeform: Shape 1497">
              <a:extLst>
                <a:ext uri="{FF2B5EF4-FFF2-40B4-BE49-F238E27FC236}">
                  <a16:creationId xmlns:a16="http://schemas.microsoft.com/office/drawing/2014/main" id="{BFE477D8-AC4B-4DFD-88D1-69A33E596056}"/>
                </a:ext>
              </a:extLst>
            </p:cNvPr>
            <p:cNvSpPr/>
            <p:nvPr/>
          </p:nvSpPr>
          <p:spPr>
            <a:xfrm>
              <a:off x="9540005" y="6480777"/>
              <a:ext cx="14603" cy="372935"/>
            </a:xfrm>
            <a:custGeom>
              <a:avLst/>
              <a:gdLst>
                <a:gd name="connsiteX0" fmla="*/ 0 w 14603"/>
                <a:gd name="connsiteY0" fmla="*/ 39651 h 372935"/>
                <a:gd name="connsiteX1" fmla="*/ 0 w 14603"/>
                <a:gd name="connsiteY1" fmla="*/ 372935 h 372935"/>
                <a:gd name="connsiteX2" fmla="*/ 14604 w 14603"/>
                <a:gd name="connsiteY2" fmla="*/ 372935 h 372935"/>
                <a:gd name="connsiteX3" fmla="*/ 14604 w 14603"/>
                <a:gd name="connsiteY3" fmla="*/ 7234 h 372935"/>
                <a:gd name="connsiteX4" fmla="*/ 7369 w 14603"/>
                <a:gd name="connsiteY4" fmla="*/ 0 h 372935"/>
                <a:gd name="connsiteX5" fmla="*/ 5761 w 14603"/>
                <a:gd name="connsiteY5" fmla="*/ 0 h 372935"/>
                <a:gd name="connsiteX6" fmla="*/ 4421 w 14603"/>
                <a:gd name="connsiteY6" fmla="*/ 0 h 372935"/>
                <a:gd name="connsiteX7" fmla="*/ 3215 w 14603"/>
                <a:gd name="connsiteY7" fmla="*/ 804 h 372935"/>
                <a:gd name="connsiteX8" fmla="*/ 2143 w 14603"/>
                <a:gd name="connsiteY8" fmla="*/ 1608 h 372935"/>
                <a:gd name="connsiteX9" fmla="*/ 1339 w 14603"/>
                <a:gd name="connsiteY9" fmla="*/ 2813 h 372935"/>
                <a:gd name="connsiteX10" fmla="*/ 1339 w 14603"/>
                <a:gd name="connsiteY10" fmla="*/ 4019 h 372935"/>
                <a:gd name="connsiteX11" fmla="*/ 1339 w 14603"/>
                <a:gd name="connsiteY11" fmla="*/ 5358 h 372935"/>
                <a:gd name="connsiteX12" fmla="*/ 1339 w 14603"/>
                <a:gd name="connsiteY12" fmla="*/ 6698 h 372935"/>
                <a:gd name="connsiteX13" fmla="*/ 1339 w 14603"/>
                <a:gd name="connsiteY13" fmla="*/ 39115 h 3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372935">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w="12700" cap="flat">
              <a:noFill/>
              <a:prstDash val="solid"/>
              <a:miter/>
            </a:ln>
          </p:spPr>
          <p:txBody>
            <a:bodyPr rtlCol="0" anchor="ctr"/>
            <a:lstStyle/>
            <a:p>
              <a:endParaRPr lang="en-US" dirty="0"/>
            </a:p>
          </p:txBody>
        </p:sp>
        <p:sp>
          <p:nvSpPr>
            <p:cNvPr id="1499" name="Freeform: Shape 1498">
              <a:extLst>
                <a:ext uri="{FF2B5EF4-FFF2-40B4-BE49-F238E27FC236}">
                  <a16:creationId xmlns:a16="http://schemas.microsoft.com/office/drawing/2014/main" id="{063D8A3B-9C55-47B4-A7CB-FEB2E5EA2C69}"/>
                </a:ext>
              </a:extLst>
            </p:cNvPr>
            <p:cNvSpPr/>
            <p:nvPr/>
          </p:nvSpPr>
          <p:spPr>
            <a:xfrm>
              <a:off x="12346566" y="5772013"/>
              <a:ext cx="7235" cy="14467"/>
            </a:xfrm>
            <a:custGeom>
              <a:avLst/>
              <a:gdLst>
                <a:gd name="connsiteX0" fmla="*/ 7235 w 7235"/>
                <a:gd name="connsiteY0" fmla="*/ 7234 h 14467"/>
                <a:gd name="connsiteX1" fmla="*/ 0 w 7235"/>
                <a:gd name="connsiteY1" fmla="*/ 14467 h 14467"/>
                <a:gd name="connsiteX2" fmla="*/ 0 w 7235"/>
                <a:gd name="connsiteY2" fmla="*/ 14467 h 14467"/>
                <a:gd name="connsiteX3" fmla="*/ 7235 w 7235"/>
                <a:gd name="connsiteY3" fmla="*/ 7234 h 14467"/>
                <a:gd name="connsiteX4" fmla="*/ 0 w 7235"/>
                <a:gd name="connsiteY4" fmla="*/ 0 h 14467"/>
                <a:gd name="connsiteX5" fmla="*/ 0 w 7235"/>
                <a:gd name="connsiteY5" fmla="*/ 0 h 14467"/>
                <a:gd name="connsiteX6" fmla="*/ 7235 w 7235"/>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5" h="14467">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w="12700" cap="flat">
              <a:noFill/>
              <a:prstDash val="solid"/>
              <a:miter/>
            </a:ln>
          </p:spPr>
          <p:txBody>
            <a:bodyPr rtlCol="0" anchor="ctr"/>
            <a:lstStyle/>
            <a:p>
              <a:endParaRPr lang="en-US" dirty="0"/>
            </a:p>
          </p:txBody>
        </p:sp>
        <p:sp>
          <p:nvSpPr>
            <p:cNvPr id="1500" name="Freeform: Shape 1499">
              <a:extLst>
                <a:ext uri="{FF2B5EF4-FFF2-40B4-BE49-F238E27FC236}">
                  <a16:creationId xmlns:a16="http://schemas.microsoft.com/office/drawing/2014/main" id="{2762A9F6-78D1-4CEE-91FF-209BA5787A00}"/>
                </a:ext>
              </a:extLst>
            </p:cNvPr>
            <p:cNvSpPr/>
            <p:nvPr/>
          </p:nvSpPr>
          <p:spPr>
            <a:xfrm>
              <a:off x="11777162" y="6480510"/>
              <a:ext cx="14603" cy="7903"/>
            </a:xfrm>
            <a:custGeom>
              <a:avLst/>
              <a:gdLst>
                <a:gd name="connsiteX0" fmla="*/ 7369 w 14603"/>
                <a:gd name="connsiteY0" fmla="*/ 7903 h 7903"/>
                <a:gd name="connsiteX1" fmla="*/ 14604 w 14603"/>
                <a:gd name="connsiteY1" fmla="*/ 670 h 7903"/>
                <a:gd name="connsiteX2" fmla="*/ 14604 w 14603"/>
                <a:gd name="connsiteY2" fmla="*/ 670 h 7903"/>
                <a:gd name="connsiteX3" fmla="*/ 14604 w 14603"/>
                <a:gd name="connsiteY3" fmla="*/ 0 h 7903"/>
                <a:gd name="connsiteX4" fmla="*/ 7369 w 14603"/>
                <a:gd name="connsiteY4" fmla="*/ 7234 h 7903"/>
                <a:gd name="connsiteX5" fmla="*/ 0 w 14603"/>
                <a:gd name="connsiteY5" fmla="*/ 0 h 7903"/>
                <a:gd name="connsiteX6" fmla="*/ 0 w 14603"/>
                <a:gd name="connsiteY6" fmla="*/ 670 h 7903"/>
                <a:gd name="connsiteX7" fmla="*/ 7369 w 14603"/>
                <a:gd name="connsiteY7"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7903">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dirty="0"/>
            </a:p>
          </p:txBody>
        </p:sp>
        <p:sp>
          <p:nvSpPr>
            <p:cNvPr id="1501" name="Freeform: Shape 1500">
              <a:extLst>
                <a:ext uri="{FF2B5EF4-FFF2-40B4-BE49-F238E27FC236}">
                  <a16:creationId xmlns:a16="http://schemas.microsoft.com/office/drawing/2014/main" id="{ECA5A3C1-7135-4B66-B67F-E1D44D4392F7}"/>
                </a:ext>
              </a:extLst>
            </p:cNvPr>
            <p:cNvSpPr/>
            <p:nvPr/>
          </p:nvSpPr>
          <p:spPr>
            <a:xfrm>
              <a:off x="12340270" y="6405226"/>
              <a:ext cx="337372" cy="14467"/>
            </a:xfrm>
            <a:custGeom>
              <a:avLst/>
              <a:gdLst>
                <a:gd name="connsiteX0" fmla="*/ 330657 w 337372"/>
                <a:gd name="connsiteY0" fmla="*/ 0 h 14467"/>
                <a:gd name="connsiteX1" fmla="*/ 0 w 337372"/>
                <a:gd name="connsiteY1" fmla="*/ 0 h 14467"/>
                <a:gd name="connsiteX2" fmla="*/ 7234 w 337372"/>
                <a:gd name="connsiteY2" fmla="*/ 7234 h 14467"/>
                <a:gd name="connsiteX3" fmla="*/ 0 w 337372"/>
                <a:gd name="connsiteY3" fmla="*/ 14467 h 14467"/>
                <a:gd name="connsiteX4" fmla="*/ 330657 w 337372"/>
                <a:gd name="connsiteY4" fmla="*/ 14467 h 14467"/>
                <a:gd name="connsiteX5" fmla="*/ 337221 w 337372"/>
                <a:gd name="connsiteY5" fmla="*/ 10315 h 14467"/>
                <a:gd name="connsiteX6" fmla="*/ 337221 w 337372"/>
                <a:gd name="connsiteY6" fmla="*/ 10315 h 14467"/>
                <a:gd name="connsiteX7" fmla="*/ 337221 w 337372"/>
                <a:gd name="connsiteY7" fmla="*/ 7770 h 14467"/>
                <a:gd name="connsiteX8" fmla="*/ 330657 w 337372"/>
                <a:gd name="connsiteY8" fmla="*/ 0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72" h="14467">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w="12700" cap="flat">
              <a:noFill/>
              <a:prstDash val="solid"/>
              <a:miter/>
            </a:ln>
          </p:spPr>
          <p:txBody>
            <a:bodyPr rtlCol="0" anchor="ctr"/>
            <a:lstStyle/>
            <a:p>
              <a:endParaRPr lang="en-US" dirty="0"/>
            </a:p>
          </p:txBody>
        </p:sp>
        <p:sp>
          <p:nvSpPr>
            <p:cNvPr id="1502" name="Freeform: Shape 1501">
              <a:extLst>
                <a:ext uri="{FF2B5EF4-FFF2-40B4-BE49-F238E27FC236}">
                  <a16:creationId xmlns:a16="http://schemas.microsoft.com/office/drawing/2014/main" id="{FE76420E-EDDE-40B1-9243-B4ECD2C4B83F}"/>
                </a:ext>
              </a:extLst>
            </p:cNvPr>
            <p:cNvSpPr/>
            <p:nvPr/>
          </p:nvSpPr>
          <p:spPr>
            <a:xfrm>
              <a:off x="12336251" y="6405226"/>
              <a:ext cx="11253" cy="14467"/>
            </a:xfrm>
            <a:custGeom>
              <a:avLst/>
              <a:gdLst>
                <a:gd name="connsiteX0" fmla="*/ 11254 w 11253"/>
                <a:gd name="connsiteY0" fmla="*/ 7234 h 14467"/>
                <a:gd name="connsiteX1" fmla="*/ 4019 w 11253"/>
                <a:gd name="connsiteY1" fmla="*/ 0 h 14467"/>
                <a:gd name="connsiteX2" fmla="*/ 0 w 11253"/>
                <a:gd name="connsiteY2" fmla="*/ 0 h 14467"/>
                <a:gd name="connsiteX3" fmla="*/ 7234 w 11253"/>
                <a:gd name="connsiteY3" fmla="*/ 7234 h 14467"/>
                <a:gd name="connsiteX4" fmla="*/ 0 w 11253"/>
                <a:gd name="connsiteY4" fmla="*/ 14467 h 14467"/>
                <a:gd name="connsiteX5" fmla="*/ 4019 w 11253"/>
                <a:gd name="connsiteY5" fmla="*/ 14467 h 14467"/>
                <a:gd name="connsiteX6" fmla="*/ 11254 w 11253"/>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3" h="14467">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w="12700" cap="flat">
              <a:noFill/>
              <a:prstDash val="solid"/>
              <a:miter/>
            </a:ln>
          </p:spPr>
          <p:txBody>
            <a:bodyPr rtlCol="0" anchor="ctr"/>
            <a:lstStyle/>
            <a:p>
              <a:endParaRPr lang="en-US" dirty="0"/>
            </a:p>
          </p:txBody>
        </p:sp>
        <p:sp>
          <p:nvSpPr>
            <p:cNvPr id="1503" name="Freeform: Shape 1502">
              <a:extLst>
                <a:ext uri="{FF2B5EF4-FFF2-40B4-BE49-F238E27FC236}">
                  <a16:creationId xmlns:a16="http://schemas.microsoft.com/office/drawing/2014/main" id="{9D2B042D-C0D9-4479-85B1-2ADB9621C7F4}"/>
                </a:ext>
              </a:extLst>
            </p:cNvPr>
            <p:cNvSpPr/>
            <p:nvPr/>
          </p:nvSpPr>
          <p:spPr>
            <a:xfrm>
              <a:off x="12131264" y="6405226"/>
              <a:ext cx="212220" cy="14467"/>
            </a:xfrm>
            <a:custGeom>
              <a:avLst/>
              <a:gdLst>
                <a:gd name="connsiteX0" fmla="*/ 212221 w 212220"/>
                <a:gd name="connsiteY0" fmla="*/ 7234 h 14467"/>
                <a:gd name="connsiteX1" fmla="*/ 204986 w 212220"/>
                <a:gd name="connsiteY1" fmla="*/ 0 h 14467"/>
                <a:gd name="connsiteX2" fmla="*/ 0 w 212220"/>
                <a:gd name="connsiteY2" fmla="*/ 0 h 14467"/>
                <a:gd name="connsiteX3" fmla="*/ 7235 w 212220"/>
                <a:gd name="connsiteY3" fmla="*/ 7234 h 14467"/>
                <a:gd name="connsiteX4" fmla="*/ 0 w 212220"/>
                <a:gd name="connsiteY4" fmla="*/ 14467 h 14467"/>
                <a:gd name="connsiteX5" fmla="*/ 204986 w 212220"/>
                <a:gd name="connsiteY5" fmla="*/ 14467 h 14467"/>
                <a:gd name="connsiteX6" fmla="*/ 212221 w 212220"/>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467">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w="12700" cap="flat">
              <a:noFill/>
              <a:prstDash val="solid"/>
              <a:miter/>
            </a:ln>
          </p:spPr>
          <p:txBody>
            <a:bodyPr rtlCol="0" anchor="ctr"/>
            <a:lstStyle/>
            <a:p>
              <a:endParaRPr lang="en-US" dirty="0"/>
            </a:p>
          </p:txBody>
        </p:sp>
        <p:sp>
          <p:nvSpPr>
            <p:cNvPr id="1504" name="Freeform: Shape 1503">
              <a:extLst>
                <a:ext uri="{FF2B5EF4-FFF2-40B4-BE49-F238E27FC236}">
                  <a16:creationId xmlns:a16="http://schemas.microsoft.com/office/drawing/2014/main" id="{CCF5266F-C54D-4AA2-B3F5-E399108A1E43}"/>
                </a:ext>
              </a:extLst>
            </p:cNvPr>
            <p:cNvSpPr/>
            <p:nvPr/>
          </p:nvSpPr>
          <p:spPr>
            <a:xfrm>
              <a:off x="12034399" y="6405226"/>
              <a:ext cx="103966" cy="14467"/>
            </a:xfrm>
            <a:custGeom>
              <a:avLst/>
              <a:gdLst>
                <a:gd name="connsiteX0" fmla="*/ 103967 w 103966"/>
                <a:gd name="connsiteY0" fmla="*/ 7234 h 14467"/>
                <a:gd name="connsiteX1" fmla="*/ 96732 w 103966"/>
                <a:gd name="connsiteY1" fmla="*/ 0 h 14467"/>
                <a:gd name="connsiteX2" fmla="*/ 6967 w 103966"/>
                <a:gd name="connsiteY2" fmla="*/ 0 h 14467"/>
                <a:gd name="connsiteX3" fmla="*/ 2144 w 103966"/>
                <a:gd name="connsiteY3" fmla="*/ 2009 h 14467"/>
                <a:gd name="connsiteX4" fmla="*/ 0 w 103966"/>
                <a:gd name="connsiteY4" fmla="*/ 7234 h 14467"/>
                <a:gd name="connsiteX5" fmla="*/ 7235 w 103966"/>
                <a:gd name="connsiteY5" fmla="*/ 14467 h 14467"/>
                <a:gd name="connsiteX6" fmla="*/ 96732 w 103966"/>
                <a:gd name="connsiteY6" fmla="*/ 14467 h 14467"/>
                <a:gd name="connsiteX7" fmla="*/ 103967 w 103966"/>
                <a:gd name="connsiteY7"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66" h="14467">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w="12700" cap="flat">
              <a:noFill/>
              <a:prstDash val="solid"/>
              <a:miter/>
            </a:ln>
          </p:spPr>
          <p:txBody>
            <a:bodyPr rtlCol="0" anchor="ctr"/>
            <a:lstStyle/>
            <a:p>
              <a:endParaRPr lang="en-US" dirty="0"/>
            </a:p>
          </p:txBody>
        </p:sp>
        <p:sp>
          <p:nvSpPr>
            <p:cNvPr id="1505" name="Freeform: Shape 1504">
              <a:extLst>
                <a:ext uri="{FF2B5EF4-FFF2-40B4-BE49-F238E27FC236}">
                  <a16:creationId xmlns:a16="http://schemas.microsoft.com/office/drawing/2014/main" id="{BF5E684D-4543-4CCF-8F13-07340A9BBA5B}"/>
                </a:ext>
              </a:extLst>
            </p:cNvPr>
            <p:cNvSpPr/>
            <p:nvPr/>
          </p:nvSpPr>
          <p:spPr>
            <a:xfrm>
              <a:off x="10890364" y="6480510"/>
              <a:ext cx="90" cy="2009"/>
            </a:xfrm>
            <a:custGeom>
              <a:avLst/>
              <a:gdLst>
                <a:gd name="connsiteX0" fmla="*/ 0 w 90"/>
                <a:gd name="connsiteY0" fmla="*/ 0 h 2009"/>
                <a:gd name="connsiteX1" fmla="*/ 0 w 90"/>
                <a:gd name="connsiteY1" fmla="*/ 2009 h 2009"/>
                <a:gd name="connsiteX2" fmla="*/ 0 w 90"/>
                <a:gd name="connsiteY2" fmla="*/ 2009 h 2009"/>
                <a:gd name="connsiteX3" fmla="*/ 0 w 90"/>
                <a:gd name="connsiteY3" fmla="*/ 402 h 2009"/>
              </a:gdLst>
              <a:ahLst/>
              <a:cxnLst>
                <a:cxn ang="0">
                  <a:pos x="connsiteX0" y="connsiteY0"/>
                </a:cxn>
                <a:cxn ang="0">
                  <a:pos x="connsiteX1" y="connsiteY1"/>
                </a:cxn>
                <a:cxn ang="0">
                  <a:pos x="connsiteX2" y="connsiteY2"/>
                </a:cxn>
                <a:cxn ang="0">
                  <a:pos x="connsiteX3" y="connsiteY3"/>
                </a:cxn>
              </a:cxnLst>
              <a:rect l="l" t="t" r="r" b="b"/>
              <a:pathLst>
                <a:path w="90" h="2009">
                  <a:moveTo>
                    <a:pt x="0" y="0"/>
                  </a:moveTo>
                  <a:cubicBezTo>
                    <a:pt x="121" y="670"/>
                    <a:pt x="121" y="1339"/>
                    <a:pt x="0" y="2009"/>
                  </a:cubicBezTo>
                  <a:lnTo>
                    <a:pt x="0" y="2009"/>
                  </a:lnTo>
                  <a:cubicBezTo>
                    <a:pt x="67" y="1473"/>
                    <a:pt x="67" y="938"/>
                    <a:pt x="0" y="402"/>
                  </a:cubicBezTo>
                  <a:close/>
                </a:path>
              </a:pathLst>
            </a:custGeom>
            <a:solidFill>
              <a:srgbClr val="000000"/>
            </a:solidFill>
            <a:ln w="12700" cap="flat">
              <a:noFill/>
              <a:prstDash val="solid"/>
              <a:miter/>
            </a:ln>
          </p:spPr>
          <p:txBody>
            <a:bodyPr rtlCol="0" anchor="ctr"/>
            <a:lstStyle/>
            <a:p>
              <a:endParaRPr lang="en-US" dirty="0"/>
            </a:p>
          </p:txBody>
        </p:sp>
        <p:sp>
          <p:nvSpPr>
            <p:cNvPr id="1506" name="Freeform: Shape 1505">
              <a:extLst>
                <a:ext uri="{FF2B5EF4-FFF2-40B4-BE49-F238E27FC236}">
                  <a16:creationId xmlns:a16="http://schemas.microsoft.com/office/drawing/2014/main" id="{D4ADA5F7-2A35-4F49-8ADE-77B4C00FBE7D}"/>
                </a:ext>
              </a:extLst>
            </p:cNvPr>
            <p:cNvSpPr/>
            <p:nvPr/>
          </p:nvSpPr>
          <p:spPr>
            <a:xfrm>
              <a:off x="10876113" y="6480912"/>
              <a:ext cx="50" cy="2277"/>
            </a:xfrm>
            <a:custGeom>
              <a:avLst/>
              <a:gdLst>
                <a:gd name="connsiteX0" fmla="*/ 50 w 50"/>
                <a:gd name="connsiteY0" fmla="*/ 2009 h 2277"/>
                <a:gd name="connsiteX1" fmla="*/ 50 w 50"/>
                <a:gd name="connsiteY1" fmla="*/ 0 h 2277"/>
                <a:gd name="connsiteX2" fmla="*/ 50 w 50"/>
                <a:gd name="connsiteY2" fmla="*/ 670 h 2277"/>
                <a:gd name="connsiteX3" fmla="*/ 50 w 50"/>
                <a:gd name="connsiteY3" fmla="*/ 2277 h 2277"/>
              </a:gdLst>
              <a:ahLst/>
              <a:cxnLst>
                <a:cxn ang="0">
                  <a:pos x="connsiteX0" y="connsiteY0"/>
                </a:cxn>
                <a:cxn ang="0">
                  <a:pos x="connsiteX1" y="connsiteY1"/>
                </a:cxn>
                <a:cxn ang="0">
                  <a:pos x="connsiteX2" y="connsiteY2"/>
                </a:cxn>
                <a:cxn ang="0">
                  <a:pos x="connsiteX3" y="connsiteY3"/>
                </a:cxn>
              </a:cxnLst>
              <a:rect l="l" t="t" r="r" b="b"/>
              <a:pathLst>
                <a:path w="50" h="2277">
                  <a:moveTo>
                    <a:pt x="50" y="2009"/>
                  </a:moveTo>
                  <a:cubicBezTo>
                    <a:pt x="-17" y="1339"/>
                    <a:pt x="-17" y="670"/>
                    <a:pt x="50" y="0"/>
                  </a:cubicBezTo>
                  <a:lnTo>
                    <a:pt x="50" y="670"/>
                  </a:lnTo>
                  <a:cubicBezTo>
                    <a:pt x="-17" y="1206"/>
                    <a:pt x="-17" y="1741"/>
                    <a:pt x="50" y="2277"/>
                  </a:cubicBezTo>
                  <a:close/>
                </a:path>
              </a:pathLst>
            </a:custGeom>
            <a:solidFill>
              <a:srgbClr val="000000"/>
            </a:solidFill>
            <a:ln w="12700" cap="flat">
              <a:noFill/>
              <a:prstDash val="solid"/>
              <a:miter/>
            </a:ln>
          </p:spPr>
          <p:txBody>
            <a:bodyPr rtlCol="0" anchor="ctr"/>
            <a:lstStyle/>
            <a:p>
              <a:endParaRPr lang="en-US" dirty="0"/>
            </a:p>
          </p:txBody>
        </p:sp>
        <p:sp>
          <p:nvSpPr>
            <p:cNvPr id="1507" name="Freeform: Shape 1506">
              <a:extLst>
                <a:ext uri="{FF2B5EF4-FFF2-40B4-BE49-F238E27FC236}">
                  <a16:creationId xmlns:a16="http://schemas.microsoft.com/office/drawing/2014/main" id="{199D4FCD-1E38-4B1A-85E9-B6E8FD1464F5}"/>
                </a:ext>
              </a:extLst>
            </p:cNvPr>
            <p:cNvSpPr/>
            <p:nvPr/>
          </p:nvSpPr>
          <p:spPr>
            <a:xfrm>
              <a:off x="11307705" y="6482921"/>
              <a:ext cx="14603" cy="371327"/>
            </a:xfrm>
            <a:custGeom>
              <a:avLst/>
              <a:gdLst>
                <a:gd name="connsiteX0" fmla="*/ 14336 w 14603"/>
                <a:gd name="connsiteY0" fmla="*/ 0 h 371327"/>
                <a:gd name="connsiteX1" fmla="*/ 7101 w 14603"/>
                <a:gd name="connsiteY1" fmla="*/ 7368 h 371327"/>
                <a:gd name="connsiteX2" fmla="*/ 0 w 14603"/>
                <a:gd name="connsiteY2" fmla="*/ 0 h 371327"/>
                <a:gd name="connsiteX3" fmla="*/ 0 w 14603"/>
                <a:gd name="connsiteY3" fmla="*/ 371328 h 371327"/>
                <a:gd name="connsiteX4" fmla="*/ 14604 w 14603"/>
                <a:gd name="connsiteY4" fmla="*/ 371328 h 371327"/>
                <a:gd name="connsiteX5" fmla="*/ 14604 w 14603"/>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508" name="Freeform: Shape 1507">
              <a:extLst>
                <a:ext uri="{FF2B5EF4-FFF2-40B4-BE49-F238E27FC236}">
                  <a16:creationId xmlns:a16="http://schemas.microsoft.com/office/drawing/2014/main" id="{4832FE6D-1E99-4F8F-85A2-7968F472CDE1}"/>
                </a:ext>
              </a:extLst>
            </p:cNvPr>
            <p:cNvSpPr/>
            <p:nvPr/>
          </p:nvSpPr>
          <p:spPr>
            <a:xfrm>
              <a:off x="11886086" y="6822367"/>
              <a:ext cx="14603" cy="31345"/>
            </a:xfrm>
            <a:custGeom>
              <a:avLst/>
              <a:gdLst>
                <a:gd name="connsiteX0" fmla="*/ 7369 w 14603"/>
                <a:gd name="connsiteY0" fmla="*/ 7234 h 31345"/>
                <a:gd name="connsiteX1" fmla="*/ 0 w 14603"/>
                <a:gd name="connsiteY1" fmla="*/ 0 h 31345"/>
                <a:gd name="connsiteX2" fmla="*/ 0 w 14603"/>
                <a:gd name="connsiteY2" fmla="*/ 31346 h 31345"/>
                <a:gd name="connsiteX3" fmla="*/ 14604 w 14603"/>
                <a:gd name="connsiteY3" fmla="*/ 31346 h 31345"/>
                <a:gd name="connsiteX4" fmla="*/ 14604 w 14603"/>
                <a:gd name="connsiteY4" fmla="*/ 0 h 31345"/>
                <a:gd name="connsiteX5" fmla="*/ 7369 w 14603"/>
                <a:gd name="connsiteY5" fmla="*/ 7234 h 3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45">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509" name="Freeform: Shape 1508">
              <a:extLst>
                <a:ext uri="{FF2B5EF4-FFF2-40B4-BE49-F238E27FC236}">
                  <a16:creationId xmlns:a16="http://schemas.microsoft.com/office/drawing/2014/main" id="{162A238C-1D71-43AC-8B09-04799D9D2186}"/>
                </a:ext>
              </a:extLst>
            </p:cNvPr>
            <p:cNvSpPr/>
            <p:nvPr/>
          </p:nvSpPr>
          <p:spPr>
            <a:xfrm>
              <a:off x="12345361" y="5772013"/>
              <a:ext cx="8574" cy="14467"/>
            </a:xfrm>
            <a:custGeom>
              <a:avLst/>
              <a:gdLst>
                <a:gd name="connsiteX0" fmla="*/ 7369 w 8574"/>
                <a:gd name="connsiteY0" fmla="*/ 7234 h 14467"/>
                <a:gd name="connsiteX1" fmla="*/ 0 w 8574"/>
                <a:gd name="connsiteY1" fmla="*/ 14467 h 14467"/>
                <a:gd name="connsiteX2" fmla="*/ 1339 w 8574"/>
                <a:gd name="connsiteY2" fmla="*/ 14467 h 14467"/>
                <a:gd name="connsiteX3" fmla="*/ 8575 w 8574"/>
                <a:gd name="connsiteY3" fmla="*/ 7234 h 14467"/>
                <a:gd name="connsiteX4" fmla="*/ 1339 w 8574"/>
                <a:gd name="connsiteY4" fmla="*/ 0 h 14467"/>
                <a:gd name="connsiteX5" fmla="*/ 0 w 8574"/>
                <a:gd name="connsiteY5" fmla="*/ 0 h 14467"/>
                <a:gd name="connsiteX6" fmla="*/ 7369 w 8574"/>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4" h="14467">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510" name="Freeform: Shape 1509">
              <a:extLst>
                <a:ext uri="{FF2B5EF4-FFF2-40B4-BE49-F238E27FC236}">
                  <a16:creationId xmlns:a16="http://schemas.microsoft.com/office/drawing/2014/main" id="{4C887BED-E56A-4DD9-98CB-F9CF20B12E43}"/>
                </a:ext>
              </a:extLst>
            </p:cNvPr>
            <p:cNvSpPr/>
            <p:nvPr/>
          </p:nvSpPr>
          <p:spPr>
            <a:xfrm>
              <a:off x="12333443" y="5771784"/>
              <a:ext cx="19420" cy="14561"/>
            </a:xfrm>
            <a:custGeom>
              <a:avLst/>
              <a:gdLst>
                <a:gd name="connsiteX0" fmla="*/ 5889 w 19420"/>
                <a:gd name="connsiteY0" fmla="*/ 14562 h 14561"/>
                <a:gd name="connsiteX1" fmla="*/ 7228 w 19420"/>
                <a:gd name="connsiteY1" fmla="*/ 14562 h 14561"/>
                <a:gd name="connsiteX2" fmla="*/ 12185 w 19420"/>
                <a:gd name="connsiteY2" fmla="*/ 14562 h 14561"/>
                <a:gd name="connsiteX3" fmla="*/ 19420 w 19420"/>
                <a:gd name="connsiteY3" fmla="*/ 7328 h 14561"/>
                <a:gd name="connsiteX4" fmla="*/ 12185 w 19420"/>
                <a:gd name="connsiteY4" fmla="*/ 94 h 14561"/>
                <a:gd name="connsiteX5" fmla="*/ 7228 w 19420"/>
                <a:gd name="connsiteY5" fmla="*/ 94 h 14561"/>
                <a:gd name="connsiteX6" fmla="*/ 5889 w 19420"/>
                <a:gd name="connsiteY6" fmla="*/ 94 h 14561"/>
                <a:gd name="connsiteX7" fmla="*/ 4549 w 19420"/>
                <a:gd name="connsiteY7" fmla="*/ 94 h 14561"/>
                <a:gd name="connsiteX8" fmla="*/ 1869 w 19420"/>
                <a:gd name="connsiteY8" fmla="*/ 1836 h 14561"/>
                <a:gd name="connsiteX9" fmla="*/ 1869 w 19420"/>
                <a:gd name="connsiteY9" fmla="*/ 11749 h 14561"/>
                <a:gd name="connsiteX10" fmla="*/ 4549 w 19420"/>
                <a:gd name="connsiteY10" fmla="*/ 13490 h 14561"/>
                <a:gd name="connsiteX11" fmla="*/ 5889 w 19420"/>
                <a:gd name="connsiteY11" fmla="*/ 14562 h 14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20" h="14561">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w="12700" cap="flat">
              <a:noFill/>
              <a:prstDash val="solid"/>
              <a:miter/>
            </a:ln>
          </p:spPr>
          <p:txBody>
            <a:bodyPr rtlCol="0" anchor="ctr"/>
            <a:lstStyle/>
            <a:p>
              <a:endParaRPr lang="en-US" dirty="0"/>
            </a:p>
          </p:txBody>
        </p:sp>
        <p:sp>
          <p:nvSpPr>
            <p:cNvPr id="1511" name="Freeform: Shape 1510">
              <a:extLst>
                <a:ext uri="{FF2B5EF4-FFF2-40B4-BE49-F238E27FC236}">
                  <a16:creationId xmlns:a16="http://schemas.microsoft.com/office/drawing/2014/main" id="{54E4D827-8495-42F8-88C3-500E6CA2DBB7}"/>
                </a:ext>
              </a:extLst>
            </p:cNvPr>
            <p:cNvSpPr/>
            <p:nvPr/>
          </p:nvSpPr>
          <p:spPr>
            <a:xfrm>
              <a:off x="10595212" y="6482921"/>
              <a:ext cx="14469" cy="371327"/>
            </a:xfrm>
            <a:custGeom>
              <a:avLst/>
              <a:gdLst>
                <a:gd name="connsiteX0" fmla="*/ 14470 w 14469"/>
                <a:gd name="connsiteY0" fmla="*/ 0 h 371327"/>
                <a:gd name="connsiteX1" fmla="*/ 7234 w 14469"/>
                <a:gd name="connsiteY1" fmla="*/ 7234 h 371327"/>
                <a:gd name="connsiteX2" fmla="*/ 0 w 14469"/>
                <a:gd name="connsiteY2" fmla="*/ 0 h 371327"/>
                <a:gd name="connsiteX3" fmla="*/ 0 w 14469"/>
                <a:gd name="connsiteY3" fmla="*/ 371328 h 371327"/>
                <a:gd name="connsiteX4" fmla="*/ 14470 w 14469"/>
                <a:gd name="connsiteY4" fmla="*/ 371328 h 371327"/>
                <a:gd name="connsiteX5" fmla="*/ 14470 w 14469"/>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71327">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w="12700" cap="flat">
              <a:noFill/>
              <a:prstDash val="solid"/>
              <a:miter/>
            </a:ln>
          </p:spPr>
          <p:txBody>
            <a:bodyPr rtlCol="0" anchor="ctr"/>
            <a:lstStyle/>
            <a:p>
              <a:endParaRPr lang="en-US" dirty="0"/>
            </a:p>
          </p:txBody>
        </p:sp>
        <p:sp>
          <p:nvSpPr>
            <p:cNvPr id="1512" name="Freeform: Shape 1511">
              <a:extLst>
                <a:ext uri="{FF2B5EF4-FFF2-40B4-BE49-F238E27FC236}">
                  <a16:creationId xmlns:a16="http://schemas.microsoft.com/office/drawing/2014/main" id="{C9BE2907-E313-4705-866A-B223B7E02C88}"/>
                </a:ext>
              </a:extLst>
            </p:cNvPr>
            <p:cNvSpPr/>
            <p:nvPr/>
          </p:nvSpPr>
          <p:spPr>
            <a:xfrm>
              <a:off x="11777162"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513" name="Freeform: Shape 1512">
              <a:extLst>
                <a:ext uri="{FF2B5EF4-FFF2-40B4-BE49-F238E27FC236}">
                  <a16:creationId xmlns:a16="http://schemas.microsoft.com/office/drawing/2014/main" id="{95A72842-7CE1-470F-8820-E66FE42E9EE5}"/>
                </a:ext>
              </a:extLst>
            </p:cNvPr>
            <p:cNvSpPr/>
            <p:nvPr/>
          </p:nvSpPr>
          <p:spPr>
            <a:xfrm>
              <a:off x="10876565" y="6483338"/>
              <a:ext cx="14469" cy="370375"/>
            </a:xfrm>
            <a:custGeom>
              <a:avLst/>
              <a:gdLst>
                <a:gd name="connsiteX0" fmla="*/ 13799 w 14469"/>
                <a:gd name="connsiteY0" fmla="*/ 1057 h 370375"/>
                <a:gd name="connsiteX1" fmla="*/ 13799 w 14469"/>
                <a:gd name="connsiteY1" fmla="*/ 119 h 370375"/>
                <a:gd name="connsiteX2" fmla="*/ 13799 w 14469"/>
                <a:gd name="connsiteY2" fmla="*/ 119 h 370375"/>
                <a:gd name="connsiteX3" fmla="*/ 13799 w 14469"/>
                <a:gd name="connsiteY3" fmla="*/ 119 h 370375"/>
                <a:gd name="connsiteX4" fmla="*/ 6967 w 14469"/>
                <a:gd name="connsiteY4" fmla="*/ 5343 h 370375"/>
                <a:gd name="connsiteX5" fmla="*/ 0 w 14469"/>
                <a:gd name="connsiteY5" fmla="*/ 119 h 370375"/>
                <a:gd name="connsiteX6" fmla="*/ 0 w 14469"/>
                <a:gd name="connsiteY6" fmla="*/ 119 h 370375"/>
                <a:gd name="connsiteX7" fmla="*/ 0 w 14469"/>
                <a:gd name="connsiteY7" fmla="*/ 119 h 370375"/>
                <a:gd name="connsiteX8" fmla="*/ 0 w 14469"/>
                <a:gd name="connsiteY8" fmla="*/ 1057 h 370375"/>
                <a:gd name="connsiteX9" fmla="*/ 0 w 14469"/>
                <a:gd name="connsiteY9" fmla="*/ 370375 h 370375"/>
                <a:gd name="connsiteX10" fmla="*/ 14470 w 14469"/>
                <a:gd name="connsiteY10" fmla="*/ 370375 h 370375"/>
                <a:gd name="connsiteX11" fmla="*/ 14470 w 14469"/>
                <a:gd name="connsiteY11" fmla="*/ 1057 h 37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70375">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w="12700" cap="flat">
              <a:noFill/>
              <a:prstDash val="solid"/>
              <a:miter/>
            </a:ln>
          </p:spPr>
          <p:txBody>
            <a:bodyPr rtlCol="0" anchor="ctr"/>
            <a:lstStyle/>
            <a:p>
              <a:endParaRPr lang="en-US" dirty="0"/>
            </a:p>
          </p:txBody>
        </p:sp>
        <p:sp>
          <p:nvSpPr>
            <p:cNvPr id="1514" name="Freeform: Shape 1513">
              <a:extLst>
                <a:ext uri="{FF2B5EF4-FFF2-40B4-BE49-F238E27FC236}">
                  <a16:creationId xmlns:a16="http://schemas.microsoft.com/office/drawing/2014/main" id="{090E475A-D5A5-4F12-94B6-5574A3075AD4}"/>
                </a:ext>
              </a:extLst>
            </p:cNvPr>
            <p:cNvSpPr/>
            <p:nvPr/>
          </p:nvSpPr>
          <p:spPr>
            <a:xfrm>
              <a:off x="10875443" y="6479438"/>
              <a:ext cx="14610" cy="8327"/>
            </a:xfrm>
            <a:custGeom>
              <a:avLst/>
              <a:gdLst>
                <a:gd name="connsiteX0" fmla="*/ 7687 w 14610"/>
                <a:gd name="connsiteY0" fmla="*/ 8305 h 8327"/>
                <a:gd name="connsiteX1" fmla="*/ 14520 w 14610"/>
                <a:gd name="connsiteY1" fmla="*/ 3081 h 8327"/>
                <a:gd name="connsiteX2" fmla="*/ 14520 w 14610"/>
                <a:gd name="connsiteY2" fmla="*/ 1072 h 8327"/>
                <a:gd name="connsiteX3" fmla="*/ 14520 w 14610"/>
                <a:gd name="connsiteY3" fmla="*/ 0 h 8327"/>
                <a:gd name="connsiteX4" fmla="*/ 7286 w 14610"/>
                <a:gd name="connsiteY4" fmla="*/ 7234 h 8327"/>
                <a:gd name="connsiteX5" fmla="*/ 50 w 14610"/>
                <a:gd name="connsiteY5" fmla="*/ 0 h 8327"/>
                <a:gd name="connsiteX6" fmla="*/ 50 w 14610"/>
                <a:gd name="connsiteY6" fmla="*/ 1072 h 8327"/>
                <a:gd name="connsiteX7" fmla="*/ 50 w 14610"/>
                <a:gd name="connsiteY7" fmla="*/ 3081 h 8327"/>
                <a:gd name="connsiteX8" fmla="*/ 7687 w 14610"/>
                <a:gd name="connsiteY8" fmla="*/ 8305 h 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10" h="8327">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w="12700" cap="flat">
              <a:noFill/>
              <a:prstDash val="solid"/>
              <a:miter/>
            </a:ln>
          </p:spPr>
          <p:txBody>
            <a:bodyPr rtlCol="0" anchor="ctr"/>
            <a:lstStyle/>
            <a:p>
              <a:endParaRPr lang="en-US" dirty="0"/>
            </a:p>
          </p:txBody>
        </p:sp>
        <p:sp>
          <p:nvSpPr>
            <p:cNvPr id="1515" name="Freeform: Shape 1514">
              <a:extLst>
                <a:ext uri="{FF2B5EF4-FFF2-40B4-BE49-F238E27FC236}">
                  <a16:creationId xmlns:a16="http://schemas.microsoft.com/office/drawing/2014/main" id="{309C49C6-84C7-4C49-8BE6-A3937CEA647E}"/>
                </a:ext>
              </a:extLst>
            </p:cNvPr>
            <p:cNvSpPr/>
            <p:nvPr/>
          </p:nvSpPr>
          <p:spPr>
            <a:xfrm>
              <a:off x="10877278" y="6391830"/>
              <a:ext cx="13136" cy="94975"/>
            </a:xfrm>
            <a:custGeom>
              <a:avLst/>
              <a:gdLst>
                <a:gd name="connsiteX0" fmla="*/ 5852 w 13136"/>
                <a:gd name="connsiteY0" fmla="*/ 94975 h 94975"/>
                <a:gd name="connsiteX1" fmla="*/ 13086 w 13136"/>
                <a:gd name="connsiteY1" fmla="*/ 87608 h 94975"/>
                <a:gd name="connsiteX2" fmla="*/ 13086 w 13136"/>
                <a:gd name="connsiteY2" fmla="*/ 7234 h 94975"/>
                <a:gd name="connsiteX3" fmla="*/ 13086 w 13136"/>
                <a:gd name="connsiteY3" fmla="*/ 6028 h 94975"/>
                <a:gd name="connsiteX4" fmla="*/ 6120 w 13136"/>
                <a:gd name="connsiteY4" fmla="*/ 0 h 94975"/>
                <a:gd name="connsiteX5" fmla="*/ 4646 w 13136"/>
                <a:gd name="connsiteY5" fmla="*/ 0 h 94975"/>
                <a:gd name="connsiteX6" fmla="*/ 3172 w 13136"/>
                <a:gd name="connsiteY6" fmla="*/ 0 h 94975"/>
                <a:gd name="connsiteX7" fmla="*/ 2101 w 13136"/>
                <a:gd name="connsiteY7" fmla="*/ 670 h 94975"/>
                <a:gd name="connsiteX8" fmla="*/ 895 w 13136"/>
                <a:gd name="connsiteY8" fmla="*/ 1474 h 94975"/>
                <a:gd name="connsiteX9" fmla="*/ 895 w 13136"/>
                <a:gd name="connsiteY9" fmla="*/ 2679 h 94975"/>
                <a:gd name="connsiteX10" fmla="*/ 91 w 13136"/>
                <a:gd name="connsiteY10" fmla="*/ 3885 h 94975"/>
                <a:gd name="connsiteX11" fmla="*/ 91 w 13136"/>
                <a:gd name="connsiteY11" fmla="*/ 5224 h 94975"/>
                <a:gd name="connsiteX12" fmla="*/ 91 w 13136"/>
                <a:gd name="connsiteY12" fmla="*/ 6564 h 94975"/>
                <a:gd name="connsiteX13" fmla="*/ 91 w 13136"/>
                <a:gd name="connsiteY13" fmla="*/ 86938 h 94975"/>
                <a:gd name="connsiteX14" fmla="*/ 5852 w 13136"/>
                <a:gd name="connsiteY14" fmla="*/ 94975 h 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36" h="94975">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w="12700" cap="flat">
              <a:noFill/>
              <a:prstDash val="solid"/>
              <a:miter/>
            </a:ln>
          </p:spPr>
          <p:txBody>
            <a:bodyPr rtlCol="0" anchor="ctr"/>
            <a:lstStyle/>
            <a:p>
              <a:endParaRPr lang="en-US" dirty="0"/>
            </a:p>
          </p:txBody>
        </p:sp>
        <p:sp>
          <p:nvSpPr>
            <p:cNvPr id="1516" name="Freeform: Shape 1515">
              <a:extLst>
                <a:ext uri="{FF2B5EF4-FFF2-40B4-BE49-F238E27FC236}">
                  <a16:creationId xmlns:a16="http://schemas.microsoft.com/office/drawing/2014/main" id="{A793C3CF-D2B3-424F-B91F-F975AB90F0BA}"/>
                </a:ext>
              </a:extLst>
            </p:cNvPr>
            <p:cNvSpPr/>
            <p:nvPr/>
          </p:nvSpPr>
          <p:spPr>
            <a:xfrm>
              <a:off x="11307437" y="6481179"/>
              <a:ext cx="14603" cy="9109"/>
            </a:xfrm>
            <a:custGeom>
              <a:avLst/>
              <a:gdLst>
                <a:gd name="connsiteX0" fmla="*/ 14604 w 14603"/>
                <a:gd name="connsiteY0" fmla="*/ 0 h 9109"/>
                <a:gd name="connsiteX1" fmla="*/ 7369 w 14603"/>
                <a:gd name="connsiteY1" fmla="*/ 7234 h 9109"/>
                <a:gd name="connsiteX2" fmla="*/ 0 w 14603"/>
                <a:gd name="connsiteY2" fmla="*/ 0 h 9109"/>
                <a:gd name="connsiteX3" fmla="*/ 0 w 14603"/>
                <a:gd name="connsiteY3" fmla="*/ 1742 h 9109"/>
                <a:gd name="connsiteX4" fmla="*/ 7369 w 14603"/>
                <a:gd name="connsiteY4" fmla="*/ 9109 h 9109"/>
                <a:gd name="connsiteX5" fmla="*/ 14604 w 14603"/>
                <a:gd name="connsiteY5" fmla="*/ 1742 h 9109"/>
                <a:gd name="connsiteX6" fmla="*/ 14604 w 14603"/>
                <a:gd name="connsiteY6" fmla="*/ 53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w="12700" cap="flat">
              <a:noFill/>
              <a:prstDash val="solid"/>
              <a:miter/>
            </a:ln>
          </p:spPr>
          <p:txBody>
            <a:bodyPr rtlCol="0" anchor="ctr"/>
            <a:lstStyle/>
            <a:p>
              <a:endParaRPr lang="en-US" dirty="0"/>
            </a:p>
          </p:txBody>
        </p:sp>
        <p:sp>
          <p:nvSpPr>
            <p:cNvPr id="1517" name="Freeform: Shape 1516">
              <a:extLst>
                <a:ext uri="{FF2B5EF4-FFF2-40B4-BE49-F238E27FC236}">
                  <a16:creationId xmlns:a16="http://schemas.microsoft.com/office/drawing/2014/main" id="{C2DA2B6D-2976-42E3-AA46-55B6B0296091}"/>
                </a:ext>
              </a:extLst>
            </p:cNvPr>
            <p:cNvSpPr/>
            <p:nvPr/>
          </p:nvSpPr>
          <p:spPr>
            <a:xfrm>
              <a:off x="10036124" y="6482385"/>
              <a:ext cx="14603" cy="371327"/>
            </a:xfrm>
            <a:custGeom>
              <a:avLst/>
              <a:gdLst>
                <a:gd name="connsiteX0" fmla="*/ 7234 w 14603"/>
                <a:gd name="connsiteY0" fmla="*/ 7367 h 371327"/>
                <a:gd name="connsiteX1" fmla="*/ 0 w 14603"/>
                <a:gd name="connsiteY1" fmla="*/ 0 h 371327"/>
                <a:gd name="connsiteX2" fmla="*/ 0 w 14603"/>
                <a:gd name="connsiteY2" fmla="*/ 371328 h 371327"/>
                <a:gd name="connsiteX3" fmla="*/ 14603 w 14603"/>
                <a:gd name="connsiteY3" fmla="*/ 371328 h 371327"/>
                <a:gd name="connsiteX4" fmla="*/ 14603 w 14603"/>
                <a:gd name="connsiteY4" fmla="*/ 536 h 371327"/>
                <a:gd name="connsiteX5" fmla="*/ 7234 w 14603"/>
                <a:gd name="connsiteY5" fmla="*/ 7367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w="12700" cap="flat">
              <a:noFill/>
              <a:prstDash val="solid"/>
              <a:miter/>
            </a:ln>
          </p:spPr>
          <p:txBody>
            <a:bodyPr rtlCol="0" anchor="ctr"/>
            <a:lstStyle/>
            <a:p>
              <a:endParaRPr lang="en-US" dirty="0"/>
            </a:p>
          </p:txBody>
        </p:sp>
        <p:sp>
          <p:nvSpPr>
            <p:cNvPr id="1518" name="Freeform: Shape 1517">
              <a:extLst>
                <a:ext uri="{FF2B5EF4-FFF2-40B4-BE49-F238E27FC236}">
                  <a16:creationId xmlns:a16="http://schemas.microsoft.com/office/drawing/2014/main" id="{0EE97E5F-543E-4767-BED0-A5017B44A19D}"/>
                </a:ext>
              </a:extLst>
            </p:cNvPr>
            <p:cNvSpPr/>
            <p:nvPr/>
          </p:nvSpPr>
          <p:spPr>
            <a:xfrm>
              <a:off x="11886086" y="6800800"/>
              <a:ext cx="14603" cy="28800"/>
            </a:xfrm>
            <a:custGeom>
              <a:avLst/>
              <a:gdLst>
                <a:gd name="connsiteX0" fmla="*/ 7369 w 14603"/>
                <a:gd name="connsiteY0" fmla="*/ 7234 h 28800"/>
                <a:gd name="connsiteX1" fmla="*/ 0 w 14603"/>
                <a:gd name="connsiteY1" fmla="*/ 0 h 28800"/>
                <a:gd name="connsiteX2" fmla="*/ 0 w 14603"/>
                <a:gd name="connsiteY2" fmla="*/ 21567 h 28800"/>
                <a:gd name="connsiteX3" fmla="*/ 7369 w 14603"/>
                <a:gd name="connsiteY3" fmla="*/ 28801 h 28800"/>
                <a:gd name="connsiteX4" fmla="*/ 14604 w 14603"/>
                <a:gd name="connsiteY4" fmla="*/ 21567 h 28800"/>
                <a:gd name="connsiteX5" fmla="*/ 14604 w 14603"/>
                <a:gd name="connsiteY5" fmla="*/ 0 h 28800"/>
                <a:gd name="connsiteX6" fmla="*/ 7369 w 14603"/>
                <a:gd name="connsiteY6" fmla="*/ 7234 h 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880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519" name="Freeform: Shape 1518">
              <a:extLst>
                <a:ext uri="{FF2B5EF4-FFF2-40B4-BE49-F238E27FC236}">
                  <a16:creationId xmlns:a16="http://schemas.microsoft.com/office/drawing/2014/main" id="{B572AD2D-6693-425A-868D-393760D30B1D}"/>
                </a:ext>
              </a:extLst>
            </p:cNvPr>
            <p:cNvSpPr/>
            <p:nvPr/>
          </p:nvSpPr>
          <p:spPr>
            <a:xfrm>
              <a:off x="10595212" y="6442734"/>
              <a:ext cx="14469" cy="47420"/>
            </a:xfrm>
            <a:custGeom>
              <a:avLst/>
              <a:gdLst>
                <a:gd name="connsiteX0" fmla="*/ 0 w 14469"/>
                <a:gd name="connsiteY0" fmla="*/ 0 h 47420"/>
                <a:gd name="connsiteX1" fmla="*/ 0 w 14469"/>
                <a:gd name="connsiteY1" fmla="*/ 40187 h 47420"/>
                <a:gd name="connsiteX2" fmla="*/ 7234 w 14469"/>
                <a:gd name="connsiteY2" fmla="*/ 47421 h 47420"/>
                <a:gd name="connsiteX3" fmla="*/ 14470 w 14469"/>
                <a:gd name="connsiteY3" fmla="*/ 40187 h 47420"/>
                <a:gd name="connsiteX4" fmla="*/ 14470 w 14469"/>
                <a:gd name="connsiteY4" fmla="*/ 5358 h 47420"/>
                <a:gd name="connsiteX5" fmla="*/ 12057 w 14469"/>
                <a:gd name="connsiteY5" fmla="*/ 5358 h 47420"/>
                <a:gd name="connsiteX6" fmla="*/ 7234 w 14469"/>
                <a:gd name="connsiteY6" fmla="*/ 7234 h 47420"/>
                <a:gd name="connsiteX7" fmla="*/ 0 w 14469"/>
                <a:gd name="connsiteY7" fmla="*/ 0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w="12700" cap="flat">
              <a:noFill/>
              <a:prstDash val="solid"/>
              <a:miter/>
            </a:ln>
          </p:spPr>
          <p:txBody>
            <a:bodyPr rtlCol="0" anchor="ctr"/>
            <a:lstStyle/>
            <a:p>
              <a:endParaRPr lang="en-US" dirty="0"/>
            </a:p>
          </p:txBody>
        </p:sp>
        <p:sp>
          <p:nvSpPr>
            <p:cNvPr id="1520" name="Freeform: Shape 1519">
              <a:extLst>
                <a:ext uri="{FF2B5EF4-FFF2-40B4-BE49-F238E27FC236}">
                  <a16:creationId xmlns:a16="http://schemas.microsoft.com/office/drawing/2014/main" id="{766966CF-21ED-4BFB-B0A7-F0739CABAD67}"/>
                </a:ext>
              </a:extLst>
            </p:cNvPr>
            <p:cNvSpPr/>
            <p:nvPr/>
          </p:nvSpPr>
          <p:spPr>
            <a:xfrm>
              <a:off x="11307437" y="6480510"/>
              <a:ext cx="14603" cy="7903"/>
            </a:xfrm>
            <a:custGeom>
              <a:avLst/>
              <a:gdLst>
                <a:gd name="connsiteX0" fmla="*/ 7369 w 14603"/>
                <a:gd name="connsiteY0" fmla="*/ 7903 h 7903"/>
                <a:gd name="connsiteX1" fmla="*/ 14604 w 14603"/>
                <a:gd name="connsiteY1" fmla="*/ 670 h 7903"/>
                <a:gd name="connsiteX2" fmla="*/ 14604 w 14603"/>
                <a:gd name="connsiteY2" fmla="*/ 0 h 7903"/>
                <a:gd name="connsiteX3" fmla="*/ 7369 w 14603"/>
                <a:gd name="connsiteY3" fmla="*/ 7234 h 7903"/>
                <a:gd name="connsiteX4" fmla="*/ 0 w 14603"/>
                <a:gd name="connsiteY4" fmla="*/ 0 h 7903"/>
                <a:gd name="connsiteX5" fmla="*/ 0 w 14603"/>
                <a:gd name="connsiteY5" fmla="*/ 670 h 7903"/>
                <a:gd name="connsiteX6" fmla="*/ 7369 w 14603"/>
                <a:gd name="connsiteY6"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dirty="0"/>
            </a:p>
          </p:txBody>
        </p:sp>
        <p:sp>
          <p:nvSpPr>
            <p:cNvPr id="1521" name="Freeform: Shape 1520">
              <a:extLst>
                <a:ext uri="{FF2B5EF4-FFF2-40B4-BE49-F238E27FC236}">
                  <a16:creationId xmlns:a16="http://schemas.microsoft.com/office/drawing/2014/main" id="{5B2915A5-41DF-4BD2-BA6D-834CA5A56C3B}"/>
                </a:ext>
              </a:extLst>
            </p:cNvPr>
            <p:cNvSpPr/>
            <p:nvPr/>
          </p:nvSpPr>
          <p:spPr>
            <a:xfrm>
              <a:off x="10036124" y="6481179"/>
              <a:ext cx="14603" cy="9109"/>
            </a:xfrm>
            <a:custGeom>
              <a:avLst/>
              <a:gdLst>
                <a:gd name="connsiteX0" fmla="*/ 7234 w 14603"/>
                <a:gd name="connsiteY0" fmla="*/ 7234 h 9109"/>
                <a:gd name="connsiteX1" fmla="*/ 0 w 14603"/>
                <a:gd name="connsiteY1" fmla="*/ 0 h 9109"/>
                <a:gd name="connsiteX2" fmla="*/ 0 w 14603"/>
                <a:gd name="connsiteY2" fmla="*/ 1742 h 9109"/>
                <a:gd name="connsiteX3" fmla="*/ 7234 w 14603"/>
                <a:gd name="connsiteY3" fmla="*/ 9109 h 9109"/>
                <a:gd name="connsiteX4" fmla="*/ 14603 w 14603"/>
                <a:gd name="connsiteY4" fmla="*/ 1742 h 9109"/>
                <a:gd name="connsiteX5" fmla="*/ 14603 w 14603"/>
                <a:gd name="connsiteY5" fmla="*/ 536 h 9109"/>
                <a:gd name="connsiteX6" fmla="*/ 7234 w 14603"/>
                <a:gd name="connsiteY6" fmla="*/ 7234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w="12700" cap="flat">
              <a:noFill/>
              <a:prstDash val="solid"/>
              <a:miter/>
            </a:ln>
          </p:spPr>
          <p:txBody>
            <a:bodyPr rtlCol="0" anchor="ctr"/>
            <a:lstStyle/>
            <a:p>
              <a:endParaRPr lang="en-US" dirty="0"/>
            </a:p>
          </p:txBody>
        </p:sp>
        <p:sp>
          <p:nvSpPr>
            <p:cNvPr id="1522" name="Freeform: Shape 1521">
              <a:extLst>
                <a:ext uri="{FF2B5EF4-FFF2-40B4-BE49-F238E27FC236}">
                  <a16:creationId xmlns:a16="http://schemas.microsoft.com/office/drawing/2014/main" id="{04DC2E3B-274C-4DDF-9075-CB0609C34D1C}"/>
                </a:ext>
              </a:extLst>
            </p:cNvPr>
            <p:cNvSpPr/>
            <p:nvPr/>
          </p:nvSpPr>
          <p:spPr>
            <a:xfrm>
              <a:off x="11886086" y="6405628"/>
              <a:ext cx="14623" cy="77292"/>
            </a:xfrm>
            <a:custGeom>
              <a:avLst/>
              <a:gdLst>
                <a:gd name="connsiteX0" fmla="*/ 7369 w 14623"/>
                <a:gd name="connsiteY0" fmla="*/ 0 h 77292"/>
                <a:gd name="connsiteX1" fmla="*/ 0 w 14623"/>
                <a:gd name="connsiteY1" fmla="*/ 7234 h 77292"/>
                <a:gd name="connsiteX2" fmla="*/ 0 w 14623"/>
                <a:gd name="connsiteY2" fmla="*/ 77293 h 77292"/>
                <a:gd name="connsiteX3" fmla="*/ 7369 w 14623"/>
                <a:gd name="connsiteY3" fmla="*/ 70059 h 77292"/>
                <a:gd name="connsiteX4" fmla="*/ 14604 w 14623"/>
                <a:gd name="connsiteY4" fmla="*/ 77293 h 77292"/>
                <a:gd name="connsiteX5" fmla="*/ 14604 w 14623"/>
                <a:gd name="connsiteY5" fmla="*/ 7769 h 77292"/>
                <a:gd name="connsiteX6" fmla="*/ 7918 w 14623"/>
                <a:gd name="connsiteY6" fmla="*/ 13 h 77292"/>
                <a:gd name="connsiteX7" fmla="*/ 7369 w 14623"/>
                <a:gd name="connsiteY7" fmla="*/ 0 h 7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77292">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dirty="0"/>
            </a:p>
          </p:txBody>
        </p:sp>
        <p:sp>
          <p:nvSpPr>
            <p:cNvPr id="1523" name="Freeform: Shape 1522">
              <a:extLst>
                <a:ext uri="{FF2B5EF4-FFF2-40B4-BE49-F238E27FC236}">
                  <a16:creationId xmlns:a16="http://schemas.microsoft.com/office/drawing/2014/main" id="{2A6DDF6A-3294-46D7-A248-7FCA43492C1C}"/>
                </a:ext>
              </a:extLst>
            </p:cNvPr>
            <p:cNvSpPr/>
            <p:nvPr/>
          </p:nvSpPr>
          <p:spPr>
            <a:xfrm>
              <a:off x="11886086" y="6475151"/>
              <a:ext cx="14623" cy="332882"/>
            </a:xfrm>
            <a:custGeom>
              <a:avLst/>
              <a:gdLst>
                <a:gd name="connsiteX0" fmla="*/ 7369 w 14623"/>
                <a:gd name="connsiteY0" fmla="*/ 0 h 332882"/>
                <a:gd name="connsiteX1" fmla="*/ 0 w 14623"/>
                <a:gd name="connsiteY1" fmla="*/ 7234 h 332882"/>
                <a:gd name="connsiteX2" fmla="*/ 0 w 14623"/>
                <a:gd name="connsiteY2" fmla="*/ 325649 h 332882"/>
                <a:gd name="connsiteX3" fmla="*/ 7369 w 14623"/>
                <a:gd name="connsiteY3" fmla="*/ 332882 h 332882"/>
                <a:gd name="connsiteX4" fmla="*/ 14604 w 14623"/>
                <a:gd name="connsiteY4" fmla="*/ 325649 h 332882"/>
                <a:gd name="connsiteX5" fmla="*/ 14604 w 14623"/>
                <a:gd name="connsiteY5" fmla="*/ 7770 h 332882"/>
                <a:gd name="connsiteX6" fmla="*/ 7918 w 14623"/>
                <a:gd name="connsiteY6" fmla="*/ 13 h 332882"/>
                <a:gd name="connsiteX7" fmla="*/ 7369 w 14623"/>
                <a:gd name="connsiteY7" fmla="*/ 0 h 332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332882">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dirty="0"/>
            </a:p>
          </p:txBody>
        </p:sp>
        <p:sp>
          <p:nvSpPr>
            <p:cNvPr id="1524" name="Freeform: Shape 1523">
              <a:extLst>
                <a:ext uri="{FF2B5EF4-FFF2-40B4-BE49-F238E27FC236}">
                  <a16:creationId xmlns:a16="http://schemas.microsoft.com/office/drawing/2014/main" id="{33DDB783-E776-462A-98B7-D3D70DB577FA}"/>
                </a:ext>
              </a:extLst>
            </p:cNvPr>
            <p:cNvSpPr/>
            <p:nvPr/>
          </p:nvSpPr>
          <p:spPr>
            <a:xfrm>
              <a:off x="10595212" y="6440724"/>
              <a:ext cx="12057" cy="9243"/>
            </a:xfrm>
            <a:custGeom>
              <a:avLst/>
              <a:gdLst>
                <a:gd name="connsiteX0" fmla="*/ 7234 w 12057"/>
                <a:gd name="connsiteY0" fmla="*/ 9243 h 9243"/>
                <a:gd name="connsiteX1" fmla="*/ 12057 w 12057"/>
                <a:gd name="connsiteY1" fmla="*/ 7368 h 9243"/>
                <a:gd name="connsiteX2" fmla="*/ 7234 w 12057"/>
                <a:gd name="connsiteY2" fmla="*/ 7368 h 9243"/>
                <a:gd name="connsiteX3" fmla="*/ 0 w 12057"/>
                <a:gd name="connsiteY3" fmla="*/ 0 h 9243"/>
                <a:gd name="connsiteX4" fmla="*/ 0 w 12057"/>
                <a:gd name="connsiteY4" fmla="*/ 2009 h 9243"/>
                <a:gd name="connsiteX5" fmla="*/ 7234 w 12057"/>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7" h="9243">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w="12700" cap="flat">
              <a:noFill/>
              <a:prstDash val="solid"/>
              <a:miter/>
            </a:ln>
          </p:spPr>
          <p:txBody>
            <a:bodyPr rtlCol="0" anchor="ctr"/>
            <a:lstStyle/>
            <a:p>
              <a:endParaRPr lang="en-US" dirty="0"/>
            </a:p>
          </p:txBody>
        </p:sp>
        <p:sp>
          <p:nvSpPr>
            <p:cNvPr id="1525" name="Freeform: Shape 1524">
              <a:extLst>
                <a:ext uri="{FF2B5EF4-FFF2-40B4-BE49-F238E27FC236}">
                  <a16:creationId xmlns:a16="http://schemas.microsoft.com/office/drawing/2014/main" id="{19DBAEF1-AE5B-446C-9BB0-2D3084A220AB}"/>
                </a:ext>
              </a:extLst>
            </p:cNvPr>
            <p:cNvSpPr/>
            <p:nvPr/>
          </p:nvSpPr>
          <p:spPr>
            <a:xfrm>
              <a:off x="10595212" y="5848714"/>
              <a:ext cx="14529" cy="592010"/>
            </a:xfrm>
            <a:custGeom>
              <a:avLst/>
              <a:gdLst>
                <a:gd name="connsiteX0" fmla="*/ 0 w 14529"/>
                <a:gd name="connsiteY0" fmla="*/ 6218 h 592010"/>
                <a:gd name="connsiteX1" fmla="*/ 0 w 14529"/>
                <a:gd name="connsiteY1" fmla="*/ 592011 h 592010"/>
                <a:gd name="connsiteX2" fmla="*/ 7234 w 14529"/>
                <a:gd name="connsiteY2" fmla="*/ 584777 h 592010"/>
                <a:gd name="connsiteX3" fmla="*/ 14470 w 14529"/>
                <a:gd name="connsiteY3" fmla="*/ 584777 h 592010"/>
                <a:gd name="connsiteX4" fmla="*/ 14470 w 14529"/>
                <a:gd name="connsiteY4" fmla="*/ 5816 h 592010"/>
                <a:gd name="connsiteX5" fmla="*/ 14470 w 14529"/>
                <a:gd name="connsiteY5" fmla="*/ 4343 h 592010"/>
                <a:gd name="connsiteX6" fmla="*/ 14470 w 14529"/>
                <a:gd name="connsiteY6" fmla="*/ 3003 h 592010"/>
                <a:gd name="connsiteX7" fmla="*/ 13666 w 14529"/>
                <a:gd name="connsiteY7" fmla="*/ 1932 h 592010"/>
                <a:gd name="connsiteX8" fmla="*/ 12862 w 14529"/>
                <a:gd name="connsiteY8" fmla="*/ 860 h 592010"/>
                <a:gd name="connsiteX9" fmla="*/ 11656 w 14529"/>
                <a:gd name="connsiteY9" fmla="*/ 56 h 592010"/>
                <a:gd name="connsiteX10" fmla="*/ 10317 w 14529"/>
                <a:gd name="connsiteY10" fmla="*/ 56 h 592010"/>
                <a:gd name="connsiteX11" fmla="*/ 8038 w 14529"/>
                <a:gd name="connsiteY11" fmla="*/ 56 h 592010"/>
                <a:gd name="connsiteX12" fmla="*/ 0 w 14529"/>
                <a:gd name="connsiteY12" fmla="*/ 6218 h 59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29" h="59201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w="12700" cap="flat">
              <a:noFill/>
              <a:prstDash val="solid"/>
              <a:miter/>
            </a:ln>
          </p:spPr>
          <p:txBody>
            <a:bodyPr rtlCol="0" anchor="ctr"/>
            <a:lstStyle/>
            <a:p>
              <a:endParaRPr lang="en-US" dirty="0"/>
            </a:p>
          </p:txBody>
        </p:sp>
        <p:sp>
          <p:nvSpPr>
            <p:cNvPr id="1526" name="Freeform: Shape 1525">
              <a:extLst>
                <a:ext uri="{FF2B5EF4-FFF2-40B4-BE49-F238E27FC236}">
                  <a16:creationId xmlns:a16="http://schemas.microsoft.com/office/drawing/2014/main" id="{C06DC830-DCCC-4E4E-BDA1-E22C1BFBCF60}"/>
                </a:ext>
              </a:extLst>
            </p:cNvPr>
            <p:cNvSpPr/>
            <p:nvPr/>
          </p:nvSpPr>
          <p:spPr>
            <a:xfrm>
              <a:off x="12724517" y="6074887"/>
              <a:ext cx="133977" cy="14602"/>
            </a:xfrm>
            <a:custGeom>
              <a:avLst/>
              <a:gdLst>
                <a:gd name="connsiteX0" fmla="*/ 0 w 133977"/>
                <a:gd name="connsiteY0" fmla="*/ 1 h 14602"/>
                <a:gd name="connsiteX1" fmla="*/ 7369 w 133977"/>
                <a:gd name="connsiteY1" fmla="*/ 7100 h 14602"/>
                <a:gd name="connsiteX2" fmla="*/ 7369 w 133977"/>
                <a:gd name="connsiteY2" fmla="*/ 7235 h 14602"/>
                <a:gd name="connsiteX3" fmla="*/ 0 w 133977"/>
                <a:gd name="connsiteY3" fmla="*/ 14602 h 14602"/>
                <a:gd name="connsiteX4" fmla="*/ 133978 w 133977"/>
                <a:gd name="connsiteY4" fmla="*/ 14602 h 14602"/>
                <a:gd name="connsiteX5" fmla="*/ 133978 w 133977"/>
                <a:gd name="connsiteY5" fmla="*/ 1 h 14602"/>
                <a:gd name="connsiteX6" fmla="*/ 0 w 133977"/>
                <a:gd name="connsiteY6"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977" h="14602">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w="12700" cap="flat">
              <a:noFill/>
              <a:prstDash val="solid"/>
              <a:miter/>
            </a:ln>
          </p:spPr>
          <p:txBody>
            <a:bodyPr rtlCol="0" anchor="ctr"/>
            <a:lstStyle/>
            <a:p>
              <a:endParaRPr lang="en-US" dirty="0"/>
            </a:p>
          </p:txBody>
        </p:sp>
        <p:sp>
          <p:nvSpPr>
            <p:cNvPr id="1527" name="Freeform: Shape 1526">
              <a:extLst>
                <a:ext uri="{FF2B5EF4-FFF2-40B4-BE49-F238E27FC236}">
                  <a16:creationId xmlns:a16="http://schemas.microsoft.com/office/drawing/2014/main" id="{40DC0647-98E1-4D3A-B9F5-45AD0A3AD43D}"/>
                </a:ext>
              </a:extLst>
            </p:cNvPr>
            <p:cNvSpPr/>
            <p:nvPr/>
          </p:nvSpPr>
          <p:spPr>
            <a:xfrm>
              <a:off x="11307437"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528" name="Freeform: Shape 1527">
              <a:extLst>
                <a:ext uri="{FF2B5EF4-FFF2-40B4-BE49-F238E27FC236}">
                  <a16:creationId xmlns:a16="http://schemas.microsoft.com/office/drawing/2014/main" id="{811124BC-AF2A-42C1-A2AD-DDBA09F0B751}"/>
                </a:ext>
              </a:extLst>
            </p:cNvPr>
            <p:cNvSpPr/>
            <p:nvPr/>
          </p:nvSpPr>
          <p:spPr>
            <a:xfrm>
              <a:off x="11307705" y="6390913"/>
              <a:ext cx="14603" cy="95892"/>
            </a:xfrm>
            <a:custGeom>
              <a:avLst/>
              <a:gdLst>
                <a:gd name="connsiteX0" fmla="*/ 0 w 14603"/>
                <a:gd name="connsiteY0" fmla="*/ 5873 h 95892"/>
                <a:gd name="connsiteX1" fmla="*/ 0 w 14603"/>
                <a:gd name="connsiteY1" fmla="*/ 6945 h 95892"/>
                <a:gd name="connsiteX2" fmla="*/ 0 w 14603"/>
                <a:gd name="connsiteY2" fmla="*/ 88525 h 95892"/>
                <a:gd name="connsiteX3" fmla="*/ 7369 w 14603"/>
                <a:gd name="connsiteY3" fmla="*/ 95892 h 95892"/>
                <a:gd name="connsiteX4" fmla="*/ 14604 w 14603"/>
                <a:gd name="connsiteY4" fmla="*/ 88525 h 95892"/>
                <a:gd name="connsiteX5" fmla="*/ 14604 w 14603"/>
                <a:gd name="connsiteY5" fmla="*/ 6945 h 95892"/>
                <a:gd name="connsiteX6" fmla="*/ 7087 w 14603"/>
                <a:gd name="connsiteY6" fmla="*/ 6 h 95892"/>
                <a:gd name="connsiteX7" fmla="*/ 268 w 14603"/>
                <a:gd name="connsiteY7" fmla="*/ 5873 h 9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95892">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w="12700" cap="flat">
              <a:noFill/>
              <a:prstDash val="solid"/>
              <a:miter/>
            </a:ln>
          </p:spPr>
          <p:txBody>
            <a:bodyPr rtlCol="0" anchor="ctr"/>
            <a:lstStyle/>
            <a:p>
              <a:endParaRPr lang="en-US" dirty="0"/>
            </a:p>
          </p:txBody>
        </p:sp>
        <p:sp>
          <p:nvSpPr>
            <p:cNvPr id="1529" name="Freeform: Shape 1528">
              <a:extLst>
                <a:ext uri="{FF2B5EF4-FFF2-40B4-BE49-F238E27FC236}">
                  <a16:creationId xmlns:a16="http://schemas.microsoft.com/office/drawing/2014/main" id="{90C2D359-D219-482B-A59E-2C9119D25E5E}"/>
                </a:ext>
              </a:extLst>
            </p:cNvPr>
            <p:cNvSpPr/>
            <p:nvPr/>
          </p:nvSpPr>
          <p:spPr>
            <a:xfrm>
              <a:off x="10036124" y="6480510"/>
              <a:ext cx="14603" cy="7903"/>
            </a:xfrm>
            <a:custGeom>
              <a:avLst/>
              <a:gdLst>
                <a:gd name="connsiteX0" fmla="*/ 7234 w 14603"/>
                <a:gd name="connsiteY0" fmla="*/ 7234 h 7903"/>
                <a:gd name="connsiteX1" fmla="*/ 0 w 14603"/>
                <a:gd name="connsiteY1" fmla="*/ 0 h 7903"/>
                <a:gd name="connsiteX2" fmla="*/ 0 w 14603"/>
                <a:gd name="connsiteY2" fmla="*/ 670 h 7903"/>
                <a:gd name="connsiteX3" fmla="*/ 7234 w 14603"/>
                <a:gd name="connsiteY3" fmla="*/ 7903 h 7903"/>
                <a:gd name="connsiteX4" fmla="*/ 14603 w 14603"/>
                <a:gd name="connsiteY4" fmla="*/ 670 h 7903"/>
                <a:gd name="connsiteX5" fmla="*/ 14603 w 14603"/>
                <a:gd name="connsiteY5" fmla="*/ 0 h 7903"/>
                <a:gd name="connsiteX6" fmla="*/ 7234 w 14603"/>
                <a:gd name="connsiteY6" fmla="*/ 7234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w="12700" cap="flat">
              <a:noFill/>
              <a:prstDash val="solid"/>
              <a:miter/>
            </a:ln>
          </p:spPr>
          <p:txBody>
            <a:bodyPr rtlCol="0" anchor="ctr"/>
            <a:lstStyle/>
            <a:p>
              <a:endParaRPr lang="en-US" dirty="0"/>
            </a:p>
          </p:txBody>
        </p:sp>
        <p:sp>
          <p:nvSpPr>
            <p:cNvPr id="1530" name="Freeform: Shape 1529">
              <a:extLst>
                <a:ext uri="{FF2B5EF4-FFF2-40B4-BE49-F238E27FC236}">
                  <a16:creationId xmlns:a16="http://schemas.microsoft.com/office/drawing/2014/main" id="{F4CDBFCC-01B9-4197-BF0C-1AD8FB9FAB24}"/>
                </a:ext>
              </a:extLst>
            </p:cNvPr>
            <p:cNvSpPr/>
            <p:nvPr/>
          </p:nvSpPr>
          <p:spPr>
            <a:xfrm>
              <a:off x="12683789" y="6074887"/>
              <a:ext cx="47561" cy="14602"/>
            </a:xfrm>
            <a:custGeom>
              <a:avLst/>
              <a:gdLst>
                <a:gd name="connsiteX0" fmla="*/ 1339 w 47561"/>
                <a:gd name="connsiteY0" fmla="*/ 1 h 14602"/>
                <a:gd name="connsiteX1" fmla="*/ 0 w 47561"/>
                <a:gd name="connsiteY1" fmla="*/ 1 h 14602"/>
                <a:gd name="connsiteX2" fmla="*/ 7234 w 47561"/>
                <a:gd name="connsiteY2" fmla="*/ 7235 h 14602"/>
                <a:gd name="connsiteX3" fmla="*/ 0 w 47561"/>
                <a:gd name="connsiteY3" fmla="*/ 14603 h 14602"/>
                <a:gd name="connsiteX4" fmla="*/ 40193 w 47561"/>
                <a:gd name="connsiteY4" fmla="*/ 14603 h 14602"/>
                <a:gd name="connsiteX5" fmla="*/ 47562 w 47561"/>
                <a:gd name="connsiteY5" fmla="*/ 7235 h 14602"/>
                <a:gd name="connsiteX6" fmla="*/ 40327 w 47561"/>
                <a:gd name="connsiteY6" fmla="*/ 0 h 14602"/>
                <a:gd name="connsiteX7" fmla="*/ 40193 w 47561"/>
                <a:gd name="connsiteY7" fmla="*/ 1 h 14602"/>
                <a:gd name="connsiteX8" fmla="*/ 804 w 47561"/>
                <a:gd name="connsiteY8"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61" h="14602">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w="12700" cap="flat">
              <a:noFill/>
              <a:prstDash val="solid"/>
              <a:miter/>
            </a:ln>
          </p:spPr>
          <p:txBody>
            <a:bodyPr rtlCol="0" anchor="ctr"/>
            <a:lstStyle/>
            <a:p>
              <a:endParaRPr lang="en-US" dirty="0"/>
            </a:p>
          </p:txBody>
        </p:sp>
        <p:sp>
          <p:nvSpPr>
            <p:cNvPr id="1531" name="Freeform: Shape 1530">
              <a:extLst>
                <a:ext uri="{FF2B5EF4-FFF2-40B4-BE49-F238E27FC236}">
                  <a16:creationId xmlns:a16="http://schemas.microsoft.com/office/drawing/2014/main" id="{36B5908D-0207-4E4E-8708-E7E63F753DA4}"/>
                </a:ext>
              </a:extLst>
            </p:cNvPr>
            <p:cNvSpPr/>
            <p:nvPr/>
          </p:nvSpPr>
          <p:spPr>
            <a:xfrm>
              <a:off x="10036124" y="6479438"/>
              <a:ext cx="14603" cy="8305"/>
            </a:xfrm>
            <a:custGeom>
              <a:avLst/>
              <a:gdLst>
                <a:gd name="connsiteX0" fmla="*/ 7234 w 14603"/>
                <a:gd name="connsiteY0" fmla="*/ 8305 h 8305"/>
                <a:gd name="connsiteX1" fmla="*/ 14603 w 14603"/>
                <a:gd name="connsiteY1" fmla="*/ 1072 h 8305"/>
                <a:gd name="connsiteX2" fmla="*/ 14603 w 14603"/>
                <a:gd name="connsiteY2" fmla="*/ 0 h 8305"/>
                <a:gd name="connsiteX3" fmla="*/ 7234 w 14603"/>
                <a:gd name="connsiteY3" fmla="*/ 7367 h 8305"/>
                <a:gd name="connsiteX4" fmla="*/ 0 w 14603"/>
                <a:gd name="connsiteY4" fmla="*/ 0 h 8305"/>
                <a:gd name="connsiteX5" fmla="*/ 0 w 14603"/>
                <a:gd name="connsiteY5" fmla="*/ 1072 h 8305"/>
                <a:gd name="connsiteX6" fmla="*/ 7234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w="12700" cap="flat">
              <a:noFill/>
              <a:prstDash val="solid"/>
              <a:miter/>
            </a:ln>
          </p:spPr>
          <p:txBody>
            <a:bodyPr rtlCol="0" anchor="ctr"/>
            <a:lstStyle/>
            <a:p>
              <a:endParaRPr lang="en-US" dirty="0"/>
            </a:p>
          </p:txBody>
        </p:sp>
        <p:sp>
          <p:nvSpPr>
            <p:cNvPr id="1532" name="Freeform: Shape 1531">
              <a:extLst>
                <a:ext uri="{FF2B5EF4-FFF2-40B4-BE49-F238E27FC236}">
                  <a16:creationId xmlns:a16="http://schemas.microsoft.com/office/drawing/2014/main" id="{38E4894C-6994-4795-8BB3-23921A8030D8}"/>
                </a:ext>
              </a:extLst>
            </p:cNvPr>
            <p:cNvSpPr/>
            <p:nvPr/>
          </p:nvSpPr>
          <p:spPr>
            <a:xfrm>
              <a:off x="10036124" y="5830552"/>
              <a:ext cx="14603" cy="656253"/>
            </a:xfrm>
            <a:custGeom>
              <a:avLst/>
              <a:gdLst>
                <a:gd name="connsiteX0" fmla="*/ 0 w 14603"/>
                <a:gd name="connsiteY0" fmla="*/ 648886 h 656253"/>
                <a:gd name="connsiteX1" fmla="*/ 7234 w 14603"/>
                <a:gd name="connsiteY1" fmla="*/ 656254 h 656253"/>
                <a:gd name="connsiteX2" fmla="*/ 14603 w 14603"/>
                <a:gd name="connsiteY2" fmla="*/ 648886 h 656253"/>
                <a:gd name="connsiteX3" fmla="*/ 14603 w 14603"/>
                <a:gd name="connsiteY3" fmla="*/ 7234 h 656253"/>
                <a:gd name="connsiteX4" fmla="*/ 7234 w 14603"/>
                <a:gd name="connsiteY4" fmla="*/ 0 h 656253"/>
                <a:gd name="connsiteX5" fmla="*/ 0 w 14603"/>
                <a:gd name="connsiteY5" fmla="*/ 7234 h 656253"/>
                <a:gd name="connsiteX6" fmla="*/ 0 w 14603"/>
                <a:gd name="connsiteY6" fmla="*/ 648886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w="12700" cap="flat">
              <a:noFill/>
              <a:prstDash val="solid"/>
              <a:miter/>
            </a:ln>
          </p:spPr>
          <p:txBody>
            <a:bodyPr rtlCol="0" anchor="ctr"/>
            <a:lstStyle/>
            <a:p>
              <a:endParaRPr lang="en-US" dirty="0"/>
            </a:p>
          </p:txBody>
        </p:sp>
        <p:sp>
          <p:nvSpPr>
            <p:cNvPr id="1533" name="Freeform: Shape 1532">
              <a:extLst>
                <a:ext uri="{FF2B5EF4-FFF2-40B4-BE49-F238E27FC236}">
                  <a16:creationId xmlns:a16="http://schemas.microsoft.com/office/drawing/2014/main" id="{66480E1B-DD2F-425F-AE66-6D29A3088A99}"/>
                </a:ext>
              </a:extLst>
            </p:cNvPr>
            <p:cNvSpPr/>
            <p:nvPr/>
          </p:nvSpPr>
          <p:spPr>
            <a:xfrm>
              <a:off x="12680439" y="6074889"/>
              <a:ext cx="10583" cy="14601"/>
            </a:xfrm>
            <a:custGeom>
              <a:avLst/>
              <a:gdLst>
                <a:gd name="connsiteX0" fmla="*/ 10584 w 10583"/>
                <a:gd name="connsiteY0" fmla="*/ 7234 h 14601"/>
                <a:gd name="connsiteX1" fmla="*/ 3349 w 10583"/>
                <a:gd name="connsiteY1" fmla="*/ 0 h 14601"/>
                <a:gd name="connsiteX2" fmla="*/ 0 w 10583"/>
                <a:gd name="connsiteY2" fmla="*/ 0 h 14601"/>
                <a:gd name="connsiteX3" fmla="*/ 7234 w 10583"/>
                <a:gd name="connsiteY3" fmla="*/ 7234 h 14601"/>
                <a:gd name="connsiteX4" fmla="*/ 0 w 10583"/>
                <a:gd name="connsiteY4" fmla="*/ 14601 h 14601"/>
                <a:gd name="connsiteX5" fmla="*/ 3349 w 10583"/>
                <a:gd name="connsiteY5" fmla="*/ 14601 h 14601"/>
                <a:gd name="connsiteX6" fmla="*/ 10584 w 10583"/>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3" h="14601">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w="12700" cap="flat">
              <a:noFill/>
              <a:prstDash val="solid"/>
              <a:miter/>
            </a:ln>
          </p:spPr>
          <p:txBody>
            <a:bodyPr rtlCol="0" anchor="ctr"/>
            <a:lstStyle/>
            <a:p>
              <a:endParaRPr lang="en-US" dirty="0"/>
            </a:p>
          </p:txBody>
        </p:sp>
        <p:sp>
          <p:nvSpPr>
            <p:cNvPr id="1534" name="Freeform: Shape 1533">
              <a:extLst>
                <a:ext uri="{FF2B5EF4-FFF2-40B4-BE49-F238E27FC236}">
                  <a16:creationId xmlns:a16="http://schemas.microsoft.com/office/drawing/2014/main" id="{CB6A7CFD-6344-4FDD-B0D0-28FFA0A0C68A}"/>
                </a:ext>
              </a:extLst>
            </p:cNvPr>
            <p:cNvSpPr/>
            <p:nvPr/>
          </p:nvSpPr>
          <p:spPr>
            <a:xfrm>
              <a:off x="12665075" y="6074889"/>
              <a:ext cx="22598" cy="13395"/>
            </a:xfrm>
            <a:custGeom>
              <a:avLst/>
              <a:gdLst>
                <a:gd name="connsiteX0" fmla="*/ 22599 w 22598"/>
                <a:gd name="connsiteY0" fmla="*/ 7234 h 13395"/>
                <a:gd name="connsiteX1" fmla="*/ 15364 w 22598"/>
                <a:gd name="connsiteY1" fmla="*/ 0 h 13395"/>
                <a:gd name="connsiteX2" fmla="*/ 6924 w 22598"/>
                <a:gd name="connsiteY2" fmla="*/ 0 h 13395"/>
                <a:gd name="connsiteX3" fmla="*/ 5852 w 22598"/>
                <a:gd name="connsiteY3" fmla="*/ 0 h 13395"/>
                <a:gd name="connsiteX4" fmla="*/ 4378 w 22598"/>
                <a:gd name="connsiteY4" fmla="*/ 0 h 13395"/>
                <a:gd name="connsiteX5" fmla="*/ 3172 w 22598"/>
                <a:gd name="connsiteY5" fmla="*/ 0 h 13395"/>
                <a:gd name="connsiteX6" fmla="*/ 1967 w 22598"/>
                <a:gd name="connsiteY6" fmla="*/ 804 h 13395"/>
                <a:gd name="connsiteX7" fmla="*/ 1029 w 22598"/>
                <a:gd name="connsiteY7" fmla="*/ 2009 h 13395"/>
                <a:gd name="connsiteX8" fmla="*/ 91 w 22598"/>
                <a:gd name="connsiteY8" fmla="*/ 4019 h 13395"/>
                <a:gd name="connsiteX9" fmla="*/ 91 w 22598"/>
                <a:gd name="connsiteY9" fmla="*/ 6028 h 13395"/>
                <a:gd name="connsiteX10" fmla="*/ 7325 w 22598"/>
                <a:gd name="connsiteY10" fmla="*/ 13396 h 13395"/>
                <a:gd name="connsiteX11" fmla="*/ 15766 w 22598"/>
                <a:gd name="connsiteY11" fmla="*/ 13396 h 13395"/>
                <a:gd name="connsiteX12" fmla="*/ 22599 w 22598"/>
                <a:gd name="connsiteY12" fmla="*/ 7234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598" h="13395">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w="12700" cap="flat">
              <a:noFill/>
              <a:prstDash val="solid"/>
              <a:miter/>
            </a:ln>
          </p:spPr>
          <p:txBody>
            <a:bodyPr rtlCol="0" anchor="ctr"/>
            <a:lstStyle/>
            <a:p>
              <a:endParaRPr lang="en-US" dirty="0"/>
            </a:p>
          </p:txBody>
        </p:sp>
        <p:sp>
          <p:nvSpPr>
            <p:cNvPr id="1535" name="Freeform: Shape 1534">
              <a:extLst>
                <a:ext uri="{FF2B5EF4-FFF2-40B4-BE49-F238E27FC236}">
                  <a16:creationId xmlns:a16="http://schemas.microsoft.com/office/drawing/2014/main" id="{99E4DD64-D9CF-472D-9B06-5E557C0B60F5}"/>
                </a:ext>
              </a:extLst>
            </p:cNvPr>
            <p:cNvSpPr/>
            <p:nvPr/>
          </p:nvSpPr>
          <p:spPr>
            <a:xfrm>
              <a:off x="10595212" y="6433491"/>
              <a:ext cx="103430" cy="14601"/>
            </a:xfrm>
            <a:custGeom>
              <a:avLst/>
              <a:gdLst>
                <a:gd name="connsiteX0" fmla="*/ 0 w 103430"/>
                <a:gd name="connsiteY0" fmla="*/ 7234 h 14601"/>
                <a:gd name="connsiteX1" fmla="*/ 7234 w 103430"/>
                <a:gd name="connsiteY1" fmla="*/ 14601 h 14601"/>
                <a:gd name="connsiteX2" fmla="*/ 96196 w 103430"/>
                <a:gd name="connsiteY2" fmla="*/ 14601 h 14601"/>
                <a:gd name="connsiteX3" fmla="*/ 103430 w 103430"/>
                <a:gd name="connsiteY3" fmla="*/ 7234 h 14601"/>
                <a:gd name="connsiteX4" fmla="*/ 96196 w 103430"/>
                <a:gd name="connsiteY4" fmla="*/ 0 h 14601"/>
                <a:gd name="connsiteX5" fmla="*/ 6833 w 103430"/>
                <a:gd name="connsiteY5" fmla="*/ 0 h 14601"/>
                <a:gd name="connsiteX6" fmla="*/ 0 w 10343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430" h="14601">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w="12700" cap="flat">
              <a:noFill/>
              <a:prstDash val="solid"/>
              <a:miter/>
            </a:ln>
          </p:spPr>
          <p:txBody>
            <a:bodyPr rtlCol="0" anchor="ctr"/>
            <a:lstStyle/>
            <a:p>
              <a:endParaRPr lang="en-US" dirty="0"/>
            </a:p>
          </p:txBody>
        </p:sp>
        <p:sp>
          <p:nvSpPr>
            <p:cNvPr id="1536" name="Freeform: Shape 1535">
              <a:extLst>
                <a:ext uri="{FF2B5EF4-FFF2-40B4-BE49-F238E27FC236}">
                  <a16:creationId xmlns:a16="http://schemas.microsoft.com/office/drawing/2014/main" id="{47B15547-AA83-4940-8474-C2F8D522FA07}"/>
                </a:ext>
              </a:extLst>
            </p:cNvPr>
            <p:cNvSpPr/>
            <p:nvPr/>
          </p:nvSpPr>
          <p:spPr>
            <a:xfrm>
              <a:off x="9910855" y="6481702"/>
              <a:ext cx="2545" cy="372547"/>
            </a:xfrm>
            <a:custGeom>
              <a:avLst/>
              <a:gdLst>
                <a:gd name="connsiteX0" fmla="*/ 2546 w 2545"/>
                <a:gd name="connsiteY0" fmla="*/ 7783 h 372547"/>
                <a:gd name="connsiteX1" fmla="*/ 2546 w 2545"/>
                <a:gd name="connsiteY1" fmla="*/ 1219 h 372547"/>
                <a:gd name="connsiteX2" fmla="*/ 1353 w 2545"/>
                <a:gd name="connsiteY2" fmla="*/ 0 h 372547"/>
                <a:gd name="connsiteX3" fmla="*/ 1206 w 2545"/>
                <a:gd name="connsiteY3" fmla="*/ 13 h 372547"/>
                <a:gd name="connsiteX4" fmla="*/ 0 w 2545"/>
                <a:gd name="connsiteY4" fmla="*/ 1219 h 372547"/>
                <a:gd name="connsiteX5" fmla="*/ 0 w 2545"/>
                <a:gd name="connsiteY5" fmla="*/ 8319 h 372547"/>
                <a:gd name="connsiteX6" fmla="*/ 0 w 2545"/>
                <a:gd name="connsiteY6" fmla="*/ 8319 h 372547"/>
                <a:gd name="connsiteX7" fmla="*/ 0 w 2545"/>
                <a:gd name="connsiteY7" fmla="*/ 372547 h 372547"/>
                <a:gd name="connsiteX8" fmla="*/ 2546 w 2545"/>
                <a:gd name="connsiteY8" fmla="*/ 372547 h 372547"/>
                <a:gd name="connsiteX9" fmla="*/ 2546 w 2545"/>
                <a:gd name="connsiteY9" fmla="*/ 7917 h 3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5" h="372547">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w="12700" cap="flat">
              <a:noFill/>
              <a:prstDash val="solid"/>
              <a:miter/>
            </a:ln>
          </p:spPr>
          <p:txBody>
            <a:bodyPr rtlCol="0" anchor="ctr"/>
            <a:lstStyle/>
            <a:p>
              <a:endParaRPr lang="en-US" dirty="0"/>
            </a:p>
          </p:txBody>
        </p:sp>
        <p:sp>
          <p:nvSpPr>
            <p:cNvPr id="1537" name="Freeform: Shape 1536">
              <a:extLst>
                <a:ext uri="{FF2B5EF4-FFF2-40B4-BE49-F238E27FC236}">
                  <a16:creationId xmlns:a16="http://schemas.microsoft.com/office/drawing/2014/main" id="{B3C432A1-CA89-4F3B-BDC4-CE410CA14B2A}"/>
                </a:ext>
              </a:extLst>
            </p:cNvPr>
            <p:cNvSpPr/>
            <p:nvPr/>
          </p:nvSpPr>
          <p:spPr>
            <a:xfrm>
              <a:off x="11776626" y="5788087"/>
              <a:ext cx="14603" cy="698718"/>
            </a:xfrm>
            <a:custGeom>
              <a:avLst/>
              <a:gdLst>
                <a:gd name="connsiteX0" fmla="*/ 0 w 14603"/>
                <a:gd name="connsiteY0" fmla="*/ 691351 h 698718"/>
                <a:gd name="connsiteX1" fmla="*/ 7369 w 14603"/>
                <a:gd name="connsiteY1" fmla="*/ 698718 h 698718"/>
                <a:gd name="connsiteX2" fmla="*/ 14604 w 14603"/>
                <a:gd name="connsiteY2" fmla="*/ 691351 h 698718"/>
                <a:gd name="connsiteX3" fmla="*/ 14604 w 14603"/>
                <a:gd name="connsiteY3" fmla="*/ 7234 h 698718"/>
                <a:gd name="connsiteX4" fmla="*/ 7369 w 14603"/>
                <a:gd name="connsiteY4" fmla="*/ 0 h 698718"/>
                <a:gd name="connsiteX5" fmla="*/ 0 w 14603"/>
                <a:gd name="connsiteY5" fmla="*/ 7234 h 698718"/>
                <a:gd name="connsiteX6" fmla="*/ 0 w 14603"/>
                <a:gd name="connsiteY6" fmla="*/ 691351 h 6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98718">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w="12700" cap="flat">
              <a:noFill/>
              <a:prstDash val="solid"/>
              <a:miter/>
            </a:ln>
          </p:spPr>
          <p:txBody>
            <a:bodyPr rtlCol="0" anchor="ctr"/>
            <a:lstStyle/>
            <a:p>
              <a:endParaRPr lang="en-US" dirty="0"/>
            </a:p>
          </p:txBody>
        </p:sp>
        <p:sp>
          <p:nvSpPr>
            <p:cNvPr id="1538" name="Freeform: Shape 1537">
              <a:extLst>
                <a:ext uri="{FF2B5EF4-FFF2-40B4-BE49-F238E27FC236}">
                  <a16:creationId xmlns:a16="http://schemas.microsoft.com/office/drawing/2014/main" id="{BF86655E-1029-4ADF-A97C-F778F8D00379}"/>
                </a:ext>
              </a:extLst>
            </p:cNvPr>
            <p:cNvSpPr/>
            <p:nvPr/>
          </p:nvSpPr>
          <p:spPr>
            <a:xfrm>
              <a:off x="9934569" y="5794785"/>
              <a:ext cx="12922" cy="109851"/>
            </a:xfrm>
            <a:custGeom>
              <a:avLst/>
              <a:gdLst>
                <a:gd name="connsiteX0" fmla="*/ 6565 w 12922"/>
                <a:gd name="connsiteY0" fmla="*/ 0 h 109851"/>
                <a:gd name="connsiteX1" fmla="*/ 6565 w 12922"/>
                <a:gd name="connsiteY1" fmla="*/ 0 h 109851"/>
                <a:gd name="connsiteX2" fmla="*/ 5091 w 12922"/>
                <a:gd name="connsiteY2" fmla="*/ 0 h 109851"/>
                <a:gd name="connsiteX3" fmla="*/ 0 w 12922"/>
                <a:gd name="connsiteY3" fmla="*/ 6832 h 109851"/>
                <a:gd name="connsiteX4" fmla="*/ 0 w 12922"/>
                <a:gd name="connsiteY4" fmla="*/ 102745 h 109851"/>
                <a:gd name="connsiteX5" fmla="*/ 3751 w 12922"/>
                <a:gd name="connsiteY5" fmla="*/ 108907 h 109851"/>
                <a:gd name="connsiteX6" fmla="*/ 3751 w 12922"/>
                <a:gd name="connsiteY6" fmla="*/ 108907 h 109851"/>
                <a:gd name="connsiteX7" fmla="*/ 7100 w 12922"/>
                <a:gd name="connsiteY7" fmla="*/ 109711 h 109851"/>
                <a:gd name="connsiteX8" fmla="*/ 9780 w 12922"/>
                <a:gd name="connsiteY8" fmla="*/ 109711 h 109851"/>
                <a:gd name="connsiteX9" fmla="*/ 9780 w 12922"/>
                <a:gd name="connsiteY9" fmla="*/ 109711 h 109851"/>
                <a:gd name="connsiteX10" fmla="*/ 11254 w 12922"/>
                <a:gd name="connsiteY10" fmla="*/ 108773 h 109851"/>
                <a:gd name="connsiteX11" fmla="*/ 11924 w 12922"/>
                <a:gd name="connsiteY11" fmla="*/ 107969 h 109851"/>
                <a:gd name="connsiteX12" fmla="*/ 12861 w 12922"/>
                <a:gd name="connsiteY12" fmla="*/ 106630 h 109851"/>
                <a:gd name="connsiteX13" fmla="*/ 12861 w 12922"/>
                <a:gd name="connsiteY13" fmla="*/ 105558 h 109851"/>
                <a:gd name="connsiteX14" fmla="*/ 12861 w 12922"/>
                <a:gd name="connsiteY14" fmla="*/ 104084 h 109851"/>
                <a:gd name="connsiteX15" fmla="*/ 12861 w 12922"/>
                <a:gd name="connsiteY15" fmla="*/ 7234 h 109851"/>
                <a:gd name="connsiteX16" fmla="*/ 12861 w 12922"/>
                <a:gd name="connsiteY16" fmla="*/ 5760 h 109851"/>
                <a:gd name="connsiteX17" fmla="*/ 12861 w 12922"/>
                <a:gd name="connsiteY17" fmla="*/ 4555 h 109851"/>
                <a:gd name="connsiteX18" fmla="*/ 12057 w 12922"/>
                <a:gd name="connsiteY18" fmla="*/ 3349 h 109851"/>
                <a:gd name="connsiteX19" fmla="*/ 11120 w 12922"/>
                <a:gd name="connsiteY19" fmla="*/ 2411 h 109851"/>
                <a:gd name="connsiteX20" fmla="*/ 10048 w 12922"/>
                <a:gd name="connsiteY20" fmla="*/ 1608 h 109851"/>
                <a:gd name="connsiteX21" fmla="*/ 8708 w 12922"/>
                <a:gd name="connsiteY21" fmla="*/ 1608 h 109851"/>
                <a:gd name="connsiteX22" fmla="*/ 6565 w 12922"/>
                <a:gd name="connsiteY22" fmla="*/ 1608 h 10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22" h="109851">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w="12700" cap="flat">
              <a:noFill/>
              <a:prstDash val="solid"/>
              <a:miter/>
            </a:ln>
          </p:spPr>
          <p:txBody>
            <a:bodyPr rtlCol="0" anchor="ctr"/>
            <a:lstStyle/>
            <a:p>
              <a:endParaRPr lang="en-US" dirty="0"/>
            </a:p>
          </p:txBody>
        </p:sp>
        <p:sp>
          <p:nvSpPr>
            <p:cNvPr id="1539" name="Freeform: Shape 1538">
              <a:extLst>
                <a:ext uri="{FF2B5EF4-FFF2-40B4-BE49-F238E27FC236}">
                  <a16:creationId xmlns:a16="http://schemas.microsoft.com/office/drawing/2014/main" id="{EA80D821-815C-4341-8640-0ACFB12AFB1F}"/>
                </a:ext>
              </a:extLst>
            </p:cNvPr>
            <p:cNvSpPr/>
            <p:nvPr/>
          </p:nvSpPr>
          <p:spPr>
            <a:xfrm>
              <a:off x="0" y="6482117"/>
              <a:ext cx="316321" cy="371595"/>
            </a:xfrm>
            <a:custGeom>
              <a:avLst/>
              <a:gdLst>
                <a:gd name="connsiteX0" fmla="*/ 316321 w 316321"/>
                <a:gd name="connsiteY0" fmla="*/ 3483 h 371595"/>
                <a:gd name="connsiteX1" fmla="*/ 313240 w 316321"/>
                <a:gd name="connsiteY1" fmla="*/ 4287 h 371595"/>
                <a:gd name="connsiteX2" fmla="*/ 308818 w 316321"/>
                <a:gd name="connsiteY2" fmla="*/ 2679 h 371595"/>
                <a:gd name="connsiteX3" fmla="*/ 158361 w 316321"/>
                <a:gd name="connsiteY3" fmla="*/ 2679 h 371595"/>
                <a:gd name="connsiteX4" fmla="*/ 153404 w 316321"/>
                <a:gd name="connsiteY4" fmla="*/ 4688 h 371595"/>
                <a:gd name="connsiteX5" fmla="*/ 146705 w 316321"/>
                <a:gd name="connsiteY5" fmla="*/ 0 h 371595"/>
                <a:gd name="connsiteX6" fmla="*/ 0 w 316321"/>
                <a:gd name="connsiteY6" fmla="*/ 0 h 371595"/>
                <a:gd name="connsiteX7" fmla="*/ 0 w 316321"/>
                <a:gd name="connsiteY7" fmla="*/ 371596 h 371595"/>
                <a:gd name="connsiteX8" fmla="*/ 316321 w 316321"/>
                <a:gd name="connsiteY8" fmla="*/ 371596 h 37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321" h="371595">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w="12700" cap="flat">
              <a:noFill/>
              <a:prstDash val="solid"/>
              <a:miter/>
            </a:ln>
          </p:spPr>
          <p:txBody>
            <a:bodyPr rtlCol="0" anchor="ctr"/>
            <a:lstStyle/>
            <a:p>
              <a:endParaRPr lang="en-US" dirty="0"/>
            </a:p>
          </p:txBody>
        </p:sp>
        <p:sp>
          <p:nvSpPr>
            <p:cNvPr id="1540" name="Freeform: Shape 1539">
              <a:extLst>
                <a:ext uri="{FF2B5EF4-FFF2-40B4-BE49-F238E27FC236}">
                  <a16:creationId xmlns:a16="http://schemas.microsoft.com/office/drawing/2014/main" id="{7E779099-794E-4696-A599-C2061F27A422}"/>
                </a:ext>
              </a:extLst>
            </p:cNvPr>
            <p:cNvSpPr/>
            <p:nvPr/>
          </p:nvSpPr>
          <p:spPr>
            <a:xfrm>
              <a:off x="2807633" y="6463095"/>
              <a:ext cx="23044" cy="390617"/>
            </a:xfrm>
            <a:custGeom>
              <a:avLst/>
              <a:gdLst>
                <a:gd name="connsiteX0" fmla="*/ 23044 w 23044"/>
                <a:gd name="connsiteY0" fmla="*/ 72203 h 390617"/>
                <a:gd name="connsiteX1" fmla="*/ 23044 w 23044"/>
                <a:gd name="connsiteY1" fmla="*/ 0 h 390617"/>
                <a:gd name="connsiteX2" fmla="*/ 0 w 23044"/>
                <a:gd name="connsiteY2" fmla="*/ 0 h 390617"/>
                <a:gd name="connsiteX3" fmla="*/ 0 w 23044"/>
                <a:gd name="connsiteY3" fmla="*/ 390618 h 390617"/>
                <a:gd name="connsiteX4" fmla="*/ 17015 w 23044"/>
                <a:gd name="connsiteY4" fmla="*/ 390618 h 390617"/>
                <a:gd name="connsiteX5" fmla="*/ 17015 w 23044"/>
                <a:gd name="connsiteY5" fmla="*/ 79168 h 390617"/>
                <a:gd name="connsiteX6" fmla="*/ 23044 w 23044"/>
                <a:gd name="connsiteY6" fmla="*/ 72203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 h="390617">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w="12700" cap="flat">
              <a:noFill/>
              <a:prstDash val="solid"/>
              <a:miter/>
            </a:ln>
          </p:spPr>
          <p:txBody>
            <a:bodyPr rtlCol="0" anchor="ctr"/>
            <a:lstStyle/>
            <a:p>
              <a:endParaRPr lang="en-US" dirty="0"/>
            </a:p>
          </p:txBody>
        </p:sp>
        <p:sp>
          <p:nvSpPr>
            <p:cNvPr id="1541" name="Freeform: Shape 1540">
              <a:extLst>
                <a:ext uri="{FF2B5EF4-FFF2-40B4-BE49-F238E27FC236}">
                  <a16:creationId xmlns:a16="http://schemas.microsoft.com/office/drawing/2014/main" id="{CA56C8ED-07D8-4688-AD30-2BED68B0D8A3}"/>
                </a:ext>
              </a:extLst>
            </p:cNvPr>
            <p:cNvSpPr/>
            <p:nvPr/>
          </p:nvSpPr>
          <p:spPr>
            <a:xfrm>
              <a:off x="2833223" y="6463095"/>
              <a:ext cx="391482" cy="71934"/>
            </a:xfrm>
            <a:custGeom>
              <a:avLst/>
              <a:gdLst>
                <a:gd name="connsiteX0" fmla="*/ 0 w 391482"/>
                <a:gd name="connsiteY0" fmla="*/ 0 h 71934"/>
                <a:gd name="connsiteX1" fmla="*/ 0 w 391482"/>
                <a:gd name="connsiteY1" fmla="*/ 71935 h 71934"/>
                <a:gd name="connsiteX2" fmla="*/ 357050 w 391482"/>
                <a:gd name="connsiteY2" fmla="*/ 71935 h 71934"/>
                <a:gd name="connsiteX3" fmla="*/ 391482 w 391482"/>
                <a:gd name="connsiteY3" fmla="*/ 71935 h 71934"/>
                <a:gd name="connsiteX4" fmla="*/ 391482 w 391482"/>
                <a:gd name="connsiteY4" fmla="*/ 536 h 71934"/>
                <a:gd name="connsiteX5" fmla="*/ 356916 w 391482"/>
                <a:gd name="connsiteY5" fmla="*/ 0 h 71934"/>
                <a:gd name="connsiteX6" fmla="*/ 0 w 391482"/>
                <a:gd name="connsiteY6" fmla="*/ 0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0" y="0"/>
                  </a:moveTo>
                  <a:lnTo>
                    <a:pt x="0" y="71935"/>
                  </a:lnTo>
                  <a:lnTo>
                    <a:pt x="357050" y="71935"/>
                  </a:lnTo>
                  <a:lnTo>
                    <a:pt x="391482" y="71935"/>
                  </a:lnTo>
                  <a:lnTo>
                    <a:pt x="391482" y="536"/>
                  </a:lnTo>
                  <a:lnTo>
                    <a:pt x="356916" y="0"/>
                  </a:lnTo>
                  <a:lnTo>
                    <a:pt x="0"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42" name="Freeform: Shape 1541">
              <a:extLst>
                <a:ext uri="{FF2B5EF4-FFF2-40B4-BE49-F238E27FC236}">
                  <a16:creationId xmlns:a16="http://schemas.microsoft.com/office/drawing/2014/main" id="{6618218A-FFF0-429C-8228-DEFF5575AC59}"/>
                </a:ext>
              </a:extLst>
            </p:cNvPr>
            <p:cNvSpPr/>
            <p:nvPr/>
          </p:nvSpPr>
          <p:spPr>
            <a:xfrm>
              <a:off x="1397921" y="5621445"/>
              <a:ext cx="29609" cy="201470"/>
            </a:xfrm>
            <a:custGeom>
              <a:avLst/>
              <a:gdLst>
                <a:gd name="connsiteX0" fmla="*/ 29609 w 29609"/>
                <a:gd name="connsiteY0" fmla="*/ 201471 h 201470"/>
                <a:gd name="connsiteX1" fmla="*/ 29609 w 29609"/>
                <a:gd name="connsiteY1" fmla="*/ 10984 h 201470"/>
                <a:gd name="connsiteX2" fmla="*/ 27465 w 29609"/>
                <a:gd name="connsiteY2" fmla="*/ 0 h 201470"/>
                <a:gd name="connsiteX3" fmla="*/ 0 w 29609"/>
                <a:gd name="connsiteY3" fmla="*/ 0 h 201470"/>
                <a:gd name="connsiteX4" fmla="*/ 0 w 29609"/>
                <a:gd name="connsiteY4" fmla="*/ 10181 h 201470"/>
                <a:gd name="connsiteX5" fmla="*/ 0 w 29609"/>
                <a:gd name="connsiteY5" fmla="*/ 201471 h 201470"/>
                <a:gd name="connsiteX6" fmla="*/ 29609 w 29609"/>
                <a:gd name="connsiteY6" fmla="*/ 20147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201471"/>
                  </a:moveTo>
                  <a:lnTo>
                    <a:pt x="29609" y="10984"/>
                  </a:lnTo>
                  <a:lnTo>
                    <a:pt x="27465" y="0"/>
                  </a:lnTo>
                  <a:lnTo>
                    <a:pt x="0" y="0"/>
                  </a:lnTo>
                  <a:lnTo>
                    <a:pt x="0" y="10181"/>
                  </a:lnTo>
                  <a:lnTo>
                    <a:pt x="0" y="201471"/>
                  </a:lnTo>
                  <a:lnTo>
                    <a:pt x="29609" y="201471"/>
                  </a:lnTo>
                  <a:close/>
                </a:path>
              </a:pathLst>
            </a:custGeom>
            <a:solidFill>
              <a:schemeClr val="accent5"/>
            </a:solidFill>
            <a:ln w="12700" cap="flat">
              <a:noFill/>
              <a:prstDash val="solid"/>
              <a:miter/>
            </a:ln>
          </p:spPr>
          <p:txBody>
            <a:bodyPr rtlCol="0" anchor="ctr"/>
            <a:lstStyle/>
            <a:p>
              <a:endParaRPr lang="en-US" dirty="0"/>
            </a:p>
          </p:txBody>
        </p:sp>
        <p:sp>
          <p:nvSpPr>
            <p:cNvPr id="1543" name="Freeform: Shape 1542">
              <a:extLst>
                <a:ext uri="{FF2B5EF4-FFF2-40B4-BE49-F238E27FC236}">
                  <a16:creationId xmlns:a16="http://schemas.microsoft.com/office/drawing/2014/main" id="{8F03AB67-9F08-4833-BADB-802B2FC2AF5B}"/>
                </a:ext>
              </a:extLst>
            </p:cNvPr>
            <p:cNvSpPr/>
            <p:nvPr/>
          </p:nvSpPr>
          <p:spPr>
            <a:xfrm>
              <a:off x="128618" y="5434174"/>
              <a:ext cx="17417" cy="1044862"/>
            </a:xfrm>
            <a:custGeom>
              <a:avLst/>
              <a:gdLst>
                <a:gd name="connsiteX0" fmla="*/ 17417 w 17417"/>
                <a:gd name="connsiteY0" fmla="*/ 1044192 h 1044862"/>
                <a:gd name="connsiteX1" fmla="*/ 17417 w 17417"/>
                <a:gd name="connsiteY1" fmla="*/ 1043255 h 1044862"/>
                <a:gd name="connsiteX2" fmla="*/ 17417 w 17417"/>
                <a:gd name="connsiteY2" fmla="*/ 164365 h 1044862"/>
                <a:gd name="connsiteX3" fmla="*/ 17417 w 17417"/>
                <a:gd name="connsiteY3" fmla="*/ 12056 h 1044862"/>
                <a:gd name="connsiteX4" fmla="*/ 0 w 17417"/>
                <a:gd name="connsiteY4" fmla="*/ 0 h 1044862"/>
                <a:gd name="connsiteX5" fmla="*/ 0 w 17417"/>
                <a:gd name="connsiteY5" fmla="*/ 1044862 h 1044862"/>
                <a:gd name="connsiteX6" fmla="*/ 17417 w 17417"/>
                <a:gd name="connsiteY6" fmla="*/ 1044192 h 10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7" h="1044862">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w="12700" cap="flat">
              <a:noFill/>
              <a:prstDash val="solid"/>
              <a:miter/>
            </a:ln>
          </p:spPr>
          <p:txBody>
            <a:bodyPr rtlCol="0" anchor="ctr"/>
            <a:lstStyle/>
            <a:p>
              <a:endParaRPr lang="en-US" dirty="0"/>
            </a:p>
          </p:txBody>
        </p:sp>
        <p:sp>
          <p:nvSpPr>
            <p:cNvPr id="1544" name="Freeform: Shape 1543">
              <a:extLst>
                <a:ext uri="{FF2B5EF4-FFF2-40B4-BE49-F238E27FC236}">
                  <a16:creationId xmlns:a16="http://schemas.microsoft.com/office/drawing/2014/main" id="{03BE86F0-C17B-4165-8910-BC40FC261EEB}"/>
                </a:ext>
              </a:extLst>
            </p:cNvPr>
            <p:cNvSpPr/>
            <p:nvPr/>
          </p:nvSpPr>
          <p:spPr>
            <a:xfrm>
              <a:off x="0" y="5431629"/>
              <a:ext cx="125938" cy="1047407"/>
            </a:xfrm>
            <a:custGeom>
              <a:avLst/>
              <a:gdLst>
                <a:gd name="connsiteX0" fmla="*/ 125939 w 125938"/>
                <a:gd name="connsiteY0" fmla="*/ 670 h 1047407"/>
                <a:gd name="connsiteX1" fmla="*/ 125001 w 125938"/>
                <a:gd name="connsiteY1" fmla="*/ 0 h 1047407"/>
                <a:gd name="connsiteX2" fmla="*/ 0 w 125938"/>
                <a:gd name="connsiteY2" fmla="*/ 0 h 1047407"/>
                <a:gd name="connsiteX3" fmla="*/ 0 w 125938"/>
                <a:gd name="connsiteY3" fmla="*/ 1047407 h 1047407"/>
                <a:gd name="connsiteX4" fmla="*/ 125939 w 125938"/>
                <a:gd name="connsiteY4" fmla="*/ 1047407 h 1047407"/>
                <a:gd name="connsiteX5" fmla="*/ 125939 w 125938"/>
                <a:gd name="connsiteY5" fmla="*/ 670 h 10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38" h="1047407">
                  <a:moveTo>
                    <a:pt x="125939" y="670"/>
                  </a:moveTo>
                  <a:lnTo>
                    <a:pt x="125001" y="0"/>
                  </a:lnTo>
                  <a:lnTo>
                    <a:pt x="0" y="0"/>
                  </a:lnTo>
                  <a:lnTo>
                    <a:pt x="0" y="1047407"/>
                  </a:lnTo>
                  <a:lnTo>
                    <a:pt x="125939" y="1047407"/>
                  </a:lnTo>
                  <a:lnTo>
                    <a:pt x="125939" y="670"/>
                  </a:lnTo>
                  <a:close/>
                </a:path>
              </a:pathLst>
            </a:custGeom>
            <a:solidFill>
              <a:schemeClr val="accent1"/>
            </a:solidFill>
            <a:ln w="12700" cap="flat">
              <a:noFill/>
              <a:prstDash val="solid"/>
              <a:miter/>
            </a:ln>
          </p:spPr>
          <p:txBody>
            <a:bodyPr rtlCol="0" anchor="ctr"/>
            <a:lstStyle/>
            <a:p>
              <a:endParaRPr lang="en-US" dirty="0"/>
            </a:p>
          </p:txBody>
        </p:sp>
        <p:sp>
          <p:nvSpPr>
            <p:cNvPr id="1545" name="Freeform: Shape 1544">
              <a:extLst>
                <a:ext uri="{FF2B5EF4-FFF2-40B4-BE49-F238E27FC236}">
                  <a16:creationId xmlns:a16="http://schemas.microsoft.com/office/drawing/2014/main" id="{D7A429DD-2048-4BAF-9A01-576B4171B2F1}"/>
                </a:ext>
              </a:extLst>
            </p:cNvPr>
            <p:cNvSpPr/>
            <p:nvPr/>
          </p:nvSpPr>
          <p:spPr>
            <a:xfrm>
              <a:off x="174974" y="5607648"/>
              <a:ext cx="14737" cy="862547"/>
            </a:xfrm>
            <a:custGeom>
              <a:avLst/>
              <a:gdLst>
                <a:gd name="connsiteX0" fmla="*/ 14738 w 14737"/>
                <a:gd name="connsiteY0" fmla="*/ 862547 h 862547"/>
                <a:gd name="connsiteX1" fmla="*/ 14738 w 14737"/>
                <a:gd name="connsiteY1" fmla="*/ 8707 h 862547"/>
                <a:gd name="connsiteX2" fmla="*/ 0 w 14737"/>
                <a:gd name="connsiteY2" fmla="*/ 0 h 862547"/>
                <a:gd name="connsiteX3" fmla="*/ 0 w 14737"/>
                <a:gd name="connsiteY3" fmla="*/ 862547 h 862547"/>
                <a:gd name="connsiteX4" fmla="*/ 14738 w 14737"/>
                <a:gd name="connsiteY4" fmla="*/ 862547 h 86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 h="862547">
                  <a:moveTo>
                    <a:pt x="14738" y="862547"/>
                  </a:moveTo>
                  <a:lnTo>
                    <a:pt x="14738" y="8707"/>
                  </a:lnTo>
                  <a:lnTo>
                    <a:pt x="0" y="0"/>
                  </a:lnTo>
                  <a:lnTo>
                    <a:pt x="0" y="862547"/>
                  </a:lnTo>
                  <a:lnTo>
                    <a:pt x="14738" y="862547"/>
                  </a:lnTo>
                  <a:close/>
                </a:path>
              </a:pathLst>
            </a:custGeom>
            <a:solidFill>
              <a:srgbClr val="7E121D"/>
            </a:solidFill>
            <a:ln w="12700" cap="flat">
              <a:noFill/>
              <a:prstDash val="solid"/>
              <a:miter/>
            </a:ln>
          </p:spPr>
          <p:txBody>
            <a:bodyPr rtlCol="0" anchor="ctr"/>
            <a:lstStyle/>
            <a:p>
              <a:endParaRPr lang="en-US" dirty="0"/>
            </a:p>
          </p:txBody>
        </p:sp>
        <p:sp>
          <p:nvSpPr>
            <p:cNvPr id="1546" name="Freeform: Shape 1545">
              <a:extLst>
                <a:ext uri="{FF2B5EF4-FFF2-40B4-BE49-F238E27FC236}">
                  <a16:creationId xmlns:a16="http://schemas.microsoft.com/office/drawing/2014/main" id="{BD9DA02A-E1DC-478E-AD64-BC3A63A04D3D}"/>
                </a:ext>
              </a:extLst>
            </p:cNvPr>
            <p:cNvSpPr/>
            <p:nvPr/>
          </p:nvSpPr>
          <p:spPr>
            <a:xfrm>
              <a:off x="160639" y="5605772"/>
              <a:ext cx="11790" cy="864422"/>
            </a:xfrm>
            <a:custGeom>
              <a:avLst/>
              <a:gdLst>
                <a:gd name="connsiteX0" fmla="*/ 11790 w 11790"/>
                <a:gd name="connsiteY0" fmla="*/ 864423 h 864422"/>
                <a:gd name="connsiteX1" fmla="*/ 11790 w 11790"/>
                <a:gd name="connsiteY1" fmla="*/ 402 h 864422"/>
                <a:gd name="connsiteX2" fmla="*/ 10986 w 11790"/>
                <a:gd name="connsiteY2" fmla="*/ 0 h 864422"/>
                <a:gd name="connsiteX3" fmla="*/ 0 w 11790"/>
                <a:gd name="connsiteY3" fmla="*/ 0 h 864422"/>
                <a:gd name="connsiteX4" fmla="*/ 0 w 11790"/>
                <a:gd name="connsiteY4" fmla="*/ 864423 h 864422"/>
                <a:gd name="connsiteX5" fmla="*/ 11790 w 11790"/>
                <a:gd name="connsiteY5" fmla="*/ 864423 h 86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864422">
                  <a:moveTo>
                    <a:pt x="11790" y="864423"/>
                  </a:moveTo>
                  <a:lnTo>
                    <a:pt x="11790" y="402"/>
                  </a:lnTo>
                  <a:lnTo>
                    <a:pt x="10986" y="0"/>
                  </a:lnTo>
                  <a:lnTo>
                    <a:pt x="0" y="0"/>
                  </a:lnTo>
                  <a:lnTo>
                    <a:pt x="0" y="864423"/>
                  </a:lnTo>
                  <a:lnTo>
                    <a:pt x="11790" y="864423"/>
                  </a:lnTo>
                  <a:close/>
                </a:path>
              </a:pathLst>
            </a:custGeom>
            <a:solidFill>
              <a:srgbClr val="7E121D"/>
            </a:solidFill>
            <a:ln w="12700" cap="flat">
              <a:noFill/>
              <a:prstDash val="solid"/>
              <a:miter/>
            </a:ln>
          </p:spPr>
          <p:txBody>
            <a:bodyPr rtlCol="0" anchor="ctr"/>
            <a:lstStyle/>
            <a:p>
              <a:endParaRPr lang="en-US" dirty="0"/>
            </a:p>
          </p:txBody>
        </p:sp>
        <p:sp>
          <p:nvSpPr>
            <p:cNvPr id="1547" name="Freeform: Shape 1546">
              <a:extLst>
                <a:ext uri="{FF2B5EF4-FFF2-40B4-BE49-F238E27FC236}">
                  <a16:creationId xmlns:a16="http://schemas.microsoft.com/office/drawing/2014/main" id="{66EDA005-91D9-45F1-BA73-F74F803D97E3}"/>
                </a:ext>
              </a:extLst>
            </p:cNvPr>
            <p:cNvSpPr/>
            <p:nvPr/>
          </p:nvSpPr>
          <p:spPr>
            <a:xfrm>
              <a:off x="330924" y="6476625"/>
              <a:ext cx="362543" cy="377222"/>
            </a:xfrm>
            <a:custGeom>
              <a:avLst/>
              <a:gdLst>
                <a:gd name="connsiteX0" fmla="*/ 34566 w 362543"/>
                <a:gd name="connsiteY0" fmla="*/ 0 h 377222"/>
                <a:gd name="connsiteX1" fmla="*/ 26796 w 362543"/>
                <a:gd name="connsiteY1" fmla="*/ 0 h 377222"/>
                <a:gd name="connsiteX2" fmla="*/ 0 w 362543"/>
                <a:gd name="connsiteY2" fmla="*/ 804 h 377222"/>
                <a:gd name="connsiteX3" fmla="*/ 0 w 362543"/>
                <a:gd name="connsiteY3" fmla="*/ 2545 h 377222"/>
                <a:gd name="connsiteX4" fmla="*/ 0 w 362543"/>
                <a:gd name="connsiteY4" fmla="*/ 4287 h 377222"/>
                <a:gd name="connsiteX5" fmla="*/ 0 w 362543"/>
                <a:gd name="connsiteY5" fmla="*/ 377222 h 377222"/>
                <a:gd name="connsiteX6" fmla="*/ 362543 w 362543"/>
                <a:gd name="connsiteY6" fmla="*/ 377222 h 377222"/>
                <a:gd name="connsiteX7" fmla="*/ 362543 w 362543"/>
                <a:gd name="connsiteY7" fmla="*/ 0 h 377222"/>
                <a:gd name="connsiteX8" fmla="*/ 34566 w 362543"/>
                <a:gd name="connsiteY8" fmla="*/ 0 h 3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543" h="377222">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48" name="Freeform: Shape 1547">
              <a:extLst>
                <a:ext uri="{FF2B5EF4-FFF2-40B4-BE49-F238E27FC236}">
                  <a16:creationId xmlns:a16="http://schemas.microsoft.com/office/drawing/2014/main" id="{5B136746-8F30-41D4-BFB8-0F23EE8CDD19}"/>
                </a:ext>
              </a:extLst>
            </p:cNvPr>
            <p:cNvSpPr/>
            <p:nvPr/>
          </p:nvSpPr>
          <p:spPr>
            <a:xfrm>
              <a:off x="320608" y="5606978"/>
              <a:ext cx="372859" cy="168115"/>
            </a:xfrm>
            <a:custGeom>
              <a:avLst/>
              <a:gdLst>
                <a:gd name="connsiteX0" fmla="*/ 372860 w 372859"/>
                <a:gd name="connsiteY0" fmla="*/ 0 h 168115"/>
                <a:gd name="connsiteX1" fmla="*/ 308148 w 372859"/>
                <a:gd name="connsiteY1" fmla="*/ 0 h 168115"/>
                <a:gd name="connsiteX2" fmla="*/ 267285 w 372859"/>
                <a:gd name="connsiteY2" fmla="*/ 0 h 168115"/>
                <a:gd name="connsiteX3" fmla="*/ 144562 w 372859"/>
                <a:gd name="connsiteY3" fmla="*/ 0 h 168115"/>
                <a:gd name="connsiteX4" fmla="*/ 96732 w 372859"/>
                <a:gd name="connsiteY4" fmla="*/ 0 h 168115"/>
                <a:gd name="connsiteX5" fmla="*/ 0 w 372859"/>
                <a:gd name="connsiteY5" fmla="*/ 0 h 168115"/>
                <a:gd name="connsiteX6" fmla="*/ 0 w 372859"/>
                <a:gd name="connsiteY6" fmla="*/ 168116 h 168115"/>
                <a:gd name="connsiteX7" fmla="*/ 372860 w 372859"/>
                <a:gd name="connsiteY7" fmla="*/ 168116 h 168115"/>
                <a:gd name="connsiteX8" fmla="*/ 372860 w 372859"/>
                <a:gd name="connsiteY8" fmla="*/ 0 h 16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859" h="168115">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1549" name="Freeform: Shape 1548">
              <a:extLst>
                <a:ext uri="{FF2B5EF4-FFF2-40B4-BE49-F238E27FC236}">
                  <a16:creationId xmlns:a16="http://schemas.microsoft.com/office/drawing/2014/main" id="{93D6D089-E4B1-4F3D-92F1-EFBDECDCB429}"/>
                </a:ext>
              </a:extLst>
            </p:cNvPr>
            <p:cNvSpPr/>
            <p:nvPr/>
          </p:nvSpPr>
          <p:spPr>
            <a:xfrm>
              <a:off x="319804" y="6109450"/>
              <a:ext cx="38317" cy="354315"/>
            </a:xfrm>
            <a:custGeom>
              <a:avLst/>
              <a:gdLst>
                <a:gd name="connsiteX0" fmla="*/ 2412 w 38317"/>
                <a:gd name="connsiteY0" fmla="*/ 353914 h 354315"/>
                <a:gd name="connsiteX1" fmla="*/ 3617 w 38317"/>
                <a:gd name="connsiteY1" fmla="*/ 353914 h 354315"/>
                <a:gd name="connsiteX2" fmla="*/ 37648 w 38317"/>
                <a:gd name="connsiteY2" fmla="*/ 352842 h 354315"/>
                <a:gd name="connsiteX3" fmla="*/ 38318 w 38317"/>
                <a:gd name="connsiteY3" fmla="*/ 352842 h 354315"/>
                <a:gd name="connsiteX4" fmla="*/ 38318 w 38317"/>
                <a:gd name="connsiteY4" fmla="*/ 0 h 354315"/>
                <a:gd name="connsiteX5" fmla="*/ 0 w 38317"/>
                <a:gd name="connsiteY5" fmla="*/ 0 h 354315"/>
                <a:gd name="connsiteX6" fmla="*/ 804 w 38317"/>
                <a:gd name="connsiteY6" fmla="*/ 3081 h 354315"/>
                <a:gd name="connsiteX7" fmla="*/ 804 w 38317"/>
                <a:gd name="connsiteY7" fmla="*/ 354315 h 354315"/>
                <a:gd name="connsiteX8" fmla="*/ 804 w 38317"/>
                <a:gd name="connsiteY8" fmla="*/ 354315 h 354315"/>
                <a:gd name="connsiteX9" fmla="*/ 2412 w 38317"/>
                <a:gd name="connsiteY9" fmla="*/ 353914 h 35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7" h="354315">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w="12700" cap="flat">
              <a:noFill/>
              <a:prstDash val="solid"/>
              <a:miter/>
            </a:ln>
          </p:spPr>
          <p:txBody>
            <a:bodyPr rtlCol="0" anchor="ctr"/>
            <a:lstStyle/>
            <a:p>
              <a:endParaRPr lang="en-US" dirty="0"/>
            </a:p>
          </p:txBody>
        </p:sp>
        <p:sp>
          <p:nvSpPr>
            <p:cNvPr id="1550" name="Freeform: Shape 1549">
              <a:extLst>
                <a:ext uri="{FF2B5EF4-FFF2-40B4-BE49-F238E27FC236}">
                  <a16:creationId xmlns:a16="http://schemas.microsoft.com/office/drawing/2014/main" id="{CF4492E1-5028-4474-9B9F-BA4809CED128}"/>
                </a:ext>
              </a:extLst>
            </p:cNvPr>
            <p:cNvSpPr/>
            <p:nvPr/>
          </p:nvSpPr>
          <p:spPr>
            <a:xfrm>
              <a:off x="296492" y="6109450"/>
              <a:ext cx="9646" cy="2411"/>
            </a:xfrm>
            <a:custGeom>
              <a:avLst/>
              <a:gdLst>
                <a:gd name="connsiteX0" fmla="*/ 0 w 9646"/>
                <a:gd name="connsiteY0" fmla="*/ 0 h 2411"/>
                <a:gd name="connsiteX1" fmla="*/ 9646 w 9646"/>
                <a:gd name="connsiteY1" fmla="*/ 2411 h 2411"/>
                <a:gd name="connsiteX2" fmla="*/ 9646 w 9646"/>
                <a:gd name="connsiteY2" fmla="*/ 0 h 2411"/>
              </a:gdLst>
              <a:ahLst/>
              <a:cxnLst>
                <a:cxn ang="0">
                  <a:pos x="connsiteX0" y="connsiteY0"/>
                </a:cxn>
                <a:cxn ang="0">
                  <a:pos x="connsiteX1" y="connsiteY1"/>
                </a:cxn>
                <a:cxn ang="0">
                  <a:pos x="connsiteX2" y="connsiteY2"/>
                </a:cxn>
              </a:cxnLst>
              <a:rect l="l" t="t" r="r" b="b"/>
              <a:pathLst>
                <a:path w="9646" h="2411">
                  <a:moveTo>
                    <a:pt x="0" y="0"/>
                  </a:moveTo>
                  <a:lnTo>
                    <a:pt x="9646" y="2411"/>
                  </a:lnTo>
                  <a:cubicBezTo>
                    <a:pt x="9508" y="1607"/>
                    <a:pt x="9508" y="804"/>
                    <a:pt x="9646" y="0"/>
                  </a:cubicBezTo>
                  <a:close/>
                </a:path>
              </a:pathLst>
            </a:custGeom>
            <a:solidFill>
              <a:srgbClr val="F39896"/>
            </a:solidFill>
            <a:ln w="12700" cap="flat">
              <a:noFill/>
              <a:prstDash val="solid"/>
              <a:miter/>
            </a:ln>
          </p:spPr>
          <p:txBody>
            <a:bodyPr rtlCol="0" anchor="ctr"/>
            <a:lstStyle/>
            <a:p>
              <a:endParaRPr lang="en-US" dirty="0"/>
            </a:p>
          </p:txBody>
        </p:sp>
        <p:sp>
          <p:nvSpPr>
            <p:cNvPr id="1551" name="Freeform: Shape 1550">
              <a:extLst>
                <a:ext uri="{FF2B5EF4-FFF2-40B4-BE49-F238E27FC236}">
                  <a16:creationId xmlns:a16="http://schemas.microsoft.com/office/drawing/2014/main" id="{40F621AA-1EAD-4351-BD09-155262096755}"/>
                </a:ext>
              </a:extLst>
            </p:cNvPr>
            <p:cNvSpPr/>
            <p:nvPr/>
          </p:nvSpPr>
          <p:spPr>
            <a:xfrm>
              <a:off x="1432621" y="5844215"/>
              <a:ext cx="937" cy="288810"/>
            </a:xfrm>
            <a:custGeom>
              <a:avLst/>
              <a:gdLst>
                <a:gd name="connsiteX0" fmla="*/ 938 w 937"/>
                <a:gd name="connsiteY0" fmla="*/ 288543 h 288810"/>
                <a:gd name="connsiteX1" fmla="*/ 938 w 937"/>
                <a:gd name="connsiteY1" fmla="*/ 0 h 288810"/>
                <a:gd name="connsiteX2" fmla="*/ 0 w 937"/>
                <a:gd name="connsiteY2" fmla="*/ 0 h 288810"/>
                <a:gd name="connsiteX3" fmla="*/ 0 w 937"/>
                <a:gd name="connsiteY3" fmla="*/ 288811 h 288810"/>
              </a:gdLst>
              <a:ahLst/>
              <a:cxnLst>
                <a:cxn ang="0">
                  <a:pos x="connsiteX0" y="connsiteY0"/>
                </a:cxn>
                <a:cxn ang="0">
                  <a:pos x="connsiteX1" y="connsiteY1"/>
                </a:cxn>
                <a:cxn ang="0">
                  <a:pos x="connsiteX2" y="connsiteY2"/>
                </a:cxn>
                <a:cxn ang="0">
                  <a:pos x="connsiteX3" y="connsiteY3"/>
                </a:cxn>
              </a:cxnLst>
              <a:rect l="l" t="t" r="r" b="b"/>
              <a:pathLst>
                <a:path w="937" h="288810">
                  <a:moveTo>
                    <a:pt x="938" y="288543"/>
                  </a:moveTo>
                  <a:lnTo>
                    <a:pt x="938" y="0"/>
                  </a:lnTo>
                  <a:lnTo>
                    <a:pt x="0" y="0"/>
                  </a:lnTo>
                  <a:lnTo>
                    <a:pt x="0" y="288811"/>
                  </a:lnTo>
                  <a:close/>
                </a:path>
              </a:pathLst>
            </a:custGeom>
            <a:solidFill>
              <a:srgbClr val="F4F5F3"/>
            </a:solidFill>
            <a:ln w="12700" cap="flat">
              <a:noFill/>
              <a:prstDash val="solid"/>
              <a:miter/>
            </a:ln>
          </p:spPr>
          <p:txBody>
            <a:bodyPr rtlCol="0" anchor="ctr"/>
            <a:lstStyle/>
            <a:p>
              <a:endParaRPr lang="en-US" dirty="0"/>
            </a:p>
          </p:txBody>
        </p:sp>
        <p:sp>
          <p:nvSpPr>
            <p:cNvPr id="1552" name="Freeform: Shape 1551">
              <a:extLst>
                <a:ext uri="{FF2B5EF4-FFF2-40B4-BE49-F238E27FC236}">
                  <a16:creationId xmlns:a16="http://schemas.microsoft.com/office/drawing/2014/main" id="{024A8B92-9FB2-4D73-9FD5-C904BD0E6762}"/>
                </a:ext>
              </a:extLst>
            </p:cNvPr>
            <p:cNvSpPr/>
            <p:nvPr/>
          </p:nvSpPr>
          <p:spPr>
            <a:xfrm>
              <a:off x="1436105" y="5844483"/>
              <a:ext cx="335613" cy="617540"/>
            </a:xfrm>
            <a:custGeom>
              <a:avLst/>
              <a:gdLst>
                <a:gd name="connsiteX0" fmla="*/ 7101 w 335613"/>
                <a:gd name="connsiteY0" fmla="*/ 288275 h 617540"/>
                <a:gd name="connsiteX1" fmla="*/ 8039 w 335613"/>
                <a:gd name="connsiteY1" fmla="*/ 288275 h 617540"/>
                <a:gd name="connsiteX2" fmla="*/ 9646 w 335613"/>
                <a:gd name="connsiteY2" fmla="*/ 288275 h 617540"/>
                <a:gd name="connsiteX3" fmla="*/ 10852 w 335613"/>
                <a:gd name="connsiteY3" fmla="*/ 288275 h 617540"/>
                <a:gd name="connsiteX4" fmla="*/ 11924 w 335613"/>
                <a:gd name="connsiteY4" fmla="*/ 289079 h 617540"/>
                <a:gd name="connsiteX5" fmla="*/ 12996 w 335613"/>
                <a:gd name="connsiteY5" fmla="*/ 290284 h 617540"/>
                <a:gd name="connsiteX6" fmla="*/ 12996 w 335613"/>
                <a:gd name="connsiteY6" fmla="*/ 291088 h 617540"/>
                <a:gd name="connsiteX7" fmla="*/ 14068 w 335613"/>
                <a:gd name="connsiteY7" fmla="*/ 293231 h 617540"/>
                <a:gd name="connsiteX8" fmla="*/ 14068 w 335613"/>
                <a:gd name="connsiteY8" fmla="*/ 293231 h 617540"/>
                <a:gd name="connsiteX9" fmla="*/ 14068 w 335613"/>
                <a:gd name="connsiteY9" fmla="*/ 294705 h 617540"/>
                <a:gd name="connsiteX10" fmla="*/ 14068 w 335613"/>
                <a:gd name="connsiteY10" fmla="*/ 296044 h 617540"/>
                <a:gd name="connsiteX11" fmla="*/ 14068 w 335613"/>
                <a:gd name="connsiteY11" fmla="*/ 617540 h 617540"/>
                <a:gd name="connsiteX12" fmla="*/ 335614 w 335613"/>
                <a:gd name="connsiteY12" fmla="*/ 617540 h 617540"/>
                <a:gd name="connsiteX13" fmla="*/ 335614 w 335613"/>
                <a:gd name="connsiteY13" fmla="*/ 0 h 617540"/>
                <a:gd name="connsiteX14" fmla="*/ 0 w 335613"/>
                <a:gd name="connsiteY14" fmla="*/ 0 h 617540"/>
                <a:gd name="connsiteX15" fmla="*/ 0 w 335613"/>
                <a:gd name="connsiteY15" fmla="*/ 288275 h 61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613" h="61754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w="12700" cap="flat">
              <a:noFill/>
              <a:prstDash val="solid"/>
              <a:miter/>
            </a:ln>
          </p:spPr>
          <p:txBody>
            <a:bodyPr rtlCol="0" anchor="ctr"/>
            <a:lstStyle/>
            <a:p>
              <a:endParaRPr lang="en-US" dirty="0"/>
            </a:p>
          </p:txBody>
        </p:sp>
        <p:sp>
          <p:nvSpPr>
            <p:cNvPr id="1553" name="Freeform: Shape 1552">
              <a:extLst>
                <a:ext uri="{FF2B5EF4-FFF2-40B4-BE49-F238E27FC236}">
                  <a16:creationId xmlns:a16="http://schemas.microsoft.com/office/drawing/2014/main" id="{641044B0-A5A8-4C8B-819B-6C5771DCD74A}"/>
                </a:ext>
              </a:extLst>
            </p:cNvPr>
            <p:cNvSpPr/>
            <p:nvPr/>
          </p:nvSpPr>
          <p:spPr>
            <a:xfrm>
              <a:off x="4336049" y="6550703"/>
              <a:ext cx="224546" cy="303144"/>
            </a:xfrm>
            <a:custGeom>
              <a:avLst/>
              <a:gdLst>
                <a:gd name="connsiteX0" fmla="*/ 167874 w 224546"/>
                <a:gd name="connsiteY0" fmla="*/ 0 h 303144"/>
                <a:gd name="connsiteX1" fmla="*/ 88827 w 224546"/>
                <a:gd name="connsiteY1" fmla="*/ 0 h 303144"/>
                <a:gd name="connsiteX2" fmla="*/ 0 w 224546"/>
                <a:gd name="connsiteY2" fmla="*/ 0 h 303144"/>
                <a:gd name="connsiteX3" fmla="*/ 0 w 224546"/>
                <a:gd name="connsiteY3" fmla="*/ 303144 h 303144"/>
                <a:gd name="connsiteX4" fmla="*/ 224546 w 224546"/>
                <a:gd name="connsiteY4" fmla="*/ 303144 h 303144"/>
                <a:gd name="connsiteX5" fmla="*/ 224546 w 224546"/>
                <a:gd name="connsiteY5" fmla="*/ 2143 h 303144"/>
                <a:gd name="connsiteX6" fmla="*/ 167874 w 224546"/>
                <a:gd name="connsiteY6" fmla="*/ 0 h 30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546" h="303144">
                  <a:moveTo>
                    <a:pt x="167874" y="0"/>
                  </a:moveTo>
                  <a:lnTo>
                    <a:pt x="88827" y="0"/>
                  </a:lnTo>
                  <a:lnTo>
                    <a:pt x="0" y="0"/>
                  </a:lnTo>
                  <a:lnTo>
                    <a:pt x="0" y="303144"/>
                  </a:lnTo>
                  <a:lnTo>
                    <a:pt x="224546" y="303144"/>
                  </a:lnTo>
                  <a:lnTo>
                    <a:pt x="224546" y="2143"/>
                  </a:lnTo>
                  <a:lnTo>
                    <a:pt x="167874" y="0"/>
                  </a:lnTo>
                  <a:close/>
                </a:path>
              </a:pathLst>
            </a:custGeom>
            <a:solidFill>
              <a:schemeClr val="accent1"/>
            </a:solidFill>
            <a:ln w="12700" cap="flat">
              <a:noFill/>
              <a:prstDash val="solid"/>
              <a:miter/>
            </a:ln>
          </p:spPr>
          <p:txBody>
            <a:bodyPr rtlCol="0" anchor="ctr"/>
            <a:lstStyle/>
            <a:p>
              <a:endParaRPr lang="en-US" dirty="0"/>
            </a:p>
          </p:txBody>
        </p:sp>
        <p:sp>
          <p:nvSpPr>
            <p:cNvPr id="1554" name="Freeform: Shape 1553">
              <a:extLst>
                <a:ext uri="{FF2B5EF4-FFF2-40B4-BE49-F238E27FC236}">
                  <a16:creationId xmlns:a16="http://schemas.microsoft.com/office/drawing/2014/main" id="{064DE8CB-7A22-4F2F-A0A1-2ADB752ED679}"/>
                </a:ext>
              </a:extLst>
            </p:cNvPr>
            <p:cNvSpPr/>
            <p:nvPr/>
          </p:nvSpPr>
          <p:spPr>
            <a:xfrm>
              <a:off x="4277367" y="6550703"/>
              <a:ext cx="56136" cy="303010"/>
            </a:xfrm>
            <a:custGeom>
              <a:avLst/>
              <a:gdLst>
                <a:gd name="connsiteX0" fmla="*/ 0 w 56136"/>
                <a:gd name="connsiteY0" fmla="*/ 0 h 303010"/>
                <a:gd name="connsiteX1" fmla="*/ 56137 w 56136"/>
                <a:gd name="connsiteY1" fmla="*/ 0 h 303010"/>
                <a:gd name="connsiteX2" fmla="*/ 56137 w 56136"/>
                <a:gd name="connsiteY2" fmla="*/ 303010 h 303010"/>
                <a:gd name="connsiteX3" fmla="*/ 0 w 56136"/>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56136" h="303010">
                  <a:moveTo>
                    <a:pt x="0" y="0"/>
                  </a:moveTo>
                  <a:lnTo>
                    <a:pt x="56137" y="0"/>
                  </a:lnTo>
                  <a:lnTo>
                    <a:pt x="56137" y="303010"/>
                  </a:lnTo>
                  <a:lnTo>
                    <a:pt x="0" y="303010"/>
                  </a:lnTo>
                  <a:close/>
                </a:path>
              </a:pathLst>
            </a:custGeom>
            <a:solidFill>
              <a:srgbClr val="F39896"/>
            </a:solidFill>
            <a:ln w="12700" cap="flat">
              <a:noFill/>
              <a:prstDash val="solid"/>
              <a:miter/>
            </a:ln>
          </p:spPr>
          <p:txBody>
            <a:bodyPr rtlCol="0" anchor="ctr"/>
            <a:lstStyle/>
            <a:p>
              <a:endParaRPr lang="en-US" dirty="0"/>
            </a:p>
          </p:txBody>
        </p:sp>
        <p:sp>
          <p:nvSpPr>
            <p:cNvPr id="1555" name="Freeform: Shape 1554">
              <a:extLst>
                <a:ext uri="{FF2B5EF4-FFF2-40B4-BE49-F238E27FC236}">
                  <a16:creationId xmlns:a16="http://schemas.microsoft.com/office/drawing/2014/main" id="{4B36DAC1-DBAE-41F9-BD3C-9033A1811153}"/>
                </a:ext>
              </a:extLst>
            </p:cNvPr>
            <p:cNvSpPr/>
            <p:nvPr/>
          </p:nvSpPr>
          <p:spPr>
            <a:xfrm>
              <a:off x="4210378" y="5951649"/>
              <a:ext cx="207263" cy="584453"/>
            </a:xfrm>
            <a:custGeom>
              <a:avLst/>
              <a:gdLst>
                <a:gd name="connsiteX0" fmla="*/ 0 w 207263"/>
                <a:gd name="connsiteY0" fmla="*/ 3349 h 584453"/>
                <a:gd name="connsiteX1" fmla="*/ 0 w 207263"/>
                <a:gd name="connsiteY1" fmla="*/ 581774 h 584453"/>
                <a:gd name="connsiteX2" fmla="*/ 65917 w 207263"/>
                <a:gd name="connsiteY2" fmla="*/ 584453 h 584453"/>
                <a:gd name="connsiteX3" fmla="*/ 207263 w 207263"/>
                <a:gd name="connsiteY3" fmla="*/ 584453 h 584453"/>
                <a:gd name="connsiteX4" fmla="*/ 207263 w 207263"/>
                <a:gd name="connsiteY4" fmla="*/ 0 h 584453"/>
                <a:gd name="connsiteX5" fmla="*/ 0 w 207263"/>
                <a:gd name="connsiteY5" fmla="*/ 0 h 584453"/>
                <a:gd name="connsiteX6" fmla="*/ 0 w 207263"/>
                <a:gd name="connsiteY6" fmla="*/ 3349 h 58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3" h="584453">
                  <a:moveTo>
                    <a:pt x="0" y="3349"/>
                  </a:moveTo>
                  <a:lnTo>
                    <a:pt x="0" y="581774"/>
                  </a:lnTo>
                  <a:lnTo>
                    <a:pt x="65917" y="584453"/>
                  </a:lnTo>
                  <a:lnTo>
                    <a:pt x="207263" y="584453"/>
                  </a:lnTo>
                  <a:lnTo>
                    <a:pt x="207263" y="0"/>
                  </a:lnTo>
                  <a:lnTo>
                    <a:pt x="0" y="0"/>
                  </a:lnTo>
                  <a:lnTo>
                    <a:pt x="0" y="3349"/>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56" name="Freeform: Shape 1555">
              <a:extLst>
                <a:ext uri="{FF2B5EF4-FFF2-40B4-BE49-F238E27FC236}">
                  <a16:creationId xmlns:a16="http://schemas.microsoft.com/office/drawing/2014/main" id="{A4EC55DB-88D6-411F-A4A9-BA3C40ABACE3}"/>
                </a:ext>
              </a:extLst>
            </p:cNvPr>
            <p:cNvSpPr/>
            <p:nvPr/>
          </p:nvSpPr>
          <p:spPr>
            <a:xfrm>
              <a:off x="1775738" y="5662168"/>
              <a:ext cx="182075" cy="135028"/>
            </a:xfrm>
            <a:custGeom>
              <a:avLst/>
              <a:gdLst>
                <a:gd name="connsiteX0" fmla="*/ 134 w 182075"/>
                <a:gd name="connsiteY0" fmla="*/ 133957 h 135028"/>
                <a:gd name="connsiteX1" fmla="*/ 1340 w 182075"/>
                <a:gd name="connsiteY1" fmla="*/ 133957 h 135028"/>
                <a:gd name="connsiteX2" fmla="*/ 2814 w 182075"/>
                <a:gd name="connsiteY2" fmla="*/ 133957 h 135028"/>
                <a:gd name="connsiteX3" fmla="*/ 182076 w 182075"/>
                <a:gd name="connsiteY3" fmla="*/ 133957 h 135028"/>
                <a:gd name="connsiteX4" fmla="*/ 182076 w 182075"/>
                <a:gd name="connsiteY4" fmla="*/ 0 h 135028"/>
                <a:gd name="connsiteX5" fmla="*/ 0 w 182075"/>
                <a:gd name="connsiteY5" fmla="*/ 0 h 135028"/>
                <a:gd name="connsiteX6" fmla="*/ 0 w 182075"/>
                <a:gd name="connsiteY6" fmla="*/ 1072 h 135028"/>
                <a:gd name="connsiteX7" fmla="*/ 0 w 182075"/>
                <a:gd name="connsiteY7"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075" h="135028">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w="12700" cap="flat">
              <a:noFill/>
              <a:prstDash val="solid"/>
              <a:miter/>
            </a:ln>
          </p:spPr>
          <p:txBody>
            <a:bodyPr rtlCol="0" anchor="ctr"/>
            <a:lstStyle/>
            <a:p>
              <a:endParaRPr lang="en-US" dirty="0"/>
            </a:p>
          </p:txBody>
        </p:sp>
        <p:sp>
          <p:nvSpPr>
            <p:cNvPr id="1557" name="Freeform: Shape 1556">
              <a:extLst>
                <a:ext uri="{FF2B5EF4-FFF2-40B4-BE49-F238E27FC236}">
                  <a16:creationId xmlns:a16="http://schemas.microsoft.com/office/drawing/2014/main" id="{5A0B8979-1F26-451E-8371-BA9F2DF2F559}"/>
                </a:ext>
              </a:extLst>
            </p:cNvPr>
            <p:cNvSpPr/>
            <p:nvPr/>
          </p:nvSpPr>
          <p:spPr>
            <a:xfrm>
              <a:off x="1226028" y="5638994"/>
              <a:ext cx="158227" cy="493764"/>
            </a:xfrm>
            <a:custGeom>
              <a:avLst/>
              <a:gdLst>
                <a:gd name="connsiteX0" fmla="*/ 4019 w 158227"/>
                <a:gd name="connsiteY0" fmla="*/ 201605 h 493764"/>
                <a:gd name="connsiteX1" fmla="*/ 3215 w 158227"/>
                <a:gd name="connsiteY1" fmla="*/ 202810 h 493764"/>
                <a:gd name="connsiteX2" fmla="*/ 2144 w 158227"/>
                <a:gd name="connsiteY2" fmla="*/ 203748 h 493764"/>
                <a:gd name="connsiteX3" fmla="*/ 2144 w 158227"/>
                <a:gd name="connsiteY3" fmla="*/ 204418 h 493764"/>
                <a:gd name="connsiteX4" fmla="*/ 2144 w 158227"/>
                <a:gd name="connsiteY4" fmla="*/ 204418 h 493764"/>
                <a:gd name="connsiteX5" fmla="*/ 0 w 158227"/>
                <a:gd name="connsiteY5" fmla="*/ 205222 h 493764"/>
                <a:gd name="connsiteX6" fmla="*/ 0 w 158227"/>
                <a:gd name="connsiteY6" fmla="*/ 493764 h 493764"/>
                <a:gd name="connsiteX7" fmla="*/ 158227 w 158227"/>
                <a:gd name="connsiteY7" fmla="*/ 493764 h 493764"/>
                <a:gd name="connsiteX8" fmla="*/ 158227 w 158227"/>
                <a:gd name="connsiteY8" fmla="*/ 0 h 493764"/>
                <a:gd name="connsiteX9" fmla="*/ 5091 w 158227"/>
                <a:gd name="connsiteY9" fmla="*/ 0 h 493764"/>
                <a:gd name="connsiteX10" fmla="*/ 5091 w 158227"/>
                <a:gd name="connsiteY10" fmla="*/ 198122 h 493764"/>
                <a:gd name="connsiteX11" fmla="*/ 5091 w 158227"/>
                <a:gd name="connsiteY11" fmla="*/ 198926 h 493764"/>
                <a:gd name="connsiteX12" fmla="*/ 4153 w 158227"/>
                <a:gd name="connsiteY12" fmla="*/ 201605 h 493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227" h="493764">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58" name="Freeform: Shape 1557">
              <a:extLst>
                <a:ext uri="{FF2B5EF4-FFF2-40B4-BE49-F238E27FC236}">
                  <a16:creationId xmlns:a16="http://schemas.microsoft.com/office/drawing/2014/main" id="{4056C959-51E2-4EB3-B413-4D32B9D31871}"/>
                </a:ext>
              </a:extLst>
            </p:cNvPr>
            <p:cNvSpPr/>
            <p:nvPr/>
          </p:nvSpPr>
          <p:spPr>
            <a:xfrm>
              <a:off x="429398" y="5571078"/>
              <a:ext cx="151126" cy="21299"/>
            </a:xfrm>
            <a:custGeom>
              <a:avLst/>
              <a:gdLst>
                <a:gd name="connsiteX0" fmla="*/ 35772 w 151126"/>
                <a:gd name="connsiteY0" fmla="*/ 21299 h 21299"/>
                <a:gd name="connsiteX1" fmla="*/ 151127 w 151126"/>
                <a:gd name="connsiteY1" fmla="*/ 21299 h 21299"/>
                <a:gd name="connsiteX2" fmla="*/ 151127 w 151126"/>
                <a:gd name="connsiteY2" fmla="*/ 0 h 21299"/>
                <a:gd name="connsiteX3" fmla="*/ 0 w 151126"/>
                <a:gd name="connsiteY3" fmla="*/ 0 h 21299"/>
                <a:gd name="connsiteX4" fmla="*/ 28805 w 151126"/>
                <a:gd name="connsiteY4" fmla="*/ 21299 h 21299"/>
                <a:gd name="connsiteX5" fmla="*/ 35772 w 151126"/>
                <a:gd name="connsiteY5" fmla="*/ 21299 h 21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126" h="21299">
                  <a:moveTo>
                    <a:pt x="35772" y="21299"/>
                  </a:moveTo>
                  <a:lnTo>
                    <a:pt x="151127" y="21299"/>
                  </a:lnTo>
                  <a:lnTo>
                    <a:pt x="151127" y="0"/>
                  </a:lnTo>
                  <a:lnTo>
                    <a:pt x="0" y="0"/>
                  </a:lnTo>
                  <a:lnTo>
                    <a:pt x="28805" y="21299"/>
                  </a:lnTo>
                  <a:lnTo>
                    <a:pt x="35772" y="21299"/>
                  </a:lnTo>
                  <a:close/>
                </a:path>
              </a:pathLst>
            </a:custGeom>
            <a:solidFill>
              <a:srgbClr val="F9C996"/>
            </a:solidFill>
            <a:ln w="12700" cap="flat">
              <a:noFill/>
              <a:prstDash val="solid"/>
              <a:miter/>
            </a:ln>
          </p:spPr>
          <p:txBody>
            <a:bodyPr rtlCol="0" anchor="ctr"/>
            <a:lstStyle/>
            <a:p>
              <a:endParaRPr lang="en-US" dirty="0"/>
            </a:p>
          </p:txBody>
        </p:sp>
        <p:sp>
          <p:nvSpPr>
            <p:cNvPr id="1559" name="Freeform: Shape 1558">
              <a:extLst>
                <a:ext uri="{FF2B5EF4-FFF2-40B4-BE49-F238E27FC236}">
                  <a16:creationId xmlns:a16="http://schemas.microsoft.com/office/drawing/2014/main" id="{4C8AC44C-305C-433F-9DF4-23E0B4046ACD}"/>
                </a:ext>
              </a:extLst>
            </p:cNvPr>
            <p:cNvSpPr/>
            <p:nvPr/>
          </p:nvSpPr>
          <p:spPr>
            <a:xfrm>
              <a:off x="424708" y="5571078"/>
              <a:ext cx="29207" cy="21299"/>
            </a:xfrm>
            <a:custGeom>
              <a:avLst/>
              <a:gdLst>
                <a:gd name="connsiteX0" fmla="*/ 402 w 29207"/>
                <a:gd name="connsiteY0" fmla="*/ 0 h 21299"/>
                <a:gd name="connsiteX1" fmla="*/ 0 w 29207"/>
                <a:gd name="connsiteY1" fmla="*/ 0 h 21299"/>
                <a:gd name="connsiteX2" fmla="*/ 0 w 29207"/>
                <a:gd name="connsiteY2" fmla="*/ 21299 h 21299"/>
                <a:gd name="connsiteX3" fmla="*/ 29207 w 29207"/>
                <a:gd name="connsiteY3" fmla="*/ 21299 h 21299"/>
                <a:gd name="connsiteX4" fmla="*/ 402 w 29207"/>
                <a:gd name="connsiteY4" fmla="*/ 0 h 21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07" h="21299">
                  <a:moveTo>
                    <a:pt x="402" y="0"/>
                  </a:moveTo>
                  <a:lnTo>
                    <a:pt x="0" y="0"/>
                  </a:lnTo>
                  <a:lnTo>
                    <a:pt x="0" y="21299"/>
                  </a:lnTo>
                  <a:lnTo>
                    <a:pt x="29207" y="21299"/>
                  </a:lnTo>
                  <a:lnTo>
                    <a:pt x="402" y="0"/>
                  </a:lnTo>
                  <a:close/>
                </a:path>
              </a:pathLst>
            </a:custGeom>
            <a:solidFill>
              <a:srgbClr val="DD2A27"/>
            </a:solidFill>
            <a:ln w="12700" cap="flat">
              <a:noFill/>
              <a:prstDash val="solid"/>
              <a:miter/>
            </a:ln>
          </p:spPr>
          <p:txBody>
            <a:bodyPr rtlCol="0" anchor="ctr"/>
            <a:lstStyle/>
            <a:p>
              <a:endParaRPr lang="en-US" dirty="0"/>
            </a:p>
          </p:txBody>
        </p:sp>
        <p:sp>
          <p:nvSpPr>
            <p:cNvPr id="1560" name="Freeform: Shape 1559">
              <a:extLst>
                <a:ext uri="{FF2B5EF4-FFF2-40B4-BE49-F238E27FC236}">
                  <a16:creationId xmlns:a16="http://schemas.microsoft.com/office/drawing/2014/main" id="{4D5657FB-72BB-47A9-ADDE-63B86C9AE91C}"/>
                </a:ext>
              </a:extLst>
            </p:cNvPr>
            <p:cNvSpPr/>
            <p:nvPr/>
          </p:nvSpPr>
          <p:spPr>
            <a:xfrm>
              <a:off x="4204349" y="6547756"/>
              <a:ext cx="70472" cy="306091"/>
            </a:xfrm>
            <a:custGeom>
              <a:avLst/>
              <a:gdLst>
                <a:gd name="connsiteX0" fmla="*/ 0 w 70472"/>
                <a:gd name="connsiteY0" fmla="*/ 0 h 306091"/>
                <a:gd name="connsiteX1" fmla="*/ 0 w 70472"/>
                <a:gd name="connsiteY1" fmla="*/ 306091 h 306091"/>
                <a:gd name="connsiteX2" fmla="*/ 70472 w 70472"/>
                <a:gd name="connsiteY2" fmla="*/ 306091 h 306091"/>
                <a:gd name="connsiteX3" fmla="*/ 70472 w 70472"/>
                <a:gd name="connsiteY3" fmla="*/ 2947 h 306091"/>
                <a:gd name="connsiteX4" fmla="*/ 0 w 70472"/>
                <a:gd name="connsiteY4" fmla="*/ 0 h 30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06091">
                  <a:moveTo>
                    <a:pt x="0" y="0"/>
                  </a:moveTo>
                  <a:lnTo>
                    <a:pt x="0" y="306091"/>
                  </a:lnTo>
                  <a:lnTo>
                    <a:pt x="70472" y="306091"/>
                  </a:lnTo>
                  <a:lnTo>
                    <a:pt x="70472" y="2947"/>
                  </a:lnTo>
                  <a:lnTo>
                    <a:pt x="0" y="0"/>
                  </a:lnTo>
                  <a:close/>
                </a:path>
              </a:pathLst>
            </a:custGeom>
            <a:solidFill>
              <a:srgbClr val="088A8F"/>
            </a:solidFill>
            <a:ln w="12700" cap="flat">
              <a:noFill/>
              <a:prstDash val="solid"/>
              <a:miter/>
            </a:ln>
          </p:spPr>
          <p:txBody>
            <a:bodyPr rtlCol="0" anchor="ctr"/>
            <a:lstStyle/>
            <a:p>
              <a:endParaRPr lang="en-US" dirty="0"/>
            </a:p>
          </p:txBody>
        </p:sp>
        <p:sp>
          <p:nvSpPr>
            <p:cNvPr id="1561" name="Freeform: Shape 1560">
              <a:extLst>
                <a:ext uri="{FF2B5EF4-FFF2-40B4-BE49-F238E27FC236}">
                  <a16:creationId xmlns:a16="http://schemas.microsoft.com/office/drawing/2014/main" id="{A0047F2F-C352-4CA2-8E5B-000DE3B67183}"/>
                </a:ext>
              </a:extLst>
            </p:cNvPr>
            <p:cNvSpPr/>
            <p:nvPr/>
          </p:nvSpPr>
          <p:spPr>
            <a:xfrm>
              <a:off x="4079616" y="6541594"/>
              <a:ext cx="122723" cy="311047"/>
            </a:xfrm>
            <a:custGeom>
              <a:avLst/>
              <a:gdLst>
                <a:gd name="connsiteX0" fmla="*/ 97938 w 122723"/>
                <a:gd name="connsiteY0" fmla="*/ 4956 h 311047"/>
                <a:gd name="connsiteX1" fmla="*/ 91373 w 122723"/>
                <a:gd name="connsiteY1" fmla="*/ 0 h 311047"/>
                <a:gd name="connsiteX2" fmla="*/ 84406 w 122723"/>
                <a:gd name="connsiteY2" fmla="*/ 0 h 311047"/>
                <a:gd name="connsiteX3" fmla="*/ 83602 w 122723"/>
                <a:gd name="connsiteY3" fmla="*/ 1206 h 311047"/>
                <a:gd name="connsiteX4" fmla="*/ 82932 w 122723"/>
                <a:gd name="connsiteY4" fmla="*/ 2009 h 311047"/>
                <a:gd name="connsiteX5" fmla="*/ 81458 w 122723"/>
                <a:gd name="connsiteY5" fmla="*/ 3081 h 311047"/>
                <a:gd name="connsiteX6" fmla="*/ 80654 w 122723"/>
                <a:gd name="connsiteY6" fmla="*/ 3081 h 311047"/>
                <a:gd name="connsiteX7" fmla="*/ 77841 w 122723"/>
                <a:gd name="connsiteY7" fmla="*/ 3081 h 311047"/>
                <a:gd name="connsiteX8" fmla="*/ 77841 w 122723"/>
                <a:gd name="connsiteY8" fmla="*/ 3081 h 311047"/>
                <a:gd name="connsiteX9" fmla="*/ 53591 w 122723"/>
                <a:gd name="connsiteY9" fmla="*/ 2009 h 311047"/>
                <a:gd name="connsiteX10" fmla="*/ 0 w 122723"/>
                <a:gd name="connsiteY10" fmla="*/ 2009 h 311047"/>
                <a:gd name="connsiteX11" fmla="*/ 0 w 122723"/>
                <a:gd name="connsiteY11" fmla="*/ 311047 h 311047"/>
                <a:gd name="connsiteX12" fmla="*/ 122723 w 122723"/>
                <a:gd name="connsiteY12" fmla="*/ 311047 h 311047"/>
                <a:gd name="connsiteX13" fmla="*/ 122723 w 122723"/>
                <a:gd name="connsiteY13" fmla="*/ 6028 h 3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11047">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w="12700" cap="flat">
              <a:noFill/>
              <a:prstDash val="solid"/>
              <a:miter/>
            </a:ln>
          </p:spPr>
          <p:txBody>
            <a:bodyPr rtlCol="0" anchor="ctr"/>
            <a:lstStyle/>
            <a:p>
              <a:endParaRPr lang="en-US" dirty="0"/>
            </a:p>
          </p:txBody>
        </p:sp>
        <p:sp>
          <p:nvSpPr>
            <p:cNvPr id="1562" name="Freeform: Shape 1561">
              <a:extLst>
                <a:ext uri="{FF2B5EF4-FFF2-40B4-BE49-F238E27FC236}">
                  <a16:creationId xmlns:a16="http://schemas.microsoft.com/office/drawing/2014/main" id="{9F40CD13-B591-407F-92E5-7D20C598A450}"/>
                </a:ext>
              </a:extLst>
            </p:cNvPr>
            <p:cNvSpPr/>
            <p:nvPr/>
          </p:nvSpPr>
          <p:spPr>
            <a:xfrm>
              <a:off x="595128" y="5579785"/>
              <a:ext cx="14603" cy="12591"/>
            </a:xfrm>
            <a:custGeom>
              <a:avLst/>
              <a:gdLst>
                <a:gd name="connsiteX0" fmla="*/ 0 w 14603"/>
                <a:gd name="connsiteY0" fmla="*/ 0 h 12591"/>
                <a:gd name="connsiteX1" fmla="*/ 0 w 14603"/>
                <a:gd name="connsiteY1" fmla="*/ 12592 h 12591"/>
                <a:gd name="connsiteX2" fmla="*/ 14604 w 14603"/>
                <a:gd name="connsiteY2" fmla="*/ 12592 h 12591"/>
                <a:gd name="connsiteX3" fmla="*/ 0 w 14603"/>
                <a:gd name="connsiteY3" fmla="*/ 0 h 12591"/>
              </a:gdLst>
              <a:ahLst/>
              <a:cxnLst>
                <a:cxn ang="0">
                  <a:pos x="connsiteX0" y="connsiteY0"/>
                </a:cxn>
                <a:cxn ang="0">
                  <a:pos x="connsiteX1" y="connsiteY1"/>
                </a:cxn>
                <a:cxn ang="0">
                  <a:pos x="connsiteX2" y="connsiteY2"/>
                </a:cxn>
                <a:cxn ang="0">
                  <a:pos x="connsiteX3" y="connsiteY3"/>
                </a:cxn>
              </a:cxnLst>
              <a:rect l="l" t="t" r="r" b="b"/>
              <a:pathLst>
                <a:path w="14603" h="12591">
                  <a:moveTo>
                    <a:pt x="0" y="0"/>
                  </a:moveTo>
                  <a:lnTo>
                    <a:pt x="0" y="12592"/>
                  </a:lnTo>
                  <a:lnTo>
                    <a:pt x="14604" y="12592"/>
                  </a:lnTo>
                  <a:lnTo>
                    <a:pt x="0" y="0"/>
                  </a:lnTo>
                  <a:close/>
                </a:path>
              </a:pathLst>
            </a:custGeom>
            <a:solidFill>
              <a:srgbClr val="9FD1D0"/>
            </a:solidFill>
            <a:ln w="12700" cap="flat">
              <a:noFill/>
              <a:prstDash val="solid"/>
              <a:miter/>
            </a:ln>
          </p:spPr>
          <p:txBody>
            <a:bodyPr rtlCol="0" anchor="ctr"/>
            <a:lstStyle/>
            <a:p>
              <a:endParaRPr lang="en-US" dirty="0"/>
            </a:p>
          </p:txBody>
        </p:sp>
        <p:sp>
          <p:nvSpPr>
            <p:cNvPr id="1563" name="Freeform: Shape 1562">
              <a:extLst>
                <a:ext uri="{FF2B5EF4-FFF2-40B4-BE49-F238E27FC236}">
                  <a16:creationId xmlns:a16="http://schemas.microsoft.com/office/drawing/2014/main" id="{57C71069-7387-4A85-8E3F-A6E70808F891}"/>
                </a:ext>
              </a:extLst>
            </p:cNvPr>
            <p:cNvSpPr/>
            <p:nvPr/>
          </p:nvSpPr>
          <p:spPr>
            <a:xfrm>
              <a:off x="3191613" y="6549631"/>
              <a:ext cx="33226" cy="304215"/>
            </a:xfrm>
            <a:custGeom>
              <a:avLst/>
              <a:gdLst>
                <a:gd name="connsiteX0" fmla="*/ 0 w 33226"/>
                <a:gd name="connsiteY0" fmla="*/ 0 h 304215"/>
                <a:gd name="connsiteX1" fmla="*/ 33226 w 33226"/>
                <a:gd name="connsiteY1" fmla="*/ 0 h 304215"/>
                <a:gd name="connsiteX2" fmla="*/ 33226 w 33226"/>
                <a:gd name="connsiteY2" fmla="*/ 304216 h 304215"/>
                <a:gd name="connsiteX3" fmla="*/ 0 w 33226"/>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3226" h="304215">
                  <a:moveTo>
                    <a:pt x="0" y="0"/>
                  </a:moveTo>
                  <a:lnTo>
                    <a:pt x="33226" y="0"/>
                  </a:lnTo>
                  <a:lnTo>
                    <a:pt x="33226" y="304216"/>
                  </a:lnTo>
                  <a:lnTo>
                    <a:pt x="0" y="304216"/>
                  </a:lnTo>
                  <a:close/>
                </a:path>
              </a:pathLst>
            </a:custGeom>
            <a:solidFill>
              <a:srgbClr val="0A4054"/>
            </a:solidFill>
            <a:ln w="12700" cap="flat">
              <a:noFill/>
              <a:prstDash val="solid"/>
              <a:miter/>
            </a:ln>
          </p:spPr>
          <p:txBody>
            <a:bodyPr rtlCol="0" anchor="ctr"/>
            <a:lstStyle/>
            <a:p>
              <a:endParaRPr lang="en-US" dirty="0"/>
            </a:p>
          </p:txBody>
        </p:sp>
        <p:sp>
          <p:nvSpPr>
            <p:cNvPr id="1564" name="Freeform: Shape 1563">
              <a:extLst>
                <a:ext uri="{FF2B5EF4-FFF2-40B4-BE49-F238E27FC236}">
                  <a16:creationId xmlns:a16="http://schemas.microsoft.com/office/drawing/2014/main" id="{57EBF22D-45FF-4DE3-821E-87F437224E1A}"/>
                </a:ext>
              </a:extLst>
            </p:cNvPr>
            <p:cNvSpPr/>
            <p:nvPr/>
          </p:nvSpPr>
          <p:spPr>
            <a:xfrm>
              <a:off x="2839252" y="6549631"/>
              <a:ext cx="349681" cy="304215"/>
            </a:xfrm>
            <a:custGeom>
              <a:avLst/>
              <a:gdLst>
                <a:gd name="connsiteX0" fmla="*/ 0 w 349681"/>
                <a:gd name="connsiteY0" fmla="*/ 0 h 304215"/>
                <a:gd name="connsiteX1" fmla="*/ 349681 w 349681"/>
                <a:gd name="connsiteY1" fmla="*/ 0 h 304215"/>
                <a:gd name="connsiteX2" fmla="*/ 349681 w 349681"/>
                <a:gd name="connsiteY2" fmla="*/ 304216 h 304215"/>
                <a:gd name="connsiteX3" fmla="*/ 0 w 349681"/>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49681" h="304215">
                  <a:moveTo>
                    <a:pt x="0" y="0"/>
                  </a:moveTo>
                  <a:lnTo>
                    <a:pt x="349681" y="0"/>
                  </a:lnTo>
                  <a:lnTo>
                    <a:pt x="349681" y="304216"/>
                  </a:lnTo>
                  <a:lnTo>
                    <a:pt x="0" y="304216"/>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65" name="Freeform: Shape 1564">
              <a:extLst>
                <a:ext uri="{FF2B5EF4-FFF2-40B4-BE49-F238E27FC236}">
                  <a16:creationId xmlns:a16="http://schemas.microsoft.com/office/drawing/2014/main" id="{BEDF085C-A828-43FA-BB8A-94E4458069FC}"/>
                </a:ext>
              </a:extLst>
            </p:cNvPr>
            <p:cNvSpPr/>
            <p:nvPr/>
          </p:nvSpPr>
          <p:spPr>
            <a:xfrm>
              <a:off x="2089781" y="6478098"/>
              <a:ext cx="124733" cy="375078"/>
            </a:xfrm>
            <a:custGeom>
              <a:avLst/>
              <a:gdLst>
                <a:gd name="connsiteX0" fmla="*/ 124733 w 124733"/>
                <a:gd name="connsiteY0" fmla="*/ 0 h 375078"/>
                <a:gd name="connsiteX1" fmla="*/ 68463 w 124733"/>
                <a:gd name="connsiteY1" fmla="*/ 0 h 375078"/>
                <a:gd name="connsiteX2" fmla="*/ 66989 w 124733"/>
                <a:gd name="connsiteY2" fmla="*/ 0 h 375078"/>
                <a:gd name="connsiteX3" fmla="*/ 0 w 124733"/>
                <a:gd name="connsiteY3" fmla="*/ 0 h 375078"/>
                <a:gd name="connsiteX4" fmla="*/ 0 w 124733"/>
                <a:gd name="connsiteY4" fmla="*/ 375079 h 375078"/>
                <a:gd name="connsiteX5" fmla="*/ 124197 w 124733"/>
                <a:gd name="connsiteY5" fmla="*/ 375079 h 375078"/>
                <a:gd name="connsiteX6" fmla="*/ 124197 w 124733"/>
                <a:gd name="connsiteY6" fmla="*/ 0 h 37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33" h="375078">
                  <a:moveTo>
                    <a:pt x="124733" y="0"/>
                  </a:moveTo>
                  <a:lnTo>
                    <a:pt x="68463" y="0"/>
                  </a:lnTo>
                  <a:lnTo>
                    <a:pt x="66989" y="0"/>
                  </a:lnTo>
                  <a:lnTo>
                    <a:pt x="0" y="0"/>
                  </a:lnTo>
                  <a:lnTo>
                    <a:pt x="0" y="375079"/>
                  </a:lnTo>
                  <a:lnTo>
                    <a:pt x="124197" y="375079"/>
                  </a:lnTo>
                  <a:lnTo>
                    <a:pt x="124197"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66" name="Freeform: Shape 1565">
              <a:extLst>
                <a:ext uri="{FF2B5EF4-FFF2-40B4-BE49-F238E27FC236}">
                  <a16:creationId xmlns:a16="http://schemas.microsoft.com/office/drawing/2014/main" id="{A0DE594C-6404-488B-B07F-B7976C426F8B}"/>
                </a:ext>
              </a:extLst>
            </p:cNvPr>
            <p:cNvSpPr/>
            <p:nvPr/>
          </p:nvSpPr>
          <p:spPr>
            <a:xfrm>
              <a:off x="1991308" y="5860558"/>
              <a:ext cx="331460" cy="678088"/>
            </a:xfrm>
            <a:custGeom>
              <a:avLst/>
              <a:gdLst>
                <a:gd name="connsiteX0" fmla="*/ 81994 w 331460"/>
                <a:gd name="connsiteY0" fmla="*/ 602537 h 678088"/>
                <a:gd name="connsiteX1" fmla="*/ 82664 w 331460"/>
                <a:gd name="connsiteY1" fmla="*/ 602537 h 678088"/>
                <a:gd name="connsiteX2" fmla="*/ 87889 w 331460"/>
                <a:gd name="connsiteY2" fmla="*/ 602537 h 678088"/>
                <a:gd name="connsiteX3" fmla="*/ 230441 w 331460"/>
                <a:gd name="connsiteY3" fmla="*/ 602537 h 678088"/>
                <a:gd name="connsiteX4" fmla="*/ 237676 w 331460"/>
                <a:gd name="connsiteY4" fmla="*/ 609905 h 678088"/>
                <a:gd name="connsiteX5" fmla="*/ 237676 w 331460"/>
                <a:gd name="connsiteY5" fmla="*/ 678089 h 678088"/>
                <a:gd name="connsiteX6" fmla="*/ 331460 w 331460"/>
                <a:gd name="connsiteY6" fmla="*/ 678089 h 678088"/>
                <a:gd name="connsiteX7" fmla="*/ 331460 w 331460"/>
                <a:gd name="connsiteY7" fmla="*/ 0 h 678088"/>
                <a:gd name="connsiteX8" fmla="*/ 0 w 331460"/>
                <a:gd name="connsiteY8" fmla="*/ 0 h 678088"/>
                <a:gd name="connsiteX9" fmla="*/ 0 w 331460"/>
                <a:gd name="connsiteY9" fmla="*/ 602805 h 6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460" h="678088">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67" name="Freeform: Shape 1566">
              <a:extLst>
                <a:ext uri="{FF2B5EF4-FFF2-40B4-BE49-F238E27FC236}">
                  <a16:creationId xmlns:a16="http://schemas.microsoft.com/office/drawing/2014/main" id="{4366BB9B-A698-4BCA-887D-56D9DC901C8C}"/>
                </a:ext>
              </a:extLst>
            </p:cNvPr>
            <p:cNvSpPr/>
            <p:nvPr/>
          </p:nvSpPr>
          <p:spPr>
            <a:xfrm>
              <a:off x="2332013" y="6544675"/>
              <a:ext cx="461150" cy="309037"/>
            </a:xfrm>
            <a:custGeom>
              <a:avLst/>
              <a:gdLst>
                <a:gd name="connsiteX0" fmla="*/ 4421 w 461150"/>
                <a:gd name="connsiteY0" fmla="*/ 0 h 309037"/>
                <a:gd name="connsiteX1" fmla="*/ 0 w 461150"/>
                <a:gd name="connsiteY1" fmla="*/ 2679 h 309037"/>
                <a:gd name="connsiteX2" fmla="*/ 0 w 461150"/>
                <a:gd name="connsiteY2" fmla="*/ 306895 h 309037"/>
                <a:gd name="connsiteX3" fmla="*/ 2278 w 461150"/>
                <a:gd name="connsiteY3" fmla="*/ 307699 h 309037"/>
                <a:gd name="connsiteX4" fmla="*/ 4823 w 461150"/>
                <a:gd name="connsiteY4" fmla="*/ 309038 h 309037"/>
                <a:gd name="connsiteX5" fmla="*/ 461151 w 461150"/>
                <a:gd name="connsiteY5" fmla="*/ 309038 h 309037"/>
                <a:gd name="connsiteX6" fmla="*/ 461151 w 461150"/>
                <a:gd name="connsiteY6" fmla="*/ 0 h 30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150" h="309037">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68" name="Freeform: Shape 1567">
              <a:extLst>
                <a:ext uri="{FF2B5EF4-FFF2-40B4-BE49-F238E27FC236}">
                  <a16:creationId xmlns:a16="http://schemas.microsoft.com/office/drawing/2014/main" id="{93D6CB37-ED35-44C2-B71D-F5EDC27D9AC5}"/>
                </a:ext>
              </a:extLst>
            </p:cNvPr>
            <p:cNvSpPr/>
            <p:nvPr/>
          </p:nvSpPr>
          <p:spPr>
            <a:xfrm>
              <a:off x="2228984" y="6541594"/>
              <a:ext cx="100349" cy="312118"/>
            </a:xfrm>
            <a:custGeom>
              <a:avLst/>
              <a:gdLst>
                <a:gd name="connsiteX0" fmla="*/ 100349 w 100349"/>
                <a:gd name="connsiteY0" fmla="*/ 309976 h 312118"/>
                <a:gd name="connsiteX1" fmla="*/ 100349 w 100349"/>
                <a:gd name="connsiteY1" fmla="*/ 5760 h 312118"/>
                <a:gd name="connsiteX2" fmla="*/ 94722 w 100349"/>
                <a:gd name="connsiteY2" fmla="*/ 0 h 312118"/>
                <a:gd name="connsiteX3" fmla="*/ 0 w 100349"/>
                <a:gd name="connsiteY3" fmla="*/ 0 h 312118"/>
                <a:gd name="connsiteX4" fmla="*/ 0 w 100349"/>
                <a:gd name="connsiteY4" fmla="*/ 312119 h 312118"/>
                <a:gd name="connsiteX5" fmla="*/ 96598 w 100349"/>
                <a:gd name="connsiteY5" fmla="*/ 312119 h 312118"/>
                <a:gd name="connsiteX6" fmla="*/ 100349 w 100349"/>
                <a:gd name="connsiteY6" fmla="*/ 309976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49" h="312118">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w="12700" cap="flat">
              <a:noFill/>
              <a:prstDash val="solid"/>
              <a:miter/>
            </a:ln>
          </p:spPr>
          <p:txBody>
            <a:bodyPr rtlCol="0" anchor="ctr"/>
            <a:lstStyle/>
            <a:p>
              <a:endParaRPr lang="en-US" dirty="0"/>
            </a:p>
          </p:txBody>
        </p:sp>
        <p:sp>
          <p:nvSpPr>
            <p:cNvPr id="1569" name="Freeform: Shape 1568">
              <a:extLst>
                <a:ext uri="{FF2B5EF4-FFF2-40B4-BE49-F238E27FC236}">
                  <a16:creationId xmlns:a16="http://schemas.microsoft.com/office/drawing/2014/main" id="{4C372955-023D-4A64-82A4-601FFAB34A59}"/>
                </a:ext>
              </a:extLst>
            </p:cNvPr>
            <p:cNvSpPr/>
            <p:nvPr/>
          </p:nvSpPr>
          <p:spPr>
            <a:xfrm>
              <a:off x="708071" y="6478098"/>
              <a:ext cx="1607" cy="375614"/>
            </a:xfrm>
            <a:custGeom>
              <a:avLst/>
              <a:gdLst>
                <a:gd name="connsiteX0" fmla="*/ 0 w 1607"/>
                <a:gd name="connsiteY0" fmla="*/ 0 h 375614"/>
                <a:gd name="connsiteX1" fmla="*/ 1608 w 1607"/>
                <a:gd name="connsiteY1" fmla="*/ 0 h 375614"/>
                <a:gd name="connsiteX2" fmla="*/ 1608 w 1607"/>
                <a:gd name="connsiteY2" fmla="*/ 375614 h 375614"/>
                <a:gd name="connsiteX3" fmla="*/ 0 w 160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1607" h="375614">
                  <a:moveTo>
                    <a:pt x="0" y="0"/>
                  </a:moveTo>
                  <a:lnTo>
                    <a:pt x="1608" y="0"/>
                  </a:lnTo>
                  <a:lnTo>
                    <a:pt x="1608" y="375614"/>
                  </a:lnTo>
                  <a:lnTo>
                    <a:pt x="0" y="375614"/>
                  </a:lnTo>
                  <a:close/>
                </a:path>
              </a:pathLst>
            </a:custGeom>
            <a:solidFill>
              <a:srgbClr val="F9C996"/>
            </a:solidFill>
            <a:ln w="12700" cap="flat">
              <a:noFill/>
              <a:prstDash val="solid"/>
              <a:miter/>
            </a:ln>
          </p:spPr>
          <p:txBody>
            <a:bodyPr rtlCol="0" anchor="ctr"/>
            <a:lstStyle/>
            <a:p>
              <a:endParaRPr lang="en-US" dirty="0"/>
            </a:p>
          </p:txBody>
        </p:sp>
        <p:sp>
          <p:nvSpPr>
            <p:cNvPr id="1570" name="Freeform: Shape 1569">
              <a:extLst>
                <a:ext uri="{FF2B5EF4-FFF2-40B4-BE49-F238E27FC236}">
                  <a16:creationId xmlns:a16="http://schemas.microsoft.com/office/drawing/2014/main" id="{E8E8C5E0-7E4A-44FB-B79F-0523D6CB3ABF}"/>
                </a:ext>
              </a:extLst>
            </p:cNvPr>
            <p:cNvSpPr/>
            <p:nvPr/>
          </p:nvSpPr>
          <p:spPr>
            <a:xfrm>
              <a:off x="712224" y="6478098"/>
              <a:ext cx="253887" cy="375614"/>
            </a:xfrm>
            <a:custGeom>
              <a:avLst/>
              <a:gdLst>
                <a:gd name="connsiteX0" fmla="*/ 0 w 253887"/>
                <a:gd name="connsiteY0" fmla="*/ 0 h 375614"/>
                <a:gd name="connsiteX1" fmla="*/ 253887 w 253887"/>
                <a:gd name="connsiteY1" fmla="*/ 0 h 375614"/>
                <a:gd name="connsiteX2" fmla="*/ 253887 w 253887"/>
                <a:gd name="connsiteY2" fmla="*/ 375614 h 375614"/>
                <a:gd name="connsiteX3" fmla="*/ 0 w 25388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253887" h="375614">
                  <a:moveTo>
                    <a:pt x="0" y="0"/>
                  </a:moveTo>
                  <a:lnTo>
                    <a:pt x="253887" y="0"/>
                  </a:lnTo>
                  <a:lnTo>
                    <a:pt x="253887" y="375614"/>
                  </a:lnTo>
                  <a:lnTo>
                    <a:pt x="0" y="375614"/>
                  </a:lnTo>
                  <a:close/>
                </a:path>
              </a:pathLst>
            </a:custGeom>
            <a:solidFill>
              <a:srgbClr val="0A4054"/>
            </a:solidFill>
            <a:ln w="12700" cap="flat">
              <a:noFill/>
              <a:prstDash val="solid"/>
              <a:miter/>
            </a:ln>
          </p:spPr>
          <p:txBody>
            <a:bodyPr rtlCol="0" anchor="ctr"/>
            <a:lstStyle/>
            <a:p>
              <a:endParaRPr lang="en-US" dirty="0"/>
            </a:p>
          </p:txBody>
        </p:sp>
        <p:sp>
          <p:nvSpPr>
            <p:cNvPr id="1571" name="Freeform: Shape 1570">
              <a:extLst>
                <a:ext uri="{FF2B5EF4-FFF2-40B4-BE49-F238E27FC236}">
                  <a16:creationId xmlns:a16="http://schemas.microsoft.com/office/drawing/2014/main" id="{A471D032-1E1A-4AAD-9B9C-CD611F8C9181}"/>
                </a:ext>
              </a:extLst>
            </p:cNvPr>
            <p:cNvSpPr/>
            <p:nvPr/>
          </p:nvSpPr>
          <p:spPr>
            <a:xfrm>
              <a:off x="1397921" y="5825461"/>
              <a:ext cx="32154" cy="307296"/>
            </a:xfrm>
            <a:custGeom>
              <a:avLst/>
              <a:gdLst>
                <a:gd name="connsiteX0" fmla="*/ 0 w 32154"/>
                <a:gd name="connsiteY0" fmla="*/ 0 h 307296"/>
                <a:gd name="connsiteX1" fmla="*/ 0 w 32154"/>
                <a:gd name="connsiteY1" fmla="*/ 307297 h 307296"/>
                <a:gd name="connsiteX2" fmla="*/ 32155 w 32154"/>
                <a:gd name="connsiteY2" fmla="*/ 307297 h 307296"/>
                <a:gd name="connsiteX3" fmla="*/ 32155 w 32154"/>
                <a:gd name="connsiteY3" fmla="*/ 17146 h 307296"/>
                <a:gd name="connsiteX4" fmla="*/ 29609 w 32154"/>
                <a:gd name="connsiteY4" fmla="*/ 11654 h 307296"/>
                <a:gd name="connsiteX5" fmla="*/ 29609 w 32154"/>
                <a:gd name="connsiteY5" fmla="*/ 0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w="12700" cap="flat">
              <a:noFill/>
              <a:prstDash val="solid"/>
              <a:miter/>
            </a:ln>
          </p:spPr>
          <p:txBody>
            <a:bodyPr rtlCol="0" anchor="ctr"/>
            <a:lstStyle/>
            <a:p>
              <a:endParaRPr lang="en-US" dirty="0"/>
            </a:p>
          </p:txBody>
        </p:sp>
        <p:sp>
          <p:nvSpPr>
            <p:cNvPr id="1572" name="Freeform: Shape 1571">
              <a:extLst>
                <a:ext uri="{FF2B5EF4-FFF2-40B4-BE49-F238E27FC236}">
                  <a16:creationId xmlns:a16="http://schemas.microsoft.com/office/drawing/2014/main" id="{43602285-A778-4C53-9B4D-1A50B23728D7}"/>
                </a:ext>
              </a:extLst>
            </p:cNvPr>
            <p:cNvSpPr/>
            <p:nvPr/>
          </p:nvSpPr>
          <p:spPr>
            <a:xfrm>
              <a:off x="1776274" y="5843947"/>
              <a:ext cx="1339" cy="619147"/>
            </a:xfrm>
            <a:custGeom>
              <a:avLst/>
              <a:gdLst>
                <a:gd name="connsiteX0" fmla="*/ 0 w 1339"/>
                <a:gd name="connsiteY0" fmla="*/ 268 h 619147"/>
                <a:gd name="connsiteX1" fmla="*/ 0 w 1339"/>
                <a:gd name="connsiteY1" fmla="*/ 619148 h 619147"/>
                <a:gd name="connsiteX2" fmla="*/ 1340 w 1339"/>
                <a:gd name="connsiteY2" fmla="*/ 619148 h 619147"/>
                <a:gd name="connsiteX3" fmla="*/ 1340 w 1339"/>
                <a:gd name="connsiteY3" fmla="*/ 0 h 619147"/>
              </a:gdLst>
              <a:ahLst/>
              <a:cxnLst>
                <a:cxn ang="0">
                  <a:pos x="connsiteX0" y="connsiteY0"/>
                </a:cxn>
                <a:cxn ang="0">
                  <a:pos x="connsiteX1" y="connsiteY1"/>
                </a:cxn>
                <a:cxn ang="0">
                  <a:pos x="connsiteX2" y="connsiteY2"/>
                </a:cxn>
                <a:cxn ang="0">
                  <a:pos x="connsiteX3" y="connsiteY3"/>
                </a:cxn>
              </a:cxnLst>
              <a:rect l="l" t="t" r="r" b="b"/>
              <a:pathLst>
                <a:path w="1339" h="619147">
                  <a:moveTo>
                    <a:pt x="0" y="268"/>
                  </a:moveTo>
                  <a:lnTo>
                    <a:pt x="0" y="619148"/>
                  </a:lnTo>
                  <a:lnTo>
                    <a:pt x="1340" y="619148"/>
                  </a:lnTo>
                  <a:lnTo>
                    <a:pt x="1340" y="0"/>
                  </a:lnTo>
                  <a:close/>
                </a:path>
              </a:pathLst>
            </a:custGeom>
            <a:solidFill>
              <a:srgbClr val="F9AA19"/>
            </a:solidFill>
            <a:ln w="12700" cap="flat">
              <a:noFill/>
              <a:prstDash val="solid"/>
              <a:miter/>
            </a:ln>
          </p:spPr>
          <p:txBody>
            <a:bodyPr rtlCol="0" anchor="ctr"/>
            <a:lstStyle/>
            <a:p>
              <a:endParaRPr lang="en-US" dirty="0"/>
            </a:p>
          </p:txBody>
        </p:sp>
        <p:sp>
          <p:nvSpPr>
            <p:cNvPr id="1573" name="Freeform: Shape 1572">
              <a:extLst>
                <a:ext uri="{FF2B5EF4-FFF2-40B4-BE49-F238E27FC236}">
                  <a16:creationId xmlns:a16="http://schemas.microsoft.com/office/drawing/2014/main" id="{76287D77-FA6A-4812-9DE8-F12C18F2CC3D}"/>
                </a:ext>
              </a:extLst>
            </p:cNvPr>
            <p:cNvSpPr/>
            <p:nvPr/>
          </p:nvSpPr>
          <p:spPr>
            <a:xfrm>
              <a:off x="1780293" y="5809922"/>
              <a:ext cx="196410" cy="653172"/>
            </a:xfrm>
            <a:custGeom>
              <a:avLst/>
              <a:gdLst>
                <a:gd name="connsiteX0" fmla="*/ 1608 w 196410"/>
                <a:gd name="connsiteY0" fmla="*/ 8171 h 653172"/>
                <a:gd name="connsiteX1" fmla="*/ 1608 w 196410"/>
                <a:gd name="connsiteY1" fmla="*/ 8171 h 653172"/>
                <a:gd name="connsiteX2" fmla="*/ 0 w 196410"/>
                <a:gd name="connsiteY2" fmla="*/ 13798 h 653172"/>
                <a:gd name="connsiteX3" fmla="*/ 0 w 196410"/>
                <a:gd name="connsiteY3" fmla="*/ 22371 h 653172"/>
                <a:gd name="connsiteX4" fmla="*/ 1876 w 196410"/>
                <a:gd name="connsiteY4" fmla="*/ 27193 h 653172"/>
                <a:gd name="connsiteX5" fmla="*/ 0 w 196410"/>
                <a:gd name="connsiteY5" fmla="*/ 32150 h 653172"/>
                <a:gd name="connsiteX6" fmla="*/ 0 w 196410"/>
                <a:gd name="connsiteY6" fmla="*/ 653173 h 653172"/>
                <a:gd name="connsiteX7" fmla="*/ 196411 w 196410"/>
                <a:gd name="connsiteY7" fmla="*/ 653173 h 653172"/>
                <a:gd name="connsiteX8" fmla="*/ 196411 w 196410"/>
                <a:gd name="connsiteY8" fmla="*/ 0 h 653172"/>
                <a:gd name="connsiteX9" fmla="*/ 4019 w 196410"/>
                <a:gd name="connsiteY9" fmla="*/ 0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410" h="653172">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74" name="Freeform: Shape 1573">
              <a:extLst>
                <a:ext uri="{FF2B5EF4-FFF2-40B4-BE49-F238E27FC236}">
                  <a16:creationId xmlns:a16="http://schemas.microsoft.com/office/drawing/2014/main" id="{23AF2108-200C-402B-9C64-5957E91947DD}"/>
                </a:ext>
              </a:extLst>
            </p:cNvPr>
            <p:cNvSpPr/>
            <p:nvPr/>
          </p:nvSpPr>
          <p:spPr>
            <a:xfrm>
              <a:off x="3430629" y="6505292"/>
              <a:ext cx="41800" cy="33087"/>
            </a:xfrm>
            <a:custGeom>
              <a:avLst/>
              <a:gdLst>
                <a:gd name="connsiteX0" fmla="*/ 10852 w 41800"/>
                <a:gd name="connsiteY0" fmla="*/ 31882 h 33087"/>
                <a:gd name="connsiteX1" fmla="*/ 11790 w 41800"/>
                <a:gd name="connsiteY1" fmla="*/ 31882 h 33087"/>
                <a:gd name="connsiteX2" fmla="*/ 22106 w 41800"/>
                <a:gd name="connsiteY2" fmla="*/ 31882 h 33087"/>
                <a:gd name="connsiteX3" fmla="*/ 23433 w 41800"/>
                <a:gd name="connsiteY3" fmla="*/ 32940 h 33087"/>
                <a:gd name="connsiteX4" fmla="*/ 23446 w 41800"/>
                <a:gd name="connsiteY4" fmla="*/ 33087 h 33087"/>
                <a:gd name="connsiteX5" fmla="*/ 41801 w 41800"/>
                <a:gd name="connsiteY5" fmla="*/ 33087 h 33087"/>
                <a:gd name="connsiteX6" fmla="*/ 41801 w 41800"/>
                <a:gd name="connsiteY6" fmla="*/ 0 h 33087"/>
                <a:gd name="connsiteX7" fmla="*/ 0 w 41800"/>
                <a:gd name="connsiteY7" fmla="*/ 0 h 33087"/>
                <a:gd name="connsiteX8" fmla="*/ 0 w 41800"/>
                <a:gd name="connsiteY8" fmla="*/ 29203 h 33087"/>
                <a:gd name="connsiteX9" fmla="*/ 0 w 41800"/>
                <a:gd name="connsiteY9" fmla="*/ 31212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800" h="33087">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w="12700" cap="flat">
              <a:noFill/>
              <a:prstDash val="solid"/>
              <a:miter/>
            </a:ln>
          </p:spPr>
          <p:txBody>
            <a:bodyPr rtlCol="0" anchor="ctr"/>
            <a:lstStyle/>
            <a:p>
              <a:endParaRPr lang="en-US" dirty="0"/>
            </a:p>
          </p:txBody>
        </p:sp>
        <p:sp>
          <p:nvSpPr>
            <p:cNvPr id="1575" name="Freeform: Shape 1574">
              <a:extLst>
                <a:ext uri="{FF2B5EF4-FFF2-40B4-BE49-F238E27FC236}">
                  <a16:creationId xmlns:a16="http://schemas.microsoft.com/office/drawing/2014/main" id="{FFA7DFF3-03F5-4A83-8D60-89DD9328C032}"/>
                </a:ext>
              </a:extLst>
            </p:cNvPr>
            <p:cNvSpPr/>
            <p:nvPr/>
          </p:nvSpPr>
          <p:spPr>
            <a:xfrm>
              <a:off x="3474975" y="6505961"/>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dirty="0"/>
            </a:p>
          </p:txBody>
        </p:sp>
        <p:sp>
          <p:nvSpPr>
            <p:cNvPr id="1576" name="Freeform: Shape 1575">
              <a:extLst>
                <a:ext uri="{FF2B5EF4-FFF2-40B4-BE49-F238E27FC236}">
                  <a16:creationId xmlns:a16="http://schemas.microsoft.com/office/drawing/2014/main" id="{BBAF80DD-5A06-47AB-AA1A-852C891AC5B6}"/>
                </a:ext>
              </a:extLst>
            </p:cNvPr>
            <p:cNvSpPr/>
            <p:nvPr/>
          </p:nvSpPr>
          <p:spPr>
            <a:xfrm>
              <a:off x="3239309" y="6541594"/>
              <a:ext cx="266213" cy="312118"/>
            </a:xfrm>
            <a:custGeom>
              <a:avLst/>
              <a:gdLst>
                <a:gd name="connsiteX0" fmla="*/ 190516 w 266213"/>
                <a:gd name="connsiteY0" fmla="*/ 0 h 312118"/>
                <a:gd name="connsiteX1" fmla="*/ 184755 w 266213"/>
                <a:gd name="connsiteY1" fmla="*/ 3081 h 312118"/>
                <a:gd name="connsiteX2" fmla="*/ 0 w 266213"/>
                <a:gd name="connsiteY2" fmla="*/ 3081 h 312118"/>
                <a:gd name="connsiteX3" fmla="*/ 0 w 266213"/>
                <a:gd name="connsiteY3" fmla="*/ 312119 h 312118"/>
                <a:gd name="connsiteX4" fmla="*/ 266213 w 266213"/>
                <a:gd name="connsiteY4" fmla="*/ 312119 h 312118"/>
                <a:gd name="connsiteX5" fmla="*/ 266213 w 266213"/>
                <a:gd name="connsiteY5" fmla="*/ 0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213" h="312118">
                  <a:moveTo>
                    <a:pt x="190516" y="0"/>
                  </a:moveTo>
                  <a:cubicBezTo>
                    <a:pt x="189230" y="1915"/>
                    <a:pt x="187073" y="3067"/>
                    <a:pt x="184755" y="3081"/>
                  </a:cubicBezTo>
                  <a:lnTo>
                    <a:pt x="0" y="3081"/>
                  </a:lnTo>
                  <a:lnTo>
                    <a:pt x="0" y="312119"/>
                  </a:lnTo>
                  <a:lnTo>
                    <a:pt x="266213" y="312119"/>
                  </a:lnTo>
                  <a:lnTo>
                    <a:pt x="266213"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77" name="Freeform: Shape 1576">
              <a:extLst>
                <a:ext uri="{FF2B5EF4-FFF2-40B4-BE49-F238E27FC236}">
                  <a16:creationId xmlns:a16="http://schemas.microsoft.com/office/drawing/2014/main" id="{77666A66-75D6-4EBA-9CA9-25A2B6BF9251}"/>
                </a:ext>
              </a:extLst>
            </p:cNvPr>
            <p:cNvSpPr/>
            <p:nvPr/>
          </p:nvSpPr>
          <p:spPr>
            <a:xfrm>
              <a:off x="3577602" y="5903022"/>
              <a:ext cx="486874" cy="950824"/>
            </a:xfrm>
            <a:custGeom>
              <a:avLst/>
              <a:gdLst>
                <a:gd name="connsiteX0" fmla="*/ 486874 w 486874"/>
                <a:gd name="connsiteY0" fmla="*/ 636026 h 950824"/>
                <a:gd name="connsiteX1" fmla="*/ 486874 w 486874"/>
                <a:gd name="connsiteY1" fmla="*/ 635357 h 950824"/>
                <a:gd name="connsiteX2" fmla="*/ 486874 w 486874"/>
                <a:gd name="connsiteY2" fmla="*/ 634419 h 950824"/>
                <a:gd name="connsiteX3" fmla="*/ 486874 w 486874"/>
                <a:gd name="connsiteY3" fmla="*/ 0 h 950824"/>
                <a:gd name="connsiteX4" fmla="*/ 0 w 486874"/>
                <a:gd name="connsiteY4" fmla="*/ 0 h 950824"/>
                <a:gd name="connsiteX5" fmla="*/ 0 w 486874"/>
                <a:gd name="connsiteY5" fmla="*/ 950825 h 950824"/>
                <a:gd name="connsiteX6" fmla="*/ 486874 w 486874"/>
                <a:gd name="connsiteY6" fmla="*/ 950825 h 950824"/>
                <a:gd name="connsiteX7" fmla="*/ 486874 w 486874"/>
                <a:gd name="connsiteY7" fmla="*/ 637366 h 950824"/>
                <a:gd name="connsiteX8" fmla="*/ 486874 w 486874"/>
                <a:gd name="connsiteY8" fmla="*/ 636026 h 95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874" h="950824">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w="12700" cap="flat">
              <a:noFill/>
              <a:prstDash val="solid"/>
              <a:miter/>
            </a:ln>
          </p:spPr>
          <p:txBody>
            <a:bodyPr rtlCol="0" anchor="ctr"/>
            <a:lstStyle/>
            <a:p>
              <a:endParaRPr lang="en-US" dirty="0"/>
            </a:p>
          </p:txBody>
        </p:sp>
        <p:sp>
          <p:nvSpPr>
            <p:cNvPr id="1578" name="Freeform: Shape 1577">
              <a:extLst>
                <a:ext uri="{FF2B5EF4-FFF2-40B4-BE49-F238E27FC236}">
                  <a16:creationId xmlns:a16="http://schemas.microsoft.com/office/drawing/2014/main" id="{EFEEC024-6822-4F41-A717-B7E637FC1E63}"/>
                </a:ext>
              </a:extLst>
            </p:cNvPr>
            <p:cNvSpPr/>
            <p:nvPr/>
          </p:nvSpPr>
          <p:spPr>
            <a:xfrm>
              <a:off x="3519992" y="5903692"/>
              <a:ext cx="55064" cy="950154"/>
            </a:xfrm>
            <a:custGeom>
              <a:avLst/>
              <a:gdLst>
                <a:gd name="connsiteX0" fmla="*/ 0 w 55064"/>
                <a:gd name="connsiteY0" fmla="*/ 14735 h 950154"/>
                <a:gd name="connsiteX1" fmla="*/ 0 w 55064"/>
                <a:gd name="connsiteY1" fmla="*/ 595036 h 950154"/>
                <a:gd name="connsiteX2" fmla="*/ 0 w 55064"/>
                <a:gd name="connsiteY2" fmla="*/ 596911 h 950154"/>
                <a:gd name="connsiteX3" fmla="*/ 0 w 55064"/>
                <a:gd name="connsiteY3" fmla="*/ 636696 h 950154"/>
                <a:gd name="connsiteX4" fmla="*/ 0 w 55064"/>
                <a:gd name="connsiteY4" fmla="*/ 950155 h 950154"/>
                <a:gd name="connsiteX5" fmla="*/ 55065 w 55064"/>
                <a:gd name="connsiteY5" fmla="*/ 950155 h 950154"/>
                <a:gd name="connsiteX6" fmla="*/ 55065 w 55064"/>
                <a:gd name="connsiteY6" fmla="*/ 0 h 950154"/>
                <a:gd name="connsiteX7" fmla="*/ 0 w 55064"/>
                <a:gd name="connsiteY7" fmla="*/ 14735 h 950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950154">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w="12700" cap="flat">
              <a:noFill/>
              <a:prstDash val="solid"/>
              <a:miter/>
            </a:ln>
          </p:spPr>
          <p:txBody>
            <a:bodyPr rtlCol="0" anchor="ctr"/>
            <a:lstStyle/>
            <a:p>
              <a:endParaRPr lang="en-US" dirty="0"/>
            </a:p>
          </p:txBody>
        </p:sp>
        <p:sp>
          <p:nvSpPr>
            <p:cNvPr id="1579" name="Freeform: Shape 1578">
              <a:extLst>
                <a:ext uri="{FF2B5EF4-FFF2-40B4-BE49-F238E27FC236}">
                  <a16:creationId xmlns:a16="http://schemas.microsoft.com/office/drawing/2014/main" id="{167A7046-6BA2-454F-AB7C-D10676FF088C}"/>
                </a:ext>
              </a:extLst>
            </p:cNvPr>
            <p:cNvSpPr/>
            <p:nvPr/>
          </p:nvSpPr>
          <p:spPr>
            <a:xfrm>
              <a:off x="1217454" y="5841536"/>
              <a:ext cx="4912" cy="284464"/>
            </a:xfrm>
            <a:custGeom>
              <a:avLst/>
              <a:gdLst>
                <a:gd name="connsiteX0" fmla="*/ 134 w 4912"/>
                <a:gd name="connsiteY0" fmla="*/ 279702 h 284464"/>
                <a:gd name="connsiteX1" fmla="*/ 2814 w 4912"/>
                <a:gd name="connsiteY1" fmla="*/ 281845 h 284464"/>
                <a:gd name="connsiteX2" fmla="*/ 2814 w 4912"/>
                <a:gd name="connsiteY2" fmla="*/ 281845 h 284464"/>
                <a:gd name="connsiteX3" fmla="*/ 3751 w 4912"/>
                <a:gd name="connsiteY3" fmla="*/ 282916 h 284464"/>
                <a:gd name="connsiteX4" fmla="*/ 4555 w 4912"/>
                <a:gd name="connsiteY4" fmla="*/ 283988 h 284464"/>
                <a:gd name="connsiteX5" fmla="*/ 4555 w 4912"/>
                <a:gd name="connsiteY5" fmla="*/ 283988 h 284464"/>
                <a:gd name="connsiteX6" fmla="*/ 4555 w 4912"/>
                <a:gd name="connsiteY6" fmla="*/ 2679 h 284464"/>
                <a:gd name="connsiteX7" fmla="*/ 2680 w 4912"/>
                <a:gd name="connsiteY7" fmla="*/ 2679 h 284464"/>
                <a:gd name="connsiteX8" fmla="*/ 1876 w 4912"/>
                <a:gd name="connsiteY8" fmla="*/ 2679 h 284464"/>
                <a:gd name="connsiteX9" fmla="*/ 0 w 4912"/>
                <a:gd name="connsiteY9" fmla="*/ 938 h 284464"/>
                <a:gd name="connsiteX10" fmla="*/ 0 w 4912"/>
                <a:gd name="connsiteY10" fmla="*/ 938 h 284464"/>
                <a:gd name="connsiteX11" fmla="*/ 0 w 4912"/>
                <a:gd name="connsiteY11" fmla="*/ 0 h 284464"/>
                <a:gd name="connsiteX12" fmla="*/ 0 w 4912"/>
                <a:gd name="connsiteY12" fmla="*/ 281309 h 28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2" h="284464">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w="12700" cap="flat">
              <a:noFill/>
              <a:prstDash val="solid"/>
              <a:miter/>
            </a:ln>
          </p:spPr>
          <p:txBody>
            <a:bodyPr rtlCol="0" anchor="ctr"/>
            <a:lstStyle/>
            <a:p>
              <a:endParaRPr lang="en-US" dirty="0"/>
            </a:p>
          </p:txBody>
        </p:sp>
        <p:sp>
          <p:nvSpPr>
            <p:cNvPr id="1580" name="Freeform: Shape 1579">
              <a:extLst>
                <a:ext uri="{FF2B5EF4-FFF2-40B4-BE49-F238E27FC236}">
                  <a16:creationId xmlns:a16="http://schemas.microsoft.com/office/drawing/2014/main" id="{DD0177BE-44C9-4F15-B7A2-84898AECD32D}"/>
                </a:ext>
              </a:extLst>
            </p:cNvPr>
            <p:cNvSpPr/>
            <p:nvPr/>
          </p:nvSpPr>
          <p:spPr>
            <a:xfrm>
              <a:off x="1214372" y="5835776"/>
              <a:ext cx="134" cy="283988"/>
            </a:xfrm>
            <a:custGeom>
              <a:avLst/>
              <a:gdLst>
                <a:gd name="connsiteX0" fmla="*/ 134 w 134"/>
                <a:gd name="connsiteY0" fmla="*/ 283988 h 283988"/>
                <a:gd name="connsiteX1" fmla="*/ 134 w 134"/>
                <a:gd name="connsiteY1" fmla="*/ 134 h 283988"/>
                <a:gd name="connsiteX2" fmla="*/ 0 w 134"/>
                <a:gd name="connsiteY2" fmla="*/ 0 h 283988"/>
                <a:gd name="connsiteX3" fmla="*/ 0 w 134"/>
                <a:gd name="connsiteY3" fmla="*/ 283988 h 283988"/>
                <a:gd name="connsiteX4" fmla="*/ 134 w 134"/>
                <a:gd name="connsiteY4" fmla="*/ 283988 h 283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3988">
                  <a:moveTo>
                    <a:pt x="134" y="283988"/>
                  </a:moveTo>
                  <a:lnTo>
                    <a:pt x="134" y="134"/>
                  </a:lnTo>
                  <a:lnTo>
                    <a:pt x="0" y="0"/>
                  </a:lnTo>
                  <a:lnTo>
                    <a:pt x="0" y="283988"/>
                  </a:lnTo>
                  <a:lnTo>
                    <a:pt x="134" y="283988"/>
                  </a:lnTo>
                  <a:close/>
                </a:path>
              </a:pathLst>
            </a:custGeom>
            <a:solidFill>
              <a:srgbClr val="F9AA19"/>
            </a:solidFill>
            <a:ln w="12700" cap="flat">
              <a:noFill/>
              <a:prstDash val="solid"/>
              <a:miter/>
            </a:ln>
          </p:spPr>
          <p:txBody>
            <a:bodyPr rtlCol="0" anchor="ctr"/>
            <a:lstStyle/>
            <a:p>
              <a:endParaRPr lang="en-US" dirty="0"/>
            </a:p>
          </p:txBody>
        </p:sp>
        <p:sp>
          <p:nvSpPr>
            <p:cNvPr id="1581" name="Freeform: Shape 1580">
              <a:extLst>
                <a:ext uri="{FF2B5EF4-FFF2-40B4-BE49-F238E27FC236}">
                  <a16:creationId xmlns:a16="http://schemas.microsoft.com/office/drawing/2014/main" id="{485AF665-ACD0-4466-8093-7B5C1282DCFB}"/>
                </a:ext>
              </a:extLst>
            </p:cNvPr>
            <p:cNvSpPr/>
            <p:nvPr/>
          </p:nvSpPr>
          <p:spPr>
            <a:xfrm>
              <a:off x="267955" y="5789561"/>
              <a:ext cx="425512" cy="317343"/>
            </a:xfrm>
            <a:custGeom>
              <a:avLst/>
              <a:gdLst>
                <a:gd name="connsiteX0" fmla="*/ 45284 w 425512"/>
                <a:gd name="connsiteY0" fmla="*/ 315602 h 317343"/>
                <a:gd name="connsiteX1" fmla="*/ 49706 w 425512"/>
                <a:gd name="connsiteY1" fmla="*/ 317343 h 317343"/>
                <a:gd name="connsiteX2" fmla="*/ 89899 w 425512"/>
                <a:gd name="connsiteY2" fmla="*/ 317343 h 317343"/>
                <a:gd name="connsiteX3" fmla="*/ 89899 w 425512"/>
                <a:gd name="connsiteY3" fmla="*/ 201337 h 317343"/>
                <a:gd name="connsiteX4" fmla="*/ 97268 w 425512"/>
                <a:gd name="connsiteY4" fmla="*/ 193969 h 317343"/>
                <a:gd name="connsiteX5" fmla="*/ 425513 w 425512"/>
                <a:gd name="connsiteY5" fmla="*/ 193969 h 317343"/>
                <a:gd name="connsiteX6" fmla="*/ 425513 w 425512"/>
                <a:gd name="connsiteY6" fmla="*/ 0 h 317343"/>
                <a:gd name="connsiteX7" fmla="*/ 0 w 425512"/>
                <a:gd name="connsiteY7" fmla="*/ 0 h 317343"/>
                <a:gd name="connsiteX8" fmla="*/ 0 w 425512"/>
                <a:gd name="connsiteY8" fmla="*/ 312923 h 317343"/>
                <a:gd name="connsiteX9" fmla="*/ 18355 w 425512"/>
                <a:gd name="connsiteY9" fmla="*/ 317343 h 317343"/>
                <a:gd name="connsiteX10" fmla="*/ 41399 w 425512"/>
                <a:gd name="connsiteY10" fmla="*/ 317343 h 317343"/>
                <a:gd name="connsiteX11" fmla="*/ 45284 w 425512"/>
                <a:gd name="connsiteY11" fmla="*/ 315602 h 31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5512" h="317343">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w="12700" cap="flat">
              <a:noFill/>
              <a:prstDash val="solid"/>
              <a:miter/>
            </a:ln>
          </p:spPr>
          <p:txBody>
            <a:bodyPr rtlCol="0" anchor="ctr"/>
            <a:lstStyle/>
            <a:p>
              <a:endParaRPr lang="en-US" dirty="0"/>
            </a:p>
          </p:txBody>
        </p:sp>
        <p:sp>
          <p:nvSpPr>
            <p:cNvPr id="1582" name="Freeform: Shape 1581">
              <a:extLst>
                <a:ext uri="{FF2B5EF4-FFF2-40B4-BE49-F238E27FC236}">
                  <a16:creationId xmlns:a16="http://schemas.microsoft.com/office/drawing/2014/main" id="{05CDB7F4-900E-4B40-B29E-4BEBE9150DD7}"/>
                </a:ext>
              </a:extLst>
            </p:cNvPr>
            <p:cNvSpPr/>
            <p:nvPr/>
          </p:nvSpPr>
          <p:spPr>
            <a:xfrm>
              <a:off x="372725" y="5998131"/>
              <a:ext cx="322350" cy="463892"/>
            </a:xfrm>
            <a:custGeom>
              <a:avLst/>
              <a:gdLst>
                <a:gd name="connsiteX0" fmla="*/ 320206 w 322350"/>
                <a:gd name="connsiteY0" fmla="*/ 270459 h 463892"/>
                <a:gd name="connsiteX1" fmla="*/ 320206 w 322350"/>
                <a:gd name="connsiteY1" fmla="*/ 270459 h 463892"/>
                <a:gd name="connsiteX2" fmla="*/ 318733 w 322350"/>
                <a:gd name="connsiteY2" fmla="*/ 270459 h 463892"/>
                <a:gd name="connsiteX3" fmla="*/ 317661 w 322350"/>
                <a:gd name="connsiteY3" fmla="*/ 269655 h 463892"/>
                <a:gd name="connsiteX4" fmla="*/ 316723 w 322350"/>
                <a:gd name="connsiteY4" fmla="*/ 268717 h 463892"/>
                <a:gd name="connsiteX5" fmla="*/ 315919 w 322350"/>
                <a:gd name="connsiteY5" fmla="*/ 267512 h 463892"/>
                <a:gd name="connsiteX6" fmla="*/ 315919 w 322350"/>
                <a:gd name="connsiteY6" fmla="*/ 266306 h 463892"/>
                <a:gd name="connsiteX7" fmla="*/ 315919 w 322350"/>
                <a:gd name="connsiteY7" fmla="*/ 264832 h 463892"/>
                <a:gd name="connsiteX8" fmla="*/ 315919 w 322350"/>
                <a:gd name="connsiteY8" fmla="*/ 144271 h 463892"/>
                <a:gd name="connsiteX9" fmla="*/ 322350 w 322350"/>
                <a:gd name="connsiteY9" fmla="*/ 137172 h 463892"/>
                <a:gd name="connsiteX10" fmla="*/ 322350 w 322350"/>
                <a:gd name="connsiteY10" fmla="*/ 0 h 463892"/>
                <a:gd name="connsiteX11" fmla="*/ 0 w 322350"/>
                <a:gd name="connsiteY11" fmla="*/ 0 h 463892"/>
                <a:gd name="connsiteX12" fmla="*/ 0 w 322350"/>
                <a:gd name="connsiteY12" fmla="*/ 463892 h 463892"/>
                <a:gd name="connsiteX13" fmla="*/ 320742 w 322350"/>
                <a:gd name="connsiteY13" fmla="*/ 463892 h 463892"/>
                <a:gd name="connsiteX14" fmla="*/ 320742 w 322350"/>
                <a:gd name="connsiteY14" fmla="*/ 270459 h 46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2350" h="463892">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w="12700" cap="flat">
              <a:noFill/>
              <a:prstDash val="solid"/>
              <a:miter/>
            </a:ln>
          </p:spPr>
          <p:txBody>
            <a:bodyPr rtlCol="0" anchor="ctr"/>
            <a:lstStyle/>
            <a:p>
              <a:endParaRPr lang="en-US" dirty="0"/>
            </a:p>
          </p:txBody>
        </p:sp>
        <p:sp>
          <p:nvSpPr>
            <p:cNvPr id="1583" name="Freeform: Shape 1582">
              <a:extLst>
                <a:ext uri="{FF2B5EF4-FFF2-40B4-BE49-F238E27FC236}">
                  <a16:creationId xmlns:a16="http://schemas.microsoft.com/office/drawing/2014/main" id="{40E6C97C-E40B-4471-956C-A26CD1DBD6EA}"/>
                </a:ext>
              </a:extLst>
            </p:cNvPr>
            <p:cNvSpPr/>
            <p:nvPr/>
          </p:nvSpPr>
          <p:spPr>
            <a:xfrm>
              <a:off x="1191194" y="5798268"/>
              <a:ext cx="20632" cy="321228"/>
            </a:xfrm>
            <a:custGeom>
              <a:avLst/>
              <a:gdLst>
                <a:gd name="connsiteX0" fmla="*/ 14871 w 20632"/>
                <a:gd name="connsiteY0" fmla="*/ 321228 h 321228"/>
                <a:gd name="connsiteX1" fmla="*/ 20632 w 20632"/>
                <a:gd name="connsiteY1" fmla="*/ 321228 h 321228"/>
                <a:gd name="connsiteX2" fmla="*/ 20632 w 20632"/>
                <a:gd name="connsiteY2" fmla="*/ 33355 h 321228"/>
                <a:gd name="connsiteX3" fmla="*/ 18355 w 20632"/>
                <a:gd name="connsiteY3" fmla="*/ 29738 h 321228"/>
                <a:gd name="connsiteX4" fmla="*/ 18355 w 20632"/>
                <a:gd name="connsiteY4" fmla="*/ 29738 h 321228"/>
                <a:gd name="connsiteX5" fmla="*/ 15675 w 20632"/>
                <a:gd name="connsiteY5" fmla="*/ 25452 h 321228"/>
                <a:gd name="connsiteX6" fmla="*/ 15675 w 20632"/>
                <a:gd name="connsiteY6" fmla="*/ 25452 h 321228"/>
                <a:gd name="connsiteX7" fmla="*/ 0 w 20632"/>
                <a:gd name="connsiteY7" fmla="*/ 0 h 321228"/>
                <a:gd name="connsiteX8" fmla="*/ 0 w 20632"/>
                <a:gd name="connsiteY8" fmla="*/ 309306 h 321228"/>
                <a:gd name="connsiteX9" fmla="*/ 14871 w 20632"/>
                <a:gd name="connsiteY9" fmla="*/ 321228 h 32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2" h="321228">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w="12700" cap="flat">
              <a:noFill/>
              <a:prstDash val="solid"/>
              <a:miter/>
            </a:ln>
          </p:spPr>
          <p:txBody>
            <a:bodyPr rtlCol="0" anchor="ctr"/>
            <a:lstStyle/>
            <a:p>
              <a:endParaRPr lang="en-US" dirty="0"/>
            </a:p>
          </p:txBody>
        </p:sp>
        <p:sp>
          <p:nvSpPr>
            <p:cNvPr id="1584" name="Freeform: Shape 1583">
              <a:extLst>
                <a:ext uri="{FF2B5EF4-FFF2-40B4-BE49-F238E27FC236}">
                  <a16:creationId xmlns:a16="http://schemas.microsoft.com/office/drawing/2014/main" id="{1EECA298-5142-4C21-88CF-ADD145F3CA99}"/>
                </a:ext>
              </a:extLst>
            </p:cNvPr>
            <p:cNvSpPr/>
            <p:nvPr/>
          </p:nvSpPr>
          <p:spPr>
            <a:xfrm>
              <a:off x="992773" y="5789561"/>
              <a:ext cx="195741" cy="316137"/>
            </a:xfrm>
            <a:custGeom>
              <a:avLst/>
              <a:gdLst>
                <a:gd name="connsiteX0" fmla="*/ 0 w 195741"/>
                <a:gd name="connsiteY0" fmla="*/ 0 h 316137"/>
                <a:gd name="connsiteX1" fmla="*/ 0 w 195741"/>
                <a:gd name="connsiteY1" fmla="*/ 230941 h 316137"/>
                <a:gd name="connsiteX2" fmla="*/ 10048 w 195741"/>
                <a:gd name="connsiteY2" fmla="*/ 237639 h 316137"/>
                <a:gd name="connsiteX3" fmla="*/ 10048 w 195741"/>
                <a:gd name="connsiteY3" fmla="*/ 237639 h 316137"/>
                <a:gd name="connsiteX4" fmla="*/ 11120 w 195741"/>
                <a:gd name="connsiteY4" fmla="*/ 238711 h 316137"/>
                <a:gd name="connsiteX5" fmla="*/ 11924 w 195741"/>
                <a:gd name="connsiteY5" fmla="*/ 239782 h 316137"/>
                <a:gd name="connsiteX6" fmla="*/ 11924 w 195741"/>
                <a:gd name="connsiteY6" fmla="*/ 241122 h 316137"/>
                <a:gd name="connsiteX7" fmla="*/ 11924 w 195741"/>
                <a:gd name="connsiteY7" fmla="*/ 242596 h 316137"/>
                <a:gd name="connsiteX8" fmla="*/ 11924 w 195741"/>
                <a:gd name="connsiteY8" fmla="*/ 316138 h 316137"/>
                <a:gd name="connsiteX9" fmla="*/ 195741 w 195741"/>
                <a:gd name="connsiteY9" fmla="*/ 316138 h 316137"/>
                <a:gd name="connsiteX10" fmla="*/ 195741 w 195741"/>
                <a:gd name="connsiteY10" fmla="*/ 4555 h 316137"/>
                <a:gd name="connsiteX11" fmla="*/ 193062 w 195741"/>
                <a:gd name="connsiteY11" fmla="*/ 0 h 316137"/>
                <a:gd name="connsiteX12" fmla="*/ 0 w 195741"/>
                <a:gd name="connsiteY12" fmla="*/ 0 h 31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741" h="316137">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w="12700" cap="flat">
              <a:noFill/>
              <a:prstDash val="solid"/>
              <a:miter/>
            </a:ln>
          </p:spPr>
          <p:txBody>
            <a:bodyPr rtlCol="0" anchor="ctr"/>
            <a:lstStyle/>
            <a:p>
              <a:endParaRPr lang="en-US" dirty="0"/>
            </a:p>
          </p:txBody>
        </p:sp>
        <p:sp>
          <p:nvSpPr>
            <p:cNvPr id="1585" name="Freeform: Shape 1584">
              <a:extLst>
                <a:ext uri="{FF2B5EF4-FFF2-40B4-BE49-F238E27FC236}">
                  <a16:creationId xmlns:a16="http://schemas.microsoft.com/office/drawing/2014/main" id="{30C920B9-E58F-4478-91F8-6E7D0A5A3094}"/>
                </a:ext>
              </a:extLst>
            </p:cNvPr>
            <p:cNvSpPr/>
            <p:nvPr/>
          </p:nvSpPr>
          <p:spPr>
            <a:xfrm>
              <a:off x="1006171" y="6109450"/>
              <a:ext cx="195741" cy="10046"/>
            </a:xfrm>
            <a:custGeom>
              <a:avLst/>
              <a:gdLst>
                <a:gd name="connsiteX0" fmla="*/ 195741 w 195741"/>
                <a:gd name="connsiteY0" fmla="*/ 10047 h 10046"/>
                <a:gd name="connsiteX1" fmla="*/ 183147 w 195741"/>
                <a:gd name="connsiteY1" fmla="*/ 0 h 10046"/>
                <a:gd name="connsiteX2" fmla="*/ 0 w 195741"/>
                <a:gd name="connsiteY2" fmla="*/ 0 h 10046"/>
                <a:gd name="connsiteX3" fmla="*/ 0 w 195741"/>
                <a:gd name="connsiteY3" fmla="*/ 10047 h 10046"/>
                <a:gd name="connsiteX4" fmla="*/ 195741 w 195741"/>
                <a:gd name="connsiteY4" fmla="*/ 10047 h 1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41" h="10046">
                  <a:moveTo>
                    <a:pt x="195741" y="10047"/>
                  </a:moveTo>
                  <a:lnTo>
                    <a:pt x="183147" y="0"/>
                  </a:lnTo>
                  <a:lnTo>
                    <a:pt x="0" y="0"/>
                  </a:lnTo>
                  <a:lnTo>
                    <a:pt x="0" y="10047"/>
                  </a:lnTo>
                  <a:lnTo>
                    <a:pt x="195741" y="10047"/>
                  </a:lnTo>
                  <a:close/>
                </a:path>
              </a:pathLst>
            </a:custGeom>
            <a:solidFill>
              <a:srgbClr val="A45950"/>
            </a:solidFill>
            <a:ln w="12700" cap="flat">
              <a:noFill/>
              <a:prstDash val="solid"/>
              <a:miter/>
            </a:ln>
          </p:spPr>
          <p:txBody>
            <a:bodyPr rtlCol="0" anchor="ctr"/>
            <a:lstStyle/>
            <a:p>
              <a:endParaRPr lang="en-US" dirty="0"/>
            </a:p>
          </p:txBody>
        </p:sp>
        <p:sp>
          <p:nvSpPr>
            <p:cNvPr id="1586" name="Freeform: Shape 1585">
              <a:extLst>
                <a:ext uri="{FF2B5EF4-FFF2-40B4-BE49-F238E27FC236}">
                  <a16:creationId xmlns:a16="http://schemas.microsoft.com/office/drawing/2014/main" id="{6A71300A-364A-4CF1-BF10-C0DA79540C4C}"/>
                </a:ext>
              </a:extLst>
            </p:cNvPr>
            <p:cNvSpPr/>
            <p:nvPr/>
          </p:nvSpPr>
          <p:spPr>
            <a:xfrm>
              <a:off x="4204349" y="5860558"/>
              <a:ext cx="213292" cy="88545"/>
            </a:xfrm>
            <a:custGeom>
              <a:avLst/>
              <a:gdLst>
                <a:gd name="connsiteX0" fmla="*/ 5761 w 213292"/>
                <a:gd name="connsiteY0" fmla="*/ 88545 h 88545"/>
                <a:gd name="connsiteX1" fmla="*/ 213292 w 213292"/>
                <a:gd name="connsiteY1" fmla="*/ 88545 h 88545"/>
                <a:gd name="connsiteX2" fmla="*/ 213292 w 213292"/>
                <a:gd name="connsiteY2" fmla="*/ 0 h 88545"/>
                <a:gd name="connsiteX3" fmla="*/ 0 w 213292"/>
                <a:gd name="connsiteY3" fmla="*/ 0 h 88545"/>
                <a:gd name="connsiteX4" fmla="*/ 0 w 213292"/>
                <a:gd name="connsiteY4" fmla="*/ 82785 h 88545"/>
                <a:gd name="connsiteX5" fmla="*/ 5761 w 213292"/>
                <a:gd name="connsiteY5" fmla="*/ 88545 h 8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545">
                  <a:moveTo>
                    <a:pt x="5761" y="88545"/>
                  </a:moveTo>
                  <a:lnTo>
                    <a:pt x="213292" y="88545"/>
                  </a:lnTo>
                  <a:lnTo>
                    <a:pt x="213292" y="0"/>
                  </a:lnTo>
                  <a:lnTo>
                    <a:pt x="0" y="0"/>
                  </a:lnTo>
                  <a:lnTo>
                    <a:pt x="0" y="82785"/>
                  </a:lnTo>
                  <a:cubicBezTo>
                    <a:pt x="2934" y="83304"/>
                    <a:pt x="5238" y="85605"/>
                    <a:pt x="5761" y="88545"/>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87" name="Freeform: Shape 1586">
              <a:extLst>
                <a:ext uri="{FF2B5EF4-FFF2-40B4-BE49-F238E27FC236}">
                  <a16:creationId xmlns:a16="http://schemas.microsoft.com/office/drawing/2014/main" id="{65F570FC-EAA0-45D3-B47E-52F8AB64E968}"/>
                </a:ext>
              </a:extLst>
            </p:cNvPr>
            <p:cNvSpPr/>
            <p:nvPr/>
          </p:nvSpPr>
          <p:spPr>
            <a:xfrm>
              <a:off x="4185056" y="5860960"/>
              <a:ext cx="16747" cy="91358"/>
            </a:xfrm>
            <a:custGeom>
              <a:avLst/>
              <a:gdLst>
                <a:gd name="connsiteX0" fmla="*/ 10718 w 16747"/>
                <a:gd name="connsiteY0" fmla="*/ 89349 h 91358"/>
                <a:gd name="connsiteX1" fmla="*/ 10718 w 16747"/>
                <a:gd name="connsiteY1" fmla="*/ 89349 h 91358"/>
                <a:gd name="connsiteX2" fmla="*/ 16747 w 16747"/>
                <a:gd name="connsiteY2" fmla="*/ 82383 h 91358"/>
                <a:gd name="connsiteX3" fmla="*/ 16747 w 16747"/>
                <a:gd name="connsiteY3" fmla="*/ 0 h 91358"/>
                <a:gd name="connsiteX4" fmla="*/ 0 w 16747"/>
                <a:gd name="connsiteY4" fmla="*/ 3751 h 91358"/>
                <a:gd name="connsiteX5" fmla="*/ 0 w 16747"/>
                <a:gd name="connsiteY5" fmla="*/ 91358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7" h="91358">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w="12700" cap="flat">
              <a:noFill/>
              <a:prstDash val="solid"/>
              <a:miter/>
            </a:ln>
          </p:spPr>
          <p:txBody>
            <a:bodyPr rtlCol="0" anchor="ctr"/>
            <a:lstStyle/>
            <a:p>
              <a:endParaRPr lang="en-US" dirty="0"/>
            </a:p>
          </p:txBody>
        </p:sp>
        <p:sp>
          <p:nvSpPr>
            <p:cNvPr id="1588" name="Freeform: Shape 1587">
              <a:extLst>
                <a:ext uri="{FF2B5EF4-FFF2-40B4-BE49-F238E27FC236}">
                  <a16:creationId xmlns:a16="http://schemas.microsoft.com/office/drawing/2014/main" id="{DCDD6C04-0ECE-4736-809E-5C2DBCC5EF3F}"/>
                </a:ext>
              </a:extLst>
            </p:cNvPr>
            <p:cNvSpPr/>
            <p:nvPr/>
          </p:nvSpPr>
          <p:spPr>
            <a:xfrm>
              <a:off x="4164825" y="5963437"/>
              <a:ext cx="7101" cy="574272"/>
            </a:xfrm>
            <a:custGeom>
              <a:avLst/>
              <a:gdLst>
                <a:gd name="connsiteX0" fmla="*/ 6029 w 7101"/>
                <a:gd name="connsiteY0" fmla="*/ 574272 h 574272"/>
                <a:gd name="connsiteX1" fmla="*/ 7101 w 7101"/>
                <a:gd name="connsiteY1" fmla="*/ 571727 h 574272"/>
                <a:gd name="connsiteX2" fmla="*/ 7101 w 7101"/>
                <a:gd name="connsiteY2" fmla="*/ 0 h 574272"/>
                <a:gd name="connsiteX3" fmla="*/ 0 w 7101"/>
                <a:gd name="connsiteY3" fmla="*/ 1340 h 574272"/>
                <a:gd name="connsiteX4" fmla="*/ 0 w 7101"/>
                <a:gd name="connsiteY4" fmla="*/ 574005 h 574272"/>
                <a:gd name="connsiteX5" fmla="*/ 0 w 7101"/>
                <a:gd name="connsiteY5" fmla="*/ 574005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1" h="574272">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w="12700" cap="flat">
              <a:noFill/>
              <a:prstDash val="solid"/>
              <a:miter/>
            </a:ln>
          </p:spPr>
          <p:txBody>
            <a:bodyPr rtlCol="0" anchor="ctr"/>
            <a:lstStyle/>
            <a:p>
              <a:endParaRPr lang="en-US" dirty="0"/>
            </a:p>
          </p:txBody>
        </p:sp>
        <p:sp>
          <p:nvSpPr>
            <p:cNvPr id="1589" name="Freeform: Shape 1588">
              <a:extLst>
                <a:ext uri="{FF2B5EF4-FFF2-40B4-BE49-F238E27FC236}">
                  <a16:creationId xmlns:a16="http://schemas.microsoft.com/office/drawing/2014/main" id="{C7E6A50F-B14A-4E98-A641-8577C9570A6B}"/>
                </a:ext>
              </a:extLst>
            </p:cNvPr>
            <p:cNvSpPr/>
            <p:nvPr/>
          </p:nvSpPr>
          <p:spPr>
            <a:xfrm>
              <a:off x="4174606" y="5962633"/>
              <a:ext cx="1875" cy="569851"/>
            </a:xfrm>
            <a:custGeom>
              <a:avLst/>
              <a:gdLst>
                <a:gd name="connsiteX0" fmla="*/ 1876 w 1875"/>
                <a:gd name="connsiteY0" fmla="*/ 0 h 569851"/>
                <a:gd name="connsiteX1" fmla="*/ 0 w 1875"/>
                <a:gd name="connsiteY1" fmla="*/ 0 h 569851"/>
                <a:gd name="connsiteX2" fmla="*/ 0 w 1875"/>
                <a:gd name="connsiteY2" fmla="*/ 0 h 569851"/>
                <a:gd name="connsiteX3" fmla="*/ 0 w 1875"/>
                <a:gd name="connsiteY3" fmla="*/ 569852 h 569851"/>
                <a:gd name="connsiteX4" fmla="*/ 1876 w 1875"/>
                <a:gd name="connsiteY4" fmla="*/ 569852 h 569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5" h="569851">
                  <a:moveTo>
                    <a:pt x="1876" y="0"/>
                  </a:moveTo>
                  <a:lnTo>
                    <a:pt x="0" y="0"/>
                  </a:lnTo>
                  <a:lnTo>
                    <a:pt x="0" y="0"/>
                  </a:lnTo>
                  <a:lnTo>
                    <a:pt x="0" y="569852"/>
                  </a:lnTo>
                  <a:lnTo>
                    <a:pt x="1876" y="569852"/>
                  </a:lnTo>
                  <a:close/>
                </a:path>
              </a:pathLst>
            </a:custGeom>
            <a:solidFill>
              <a:srgbClr val="E8E7E3"/>
            </a:solidFill>
            <a:ln w="12700" cap="flat">
              <a:noFill/>
              <a:prstDash val="solid"/>
              <a:miter/>
            </a:ln>
          </p:spPr>
          <p:txBody>
            <a:bodyPr rtlCol="0" anchor="ctr"/>
            <a:lstStyle/>
            <a:p>
              <a:endParaRPr lang="en-US" dirty="0"/>
            </a:p>
          </p:txBody>
        </p:sp>
        <p:sp>
          <p:nvSpPr>
            <p:cNvPr id="1590" name="Freeform: Shape 1589">
              <a:extLst>
                <a:ext uri="{FF2B5EF4-FFF2-40B4-BE49-F238E27FC236}">
                  <a16:creationId xmlns:a16="http://schemas.microsoft.com/office/drawing/2014/main" id="{F81A0138-CC44-4AE7-BF76-896F62C80597}"/>
                </a:ext>
              </a:extLst>
            </p:cNvPr>
            <p:cNvSpPr/>
            <p:nvPr/>
          </p:nvSpPr>
          <p:spPr>
            <a:xfrm>
              <a:off x="4179965" y="5956203"/>
              <a:ext cx="16613" cy="575745"/>
            </a:xfrm>
            <a:custGeom>
              <a:avLst/>
              <a:gdLst>
                <a:gd name="connsiteX0" fmla="*/ 15810 w 16613"/>
                <a:gd name="connsiteY0" fmla="*/ 0 h 575745"/>
                <a:gd name="connsiteX1" fmla="*/ 4957 w 16613"/>
                <a:gd name="connsiteY1" fmla="*/ 0 h 575745"/>
                <a:gd name="connsiteX2" fmla="*/ 4957 w 16613"/>
                <a:gd name="connsiteY2" fmla="*/ 938 h 575745"/>
                <a:gd name="connsiteX3" fmla="*/ 4957 w 16613"/>
                <a:gd name="connsiteY3" fmla="*/ 2277 h 575745"/>
                <a:gd name="connsiteX4" fmla="*/ 4153 w 16613"/>
                <a:gd name="connsiteY4" fmla="*/ 3349 h 575745"/>
                <a:gd name="connsiteX5" fmla="*/ 3216 w 16613"/>
                <a:gd name="connsiteY5" fmla="*/ 4287 h 575745"/>
                <a:gd name="connsiteX6" fmla="*/ 2010 w 16613"/>
                <a:gd name="connsiteY6" fmla="*/ 5090 h 575745"/>
                <a:gd name="connsiteX7" fmla="*/ 670 w 16613"/>
                <a:gd name="connsiteY7" fmla="*/ 5090 h 575745"/>
                <a:gd name="connsiteX8" fmla="*/ 0 w 16613"/>
                <a:gd name="connsiteY8" fmla="*/ 5090 h 575745"/>
                <a:gd name="connsiteX9" fmla="*/ 0 w 16613"/>
                <a:gd name="connsiteY9" fmla="*/ 5090 h 575745"/>
                <a:gd name="connsiteX10" fmla="*/ 0 w 16613"/>
                <a:gd name="connsiteY10" fmla="*/ 575076 h 575745"/>
                <a:gd name="connsiteX11" fmla="*/ 16613 w 16613"/>
                <a:gd name="connsiteY11" fmla="*/ 575746 h 575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5745">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w="12700" cap="flat">
              <a:noFill/>
              <a:prstDash val="solid"/>
              <a:miter/>
            </a:ln>
          </p:spPr>
          <p:txBody>
            <a:bodyPr rtlCol="0" anchor="ctr"/>
            <a:lstStyle/>
            <a:p>
              <a:endParaRPr lang="en-US" dirty="0"/>
            </a:p>
          </p:txBody>
        </p:sp>
        <p:sp>
          <p:nvSpPr>
            <p:cNvPr id="1591" name="Freeform: Shape 1590">
              <a:extLst>
                <a:ext uri="{FF2B5EF4-FFF2-40B4-BE49-F238E27FC236}">
                  <a16:creationId xmlns:a16="http://schemas.microsoft.com/office/drawing/2014/main" id="{AD1146E5-D902-45E5-B462-1BAE318D1BBA}"/>
                </a:ext>
              </a:extLst>
            </p:cNvPr>
            <p:cNvSpPr/>
            <p:nvPr/>
          </p:nvSpPr>
          <p:spPr>
            <a:xfrm>
              <a:off x="4192023" y="5952988"/>
              <a:ext cx="3751" cy="669"/>
            </a:xfrm>
            <a:custGeom>
              <a:avLst/>
              <a:gdLst>
                <a:gd name="connsiteX0" fmla="*/ 0 w 3751"/>
                <a:gd name="connsiteY0" fmla="*/ 670 h 669"/>
                <a:gd name="connsiteX1" fmla="*/ 3751 w 3751"/>
                <a:gd name="connsiteY1" fmla="*/ 670 h 669"/>
                <a:gd name="connsiteX2" fmla="*/ 3751 w 3751"/>
                <a:gd name="connsiteY2" fmla="*/ 0 h 669"/>
                <a:gd name="connsiteX3" fmla="*/ 0 w 3751"/>
                <a:gd name="connsiteY3" fmla="*/ 670 h 669"/>
              </a:gdLst>
              <a:ahLst/>
              <a:cxnLst>
                <a:cxn ang="0">
                  <a:pos x="connsiteX0" y="connsiteY0"/>
                </a:cxn>
                <a:cxn ang="0">
                  <a:pos x="connsiteX1" y="connsiteY1"/>
                </a:cxn>
                <a:cxn ang="0">
                  <a:pos x="connsiteX2" y="connsiteY2"/>
                </a:cxn>
                <a:cxn ang="0">
                  <a:pos x="connsiteX3" y="connsiteY3"/>
                </a:cxn>
              </a:cxnLst>
              <a:rect l="l" t="t" r="r" b="b"/>
              <a:pathLst>
                <a:path w="3751" h="669">
                  <a:moveTo>
                    <a:pt x="0" y="670"/>
                  </a:moveTo>
                  <a:lnTo>
                    <a:pt x="3751" y="670"/>
                  </a:lnTo>
                  <a:lnTo>
                    <a:pt x="3751" y="0"/>
                  </a:lnTo>
                  <a:lnTo>
                    <a:pt x="0" y="670"/>
                  </a:lnTo>
                  <a:close/>
                </a:path>
              </a:pathLst>
            </a:custGeom>
            <a:solidFill>
              <a:srgbClr val="088A8F"/>
            </a:solidFill>
            <a:ln w="12700" cap="flat">
              <a:noFill/>
              <a:prstDash val="solid"/>
              <a:miter/>
            </a:ln>
          </p:spPr>
          <p:txBody>
            <a:bodyPr rtlCol="0" anchor="ctr"/>
            <a:lstStyle/>
            <a:p>
              <a:endParaRPr lang="en-US" dirty="0"/>
            </a:p>
          </p:txBody>
        </p:sp>
        <p:sp>
          <p:nvSpPr>
            <p:cNvPr id="1592" name="Freeform: Shape 1591">
              <a:extLst>
                <a:ext uri="{FF2B5EF4-FFF2-40B4-BE49-F238E27FC236}">
                  <a16:creationId xmlns:a16="http://schemas.microsoft.com/office/drawing/2014/main" id="{3C1A5B2A-25DB-470E-83FC-3F653D738478}"/>
                </a:ext>
              </a:extLst>
            </p:cNvPr>
            <p:cNvSpPr/>
            <p:nvPr/>
          </p:nvSpPr>
          <p:spPr>
            <a:xfrm>
              <a:off x="986878" y="6034032"/>
              <a:ext cx="4689" cy="98726"/>
            </a:xfrm>
            <a:custGeom>
              <a:avLst/>
              <a:gdLst>
                <a:gd name="connsiteX0" fmla="*/ 4689 w 4689"/>
                <a:gd name="connsiteY0" fmla="*/ 98726 h 98726"/>
                <a:gd name="connsiteX1" fmla="*/ 4689 w 4689"/>
                <a:gd name="connsiteY1" fmla="*/ 94975 h 98726"/>
                <a:gd name="connsiteX2" fmla="*/ 4689 w 4689"/>
                <a:gd name="connsiteY2" fmla="*/ 92832 h 98726"/>
                <a:gd name="connsiteX3" fmla="*/ 4689 w 4689"/>
                <a:gd name="connsiteY3" fmla="*/ 74212 h 98726"/>
                <a:gd name="connsiteX4" fmla="*/ 4689 w 4689"/>
                <a:gd name="connsiteY4" fmla="*/ 3215 h 98726"/>
                <a:gd name="connsiteX5" fmla="*/ 0 w 4689"/>
                <a:gd name="connsiteY5" fmla="*/ 0 h 98726"/>
                <a:gd name="connsiteX6" fmla="*/ 0 w 4689"/>
                <a:gd name="connsiteY6" fmla="*/ 98726 h 98726"/>
                <a:gd name="connsiteX7" fmla="*/ 4689 w 4689"/>
                <a:gd name="connsiteY7" fmla="*/ 98726 h 9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89" h="98726">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w="12700" cap="flat">
              <a:noFill/>
              <a:prstDash val="solid"/>
              <a:miter/>
            </a:ln>
          </p:spPr>
          <p:txBody>
            <a:bodyPr rtlCol="0" anchor="ctr"/>
            <a:lstStyle/>
            <a:p>
              <a:endParaRPr lang="en-US" dirty="0"/>
            </a:p>
          </p:txBody>
        </p:sp>
        <p:sp>
          <p:nvSpPr>
            <p:cNvPr id="1593" name="Freeform: Shape 1592">
              <a:extLst>
                <a:ext uri="{FF2B5EF4-FFF2-40B4-BE49-F238E27FC236}">
                  <a16:creationId xmlns:a16="http://schemas.microsoft.com/office/drawing/2014/main" id="{18009B10-74F3-43D7-85EF-657C5B2AA149}"/>
                </a:ext>
              </a:extLst>
            </p:cNvPr>
            <p:cNvSpPr/>
            <p:nvPr/>
          </p:nvSpPr>
          <p:spPr>
            <a:xfrm>
              <a:off x="701506" y="6148029"/>
              <a:ext cx="735402" cy="321496"/>
            </a:xfrm>
            <a:custGeom>
              <a:avLst/>
              <a:gdLst>
                <a:gd name="connsiteX0" fmla="*/ 733259 w 735402"/>
                <a:gd name="connsiteY0" fmla="*/ 0 h 321496"/>
                <a:gd name="connsiteX1" fmla="*/ 0 w 735402"/>
                <a:gd name="connsiteY1" fmla="*/ 0 h 321496"/>
                <a:gd name="connsiteX2" fmla="*/ 0 w 735402"/>
                <a:gd name="connsiteY2" fmla="*/ 107165 h 321496"/>
                <a:gd name="connsiteX3" fmla="*/ 0 w 735402"/>
                <a:gd name="connsiteY3" fmla="*/ 107165 h 321496"/>
                <a:gd name="connsiteX4" fmla="*/ 804 w 735402"/>
                <a:gd name="connsiteY4" fmla="*/ 107165 h 321496"/>
                <a:gd name="connsiteX5" fmla="*/ 2144 w 735402"/>
                <a:gd name="connsiteY5" fmla="*/ 107165 h 321496"/>
                <a:gd name="connsiteX6" fmla="*/ 3215 w 735402"/>
                <a:gd name="connsiteY6" fmla="*/ 107969 h 321496"/>
                <a:gd name="connsiteX7" fmla="*/ 4287 w 735402"/>
                <a:gd name="connsiteY7" fmla="*/ 108907 h 321496"/>
                <a:gd name="connsiteX8" fmla="*/ 4957 w 735402"/>
                <a:gd name="connsiteY8" fmla="*/ 110112 h 321496"/>
                <a:gd name="connsiteX9" fmla="*/ 4957 w 735402"/>
                <a:gd name="connsiteY9" fmla="*/ 111050 h 321496"/>
                <a:gd name="connsiteX10" fmla="*/ 265544 w 735402"/>
                <a:gd name="connsiteY10" fmla="*/ 111050 h 321496"/>
                <a:gd name="connsiteX11" fmla="*/ 272510 w 735402"/>
                <a:gd name="connsiteY11" fmla="*/ 105022 h 321496"/>
                <a:gd name="connsiteX12" fmla="*/ 279879 w 735402"/>
                <a:gd name="connsiteY12" fmla="*/ 112390 h 321496"/>
                <a:gd name="connsiteX13" fmla="*/ 279879 w 735402"/>
                <a:gd name="connsiteY13" fmla="*/ 321496 h 321496"/>
                <a:gd name="connsiteX14" fmla="*/ 735403 w 735402"/>
                <a:gd name="connsiteY14" fmla="*/ 321496 h 321496"/>
                <a:gd name="connsiteX15" fmla="*/ 735403 w 735402"/>
                <a:gd name="connsiteY15" fmla="*/ 0 h 32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402" h="321496">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w="12700" cap="flat">
              <a:noFill/>
              <a:prstDash val="solid"/>
              <a:miter/>
            </a:ln>
          </p:spPr>
          <p:txBody>
            <a:bodyPr rtlCol="0" anchor="ctr"/>
            <a:lstStyle/>
            <a:p>
              <a:endParaRPr lang="en-US" dirty="0"/>
            </a:p>
          </p:txBody>
        </p:sp>
        <p:sp>
          <p:nvSpPr>
            <p:cNvPr id="1594" name="Freeform: Shape 1593">
              <a:extLst>
                <a:ext uri="{FF2B5EF4-FFF2-40B4-BE49-F238E27FC236}">
                  <a16:creationId xmlns:a16="http://schemas.microsoft.com/office/drawing/2014/main" id="{A1198C55-C1B3-4E30-9B03-8DBFF8C0264C}"/>
                </a:ext>
              </a:extLst>
            </p:cNvPr>
            <p:cNvSpPr/>
            <p:nvPr/>
          </p:nvSpPr>
          <p:spPr>
            <a:xfrm>
              <a:off x="708071" y="6263500"/>
              <a:ext cx="258710" cy="199997"/>
            </a:xfrm>
            <a:custGeom>
              <a:avLst/>
              <a:gdLst>
                <a:gd name="connsiteX0" fmla="*/ 0 w 258710"/>
                <a:gd name="connsiteY0" fmla="*/ 0 h 199997"/>
                <a:gd name="connsiteX1" fmla="*/ 0 w 258710"/>
                <a:gd name="connsiteY1" fmla="*/ 199997 h 199997"/>
                <a:gd name="connsiteX2" fmla="*/ 2814 w 258710"/>
                <a:gd name="connsiteY2" fmla="*/ 199997 h 199997"/>
                <a:gd name="connsiteX3" fmla="*/ 258711 w 258710"/>
                <a:gd name="connsiteY3" fmla="*/ 199997 h 199997"/>
                <a:gd name="connsiteX4" fmla="*/ 258711 w 258710"/>
                <a:gd name="connsiteY4" fmla="*/ 0 h 199997"/>
                <a:gd name="connsiteX5" fmla="*/ 0 w 258710"/>
                <a:gd name="connsiteY5" fmla="*/ 0 h 19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0" h="199997">
                  <a:moveTo>
                    <a:pt x="0" y="0"/>
                  </a:moveTo>
                  <a:lnTo>
                    <a:pt x="0" y="199997"/>
                  </a:lnTo>
                  <a:lnTo>
                    <a:pt x="2814" y="199997"/>
                  </a:lnTo>
                  <a:lnTo>
                    <a:pt x="258711" y="199997"/>
                  </a:lnTo>
                  <a:lnTo>
                    <a:pt x="258711" y="0"/>
                  </a:lnTo>
                  <a:lnTo>
                    <a:pt x="0" y="0"/>
                  </a:lnTo>
                  <a:close/>
                </a:path>
              </a:pathLst>
            </a:custGeom>
            <a:solidFill>
              <a:srgbClr val="0A4054"/>
            </a:solidFill>
            <a:ln w="12700" cap="flat">
              <a:noFill/>
              <a:prstDash val="solid"/>
              <a:miter/>
            </a:ln>
          </p:spPr>
          <p:txBody>
            <a:bodyPr rtlCol="0" anchor="ctr"/>
            <a:lstStyle/>
            <a:p>
              <a:endParaRPr lang="en-US" dirty="0"/>
            </a:p>
          </p:txBody>
        </p:sp>
        <p:sp>
          <p:nvSpPr>
            <p:cNvPr id="1595" name="Freeform: Shape 1594">
              <a:extLst>
                <a:ext uri="{FF2B5EF4-FFF2-40B4-BE49-F238E27FC236}">
                  <a16:creationId xmlns:a16="http://schemas.microsoft.com/office/drawing/2014/main" id="{9053143D-217F-4536-A28D-8BD511C85621}"/>
                </a:ext>
              </a:extLst>
            </p:cNvPr>
            <p:cNvSpPr/>
            <p:nvPr/>
          </p:nvSpPr>
          <p:spPr>
            <a:xfrm>
              <a:off x="980447" y="6029343"/>
              <a:ext cx="4421" cy="103950"/>
            </a:xfrm>
            <a:custGeom>
              <a:avLst/>
              <a:gdLst>
                <a:gd name="connsiteX0" fmla="*/ 3751 w 4421"/>
                <a:gd name="connsiteY0" fmla="*/ 2947 h 103950"/>
                <a:gd name="connsiteX1" fmla="*/ 1072 w 4421"/>
                <a:gd name="connsiteY1" fmla="*/ 1072 h 103950"/>
                <a:gd name="connsiteX2" fmla="*/ 1072 w 4421"/>
                <a:gd name="connsiteY2" fmla="*/ 1072 h 103950"/>
                <a:gd name="connsiteX3" fmla="*/ 0 w 4421"/>
                <a:gd name="connsiteY3" fmla="*/ 0 h 103950"/>
                <a:gd name="connsiteX4" fmla="*/ 0 w 4421"/>
                <a:gd name="connsiteY4" fmla="*/ 0 h 103950"/>
                <a:gd name="connsiteX5" fmla="*/ 0 w 4421"/>
                <a:gd name="connsiteY5" fmla="*/ 103950 h 103950"/>
                <a:gd name="connsiteX6" fmla="*/ 4421 w 4421"/>
                <a:gd name="connsiteY6" fmla="*/ 103950 h 10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 h="103950">
                  <a:moveTo>
                    <a:pt x="3751" y="2947"/>
                  </a:moveTo>
                  <a:lnTo>
                    <a:pt x="1072" y="1072"/>
                  </a:lnTo>
                  <a:lnTo>
                    <a:pt x="1072" y="1072"/>
                  </a:lnTo>
                  <a:lnTo>
                    <a:pt x="0" y="0"/>
                  </a:lnTo>
                  <a:lnTo>
                    <a:pt x="0" y="0"/>
                  </a:lnTo>
                  <a:lnTo>
                    <a:pt x="0" y="103950"/>
                  </a:lnTo>
                  <a:lnTo>
                    <a:pt x="4421" y="103950"/>
                  </a:lnTo>
                  <a:close/>
                </a:path>
              </a:pathLst>
            </a:custGeom>
            <a:solidFill>
              <a:srgbClr val="66B2B0"/>
            </a:solidFill>
            <a:ln w="12700" cap="flat">
              <a:noFill/>
              <a:prstDash val="solid"/>
              <a:miter/>
            </a:ln>
          </p:spPr>
          <p:txBody>
            <a:bodyPr rtlCol="0" anchor="ctr"/>
            <a:lstStyle/>
            <a:p>
              <a:endParaRPr lang="en-US" dirty="0"/>
            </a:p>
          </p:txBody>
        </p:sp>
        <p:sp>
          <p:nvSpPr>
            <p:cNvPr id="1596" name="Freeform: Shape 1595">
              <a:extLst>
                <a:ext uri="{FF2B5EF4-FFF2-40B4-BE49-F238E27FC236}">
                  <a16:creationId xmlns:a16="http://schemas.microsoft.com/office/drawing/2014/main" id="{6EEFA5D4-796F-49FE-A229-6564EF2053B2}"/>
                </a:ext>
              </a:extLst>
            </p:cNvPr>
            <p:cNvSpPr/>
            <p:nvPr/>
          </p:nvSpPr>
          <p:spPr>
            <a:xfrm>
              <a:off x="708071" y="4959699"/>
              <a:ext cx="269160" cy="1173058"/>
            </a:xfrm>
            <a:custGeom>
              <a:avLst/>
              <a:gdLst>
                <a:gd name="connsiteX0" fmla="*/ 0 w 269160"/>
                <a:gd name="connsiteY0" fmla="*/ 1031199 h 1173058"/>
                <a:gd name="connsiteX1" fmla="*/ 0 w 269160"/>
                <a:gd name="connsiteY1" fmla="*/ 1173059 h 1173058"/>
                <a:gd name="connsiteX2" fmla="*/ 269161 w 269160"/>
                <a:gd name="connsiteY2" fmla="*/ 1173059 h 1173058"/>
                <a:gd name="connsiteX3" fmla="*/ 269161 w 269160"/>
                <a:gd name="connsiteY3" fmla="*/ 8707 h 1173058"/>
                <a:gd name="connsiteX4" fmla="*/ 265544 w 269160"/>
                <a:gd name="connsiteY4" fmla="*/ 0 h 1173058"/>
                <a:gd name="connsiteX5" fmla="*/ 171759 w 269160"/>
                <a:gd name="connsiteY5" fmla="*/ 0 h 1173058"/>
                <a:gd name="connsiteX6" fmla="*/ 0 w 269160"/>
                <a:gd name="connsiteY6" fmla="*/ 0 h 1173058"/>
                <a:gd name="connsiteX7" fmla="*/ 0 w 269160"/>
                <a:gd name="connsiteY7" fmla="*/ 639911 h 1173058"/>
                <a:gd name="connsiteX8" fmla="*/ 0 w 269160"/>
                <a:gd name="connsiteY8" fmla="*/ 822628 h 1173058"/>
                <a:gd name="connsiteX9" fmla="*/ 0 w 269160"/>
                <a:gd name="connsiteY9" fmla="*/ 1031199 h 117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160" h="1173058">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1597" name="Freeform: Shape 1596">
              <a:extLst>
                <a:ext uri="{FF2B5EF4-FFF2-40B4-BE49-F238E27FC236}">
                  <a16:creationId xmlns:a16="http://schemas.microsoft.com/office/drawing/2014/main" id="{6BBE130D-0896-4BAD-93AF-FDFB56AF50FF}"/>
                </a:ext>
              </a:extLst>
            </p:cNvPr>
            <p:cNvSpPr/>
            <p:nvPr/>
          </p:nvSpPr>
          <p:spPr>
            <a:xfrm>
              <a:off x="982591" y="6473008"/>
              <a:ext cx="1094998" cy="380838"/>
            </a:xfrm>
            <a:custGeom>
              <a:avLst/>
              <a:gdLst>
                <a:gd name="connsiteX0" fmla="*/ 1090443 w 1094998"/>
                <a:gd name="connsiteY0" fmla="*/ 4689 h 380838"/>
                <a:gd name="connsiteX1" fmla="*/ 464366 w 1094998"/>
                <a:gd name="connsiteY1" fmla="*/ 4689 h 380838"/>
                <a:gd name="connsiteX2" fmla="*/ 462089 w 1094998"/>
                <a:gd name="connsiteY2" fmla="*/ 4689 h 380838"/>
                <a:gd name="connsiteX3" fmla="*/ 455524 w 1094998"/>
                <a:gd name="connsiteY3" fmla="*/ 0 h 380838"/>
                <a:gd name="connsiteX4" fmla="*/ 455524 w 1094998"/>
                <a:gd name="connsiteY4" fmla="*/ 0 h 380838"/>
                <a:gd name="connsiteX5" fmla="*/ 455524 w 1094998"/>
                <a:gd name="connsiteY5" fmla="*/ 0 h 380838"/>
                <a:gd name="connsiteX6" fmla="*/ 0 w 1094998"/>
                <a:gd name="connsiteY6" fmla="*/ 0 h 380838"/>
                <a:gd name="connsiteX7" fmla="*/ 0 w 1094998"/>
                <a:gd name="connsiteY7" fmla="*/ 1206 h 380838"/>
                <a:gd name="connsiteX8" fmla="*/ 0 w 1094998"/>
                <a:gd name="connsiteY8" fmla="*/ 1206 h 380838"/>
                <a:gd name="connsiteX9" fmla="*/ 0 w 1094998"/>
                <a:gd name="connsiteY9" fmla="*/ 380839 h 380838"/>
                <a:gd name="connsiteX10" fmla="*/ 1094999 w 1094998"/>
                <a:gd name="connsiteY10" fmla="*/ 380839 h 380838"/>
                <a:gd name="connsiteX11" fmla="*/ 1094999 w 1094998"/>
                <a:gd name="connsiteY11" fmla="*/ 4822 h 38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998" h="380838">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w="12700" cap="flat">
              <a:noFill/>
              <a:prstDash val="solid"/>
              <a:miter/>
            </a:ln>
          </p:spPr>
          <p:txBody>
            <a:bodyPr rtlCol="0" anchor="ctr"/>
            <a:lstStyle/>
            <a:p>
              <a:endParaRPr lang="en-US" dirty="0"/>
            </a:p>
          </p:txBody>
        </p:sp>
        <p:sp>
          <p:nvSpPr>
            <p:cNvPr id="1598" name="Freeform: Shape 1597">
              <a:extLst>
                <a:ext uri="{FF2B5EF4-FFF2-40B4-BE49-F238E27FC236}">
                  <a16:creationId xmlns:a16="http://schemas.microsoft.com/office/drawing/2014/main" id="{1FE2A2F7-5C11-475B-8455-D147031FFB72}"/>
                </a:ext>
              </a:extLst>
            </p:cNvPr>
            <p:cNvSpPr/>
            <p:nvPr/>
          </p:nvSpPr>
          <p:spPr>
            <a:xfrm>
              <a:off x="709679" y="6478098"/>
              <a:ext cx="2545" cy="375748"/>
            </a:xfrm>
            <a:custGeom>
              <a:avLst/>
              <a:gdLst>
                <a:gd name="connsiteX0" fmla="*/ 1206 w 2545"/>
                <a:gd name="connsiteY0" fmla="*/ 0 h 375748"/>
                <a:gd name="connsiteX1" fmla="*/ 0 w 2545"/>
                <a:gd name="connsiteY1" fmla="*/ 0 h 375748"/>
                <a:gd name="connsiteX2" fmla="*/ 0 w 2545"/>
                <a:gd name="connsiteY2" fmla="*/ 375749 h 375748"/>
                <a:gd name="connsiteX3" fmla="*/ 2546 w 2545"/>
                <a:gd name="connsiteY3" fmla="*/ 375749 h 375748"/>
                <a:gd name="connsiteX4" fmla="*/ 2546 w 2545"/>
                <a:gd name="connsiteY4" fmla="*/ 0 h 375748"/>
                <a:gd name="connsiteX5" fmla="*/ 1206 w 2545"/>
                <a:gd name="connsiteY5" fmla="*/ 0 h 375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75748">
                  <a:moveTo>
                    <a:pt x="1206" y="0"/>
                  </a:moveTo>
                  <a:lnTo>
                    <a:pt x="0" y="0"/>
                  </a:lnTo>
                  <a:lnTo>
                    <a:pt x="0" y="375749"/>
                  </a:lnTo>
                  <a:lnTo>
                    <a:pt x="2546" y="375749"/>
                  </a:lnTo>
                  <a:lnTo>
                    <a:pt x="2546" y="0"/>
                  </a:lnTo>
                  <a:lnTo>
                    <a:pt x="1206" y="0"/>
                  </a:lnTo>
                  <a:close/>
                </a:path>
              </a:pathLst>
            </a:custGeom>
            <a:solidFill>
              <a:srgbClr val="000000"/>
            </a:solidFill>
            <a:ln w="12700" cap="flat">
              <a:noFill/>
              <a:prstDash val="solid"/>
              <a:miter/>
            </a:ln>
          </p:spPr>
          <p:txBody>
            <a:bodyPr rtlCol="0" anchor="ctr"/>
            <a:lstStyle/>
            <a:p>
              <a:endParaRPr lang="en-US" dirty="0"/>
            </a:p>
          </p:txBody>
        </p:sp>
        <p:sp>
          <p:nvSpPr>
            <p:cNvPr id="1599" name="Freeform: Shape 1598">
              <a:extLst>
                <a:ext uri="{FF2B5EF4-FFF2-40B4-BE49-F238E27FC236}">
                  <a16:creationId xmlns:a16="http://schemas.microsoft.com/office/drawing/2014/main" id="{BCF70BAE-71D5-47A9-ADCA-54B948D4A9E3}"/>
                </a:ext>
              </a:extLst>
            </p:cNvPr>
            <p:cNvSpPr/>
            <p:nvPr/>
          </p:nvSpPr>
          <p:spPr>
            <a:xfrm>
              <a:off x="365490" y="5983530"/>
              <a:ext cx="327977" cy="14601"/>
            </a:xfrm>
            <a:custGeom>
              <a:avLst/>
              <a:gdLst>
                <a:gd name="connsiteX0" fmla="*/ 7235 w 327977"/>
                <a:gd name="connsiteY0" fmla="*/ 7368 h 14601"/>
                <a:gd name="connsiteX1" fmla="*/ 7235 w 327977"/>
                <a:gd name="connsiteY1" fmla="*/ 14601 h 14601"/>
                <a:gd name="connsiteX2" fmla="*/ 327977 w 327977"/>
                <a:gd name="connsiteY2" fmla="*/ 14601 h 14601"/>
                <a:gd name="connsiteX3" fmla="*/ 327977 w 327977"/>
                <a:gd name="connsiteY3" fmla="*/ 0 h 14601"/>
                <a:gd name="connsiteX4" fmla="*/ 0 w 327977"/>
                <a:gd name="connsiteY4" fmla="*/ 0 h 14601"/>
                <a:gd name="connsiteX5" fmla="*/ 7235 w 327977"/>
                <a:gd name="connsiteY5"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977" h="14601">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w="12700" cap="flat">
              <a:noFill/>
              <a:prstDash val="solid"/>
              <a:miter/>
            </a:ln>
          </p:spPr>
          <p:txBody>
            <a:bodyPr rtlCol="0" anchor="ctr"/>
            <a:lstStyle/>
            <a:p>
              <a:endParaRPr lang="en-US" dirty="0"/>
            </a:p>
          </p:txBody>
        </p:sp>
        <p:sp>
          <p:nvSpPr>
            <p:cNvPr id="1600" name="Freeform: Shape 1599">
              <a:extLst>
                <a:ext uri="{FF2B5EF4-FFF2-40B4-BE49-F238E27FC236}">
                  <a16:creationId xmlns:a16="http://schemas.microsoft.com/office/drawing/2014/main" id="{CD38153B-29A3-4535-A32E-27181B28E9D4}"/>
                </a:ext>
              </a:extLst>
            </p:cNvPr>
            <p:cNvSpPr/>
            <p:nvPr/>
          </p:nvSpPr>
          <p:spPr>
            <a:xfrm>
              <a:off x="0" y="6481045"/>
              <a:ext cx="147375" cy="178"/>
            </a:xfrm>
            <a:custGeom>
              <a:avLst/>
              <a:gdLst>
                <a:gd name="connsiteX0" fmla="*/ 146437 w 147375"/>
                <a:gd name="connsiteY0" fmla="*/ 0 h 178"/>
                <a:gd name="connsiteX1" fmla="*/ 127279 w 147375"/>
                <a:gd name="connsiteY1" fmla="*/ 0 h 178"/>
                <a:gd name="connsiteX2" fmla="*/ 0 w 147375"/>
                <a:gd name="connsiteY2" fmla="*/ 0 h 178"/>
                <a:gd name="connsiteX3" fmla="*/ 0 w 147375"/>
                <a:gd name="connsiteY3" fmla="*/ 0 h 178"/>
                <a:gd name="connsiteX4" fmla="*/ 147375 w 147375"/>
                <a:gd name="connsiteY4" fmla="*/ 0 h 178"/>
                <a:gd name="connsiteX5" fmla="*/ 146437 w 147375"/>
                <a:gd name="connsiteY5" fmla="*/ 0 h 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5" h="178">
                  <a:moveTo>
                    <a:pt x="146437" y="0"/>
                  </a:moveTo>
                  <a:lnTo>
                    <a:pt x="127279" y="0"/>
                  </a:lnTo>
                  <a:lnTo>
                    <a:pt x="0" y="0"/>
                  </a:lnTo>
                  <a:lnTo>
                    <a:pt x="0" y="0"/>
                  </a:lnTo>
                  <a:lnTo>
                    <a:pt x="147375" y="0"/>
                  </a:lnTo>
                  <a:cubicBezTo>
                    <a:pt x="147375" y="0"/>
                    <a:pt x="146571" y="402"/>
                    <a:pt x="146437" y="0"/>
                  </a:cubicBezTo>
                  <a:close/>
                </a:path>
              </a:pathLst>
            </a:custGeom>
            <a:solidFill>
              <a:srgbClr val="000000"/>
            </a:solidFill>
            <a:ln w="12700" cap="flat">
              <a:noFill/>
              <a:prstDash val="solid"/>
              <a:miter/>
            </a:ln>
          </p:spPr>
          <p:txBody>
            <a:bodyPr rtlCol="0" anchor="ctr"/>
            <a:lstStyle/>
            <a:p>
              <a:endParaRPr lang="en-US" dirty="0"/>
            </a:p>
          </p:txBody>
        </p:sp>
        <p:sp>
          <p:nvSpPr>
            <p:cNvPr id="1601" name="Freeform: Shape 1600">
              <a:extLst>
                <a:ext uri="{FF2B5EF4-FFF2-40B4-BE49-F238E27FC236}">
                  <a16:creationId xmlns:a16="http://schemas.microsoft.com/office/drawing/2014/main" id="{DBCD69F1-AB6B-4CFB-9D08-2AA9DFF67947}"/>
                </a:ext>
              </a:extLst>
            </p:cNvPr>
            <p:cNvSpPr/>
            <p:nvPr/>
          </p:nvSpPr>
          <p:spPr>
            <a:xfrm>
              <a:off x="3190407" y="6449123"/>
              <a:ext cx="43140" cy="6068"/>
            </a:xfrm>
            <a:custGeom>
              <a:avLst/>
              <a:gdLst>
                <a:gd name="connsiteX0" fmla="*/ 6967 w 43140"/>
                <a:gd name="connsiteY0" fmla="*/ 6068 h 6068"/>
                <a:gd name="connsiteX1" fmla="*/ 34566 w 43140"/>
                <a:gd name="connsiteY1" fmla="*/ 6068 h 6068"/>
                <a:gd name="connsiteX2" fmla="*/ 41667 w 43140"/>
                <a:gd name="connsiteY2" fmla="*/ 40 h 6068"/>
                <a:gd name="connsiteX3" fmla="*/ 43141 w 43140"/>
                <a:gd name="connsiteY3" fmla="*/ 40 h 6068"/>
                <a:gd name="connsiteX4" fmla="*/ 41801 w 43140"/>
                <a:gd name="connsiteY4" fmla="*/ 40 h 6068"/>
                <a:gd name="connsiteX5" fmla="*/ 0 w 43140"/>
                <a:gd name="connsiteY5" fmla="*/ 40 h 6068"/>
                <a:gd name="connsiteX6" fmla="*/ 0 w 43140"/>
                <a:gd name="connsiteY6" fmla="*/ 40 h 6068"/>
                <a:gd name="connsiteX7" fmla="*/ 6967 w 43140"/>
                <a:gd name="connsiteY7" fmla="*/ 6068 h 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068">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w="12700" cap="flat">
              <a:noFill/>
              <a:prstDash val="solid"/>
              <a:miter/>
            </a:ln>
          </p:spPr>
          <p:txBody>
            <a:bodyPr rtlCol="0" anchor="ctr"/>
            <a:lstStyle/>
            <a:p>
              <a:endParaRPr lang="en-US" dirty="0"/>
            </a:p>
          </p:txBody>
        </p:sp>
        <p:sp>
          <p:nvSpPr>
            <p:cNvPr id="1602" name="Freeform: Shape 1601">
              <a:extLst>
                <a:ext uri="{FF2B5EF4-FFF2-40B4-BE49-F238E27FC236}">
                  <a16:creationId xmlns:a16="http://schemas.microsoft.com/office/drawing/2014/main" id="{5B99B527-5DA2-43EA-AAD3-A1AD9F0973E4}"/>
                </a:ext>
              </a:extLst>
            </p:cNvPr>
            <p:cNvSpPr/>
            <p:nvPr/>
          </p:nvSpPr>
          <p:spPr>
            <a:xfrm>
              <a:off x="3190273" y="6457201"/>
              <a:ext cx="34700" cy="5894"/>
            </a:xfrm>
            <a:custGeom>
              <a:avLst/>
              <a:gdLst>
                <a:gd name="connsiteX0" fmla="*/ 0 w 34700"/>
                <a:gd name="connsiteY0" fmla="*/ 5894 h 5894"/>
                <a:gd name="connsiteX1" fmla="*/ 0 w 34700"/>
                <a:gd name="connsiteY1" fmla="*/ 5894 h 5894"/>
                <a:gd name="connsiteX2" fmla="*/ 34700 w 34700"/>
                <a:gd name="connsiteY2" fmla="*/ 5894 h 5894"/>
                <a:gd name="connsiteX3" fmla="*/ 34700 w 34700"/>
                <a:gd name="connsiteY3" fmla="*/ 0 h 5894"/>
                <a:gd name="connsiteX4" fmla="*/ 6967 w 34700"/>
                <a:gd name="connsiteY4" fmla="*/ 0 h 5894"/>
                <a:gd name="connsiteX5" fmla="*/ 0 w 34700"/>
                <a:gd name="connsiteY5" fmla="*/ 5894 h 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00" h="5894">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w="12700" cap="flat">
              <a:noFill/>
              <a:prstDash val="solid"/>
              <a:miter/>
            </a:ln>
          </p:spPr>
          <p:txBody>
            <a:bodyPr rtlCol="0" anchor="ctr"/>
            <a:lstStyle/>
            <a:p>
              <a:endParaRPr lang="en-US" dirty="0"/>
            </a:p>
          </p:txBody>
        </p:sp>
        <p:sp>
          <p:nvSpPr>
            <p:cNvPr id="1603" name="Freeform: Shape 1602">
              <a:extLst>
                <a:ext uri="{FF2B5EF4-FFF2-40B4-BE49-F238E27FC236}">
                  <a16:creationId xmlns:a16="http://schemas.microsoft.com/office/drawing/2014/main" id="{58F19AB2-69B1-4CDD-AB43-7B2D5D63546A}"/>
                </a:ext>
              </a:extLst>
            </p:cNvPr>
            <p:cNvSpPr/>
            <p:nvPr/>
          </p:nvSpPr>
          <p:spPr>
            <a:xfrm>
              <a:off x="2800130" y="6447958"/>
              <a:ext cx="397243" cy="6697"/>
            </a:xfrm>
            <a:custGeom>
              <a:avLst/>
              <a:gdLst>
                <a:gd name="connsiteX0" fmla="*/ 7369 w 397243"/>
                <a:gd name="connsiteY0" fmla="*/ 6698 h 6697"/>
                <a:gd name="connsiteX1" fmla="*/ 31887 w 397243"/>
                <a:gd name="connsiteY1" fmla="*/ 6698 h 6697"/>
                <a:gd name="connsiteX2" fmla="*/ 397243 w 397243"/>
                <a:gd name="connsiteY2" fmla="*/ 6698 h 6697"/>
                <a:gd name="connsiteX3" fmla="*/ 390143 w 397243"/>
                <a:gd name="connsiteY3" fmla="*/ 0 h 6697"/>
                <a:gd name="connsiteX4" fmla="*/ 0 w 397243"/>
                <a:gd name="connsiteY4" fmla="*/ 0 h 6697"/>
                <a:gd name="connsiteX5" fmla="*/ 7369 w 397243"/>
                <a:gd name="connsiteY5"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243" h="6697">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w="12700" cap="flat">
              <a:noFill/>
              <a:prstDash val="solid"/>
              <a:miter/>
            </a:ln>
          </p:spPr>
          <p:txBody>
            <a:bodyPr rtlCol="0" anchor="ctr"/>
            <a:lstStyle/>
            <a:p>
              <a:endParaRPr lang="en-US" dirty="0"/>
            </a:p>
          </p:txBody>
        </p:sp>
        <p:sp>
          <p:nvSpPr>
            <p:cNvPr id="1604" name="Freeform: Shape 1603">
              <a:extLst>
                <a:ext uri="{FF2B5EF4-FFF2-40B4-BE49-F238E27FC236}">
                  <a16:creationId xmlns:a16="http://schemas.microsoft.com/office/drawing/2014/main" id="{D1072E30-E0BC-4559-A386-F002ADD0CB40}"/>
                </a:ext>
              </a:extLst>
            </p:cNvPr>
            <p:cNvSpPr/>
            <p:nvPr/>
          </p:nvSpPr>
          <p:spPr>
            <a:xfrm>
              <a:off x="2807633" y="6457201"/>
              <a:ext cx="23044" cy="5894"/>
            </a:xfrm>
            <a:custGeom>
              <a:avLst/>
              <a:gdLst>
                <a:gd name="connsiteX0" fmla="*/ 23044 w 23044"/>
                <a:gd name="connsiteY0" fmla="*/ 536 h 5894"/>
                <a:gd name="connsiteX1" fmla="*/ 0 w 23044"/>
                <a:gd name="connsiteY1" fmla="*/ 0 h 5894"/>
                <a:gd name="connsiteX2" fmla="*/ 0 w 23044"/>
                <a:gd name="connsiteY2" fmla="*/ 5894 h 5894"/>
                <a:gd name="connsiteX3" fmla="*/ 23044 w 23044"/>
                <a:gd name="connsiteY3" fmla="*/ 5894 h 5894"/>
                <a:gd name="connsiteX4" fmla="*/ 23044 w 23044"/>
                <a:gd name="connsiteY4" fmla="*/ 536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5894">
                  <a:moveTo>
                    <a:pt x="23044" y="536"/>
                  </a:moveTo>
                  <a:lnTo>
                    <a:pt x="0" y="0"/>
                  </a:lnTo>
                  <a:lnTo>
                    <a:pt x="0" y="5894"/>
                  </a:lnTo>
                  <a:lnTo>
                    <a:pt x="23044" y="5894"/>
                  </a:lnTo>
                  <a:lnTo>
                    <a:pt x="23044" y="536"/>
                  </a:lnTo>
                  <a:close/>
                </a:path>
              </a:pathLst>
            </a:custGeom>
            <a:solidFill>
              <a:srgbClr val="000000"/>
            </a:solidFill>
            <a:ln w="12700" cap="flat">
              <a:noFill/>
              <a:prstDash val="solid"/>
              <a:miter/>
            </a:ln>
          </p:spPr>
          <p:txBody>
            <a:bodyPr rtlCol="0" anchor="ctr"/>
            <a:lstStyle/>
            <a:p>
              <a:endParaRPr lang="en-US" dirty="0"/>
            </a:p>
          </p:txBody>
        </p:sp>
        <p:sp>
          <p:nvSpPr>
            <p:cNvPr id="1605" name="Freeform: Shape 1604">
              <a:extLst>
                <a:ext uri="{FF2B5EF4-FFF2-40B4-BE49-F238E27FC236}">
                  <a16:creationId xmlns:a16="http://schemas.microsoft.com/office/drawing/2014/main" id="{E4DB6F0E-6E84-4A1F-B2C5-1DD6AB39584A}"/>
                </a:ext>
              </a:extLst>
            </p:cNvPr>
            <p:cNvSpPr/>
            <p:nvPr/>
          </p:nvSpPr>
          <p:spPr>
            <a:xfrm>
              <a:off x="2833223" y="6457737"/>
              <a:ext cx="363748" cy="5358"/>
            </a:xfrm>
            <a:custGeom>
              <a:avLst/>
              <a:gdLst>
                <a:gd name="connsiteX0" fmla="*/ 356916 w 363748"/>
                <a:gd name="connsiteY0" fmla="*/ 5358 h 5358"/>
                <a:gd name="connsiteX1" fmla="*/ 356916 w 363748"/>
                <a:gd name="connsiteY1" fmla="*/ 5358 h 5358"/>
                <a:gd name="connsiteX2" fmla="*/ 363749 w 363748"/>
                <a:gd name="connsiteY2" fmla="*/ 0 h 5358"/>
                <a:gd name="connsiteX3" fmla="*/ 0 w 363748"/>
                <a:gd name="connsiteY3" fmla="*/ 0 h 5358"/>
                <a:gd name="connsiteX4" fmla="*/ 0 w 363748"/>
                <a:gd name="connsiteY4" fmla="*/ 5358 h 5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748" h="5358">
                  <a:moveTo>
                    <a:pt x="356916" y="5358"/>
                  </a:moveTo>
                  <a:lnTo>
                    <a:pt x="356916" y="5358"/>
                  </a:lnTo>
                  <a:cubicBezTo>
                    <a:pt x="360145" y="5331"/>
                    <a:pt x="362959" y="3134"/>
                    <a:pt x="363749" y="0"/>
                  </a:cubicBezTo>
                  <a:lnTo>
                    <a:pt x="0" y="0"/>
                  </a:lnTo>
                  <a:lnTo>
                    <a:pt x="0" y="5358"/>
                  </a:lnTo>
                  <a:close/>
                </a:path>
              </a:pathLst>
            </a:custGeom>
            <a:solidFill>
              <a:srgbClr val="000000"/>
            </a:solidFill>
            <a:ln w="12700" cap="flat">
              <a:noFill/>
              <a:prstDash val="solid"/>
              <a:miter/>
            </a:ln>
          </p:spPr>
          <p:txBody>
            <a:bodyPr rtlCol="0" anchor="ctr"/>
            <a:lstStyle/>
            <a:p>
              <a:endParaRPr lang="en-US" dirty="0"/>
            </a:p>
          </p:txBody>
        </p:sp>
        <p:sp>
          <p:nvSpPr>
            <p:cNvPr id="1606" name="Freeform: Shape 1605">
              <a:extLst>
                <a:ext uri="{FF2B5EF4-FFF2-40B4-BE49-F238E27FC236}">
                  <a16:creationId xmlns:a16="http://schemas.microsoft.com/office/drawing/2014/main" id="{FC80BD6B-F22C-4859-BE82-8456B81FC095}"/>
                </a:ext>
              </a:extLst>
            </p:cNvPr>
            <p:cNvSpPr/>
            <p:nvPr/>
          </p:nvSpPr>
          <p:spPr>
            <a:xfrm>
              <a:off x="2807499" y="6454780"/>
              <a:ext cx="24517" cy="2555"/>
            </a:xfrm>
            <a:custGeom>
              <a:avLst/>
              <a:gdLst>
                <a:gd name="connsiteX0" fmla="*/ 23178 w 24517"/>
                <a:gd name="connsiteY0" fmla="*/ 1350 h 2555"/>
                <a:gd name="connsiteX1" fmla="*/ 24236 w 24517"/>
                <a:gd name="connsiteY1" fmla="*/ 10 h 2555"/>
                <a:gd name="connsiteX2" fmla="*/ 24518 w 24517"/>
                <a:gd name="connsiteY2" fmla="*/ 10 h 2555"/>
                <a:gd name="connsiteX3" fmla="*/ 24518 w 24517"/>
                <a:gd name="connsiteY3" fmla="*/ 10 h 2555"/>
                <a:gd name="connsiteX4" fmla="*/ 0 w 24517"/>
                <a:gd name="connsiteY4" fmla="*/ 10 h 2555"/>
                <a:gd name="connsiteX5" fmla="*/ 0 w 24517"/>
                <a:gd name="connsiteY5" fmla="*/ 1216 h 2555"/>
                <a:gd name="connsiteX6" fmla="*/ 0 w 24517"/>
                <a:gd name="connsiteY6" fmla="*/ 2555 h 2555"/>
                <a:gd name="connsiteX7" fmla="*/ 23044 w 24517"/>
                <a:gd name="connsiteY7" fmla="*/ 2555 h 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17" h="2555">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w="12700" cap="flat">
              <a:noFill/>
              <a:prstDash val="solid"/>
              <a:miter/>
            </a:ln>
          </p:spPr>
          <p:txBody>
            <a:bodyPr rtlCol="0" anchor="ctr"/>
            <a:lstStyle/>
            <a:p>
              <a:endParaRPr lang="en-US" dirty="0"/>
            </a:p>
          </p:txBody>
        </p:sp>
        <p:sp>
          <p:nvSpPr>
            <p:cNvPr id="1607" name="Freeform: Shape 1606">
              <a:extLst>
                <a:ext uri="{FF2B5EF4-FFF2-40B4-BE49-F238E27FC236}">
                  <a16:creationId xmlns:a16="http://schemas.microsoft.com/office/drawing/2014/main" id="{12CC64E3-6971-400A-8CAC-959C8F10F929}"/>
                </a:ext>
              </a:extLst>
            </p:cNvPr>
            <p:cNvSpPr/>
            <p:nvPr/>
          </p:nvSpPr>
          <p:spPr>
            <a:xfrm>
              <a:off x="2832017" y="6454790"/>
              <a:ext cx="392822" cy="2545"/>
            </a:xfrm>
            <a:custGeom>
              <a:avLst/>
              <a:gdLst>
                <a:gd name="connsiteX0" fmla="*/ 1206 w 392822"/>
                <a:gd name="connsiteY0" fmla="*/ 1340 h 2545"/>
                <a:gd name="connsiteX1" fmla="*/ 1206 w 392822"/>
                <a:gd name="connsiteY1" fmla="*/ 2545 h 2545"/>
                <a:gd name="connsiteX2" fmla="*/ 392822 w 392822"/>
                <a:gd name="connsiteY2" fmla="*/ 2545 h 2545"/>
                <a:gd name="connsiteX3" fmla="*/ 392822 w 392822"/>
                <a:gd name="connsiteY3" fmla="*/ 1340 h 2545"/>
                <a:gd name="connsiteX4" fmla="*/ 392822 w 392822"/>
                <a:gd name="connsiteY4" fmla="*/ 0 h 2545"/>
                <a:gd name="connsiteX5" fmla="*/ 0 w 392822"/>
                <a:gd name="connsiteY5" fmla="*/ 0 h 2545"/>
                <a:gd name="connsiteX6" fmla="*/ 1219 w 392822"/>
                <a:gd name="connsiteY6" fmla="*/ 1192 h 2545"/>
                <a:gd name="connsiteX7" fmla="*/ 1206 w 392822"/>
                <a:gd name="connsiteY7"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822" h="2545">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w="12700" cap="flat">
              <a:noFill/>
              <a:prstDash val="solid"/>
              <a:miter/>
            </a:ln>
          </p:spPr>
          <p:txBody>
            <a:bodyPr rtlCol="0" anchor="ctr"/>
            <a:lstStyle/>
            <a:p>
              <a:endParaRPr lang="en-US" dirty="0"/>
            </a:p>
          </p:txBody>
        </p:sp>
        <p:sp>
          <p:nvSpPr>
            <p:cNvPr id="1608" name="Freeform: Shape 1607">
              <a:extLst>
                <a:ext uri="{FF2B5EF4-FFF2-40B4-BE49-F238E27FC236}">
                  <a16:creationId xmlns:a16="http://schemas.microsoft.com/office/drawing/2014/main" id="{8A2253C3-D012-40D2-A04B-216EDD8D497B}"/>
                </a:ext>
              </a:extLst>
            </p:cNvPr>
            <p:cNvSpPr/>
            <p:nvPr/>
          </p:nvSpPr>
          <p:spPr>
            <a:xfrm>
              <a:off x="3188933" y="6549631"/>
              <a:ext cx="2679" cy="304215"/>
            </a:xfrm>
            <a:custGeom>
              <a:avLst/>
              <a:gdLst>
                <a:gd name="connsiteX0" fmla="*/ 1340 w 2679"/>
                <a:gd name="connsiteY0" fmla="*/ 0 h 304215"/>
                <a:gd name="connsiteX1" fmla="*/ 0 w 2679"/>
                <a:gd name="connsiteY1" fmla="*/ 0 h 304215"/>
                <a:gd name="connsiteX2" fmla="*/ 0 w 2679"/>
                <a:gd name="connsiteY2" fmla="*/ 304216 h 304215"/>
                <a:gd name="connsiteX3" fmla="*/ 2680 w 2679"/>
                <a:gd name="connsiteY3" fmla="*/ 304216 h 304215"/>
                <a:gd name="connsiteX4" fmla="*/ 2680 w 2679"/>
                <a:gd name="connsiteY4" fmla="*/ 0 h 304215"/>
                <a:gd name="connsiteX5" fmla="*/ 1340 w 2679"/>
                <a:gd name="connsiteY5" fmla="*/ 0 h 30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4215">
                  <a:moveTo>
                    <a:pt x="1340" y="0"/>
                  </a:moveTo>
                  <a:lnTo>
                    <a:pt x="0" y="0"/>
                  </a:lnTo>
                  <a:lnTo>
                    <a:pt x="0" y="304216"/>
                  </a:lnTo>
                  <a:lnTo>
                    <a:pt x="2680" y="304216"/>
                  </a:lnTo>
                  <a:lnTo>
                    <a:pt x="2680"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609" name="Freeform: Shape 1608">
              <a:extLst>
                <a:ext uri="{FF2B5EF4-FFF2-40B4-BE49-F238E27FC236}">
                  <a16:creationId xmlns:a16="http://schemas.microsoft.com/office/drawing/2014/main" id="{879F0EBE-85D0-4FFD-BE19-2631F76E1725}"/>
                </a:ext>
              </a:extLst>
            </p:cNvPr>
            <p:cNvSpPr/>
            <p:nvPr/>
          </p:nvSpPr>
          <p:spPr>
            <a:xfrm>
              <a:off x="2830667" y="6454781"/>
              <a:ext cx="2564" cy="80249"/>
            </a:xfrm>
            <a:custGeom>
              <a:avLst/>
              <a:gdLst>
                <a:gd name="connsiteX0" fmla="*/ 2556 w 2564"/>
                <a:gd name="connsiteY0" fmla="*/ 80249 h 80249"/>
                <a:gd name="connsiteX1" fmla="*/ 2556 w 2564"/>
                <a:gd name="connsiteY1" fmla="*/ 1349 h 80249"/>
                <a:gd name="connsiteX2" fmla="*/ 1497 w 2564"/>
                <a:gd name="connsiteY2" fmla="*/ 22 h 80249"/>
                <a:gd name="connsiteX3" fmla="*/ 1350 w 2564"/>
                <a:gd name="connsiteY3" fmla="*/ 9 h 80249"/>
                <a:gd name="connsiteX4" fmla="*/ 10 w 2564"/>
                <a:gd name="connsiteY4" fmla="*/ 1067 h 80249"/>
                <a:gd name="connsiteX5" fmla="*/ 10 w 2564"/>
                <a:gd name="connsiteY5" fmla="*/ 1349 h 80249"/>
                <a:gd name="connsiteX6" fmla="*/ 10 w 2564"/>
                <a:gd name="connsiteY6" fmla="*/ 80115 h 80249"/>
                <a:gd name="connsiteX7" fmla="*/ 1350 w 2564"/>
                <a:gd name="connsiteY7" fmla="*/ 80115 h 8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 h="80249">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w="12700" cap="flat">
              <a:noFill/>
              <a:prstDash val="solid"/>
              <a:miter/>
            </a:ln>
          </p:spPr>
          <p:txBody>
            <a:bodyPr rtlCol="0" anchor="ctr"/>
            <a:lstStyle/>
            <a:p>
              <a:endParaRPr lang="en-US" dirty="0"/>
            </a:p>
          </p:txBody>
        </p:sp>
        <p:sp>
          <p:nvSpPr>
            <p:cNvPr id="1610" name="Freeform: Shape 1609">
              <a:extLst>
                <a:ext uri="{FF2B5EF4-FFF2-40B4-BE49-F238E27FC236}">
                  <a16:creationId xmlns:a16="http://schemas.microsoft.com/office/drawing/2014/main" id="{9C378180-5C72-4C72-87EB-78F33B0920A9}"/>
                </a:ext>
              </a:extLst>
            </p:cNvPr>
            <p:cNvSpPr/>
            <p:nvPr/>
          </p:nvSpPr>
          <p:spPr>
            <a:xfrm>
              <a:off x="3472430" y="6505961"/>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dirty="0"/>
            </a:p>
          </p:txBody>
        </p:sp>
        <p:sp>
          <p:nvSpPr>
            <p:cNvPr id="1611" name="Freeform: Shape 1610">
              <a:extLst>
                <a:ext uri="{FF2B5EF4-FFF2-40B4-BE49-F238E27FC236}">
                  <a16:creationId xmlns:a16="http://schemas.microsoft.com/office/drawing/2014/main" id="{1BC2513D-09C0-426A-985E-D611C923E723}"/>
                </a:ext>
              </a:extLst>
            </p:cNvPr>
            <p:cNvSpPr/>
            <p:nvPr/>
          </p:nvSpPr>
          <p:spPr>
            <a:xfrm>
              <a:off x="1389883" y="5606961"/>
              <a:ext cx="41533" cy="14484"/>
            </a:xfrm>
            <a:custGeom>
              <a:avLst/>
              <a:gdLst>
                <a:gd name="connsiteX0" fmla="*/ 8039 w 41533"/>
                <a:gd name="connsiteY0" fmla="*/ 7250 h 14484"/>
                <a:gd name="connsiteX1" fmla="*/ 8039 w 41533"/>
                <a:gd name="connsiteY1" fmla="*/ 14484 h 14484"/>
                <a:gd name="connsiteX2" fmla="*/ 34834 w 41533"/>
                <a:gd name="connsiteY2" fmla="*/ 14484 h 14484"/>
                <a:gd name="connsiteX3" fmla="*/ 33628 w 41533"/>
                <a:gd name="connsiteY3" fmla="*/ 8590 h 14484"/>
                <a:gd name="connsiteX4" fmla="*/ 39389 w 41533"/>
                <a:gd name="connsiteY4" fmla="*/ 151 h 14484"/>
                <a:gd name="connsiteX5" fmla="*/ 41533 w 41533"/>
                <a:gd name="connsiteY5" fmla="*/ 151 h 14484"/>
                <a:gd name="connsiteX6" fmla="*/ 0 w 41533"/>
                <a:gd name="connsiteY6" fmla="*/ 151 h 14484"/>
                <a:gd name="connsiteX7" fmla="*/ 8012 w 41533"/>
                <a:gd name="connsiteY7" fmla="*/ 6814 h 14484"/>
                <a:gd name="connsiteX8" fmla="*/ 8039 w 41533"/>
                <a:gd name="connsiteY8" fmla="*/ 7250 h 1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33" h="14484">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w="12700" cap="flat">
              <a:noFill/>
              <a:prstDash val="solid"/>
              <a:miter/>
            </a:ln>
          </p:spPr>
          <p:txBody>
            <a:bodyPr rtlCol="0" anchor="ctr"/>
            <a:lstStyle/>
            <a:p>
              <a:endParaRPr lang="en-US" dirty="0"/>
            </a:p>
          </p:txBody>
        </p:sp>
        <p:sp>
          <p:nvSpPr>
            <p:cNvPr id="1612" name="Freeform: Shape 1611">
              <a:extLst>
                <a:ext uri="{FF2B5EF4-FFF2-40B4-BE49-F238E27FC236}">
                  <a16:creationId xmlns:a16="http://schemas.microsoft.com/office/drawing/2014/main" id="{37AC13CC-3234-4969-AF9E-1E440C6D464D}"/>
                </a:ext>
              </a:extLst>
            </p:cNvPr>
            <p:cNvSpPr/>
            <p:nvPr/>
          </p:nvSpPr>
          <p:spPr>
            <a:xfrm>
              <a:off x="127278" y="6478366"/>
              <a:ext cx="19158" cy="3348"/>
            </a:xfrm>
            <a:custGeom>
              <a:avLst/>
              <a:gdLst>
                <a:gd name="connsiteX0" fmla="*/ 18891 w 19158"/>
                <a:gd name="connsiteY0" fmla="*/ 0 h 3348"/>
                <a:gd name="connsiteX1" fmla="*/ 1340 w 19158"/>
                <a:gd name="connsiteY1" fmla="*/ 670 h 3348"/>
                <a:gd name="connsiteX2" fmla="*/ 1340 w 19158"/>
                <a:gd name="connsiteY2" fmla="*/ 2009 h 3348"/>
                <a:gd name="connsiteX3" fmla="*/ 0 w 19158"/>
                <a:gd name="connsiteY3" fmla="*/ 3349 h 3348"/>
                <a:gd name="connsiteX4" fmla="*/ 0 w 19158"/>
                <a:gd name="connsiteY4" fmla="*/ 3349 h 3348"/>
                <a:gd name="connsiteX5" fmla="*/ 19159 w 19158"/>
                <a:gd name="connsiteY5" fmla="*/ 3349 h 3348"/>
                <a:gd name="connsiteX6" fmla="*/ 19159 w 19158"/>
                <a:gd name="connsiteY6" fmla="*/ 1741 h 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58" h="3348">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w="12700" cap="flat">
              <a:noFill/>
              <a:prstDash val="solid"/>
              <a:miter/>
            </a:ln>
          </p:spPr>
          <p:txBody>
            <a:bodyPr rtlCol="0" anchor="ctr"/>
            <a:lstStyle/>
            <a:p>
              <a:endParaRPr lang="en-US" dirty="0"/>
            </a:p>
          </p:txBody>
        </p:sp>
        <p:sp>
          <p:nvSpPr>
            <p:cNvPr id="1613" name="Freeform: Shape 1612">
              <a:extLst>
                <a:ext uri="{FF2B5EF4-FFF2-40B4-BE49-F238E27FC236}">
                  <a16:creationId xmlns:a16="http://schemas.microsoft.com/office/drawing/2014/main" id="{66EA2F80-2183-4A04-B369-F162368F19A2}"/>
                </a:ext>
              </a:extLst>
            </p:cNvPr>
            <p:cNvSpPr/>
            <p:nvPr/>
          </p:nvSpPr>
          <p:spPr>
            <a:xfrm>
              <a:off x="0" y="6479036"/>
              <a:ext cx="127278" cy="2679"/>
            </a:xfrm>
            <a:custGeom>
              <a:avLst/>
              <a:gdLst>
                <a:gd name="connsiteX0" fmla="*/ 125939 w 127278"/>
                <a:gd name="connsiteY0" fmla="*/ 1339 h 2679"/>
                <a:gd name="connsiteX1" fmla="*/ 125939 w 127278"/>
                <a:gd name="connsiteY1" fmla="*/ 0 h 2679"/>
                <a:gd name="connsiteX2" fmla="*/ 0 w 127278"/>
                <a:gd name="connsiteY2" fmla="*/ 0 h 2679"/>
                <a:gd name="connsiteX3" fmla="*/ 0 w 127278"/>
                <a:gd name="connsiteY3" fmla="*/ 2679 h 2679"/>
                <a:gd name="connsiteX4" fmla="*/ 127279 w 127278"/>
                <a:gd name="connsiteY4" fmla="*/ 2679 h 2679"/>
                <a:gd name="connsiteX5" fmla="*/ 125939 w 127278"/>
                <a:gd name="connsiteY5" fmla="*/ 133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78" h="2679">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w="12700" cap="flat">
              <a:noFill/>
              <a:prstDash val="solid"/>
              <a:miter/>
            </a:ln>
          </p:spPr>
          <p:txBody>
            <a:bodyPr rtlCol="0" anchor="ctr"/>
            <a:lstStyle/>
            <a:p>
              <a:endParaRPr lang="en-US" dirty="0"/>
            </a:p>
          </p:txBody>
        </p:sp>
        <p:sp>
          <p:nvSpPr>
            <p:cNvPr id="1614" name="Freeform: Shape 1613">
              <a:extLst>
                <a:ext uri="{FF2B5EF4-FFF2-40B4-BE49-F238E27FC236}">
                  <a16:creationId xmlns:a16="http://schemas.microsoft.com/office/drawing/2014/main" id="{3F963F7D-ABC1-4EF6-90DB-862A6FC1D324}"/>
                </a:ext>
              </a:extLst>
            </p:cNvPr>
            <p:cNvSpPr/>
            <p:nvPr/>
          </p:nvSpPr>
          <p:spPr>
            <a:xfrm>
              <a:off x="127278" y="6480376"/>
              <a:ext cx="1339" cy="1339"/>
            </a:xfrm>
            <a:custGeom>
              <a:avLst/>
              <a:gdLst>
                <a:gd name="connsiteX0" fmla="*/ 1340 w 1339"/>
                <a:gd name="connsiteY0" fmla="*/ 0 h 1339"/>
                <a:gd name="connsiteX1" fmla="*/ 0 w 1339"/>
                <a:gd name="connsiteY1" fmla="*/ 1340 h 1339"/>
                <a:gd name="connsiteX2" fmla="*/ 1340 w 1339"/>
                <a:gd name="connsiteY2" fmla="*/ 0 h 1339"/>
              </a:gdLst>
              <a:ahLst/>
              <a:cxnLst>
                <a:cxn ang="0">
                  <a:pos x="connsiteX0" y="connsiteY0"/>
                </a:cxn>
                <a:cxn ang="0">
                  <a:pos x="connsiteX1" y="connsiteY1"/>
                </a:cxn>
                <a:cxn ang="0">
                  <a:pos x="connsiteX2" y="connsiteY2"/>
                </a:cxn>
              </a:cxnLst>
              <a:rect l="l" t="t" r="r" b="b"/>
              <a:pathLst>
                <a:path w="1339" h="1339">
                  <a:moveTo>
                    <a:pt x="1340" y="0"/>
                  </a:moveTo>
                  <a:cubicBezTo>
                    <a:pt x="1277" y="710"/>
                    <a:pt x="712" y="1273"/>
                    <a:pt x="0" y="1340"/>
                  </a:cubicBezTo>
                  <a:cubicBezTo>
                    <a:pt x="712" y="1273"/>
                    <a:pt x="1277" y="710"/>
                    <a:pt x="1340" y="0"/>
                  </a:cubicBezTo>
                  <a:close/>
                </a:path>
              </a:pathLst>
            </a:custGeom>
            <a:solidFill>
              <a:srgbClr val="000000"/>
            </a:solidFill>
            <a:ln w="12700" cap="flat">
              <a:noFill/>
              <a:prstDash val="solid"/>
              <a:miter/>
            </a:ln>
          </p:spPr>
          <p:txBody>
            <a:bodyPr rtlCol="0" anchor="ctr"/>
            <a:lstStyle/>
            <a:p>
              <a:endParaRPr lang="en-US" dirty="0"/>
            </a:p>
          </p:txBody>
        </p:sp>
        <p:sp>
          <p:nvSpPr>
            <p:cNvPr id="1615" name="Freeform: Shape 1614">
              <a:extLst>
                <a:ext uri="{FF2B5EF4-FFF2-40B4-BE49-F238E27FC236}">
                  <a16:creationId xmlns:a16="http://schemas.microsoft.com/office/drawing/2014/main" id="{F35DA54B-71FA-43EC-A0D8-BA04803F3469}"/>
                </a:ext>
              </a:extLst>
            </p:cNvPr>
            <p:cNvSpPr/>
            <p:nvPr/>
          </p:nvSpPr>
          <p:spPr>
            <a:xfrm>
              <a:off x="0" y="5417238"/>
              <a:ext cx="127948" cy="14524"/>
            </a:xfrm>
            <a:custGeom>
              <a:avLst/>
              <a:gdLst>
                <a:gd name="connsiteX0" fmla="*/ 123125 w 127948"/>
                <a:gd name="connsiteY0" fmla="*/ 13185 h 14524"/>
                <a:gd name="connsiteX1" fmla="*/ 121250 w 127948"/>
                <a:gd name="connsiteY1" fmla="*/ 3004 h 14524"/>
                <a:gd name="connsiteX2" fmla="*/ 127949 w 127948"/>
                <a:gd name="connsiteY2" fmla="*/ 57 h 14524"/>
                <a:gd name="connsiteX3" fmla="*/ 0 w 127948"/>
                <a:gd name="connsiteY3" fmla="*/ 57 h 14524"/>
                <a:gd name="connsiteX4" fmla="*/ 0 w 127948"/>
                <a:gd name="connsiteY4" fmla="*/ 14524 h 14524"/>
                <a:gd name="connsiteX5" fmla="*/ 125001 w 127948"/>
                <a:gd name="connsiteY5" fmla="*/ 14524 h 1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948" h="14524">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w="12700" cap="flat">
              <a:noFill/>
              <a:prstDash val="solid"/>
              <a:miter/>
            </a:ln>
          </p:spPr>
          <p:txBody>
            <a:bodyPr rtlCol="0" anchor="ctr"/>
            <a:lstStyle/>
            <a:p>
              <a:endParaRPr lang="en-US" dirty="0"/>
            </a:p>
          </p:txBody>
        </p:sp>
        <p:sp>
          <p:nvSpPr>
            <p:cNvPr id="1616" name="Freeform: Shape 1615">
              <a:extLst>
                <a:ext uri="{FF2B5EF4-FFF2-40B4-BE49-F238E27FC236}">
                  <a16:creationId xmlns:a16="http://schemas.microsoft.com/office/drawing/2014/main" id="{2F149B19-6947-4D1A-A1C5-E7ED031AC51E}"/>
                </a:ext>
              </a:extLst>
            </p:cNvPr>
            <p:cNvSpPr/>
            <p:nvPr/>
          </p:nvSpPr>
          <p:spPr>
            <a:xfrm>
              <a:off x="120416" y="5418310"/>
              <a:ext cx="37542" cy="28188"/>
            </a:xfrm>
            <a:custGeom>
              <a:avLst/>
              <a:gdLst>
                <a:gd name="connsiteX0" fmla="*/ 2709 w 37542"/>
                <a:gd name="connsiteY0" fmla="*/ 12113 h 28188"/>
                <a:gd name="connsiteX1" fmla="*/ 4584 w 37542"/>
                <a:gd name="connsiteY1" fmla="*/ 13319 h 28188"/>
                <a:gd name="connsiteX2" fmla="*/ 5522 w 37542"/>
                <a:gd name="connsiteY2" fmla="*/ 13319 h 28188"/>
                <a:gd name="connsiteX3" fmla="*/ 5522 w 37542"/>
                <a:gd name="connsiteY3" fmla="*/ 6353 h 28188"/>
                <a:gd name="connsiteX4" fmla="*/ 6862 w 37542"/>
                <a:gd name="connsiteY4" fmla="*/ 5014 h 28188"/>
                <a:gd name="connsiteX5" fmla="*/ 8202 w 37542"/>
                <a:gd name="connsiteY5" fmla="*/ 6353 h 28188"/>
                <a:gd name="connsiteX6" fmla="*/ 8202 w 37542"/>
                <a:gd name="connsiteY6" fmla="*/ 16132 h 28188"/>
                <a:gd name="connsiteX7" fmla="*/ 25753 w 37542"/>
                <a:gd name="connsiteY7" fmla="*/ 28188 h 28188"/>
                <a:gd name="connsiteX8" fmla="*/ 25753 w 37542"/>
                <a:gd name="connsiteY8" fmla="*/ 24303 h 28188"/>
                <a:gd name="connsiteX9" fmla="*/ 32988 w 37542"/>
                <a:gd name="connsiteY9" fmla="*/ 17070 h 28188"/>
                <a:gd name="connsiteX10" fmla="*/ 37543 w 37542"/>
                <a:gd name="connsiteY10" fmla="*/ 18811 h 28188"/>
                <a:gd name="connsiteX11" fmla="*/ 37543 w 37542"/>
                <a:gd name="connsiteY11" fmla="*/ 18811 h 28188"/>
                <a:gd name="connsiteX12" fmla="*/ 11015 w 37542"/>
                <a:gd name="connsiteY12" fmla="*/ 57 h 28188"/>
                <a:gd name="connsiteX13" fmla="*/ 10345 w 37542"/>
                <a:gd name="connsiteY13" fmla="*/ 57 h 28188"/>
                <a:gd name="connsiteX14" fmla="*/ 9006 w 37542"/>
                <a:gd name="connsiteY14" fmla="*/ 57 h 28188"/>
                <a:gd name="connsiteX15" fmla="*/ 7532 w 37542"/>
                <a:gd name="connsiteY15" fmla="*/ 57 h 28188"/>
                <a:gd name="connsiteX16" fmla="*/ 833 w 37542"/>
                <a:gd name="connsiteY16" fmla="*/ 3004 h 28188"/>
                <a:gd name="connsiteX17" fmla="*/ 2709 w 37542"/>
                <a:gd name="connsiteY17" fmla="*/ 12113 h 2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42" h="28188">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w="12700" cap="flat">
              <a:noFill/>
              <a:prstDash val="solid"/>
              <a:miter/>
            </a:ln>
          </p:spPr>
          <p:txBody>
            <a:bodyPr rtlCol="0" anchor="ctr"/>
            <a:lstStyle/>
            <a:p>
              <a:endParaRPr lang="en-US" dirty="0"/>
            </a:p>
          </p:txBody>
        </p:sp>
        <p:sp>
          <p:nvSpPr>
            <p:cNvPr id="1617" name="Freeform: Shape 1616">
              <a:extLst>
                <a:ext uri="{FF2B5EF4-FFF2-40B4-BE49-F238E27FC236}">
                  <a16:creationId xmlns:a16="http://schemas.microsoft.com/office/drawing/2014/main" id="{B5709948-9D31-40A9-8506-484C0A2B5806}"/>
                </a:ext>
              </a:extLst>
            </p:cNvPr>
            <p:cNvSpPr/>
            <p:nvPr/>
          </p:nvSpPr>
          <p:spPr>
            <a:xfrm>
              <a:off x="125938" y="5423323"/>
              <a:ext cx="2679" cy="1058659"/>
            </a:xfrm>
            <a:custGeom>
              <a:avLst/>
              <a:gdLst>
                <a:gd name="connsiteX0" fmla="*/ 2680 w 2679"/>
                <a:gd name="connsiteY0" fmla="*/ 1057052 h 1058659"/>
                <a:gd name="connsiteX1" fmla="*/ 2680 w 2679"/>
                <a:gd name="connsiteY1" fmla="*/ 1340 h 1058659"/>
                <a:gd name="connsiteX2" fmla="*/ 1340 w 2679"/>
                <a:gd name="connsiteY2" fmla="*/ 0 h 1058659"/>
                <a:gd name="connsiteX3" fmla="*/ 0 w 2679"/>
                <a:gd name="connsiteY3" fmla="*/ 1340 h 1058659"/>
                <a:gd name="connsiteX4" fmla="*/ 0 w 2679"/>
                <a:gd name="connsiteY4" fmla="*/ 1057320 h 1058659"/>
                <a:gd name="connsiteX5" fmla="*/ 1340 w 2679"/>
                <a:gd name="connsiteY5" fmla="*/ 1058660 h 1058659"/>
                <a:gd name="connsiteX6" fmla="*/ 2680 w 2679"/>
                <a:gd name="connsiteY6" fmla="*/ 1057320 h 105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1058659">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w="12700" cap="flat">
              <a:noFill/>
              <a:prstDash val="solid"/>
              <a:miter/>
            </a:ln>
          </p:spPr>
          <p:txBody>
            <a:bodyPr rtlCol="0" anchor="ctr"/>
            <a:lstStyle/>
            <a:p>
              <a:endParaRPr lang="en-US" dirty="0"/>
            </a:p>
          </p:txBody>
        </p:sp>
        <p:sp>
          <p:nvSpPr>
            <p:cNvPr id="1618" name="Freeform: Shape 1617">
              <a:extLst>
                <a:ext uri="{FF2B5EF4-FFF2-40B4-BE49-F238E27FC236}">
                  <a16:creationId xmlns:a16="http://schemas.microsoft.com/office/drawing/2014/main" id="{55050E55-DE73-4135-B664-D5B59F49396E}"/>
                </a:ext>
              </a:extLst>
            </p:cNvPr>
            <p:cNvSpPr/>
            <p:nvPr/>
          </p:nvSpPr>
          <p:spPr>
            <a:xfrm>
              <a:off x="174974" y="5593046"/>
              <a:ext cx="26393" cy="23710"/>
            </a:xfrm>
            <a:custGeom>
              <a:avLst/>
              <a:gdLst>
                <a:gd name="connsiteX0" fmla="*/ 6029 w 26393"/>
                <a:gd name="connsiteY0" fmla="*/ 5760 h 23710"/>
                <a:gd name="connsiteX1" fmla="*/ 0 w 26393"/>
                <a:gd name="connsiteY1" fmla="*/ 12860 h 23710"/>
                <a:gd name="connsiteX2" fmla="*/ 0 w 26393"/>
                <a:gd name="connsiteY2" fmla="*/ 15003 h 23710"/>
                <a:gd name="connsiteX3" fmla="*/ 14738 w 26393"/>
                <a:gd name="connsiteY3" fmla="*/ 23710 h 23710"/>
                <a:gd name="connsiteX4" fmla="*/ 14738 w 26393"/>
                <a:gd name="connsiteY4" fmla="*/ 19156 h 23710"/>
                <a:gd name="connsiteX5" fmla="*/ 21972 w 26393"/>
                <a:gd name="connsiteY5" fmla="*/ 11788 h 23710"/>
                <a:gd name="connsiteX6" fmla="*/ 26394 w 26393"/>
                <a:gd name="connsiteY6" fmla="*/ 13396 h 23710"/>
                <a:gd name="connsiteX7" fmla="*/ 26394 w 26393"/>
                <a:gd name="connsiteY7" fmla="*/ 13396 h 23710"/>
                <a:gd name="connsiteX8" fmla="*/ 3081 w 26393"/>
                <a:gd name="connsiteY8" fmla="*/ 0 h 23710"/>
                <a:gd name="connsiteX9" fmla="*/ 3081 w 26393"/>
                <a:gd name="connsiteY9" fmla="*/ 0 h 23710"/>
                <a:gd name="connsiteX10" fmla="*/ 6029 w 26393"/>
                <a:gd name="connsiteY10" fmla="*/ 5760 h 2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393" h="2371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w="12700" cap="flat">
              <a:noFill/>
              <a:prstDash val="solid"/>
              <a:miter/>
            </a:ln>
          </p:spPr>
          <p:txBody>
            <a:bodyPr rtlCol="0" anchor="ctr"/>
            <a:lstStyle/>
            <a:p>
              <a:endParaRPr lang="en-US" dirty="0"/>
            </a:p>
          </p:txBody>
        </p:sp>
        <p:sp>
          <p:nvSpPr>
            <p:cNvPr id="1619" name="Freeform: Shape 1618">
              <a:extLst>
                <a:ext uri="{FF2B5EF4-FFF2-40B4-BE49-F238E27FC236}">
                  <a16:creationId xmlns:a16="http://schemas.microsoft.com/office/drawing/2014/main" id="{F9E54C11-244C-4B85-97AB-A350C3D4FBF8}"/>
                </a:ext>
              </a:extLst>
            </p:cNvPr>
            <p:cNvSpPr/>
            <p:nvPr/>
          </p:nvSpPr>
          <p:spPr>
            <a:xfrm>
              <a:off x="171625" y="5605772"/>
              <a:ext cx="803" cy="401"/>
            </a:xfrm>
            <a:custGeom>
              <a:avLst/>
              <a:gdLst>
                <a:gd name="connsiteX0" fmla="*/ 804 w 803"/>
                <a:gd name="connsiteY0" fmla="*/ 0 h 401"/>
                <a:gd name="connsiteX1" fmla="*/ 0 w 803"/>
                <a:gd name="connsiteY1" fmla="*/ 0 h 401"/>
                <a:gd name="connsiteX2" fmla="*/ 804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804" y="402"/>
                  </a:lnTo>
                  <a:lnTo>
                    <a:pt x="804" y="0"/>
                  </a:lnTo>
                  <a:close/>
                </a:path>
              </a:pathLst>
            </a:custGeom>
            <a:solidFill>
              <a:srgbClr val="000000"/>
            </a:solidFill>
            <a:ln w="12700" cap="flat">
              <a:noFill/>
              <a:prstDash val="solid"/>
              <a:miter/>
            </a:ln>
          </p:spPr>
          <p:txBody>
            <a:bodyPr rtlCol="0" anchor="ctr"/>
            <a:lstStyle/>
            <a:p>
              <a:endParaRPr lang="en-US" dirty="0"/>
            </a:p>
          </p:txBody>
        </p:sp>
        <p:sp>
          <p:nvSpPr>
            <p:cNvPr id="1620" name="Freeform: Shape 1619">
              <a:extLst>
                <a:ext uri="{FF2B5EF4-FFF2-40B4-BE49-F238E27FC236}">
                  <a16:creationId xmlns:a16="http://schemas.microsoft.com/office/drawing/2014/main" id="{5043A9F6-16DD-42D7-9B11-046C86E75DDF}"/>
                </a:ext>
              </a:extLst>
            </p:cNvPr>
            <p:cNvSpPr/>
            <p:nvPr/>
          </p:nvSpPr>
          <p:spPr>
            <a:xfrm>
              <a:off x="160773" y="5592377"/>
              <a:ext cx="20364" cy="14601"/>
            </a:xfrm>
            <a:custGeom>
              <a:avLst/>
              <a:gdLst>
                <a:gd name="connsiteX0" fmla="*/ 0 w 20364"/>
                <a:gd name="connsiteY0" fmla="*/ 13396 h 14601"/>
                <a:gd name="connsiteX1" fmla="*/ 11790 w 20364"/>
                <a:gd name="connsiteY1" fmla="*/ 13396 h 14601"/>
                <a:gd name="connsiteX2" fmla="*/ 11790 w 20364"/>
                <a:gd name="connsiteY2" fmla="*/ 6430 h 14601"/>
                <a:gd name="connsiteX3" fmla="*/ 12996 w 20364"/>
                <a:gd name="connsiteY3" fmla="*/ 5224 h 14601"/>
                <a:gd name="connsiteX4" fmla="*/ 14328 w 20364"/>
                <a:gd name="connsiteY4" fmla="*/ 6288 h 14601"/>
                <a:gd name="connsiteX5" fmla="*/ 14336 w 20364"/>
                <a:gd name="connsiteY5" fmla="*/ 6430 h 14601"/>
                <a:gd name="connsiteX6" fmla="*/ 14336 w 20364"/>
                <a:gd name="connsiteY6" fmla="*/ 13530 h 14601"/>
                <a:gd name="connsiteX7" fmla="*/ 20365 w 20364"/>
                <a:gd name="connsiteY7" fmla="*/ 6430 h 14601"/>
                <a:gd name="connsiteX8" fmla="*/ 16345 w 20364"/>
                <a:gd name="connsiteY8" fmla="*/ 0 h 14601"/>
                <a:gd name="connsiteX9" fmla="*/ 14872 w 20364"/>
                <a:gd name="connsiteY9" fmla="*/ 0 h 14601"/>
                <a:gd name="connsiteX10" fmla="*/ 13532 w 20364"/>
                <a:gd name="connsiteY10" fmla="*/ 0 h 14601"/>
                <a:gd name="connsiteX11" fmla="*/ 0 w 20364"/>
                <a:gd name="connsiteY11" fmla="*/ 0 h 14601"/>
                <a:gd name="connsiteX12" fmla="*/ 0 w 20364"/>
                <a:gd name="connsiteY12"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4" h="14601">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621" name="Freeform: Shape 1620">
              <a:extLst>
                <a:ext uri="{FF2B5EF4-FFF2-40B4-BE49-F238E27FC236}">
                  <a16:creationId xmlns:a16="http://schemas.microsoft.com/office/drawing/2014/main" id="{AAFF1929-5DBE-4E2A-A6AD-733C0C4CEC11}"/>
                </a:ext>
              </a:extLst>
            </p:cNvPr>
            <p:cNvSpPr/>
            <p:nvPr/>
          </p:nvSpPr>
          <p:spPr>
            <a:xfrm>
              <a:off x="189711" y="5604774"/>
              <a:ext cx="14649" cy="865421"/>
            </a:xfrm>
            <a:custGeom>
              <a:avLst/>
              <a:gdLst>
                <a:gd name="connsiteX0" fmla="*/ 0 w 14649"/>
                <a:gd name="connsiteY0" fmla="*/ 7428 h 865421"/>
                <a:gd name="connsiteX1" fmla="*/ 0 w 14649"/>
                <a:gd name="connsiteY1" fmla="*/ 865421 h 865421"/>
                <a:gd name="connsiteX2" fmla="*/ 14604 w 14649"/>
                <a:gd name="connsiteY2" fmla="*/ 865421 h 865421"/>
                <a:gd name="connsiteX3" fmla="*/ 14604 w 14649"/>
                <a:gd name="connsiteY3" fmla="*/ 7428 h 865421"/>
                <a:gd name="connsiteX4" fmla="*/ 14604 w 14649"/>
                <a:gd name="connsiteY4" fmla="*/ 6491 h 865421"/>
                <a:gd name="connsiteX5" fmla="*/ 14604 w 14649"/>
                <a:gd name="connsiteY5" fmla="*/ 5017 h 865421"/>
                <a:gd name="connsiteX6" fmla="*/ 14604 w 14649"/>
                <a:gd name="connsiteY6" fmla="*/ 3812 h 865421"/>
                <a:gd name="connsiteX7" fmla="*/ 13800 w 14649"/>
                <a:gd name="connsiteY7" fmla="*/ 2740 h 865421"/>
                <a:gd name="connsiteX8" fmla="*/ 12728 w 14649"/>
                <a:gd name="connsiteY8" fmla="*/ 1668 h 865421"/>
                <a:gd name="connsiteX9" fmla="*/ 8307 w 14649"/>
                <a:gd name="connsiteY9" fmla="*/ 61 h 865421"/>
                <a:gd name="connsiteX10" fmla="*/ 61 w 14649"/>
                <a:gd name="connsiteY10" fmla="*/ 6430 h 865421"/>
                <a:gd name="connsiteX11" fmla="*/ 0 w 14649"/>
                <a:gd name="connsiteY11" fmla="*/ 7428 h 86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49" h="865421">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w="12700" cap="flat">
              <a:noFill/>
              <a:prstDash val="solid"/>
              <a:miter/>
            </a:ln>
          </p:spPr>
          <p:txBody>
            <a:bodyPr rtlCol="0" anchor="ctr"/>
            <a:lstStyle/>
            <a:p>
              <a:endParaRPr lang="en-US" dirty="0"/>
            </a:p>
          </p:txBody>
        </p:sp>
        <p:sp>
          <p:nvSpPr>
            <p:cNvPr id="1622" name="Freeform: Shape 1621">
              <a:extLst>
                <a:ext uri="{FF2B5EF4-FFF2-40B4-BE49-F238E27FC236}">
                  <a16:creationId xmlns:a16="http://schemas.microsoft.com/office/drawing/2014/main" id="{3FC0A3E1-71F1-46F6-9050-53CBAFC18A7B}"/>
                </a:ext>
              </a:extLst>
            </p:cNvPr>
            <p:cNvSpPr/>
            <p:nvPr/>
          </p:nvSpPr>
          <p:spPr>
            <a:xfrm>
              <a:off x="172429" y="5597593"/>
              <a:ext cx="2545" cy="873003"/>
            </a:xfrm>
            <a:custGeom>
              <a:avLst/>
              <a:gdLst>
                <a:gd name="connsiteX0" fmla="*/ 0 w 2545"/>
                <a:gd name="connsiteY0" fmla="*/ 872602 h 873003"/>
                <a:gd name="connsiteX1" fmla="*/ 2546 w 2545"/>
                <a:gd name="connsiteY1" fmla="*/ 872602 h 873003"/>
                <a:gd name="connsiteX2" fmla="*/ 2546 w 2545"/>
                <a:gd name="connsiteY2" fmla="*/ 1214 h 873003"/>
                <a:gd name="connsiteX3" fmla="*/ 1348 w 2545"/>
                <a:gd name="connsiteY3" fmla="*/ 0 h 873003"/>
                <a:gd name="connsiteX4" fmla="*/ 1206 w 2545"/>
                <a:gd name="connsiteY4" fmla="*/ 8 h 873003"/>
                <a:gd name="connsiteX5" fmla="*/ 0 w 2545"/>
                <a:gd name="connsiteY5" fmla="*/ 1214 h 873003"/>
                <a:gd name="connsiteX6" fmla="*/ 0 w 2545"/>
                <a:gd name="connsiteY6" fmla="*/ 873004 h 87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73003">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w="12700" cap="flat">
              <a:noFill/>
              <a:prstDash val="solid"/>
              <a:miter/>
            </a:ln>
          </p:spPr>
          <p:txBody>
            <a:bodyPr rtlCol="0" anchor="ctr"/>
            <a:lstStyle/>
            <a:p>
              <a:endParaRPr lang="en-US" dirty="0"/>
            </a:p>
          </p:txBody>
        </p:sp>
        <p:sp>
          <p:nvSpPr>
            <p:cNvPr id="1623" name="Freeform: Shape 1622">
              <a:extLst>
                <a:ext uri="{FF2B5EF4-FFF2-40B4-BE49-F238E27FC236}">
                  <a16:creationId xmlns:a16="http://schemas.microsoft.com/office/drawing/2014/main" id="{FAD06596-C402-4FE0-BAEC-BEB74378E848}"/>
                </a:ext>
              </a:extLst>
            </p:cNvPr>
            <p:cNvSpPr/>
            <p:nvPr/>
          </p:nvSpPr>
          <p:spPr>
            <a:xfrm>
              <a:off x="306004" y="5599610"/>
              <a:ext cx="14603" cy="175483"/>
            </a:xfrm>
            <a:custGeom>
              <a:avLst/>
              <a:gdLst>
                <a:gd name="connsiteX0" fmla="*/ 14604 w 14603"/>
                <a:gd name="connsiteY0" fmla="*/ 175483 h 175483"/>
                <a:gd name="connsiteX1" fmla="*/ 14604 w 14603"/>
                <a:gd name="connsiteY1" fmla="*/ 7368 h 175483"/>
                <a:gd name="connsiteX2" fmla="*/ 7235 w 14603"/>
                <a:gd name="connsiteY2" fmla="*/ 7368 h 175483"/>
                <a:gd name="connsiteX3" fmla="*/ 0 w 14603"/>
                <a:gd name="connsiteY3" fmla="*/ 0 h 175483"/>
                <a:gd name="connsiteX4" fmla="*/ 0 w 14603"/>
                <a:gd name="connsiteY4" fmla="*/ 175483 h 175483"/>
                <a:gd name="connsiteX5" fmla="*/ 14604 w 14603"/>
                <a:gd name="connsiteY5" fmla="*/ 175483 h 1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75483">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w="12700" cap="flat">
              <a:noFill/>
              <a:prstDash val="solid"/>
              <a:miter/>
            </a:ln>
          </p:spPr>
          <p:txBody>
            <a:bodyPr rtlCol="0" anchor="ctr"/>
            <a:lstStyle/>
            <a:p>
              <a:endParaRPr lang="en-US" dirty="0"/>
            </a:p>
          </p:txBody>
        </p:sp>
        <p:sp>
          <p:nvSpPr>
            <p:cNvPr id="1624" name="Freeform: Shape 1623">
              <a:extLst>
                <a:ext uri="{FF2B5EF4-FFF2-40B4-BE49-F238E27FC236}">
                  <a16:creationId xmlns:a16="http://schemas.microsoft.com/office/drawing/2014/main" id="{9BE80829-17D8-4DC4-8185-FAC99F2EA9A2}"/>
                </a:ext>
              </a:extLst>
            </p:cNvPr>
            <p:cNvSpPr/>
            <p:nvPr/>
          </p:nvSpPr>
          <p:spPr>
            <a:xfrm>
              <a:off x="330924" y="6471668"/>
              <a:ext cx="26795" cy="5760"/>
            </a:xfrm>
            <a:custGeom>
              <a:avLst/>
              <a:gdLst>
                <a:gd name="connsiteX0" fmla="*/ 19963 w 26795"/>
                <a:gd name="connsiteY0" fmla="*/ 0 h 5760"/>
                <a:gd name="connsiteX1" fmla="*/ 0 w 26795"/>
                <a:gd name="connsiteY1" fmla="*/ 0 h 5760"/>
                <a:gd name="connsiteX2" fmla="*/ 0 w 26795"/>
                <a:gd name="connsiteY2" fmla="*/ 5760 h 5760"/>
                <a:gd name="connsiteX3" fmla="*/ 26796 w 26795"/>
                <a:gd name="connsiteY3" fmla="*/ 4956 h 5760"/>
                <a:gd name="connsiteX4" fmla="*/ 26796 w 26795"/>
                <a:gd name="connsiteY4" fmla="*/ 4956 h 5760"/>
                <a:gd name="connsiteX5" fmla="*/ 19963 w 26795"/>
                <a:gd name="connsiteY5" fmla="*/ 0 h 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5" h="576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w="12700" cap="flat">
              <a:noFill/>
              <a:prstDash val="solid"/>
              <a:miter/>
            </a:ln>
          </p:spPr>
          <p:txBody>
            <a:bodyPr rtlCol="0" anchor="ctr"/>
            <a:lstStyle/>
            <a:p>
              <a:endParaRPr lang="en-US" dirty="0"/>
            </a:p>
          </p:txBody>
        </p:sp>
        <p:sp>
          <p:nvSpPr>
            <p:cNvPr id="1625" name="Freeform: Shape 1624">
              <a:extLst>
                <a:ext uri="{FF2B5EF4-FFF2-40B4-BE49-F238E27FC236}">
                  <a16:creationId xmlns:a16="http://schemas.microsoft.com/office/drawing/2014/main" id="{51CBBF20-128A-40B4-A10F-A736060DD99A}"/>
                </a:ext>
              </a:extLst>
            </p:cNvPr>
            <p:cNvSpPr/>
            <p:nvPr/>
          </p:nvSpPr>
          <p:spPr>
            <a:xfrm>
              <a:off x="320608" y="646376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626" name="Freeform: Shape 1625">
              <a:extLst>
                <a:ext uri="{FF2B5EF4-FFF2-40B4-BE49-F238E27FC236}">
                  <a16:creationId xmlns:a16="http://schemas.microsoft.com/office/drawing/2014/main" id="{1733B2C1-A1EA-4935-9C78-60316A480083}"/>
                </a:ext>
              </a:extLst>
            </p:cNvPr>
            <p:cNvSpPr/>
            <p:nvPr/>
          </p:nvSpPr>
          <p:spPr>
            <a:xfrm>
              <a:off x="322349" y="6462024"/>
              <a:ext cx="35236" cy="7099"/>
            </a:xfrm>
            <a:custGeom>
              <a:avLst/>
              <a:gdLst>
                <a:gd name="connsiteX0" fmla="*/ 35236 w 35236"/>
                <a:gd name="connsiteY0" fmla="*/ 0 h 7099"/>
                <a:gd name="connsiteX1" fmla="*/ 35236 w 35236"/>
                <a:gd name="connsiteY1" fmla="*/ 0 h 7099"/>
                <a:gd name="connsiteX2" fmla="*/ 1206 w 35236"/>
                <a:gd name="connsiteY2" fmla="*/ 1072 h 7099"/>
                <a:gd name="connsiteX3" fmla="*/ 0 w 35236"/>
                <a:gd name="connsiteY3" fmla="*/ 1072 h 7099"/>
                <a:gd name="connsiteX4" fmla="*/ 1474 w 35236"/>
                <a:gd name="connsiteY4" fmla="*/ 1072 h 7099"/>
                <a:gd name="connsiteX5" fmla="*/ 8441 w 35236"/>
                <a:gd name="connsiteY5" fmla="*/ 7100 h 7099"/>
                <a:gd name="connsiteX6" fmla="*/ 28269 w 35236"/>
                <a:gd name="connsiteY6" fmla="*/ 7100 h 7099"/>
                <a:gd name="connsiteX7" fmla="*/ 35236 w 35236"/>
                <a:gd name="connsiteY7" fmla="*/ 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36" h="7099">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w="12700" cap="flat">
              <a:noFill/>
              <a:prstDash val="solid"/>
              <a:miter/>
            </a:ln>
          </p:spPr>
          <p:txBody>
            <a:bodyPr rtlCol="0" anchor="ctr"/>
            <a:lstStyle/>
            <a:p>
              <a:endParaRPr lang="en-US" dirty="0"/>
            </a:p>
          </p:txBody>
        </p:sp>
        <p:sp>
          <p:nvSpPr>
            <p:cNvPr id="1627" name="Freeform: Shape 1626">
              <a:extLst>
                <a:ext uri="{FF2B5EF4-FFF2-40B4-BE49-F238E27FC236}">
                  <a16:creationId xmlns:a16="http://schemas.microsoft.com/office/drawing/2014/main" id="{D12A812F-E180-4EF6-AF49-8DCBB82CD3EE}"/>
                </a:ext>
              </a:extLst>
            </p:cNvPr>
            <p:cNvSpPr/>
            <p:nvPr/>
          </p:nvSpPr>
          <p:spPr>
            <a:xfrm>
              <a:off x="330656" y="6469525"/>
              <a:ext cx="19962" cy="2545"/>
            </a:xfrm>
            <a:custGeom>
              <a:avLst/>
              <a:gdLst>
                <a:gd name="connsiteX0" fmla="*/ 19695 w 19962"/>
                <a:gd name="connsiteY0" fmla="*/ 0 h 2545"/>
                <a:gd name="connsiteX1" fmla="*/ 0 w 19962"/>
                <a:gd name="connsiteY1" fmla="*/ 0 h 2545"/>
                <a:gd name="connsiteX2" fmla="*/ 0 w 19962"/>
                <a:gd name="connsiteY2" fmla="*/ 1206 h 2545"/>
                <a:gd name="connsiteX3" fmla="*/ 0 w 19962"/>
                <a:gd name="connsiteY3" fmla="*/ 2545 h 2545"/>
                <a:gd name="connsiteX4" fmla="*/ 19963 w 19962"/>
                <a:gd name="connsiteY4" fmla="*/ 2545 h 2545"/>
                <a:gd name="connsiteX5" fmla="*/ 19695 w 19962"/>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 h="2545">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w="12700" cap="flat">
              <a:noFill/>
              <a:prstDash val="solid"/>
              <a:miter/>
            </a:ln>
          </p:spPr>
          <p:txBody>
            <a:bodyPr rtlCol="0" anchor="ctr"/>
            <a:lstStyle/>
            <a:p>
              <a:endParaRPr lang="en-US" dirty="0"/>
            </a:p>
          </p:txBody>
        </p:sp>
        <p:sp>
          <p:nvSpPr>
            <p:cNvPr id="1628" name="Freeform: Shape 1627">
              <a:extLst>
                <a:ext uri="{FF2B5EF4-FFF2-40B4-BE49-F238E27FC236}">
                  <a16:creationId xmlns:a16="http://schemas.microsoft.com/office/drawing/2014/main" id="{0B003950-58F9-4BF5-A67E-B6894CB43062}"/>
                </a:ext>
              </a:extLst>
            </p:cNvPr>
            <p:cNvSpPr/>
            <p:nvPr/>
          </p:nvSpPr>
          <p:spPr>
            <a:xfrm>
              <a:off x="4333503" y="6550703"/>
              <a:ext cx="2545" cy="303010"/>
            </a:xfrm>
            <a:custGeom>
              <a:avLst/>
              <a:gdLst>
                <a:gd name="connsiteX0" fmla="*/ 0 w 2545"/>
                <a:gd name="connsiteY0" fmla="*/ 0 h 303010"/>
                <a:gd name="connsiteX1" fmla="*/ 2546 w 2545"/>
                <a:gd name="connsiteY1" fmla="*/ 0 h 303010"/>
                <a:gd name="connsiteX2" fmla="*/ 2546 w 2545"/>
                <a:gd name="connsiteY2" fmla="*/ 303010 h 303010"/>
                <a:gd name="connsiteX3" fmla="*/ 0 w 2545"/>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2545" h="303010">
                  <a:moveTo>
                    <a:pt x="0" y="0"/>
                  </a:moveTo>
                  <a:lnTo>
                    <a:pt x="2546" y="0"/>
                  </a:lnTo>
                  <a:lnTo>
                    <a:pt x="2546" y="303010"/>
                  </a:lnTo>
                  <a:lnTo>
                    <a:pt x="0" y="303010"/>
                  </a:lnTo>
                  <a:close/>
                </a:path>
              </a:pathLst>
            </a:custGeom>
            <a:solidFill>
              <a:srgbClr val="000000"/>
            </a:solidFill>
            <a:ln w="12700" cap="flat">
              <a:noFill/>
              <a:prstDash val="solid"/>
              <a:miter/>
            </a:ln>
          </p:spPr>
          <p:txBody>
            <a:bodyPr rtlCol="0" anchor="ctr"/>
            <a:lstStyle/>
            <a:p>
              <a:endParaRPr lang="en-US" dirty="0"/>
            </a:p>
          </p:txBody>
        </p:sp>
        <p:sp>
          <p:nvSpPr>
            <p:cNvPr id="1629" name="Freeform: Shape 1628">
              <a:extLst>
                <a:ext uri="{FF2B5EF4-FFF2-40B4-BE49-F238E27FC236}">
                  <a16:creationId xmlns:a16="http://schemas.microsoft.com/office/drawing/2014/main" id="{CCB783C2-A6B3-4017-81DB-296CF553F779}"/>
                </a:ext>
              </a:extLst>
            </p:cNvPr>
            <p:cNvSpPr/>
            <p:nvPr/>
          </p:nvSpPr>
          <p:spPr>
            <a:xfrm>
              <a:off x="2153153" y="6463453"/>
              <a:ext cx="68596" cy="12233"/>
            </a:xfrm>
            <a:custGeom>
              <a:avLst/>
              <a:gdLst>
                <a:gd name="connsiteX0" fmla="*/ 68596 w 68596"/>
                <a:gd name="connsiteY0" fmla="*/ 44 h 12233"/>
                <a:gd name="connsiteX1" fmla="*/ 0 w 68596"/>
                <a:gd name="connsiteY1" fmla="*/ 44 h 12233"/>
                <a:gd name="connsiteX2" fmla="*/ 4019 w 68596"/>
                <a:gd name="connsiteY2" fmla="*/ 44 h 12233"/>
                <a:gd name="connsiteX3" fmla="*/ 5225 w 68596"/>
                <a:gd name="connsiteY3" fmla="*/ 44 h 12233"/>
                <a:gd name="connsiteX4" fmla="*/ 6565 w 68596"/>
                <a:gd name="connsiteY4" fmla="*/ 44 h 12233"/>
                <a:gd name="connsiteX5" fmla="*/ 7771 w 68596"/>
                <a:gd name="connsiteY5" fmla="*/ 848 h 12233"/>
                <a:gd name="connsiteX6" fmla="*/ 8842 w 68596"/>
                <a:gd name="connsiteY6" fmla="*/ 1651 h 12233"/>
                <a:gd name="connsiteX7" fmla="*/ 9646 w 68596"/>
                <a:gd name="connsiteY7" fmla="*/ 2857 h 12233"/>
                <a:gd name="connsiteX8" fmla="*/ 9646 w 68596"/>
                <a:gd name="connsiteY8" fmla="*/ 4062 h 12233"/>
                <a:gd name="connsiteX9" fmla="*/ 9646 w 68596"/>
                <a:gd name="connsiteY9" fmla="*/ 5402 h 12233"/>
                <a:gd name="connsiteX10" fmla="*/ 9646 w 68596"/>
                <a:gd name="connsiteY10" fmla="*/ 6608 h 12233"/>
                <a:gd name="connsiteX11" fmla="*/ 9646 w 68596"/>
                <a:gd name="connsiteY11" fmla="*/ 6608 h 12233"/>
                <a:gd name="connsiteX12" fmla="*/ 9646 w 68596"/>
                <a:gd name="connsiteY12" fmla="*/ 6608 h 12233"/>
                <a:gd name="connsiteX13" fmla="*/ 9646 w 68596"/>
                <a:gd name="connsiteY13" fmla="*/ 7947 h 12233"/>
                <a:gd name="connsiteX14" fmla="*/ 9646 w 68596"/>
                <a:gd name="connsiteY14" fmla="*/ 9019 h 12233"/>
                <a:gd name="connsiteX15" fmla="*/ 8708 w 68596"/>
                <a:gd name="connsiteY15" fmla="*/ 10359 h 12233"/>
                <a:gd name="connsiteX16" fmla="*/ 8039 w 68596"/>
                <a:gd name="connsiteY16" fmla="*/ 11296 h 12233"/>
                <a:gd name="connsiteX17" fmla="*/ 6565 w 68596"/>
                <a:gd name="connsiteY17" fmla="*/ 12234 h 12233"/>
                <a:gd name="connsiteX18" fmla="*/ 5761 w 68596"/>
                <a:gd name="connsiteY18" fmla="*/ 12234 h 12233"/>
                <a:gd name="connsiteX19" fmla="*/ 4555 w 68596"/>
                <a:gd name="connsiteY19" fmla="*/ 12234 h 12233"/>
                <a:gd name="connsiteX20" fmla="*/ 60826 w 68596"/>
                <a:gd name="connsiteY20" fmla="*/ 12234 h 12233"/>
                <a:gd name="connsiteX21" fmla="*/ 60826 w 68596"/>
                <a:gd name="connsiteY21" fmla="*/ 5000 h 12233"/>
                <a:gd name="connsiteX22" fmla="*/ 68596 w 68596"/>
                <a:gd name="connsiteY22" fmla="*/ 44 h 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96" h="12233">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w="12700" cap="flat">
              <a:noFill/>
              <a:prstDash val="solid"/>
              <a:miter/>
            </a:ln>
          </p:spPr>
          <p:txBody>
            <a:bodyPr rtlCol="0" anchor="ctr"/>
            <a:lstStyle/>
            <a:p>
              <a:endParaRPr lang="en-US" dirty="0"/>
            </a:p>
          </p:txBody>
        </p:sp>
        <p:sp>
          <p:nvSpPr>
            <p:cNvPr id="1630" name="Freeform: Shape 1629">
              <a:extLst>
                <a:ext uri="{FF2B5EF4-FFF2-40B4-BE49-F238E27FC236}">
                  <a16:creationId xmlns:a16="http://schemas.microsoft.com/office/drawing/2014/main" id="{A559DF59-B793-4447-8027-8F9C0BCF19B2}"/>
                </a:ext>
              </a:extLst>
            </p:cNvPr>
            <p:cNvSpPr/>
            <p:nvPr/>
          </p:nvSpPr>
          <p:spPr>
            <a:xfrm>
              <a:off x="1433559" y="5844483"/>
              <a:ext cx="2545" cy="288542"/>
            </a:xfrm>
            <a:custGeom>
              <a:avLst/>
              <a:gdLst>
                <a:gd name="connsiteX0" fmla="*/ 1206 w 2545"/>
                <a:gd name="connsiteY0" fmla="*/ 288275 h 288542"/>
                <a:gd name="connsiteX1" fmla="*/ 2546 w 2545"/>
                <a:gd name="connsiteY1" fmla="*/ 288275 h 288542"/>
                <a:gd name="connsiteX2" fmla="*/ 2546 w 2545"/>
                <a:gd name="connsiteY2" fmla="*/ 0 h 288542"/>
                <a:gd name="connsiteX3" fmla="*/ 1206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206" y="288275"/>
                  </a:moveTo>
                  <a:lnTo>
                    <a:pt x="2546" y="288275"/>
                  </a:lnTo>
                  <a:lnTo>
                    <a:pt x="2546" y="0"/>
                  </a:lnTo>
                  <a:lnTo>
                    <a:pt x="1206" y="0"/>
                  </a:lnTo>
                  <a:lnTo>
                    <a:pt x="0" y="0"/>
                  </a:lnTo>
                  <a:lnTo>
                    <a:pt x="0" y="288543"/>
                  </a:lnTo>
                  <a:close/>
                </a:path>
              </a:pathLst>
            </a:custGeom>
            <a:solidFill>
              <a:srgbClr val="000000"/>
            </a:solidFill>
            <a:ln w="12700" cap="flat">
              <a:noFill/>
              <a:prstDash val="solid"/>
              <a:miter/>
            </a:ln>
          </p:spPr>
          <p:txBody>
            <a:bodyPr rtlCol="0" anchor="ctr"/>
            <a:lstStyle/>
            <a:p>
              <a:endParaRPr lang="en-US" dirty="0"/>
            </a:p>
          </p:txBody>
        </p:sp>
        <p:sp>
          <p:nvSpPr>
            <p:cNvPr id="1631" name="Freeform: Shape 1630">
              <a:extLst>
                <a:ext uri="{FF2B5EF4-FFF2-40B4-BE49-F238E27FC236}">
                  <a16:creationId xmlns:a16="http://schemas.microsoft.com/office/drawing/2014/main" id="{E84FB8F9-DB05-456B-A06B-1D9703579114}"/>
                </a:ext>
              </a:extLst>
            </p:cNvPr>
            <p:cNvSpPr/>
            <p:nvPr/>
          </p:nvSpPr>
          <p:spPr>
            <a:xfrm>
              <a:off x="1424175" y="5607899"/>
              <a:ext cx="17825" cy="24530"/>
            </a:xfrm>
            <a:custGeom>
              <a:avLst/>
              <a:gdLst>
                <a:gd name="connsiteX0" fmla="*/ 6 w 17825"/>
                <a:gd name="connsiteY0" fmla="*/ 7652 h 24530"/>
                <a:gd name="connsiteX1" fmla="*/ 1212 w 17825"/>
                <a:gd name="connsiteY1" fmla="*/ 13546 h 24530"/>
                <a:gd name="connsiteX2" fmla="*/ 3356 w 17825"/>
                <a:gd name="connsiteY2" fmla="*/ 24531 h 24530"/>
                <a:gd name="connsiteX3" fmla="*/ 3356 w 17825"/>
                <a:gd name="connsiteY3" fmla="*/ 23727 h 24530"/>
                <a:gd name="connsiteX4" fmla="*/ 5901 w 17825"/>
                <a:gd name="connsiteY4" fmla="*/ 18369 h 24530"/>
                <a:gd name="connsiteX5" fmla="*/ 5901 w 17825"/>
                <a:gd name="connsiteY5" fmla="*/ 6313 h 24530"/>
                <a:gd name="connsiteX6" fmla="*/ 7241 w 17825"/>
                <a:gd name="connsiteY6" fmla="*/ 4973 h 24530"/>
                <a:gd name="connsiteX7" fmla="*/ 8447 w 17825"/>
                <a:gd name="connsiteY7" fmla="*/ 6313 h 24530"/>
                <a:gd name="connsiteX8" fmla="*/ 8447 w 17825"/>
                <a:gd name="connsiteY8" fmla="*/ 16895 h 24530"/>
                <a:gd name="connsiteX9" fmla="*/ 10591 w 17825"/>
                <a:gd name="connsiteY9" fmla="*/ 16895 h 24530"/>
                <a:gd name="connsiteX10" fmla="*/ 17825 w 17825"/>
                <a:gd name="connsiteY10" fmla="*/ 23459 h 24530"/>
                <a:gd name="connsiteX11" fmla="*/ 17825 w 17825"/>
                <a:gd name="connsiteY11" fmla="*/ 22789 h 24530"/>
                <a:gd name="connsiteX12" fmla="*/ 14342 w 17825"/>
                <a:gd name="connsiteY12" fmla="*/ 4303 h 24530"/>
                <a:gd name="connsiteX13" fmla="*/ 14342 w 17825"/>
                <a:gd name="connsiteY13" fmla="*/ 3634 h 24530"/>
                <a:gd name="connsiteX14" fmla="*/ 14342 w 17825"/>
                <a:gd name="connsiteY14" fmla="*/ 2294 h 24530"/>
                <a:gd name="connsiteX15" fmla="*/ 13538 w 17825"/>
                <a:gd name="connsiteY15" fmla="*/ 1222 h 24530"/>
                <a:gd name="connsiteX16" fmla="*/ 12600 w 17825"/>
                <a:gd name="connsiteY16" fmla="*/ 151 h 24530"/>
                <a:gd name="connsiteX17" fmla="*/ 11394 w 17825"/>
                <a:gd name="connsiteY17" fmla="*/ 151 h 24530"/>
                <a:gd name="connsiteX18" fmla="*/ 10189 w 17825"/>
                <a:gd name="connsiteY18" fmla="*/ 151 h 24530"/>
                <a:gd name="connsiteX19" fmla="*/ 8715 w 17825"/>
                <a:gd name="connsiteY19" fmla="*/ 151 h 24530"/>
                <a:gd name="connsiteX20" fmla="*/ 6571 w 17825"/>
                <a:gd name="connsiteY20" fmla="*/ 151 h 24530"/>
                <a:gd name="connsiteX21" fmla="*/ 6 w 17825"/>
                <a:gd name="connsiteY21" fmla="*/ 7652 h 2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825" h="2453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w="12700" cap="flat">
              <a:noFill/>
              <a:prstDash val="solid"/>
              <a:miter/>
            </a:ln>
          </p:spPr>
          <p:txBody>
            <a:bodyPr rtlCol="0" anchor="ctr"/>
            <a:lstStyle/>
            <a:p>
              <a:endParaRPr lang="en-US" dirty="0"/>
            </a:p>
          </p:txBody>
        </p:sp>
        <p:sp>
          <p:nvSpPr>
            <p:cNvPr id="1632" name="Freeform: Shape 1631">
              <a:extLst>
                <a:ext uri="{FF2B5EF4-FFF2-40B4-BE49-F238E27FC236}">
                  <a16:creationId xmlns:a16="http://schemas.microsoft.com/office/drawing/2014/main" id="{D0F3253D-3832-4C64-AFA4-D3292052AB5E}"/>
                </a:ext>
              </a:extLst>
            </p:cNvPr>
            <p:cNvSpPr/>
            <p:nvPr/>
          </p:nvSpPr>
          <p:spPr>
            <a:xfrm>
              <a:off x="1430076" y="5612872"/>
              <a:ext cx="2545" cy="13395"/>
            </a:xfrm>
            <a:custGeom>
              <a:avLst/>
              <a:gdLst>
                <a:gd name="connsiteX0" fmla="*/ 2546 w 2545"/>
                <a:gd name="connsiteY0" fmla="*/ 1340 h 13395"/>
                <a:gd name="connsiteX1" fmla="*/ 1340 w 2545"/>
                <a:gd name="connsiteY1" fmla="*/ 0 h 13395"/>
                <a:gd name="connsiteX2" fmla="*/ 0 w 2545"/>
                <a:gd name="connsiteY2" fmla="*/ 1340 h 13395"/>
                <a:gd name="connsiteX3" fmla="*/ 0 w 2545"/>
                <a:gd name="connsiteY3" fmla="*/ 13396 h 13395"/>
                <a:gd name="connsiteX4" fmla="*/ 2546 w 2545"/>
                <a:gd name="connsiteY4" fmla="*/ 11922 h 13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3395">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w="12700" cap="flat">
              <a:noFill/>
              <a:prstDash val="solid"/>
              <a:miter/>
            </a:ln>
          </p:spPr>
          <p:txBody>
            <a:bodyPr rtlCol="0" anchor="ctr"/>
            <a:lstStyle/>
            <a:p>
              <a:endParaRPr lang="en-US" dirty="0"/>
            </a:p>
          </p:txBody>
        </p:sp>
        <p:sp>
          <p:nvSpPr>
            <p:cNvPr id="1633" name="Freeform: Shape 1632">
              <a:extLst>
                <a:ext uri="{FF2B5EF4-FFF2-40B4-BE49-F238E27FC236}">
                  <a16:creationId xmlns:a16="http://schemas.microsoft.com/office/drawing/2014/main" id="{6DBB8608-DABB-43D9-8793-B5E874855481}"/>
                </a:ext>
              </a:extLst>
            </p:cNvPr>
            <p:cNvSpPr/>
            <p:nvPr/>
          </p:nvSpPr>
          <p:spPr>
            <a:xfrm>
              <a:off x="4504057" y="6536503"/>
              <a:ext cx="65381" cy="16342"/>
            </a:xfrm>
            <a:custGeom>
              <a:avLst/>
              <a:gdLst>
                <a:gd name="connsiteX0" fmla="*/ 7369 w 65381"/>
                <a:gd name="connsiteY0" fmla="*/ 6966 h 16342"/>
                <a:gd name="connsiteX1" fmla="*/ 0 w 65381"/>
                <a:gd name="connsiteY1" fmla="*/ 14199 h 16342"/>
                <a:gd name="connsiteX2" fmla="*/ 0 w 65381"/>
                <a:gd name="connsiteY2" fmla="*/ 14199 h 16342"/>
                <a:gd name="connsiteX3" fmla="*/ 56673 w 65381"/>
                <a:gd name="connsiteY3" fmla="*/ 16343 h 16342"/>
                <a:gd name="connsiteX4" fmla="*/ 56673 w 65381"/>
                <a:gd name="connsiteY4" fmla="*/ 9377 h 16342"/>
                <a:gd name="connsiteX5" fmla="*/ 63908 w 65381"/>
                <a:gd name="connsiteY5" fmla="*/ 2143 h 16342"/>
                <a:gd name="connsiteX6" fmla="*/ 65381 w 65381"/>
                <a:gd name="connsiteY6" fmla="*/ 2143 h 16342"/>
                <a:gd name="connsiteX7" fmla="*/ 64175 w 65381"/>
                <a:gd name="connsiteY7" fmla="*/ 2143 h 16342"/>
                <a:gd name="connsiteX8" fmla="*/ 268 w 65381"/>
                <a:gd name="connsiteY8" fmla="*/ 0 h 16342"/>
                <a:gd name="connsiteX9" fmla="*/ 268 w 65381"/>
                <a:gd name="connsiteY9" fmla="*/ 0 h 16342"/>
                <a:gd name="connsiteX10" fmla="*/ 7369 w 65381"/>
                <a:gd name="connsiteY10" fmla="*/ 6966 h 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81" h="16342">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w="12700" cap="flat">
              <a:noFill/>
              <a:prstDash val="solid"/>
              <a:miter/>
            </a:ln>
          </p:spPr>
          <p:txBody>
            <a:bodyPr rtlCol="0" anchor="ctr"/>
            <a:lstStyle/>
            <a:p>
              <a:endParaRPr lang="en-US" dirty="0"/>
            </a:p>
          </p:txBody>
        </p:sp>
        <p:sp>
          <p:nvSpPr>
            <p:cNvPr id="1634" name="Freeform: Shape 1633">
              <a:extLst>
                <a:ext uri="{FF2B5EF4-FFF2-40B4-BE49-F238E27FC236}">
                  <a16:creationId xmlns:a16="http://schemas.microsoft.com/office/drawing/2014/main" id="{78D03F95-A1BB-4BD4-BB88-8C9227EEFD1A}"/>
                </a:ext>
              </a:extLst>
            </p:cNvPr>
            <p:cNvSpPr/>
            <p:nvPr/>
          </p:nvSpPr>
          <p:spPr>
            <a:xfrm>
              <a:off x="4417909" y="5950309"/>
              <a:ext cx="14469" cy="586194"/>
            </a:xfrm>
            <a:custGeom>
              <a:avLst/>
              <a:gdLst>
                <a:gd name="connsiteX0" fmla="*/ 6967 w 14469"/>
                <a:gd name="connsiteY0" fmla="*/ 7234 h 586194"/>
                <a:gd name="connsiteX1" fmla="*/ 0 w 14469"/>
                <a:gd name="connsiteY1" fmla="*/ 1340 h 586194"/>
                <a:gd name="connsiteX2" fmla="*/ 0 w 14469"/>
                <a:gd name="connsiteY2" fmla="*/ 1340 h 586194"/>
                <a:gd name="connsiteX3" fmla="*/ 0 w 14469"/>
                <a:gd name="connsiteY3" fmla="*/ 586195 h 586194"/>
                <a:gd name="connsiteX4" fmla="*/ 14469 w 14469"/>
                <a:gd name="connsiteY4" fmla="*/ 586195 h 586194"/>
                <a:gd name="connsiteX5" fmla="*/ 14469 w 14469"/>
                <a:gd name="connsiteY5" fmla="*/ 0 h 586194"/>
                <a:gd name="connsiteX6" fmla="*/ 7235 w 14469"/>
                <a:gd name="connsiteY6" fmla="*/ 7239 h 586194"/>
                <a:gd name="connsiteX7" fmla="*/ 6967 w 14469"/>
                <a:gd name="connsiteY7" fmla="*/ 7234 h 58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586194">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w="12700" cap="flat">
              <a:noFill/>
              <a:prstDash val="solid"/>
              <a:miter/>
            </a:ln>
          </p:spPr>
          <p:txBody>
            <a:bodyPr rtlCol="0" anchor="ctr"/>
            <a:lstStyle/>
            <a:p>
              <a:endParaRPr lang="en-US" dirty="0"/>
            </a:p>
          </p:txBody>
        </p:sp>
        <p:sp>
          <p:nvSpPr>
            <p:cNvPr id="1635" name="Freeform: Shape 1634">
              <a:extLst>
                <a:ext uri="{FF2B5EF4-FFF2-40B4-BE49-F238E27FC236}">
                  <a16:creationId xmlns:a16="http://schemas.microsoft.com/office/drawing/2014/main" id="{BC792E41-0BDD-4DAF-AF91-C49FAA827463}"/>
                </a:ext>
              </a:extLst>
            </p:cNvPr>
            <p:cNvSpPr/>
            <p:nvPr/>
          </p:nvSpPr>
          <p:spPr>
            <a:xfrm>
              <a:off x="1769307" y="5645994"/>
              <a:ext cx="195741" cy="14700"/>
            </a:xfrm>
            <a:custGeom>
              <a:avLst/>
              <a:gdLst>
                <a:gd name="connsiteX0" fmla="*/ 7771 w 195741"/>
                <a:gd name="connsiteY0" fmla="*/ 9074 h 14700"/>
                <a:gd name="connsiteX1" fmla="*/ 6431 w 195741"/>
                <a:gd name="connsiteY1" fmla="*/ 14701 h 14700"/>
                <a:gd name="connsiteX2" fmla="*/ 188507 w 195741"/>
                <a:gd name="connsiteY2" fmla="*/ 14701 h 14700"/>
                <a:gd name="connsiteX3" fmla="*/ 188507 w 195741"/>
                <a:gd name="connsiteY3" fmla="*/ 7333 h 14700"/>
                <a:gd name="connsiteX4" fmla="*/ 195741 w 195741"/>
                <a:gd name="connsiteY4" fmla="*/ 99 h 14700"/>
                <a:gd name="connsiteX5" fmla="*/ 0 w 195741"/>
                <a:gd name="connsiteY5" fmla="*/ 99 h 14700"/>
                <a:gd name="connsiteX6" fmla="*/ 2278 w 195741"/>
                <a:gd name="connsiteY6" fmla="*/ 99 h 14700"/>
                <a:gd name="connsiteX7" fmla="*/ 7771 w 195741"/>
                <a:gd name="connsiteY7" fmla="*/ 9074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741" h="1470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w="12700" cap="flat">
              <a:noFill/>
              <a:prstDash val="solid"/>
              <a:miter/>
            </a:ln>
          </p:spPr>
          <p:txBody>
            <a:bodyPr rtlCol="0" anchor="ctr"/>
            <a:lstStyle/>
            <a:p>
              <a:endParaRPr lang="en-US" dirty="0"/>
            </a:p>
          </p:txBody>
        </p:sp>
        <p:sp>
          <p:nvSpPr>
            <p:cNvPr id="1636" name="Freeform: Shape 1635">
              <a:extLst>
                <a:ext uri="{FF2B5EF4-FFF2-40B4-BE49-F238E27FC236}">
                  <a16:creationId xmlns:a16="http://schemas.microsoft.com/office/drawing/2014/main" id="{433177A5-7EB6-42FE-B77B-AE207FEC64B6}"/>
                </a:ext>
              </a:extLst>
            </p:cNvPr>
            <p:cNvSpPr/>
            <p:nvPr/>
          </p:nvSpPr>
          <p:spPr>
            <a:xfrm>
              <a:off x="1761536" y="5646396"/>
              <a:ext cx="15307" cy="15638"/>
            </a:xfrm>
            <a:custGeom>
              <a:avLst/>
              <a:gdLst>
                <a:gd name="connsiteX0" fmla="*/ 6967 w 15307"/>
                <a:gd name="connsiteY0" fmla="*/ 7199 h 15638"/>
                <a:gd name="connsiteX1" fmla="*/ 6967 w 15307"/>
                <a:gd name="connsiteY1" fmla="*/ 7199 h 15638"/>
                <a:gd name="connsiteX2" fmla="*/ 6967 w 15307"/>
                <a:gd name="connsiteY2" fmla="*/ 7199 h 15638"/>
                <a:gd name="connsiteX3" fmla="*/ 8159 w 15307"/>
                <a:gd name="connsiteY3" fmla="*/ 5985 h 15638"/>
                <a:gd name="connsiteX4" fmla="*/ 8307 w 15307"/>
                <a:gd name="connsiteY4" fmla="*/ 5994 h 15638"/>
                <a:gd name="connsiteX5" fmla="*/ 9512 w 15307"/>
                <a:gd name="connsiteY5" fmla="*/ 7199 h 15638"/>
                <a:gd name="connsiteX6" fmla="*/ 9512 w 15307"/>
                <a:gd name="connsiteY6" fmla="*/ 8137 h 15638"/>
                <a:gd name="connsiteX7" fmla="*/ 13800 w 15307"/>
                <a:gd name="connsiteY7" fmla="*/ 14701 h 15638"/>
                <a:gd name="connsiteX8" fmla="*/ 13800 w 15307"/>
                <a:gd name="connsiteY8" fmla="*/ 15638 h 15638"/>
                <a:gd name="connsiteX9" fmla="*/ 13800 w 15307"/>
                <a:gd name="connsiteY9" fmla="*/ 14567 h 15638"/>
                <a:gd name="connsiteX10" fmla="*/ 15140 w 15307"/>
                <a:gd name="connsiteY10" fmla="*/ 8941 h 15638"/>
                <a:gd name="connsiteX11" fmla="*/ 9646 w 15307"/>
                <a:gd name="connsiteY11" fmla="*/ 99 h 15638"/>
                <a:gd name="connsiteX12" fmla="*/ 7369 w 15307"/>
                <a:gd name="connsiteY12" fmla="*/ 99 h 15638"/>
                <a:gd name="connsiteX13" fmla="*/ 5895 w 15307"/>
                <a:gd name="connsiteY13" fmla="*/ 99 h 15638"/>
                <a:gd name="connsiteX14" fmla="*/ 4689 w 15307"/>
                <a:gd name="connsiteY14" fmla="*/ 99 h 15638"/>
                <a:gd name="connsiteX15" fmla="*/ 3484 w 15307"/>
                <a:gd name="connsiteY15" fmla="*/ 903 h 15638"/>
                <a:gd name="connsiteX16" fmla="*/ 2546 w 15307"/>
                <a:gd name="connsiteY16" fmla="*/ 1707 h 15638"/>
                <a:gd name="connsiteX17" fmla="*/ 1742 w 15307"/>
                <a:gd name="connsiteY17" fmla="*/ 2912 h 15638"/>
                <a:gd name="connsiteX18" fmla="*/ 1742 w 15307"/>
                <a:gd name="connsiteY18" fmla="*/ 4252 h 15638"/>
                <a:gd name="connsiteX19" fmla="*/ 0 w 15307"/>
                <a:gd name="connsiteY19" fmla="*/ 11754 h 15638"/>
                <a:gd name="connsiteX20" fmla="*/ 0 w 15307"/>
                <a:gd name="connsiteY20" fmla="*/ 12557 h 15638"/>
                <a:gd name="connsiteX21" fmla="*/ 6967 w 15307"/>
                <a:gd name="connsiteY21" fmla="*/ 7199 h 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307" h="15638">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w="12700" cap="flat">
              <a:noFill/>
              <a:prstDash val="solid"/>
              <a:miter/>
            </a:ln>
          </p:spPr>
          <p:txBody>
            <a:bodyPr rtlCol="0" anchor="ctr"/>
            <a:lstStyle/>
            <a:p>
              <a:endParaRPr lang="en-US" dirty="0"/>
            </a:p>
          </p:txBody>
        </p:sp>
        <p:sp>
          <p:nvSpPr>
            <p:cNvPr id="1637" name="Freeform: Shape 1636">
              <a:extLst>
                <a:ext uri="{FF2B5EF4-FFF2-40B4-BE49-F238E27FC236}">
                  <a16:creationId xmlns:a16="http://schemas.microsoft.com/office/drawing/2014/main" id="{2432C7DE-A05A-4CAA-ABF0-59485B81B8DF}"/>
                </a:ext>
              </a:extLst>
            </p:cNvPr>
            <p:cNvSpPr/>
            <p:nvPr/>
          </p:nvSpPr>
          <p:spPr>
            <a:xfrm>
              <a:off x="1223750" y="5624392"/>
              <a:ext cx="159567" cy="14601"/>
            </a:xfrm>
            <a:custGeom>
              <a:avLst/>
              <a:gdLst>
                <a:gd name="connsiteX0" fmla="*/ 7369 w 159567"/>
                <a:gd name="connsiteY0" fmla="*/ 7234 h 14601"/>
                <a:gd name="connsiteX1" fmla="*/ 7369 w 159567"/>
                <a:gd name="connsiteY1" fmla="*/ 14601 h 14601"/>
                <a:gd name="connsiteX2" fmla="*/ 159567 w 159567"/>
                <a:gd name="connsiteY2" fmla="*/ 14601 h 14601"/>
                <a:gd name="connsiteX3" fmla="*/ 159567 w 159567"/>
                <a:gd name="connsiteY3" fmla="*/ 0 h 14601"/>
                <a:gd name="connsiteX4" fmla="*/ 0 w 159567"/>
                <a:gd name="connsiteY4" fmla="*/ 0 h 14601"/>
                <a:gd name="connsiteX5" fmla="*/ 7369 w 159567"/>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7" h="14601">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638" name="Freeform: Shape 1637">
              <a:extLst>
                <a:ext uri="{FF2B5EF4-FFF2-40B4-BE49-F238E27FC236}">
                  <a16:creationId xmlns:a16="http://schemas.microsoft.com/office/drawing/2014/main" id="{8289CA2E-8742-43C0-84FD-C67E74B5182C}"/>
                </a:ext>
              </a:extLst>
            </p:cNvPr>
            <p:cNvSpPr/>
            <p:nvPr/>
          </p:nvSpPr>
          <p:spPr>
            <a:xfrm>
              <a:off x="1761362" y="5653729"/>
              <a:ext cx="7140" cy="176153"/>
            </a:xfrm>
            <a:custGeom>
              <a:avLst/>
              <a:gdLst>
                <a:gd name="connsiteX0" fmla="*/ 7141 w 7140"/>
                <a:gd name="connsiteY0" fmla="*/ 160212 h 176153"/>
                <a:gd name="connsiteX1" fmla="*/ 7141 w 7140"/>
                <a:gd name="connsiteY1" fmla="*/ 160212 h 176153"/>
                <a:gd name="connsiteX2" fmla="*/ 7141 w 7140"/>
                <a:gd name="connsiteY2" fmla="*/ 157935 h 176153"/>
                <a:gd name="connsiteX3" fmla="*/ 7141 w 7140"/>
                <a:gd name="connsiteY3" fmla="*/ 0 h 176153"/>
                <a:gd name="connsiteX4" fmla="*/ 7141 w 7140"/>
                <a:gd name="connsiteY4" fmla="*/ 0 h 176153"/>
                <a:gd name="connsiteX5" fmla="*/ 40 w 7140"/>
                <a:gd name="connsiteY5" fmla="*/ 6430 h 176153"/>
                <a:gd name="connsiteX6" fmla="*/ 40 w 7140"/>
                <a:gd name="connsiteY6" fmla="*/ 7234 h 176153"/>
                <a:gd name="connsiteX7" fmla="*/ 40 w 7140"/>
                <a:gd name="connsiteY7" fmla="*/ 176153 h 176153"/>
                <a:gd name="connsiteX8" fmla="*/ 2318 w 7140"/>
                <a:gd name="connsiteY8" fmla="*/ 176153 h 17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0" h="176153">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w="12700" cap="flat">
              <a:noFill/>
              <a:prstDash val="solid"/>
              <a:miter/>
            </a:ln>
          </p:spPr>
          <p:txBody>
            <a:bodyPr rtlCol="0" anchor="ctr"/>
            <a:lstStyle/>
            <a:p>
              <a:endParaRPr lang="en-US" dirty="0"/>
            </a:p>
          </p:txBody>
        </p:sp>
        <p:sp>
          <p:nvSpPr>
            <p:cNvPr id="1639" name="Freeform: Shape 1638">
              <a:extLst>
                <a:ext uri="{FF2B5EF4-FFF2-40B4-BE49-F238E27FC236}">
                  <a16:creationId xmlns:a16="http://schemas.microsoft.com/office/drawing/2014/main" id="{2577E957-ABFD-4AD5-B3C5-B0C534195406}"/>
                </a:ext>
              </a:extLst>
            </p:cNvPr>
            <p:cNvSpPr/>
            <p:nvPr/>
          </p:nvSpPr>
          <p:spPr>
            <a:xfrm>
              <a:off x="1770379" y="5654265"/>
              <a:ext cx="4287" cy="148691"/>
            </a:xfrm>
            <a:custGeom>
              <a:avLst/>
              <a:gdLst>
                <a:gd name="connsiteX0" fmla="*/ 1608 w 4287"/>
                <a:gd name="connsiteY0" fmla="*/ 146281 h 148691"/>
                <a:gd name="connsiteX1" fmla="*/ 1608 w 4287"/>
                <a:gd name="connsiteY1" fmla="*/ 146281 h 148691"/>
                <a:gd name="connsiteX2" fmla="*/ 1608 w 4287"/>
                <a:gd name="connsiteY2" fmla="*/ 144941 h 148691"/>
                <a:gd name="connsiteX3" fmla="*/ 2412 w 4287"/>
                <a:gd name="connsiteY3" fmla="*/ 143869 h 148691"/>
                <a:gd name="connsiteX4" fmla="*/ 3483 w 4287"/>
                <a:gd name="connsiteY4" fmla="*/ 143066 h 148691"/>
                <a:gd name="connsiteX5" fmla="*/ 4287 w 4287"/>
                <a:gd name="connsiteY5" fmla="*/ 142396 h 148691"/>
                <a:gd name="connsiteX6" fmla="*/ 4287 w 4287"/>
                <a:gd name="connsiteY6" fmla="*/ 6564 h 148691"/>
                <a:gd name="connsiteX7" fmla="*/ 0 w 4287"/>
                <a:gd name="connsiteY7" fmla="*/ 0 h 148691"/>
                <a:gd name="connsiteX8" fmla="*/ 0 w 4287"/>
                <a:gd name="connsiteY8" fmla="*/ 148692 h 14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691">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w="12700" cap="flat">
              <a:noFill/>
              <a:prstDash val="solid"/>
              <a:miter/>
            </a:ln>
          </p:spPr>
          <p:txBody>
            <a:bodyPr rtlCol="0" anchor="ctr"/>
            <a:lstStyle/>
            <a:p>
              <a:endParaRPr lang="en-US" dirty="0"/>
            </a:p>
          </p:txBody>
        </p:sp>
        <p:sp>
          <p:nvSpPr>
            <p:cNvPr id="1640" name="Freeform: Shape 1639">
              <a:extLst>
                <a:ext uri="{FF2B5EF4-FFF2-40B4-BE49-F238E27FC236}">
                  <a16:creationId xmlns:a16="http://schemas.microsoft.com/office/drawing/2014/main" id="{F7E047E3-9355-4BCA-9B9B-5806083D8B8D}"/>
                </a:ext>
              </a:extLst>
            </p:cNvPr>
            <p:cNvSpPr/>
            <p:nvPr/>
          </p:nvSpPr>
          <p:spPr>
            <a:xfrm>
              <a:off x="1427530" y="5825461"/>
              <a:ext cx="2545" cy="11654"/>
            </a:xfrm>
            <a:custGeom>
              <a:avLst/>
              <a:gdLst>
                <a:gd name="connsiteX0" fmla="*/ 0 w 2545"/>
                <a:gd name="connsiteY0" fmla="*/ 0 h 11654"/>
                <a:gd name="connsiteX1" fmla="*/ 0 w 2545"/>
                <a:gd name="connsiteY1" fmla="*/ 11654 h 11654"/>
                <a:gd name="connsiteX2" fmla="*/ 2546 w 2545"/>
                <a:gd name="connsiteY2" fmla="*/ 6296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11654"/>
                  </a:lnTo>
                  <a:cubicBezTo>
                    <a:pt x="54" y="9590"/>
                    <a:pt x="978" y="7646"/>
                    <a:pt x="2546" y="6296"/>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641" name="Freeform: Shape 1640">
              <a:extLst>
                <a:ext uri="{FF2B5EF4-FFF2-40B4-BE49-F238E27FC236}">
                  <a16:creationId xmlns:a16="http://schemas.microsoft.com/office/drawing/2014/main" id="{4644C69D-0B85-406C-BA98-159C79620C3B}"/>
                </a:ext>
              </a:extLst>
            </p:cNvPr>
            <p:cNvSpPr/>
            <p:nvPr/>
          </p:nvSpPr>
          <p:spPr>
            <a:xfrm>
              <a:off x="1427530" y="5624392"/>
              <a:ext cx="14603" cy="205891"/>
            </a:xfrm>
            <a:custGeom>
              <a:avLst/>
              <a:gdLst>
                <a:gd name="connsiteX0" fmla="*/ 7235 w 14603"/>
                <a:gd name="connsiteY0" fmla="*/ 0 h 205891"/>
                <a:gd name="connsiteX1" fmla="*/ 5091 w 14603"/>
                <a:gd name="connsiteY1" fmla="*/ 0 h 205891"/>
                <a:gd name="connsiteX2" fmla="*/ 2546 w 14603"/>
                <a:gd name="connsiteY2" fmla="*/ 1473 h 205891"/>
                <a:gd name="connsiteX3" fmla="*/ 0 w 14603"/>
                <a:gd name="connsiteY3" fmla="*/ 6832 h 205891"/>
                <a:gd name="connsiteX4" fmla="*/ 0 w 14603"/>
                <a:gd name="connsiteY4" fmla="*/ 198524 h 205891"/>
                <a:gd name="connsiteX5" fmla="*/ 3885 w 14603"/>
                <a:gd name="connsiteY5" fmla="*/ 198524 h 205891"/>
                <a:gd name="connsiteX6" fmla="*/ 5091 w 14603"/>
                <a:gd name="connsiteY6" fmla="*/ 199729 h 205891"/>
                <a:gd name="connsiteX7" fmla="*/ 5091 w 14603"/>
                <a:gd name="connsiteY7" fmla="*/ 205891 h 205891"/>
                <a:gd name="connsiteX8" fmla="*/ 7235 w 14603"/>
                <a:gd name="connsiteY8" fmla="*/ 205891 h 205891"/>
                <a:gd name="connsiteX9" fmla="*/ 14604 w 14603"/>
                <a:gd name="connsiteY9" fmla="*/ 205891 h 205891"/>
                <a:gd name="connsiteX10" fmla="*/ 14604 w 14603"/>
                <a:gd name="connsiteY10" fmla="*/ 7234 h 205891"/>
                <a:gd name="connsiteX11" fmla="*/ 14604 w 14603"/>
                <a:gd name="connsiteY11" fmla="*/ 7234 h 205891"/>
                <a:gd name="connsiteX12" fmla="*/ 7235 w 14603"/>
                <a:gd name="connsiteY12" fmla="*/ 0 h 20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205891">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w="12700" cap="flat">
              <a:noFill/>
              <a:prstDash val="solid"/>
              <a:miter/>
            </a:ln>
          </p:spPr>
          <p:txBody>
            <a:bodyPr rtlCol="0" anchor="ctr"/>
            <a:lstStyle/>
            <a:p>
              <a:endParaRPr lang="en-US" dirty="0"/>
            </a:p>
          </p:txBody>
        </p:sp>
        <p:sp>
          <p:nvSpPr>
            <p:cNvPr id="1642" name="Freeform: Shape 1641">
              <a:extLst>
                <a:ext uri="{FF2B5EF4-FFF2-40B4-BE49-F238E27FC236}">
                  <a16:creationId xmlns:a16="http://schemas.microsoft.com/office/drawing/2014/main" id="{108FF742-F513-4DBF-BF30-41E018D8FD90}"/>
                </a:ext>
              </a:extLst>
            </p:cNvPr>
            <p:cNvSpPr/>
            <p:nvPr/>
          </p:nvSpPr>
          <p:spPr>
            <a:xfrm>
              <a:off x="1776274" y="5822782"/>
              <a:ext cx="1339" cy="7635"/>
            </a:xfrm>
            <a:custGeom>
              <a:avLst/>
              <a:gdLst>
                <a:gd name="connsiteX0" fmla="*/ 1340 w 1339"/>
                <a:gd name="connsiteY0" fmla="*/ 7636 h 7635"/>
                <a:gd name="connsiteX1" fmla="*/ 1340 w 1339"/>
                <a:gd name="connsiteY1" fmla="*/ 0 h 7635"/>
                <a:gd name="connsiteX2" fmla="*/ 0 w 1339"/>
                <a:gd name="connsiteY2" fmla="*/ 0 h 7635"/>
                <a:gd name="connsiteX3" fmla="*/ 0 w 1339"/>
                <a:gd name="connsiteY3" fmla="*/ 6966 h 7635"/>
              </a:gdLst>
              <a:ahLst/>
              <a:cxnLst>
                <a:cxn ang="0">
                  <a:pos x="connsiteX0" y="connsiteY0"/>
                </a:cxn>
                <a:cxn ang="0">
                  <a:pos x="connsiteX1" y="connsiteY1"/>
                </a:cxn>
                <a:cxn ang="0">
                  <a:pos x="connsiteX2" y="connsiteY2"/>
                </a:cxn>
                <a:cxn ang="0">
                  <a:pos x="connsiteX3" y="connsiteY3"/>
                </a:cxn>
              </a:cxnLst>
              <a:rect l="l" t="t" r="r" b="b"/>
              <a:pathLst>
                <a:path w="1339" h="7635">
                  <a:moveTo>
                    <a:pt x="1340" y="7636"/>
                  </a:moveTo>
                  <a:lnTo>
                    <a:pt x="1340" y="0"/>
                  </a:lnTo>
                  <a:lnTo>
                    <a:pt x="0" y="0"/>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643" name="Freeform: Shape 1642">
              <a:extLst>
                <a:ext uri="{FF2B5EF4-FFF2-40B4-BE49-F238E27FC236}">
                  <a16:creationId xmlns:a16="http://schemas.microsoft.com/office/drawing/2014/main" id="{9594D4BF-3F08-43DA-A487-CF491D9C0DBA}"/>
                </a:ext>
              </a:extLst>
            </p:cNvPr>
            <p:cNvSpPr/>
            <p:nvPr/>
          </p:nvSpPr>
          <p:spPr>
            <a:xfrm>
              <a:off x="1780293" y="5818094"/>
              <a:ext cx="1607" cy="5626"/>
            </a:xfrm>
            <a:custGeom>
              <a:avLst/>
              <a:gdLst>
                <a:gd name="connsiteX0" fmla="*/ 1608 w 1607"/>
                <a:gd name="connsiteY0" fmla="*/ 0 h 5626"/>
                <a:gd name="connsiteX1" fmla="*/ 0 w 1607"/>
                <a:gd name="connsiteY1" fmla="*/ 2813 h 5626"/>
                <a:gd name="connsiteX2" fmla="*/ 0 w 1607"/>
                <a:gd name="connsiteY2" fmla="*/ 5626 h 5626"/>
              </a:gdLst>
              <a:ahLst/>
              <a:cxnLst>
                <a:cxn ang="0">
                  <a:pos x="connsiteX0" y="connsiteY0"/>
                </a:cxn>
                <a:cxn ang="0">
                  <a:pos x="connsiteX1" y="connsiteY1"/>
                </a:cxn>
                <a:cxn ang="0">
                  <a:pos x="connsiteX2" y="connsiteY2"/>
                </a:cxn>
              </a:cxnLst>
              <a:rect l="l" t="t" r="r" b="b"/>
              <a:pathLst>
                <a:path w="1607" h="5626">
                  <a:moveTo>
                    <a:pt x="1608" y="0"/>
                  </a:moveTo>
                  <a:cubicBezTo>
                    <a:pt x="1326" y="1060"/>
                    <a:pt x="764" y="2028"/>
                    <a:pt x="0" y="2813"/>
                  </a:cubicBezTo>
                  <a:lnTo>
                    <a:pt x="0" y="5626"/>
                  </a:lnTo>
                  <a:close/>
                </a:path>
              </a:pathLst>
            </a:custGeom>
            <a:solidFill>
              <a:srgbClr val="000000"/>
            </a:solidFill>
            <a:ln w="12700" cap="flat">
              <a:noFill/>
              <a:prstDash val="solid"/>
              <a:miter/>
            </a:ln>
          </p:spPr>
          <p:txBody>
            <a:bodyPr rtlCol="0" anchor="ctr"/>
            <a:lstStyle/>
            <a:p>
              <a:endParaRPr lang="en-US" dirty="0"/>
            </a:p>
          </p:txBody>
        </p:sp>
        <p:sp>
          <p:nvSpPr>
            <p:cNvPr id="1644" name="Freeform: Shape 1643">
              <a:extLst>
                <a:ext uri="{FF2B5EF4-FFF2-40B4-BE49-F238E27FC236}">
                  <a16:creationId xmlns:a16="http://schemas.microsoft.com/office/drawing/2014/main" id="{A738ABFF-666F-4A4F-848B-8BC3AAAD655B}"/>
                </a:ext>
              </a:extLst>
            </p:cNvPr>
            <p:cNvSpPr/>
            <p:nvPr/>
          </p:nvSpPr>
          <p:spPr>
            <a:xfrm>
              <a:off x="1763680" y="5813941"/>
              <a:ext cx="4823" cy="15940"/>
            </a:xfrm>
            <a:custGeom>
              <a:avLst/>
              <a:gdLst>
                <a:gd name="connsiteX0" fmla="*/ 4823 w 4823"/>
                <a:gd name="connsiteY0" fmla="*/ 15941 h 15940"/>
                <a:gd name="connsiteX1" fmla="*/ 4823 w 4823"/>
                <a:gd name="connsiteY1" fmla="*/ 5760 h 15940"/>
                <a:gd name="connsiteX2" fmla="*/ 4823 w 4823"/>
                <a:gd name="connsiteY2" fmla="*/ 0 h 15940"/>
                <a:gd name="connsiteX3" fmla="*/ 0 w 4823"/>
                <a:gd name="connsiteY3" fmla="*/ 15941 h 15940"/>
                <a:gd name="connsiteX4" fmla="*/ 4823 w 4823"/>
                <a:gd name="connsiteY4" fmla="*/ 15941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15940">
                  <a:moveTo>
                    <a:pt x="4823" y="15941"/>
                  </a:moveTo>
                  <a:lnTo>
                    <a:pt x="4823" y="5760"/>
                  </a:lnTo>
                  <a:cubicBezTo>
                    <a:pt x="4019" y="3922"/>
                    <a:pt x="4019" y="1838"/>
                    <a:pt x="4823" y="0"/>
                  </a:cubicBezTo>
                  <a:lnTo>
                    <a:pt x="0" y="15941"/>
                  </a:lnTo>
                  <a:lnTo>
                    <a:pt x="4823" y="15941"/>
                  </a:lnTo>
                  <a:close/>
                </a:path>
              </a:pathLst>
            </a:custGeom>
            <a:solidFill>
              <a:srgbClr val="000000"/>
            </a:solidFill>
            <a:ln w="12700" cap="flat">
              <a:noFill/>
              <a:prstDash val="solid"/>
              <a:miter/>
            </a:ln>
          </p:spPr>
          <p:txBody>
            <a:bodyPr rtlCol="0" anchor="ctr"/>
            <a:lstStyle/>
            <a:p>
              <a:endParaRPr lang="en-US" dirty="0"/>
            </a:p>
          </p:txBody>
        </p:sp>
        <p:sp>
          <p:nvSpPr>
            <p:cNvPr id="1645" name="Freeform: Shape 1644">
              <a:extLst>
                <a:ext uri="{FF2B5EF4-FFF2-40B4-BE49-F238E27FC236}">
                  <a16:creationId xmlns:a16="http://schemas.microsoft.com/office/drawing/2014/main" id="{45E057F7-E25F-4293-8388-8353E31481CE}"/>
                </a:ext>
              </a:extLst>
            </p:cNvPr>
            <p:cNvSpPr/>
            <p:nvPr/>
          </p:nvSpPr>
          <p:spPr>
            <a:xfrm>
              <a:off x="1771183" y="5822380"/>
              <a:ext cx="2411" cy="7635"/>
            </a:xfrm>
            <a:custGeom>
              <a:avLst/>
              <a:gdLst>
                <a:gd name="connsiteX0" fmla="*/ 2412 w 2411"/>
                <a:gd name="connsiteY0" fmla="*/ 7502 h 7635"/>
                <a:gd name="connsiteX1" fmla="*/ 2412 w 2411"/>
                <a:gd name="connsiteY1" fmla="*/ 804 h 7635"/>
                <a:gd name="connsiteX2" fmla="*/ 1608 w 2411"/>
                <a:gd name="connsiteY2" fmla="*/ 804 h 7635"/>
                <a:gd name="connsiteX3" fmla="*/ 0 w 2411"/>
                <a:gd name="connsiteY3" fmla="*/ 0 h 7635"/>
                <a:gd name="connsiteX4" fmla="*/ 0 w 2411"/>
                <a:gd name="connsiteY4" fmla="*/ 7636 h 7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635">
                  <a:moveTo>
                    <a:pt x="2412" y="7502"/>
                  </a:moveTo>
                  <a:lnTo>
                    <a:pt x="2412" y="804"/>
                  </a:lnTo>
                  <a:lnTo>
                    <a:pt x="1608" y="804"/>
                  </a:lnTo>
                  <a:cubicBezTo>
                    <a:pt x="1045" y="591"/>
                    <a:pt x="509" y="321"/>
                    <a:pt x="0" y="0"/>
                  </a:cubicBezTo>
                  <a:lnTo>
                    <a:pt x="0" y="7636"/>
                  </a:lnTo>
                  <a:close/>
                </a:path>
              </a:pathLst>
            </a:custGeom>
            <a:solidFill>
              <a:srgbClr val="000000"/>
            </a:solidFill>
            <a:ln w="12700" cap="flat">
              <a:noFill/>
              <a:prstDash val="solid"/>
              <a:miter/>
            </a:ln>
          </p:spPr>
          <p:txBody>
            <a:bodyPr rtlCol="0" anchor="ctr"/>
            <a:lstStyle/>
            <a:p>
              <a:endParaRPr lang="en-US" dirty="0"/>
            </a:p>
          </p:txBody>
        </p:sp>
        <p:sp>
          <p:nvSpPr>
            <p:cNvPr id="1646" name="Freeform: Shape 1645">
              <a:extLst>
                <a:ext uri="{FF2B5EF4-FFF2-40B4-BE49-F238E27FC236}">
                  <a16:creationId xmlns:a16="http://schemas.microsoft.com/office/drawing/2014/main" id="{16701A7C-1739-4793-8759-9F926E10FD25}"/>
                </a:ext>
              </a:extLst>
            </p:cNvPr>
            <p:cNvSpPr/>
            <p:nvPr/>
          </p:nvSpPr>
          <p:spPr>
            <a:xfrm>
              <a:off x="417340" y="5557414"/>
              <a:ext cx="169079" cy="13663"/>
            </a:xfrm>
            <a:custGeom>
              <a:avLst/>
              <a:gdLst>
                <a:gd name="connsiteX0" fmla="*/ 7369 w 169079"/>
                <a:gd name="connsiteY0" fmla="*/ 6430 h 13663"/>
                <a:gd name="connsiteX1" fmla="*/ 7369 w 169079"/>
                <a:gd name="connsiteY1" fmla="*/ 10181 h 13663"/>
                <a:gd name="connsiteX2" fmla="*/ 12058 w 169079"/>
                <a:gd name="connsiteY2" fmla="*/ 13664 h 13663"/>
                <a:gd name="connsiteX3" fmla="*/ 163185 w 169079"/>
                <a:gd name="connsiteY3" fmla="*/ 13664 h 13663"/>
                <a:gd name="connsiteX4" fmla="*/ 163185 w 169079"/>
                <a:gd name="connsiteY4" fmla="*/ 6430 h 13663"/>
                <a:gd name="connsiteX5" fmla="*/ 163185 w 169079"/>
                <a:gd name="connsiteY5" fmla="*/ 5359 h 13663"/>
                <a:gd name="connsiteX6" fmla="*/ 163185 w 169079"/>
                <a:gd name="connsiteY6" fmla="*/ 3885 h 13663"/>
                <a:gd name="connsiteX7" fmla="*/ 163989 w 169079"/>
                <a:gd name="connsiteY7" fmla="*/ 2545 h 13663"/>
                <a:gd name="connsiteX8" fmla="*/ 163989 w 169079"/>
                <a:gd name="connsiteY8" fmla="*/ 1608 h 13663"/>
                <a:gd name="connsiteX9" fmla="*/ 163989 w 169079"/>
                <a:gd name="connsiteY9" fmla="*/ 1608 h 13663"/>
                <a:gd name="connsiteX10" fmla="*/ 165194 w 169079"/>
                <a:gd name="connsiteY10" fmla="*/ 670 h 13663"/>
                <a:gd name="connsiteX11" fmla="*/ 166266 w 169079"/>
                <a:gd name="connsiteY11" fmla="*/ 0 h 13663"/>
                <a:gd name="connsiteX12" fmla="*/ 167472 w 169079"/>
                <a:gd name="connsiteY12" fmla="*/ 0 h 13663"/>
                <a:gd name="connsiteX13" fmla="*/ 169080 w 169079"/>
                <a:gd name="connsiteY13" fmla="*/ 0 h 13663"/>
                <a:gd name="connsiteX14" fmla="*/ 0 w 169079"/>
                <a:gd name="connsiteY14" fmla="*/ 0 h 13663"/>
                <a:gd name="connsiteX15" fmla="*/ 7369 w 169079"/>
                <a:gd name="connsiteY15" fmla="*/ 6430 h 1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9079" h="13663">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w="12700" cap="flat">
              <a:noFill/>
              <a:prstDash val="solid"/>
              <a:miter/>
            </a:ln>
          </p:spPr>
          <p:txBody>
            <a:bodyPr rtlCol="0" anchor="ctr"/>
            <a:lstStyle/>
            <a:p>
              <a:endParaRPr lang="en-US" dirty="0"/>
            </a:p>
          </p:txBody>
        </p:sp>
        <p:sp>
          <p:nvSpPr>
            <p:cNvPr id="1647" name="Freeform: Shape 1646">
              <a:extLst>
                <a:ext uri="{FF2B5EF4-FFF2-40B4-BE49-F238E27FC236}">
                  <a16:creationId xmlns:a16="http://schemas.microsoft.com/office/drawing/2014/main" id="{0B3D79A1-6E33-445A-BFA8-A32E83588FF8}"/>
                </a:ext>
              </a:extLst>
            </p:cNvPr>
            <p:cNvSpPr/>
            <p:nvPr/>
          </p:nvSpPr>
          <p:spPr>
            <a:xfrm>
              <a:off x="424708" y="5570810"/>
              <a:ext cx="401" cy="267"/>
            </a:xfrm>
            <a:custGeom>
              <a:avLst/>
              <a:gdLst>
                <a:gd name="connsiteX0" fmla="*/ 0 w 401"/>
                <a:gd name="connsiteY0" fmla="*/ 0 h 267"/>
                <a:gd name="connsiteX1" fmla="*/ 0 w 401"/>
                <a:gd name="connsiteY1" fmla="*/ 268 h 267"/>
                <a:gd name="connsiteX2" fmla="*/ 402 w 401"/>
                <a:gd name="connsiteY2" fmla="*/ 268 h 267"/>
                <a:gd name="connsiteX3" fmla="*/ 0 w 401"/>
                <a:gd name="connsiteY3" fmla="*/ 0 h 267"/>
              </a:gdLst>
              <a:ahLst/>
              <a:cxnLst>
                <a:cxn ang="0">
                  <a:pos x="connsiteX0" y="connsiteY0"/>
                </a:cxn>
                <a:cxn ang="0">
                  <a:pos x="connsiteX1" y="connsiteY1"/>
                </a:cxn>
                <a:cxn ang="0">
                  <a:pos x="connsiteX2" y="connsiteY2"/>
                </a:cxn>
                <a:cxn ang="0">
                  <a:pos x="connsiteX3" y="connsiteY3"/>
                </a:cxn>
              </a:cxnLst>
              <a:rect l="l" t="t" r="r" b="b"/>
              <a:pathLst>
                <a:path w="401" h="267">
                  <a:moveTo>
                    <a:pt x="0" y="0"/>
                  </a:moveTo>
                  <a:lnTo>
                    <a:pt x="0" y="268"/>
                  </a:lnTo>
                  <a:lnTo>
                    <a:pt x="402" y="268"/>
                  </a:lnTo>
                  <a:lnTo>
                    <a:pt x="0" y="0"/>
                  </a:lnTo>
                  <a:close/>
                </a:path>
              </a:pathLst>
            </a:custGeom>
            <a:solidFill>
              <a:srgbClr val="000000"/>
            </a:solidFill>
            <a:ln w="12700" cap="flat">
              <a:noFill/>
              <a:prstDash val="solid"/>
              <a:miter/>
            </a:ln>
          </p:spPr>
          <p:txBody>
            <a:bodyPr rtlCol="0" anchor="ctr"/>
            <a:lstStyle/>
            <a:p>
              <a:endParaRPr lang="en-US" dirty="0"/>
            </a:p>
          </p:txBody>
        </p:sp>
        <p:sp>
          <p:nvSpPr>
            <p:cNvPr id="1648" name="Freeform: Shape 1647">
              <a:extLst>
                <a:ext uri="{FF2B5EF4-FFF2-40B4-BE49-F238E27FC236}">
                  <a16:creationId xmlns:a16="http://schemas.microsoft.com/office/drawing/2014/main" id="{5B3B4A97-C70C-4679-B552-1281541E153A}"/>
                </a:ext>
              </a:extLst>
            </p:cNvPr>
            <p:cNvSpPr/>
            <p:nvPr/>
          </p:nvSpPr>
          <p:spPr>
            <a:xfrm>
              <a:off x="424708" y="5567595"/>
              <a:ext cx="33494" cy="24782"/>
            </a:xfrm>
            <a:custGeom>
              <a:avLst/>
              <a:gdLst>
                <a:gd name="connsiteX0" fmla="*/ 29207 w 33494"/>
                <a:gd name="connsiteY0" fmla="*/ 24782 h 24782"/>
                <a:gd name="connsiteX1" fmla="*/ 33494 w 33494"/>
                <a:gd name="connsiteY1" fmla="*/ 24782 h 24782"/>
                <a:gd name="connsiteX2" fmla="*/ 4689 w 33494"/>
                <a:gd name="connsiteY2" fmla="*/ 3483 h 24782"/>
                <a:gd name="connsiteX3" fmla="*/ 0 w 33494"/>
                <a:gd name="connsiteY3" fmla="*/ 0 h 24782"/>
                <a:gd name="connsiteX4" fmla="*/ 0 w 33494"/>
                <a:gd name="connsiteY4" fmla="*/ 3215 h 24782"/>
                <a:gd name="connsiteX5" fmla="*/ 402 w 33494"/>
                <a:gd name="connsiteY5" fmla="*/ 3483 h 24782"/>
                <a:gd name="connsiteX6" fmla="*/ 29207 w 33494"/>
                <a:gd name="connsiteY6" fmla="*/ 24782 h 2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4782">
                  <a:moveTo>
                    <a:pt x="29207" y="24782"/>
                  </a:moveTo>
                  <a:lnTo>
                    <a:pt x="33494" y="24782"/>
                  </a:lnTo>
                  <a:lnTo>
                    <a:pt x="4689" y="3483"/>
                  </a:lnTo>
                  <a:lnTo>
                    <a:pt x="0" y="0"/>
                  </a:lnTo>
                  <a:lnTo>
                    <a:pt x="0" y="3215"/>
                  </a:lnTo>
                  <a:lnTo>
                    <a:pt x="402" y="3483"/>
                  </a:lnTo>
                  <a:lnTo>
                    <a:pt x="29207" y="24782"/>
                  </a:lnTo>
                  <a:close/>
                </a:path>
              </a:pathLst>
            </a:custGeom>
            <a:solidFill>
              <a:srgbClr val="000000"/>
            </a:solidFill>
            <a:ln w="12700" cap="flat">
              <a:noFill/>
              <a:prstDash val="solid"/>
              <a:miter/>
            </a:ln>
          </p:spPr>
          <p:txBody>
            <a:bodyPr rtlCol="0" anchor="ctr"/>
            <a:lstStyle/>
            <a:p>
              <a:endParaRPr lang="en-US" dirty="0"/>
            </a:p>
          </p:txBody>
        </p:sp>
        <p:sp>
          <p:nvSpPr>
            <p:cNvPr id="1649" name="Freeform: Shape 1648">
              <a:extLst>
                <a:ext uri="{FF2B5EF4-FFF2-40B4-BE49-F238E27FC236}">
                  <a16:creationId xmlns:a16="http://schemas.microsoft.com/office/drawing/2014/main" id="{7440E38F-41D5-4125-A850-C6A4EE4C3EA6}"/>
                </a:ext>
              </a:extLst>
            </p:cNvPr>
            <p:cNvSpPr/>
            <p:nvPr/>
          </p:nvSpPr>
          <p:spPr>
            <a:xfrm>
              <a:off x="410105" y="5556610"/>
              <a:ext cx="14603" cy="35766"/>
            </a:xfrm>
            <a:custGeom>
              <a:avLst/>
              <a:gdLst>
                <a:gd name="connsiteX0" fmla="*/ 14604 w 14603"/>
                <a:gd name="connsiteY0" fmla="*/ 35766 h 35766"/>
                <a:gd name="connsiteX1" fmla="*/ 14604 w 14603"/>
                <a:gd name="connsiteY1" fmla="*/ 7234 h 35766"/>
                <a:gd name="connsiteX2" fmla="*/ 7235 w 14603"/>
                <a:gd name="connsiteY2" fmla="*/ 0 h 35766"/>
                <a:gd name="connsiteX3" fmla="*/ 0 w 14603"/>
                <a:gd name="connsiteY3" fmla="*/ 7234 h 35766"/>
                <a:gd name="connsiteX4" fmla="*/ 0 w 14603"/>
                <a:gd name="connsiteY4" fmla="*/ 35766 h 35766"/>
                <a:gd name="connsiteX5" fmla="*/ 14604 w 14603"/>
                <a:gd name="connsiteY5" fmla="*/ 35766 h 3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5766">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w="12700" cap="flat">
              <a:noFill/>
              <a:prstDash val="solid"/>
              <a:miter/>
            </a:ln>
          </p:spPr>
          <p:txBody>
            <a:bodyPr rtlCol="0" anchor="ctr"/>
            <a:lstStyle/>
            <a:p>
              <a:endParaRPr lang="en-US" dirty="0"/>
            </a:p>
          </p:txBody>
        </p:sp>
        <p:sp>
          <p:nvSpPr>
            <p:cNvPr id="1650" name="Freeform: Shape 1649">
              <a:extLst>
                <a:ext uri="{FF2B5EF4-FFF2-40B4-BE49-F238E27FC236}">
                  <a16:creationId xmlns:a16="http://schemas.microsoft.com/office/drawing/2014/main" id="{A1BA30DB-501B-4E20-917C-BCB53000E00B}"/>
                </a:ext>
              </a:extLst>
            </p:cNvPr>
            <p:cNvSpPr/>
            <p:nvPr/>
          </p:nvSpPr>
          <p:spPr>
            <a:xfrm>
              <a:off x="4274821" y="6550703"/>
              <a:ext cx="2545" cy="303009"/>
            </a:xfrm>
            <a:custGeom>
              <a:avLst/>
              <a:gdLst>
                <a:gd name="connsiteX0" fmla="*/ 1206 w 2545"/>
                <a:gd name="connsiteY0" fmla="*/ 0 h 303009"/>
                <a:gd name="connsiteX1" fmla="*/ 0 w 2545"/>
                <a:gd name="connsiteY1" fmla="*/ 0 h 303009"/>
                <a:gd name="connsiteX2" fmla="*/ 0 w 2545"/>
                <a:gd name="connsiteY2" fmla="*/ 303010 h 303009"/>
                <a:gd name="connsiteX3" fmla="*/ 2546 w 2545"/>
                <a:gd name="connsiteY3" fmla="*/ 303010 h 303009"/>
                <a:gd name="connsiteX4" fmla="*/ 2546 w 2545"/>
                <a:gd name="connsiteY4" fmla="*/ 0 h 303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03009">
                  <a:moveTo>
                    <a:pt x="1206" y="0"/>
                  </a:moveTo>
                  <a:lnTo>
                    <a:pt x="0" y="0"/>
                  </a:lnTo>
                  <a:lnTo>
                    <a:pt x="0" y="303010"/>
                  </a:lnTo>
                  <a:lnTo>
                    <a:pt x="2546" y="303010"/>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651" name="Freeform: Shape 1650">
              <a:extLst>
                <a:ext uri="{FF2B5EF4-FFF2-40B4-BE49-F238E27FC236}">
                  <a16:creationId xmlns:a16="http://schemas.microsoft.com/office/drawing/2014/main" id="{611ECEF3-813C-449B-9320-43A91CDB21C6}"/>
                </a:ext>
              </a:extLst>
            </p:cNvPr>
            <p:cNvSpPr/>
            <p:nvPr/>
          </p:nvSpPr>
          <p:spPr>
            <a:xfrm>
              <a:off x="4204751" y="6533423"/>
              <a:ext cx="71678" cy="15828"/>
            </a:xfrm>
            <a:custGeom>
              <a:avLst/>
              <a:gdLst>
                <a:gd name="connsiteX0" fmla="*/ 64041 w 71678"/>
                <a:gd name="connsiteY0" fmla="*/ 10047 h 15828"/>
                <a:gd name="connsiteX1" fmla="*/ 71276 w 71678"/>
                <a:gd name="connsiteY1" fmla="*/ 2679 h 15828"/>
                <a:gd name="connsiteX2" fmla="*/ 71276 w 71678"/>
                <a:gd name="connsiteY2" fmla="*/ 2679 h 15828"/>
                <a:gd name="connsiteX3" fmla="*/ 5359 w 71678"/>
                <a:gd name="connsiteY3" fmla="*/ 0 h 15828"/>
                <a:gd name="connsiteX4" fmla="*/ 5359 w 71678"/>
                <a:gd name="connsiteY4" fmla="*/ 6966 h 15828"/>
                <a:gd name="connsiteX5" fmla="*/ 5359 w 71678"/>
                <a:gd name="connsiteY5" fmla="*/ 6966 h 15828"/>
                <a:gd name="connsiteX6" fmla="*/ 5359 w 71678"/>
                <a:gd name="connsiteY6" fmla="*/ 8439 h 15828"/>
                <a:gd name="connsiteX7" fmla="*/ 5359 w 71678"/>
                <a:gd name="connsiteY7" fmla="*/ 9645 h 15828"/>
                <a:gd name="connsiteX8" fmla="*/ 4421 w 71678"/>
                <a:gd name="connsiteY8" fmla="*/ 10984 h 15828"/>
                <a:gd name="connsiteX9" fmla="*/ 3751 w 71678"/>
                <a:gd name="connsiteY9" fmla="*/ 11922 h 15828"/>
                <a:gd name="connsiteX10" fmla="*/ 2278 w 71678"/>
                <a:gd name="connsiteY10" fmla="*/ 12860 h 15828"/>
                <a:gd name="connsiteX11" fmla="*/ 1474 w 71678"/>
                <a:gd name="connsiteY11" fmla="*/ 12860 h 15828"/>
                <a:gd name="connsiteX12" fmla="*/ 0 w 71678"/>
                <a:gd name="connsiteY12" fmla="*/ 12860 h 15828"/>
                <a:gd name="connsiteX13" fmla="*/ 0 w 71678"/>
                <a:gd name="connsiteY13" fmla="*/ 12860 h 15828"/>
                <a:gd name="connsiteX14" fmla="*/ 70472 w 71678"/>
                <a:gd name="connsiteY14" fmla="*/ 15807 h 15828"/>
                <a:gd name="connsiteX15" fmla="*/ 71678 w 71678"/>
                <a:gd name="connsiteY15" fmla="*/ 15807 h 15828"/>
                <a:gd name="connsiteX16" fmla="*/ 64041 w 71678"/>
                <a:gd name="connsiteY16" fmla="*/ 10047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678" h="15828">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w="12700" cap="flat">
              <a:noFill/>
              <a:prstDash val="solid"/>
              <a:miter/>
            </a:ln>
          </p:spPr>
          <p:txBody>
            <a:bodyPr rtlCol="0" anchor="ctr"/>
            <a:lstStyle/>
            <a:p>
              <a:endParaRPr lang="en-US" dirty="0"/>
            </a:p>
          </p:txBody>
        </p:sp>
        <p:sp>
          <p:nvSpPr>
            <p:cNvPr id="1652" name="Freeform: Shape 1651">
              <a:extLst>
                <a:ext uri="{FF2B5EF4-FFF2-40B4-BE49-F238E27FC236}">
                  <a16:creationId xmlns:a16="http://schemas.microsoft.com/office/drawing/2014/main" id="{19315A16-EAE3-49C2-9637-6E27F4F7E720}"/>
                </a:ext>
              </a:extLst>
            </p:cNvPr>
            <p:cNvSpPr/>
            <p:nvPr/>
          </p:nvSpPr>
          <p:spPr>
            <a:xfrm>
              <a:off x="2229654" y="6539049"/>
              <a:ext cx="94722" cy="2545"/>
            </a:xfrm>
            <a:custGeom>
              <a:avLst/>
              <a:gdLst>
                <a:gd name="connsiteX0" fmla="*/ 93784 w 94722"/>
                <a:gd name="connsiteY0" fmla="*/ 0 h 2545"/>
                <a:gd name="connsiteX1" fmla="*/ 0 w 94722"/>
                <a:gd name="connsiteY1" fmla="*/ 0 h 2545"/>
                <a:gd name="connsiteX2" fmla="*/ 0 w 94722"/>
                <a:gd name="connsiteY2" fmla="*/ 2545 h 2545"/>
                <a:gd name="connsiteX3" fmla="*/ 94722 w 94722"/>
                <a:gd name="connsiteY3" fmla="*/ 2545 h 2545"/>
                <a:gd name="connsiteX4" fmla="*/ 94722 w 94722"/>
                <a:gd name="connsiteY4" fmla="*/ 1339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722" h="2545">
                  <a:moveTo>
                    <a:pt x="93784" y="0"/>
                  </a:moveTo>
                  <a:lnTo>
                    <a:pt x="0" y="0"/>
                  </a:lnTo>
                  <a:lnTo>
                    <a:pt x="0" y="2545"/>
                  </a:lnTo>
                  <a:lnTo>
                    <a:pt x="94722" y="2545"/>
                  </a:lnTo>
                  <a:cubicBezTo>
                    <a:pt x="94655" y="2143"/>
                    <a:pt x="94655" y="1742"/>
                    <a:pt x="94722" y="1339"/>
                  </a:cubicBezTo>
                  <a:close/>
                </a:path>
              </a:pathLst>
            </a:custGeom>
            <a:solidFill>
              <a:srgbClr val="000000"/>
            </a:solidFill>
            <a:ln w="12700" cap="flat">
              <a:noFill/>
              <a:prstDash val="solid"/>
              <a:miter/>
            </a:ln>
          </p:spPr>
          <p:txBody>
            <a:bodyPr rtlCol="0" anchor="ctr"/>
            <a:lstStyle/>
            <a:p>
              <a:endParaRPr lang="en-US" dirty="0"/>
            </a:p>
          </p:txBody>
        </p:sp>
        <p:sp>
          <p:nvSpPr>
            <p:cNvPr id="1653" name="Freeform: Shape 1652">
              <a:extLst>
                <a:ext uri="{FF2B5EF4-FFF2-40B4-BE49-F238E27FC236}">
                  <a16:creationId xmlns:a16="http://schemas.microsoft.com/office/drawing/2014/main" id="{D20EE187-D4FB-4C0A-93EB-AD94EA8A894E}"/>
                </a:ext>
              </a:extLst>
            </p:cNvPr>
            <p:cNvSpPr/>
            <p:nvPr/>
          </p:nvSpPr>
          <p:spPr>
            <a:xfrm>
              <a:off x="590974" y="5558352"/>
              <a:ext cx="41131" cy="34025"/>
            </a:xfrm>
            <a:custGeom>
              <a:avLst/>
              <a:gdLst>
                <a:gd name="connsiteX0" fmla="*/ 4153 w 41131"/>
                <a:gd name="connsiteY0" fmla="*/ 21433 h 34025"/>
                <a:gd name="connsiteX1" fmla="*/ 18757 w 41131"/>
                <a:gd name="connsiteY1" fmla="*/ 34025 h 34025"/>
                <a:gd name="connsiteX2" fmla="*/ 41131 w 41131"/>
                <a:gd name="connsiteY2" fmla="*/ 34025 h 34025"/>
                <a:gd name="connsiteX3" fmla="*/ 938 w 41131"/>
                <a:gd name="connsiteY3" fmla="*/ 0 h 34025"/>
                <a:gd name="connsiteX4" fmla="*/ 0 w 41131"/>
                <a:gd name="connsiteY4" fmla="*/ 0 h 34025"/>
                <a:gd name="connsiteX5" fmla="*/ 3483 w 41131"/>
                <a:gd name="connsiteY5" fmla="*/ 6028 h 3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1" h="34025">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w="12700" cap="flat">
              <a:noFill/>
              <a:prstDash val="solid"/>
              <a:miter/>
            </a:ln>
          </p:spPr>
          <p:txBody>
            <a:bodyPr rtlCol="0" anchor="ctr"/>
            <a:lstStyle/>
            <a:p>
              <a:endParaRPr lang="en-US" dirty="0"/>
            </a:p>
          </p:txBody>
        </p:sp>
        <p:sp>
          <p:nvSpPr>
            <p:cNvPr id="1654" name="Freeform: Shape 1653">
              <a:extLst>
                <a:ext uri="{FF2B5EF4-FFF2-40B4-BE49-F238E27FC236}">
                  <a16:creationId xmlns:a16="http://schemas.microsoft.com/office/drawing/2014/main" id="{BF470374-DD05-4EE9-AB45-590A97687054}"/>
                </a:ext>
              </a:extLst>
            </p:cNvPr>
            <p:cNvSpPr/>
            <p:nvPr/>
          </p:nvSpPr>
          <p:spPr>
            <a:xfrm>
              <a:off x="582351" y="5558486"/>
              <a:ext cx="49" cy="1071"/>
            </a:xfrm>
            <a:custGeom>
              <a:avLst/>
              <a:gdLst>
                <a:gd name="connsiteX0" fmla="*/ 49 w 49"/>
                <a:gd name="connsiteY0" fmla="*/ 134 h 1071"/>
                <a:gd name="connsiteX1" fmla="*/ 49 w 49"/>
                <a:gd name="connsiteY1" fmla="*/ 1072 h 1071"/>
                <a:gd name="connsiteX2" fmla="*/ 49 w 49"/>
                <a:gd name="connsiteY2" fmla="*/ 0 h 1071"/>
              </a:gdLst>
              <a:ahLst/>
              <a:cxnLst>
                <a:cxn ang="0">
                  <a:pos x="connsiteX0" y="connsiteY0"/>
                </a:cxn>
                <a:cxn ang="0">
                  <a:pos x="connsiteX1" y="connsiteY1"/>
                </a:cxn>
                <a:cxn ang="0">
                  <a:pos x="connsiteX2" y="connsiteY2"/>
                </a:cxn>
              </a:cxnLst>
              <a:rect l="l" t="t" r="r" b="b"/>
              <a:pathLst>
                <a:path w="49" h="1071">
                  <a:moveTo>
                    <a:pt x="49" y="134"/>
                  </a:moveTo>
                  <a:cubicBezTo>
                    <a:pt x="5" y="445"/>
                    <a:pt x="5" y="761"/>
                    <a:pt x="49" y="1072"/>
                  </a:cubicBezTo>
                  <a:cubicBezTo>
                    <a:pt x="-16" y="718"/>
                    <a:pt x="-16" y="354"/>
                    <a:pt x="49" y="0"/>
                  </a:cubicBezTo>
                  <a:close/>
                </a:path>
              </a:pathLst>
            </a:custGeom>
            <a:solidFill>
              <a:srgbClr val="000000"/>
            </a:solidFill>
            <a:ln w="12700" cap="flat">
              <a:noFill/>
              <a:prstDash val="solid"/>
              <a:miter/>
            </a:ln>
          </p:spPr>
          <p:txBody>
            <a:bodyPr rtlCol="0" anchor="ctr"/>
            <a:lstStyle/>
            <a:p>
              <a:endParaRPr lang="en-US" dirty="0"/>
            </a:p>
          </p:txBody>
        </p:sp>
        <p:sp>
          <p:nvSpPr>
            <p:cNvPr id="1655" name="Freeform: Shape 1654">
              <a:extLst>
                <a:ext uri="{FF2B5EF4-FFF2-40B4-BE49-F238E27FC236}">
                  <a16:creationId xmlns:a16="http://schemas.microsoft.com/office/drawing/2014/main" id="{8A80AA60-0FDB-4446-851E-C2A4F46D59C7}"/>
                </a:ext>
              </a:extLst>
            </p:cNvPr>
            <p:cNvSpPr/>
            <p:nvPr/>
          </p:nvSpPr>
          <p:spPr>
            <a:xfrm>
              <a:off x="1216248" y="5624392"/>
              <a:ext cx="14642" cy="213928"/>
            </a:xfrm>
            <a:custGeom>
              <a:avLst/>
              <a:gdLst>
                <a:gd name="connsiteX0" fmla="*/ 2948 w 14642"/>
                <a:gd name="connsiteY0" fmla="*/ 191558 h 213928"/>
                <a:gd name="connsiteX1" fmla="*/ 5627 w 14642"/>
                <a:gd name="connsiteY1" fmla="*/ 195979 h 213928"/>
                <a:gd name="connsiteX2" fmla="*/ 5627 w 14642"/>
                <a:gd name="connsiteY2" fmla="*/ 195979 h 213928"/>
                <a:gd name="connsiteX3" fmla="*/ 13666 w 14642"/>
                <a:gd name="connsiteY3" fmla="*/ 209374 h 213928"/>
                <a:gd name="connsiteX4" fmla="*/ 14604 w 14642"/>
                <a:gd name="connsiteY4" fmla="*/ 213929 h 213928"/>
                <a:gd name="connsiteX5" fmla="*/ 14604 w 14642"/>
                <a:gd name="connsiteY5" fmla="*/ 213125 h 213928"/>
                <a:gd name="connsiteX6" fmla="*/ 14604 w 14642"/>
                <a:gd name="connsiteY6" fmla="*/ 7234 h 213928"/>
                <a:gd name="connsiteX7" fmla="*/ 7235 w 14642"/>
                <a:gd name="connsiteY7" fmla="*/ 0 h 213928"/>
                <a:gd name="connsiteX8" fmla="*/ 0 w 14642"/>
                <a:gd name="connsiteY8" fmla="*/ 7234 h 213928"/>
                <a:gd name="connsiteX9" fmla="*/ 0 w 14642"/>
                <a:gd name="connsiteY9" fmla="*/ 187137 h 213928"/>
                <a:gd name="connsiteX10" fmla="*/ 2814 w 14642"/>
                <a:gd name="connsiteY10" fmla="*/ 191558 h 21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2" h="213928">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w="12700" cap="flat">
              <a:noFill/>
              <a:prstDash val="solid"/>
              <a:miter/>
            </a:ln>
          </p:spPr>
          <p:txBody>
            <a:bodyPr rtlCol="0" anchor="ctr"/>
            <a:lstStyle/>
            <a:p>
              <a:endParaRPr lang="en-US" dirty="0"/>
            </a:p>
          </p:txBody>
        </p:sp>
        <p:sp>
          <p:nvSpPr>
            <p:cNvPr id="1656" name="Freeform: Shape 1655">
              <a:extLst>
                <a:ext uri="{FF2B5EF4-FFF2-40B4-BE49-F238E27FC236}">
                  <a16:creationId xmlns:a16="http://schemas.microsoft.com/office/drawing/2014/main" id="{180341A4-2DA4-4771-9A34-A9647C44D51C}"/>
                </a:ext>
              </a:extLst>
            </p:cNvPr>
            <p:cNvSpPr/>
            <p:nvPr/>
          </p:nvSpPr>
          <p:spPr>
            <a:xfrm>
              <a:off x="1225090" y="5843412"/>
              <a:ext cx="2143" cy="100"/>
            </a:xfrm>
            <a:custGeom>
              <a:avLst/>
              <a:gdLst>
                <a:gd name="connsiteX0" fmla="*/ 2144 w 2143"/>
                <a:gd name="connsiteY0" fmla="*/ 0 h 100"/>
                <a:gd name="connsiteX1" fmla="*/ 0 w 2143"/>
                <a:gd name="connsiteY1" fmla="*/ 0 h 100"/>
                <a:gd name="connsiteX2" fmla="*/ 0 w 2143"/>
                <a:gd name="connsiteY2" fmla="*/ 0 h 100"/>
                <a:gd name="connsiteX3" fmla="*/ 2144 w 2143"/>
                <a:gd name="connsiteY3" fmla="*/ 0 h 100"/>
              </a:gdLst>
              <a:ahLst/>
              <a:cxnLst>
                <a:cxn ang="0">
                  <a:pos x="connsiteX0" y="connsiteY0"/>
                </a:cxn>
                <a:cxn ang="0">
                  <a:pos x="connsiteX1" y="connsiteY1"/>
                </a:cxn>
                <a:cxn ang="0">
                  <a:pos x="connsiteX2" y="connsiteY2"/>
                </a:cxn>
                <a:cxn ang="0">
                  <a:pos x="connsiteX3" y="connsiteY3"/>
                </a:cxn>
              </a:cxnLst>
              <a:rect l="l" t="t" r="r" b="b"/>
              <a:pathLst>
                <a:path w="2143" h="100">
                  <a:moveTo>
                    <a:pt x="2144" y="0"/>
                  </a:moveTo>
                  <a:cubicBezTo>
                    <a:pt x="1435" y="134"/>
                    <a:pt x="709" y="134"/>
                    <a:pt x="0" y="0"/>
                  </a:cubicBezTo>
                  <a:lnTo>
                    <a:pt x="0" y="0"/>
                  </a:lnTo>
                  <a:cubicBezTo>
                    <a:pt x="709" y="131"/>
                    <a:pt x="1435" y="131"/>
                    <a:pt x="2144" y="0"/>
                  </a:cubicBezTo>
                  <a:close/>
                </a:path>
              </a:pathLst>
            </a:custGeom>
            <a:solidFill>
              <a:srgbClr val="000000"/>
            </a:solidFill>
            <a:ln w="12700" cap="flat">
              <a:noFill/>
              <a:prstDash val="solid"/>
              <a:miter/>
            </a:ln>
          </p:spPr>
          <p:txBody>
            <a:bodyPr rtlCol="0" anchor="ctr"/>
            <a:lstStyle/>
            <a:p>
              <a:endParaRPr lang="en-US" dirty="0"/>
            </a:p>
          </p:txBody>
        </p:sp>
        <p:sp>
          <p:nvSpPr>
            <p:cNvPr id="1657" name="Freeform: Shape 1656">
              <a:extLst>
                <a:ext uri="{FF2B5EF4-FFF2-40B4-BE49-F238E27FC236}">
                  <a16:creationId xmlns:a16="http://schemas.microsoft.com/office/drawing/2014/main" id="{8B5AEA7F-171D-4B27-A062-DE2920EB013D}"/>
                </a:ext>
              </a:extLst>
            </p:cNvPr>
            <p:cNvSpPr/>
            <p:nvPr/>
          </p:nvSpPr>
          <p:spPr>
            <a:xfrm>
              <a:off x="1220669" y="5844081"/>
              <a:ext cx="1875" cy="57"/>
            </a:xfrm>
            <a:custGeom>
              <a:avLst/>
              <a:gdLst>
                <a:gd name="connsiteX0" fmla="*/ 1876 w 1875"/>
                <a:gd name="connsiteY0" fmla="*/ 0 h 57"/>
                <a:gd name="connsiteX1" fmla="*/ 0 w 1875"/>
                <a:gd name="connsiteY1" fmla="*/ 0 h 57"/>
                <a:gd name="connsiteX2" fmla="*/ 1876 w 1875"/>
                <a:gd name="connsiteY2" fmla="*/ 0 h 57"/>
              </a:gdLst>
              <a:ahLst/>
              <a:cxnLst>
                <a:cxn ang="0">
                  <a:pos x="connsiteX0" y="connsiteY0"/>
                </a:cxn>
                <a:cxn ang="0">
                  <a:pos x="connsiteX1" y="connsiteY1"/>
                </a:cxn>
                <a:cxn ang="0">
                  <a:pos x="connsiteX2" y="connsiteY2"/>
                </a:cxn>
              </a:cxnLst>
              <a:rect l="l" t="t" r="r" b="b"/>
              <a:pathLst>
                <a:path w="1875" h="57">
                  <a:moveTo>
                    <a:pt x="1876" y="0"/>
                  </a:moveTo>
                  <a:cubicBezTo>
                    <a:pt x="1253" y="76"/>
                    <a:pt x="623" y="76"/>
                    <a:pt x="0" y="0"/>
                  </a:cubicBezTo>
                  <a:lnTo>
                    <a:pt x="1876" y="0"/>
                  </a:lnTo>
                  <a:close/>
                </a:path>
              </a:pathLst>
            </a:custGeom>
            <a:solidFill>
              <a:srgbClr val="000000"/>
            </a:solidFill>
            <a:ln w="12700" cap="flat">
              <a:noFill/>
              <a:prstDash val="solid"/>
              <a:miter/>
            </a:ln>
          </p:spPr>
          <p:txBody>
            <a:bodyPr rtlCol="0" anchor="ctr"/>
            <a:lstStyle/>
            <a:p>
              <a:endParaRPr lang="en-US" dirty="0"/>
            </a:p>
          </p:txBody>
        </p:sp>
        <p:sp>
          <p:nvSpPr>
            <p:cNvPr id="1658" name="Freeform: Shape 1657">
              <a:extLst>
                <a:ext uri="{FF2B5EF4-FFF2-40B4-BE49-F238E27FC236}">
                  <a16:creationId xmlns:a16="http://schemas.microsoft.com/office/drawing/2014/main" id="{1D7A36CB-A895-423B-9A20-9FDC27F7FC55}"/>
                </a:ext>
              </a:extLst>
            </p:cNvPr>
            <p:cNvSpPr/>
            <p:nvPr/>
          </p:nvSpPr>
          <p:spPr>
            <a:xfrm>
              <a:off x="1768637" y="5652114"/>
              <a:ext cx="2545" cy="159549"/>
            </a:xfrm>
            <a:custGeom>
              <a:avLst/>
              <a:gdLst>
                <a:gd name="connsiteX0" fmla="*/ 2546 w 2545"/>
                <a:gd name="connsiteY0" fmla="*/ 2151 h 159549"/>
                <a:gd name="connsiteX1" fmla="*/ 2546 w 2545"/>
                <a:gd name="connsiteY1" fmla="*/ 1213 h 159549"/>
                <a:gd name="connsiteX2" fmla="*/ 1340 w 2545"/>
                <a:gd name="connsiteY2" fmla="*/ 8 h 159549"/>
                <a:gd name="connsiteX3" fmla="*/ 13 w 2545"/>
                <a:gd name="connsiteY3" fmla="*/ 1071 h 159549"/>
                <a:gd name="connsiteX4" fmla="*/ 0 w 2545"/>
                <a:gd name="connsiteY4" fmla="*/ 1213 h 159549"/>
                <a:gd name="connsiteX5" fmla="*/ 0 w 2545"/>
                <a:gd name="connsiteY5" fmla="*/ 159550 h 159549"/>
                <a:gd name="connsiteX6" fmla="*/ 2546 w 2545"/>
                <a:gd name="connsiteY6" fmla="*/ 150843 h 15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159549">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w="12700" cap="flat">
              <a:noFill/>
              <a:prstDash val="solid"/>
              <a:miter/>
            </a:ln>
          </p:spPr>
          <p:txBody>
            <a:bodyPr rtlCol="0" anchor="ctr"/>
            <a:lstStyle/>
            <a:p>
              <a:endParaRPr lang="en-US" dirty="0"/>
            </a:p>
          </p:txBody>
        </p:sp>
        <p:sp>
          <p:nvSpPr>
            <p:cNvPr id="1659" name="Freeform: Shape 1658">
              <a:extLst>
                <a:ext uri="{FF2B5EF4-FFF2-40B4-BE49-F238E27FC236}">
                  <a16:creationId xmlns:a16="http://schemas.microsoft.com/office/drawing/2014/main" id="{181748F6-B85E-40D7-B3DE-AB47A0D5B49B}"/>
                </a:ext>
              </a:extLst>
            </p:cNvPr>
            <p:cNvSpPr/>
            <p:nvPr/>
          </p:nvSpPr>
          <p:spPr>
            <a:xfrm>
              <a:off x="1768637" y="5819701"/>
              <a:ext cx="2545" cy="10180"/>
            </a:xfrm>
            <a:custGeom>
              <a:avLst/>
              <a:gdLst>
                <a:gd name="connsiteX0" fmla="*/ 2546 w 2545"/>
                <a:gd name="connsiteY0" fmla="*/ 10181 h 10180"/>
                <a:gd name="connsiteX1" fmla="*/ 2546 w 2545"/>
                <a:gd name="connsiteY1" fmla="*/ 2545 h 10180"/>
                <a:gd name="connsiteX2" fmla="*/ 0 w 2545"/>
                <a:gd name="connsiteY2" fmla="*/ 0 h 10180"/>
                <a:gd name="connsiteX3" fmla="*/ 0 w 2545"/>
                <a:gd name="connsiteY3" fmla="*/ 10181 h 10180"/>
                <a:gd name="connsiteX4" fmla="*/ 2546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2546" y="10181"/>
                  </a:moveTo>
                  <a:lnTo>
                    <a:pt x="2546" y="2545"/>
                  </a:lnTo>
                  <a:cubicBezTo>
                    <a:pt x="1487" y="1945"/>
                    <a:pt x="603" y="1065"/>
                    <a:pt x="0" y="0"/>
                  </a:cubicBezTo>
                  <a:lnTo>
                    <a:pt x="0" y="10181"/>
                  </a:lnTo>
                  <a:lnTo>
                    <a:pt x="2546" y="10181"/>
                  </a:lnTo>
                  <a:close/>
                </a:path>
              </a:pathLst>
            </a:custGeom>
            <a:solidFill>
              <a:srgbClr val="000000"/>
            </a:solidFill>
            <a:ln w="12700" cap="flat">
              <a:noFill/>
              <a:prstDash val="solid"/>
              <a:miter/>
            </a:ln>
          </p:spPr>
          <p:txBody>
            <a:bodyPr rtlCol="0" anchor="ctr"/>
            <a:lstStyle/>
            <a:p>
              <a:endParaRPr lang="en-US" dirty="0"/>
            </a:p>
          </p:txBody>
        </p:sp>
        <p:sp>
          <p:nvSpPr>
            <p:cNvPr id="1660" name="Freeform: Shape 1659">
              <a:extLst>
                <a:ext uri="{FF2B5EF4-FFF2-40B4-BE49-F238E27FC236}">
                  <a16:creationId xmlns:a16="http://schemas.microsoft.com/office/drawing/2014/main" id="{9A3EE41E-8279-41EB-9854-D8FF700A32D8}"/>
                </a:ext>
              </a:extLst>
            </p:cNvPr>
            <p:cNvSpPr/>
            <p:nvPr/>
          </p:nvSpPr>
          <p:spPr>
            <a:xfrm>
              <a:off x="1397921" y="5822908"/>
              <a:ext cx="33494" cy="2553"/>
            </a:xfrm>
            <a:custGeom>
              <a:avLst/>
              <a:gdLst>
                <a:gd name="connsiteX0" fmla="*/ 0 w 33494"/>
                <a:gd name="connsiteY0" fmla="*/ 1214 h 2553"/>
                <a:gd name="connsiteX1" fmla="*/ 0 w 33494"/>
                <a:gd name="connsiteY1" fmla="*/ 2553 h 2553"/>
                <a:gd name="connsiteX2" fmla="*/ 32155 w 33494"/>
                <a:gd name="connsiteY2" fmla="*/ 2553 h 2553"/>
                <a:gd name="connsiteX3" fmla="*/ 32155 w 33494"/>
                <a:gd name="connsiteY3" fmla="*/ 1214 h 2553"/>
                <a:gd name="connsiteX4" fmla="*/ 33347 w 33494"/>
                <a:gd name="connsiteY4" fmla="*/ 0 h 2553"/>
                <a:gd name="connsiteX5" fmla="*/ 33494 w 33494"/>
                <a:gd name="connsiteY5" fmla="*/ 8 h 2553"/>
                <a:gd name="connsiteX6" fmla="*/ 0 w 33494"/>
                <a:gd name="connsiteY6" fmla="*/ 8 h 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553">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w="12700" cap="flat">
              <a:noFill/>
              <a:prstDash val="solid"/>
              <a:miter/>
            </a:ln>
          </p:spPr>
          <p:txBody>
            <a:bodyPr rtlCol="0" anchor="ctr"/>
            <a:lstStyle/>
            <a:p>
              <a:endParaRPr lang="en-US" dirty="0"/>
            </a:p>
          </p:txBody>
        </p:sp>
        <p:sp>
          <p:nvSpPr>
            <p:cNvPr id="1661" name="Freeform: Shape 1660">
              <a:extLst>
                <a:ext uri="{FF2B5EF4-FFF2-40B4-BE49-F238E27FC236}">
                  <a16:creationId xmlns:a16="http://schemas.microsoft.com/office/drawing/2014/main" id="{AD2AC418-232A-4BC2-8A53-2C78E7C91A27}"/>
                </a:ext>
              </a:extLst>
            </p:cNvPr>
            <p:cNvSpPr/>
            <p:nvPr/>
          </p:nvSpPr>
          <p:spPr>
            <a:xfrm>
              <a:off x="1383318" y="5824658"/>
              <a:ext cx="14603" cy="308100"/>
            </a:xfrm>
            <a:custGeom>
              <a:avLst/>
              <a:gdLst>
                <a:gd name="connsiteX0" fmla="*/ 14604 w 14603"/>
                <a:gd name="connsiteY0" fmla="*/ 308100 h 308100"/>
                <a:gd name="connsiteX1" fmla="*/ 14604 w 14603"/>
                <a:gd name="connsiteY1" fmla="*/ 0 h 308100"/>
                <a:gd name="connsiteX2" fmla="*/ 7235 w 14603"/>
                <a:gd name="connsiteY2" fmla="*/ 7368 h 308100"/>
                <a:gd name="connsiteX3" fmla="*/ 0 w 14603"/>
                <a:gd name="connsiteY3" fmla="*/ 135 h 308100"/>
                <a:gd name="connsiteX4" fmla="*/ 0 w 14603"/>
                <a:gd name="connsiteY4" fmla="*/ 0 h 308100"/>
                <a:gd name="connsiteX5" fmla="*/ 0 w 14603"/>
                <a:gd name="connsiteY5" fmla="*/ 308100 h 308100"/>
                <a:gd name="connsiteX6" fmla="*/ 14604 w 14603"/>
                <a:gd name="connsiteY6" fmla="*/ 308100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0810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w="12700" cap="flat">
              <a:noFill/>
              <a:prstDash val="solid"/>
              <a:miter/>
            </a:ln>
          </p:spPr>
          <p:txBody>
            <a:bodyPr rtlCol="0" anchor="ctr"/>
            <a:lstStyle/>
            <a:p>
              <a:endParaRPr lang="en-US" dirty="0"/>
            </a:p>
          </p:txBody>
        </p:sp>
        <p:sp>
          <p:nvSpPr>
            <p:cNvPr id="1662" name="Freeform: Shape 1661">
              <a:extLst>
                <a:ext uri="{FF2B5EF4-FFF2-40B4-BE49-F238E27FC236}">
                  <a16:creationId xmlns:a16="http://schemas.microsoft.com/office/drawing/2014/main" id="{142D92EC-596D-45A4-8539-99FB4811BA20}"/>
                </a:ext>
              </a:extLst>
            </p:cNvPr>
            <p:cNvSpPr/>
            <p:nvPr/>
          </p:nvSpPr>
          <p:spPr>
            <a:xfrm>
              <a:off x="4164424" y="6540120"/>
              <a:ext cx="6967" cy="1205"/>
            </a:xfrm>
            <a:custGeom>
              <a:avLst/>
              <a:gdLst>
                <a:gd name="connsiteX0" fmla="*/ 0 w 6967"/>
                <a:gd name="connsiteY0" fmla="*/ 268 h 1205"/>
                <a:gd name="connsiteX1" fmla="*/ 0 w 6967"/>
                <a:gd name="connsiteY1" fmla="*/ 1206 h 1205"/>
                <a:gd name="connsiteX2" fmla="*/ 0 w 6967"/>
                <a:gd name="connsiteY2" fmla="*/ 1206 h 1205"/>
                <a:gd name="connsiteX3" fmla="*/ 6967 w 6967"/>
                <a:gd name="connsiteY3" fmla="*/ 1206 h 1205"/>
                <a:gd name="connsiteX4" fmla="*/ 6967 w 6967"/>
                <a:gd name="connsiteY4" fmla="*/ 0 h 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7" h="1205">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w="12700" cap="flat">
              <a:noFill/>
              <a:prstDash val="solid"/>
              <a:miter/>
            </a:ln>
          </p:spPr>
          <p:txBody>
            <a:bodyPr rtlCol="0" anchor="ctr"/>
            <a:lstStyle/>
            <a:p>
              <a:endParaRPr lang="en-US" dirty="0"/>
            </a:p>
          </p:txBody>
        </p:sp>
        <p:sp>
          <p:nvSpPr>
            <p:cNvPr id="1663" name="Freeform: Shape 1662">
              <a:extLst>
                <a:ext uri="{FF2B5EF4-FFF2-40B4-BE49-F238E27FC236}">
                  <a16:creationId xmlns:a16="http://schemas.microsoft.com/office/drawing/2014/main" id="{416C8BD1-0F47-4ACA-9661-8F1BA50A53F8}"/>
                </a:ext>
              </a:extLst>
            </p:cNvPr>
            <p:cNvSpPr/>
            <p:nvPr/>
          </p:nvSpPr>
          <p:spPr>
            <a:xfrm>
              <a:off x="3429557" y="6539049"/>
              <a:ext cx="75965" cy="2545"/>
            </a:xfrm>
            <a:custGeom>
              <a:avLst/>
              <a:gdLst>
                <a:gd name="connsiteX0" fmla="*/ 45418 w 75965"/>
                <a:gd name="connsiteY0" fmla="*/ 0 h 2545"/>
                <a:gd name="connsiteX1" fmla="*/ 24518 w 75965"/>
                <a:gd name="connsiteY1" fmla="*/ 0 h 2545"/>
                <a:gd name="connsiteX2" fmla="*/ 23459 w 75965"/>
                <a:gd name="connsiteY2" fmla="*/ 1339 h 2545"/>
                <a:gd name="connsiteX3" fmla="*/ 23178 w 75965"/>
                <a:gd name="connsiteY3" fmla="*/ 1339 h 2545"/>
                <a:gd name="connsiteX4" fmla="*/ 938 w 75965"/>
                <a:gd name="connsiteY4" fmla="*/ 1339 h 2545"/>
                <a:gd name="connsiteX5" fmla="*/ 0 w 75965"/>
                <a:gd name="connsiteY5" fmla="*/ 2545 h 2545"/>
                <a:gd name="connsiteX6" fmla="*/ 75965 w 75965"/>
                <a:gd name="connsiteY6" fmla="*/ 2545 h 2545"/>
                <a:gd name="connsiteX7" fmla="*/ 75965 w 75965"/>
                <a:gd name="connsiteY7"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65" h="2545">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w="12700" cap="flat">
              <a:noFill/>
              <a:prstDash val="solid"/>
              <a:miter/>
            </a:ln>
          </p:spPr>
          <p:txBody>
            <a:bodyPr rtlCol="0" anchor="ctr"/>
            <a:lstStyle/>
            <a:p>
              <a:endParaRPr lang="en-US" dirty="0"/>
            </a:p>
          </p:txBody>
        </p:sp>
        <p:sp>
          <p:nvSpPr>
            <p:cNvPr id="1664" name="Freeform: Shape 1663">
              <a:extLst>
                <a:ext uri="{FF2B5EF4-FFF2-40B4-BE49-F238E27FC236}">
                  <a16:creationId xmlns:a16="http://schemas.microsoft.com/office/drawing/2014/main" id="{D21B7CA6-4DE9-4CA4-A2B7-23FFB6D42E22}"/>
                </a:ext>
              </a:extLst>
            </p:cNvPr>
            <p:cNvSpPr/>
            <p:nvPr/>
          </p:nvSpPr>
          <p:spPr>
            <a:xfrm>
              <a:off x="1777614" y="5842072"/>
              <a:ext cx="2679" cy="621023"/>
            </a:xfrm>
            <a:custGeom>
              <a:avLst/>
              <a:gdLst>
                <a:gd name="connsiteX0" fmla="*/ 0 w 2679"/>
                <a:gd name="connsiteY0" fmla="*/ 621023 h 621023"/>
                <a:gd name="connsiteX1" fmla="*/ 2680 w 2679"/>
                <a:gd name="connsiteY1" fmla="*/ 621023 h 621023"/>
                <a:gd name="connsiteX2" fmla="*/ 2680 w 2679"/>
                <a:gd name="connsiteY2" fmla="*/ 0 h 621023"/>
                <a:gd name="connsiteX3" fmla="*/ 0 w 2679"/>
                <a:gd name="connsiteY3" fmla="*/ 1875 h 621023"/>
              </a:gdLst>
              <a:ahLst/>
              <a:cxnLst>
                <a:cxn ang="0">
                  <a:pos x="connsiteX0" y="connsiteY0"/>
                </a:cxn>
                <a:cxn ang="0">
                  <a:pos x="connsiteX1" y="connsiteY1"/>
                </a:cxn>
                <a:cxn ang="0">
                  <a:pos x="connsiteX2" y="connsiteY2"/>
                </a:cxn>
                <a:cxn ang="0">
                  <a:pos x="connsiteX3" y="connsiteY3"/>
                </a:cxn>
              </a:cxnLst>
              <a:rect l="l" t="t" r="r" b="b"/>
              <a:pathLst>
                <a:path w="2679" h="621023">
                  <a:moveTo>
                    <a:pt x="0" y="621023"/>
                  </a:moveTo>
                  <a:lnTo>
                    <a:pt x="2680" y="621023"/>
                  </a:lnTo>
                  <a:lnTo>
                    <a:pt x="2680" y="0"/>
                  </a:lnTo>
                  <a:cubicBezTo>
                    <a:pt x="1929" y="814"/>
                    <a:pt x="1018" y="1455"/>
                    <a:pt x="0" y="1875"/>
                  </a:cubicBezTo>
                  <a:close/>
                </a:path>
              </a:pathLst>
            </a:custGeom>
            <a:solidFill>
              <a:srgbClr val="000000"/>
            </a:solidFill>
            <a:ln w="12700" cap="flat">
              <a:noFill/>
              <a:prstDash val="solid"/>
              <a:miter/>
            </a:ln>
          </p:spPr>
          <p:txBody>
            <a:bodyPr rtlCol="0" anchor="ctr"/>
            <a:lstStyle/>
            <a:p>
              <a:endParaRPr lang="en-US" dirty="0"/>
            </a:p>
          </p:txBody>
        </p:sp>
        <p:sp>
          <p:nvSpPr>
            <p:cNvPr id="1665" name="Freeform: Shape 1664">
              <a:extLst>
                <a:ext uri="{FF2B5EF4-FFF2-40B4-BE49-F238E27FC236}">
                  <a16:creationId xmlns:a16="http://schemas.microsoft.com/office/drawing/2014/main" id="{23D84D58-D15B-4F7A-A1D2-7969986B4D60}"/>
                </a:ext>
              </a:extLst>
            </p:cNvPr>
            <p:cNvSpPr/>
            <p:nvPr/>
          </p:nvSpPr>
          <p:spPr>
            <a:xfrm>
              <a:off x="1777614" y="5820907"/>
              <a:ext cx="2679" cy="11386"/>
            </a:xfrm>
            <a:custGeom>
              <a:avLst/>
              <a:gdLst>
                <a:gd name="connsiteX0" fmla="*/ 2680 w 2679"/>
                <a:gd name="connsiteY0" fmla="*/ 11386 h 11386"/>
                <a:gd name="connsiteX1" fmla="*/ 2680 w 2679"/>
                <a:gd name="connsiteY1" fmla="*/ 0 h 11386"/>
                <a:gd name="connsiteX2" fmla="*/ 0 w 2679"/>
                <a:gd name="connsiteY2" fmla="*/ 1875 h 11386"/>
                <a:gd name="connsiteX3" fmla="*/ 0 w 2679"/>
                <a:gd name="connsiteY3" fmla="*/ 9511 h 11386"/>
                <a:gd name="connsiteX4" fmla="*/ 2680 w 2679"/>
                <a:gd name="connsiteY4" fmla="*/ 11386 h 11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1386">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w="12700" cap="flat">
              <a:noFill/>
              <a:prstDash val="solid"/>
              <a:miter/>
            </a:ln>
          </p:spPr>
          <p:txBody>
            <a:bodyPr rtlCol="0" anchor="ctr"/>
            <a:lstStyle/>
            <a:p>
              <a:endParaRPr lang="en-US" dirty="0"/>
            </a:p>
          </p:txBody>
        </p:sp>
        <p:sp>
          <p:nvSpPr>
            <p:cNvPr id="1666" name="Freeform: Shape 1665">
              <a:extLst>
                <a:ext uri="{FF2B5EF4-FFF2-40B4-BE49-F238E27FC236}">
                  <a16:creationId xmlns:a16="http://schemas.microsoft.com/office/drawing/2014/main" id="{EB153413-2613-4159-9D81-46A342E516CE}"/>
                </a:ext>
              </a:extLst>
            </p:cNvPr>
            <p:cNvSpPr/>
            <p:nvPr/>
          </p:nvSpPr>
          <p:spPr>
            <a:xfrm>
              <a:off x="1773594" y="5822916"/>
              <a:ext cx="2679" cy="6965"/>
            </a:xfrm>
            <a:custGeom>
              <a:avLst/>
              <a:gdLst>
                <a:gd name="connsiteX0" fmla="*/ 1340 w 2679"/>
                <a:gd name="connsiteY0" fmla="*/ 6966 h 6965"/>
                <a:gd name="connsiteX1" fmla="*/ 2680 w 2679"/>
                <a:gd name="connsiteY1" fmla="*/ 6966 h 6965"/>
                <a:gd name="connsiteX2" fmla="*/ 2680 w 2679"/>
                <a:gd name="connsiteY2" fmla="*/ 0 h 6965"/>
                <a:gd name="connsiteX3" fmla="*/ 0 w 2679"/>
                <a:gd name="connsiteY3" fmla="*/ 0 h 6965"/>
                <a:gd name="connsiteX4" fmla="*/ 0 w 2679"/>
                <a:gd name="connsiteY4" fmla="*/ 6698 h 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965">
                  <a:moveTo>
                    <a:pt x="1340" y="6966"/>
                  </a:moveTo>
                  <a:lnTo>
                    <a:pt x="2680" y="6966"/>
                  </a:lnTo>
                  <a:lnTo>
                    <a:pt x="2680" y="0"/>
                  </a:lnTo>
                  <a:lnTo>
                    <a:pt x="0" y="0"/>
                  </a:lnTo>
                  <a:lnTo>
                    <a:pt x="0" y="6698"/>
                  </a:lnTo>
                  <a:close/>
                </a:path>
              </a:pathLst>
            </a:custGeom>
            <a:solidFill>
              <a:srgbClr val="000000"/>
            </a:solidFill>
            <a:ln w="12700" cap="flat">
              <a:noFill/>
              <a:prstDash val="solid"/>
              <a:miter/>
            </a:ln>
          </p:spPr>
          <p:txBody>
            <a:bodyPr rtlCol="0" anchor="ctr"/>
            <a:lstStyle/>
            <a:p>
              <a:endParaRPr lang="en-US" dirty="0"/>
            </a:p>
          </p:txBody>
        </p:sp>
        <p:sp>
          <p:nvSpPr>
            <p:cNvPr id="1667" name="Freeform: Shape 1666">
              <a:extLst>
                <a:ext uri="{FF2B5EF4-FFF2-40B4-BE49-F238E27FC236}">
                  <a16:creationId xmlns:a16="http://schemas.microsoft.com/office/drawing/2014/main" id="{309DEC02-7894-4610-9863-99881CC2ADB7}"/>
                </a:ext>
              </a:extLst>
            </p:cNvPr>
            <p:cNvSpPr/>
            <p:nvPr/>
          </p:nvSpPr>
          <p:spPr>
            <a:xfrm>
              <a:off x="1774666" y="5796125"/>
              <a:ext cx="1205" cy="803"/>
            </a:xfrm>
            <a:custGeom>
              <a:avLst/>
              <a:gdLst>
                <a:gd name="connsiteX0" fmla="*/ 804 w 1205"/>
                <a:gd name="connsiteY0" fmla="*/ 134 h 803"/>
                <a:gd name="connsiteX1" fmla="*/ 0 w 1205"/>
                <a:gd name="connsiteY1" fmla="*/ 804 h 803"/>
                <a:gd name="connsiteX2" fmla="*/ 1206 w 1205"/>
                <a:gd name="connsiteY2" fmla="*/ 0 h 803"/>
              </a:gdLst>
              <a:ahLst/>
              <a:cxnLst>
                <a:cxn ang="0">
                  <a:pos x="connsiteX0" y="connsiteY0"/>
                </a:cxn>
                <a:cxn ang="0">
                  <a:pos x="connsiteX1" y="connsiteY1"/>
                </a:cxn>
                <a:cxn ang="0">
                  <a:pos x="connsiteX2" y="connsiteY2"/>
                </a:cxn>
              </a:cxnLst>
              <a:rect l="l" t="t" r="r" b="b"/>
              <a:pathLst>
                <a:path w="1205" h="803">
                  <a:moveTo>
                    <a:pt x="804" y="134"/>
                  </a:moveTo>
                  <a:lnTo>
                    <a:pt x="0" y="804"/>
                  </a:lnTo>
                  <a:cubicBezTo>
                    <a:pt x="0" y="804"/>
                    <a:pt x="0" y="134"/>
                    <a:pt x="1206" y="0"/>
                  </a:cubicBezTo>
                  <a:close/>
                </a:path>
              </a:pathLst>
            </a:custGeom>
            <a:solidFill>
              <a:srgbClr val="000000"/>
            </a:solidFill>
            <a:ln w="12700" cap="flat">
              <a:noFill/>
              <a:prstDash val="solid"/>
              <a:miter/>
            </a:ln>
          </p:spPr>
          <p:txBody>
            <a:bodyPr rtlCol="0" anchor="ctr"/>
            <a:lstStyle/>
            <a:p>
              <a:endParaRPr lang="en-US" dirty="0"/>
            </a:p>
          </p:txBody>
        </p:sp>
        <p:sp>
          <p:nvSpPr>
            <p:cNvPr id="1668" name="Freeform: Shape 1667">
              <a:extLst>
                <a:ext uri="{FF2B5EF4-FFF2-40B4-BE49-F238E27FC236}">
                  <a16:creationId xmlns:a16="http://schemas.microsoft.com/office/drawing/2014/main" id="{203A7022-91C4-4BD3-9CA1-1D38F8E61322}"/>
                </a:ext>
              </a:extLst>
            </p:cNvPr>
            <p:cNvSpPr/>
            <p:nvPr/>
          </p:nvSpPr>
          <p:spPr>
            <a:xfrm>
              <a:off x="1767734" y="5800411"/>
              <a:ext cx="16444" cy="22638"/>
            </a:xfrm>
            <a:custGeom>
              <a:avLst/>
              <a:gdLst>
                <a:gd name="connsiteX0" fmla="*/ 769 w 16444"/>
                <a:gd name="connsiteY0" fmla="*/ 19290 h 22638"/>
                <a:gd name="connsiteX1" fmla="*/ 3315 w 16444"/>
                <a:gd name="connsiteY1" fmla="*/ 21835 h 22638"/>
                <a:gd name="connsiteX2" fmla="*/ 4923 w 16444"/>
                <a:gd name="connsiteY2" fmla="*/ 22639 h 22638"/>
                <a:gd name="connsiteX3" fmla="*/ 8406 w 16444"/>
                <a:gd name="connsiteY3" fmla="*/ 22639 h 22638"/>
                <a:gd name="connsiteX4" fmla="*/ 9746 w 16444"/>
                <a:gd name="connsiteY4" fmla="*/ 22639 h 22638"/>
                <a:gd name="connsiteX5" fmla="*/ 12425 w 16444"/>
                <a:gd name="connsiteY5" fmla="*/ 20763 h 22638"/>
                <a:gd name="connsiteX6" fmla="*/ 14033 w 16444"/>
                <a:gd name="connsiteY6" fmla="*/ 17950 h 22638"/>
                <a:gd name="connsiteX7" fmla="*/ 14033 w 16444"/>
                <a:gd name="connsiteY7" fmla="*/ 17950 h 22638"/>
                <a:gd name="connsiteX8" fmla="*/ 16445 w 16444"/>
                <a:gd name="connsiteY8" fmla="*/ 9779 h 22638"/>
                <a:gd name="connsiteX9" fmla="*/ 11086 w 16444"/>
                <a:gd name="connsiteY9" fmla="*/ 9779 h 22638"/>
                <a:gd name="connsiteX10" fmla="*/ 3851 w 16444"/>
                <a:gd name="connsiteY10" fmla="*/ 2545 h 22638"/>
                <a:gd name="connsiteX11" fmla="*/ 3851 w 16444"/>
                <a:gd name="connsiteY11" fmla="*/ 0 h 22638"/>
                <a:gd name="connsiteX12" fmla="*/ 3851 w 16444"/>
                <a:gd name="connsiteY12" fmla="*/ 0 h 22638"/>
                <a:gd name="connsiteX13" fmla="*/ 3047 w 16444"/>
                <a:gd name="connsiteY13" fmla="*/ 2411 h 22638"/>
                <a:gd name="connsiteX14" fmla="*/ 501 w 16444"/>
                <a:gd name="connsiteY14" fmla="*/ 11118 h 22638"/>
                <a:gd name="connsiteX15" fmla="*/ 501 w 16444"/>
                <a:gd name="connsiteY15" fmla="*/ 13396 h 22638"/>
                <a:gd name="connsiteX16" fmla="*/ 501 w 16444"/>
                <a:gd name="connsiteY16" fmla="*/ 13396 h 22638"/>
                <a:gd name="connsiteX17" fmla="*/ 769 w 16444"/>
                <a:gd name="connsiteY17" fmla="*/ 19290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444" h="22638">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w="12700" cap="flat">
              <a:noFill/>
              <a:prstDash val="solid"/>
              <a:miter/>
            </a:ln>
          </p:spPr>
          <p:txBody>
            <a:bodyPr rtlCol="0" anchor="ctr"/>
            <a:lstStyle/>
            <a:p>
              <a:endParaRPr lang="en-US" dirty="0"/>
            </a:p>
          </p:txBody>
        </p:sp>
        <p:sp>
          <p:nvSpPr>
            <p:cNvPr id="1669" name="Freeform: Shape 1668">
              <a:extLst>
                <a:ext uri="{FF2B5EF4-FFF2-40B4-BE49-F238E27FC236}">
                  <a16:creationId xmlns:a16="http://schemas.microsoft.com/office/drawing/2014/main" id="{F673476A-46A9-4D54-95F2-057FF4944897}"/>
                </a:ext>
              </a:extLst>
            </p:cNvPr>
            <p:cNvSpPr/>
            <p:nvPr/>
          </p:nvSpPr>
          <p:spPr>
            <a:xfrm>
              <a:off x="2332013" y="6851570"/>
              <a:ext cx="4823" cy="2143"/>
            </a:xfrm>
            <a:custGeom>
              <a:avLst/>
              <a:gdLst>
                <a:gd name="connsiteX0" fmla="*/ 0 w 4823"/>
                <a:gd name="connsiteY0" fmla="*/ 0 h 2143"/>
                <a:gd name="connsiteX1" fmla="*/ 0 w 4823"/>
                <a:gd name="connsiteY1" fmla="*/ 2143 h 2143"/>
                <a:gd name="connsiteX2" fmla="*/ 4823 w 4823"/>
                <a:gd name="connsiteY2" fmla="*/ 2143 h 2143"/>
                <a:gd name="connsiteX3" fmla="*/ 2278 w 4823"/>
                <a:gd name="connsiteY3" fmla="*/ 804 h 2143"/>
                <a:gd name="connsiteX4" fmla="*/ 0 w 4823"/>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2143">
                  <a:moveTo>
                    <a:pt x="0" y="0"/>
                  </a:moveTo>
                  <a:lnTo>
                    <a:pt x="0" y="2143"/>
                  </a:lnTo>
                  <a:lnTo>
                    <a:pt x="4823" y="2143"/>
                  </a:lnTo>
                  <a:lnTo>
                    <a:pt x="2278" y="804"/>
                  </a:lnTo>
                  <a:cubicBezTo>
                    <a:pt x="1581" y="402"/>
                    <a:pt x="804" y="121"/>
                    <a:pt x="0" y="0"/>
                  </a:cubicBezTo>
                  <a:close/>
                </a:path>
              </a:pathLst>
            </a:custGeom>
            <a:solidFill>
              <a:srgbClr val="000000"/>
            </a:solidFill>
            <a:ln w="12700" cap="flat">
              <a:noFill/>
              <a:prstDash val="solid"/>
              <a:miter/>
            </a:ln>
          </p:spPr>
          <p:txBody>
            <a:bodyPr rtlCol="0" anchor="ctr"/>
            <a:lstStyle/>
            <a:p>
              <a:endParaRPr lang="en-US" dirty="0"/>
            </a:p>
          </p:txBody>
        </p:sp>
        <p:sp>
          <p:nvSpPr>
            <p:cNvPr id="1670" name="Freeform: Shape 1669">
              <a:extLst>
                <a:ext uri="{FF2B5EF4-FFF2-40B4-BE49-F238E27FC236}">
                  <a16:creationId xmlns:a16="http://schemas.microsoft.com/office/drawing/2014/main" id="{4F7B7CE7-60D9-454D-9EC3-04B8E0C1488A}"/>
                </a:ext>
              </a:extLst>
            </p:cNvPr>
            <p:cNvSpPr/>
            <p:nvPr/>
          </p:nvSpPr>
          <p:spPr>
            <a:xfrm>
              <a:off x="2325582" y="6851570"/>
              <a:ext cx="3751" cy="2143"/>
            </a:xfrm>
            <a:custGeom>
              <a:avLst/>
              <a:gdLst>
                <a:gd name="connsiteX0" fmla="*/ 0 w 3751"/>
                <a:gd name="connsiteY0" fmla="*/ 2143 h 2143"/>
                <a:gd name="connsiteX1" fmla="*/ 3751 w 3751"/>
                <a:gd name="connsiteY1" fmla="*/ 2143 h 2143"/>
                <a:gd name="connsiteX2" fmla="*/ 3751 w 3751"/>
                <a:gd name="connsiteY2" fmla="*/ 0 h 2143"/>
                <a:gd name="connsiteX3" fmla="*/ 0 w 3751"/>
                <a:gd name="connsiteY3" fmla="*/ 2143 h 2143"/>
              </a:gdLst>
              <a:ahLst/>
              <a:cxnLst>
                <a:cxn ang="0">
                  <a:pos x="connsiteX0" y="connsiteY0"/>
                </a:cxn>
                <a:cxn ang="0">
                  <a:pos x="connsiteX1" y="connsiteY1"/>
                </a:cxn>
                <a:cxn ang="0">
                  <a:pos x="connsiteX2" y="connsiteY2"/>
                </a:cxn>
                <a:cxn ang="0">
                  <a:pos x="connsiteX3" y="connsiteY3"/>
                </a:cxn>
              </a:cxnLst>
              <a:rect l="l" t="t" r="r" b="b"/>
              <a:pathLst>
                <a:path w="3751" h="2143">
                  <a:moveTo>
                    <a:pt x="0" y="2143"/>
                  </a:moveTo>
                  <a:lnTo>
                    <a:pt x="3751" y="2143"/>
                  </a:lnTo>
                  <a:lnTo>
                    <a:pt x="3751" y="0"/>
                  </a:lnTo>
                  <a:cubicBezTo>
                    <a:pt x="2304" y="308"/>
                    <a:pt x="992" y="1058"/>
                    <a:pt x="0" y="2143"/>
                  </a:cubicBezTo>
                  <a:close/>
                </a:path>
              </a:pathLst>
            </a:custGeom>
            <a:solidFill>
              <a:srgbClr val="000000"/>
            </a:solidFill>
            <a:ln w="12700" cap="flat">
              <a:noFill/>
              <a:prstDash val="solid"/>
              <a:miter/>
            </a:ln>
          </p:spPr>
          <p:txBody>
            <a:bodyPr rtlCol="0" anchor="ctr"/>
            <a:lstStyle/>
            <a:p>
              <a:endParaRPr lang="en-US" dirty="0"/>
            </a:p>
          </p:txBody>
        </p:sp>
        <p:sp>
          <p:nvSpPr>
            <p:cNvPr id="1671" name="Freeform: Shape 1670">
              <a:extLst>
                <a:ext uri="{FF2B5EF4-FFF2-40B4-BE49-F238E27FC236}">
                  <a16:creationId xmlns:a16="http://schemas.microsoft.com/office/drawing/2014/main" id="{361ECC5A-5EA5-4B81-B9CD-5F280A1F3FEE}"/>
                </a:ext>
              </a:extLst>
            </p:cNvPr>
            <p:cNvSpPr/>
            <p:nvPr/>
          </p:nvSpPr>
          <p:spPr>
            <a:xfrm>
              <a:off x="2329333" y="6547354"/>
              <a:ext cx="2679" cy="306358"/>
            </a:xfrm>
            <a:custGeom>
              <a:avLst/>
              <a:gdLst>
                <a:gd name="connsiteX0" fmla="*/ 2680 w 2679"/>
                <a:gd name="connsiteY0" fmla="*/ 0 h 306358"/>
                <a:gd name="connsiteX1" fmla="*/ 1340 w 2679"/>
                <a:gd name="connsiteY1" fmla="*/ 0 h 306358"/>
                <a:gd name="connsiteX2" fmla="*/ 0 w 2679"/>
                <a:gd name="connsiteY2" fmla="*/ 0 h 306358"/>
                <a:gd name="connsiteX3" fmla="*/ 0 w 2679"/>
                <a:gd name="connsiteY3" fmla="*/ 306359 h 306358"/>
                <a:gd name="connsiteX4" fmla="*/ 2680 w 2679"/>
                <a:gd name="connsiteY4" fmla="*/ 306359 h 306358"/>
                <a:gd name="connsiteX5" fmla="*/ 2680 w 2679"/>
                <a:gd name="connsiteY5" fmla="*/ 0 h 30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6358">
                  <a:moveTo>
                    <a:pt x="2680" y="0"/>
                  </a:moveTo>
                  <a:lnTo>
                    <a:pt x="1340" y="0"/>
                  </a:lnTo>
                  <a:lnTo>
                    <a:pt x="0" y="0"/>
                  </a:lnTo>
                  <a:lnTo>
                    <a:pt x="0" y="306359"/>
                  </a:lnTo>
                  <a:lnTo>
                    <a:pt x="2680" y="306359"/>
                  </a:lnTo>
                  <a:lnTo>
                    <a:pt x="2680" y="0"/>
                  </a:lnTo>
                  <a:close/>
                </a:path>
              </a:pathLst>
            </a:custGeom>
            <a:solidFill>
              <a:srgbClr val="000000"/>
            </a:solidFill>
            <a:ln w="12700" cap="flat">
              <a:noFill/>
              <a:prstDash val="solid"/>
              <a:miter/>
            </a:ln>
          </p:spPr>
          <p:txBody>
            <a:bodyPr rtlCol="0" anchor="ctr"/>
            <a:lstStyle/>
            <a:p>
              <a:endParaRPr lang="en-US" dirty="0"/>
            </a:p>
          </p:txBody>
        </p:sp>
        <p:sp>
          <p:nvSpPr>
            <p:cNvPr id="1672" name="Freeform: Shape 1671">
              <a:extLst>
                <a:ext uri="{FF2B5EF4-FFF2-40B4-BE49-F238E27FC236}">
                  <a16:creationId xmlns:a16="http://schemas.microsoft.com/office/drawing/2014/main" id="{54D0CED0-5AE3-4DB2-AF1F-D67D7BBC3B3C}"/>
                </a:ext>
              </a:extLst>
            </p:cNvPr>
            <p:cNvSpPr/>
            <p:nvPr/>
          </p:nvSpPr>
          <p:spPr>
            <a:xfrm>
              <a:off x="708071" y="6262294"/>
              <a:ext cx="258710" cy="1205"/>
            </a:xfrm>
            <a:custGeom>
              <a:avLst/>
              <a:gdLst>
                <a:gd name="connsiteX0" fmla="*/ 0 w 258710"/>
                <a:gd name="connsiteY0" fmla="*/ 0 h 1205"/>
                <a:gd name="connsiteX1" fmla="*/ 258711 w 258710"/>
                <a:gd name="connsiteY1" fmla="*/ 0 h 1205"/>
                <a:gd name="connsiteX2" fmla="*/ 258711 w 258710"/>
                <a:gd name="connsiteY2" fmla="*/ 1206 h 1205"/>
                <a:gd name="connsiteX3" fmla="*/ 0 w 258710"/>
                <a:gd name="connsiteY3" fmla="*/ 1206 h 1205"/>
              </a:gdLst>
              <a:ahLst/>
              <a:cxnLst>
                <a:cxn ang="0">
                  <a:pos x="connsiteX0" y="connsiteY0"/>
                </a:cxn>
                <a:cxn ang="0">
                  <a:pos x="connsiteX1" y="connsiteY1"/>
                </a:cxn>
                <a:cxn ang="0">
                  <a:pos x="connsiteX2" y="connsiteY2"/>
                </a:cxn>
                <a:cxn ang="0">
                  <a:pos x="connsiteX3" y="connsiteY3"/>
                </a:cxn>
              </a:cxnLst>
              <a:rect l="l" t="t" r="r" b="b"/>
              <a:pathLst>
                <a:path w="258710" h="1205">
                  <a:moveTo>
                    <a:pt x="0" y="0"/>
                  </a:moveTo>
                  <a:lnTo>
                    <a:pt x="258711" y="0"/>
                  </a:lnTo>
                  <a:lnTo>
                    <a:pt x="258711" y="1206"/>
                  </a:lnTo>
                  <a:lnTo>
                    <a:pt x="0" y="1206"/>
                  </a:lnTo>
                  <a:close/>
                </a:path>
              </a:pathLst>
            </a:custGeom>
            <a:solidFill>
              <a:srgbClr val="000000"/>
            </a:solidFill>
            <a:ln w="12700" cap="flat">
              <a:noFill/>
              <a:prstDash val="solid"/>
              <a:miter/>
            </a:ln>
          </p:spPr>
          <p:txBody>
            <a:bodyPr rtlCol="0" anchor="ctr"/>
            <a:lstStyle/>
            <a:p>
              <a:endParaRPr lang="en-US" dirty="0"/>
            </a:p>
          </p:txBody>
        </p:sp>
        <p:sp>
          <p:nvSpPr>
            <p:cNvPr id="1673" name="Freeform: Shape 1672">
              <a:extLst>
                <a:ext uri="{FF2B5EF4-FFF2-40B4-BE49-F238E27FC236}">
                  <a16:creationId xmlns:a16="http://schemas.microsoft.com/office/drawing/2014/main" id="{B48E5618-BE92-4746-93DD-82F741AAEFF6}"/>
                </a:ext>
              </a:extLst>
            </p:cNvPr>
            <p:cNvSpPr/>
            <p:nvPr/>
          </p:nvSpPr>
          <p:spPr>
            <a:xfrm>
              <a:off x="1430076" y="5842608"/>
              <a:ext cx="2545" cy="290150"/>
            </a:xfrm>
            <a:custGeom>
              <a:avLst/>
              <a:gdLst>
                <a:gd name="connsiteX0" fmla="*/ 1340 w 2545"/>
                <a:gd name="connsiteY0" fmla="*/ 290150 h 290150"/>
                <a:gd name="connsiteX1" fmla="*/ 2546 w 2545"/>
                <a:gd name="connsiteY1" fmla="*/ 290150 h 290150"/>
                <a:gd name="connsiteX2" fmla="*/ 2546 w 2545"/>
                <a:gd name="connsiteY2" fmla="*/ 1340 h 290150"/>
                <a:gd name="connsiteX3" fmla="*/ 0 w 2545"/>
                <a:gd name="connsiteY3" fmla="*/ 0 h 290150"/>
                <a:gd name="connsiteX4" fmla="*/ 0 w 2545"/>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0150">
                  <a:moveTo>
                    <a:pt x="1340" y="290150"/>
                  </a:moveTo>
                  <a:lnTo>
                    <a:pt x="2546" y="290150"/>
                  </a:lnTo>
                  <a:lnTo>
                    <a:pt x="2546" y="1340"/>
                  </a:lnTo>
                  <a:cubicBezTo>
                    <a:pt x="1608" y="1082"/>
                    <a:pt x="737" y="626"/>
                    <a:pt x="0" y="0"/>
                  </a:cubicBezTo>
                  <a:lnTo>
                    <a:pt x="0" y="290150"/>
                  </a:lnTo>
                  <a:close/>
                </a:path>
              </a:pathLst>
            </a:custGeom>
            <a:solidFill>
              <a:srgbClr val="000000"/>
            </a:solidFill>
            <a:ln w="12700" cap="flat">
              <a:noFill/>
              <a:prstDash val="solid"/>
              <a:miter/>
            </a:ln>
          </p:spPr>
          <p:txBody>
            <a:bodyPr rtlCol="0" anchor="ctr"/>
            <a:lstStyle/>
            <a:p>
              <a:endParaRPr lang="en-US" dirty="0"/>
            </a:p>
          </p:txBody>
        </p:sp>
        <p:sp>
          <p:nvSpPr>
            <p:cNvPr id="1674" name="Freeform: Shape 1673">
              <a:extLst>
                <a:ext uri="{FF2B5EF4-FFF2-40B4-BE49-F238E27FC236}">
                  <a16:creationId xmlns:a16="http://schemas.microsoft.com/office/drawing/2014/main" id="{AA331DD5-31C3-4ED4-BF55-3A0B6673C3E9}"/>
                </a:ext>
              </a:extLst>
            </p:cNvPr>
            <p:cNvSpPr/>
            <p:nvPr/>
          </p:nvSpPr>
          <p:spPr>
            <a:xfrm>
              <a:off x="1430076" y="5822909"/>
              <a:ext cx="2545" cy="8848"/>
            </a:xfrm>
            <a:custGeom>
              <a:avLst/>
              <a:gdLst>
                <a:gd name="connsiteX0" fmla="*/ 0 w 2545"/>
                <a:gd name="connsiteY0" fmla="*/ 1213 h 8848"/>
                <a:gd name="connsiteX1" fmla="*/ 0 w 2545"/>
                <a:gd name="connsiteY1" fmla="*/ 8849 h 8848"/>
                <a:gd name="connsiteX2" fmla="*/ 2546 w 2545"/>
                <a:gd name="connsiteY2" fmla="*/ 7375 h 8848"/>
                <a:gd name="connsiteX3" fmla="*/ 2546 w 2545"/>
                <a:gd name="connsiteY3" fmla="*/ 1213 h 8848"/>
                <a:gd name="connsiteX4" fmla="*/ 1340 w 2545"/>
                <a:gd name="connsiteY4" fmla="*/ 8 h 8848"/>
                <a:gd name="connsiteX5" fmla="*/ 13 w 2545"/>
                <a:gd name="connsiteY5" fmla="*/ 1071 h 8848"/>
                <a:gd name="connsiteX6" fmla="*/ 0 w 2545"/>
                <a:gd name="connsiteY6" fmla="*/ 1213 h 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48">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w="12700" cap="flat">
              <a:noFill/>
              <a:prstDash val="solid"/>
              <a:miter/>
            </a:ln>
          </p:spPr>
          <p:txBody>
            <a:bodyPr rtlCol="0" anchor="ctr"/>
            <a:lstStyle/>
            <a:p>
              <a:endParaRPr lang="en-US" dirty="0"/>
            </a:p>
          </p:txBody>
        </p:sp>
        <p:sp>
          <p:nvSpPr>
            <p:cNvPr id="1675" name="Freeform: Shape 1674">
              <a:extLst>
                <a:ext uri="{FF2B5EF4-FFF2-40B4-BE49-F238E27FC236}">
                  <a16:creationId xmlns:a16="http://schemas.microsoft.com/office/drawing/2014/main" id="{68811ABA-FA6C-4F22-BB76-788533A2ACEC}"/>
                </a:ext>
              </a:extLst>
            </p:cNvPr>
            <p:cNvSpPr/>
            <p:nvPr/>
          </p:nvSpPr>
          <p:spPr>
            <a:xfrm>
              <a:off x="1773594" y="5844215"/>
              <a:ext cx="2679" cy="618879"/>
            </a:xfrm>
            <a:custGeom>
              <a:avLst/>
              <a:gdLst>
                <a:gd name="connsiteX0" fmla="*/ 2680 w 2679"/>
                <a:gd name="connsiteY0" fmla="*/ 618880 h 618879"/>
                <a:gd name="connsiteX1" fmla="*/ 2680 w 2679"/>
                <a:gd name="connsiteY1" fmla="*/ 0 h 618879"/>
                <a:gd name="connsiteX2" fmla="*/ 1340 w 2679"/>
                <a:gd name="connsiteY2" fmla="*/ 0 h 618879"/>
                <a:gd name="connsiteX3" fmla="*/ 0 w 2679"/>
                <a:gd name="connsiteY3" fmla="*/ 0 h 618879"/>
                <a:gd name="connsiteX4" fmla="*/ 0 w 2679"/>
                <a:gd name="connsiteY4" fmla="*/ 618612 h 618879"/>
                <a:gd name="connsiteX5" fmla="*/ 2680 w 2679"/>
                <a:gd name="connsiteY5" fmla="*/ 618612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618879">
                  <a:moveTo>
                    <a:pt x="2680" y="618880"/>
                  </a:moveTo>
                  <a:lnTo>
                    <a:pt x="2680" y="0"/>
                  </a:lnTo>
                  <a:lnTo>
                    <a:pt x="1340" y="0"/>
                  </a:lnTo>
                  <a:lnTo>
                    <a:pt x="0" y="0"/>
                  </a:lnTo>
                  <a:lnTo>
                    <a:pt x="0" y="618612"/>
                  </a:lnTo>
                  <a:lnTo>
                    <a:pt x="2680" y="618612"/>
                  </a:lnTo>
                  <a:close/>
                </a:path>
              </a:pathLst>
            </a:custGeom>
            <a:solidFill>
              <a:srgbClr val="000000"/>
            </a:solidFill>
            <a:ln w="12700" cap="flat">
              <a:noFill/>
              <a:prstDash val="solid"/>
              <a:miter/>
            </a:ln>
          </p:spPr>
          <p:txBody>
            <a:bodyPr rtlCol="0" anchor="ctr"/>
            <a:lstStyle/>
            <a:p>
              <a:endParaRPr lang="en-US" dirty="0"/>
            </a:p>
          </p:txBody>
        </p:sp>
        <p:sp>
          <p:nvSpPr>
            <p:cNvPr id="1676" name="Freeform: Shape 1675">
              <a:extLst>
                <a:ext uri="{FF2B5EF4-FFF2-40B4-BE49-F238E27FC236}">
                  <a16:creationId xmlns:a16="http://schemas.microsoft.com/office/drawing/2014/main" id="{62E1E758-8DBD-4334-9795-D72896A3C93D}"/>
                </a:ext>
              </a:extLst>
            </p:cNvPr>
            <p:cNvSpPr/>
            <p:nvPr/>
          </p:nvSpPr>
          <p:spPr>
            <a:xfrm>
              <a:off x="3416025" y="6498728"/>
              <a:ext cx="14603" cy="36436"/>
            </a:xfrm>
            <a:custGeom>
              <a:avLst/>
              <a:gdLst>
                <a:gd name="connsiteX0" fmla="*/ 7771 w 14603"/>
                <a:gd name="connsiteY0" fmla="*/ 31346 h 36436"/>
                <a:gd name="connsiteX1" fmla="*/ 14604 w 14603"/>
                <a:gd name="connsiteY1" fmla="*/ 36436 h 36436"/>
                <a:gd name="connsiteX2" fmla="*/ 14604 w 14603"/>
                <a:gd name="connsiteY2" fmla="*/ 7234 h 36436"/>
                <a:gd name="connsiteX3" fmla="*/ 7369 w 14603"/>
                <a:gd name="connsiteY3" fmla="*/ 7234 h 36436"/>
                <a:gd name="connsiteX4" fmla="*/ 0 w 14603"/>
                <a:gd name="connsiteY4" fmla="*/ 0 h 36436"/>
                <a:gd name="connsiteX5" fmla="*/ 0 w 14603"/>
                <a:gd name="connsiteY5" fmla="*/ 31346 h 36436"/>
                <a:gd name="connsiteX6" fmla="*/ 7771 w 14603"/>
                <a:gd name="connsiteY6" fmla="*/ 31346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6436">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w="12700" cap="flat">
              <a:noFill/>
              <a:prstDash val="solid"/>
              <a:miter/>
            </a:ln>
          </p:spPr>
          <p:txBody>
            <a:bodyPr rtlCol="0" anchor="ctr"/>
            <a:lstStyle/>
            <a:p>
              <a:endParaRPr lang="en-US" dirty="0"/>
            </a:p>
          </p:txBody>
        </p:sp>
        <p:sp>
          <p:nvSpPr>
            <p:cNvPr id="1677" name="Freeform: Shape 1676">
              <a:extLst>
                <a:ext uri="{FF2B5EF4-FFF2-40B4-BE49-F238E27FC236}">
                  <a16:creationId xmlns:a16="http://schemas.microsoft.com/office/drawing/2014/main" id="{5FF85B89-C368-4F5F-A134-87EC95EE0B05}"/>
                </a:ext>
              </a:extLst>
            </p:cNvPr>
            <p:cNvSpPr/>
            <p:nvPr/>
          </p:nvSpPr>
          <p:spPr>
            <a:xfrm>
              <a:off x="1957814" y="5646950"/>
              <a:ext cx="14603" cy="148371"/>
            </a:xfrm>
            <a:custGeom>
              <a:avLst/>
              <a:gdLst>
                <a:gd name="connsiteX0" fmla="*/ 0 w 14603"/>
                <a:gd name="connsiteY0" fmla="*/ 6377 h 148371"/>
                <a:gd name="connsiteX1" fmla="*/ 0 w 14603"/>
                <a:gd name="connsiteY1" fmla="*/ 148371 h 148371"/>
                <a:gd name="connsiteX2" fmla="*/ 14604 w 14603"/>
                <a:gd name="connsiteY2" fmla="*/ 148371 h 148371"/>
                <a:gd name="connsiteX3" fmla="*/ 14604 w 14603"/>
                <a:gd name="connsiteY3" fmla="*/ 6377 h 148371"/>
                <a:gd name="connsiteX4" fmla="*/ 6310 w 14603"/>
                <a:gd name="connsiteY4" fmla="*/ 68 h 148371"/>
                <a:gd name="connsiteX5" fmla="*/ 0 w 14603"/>
                <a:gd name="connsiteY5" fmla="*/ 6377 h 14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8371">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w="12700" cap="flat">
              <a:noFill/>
              <a:prstDash val="solid"/>
              <a:miter/>
            </a:ln>
          </p:spPr>
          <p:txBody>
            <a:bodyPr rtlCol="0" anchor="ctr"/>
            <a:lstStyle/>
            <a:p>
              <a:endParaRPr lang="en-US" dirty="0"/>
            </a:p>
          </p:txBody>
        </p:sp>
        <p:sp>
          <p:nvSpPr>
            <p:cNvPr id="1678" name="Freeform: Shape 1677">
              <a:extLst>
                <a:ext uri="{FF2B5EF4-FFF2-40B4-BE49-F238E27FC236}">
                  <a16:creationId xmlns:a16="http://schemas.microsoft.com/office/drawing/2014/main" id="{24DBFEBF-631A-4274-99F6-38F1B43AE6F1}"/>
                </a:ext>
              </a:extLst>
            </p:cNvPr>
            <p:cNvSpPr/>
            <p:nvPr/>
          </p:nvSpPr>
          <p:spPr>
            <a:xfrm>
              <a:off x="3575191" y="5887651"/>
              <a:ext cx="496654" cy="14701"/>
            </a:xfrm>
            <a:custGeom>
              <a:avLst/>
              <a:gdLst>
                <a:gd name="connsiteX0" fmla="*/ 8172 w 496654"/>
                <a:gd name="connsiteY0" fmla="*/ 5860 h 14701"/>
                <a:gd name="connsiteX1" fmla="*/ 3309 w 496654"/>
                <a:gd name="connsiteY1" fmla="*/ 14641 h 14701"/>
                <a:gd name="connsiteX2" fmla="*/ 3081 w 496654"/>
                <a:gd name="connsiteY2" fmla="*/ 14701 h 14701"/>
                <a:gd name="connsiteX3" fmla="*/ 489286 w 496654"/>
                <a:gd name="connsiteY3" fmla="*/ 14701 h 14701"/>
                <a:gd name="connsiteX4" fmla="*/ 489286 w 496654"/>
                <a:gd name="connsiteY4" fmla="*/ 7468 h 14701"/>
                <a:gd name="connsiteX5" fmla="*/ 496655 w 496654"/>
                <a:gd name="connsiteY5" fmla="*/ 100 h 14701"/>
                <a:gd name="connsiteX6" fmla="*/ 938 w 496654"/>
                <a:gd name="connsiteY6" fmla="*/ 100 h 14701"/>
                <a:gd name="connsiteX7" fmla="*/ 0 w 496654"/>
                <a:gd name="connsiteY7" fmla="*/ 100 h 14701"/>
                <a:gd name="connsiteX8" fmla="*/ 8172 w 496654"/>
                <a:gd name="connsiteY8" fmla="*/ 5860 h 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654" h="14701">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w="12700" cap="flat">
              <a:noFill/>
              <a:prstDash val="solid"/>
              <a:miter/>
            </a:ln>
          </p:spPr>
          <p:txBody>
            <a:bodyPr rtlCol="0" anchor="ctr"/>
            <a:lstStyle/>
            <a:p>
              <a:endParaRPr lang="en-US" dirty="0"/>
            </a:p>
          </p:txBody>
        </p:sp>
        <p:sp>
          <p:nvSpPr>
            <p:cNvPr id="1679" name="Freeform: Shape 1678">
              <a:extLst>
                <a:ext uri="{FF2B5EF4-FFF2-40B4-BE49-F238E27FC236}">
                  <a16:creationId xmlns:a16="http://schemas.microsoft.com/office/drawing/2014/main" id="{39BA4E28-3EA6-4F23-8B00-FB6247940F78}"/>
                </a:ext>
              </a:extLst>
            </p:cNvPr>
            <p:cNvSpPr/>
            <p:nvPr/>
          </p:nvSpPr>
          <p:spPr>
            <a:xfrm>
              <a:off x="3510881" y="5888746"/>
              <a:ext cx="72755" cy="29680"/>
            </a:xfrm>
            <a:custGeom>
              <a:avLst/>
              <a:gdLst>
                <a:gd name="connsiteX0" fmla="*/ 9111 w 72755"/>
                <a:gd name="connsiteY0" fmla="*/ 24189 h 29680"/>
                <a:gd name="connsiteX1" fmla="*/ 9111 w 72755"/>
                <a:gd name="connsiteY1" fmla="*/ 29681 h 29680"/>
                <a:gd name="connsiteX2" fmla="*/ 64175 w 72755"/>
                <a:gd name="connsiteY2" fmla="*/ 14946 h 29680"/>
                <a:gd name="connsiteX3" fmla="*/ 64175 w 72755"/>
                <a:gd name="connsiteY3" fmla="*/ 7042 h 29680"/>
                <a:gd name="connsiteX4" fmla="*/ 65234 w 72755"/>
                <a:gd name="connsiteY4" fmla="*/ 5703 h 29680"/>
                <a:gd name="connsiteX5" fmla="*/ 65515 w 72755"/>
                <a:gd name="connsiteY5" fmla="*/ 5703 h 29680"/>
                <a:gd name="connsiteX6" fmla="*/ 66734 w 72755"/>
                <a:gd name="connsiteY6" fmla="*/ 6900 h 29680"/>
                <a:gd name="connsiteX7" fmla="*/ 66721 w 72755"/>
                <a:gd name="connsiteY7" fmla="*/ 7042 h 29680"/>
                <a:gd name="connsiteX8" fmla="*/ 66721 w 72755"/>
                <a:gd name="connsiteY8" fmla="*/ 14142 h 29680"/>
                <a:gd name="connsiteX9" fmla="*/ 67391 w 72755"/>
                <a:gd name="connsiteY9" fmla="*/ 14142 h 29680"/>
                <a:gd name="connsiteX10" fmla="*/ 72535 w 72755"/>
                <a:gd name="connsiteY10" fmla="*/ 5523 h 29680"/>
                <a:gd name="connsiteX11" fmla="*/ 72482 w 72755"/>
                <a:gd name="connsiteY11" fmla="*/ 5301 h 29680"/>
                <a:gd name="connsiteX12" fmla="*/ 64577 w 72755"/>
                <a:gd name="connsiteY12" fmla="*/ 77 h 29680"/>
                <a:gd name="connsiteX13" fmla="*/ 63639 w 72755"/>
                <a:gd name="connsiteY13" fmla="*/ 77 h 29680"/>
                <a:gd name="connsiteX14" fmla="*/ 0 w 72755"/>
                <a:gd name="connsiteY14" fmla="*/ 17223 h 29680"/>
                <a:gd name="connsiteX15" fmla="*/ 0 w 72755"/>
                <a:gd name="connsiteY15" fmla="*/ 17223 h 29680"/>
                <a:gd name="connsiteX16" fmla="*/ 2412 w 72755"/>
                <a:gd name="connsiteY16" fmla="*/ 17223 h 29680"/>
                <a:gd name="connsiteX17" fmla="*/ 9111 w 72755"/>
                <a:gd name="connsiteY17" fmla="*/ 24189 h 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755" h="2968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w="12700" cap="flat">
              <a:noFill/>
              <a:prstDash val="solid"/>
              <a:miter/>
            </a:ln>
          </p:spPr>
          <p:txBody>
            <a:bodyPr rtlCol="0" anchor="ctr"/>
            <a:lstStyle/>
            <a:p>
              <a:endParaRPr lang="en-US" dirty="0"/>
            </a:p>
          </p:txBody>
        </p:sp>
        <p:sp>
          <p:nvSpPr>
            <p:cNvPr id="1680" name="Freeform: Shape 1679">
              <a:extLst>
                <a:ext uri="{FF2B5EF4-FFF2-40B4-BE49-F238E27FC236}">
                  <a16:creationId xmlns:a16="http://schemas.microsoft.com/office/drawing/2014/main" id="{CFD14450-B2A4-4B92-8119-674E4D8F058A}"/>
                </a:ext>
              </a:extLst>
            </p:cNvPr>
            <p:cNvSpPr/>
            <p:nvPr/>
          </p:nvSpPr>
          <p:spPr>
            <a:xfrm>
              <a:off x="3574644" y="5894440"/>
              <a:ext cx="2564" cy="959272"/>
            </a:xfrm>
            <a:custGeom>
              <a:avLst/>
              <a:gdLst>
                <a:gd name="connsiteX0" fmla="*/ 2556 w 2564"/>
                <a:gd name="connsiteY0" fmla="*/ 8448 h 959272"/>
                <a:gd name="connsiteX1" fmla="*/ 2556 w 2564"/>
                <a:gd name="connsiteY1" fmla="*/ 1348 h 959272"/>
                <a:gd name="connsiteX2" fmla="*/ 1497 w 2564"/>
                <a:gd name="connsiteY2" fmla="*/ 17 h 959272"/>
                <a:gd name="connsiteX3" fmla="*/ 1350 w 2564"/>
                <a:gd name="connsiteY3" fmla="*/ 9 h 959272"/>
                <a:gd name="connsiteX4" fmla="*/ 10 w 2564"/>
                <a:gd name="connsiteY4" fmla="*/ 1063 h 959272"/>
                <a:gd name="connsiteX5" fmla="*/ 10 w 2564"/>
                <a:gd name="connsiteY5" fmla="*/ 1348 h 959272"/>
                <a:gd name="connsiteX6" fmla="*/ 10 w 2564"/>
                <a:gd name="connsiteY6" fmla="*/ 959272 h 959272"/>
                <a:gd name="connsiteX7" fmla="*/ 2556 w 2564"/>
                <a:gd name="connsiteY7" fmla="*/ 959272 h 959272"/>
                <a:gd name="connsiteX8" fmla="*/ 2556 w 2564"/>
                <a:gd name="connsiteY8" fmla="*/ 8180 h 959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959272">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w="12700" cap="flat">
              <a:noFill/>
              <a:prstDash val="solid"/>
              <a:miter/>
            </a:ln>
          </p:spPr>
          <p:txBody>
            <a:bodyPr rtlCol="0" anchor="ctr"/>
            <a:lstStyle/>
            <a:p>
              <a:endParaRPr lang="en-US" dirty="0"/>
            </a:p>
          </p:txBody>
        </p:sp>
        <p:sp>
          <p:nvSpPr>
            <p:cNvPr id="1681" name="Freeform: Shape 1680">
              <a:extLst>
                <a:ext uri="{FF2B5EF4-FFF2-40B4-BE49-F238E27FC236}">
                  <a16:creationId xmlns:a16="http://schemas.microsoft.com/office/drawing/2014/main" id="{A7226E98-63B7-4D4B-A108-4F9766022190}"/>
                </a:ext>
              </a:extLst>
            </p:cNvPr>
            <p:cNvSpPr/>
            <p:nvPr/>
          </p:nvSpPr>
          <p:spPr>
            <a:xfrm>
              <a:off x="1222009" y="5844215"/>
              <a:ext cx="2545" cy="288140"/>
            </a:xfrm>
            <a:custGeom>
              <a:avLst/>
              <a:gdLst>
                <a:gd name="connsiteX0" fmla="*/ 536 w 2545"/>
                <a:gd name="connsiteY0" fmla="*/ 282113 h 288140"/>
                <a:gd name="connsiteX1" fmla="*/ 536 w 2545"/>
                <a:gd name="connsiteY1" fmla="*/ 282917 h 288140"/>
                <a:gd name="connsiteX2" fmla="*/ 536 w 2545"/>
                <a:gd name="connsiteY2" fmla="*/ 284390 h 288140"/>
                <a:gd name="connsiteX3" fmla="*/ 536 w 2545"/>
                <a:gd name="connsiteY3" fmla="*/ 284390 h 288140"/>
                <a:gd name="connsiteX4" fmla="*/ 536 w 2545"/>
                <a:gd name="connsiteY4" fmla="*/ 288141 h 288140"/>
                <a:gd name="connsiteX5" fmla="*/ 2546 w 2545"/>
                <a:gd name="connsiteY5" fmla="*/ 288141 h 288140"/>
                <a:gd name="connsiteX6" fmla="*/ 2546 w 2545"/>
                <a:gd name="connsiteY6" fmla="*/ 0 h 288140"/>
                <a:gd name="connsiteX7" fmla="*/ 2546 w 2545"/>
                <a:gd name="connsiteY7" fmla="*/ 0 h 288140"/>
                <a:gd name="connsiteX8" fmla="*/ 1206 w 2545"/>
                <a:gd name="connsiteY8" fmla="*/ 0 h 288140"/>
                <a:gd name="connsiteX9" fmla="*/ 0 w 2545"/>
                <a:gd name="connsiteY9" fmla="*/ 0 h 288140"/>
                <a:gd name="connsiteX10" fmla="*/ 0 w 2545"/>
                <a:gd name="connsiteY10" fmla="*/ 0 h 28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28814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682" name="Freeform: Shape 1681">
              <a:extLst>
                <a:ext uri="{FF2B5EF4-FFF2-40B4-BE49-F238E27FC236}">
                  <a16:creationId xmlns:a16="http://schemas.microsoft.com/office/drawing/2014/main" id="{14FDDAD7-56EA-4DD4-90FD-AFBE2BAEEE4F}"/>
                </a:ext>
              </a:extLst>
            </p:cNvPr>
            <p:cNvSpPr/>
            <p:nvPr/>
          </p:nvSpPr>
          <p:spPr>
            <a:xfrm>
              <a:off x="1214238" y="5835776"/>
              <a:ext cx="2545" cy="284256"/>
            </a:xfrm>
            <a:custGeom>
              <a:avLst/>
              <a:gdLst>
                <a:gd name="connsiteX0" fmla="*/ 1206 w 2545"/>
                <a:gd name="connsiteY0" fmla="*/ 284256 h 284256"/>
                <a:gd name="connsiteX1" fmla="*/ 2546 w 2545"/>
                <a:gd name="connsiteY1" fmla="*/ 284256 h 284256"/>
                <a:gd name="connsiteX2" fmla="*/ 2546 w 2545"/>
                <a:gd name="connsiteY2" fmla="*/ 284256 h 284256"/>
                <a:gd name="connsiteX3" fmla="*/ 2546 w 2545"/>
                <a:gd name="connsiteY3" fmla="*/ 4153 h 284256"/>
                <a:gd name="connsiteX4" fmla="*/ 0 w 2545"/>
                <a:gd name="connsiteY4" fmla="*/ 0 h 284256"/>
                <a:gd name="connsiteX5" fmla="*/ 0 w 2545"/>
                <a:gd name="connsiteY5" fmla="*/ 283854 h 28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4256">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w="12700" cap="flat">
              <a:noFill/>
              <a:prstDash val="solid"/>
              <a:miter/>
            </a:ln>
          </p:spPr>
          <p:txBody>
            <a:bodyPr rtlCol="0" anchor="ctr"/>
            <a:lstStyle/>
            <a:p>
              <a:endParaRPr lang="en-US" dirty="0"/>
            </a:p>
          </p:txBody>
        </p:sp>
        <p:sp>
          <p:nvSpPr>
            <p:cNvPr id="1683" name="Freeform: Shape 1682">
              <a:extLst>
                <a:ext uri="{FF2B5EF4-FFF2-40B4-BE49-F238E27FC236}">
                  <a16:creationId xmlns:a16="http://schemas.microsoft.com/office/drawing/2014/main" id="{6B28AAB1-1585-49B6-B0A4-A8825B42A7A0}"/>
                </a:ext>
              </a:extLst>
            </p:cNvPr>
            <p:cNvSpPr/>
            <p:nvPr/>
          </p:nvSpPr>
          <p:spPr>
            <a:xfrm>
              <a:off x="1188112" y="5794116"/>
              <a:ext cx="2545" cy="312788"/>
            </a:xfrm>
            <a:custGeom>
              <a:avLst/>
              <a:gdLst>
                <a:gd name="connsiteX0" fmla="*/ 1742 w 2545"/>
                <a:gd name="connsiteY0" fmla="*/ 312789 h 312788"/>
                <a:gd name="connsiteX1" fmla="*/ 2546 w 2545"/>
                <a:gd name="connsiteY1" fmla="*/ 312789 h 312788"/>
                <a:gd name="connsiteX2" fmla="*/ 2546 w 2545"/>
                <a:gd name="connsiteY2" fmla="*/ 312789 h 312788"/>
                <a:gd name="connsiteX3" fmla="*/ 2546 w 2545"/>
                <a:gd name="connsiteY3" fmla="*/ 4153 h 312788"/>
                <a:gd name="connsiteX4" fmla="*/ 0 w 2545"/>
                <a:gd name="connsiteY4" fmla="*/ 0 h 312788"/>
                <a:gd name="connsiteX5" fmla="*/ 0 w 2545"/>
                <a:gd name="connsiteY5" fmla="*/ 312789 h 31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12788">
                  <a:moveTo>
                    <a:pt x="1742" y="312789"/>
                  </a:moveTo>
                  <a:lnTo>
                    <a:pt x="2546" y="312789"/>
                  </a:lnTo>
                  <a:lnTo>
                    <a:pt x="2546" y="312789"/>
                  </a:lnTo>
                  <a:lnTo>
                    <a:pt x="2546" y="4153"/>
                  </a:lnTo>
                  <a:lnTo>
                    <a:pt x="0" y="0"/>
                  </a:lnTo>
                  <a:lnTo>
                    <a:pt x="0" y="312789"/>
                  </a:lnTo>
                  <a:close/>
                </a:path>
              </a:pathLst>
            </a:custGeom>
            <a:solidFill>
              <a:srgbClr val="000000"/>
            </a:solidFill>
            <a:ln w="12700" cap="flat">
              <a:noFill/>
              <a:prstDash val="solid"/>
              <a:miter/>
            </a:ln>
          </p:spPr>
          <p:txBody>
            <a:bodyPr rtlCol="0" anchor="ctr"/>
            <a:lstStyle/>
            <a:p>
              <a:endParaRPr lang="en-US" dirty="0"/>
            </a:p>
          </p:txBody>
        </p:sp>
        <p:sp>
          <p:nvSpPr>
            <p:cNvPr id="1684" name="Freeform: Shape 1683">
              <a:extLst>
                <a:ext uri="{FF2B5EF4-FFF2-40B4-BE49-F238E27FC236}">
                  <a16:creationId xmlns:a16="http://schemas.microsoft.com/office/drawing/2014/main" id="{A4D1B0EA-0309-4F20-94CB-4B87B6128A5A}"/>
                </a:ext>
              </a:extLst>
            </p:cNvPr>
            <p:cNvSpPr/>
            <p:nvPr/>
          </p:nvSpPr>
          <p:spPr>
            <a:xfrm>
              <a:off x="285774" y="6106904"/>
              <a:ext cx="23044" cy="2545"/>
            </a:xfrm>
            <a:custGeom>
              <a:avLst/>
              <a:gdLst>
                <a:gd name="connsiteX0" fmla="*/ 23044 w 23044"/>
                <a:gd name="connsiteY0" fmla="*/ 0 h 2545"/>
                <a:gd name="connsiteX1" fmla="*/ 0 w 23044"/>
                <a:gd name="connsiteY1" fmla="*/ 0 h 2545"/>
                <a:gd name="connsiteX2" fmla="*/ 10718 w 23044"/>
                <a:gd name="connsiteY2" fmla="*/ 2545 h 2545"/>
                <a:gd name="connsiteX3" fmla="*/ 20900 w 23044"/>
                <a:gd name="connsiteY3" fmla="*/ 2545 h 2545"/>
                <a:gd name="connsiteX4" fmla="*/ 23044 w 23044"/>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2545">
                  <a:moveTo>
                    <a:pt x="23044" y="0"/>
                  </a:moveTo>
                  <a:lnTo>
                    <a:pt x="0" y="0"/>
                  </a:lnTo>
                  <a:lnTo>
                    <a:pt x="10718" y="2545"/>
                  </a:lnTo>
                  <a:lnTo>
                    <a:pt x="20900" y="2545"/>
                  </a:lnTo>
                  <a:cubicBezTo>
                    <a:pt x="21384" y="1527"/>
                    <a:pt x="22122" y="656"/>
                    <a:pt x="23044" y="0"/>
                  </a:cubicBezTo>
                  <a:close/>
                </a:path>
              </a:pathLst>
            </a:custGeom>
            <a:solidFill>
              <a:srgbClr val="000000"/>
            </a:solidFill>
            <a:ln w="12700" cap="flat">
              <a:noFill/>
              <a:prstDash val="solid"/>
              <a:miter/>
            </a:ln>
          </p:spPr>
          <p:txBody>
            <a:bodyPr rtlCol="0" anchor="ctr"/>
            <a:lstStyle/>
            <a:p>
              <a:endParaRPr lang="en-US" dirty="0"/>
            </a:p>
          </p:txBody>
        </p:sp>
        <p:sp>
          <p:nvSpPr>
            <p:cNvPr id="1685" name="Freeform: Shape 1684">
              <a:extLst>
                <a:ext uri="{FF2B5EF4-FFF2-40B4-BE49-F238E27FC236}">
                  <a16:creationId xmlns:a16="http://schemas.microsoft.com/office/drawing/2014/main" id="{51A0D84A-3F0E-4465-896F-EC31AB1631B3}"/>
                </a:ext>
              </a:extLst>
            </p:cNvPr>
            <p:cNvSpPr/>
            <p:nvPr/>
          </p:nvSpPr>
          <p:spPr>
            <a:xfrm>
              <a:off x="317928" y="6106904"/>
              <a:ext cx="40461" cy="2545"/>
            </a:xfrm>
            <a:custGeom>
              <a:avLst/>
              <a:gdLst>
                <a:gd name="connsiteX0" fmla="*/ 40193 w 40461"/>
                <a:gd name="connsiteY0" fmla="*/ 0 h 2545"/>
                <a:gd name="connsiteX1" fmla="*/ 0 w 40461"/>
                <a:gd name="connsiteY1" fmla="*/ 0 h 2545"/>
                <a:gd name="connsiteX2" fmla="*/ 2144 w 40461"/>
                <a:gd name="connsiteY2" fmla="*/ 2545 h 2545"/>
                <a:gd name="connsiteX3" fmla="*/ 40461 w 40461"/>
                <a:gd name="connsiteY3" fmla="*/ 2545 h 2545"/>
                <a:gd name="connsiteX4" fmla="*/ 40461 w 40461"/>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61" h="2545">
                  <a:moveTo>
                    <a:pt x="40193" y="0"/>
                  </a:moveTo>
                  <a:lnTo>
                    <a:pt x="0" y="0"/>
                  </a:lnTo>
                  <a:cubicBezTo>
                    <a:pt x="955" y="616"/>
                    <a:pt x="1702" y="1500"/>
                    <a:pt x="2144" y="2545"/>
                  </a:cubicBezTo>
                  <a:lnTo>
                    <a:pt x="40461" y="2545"/>
                  </a:lnTo>
                  <a:lnTo>
                    <a:pt x="40461" y="0"/>
                  </a:lnTo>
                  <a:close/>
                </a:path>
              </a:pathLst>
            </a:custGeom>
            <a:solidFill>
              <a:srgbClr val="000000"/>
            </a:solidFill>
            <a:ln w="12700" cap="flat">
              <a:noFill/>
              <a:prstDash val="solid"/>
              <a:miter/>
            </a:ln>
          </p:spPr>
          <p:txBody>
            <a:bodyPr rtlCol="0" anchor="ctr"/>
            <a:lstStyle/>
            <a:p>
              <a:endParaRPr lang="en-US" dirty="0"/>
            </a:p>
          </p:txBody>
        </p:sp>
        <p:sp>
          <p:nvSpPr>
            <p:cNvPr id="1686" name="Freeform: Shape 1685">
              <a:extLst>
                <a:ext uri="{FF2B5EF4-FFF2-40B4-BE49-F238E27FC236}">
                  <a16:creationId xmlns:a16="http://schemas.microsoft.com/office/drawing/2014/main" id="{4061EBE6-EAD8-4396-8F04-E47B48960666}"/>
                </a:ext>
              </a:extLst>
            </p:cNvPr>
            <p:cNvSpPr/>
            <p:nvPr/>
          </p:nvSpPr>
          <p:spPr>
            <a:xfrm>
              <a:off x="1006171" y="6107148"/>
              <a:ext cx="184353" cy="2703"/>
            </a:xfrm>
            <a:custGeom>
              <a:avLst/>
              <a:gdLst>
                <a:gd name="connsiteX0" fmla="*/ 0 w 184353"/>
                <a:gd name="connsiteY0" fmla="*/ 2302 h 2703"/>
                <a:gd name="connsiteX1" fmla="*/ 183147 w 184353"/>
                <a:gd name="connsiteY1" fmla="*/ 2302 h 2703"/>
                <a:gd name="connsiteX2" fmla="*/ 183147 w 184353"/>
                <a:gd name="connsiteY2" fmla="*/ 2302 h 2703"/>
                <a:gd name="connsiteX3" fmla="*/ 182678 w 184353"/>
                <a:gd name="connsiteY3" fmla="*/ 627 h 2703"/>
                <a:gd name="connsiteX4" fmla="*/ 184353 w 184353"/>
                <a:gd name="connsiteY4" fmla="*/ 158 h 2703"/>
                <a:gd name="connsiteX5" fmla="*/ 0 w 184353"/>
                <a:gd name="connsiteY5" fmla="*/ 158 h 2703"/>
                <a:gd name="connsiteX6" fmla="*/ 0 w 184353"/>
                <a:gd name="connsiteY6" fmla="*/ 2704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353" h="2703">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w="12700" cap="flat">
              <a:noFill/>
              <a:prstDash val="solid"/>
              <a:miter/>
            </a:ln>
          </p:spPr>
          <p:txBody>
            <a:bodyPr rtlCol="0" anchor="ctr"/>
            <a:lstStyle/>
            <a:p>
              <a:endParaRPr lang="en-US" dirty="0"/>
            </a:p>
          </p:txBody>
        </p:sp>
        <p:sp>
          <p:nvSpPr>
            <p:cNvPr id="1687" name="Freeform: Shape 1686">
              <a:extLst>
                <a:ext uri="{FF2B5EF4-FFF2-40B4-BE49-F238E27FC236}">
                  <a16:creationId xmlns:a16="http://schemas.microsoft.com/office/drawing/2014/main" id="{84B0EB5C-19B1-49F5-B0C8-8EFC596D971E}"/>
                </a:ext>
              </a:extLst>
            </p:cNvPr>
            <p:cNvSpPr/>
            <p:nvPr/>
          </p:nvSpPr>
          <p:spPr>
            <a:xfrm>
              <a:off x="252767" y="5782327"/>
              <a:ext cx="14651" cy="325514"/>
            </a:xfrm>
            <a:custGeom>
              <a:avLst/>
              <a:gdLst>
                <a:gd name="connsiteX0" fmla="*/ 9159 w 14651"/>
                <a:gd name="connsiteY0" fmla="*/ 318817 h 325514"/>
                <a:gd name="connsiteX1" fmla="*/ 14652 w 14651"/>
                <a:gd name="connsiteY1" fmla="*/ 320157 h 325514"/>
                <a:gd name="connsiteX2" fmla="*/ 14652 w 14651"/>
                <a:gd name="connsiteY2" fmla="*/ 7234 h 325514"/>
                <a:gd name="connsiteX3" fmla="*/ 7417 w 14651"/>
                <a:gd name="connsiteY3" fmla="*/ 7234 h 325514"/>
                <a:gd name="connsiteX4" fmla="*/ 48 w 14651"/>
                <a:gd name="connsiteY4" fmla="*/ 0 h 325514"/>
                <a:gd name="connsiteX5" fmla="*/ 48 w 14651"/>
                <a:gd name="connsiteY5" fmla="*/ 325515 h 325514"/>
                <a:gd name="connsiteX6" fmla="*/ 48 w 14651"/>
                <a:gd name="connsiteY6" fmla="*/ 325515 h 325514"/>
                <a:gd name="connsiteX7" fmla="*/ 48 w 14651"/>
                <a:gd name="connsiteY7" fmla="*/ 323238 h 325514"/>
                <a:gd name="connsiteX8" fmla="*/ 9159 w 14651"/>
                <a:gd name="connsiteY8" fmla="*/ 318817 h 32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51" h="325514">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w="12700" cap="flat">
              <a:noFill/>
              <a:prstDash val="solid"/>
              <a:miter/>
            </a:ln>
          </p:spPr>
          <p:txBody>
            <a:bodyPr rtlCol="0" anchor="ctr"/>
            <a:lstStyle/>
            <a:p>
              <a:endParaRPr lang="en-US" dirty="0"/>
            </a:p>
          </p:txBody>
        </p:sp>
        <p:sp>
          <p:nvSpPr>
            <p:cNvPr id="1688" name="Freeform: Shape 1687">
              <a:extLst>
                <a:ext uri="{FF2B5EF4-FFF2-40B4-BE49-F238E27FC236}">
                  <a16:creationId xmlns:a16="http://schemas.microsoft.com/office/drawing/2014/main" id="{9329A2A2-14A1-4979-8B0C-932E9778B579}"/>
                </a:ext>
              </a:extLst>
            </p:cNvPr>
            <p:cNvSpPr/>
            <p:nvPr/>
          </p:nvSpPr>
          <p:spPr>
            <a:xfrm>
              <a:off x="1205797" y="6119764"/>
              <a:ext cx="6028" cy="1875"/>
            </a:xfrm>
            <a:custGeom>
              <a:avLst/>
              <a:gdLst>
                <a:gd name="connsiteX0" fmla="*/ 6029 w 6028"/>
                <a:gd name="connsiteY0" fmla="*/ 0 h 1875"/>
                <a:gd name="connsiteX1" fmla="*/ 6029 w 6028"/>
                <a:gd name="connsiteY1" fmla="*/ 0 h 1875"/>
                <a:gd name="connsiteX2" fmla="*/ 0 w 6028"/>
                <a:gd name="connsiteY2" fmla="*/ 0 h 1875"/>
                <a:gd name="connsiteX3" fmla="*/ 2278 w 6028"/>
                <a:gd name="connsiteY3" fmla="*/ 1875 h 1875"/>
                <a:gd name="connsiteX4" fmla="*/ 6029 w 6028"/>
                <a:gd name="connsiteY4" fmla="*/ 0 h 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8" h="1875">
                  <a:moveTo>
                    <a:pt x="6029" y="0"/>
                  </a:moveTo>
                  <a:lnTo>
                    <a:pt x="6029" y="0"/>
                  </a:lnTo>
                  <a:lnTo>
                    <a:pt x="0" y="0"/>
                  </a:lnTo>
                  <a:lnTo>
                    <a:pt x="2278" y="1875"/>
                  </a:lnTo>
                  <a:cubicBezTo>
                    <a:pt x="3347" y="938"/>
                    <a:pt x="4638" y="295"/>
                    <a:pt x="6029" y="0"/>
                  </a:cubicBezTo>
                  <a:close/>
                </a:path>
              </a:pathLst>
            </a:custGeom>
            <a:solidFill>
              <a:srgbClr val="000000"/>
            </a:solidFill>
            <a:ln w="12700" cap="flat">
              <a:noFill/>
              <a:prstDash val="solid"/>
              <a:miter/>
            </a:ln>
          </p:spPr>
          <p:txBody>
            <a:bodyPr rtlCol="0" anchor="ctr"/>
            <a:lstStyle/>
            <a:p>
              <a:endParaRPr lang="en-US" dirty="0"/>
            </a:p>
          </p:txBody>
        </p:sp>
        <p:sp>
          <p:nvSpPr>
            <p:cNvPr id="1689" name="Freeform: Shape 1688">
              <a:extLst>
                <a:ext uri="{FF2B5EF4-FFF2-40B4-BE49-F238E27FC236}">
                  <a16:creationId xmlns:a16="http://schemas.microsoft.com/office/drawing/2014/main" id="{3E7171F8-B4FD-4ECD-82D3-94904F28AF14}"/>
                </a:ext>
              </a:extLst>
            </p:cNvPr>
            <p:cNvSpPr/>
            <p:nvPr/>
          </p:nvSpPr>
          <p:spPr>
            <a:xfrm>
              <a:off x="1006171" y="6119496"/>
              <a:ext cx="199626" cy="8707"/>
            </a:xfrm>
            <a:custGeom>
              <a:avLst/>
              <a:gdLst>
                <a:gd name="connsiteX0" fmla="*/ 0 w 199626"/>
                <a:gd name="connsiteY0" fmla="*/ 7368 h 8707"/>
                <a:gd name="connsiteX1" fmla="*/ 0 w 199626"/>
                <a:gd name="connsiteY1" fmla="*/ 8707 h 8707"/>
                <a:gd name="connsiteX2" fmla="*/ 199627 w 199626"/>
                <a:gd name="connsiteY2" fmla="*/ 8707 h 8707"/>
                <a:gd name="connsiteX3" fmla="*/ 199627 w 199626"/>
                <a:gd name="connsiteY3" fmla="*/ 3885 h 8707"/>
                <a:gd name="connsiteX4" fmla="*/ 194803 w 199626"/>
                <a:gd name="connsiteY4" fmla="*/ 0 h 8707"/>
                <a:gd name="connsiteX5" fmla="*/ 0 w 199626"/>
                <a:gd name="connsiteY5"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6" h="8707">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690" name="Freeform: Shape 1689">
              <a:extLst>
                <a:ext uri="{FF2B5EF4-FFF2-40B4-BE49-F238E27FC236}">
                  <a16:creationId xmlns:a16="http://schemas.microsoft.com/office/drawing/2014/main" id="{B8F083F3-AB63-4F70-887E-04DD6E2A20B6}"/>
                </a:ext>
              </a:extLst>
            </p:cNvPr>
            <p:cNvSpPr/>
            <p:nvPr/>
          </p:nvSpPr>
          <p:spPr>
            <a:xfrm>
              <a:off x="1211826" y="5831623"/>
              <a:ext cx="2545" cy="288140"/>
            </a:xfrm>
            <a:custGeom>
              <a:avLst/>
              <a:gdLst>
                <a:gd name="connsiteX0" fmla="*/ 2546 w 2545"/>
                <a:gd name="connsiteY0" fmla="*/ 288141 h 288140"/>
                <a:gd name="connsiteX1" fmla="*/ 2546 w 2545"/>
                <a:gd name="connsiteY1" fmla="*/ 4153 h 288140"/>
                <a:gd name="connsiteX2" fmla="*/ 0 w 2545"/>
                <a:gd name="connsiteY2" fmla="*/ 0 h 288140"/>
                <a:gd name="connsiteX3" fmla="*/ 0 w 2545"/>
                <a:gd name="connsiteY3" fmla="*/ 288141 h 288140"/>
                <a:gd name="connsiteX4" fmla="*/ 2546 w 2545"/>
                <a:gd name="connsiteY4" fmla="*/ 288141 h 288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88140">
                  <a:moveTo>
                    <a:pt x="2546" y="288141"/>
                  </a:moveTo>
                  <a:lnTo>
                    <a:pt x="2546" y="4153"/>
                  </a:lnTo>
                  <a:lnTo>
                    <a:pt x="0" y="0"/>
                  </a:lnTo>
                  <a:lnTo>
                    <a:pt x="0" y="288141"/>
                  </a:lnTo>
                  <a:cubicBezTo>
                    <a:pt x="843" y="288007"/>
                    <a:pt x="1702" y="288007"/>
                    <a:pt x="2546" y="288141"/>
                  </a:cubicBezTo>
                  <a:close/>
                </a:path>
              </a:pathLst>
            </a:custGeom>
            <a:solidFill>
              <a:srgbClr val="000000"/>
            </a:solidFill>
            <a:ln w="12700" cap="flat">
              <a:noFill/>
              <a:prstDash val="solid"/>
              <a:miter/>
            </a:ln>
          </p:spPr>
          <p:txBody>
            <a:bodyPr rtlCol="0" anchor="ctr"/>
            <a:lstStyle/>
            <a:p>
              <a:endParaRPr lang="en-US" dirty="0"/>
            </a:p>
          </p:txBody>
        </p:sp>
        <p:sp>
          <p:nvSpPr>
            <p:cNvPr id="1691" name="Freeform: Shape 1690">
              <a:extLst>
                <a:ext uri="{FF2B5EF4-FFF2-40B4-BE49-F238E27FC236}">
                  <a16:creationId xmlns:a16="http://schemas.microsoft.com/office/drawing/2014/main" id="{039BE332-ABB9-4797-A722-1A22FD7B36CF}"/>
                </a:ext>
              </a:extLst>
            </p:cNvPr>
            <p:cNvSpPr/>
            <p:nvPr/>
          </p:nvSpPr>
          <p:spPr>
            <a:xfrm>
              <a:off x="1209147" y="5819165"/>
              <a:ext cx="19466" cy="23542"/>
            </a:xfrm>
            <a:custGeom>
              <a:avLst/>
              <a:gdLst>
                <a:gd name="connsiteX0" fmla="*/ 10048 w 19466"/>
                <a:gd name="connsiteY0" fmla="*/ 11252 h 23542"/>
                <a:gd name="connsiteX1" fmla="*/ 6163 w 19466"/>
                <a:gd name="connsiteY1" fmla="*/ 12324 h 23542"/>
                <a:gd name="connsiteX2" fmla="*/ 0 w 19466"/>
                <a:gd name="connsiteY2" fmla="*/ 8841 h 23542"/>
                <a:gd name="connsiteX3" fmla="*/ 2278 w 19466"/>
                <a:gd name="connsiteY3" fmla="*/ 12458 h 23542"/>
                <a:gd name="connsiteX4" fmla="*/ 4823 w 19466"/>
                <a:gd name="connsiteY4" fmla="*/ 16611 h 23542"/>
                <a:gd name="connsiteX5" fmla="*/ 4823 w 19466"/>
                <a:gd name="connsiteY5" fmla="*/ 16611 h 23542"/>
                <a:gd name="connsiteX6" fmla="*/ 7369 w 19466"/>
                <a:gd name="connsiteY6" fmla="*/ 20763 h 23542"/>
                <a:gd name="connsiteX7" fmla="*/ 7369 w 19466"/>
                <a:gd name="connsiteY7" fmla="*/ 21701 h 23542"/>
                <a:gd name="connsiteX8" fmla="*/ 7369 w 19466"/>
                <a:gd name="connsiteY8" fmla="*/ 21701 h 23542"/>
                <a:gd name="connsiteX9" fmla="*/ 9244 w 19466"/>
                <a:gd name="connsiteY9" fmla="*/ 23442 h 23542"/>
                <a:gd name="connsiteX10" fmla="*/ 10048 w 19466"/>
                <a:gd name="connsiteY10" fmla="*/ 23442 h 23542"/>
                <a:gd name="connsiteX11" fmla="*/ 11924 w 19466"/>
                <a:gd name="connsiteY11" fmla="*/ 23442 h 23542"/>
                <a:gd name="connsiteX12" fmla="*/ 13130 w 19466"/>
                <a:gd name="connsiteY12" fmla="*/ 23442 h 23542"/>
                <a:gd name="connsiteX13" fmla="*/ 14470 w 19466"/>
                <a:gd name="connsiteY13" fmla="*/ 23442 h 23542"/>
                <a:gd name="connsiteX14" fmla="*/ 16613 w 19466"/>
                <a:gd name="connsiteY14" fmla="*/ 23442 h 23542"/>
                <a:gd name="connsiteX15" fmla="*/ 16613 w 19466"/>
                <a:gd name="connsiteY15" fmla="*/ 23442 h 23542"/>
                <a:gd name="connsiteX16" fmla="*/ 16613 w 19466"/>
                <a:gd name="connsiteY16" fmla="*/ 22773 h 23542"/>
                <a:gd name="connsiteX17" fmla="*/ 17685 w 19466"/>
                <a:gd name="connsiteY17" fmla="*/ 21835 h 23542"/>
                <a:gd name="connsiteX18" fmla="*/ 18489 w 19466"/>
                <a:gd name="connsiteY18" fmla="*/ 20629 h 23542"/>
                <a:gd name="connsiteX19" fmla="*/ 19427 w 19466"/>
                <a:gd name="connsiteY19" fmla="*/ 17950 h 23542"/>
                <a:gd name="connsiteX20" fmla="*/ 18489 w 19466"/>
                <a:gd name="connsiteY20" fmla="*/ 13396 h 23542"/>
                <a:gd name="connsiteX21" fmla="*/ 10450 w 19466"/>
                <a:gd name="connsiteY21" fmla="*/ 0 h 23542"/>
                <a:gd name="connsiteX22" fmla="*/ 10450 w 19466"/>
                <a:gd name="connsiteY22" fmla="*/ 0 h 23542"/>
                <a:gd name="connsiteX23" fmla="*/ 10957 w 19466"/>
                <a:gd name="connsiteY23" fmla="*/ 10407 h 23542"/>
                <a:gd name="connsiteX24" fmla="*/ 10048 w 19466"/>
                <a:gd name="connsiteY24" fmla="*/ 11252 h 2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466" h="23542">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w="12700" cap="flat">
              <a:noFill/>
              <a:prstDash val="solid"/>
              <a:miter/>
            </a:ln>
          </p:spPr>
          <p:txBody>
            <a:bodyPr rtlCol="0" anchor="ctr"/>
            <a:lstStyle/>
            <a:p>
              <a:endParaRPr lang="en-US" dirty="0"/>
            </a:p>
          </p:txBody>
        </p:sp>
        <p:sp>
          <p:nvSpPr>
            <p:cNvPr id="1692" name="Freeform: Shape 1691">
              <a:extLst>
                <a:ext uri="{FF2B5EF4-FFF2-40B4-BE49-F238E27FC236}">
                  <a16:creationId xmlns:a16="http://schemas.microsoft.com/office/drawing/2014/main" id="{F8B721B9-E07F-4885-B61C-09EFDC954FC3}"/>
                </a:ext>
              </a:extLst>
            </p:cNvPr>
            <p:cNvSpPr/>
            <p:nvPr/>
          </p:nvSpPr>
          <p:spPr>
            <a:xfrm>
              <a:off x="253571" y="6100916"/>
              <a:ext cx="52433" cy="25679"/>
            </a:xfrm>
            <a:custGeom>
              <a:avLst/>
              <a:gdLst>
                <a:gd name="connsiteX0" fmla="*/ 52433 w 52433"/>
                <a:gd name="connsiteY0" fmla="*/ 11614 h 25679"/>
                <a:gd name="connsiteX1" fmla="*/ 42787 w 52433"/>
                <a:gd name="connsiteY1" fmla="*/ 9203 h 25679"/>
                <a:gd name="connsiteX2" fmla="*/ 32069 w 52433"/>
                <a:gd name="connsiteY2" fmla="*/ 6658 h 25679"/>
                <a:gd name="connsiteX3" fmla="*/ 14384 w 52433"/>
                <a:gd name="connsiteY3" fmla="*/ 1568 h 25679"/>
                <a:gd name="connsiteX4" fmla="*/ 8891 w 52433"/>
                <a:gd name="connsiteY4" fmla="*/ 228 h 25679"/>
                <a:gd name="connsiteX5" fmla="*/ 84 w 52433"/>
                <a:gd name="connsiteY5" fmla="*/ 5439 h 25679"/>
                <a:gd name="connsiteX6" fmla="*/ 48 w 52433"/>
                <a:gd name="connsiteY6" fmla="*/ 5586 h 25679"/>
                <a:gd name="connsiteX7" fmla="*/ 48 w 52433"/>
                <a:gd name="connsiteY7" fmla="*/ 7864 h 25679"/>
                <a:gd name="connsiteX8" fmla="*/ 48 w 52433"/>
                <a:gd name="connsiteY8" fmla="*/ 9337 h 25679"/>
                <a:gd name="connsiteX9" fmla="*/ 48 w 52433"/>
                <a:gd name="connsiteY9" fmla="*/ 10543 h 25679"/>
                <a:gd name="connsiteX10" fmla="*/ 852 w 52433"/>
                <a:gd name="connsiteY10" fmla="*/ 11748 h 25679"/>
                <a:gd name="connsiteX11" fmla="*/ 1790 w 52433"/>
                <a:gd name="connsiteY11" fmla="*/ 12686 h 25679"/>
                <a:gd name="connsiteX12" fmla="*/ 2862 w 52433"/>
                <a:gd name="connsiteY12" fmla="*/ 13490 h 25679"/>
                <a:gd name="connsiteX13" fmla="*/ 4202 w 52433"/>
                <a:gd name="connsiteY13" fmla="*/ 14160 h 25679"/>
                <a:gd name="connsiteX14" fmla="*/ 4202 w 52433"/>
                <a:gd name="connsiteY14" fmla="*/ 14160 h 25679"/>
                <a:gd name="connsiteX15" fmla="*/ 51764 w 52433"/>
                <a:gd name="connsiteY15" fmla="*/ 25680 h 25679"/>
                <a:gd name="connsiteX16" fmla="*/ 51764 w 52433"/>
                <a:gd name="connsiteY16" fmla="*/ 11480 h 2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433" h="25679">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w="12700" cap="flat">
              <a:noFill/>
              <a:prstDash val="solid"/>
              <a:miter/>
            </a:ln>
          </p:spPr>
          <p:txBody>
            <a:bodyPr rtlCol="0" anchor="ctr"/>
            <a:lstStyle/>
            <a:p>
              <a:endParaRPr lang="en-US" dirty="0"/>
            </a:p>
          </p:txBody>
        </p:sp>
        <p:sp>
          <p:nvSpPr>
            <p:cNvPr id="1693" name="Freeform: Shape 1692">
              <a:extLst>
                <a:ext uri="{FF2B5EF4-FFF2-40B4-BE49-F238E27FC236}">
                  <a16:creationId xmlns:a16="http://schemas.microsoft.com/office/drawing/2014/main" id="{0A88A8D2-48DE-4323-BEB0-DDBA6DDFD3FF}"/>
                </a:ext>
              </a:extLst>
            </p:cNvPr>
            <p:cNvSpPr/>
            <p:nvPr/>
          </p:nvSpPr>
          <p:spPr>
            <a:xfrm>
              <a:off x="1205623" y="6123381"/>
              <a:ext cx="3523" cy="4822"/>
            </a:xfrm>
            <a:custGeom>
              <a:avLst/>
              <a:gdLst>
                <a:gd name="connsiteX0" fmla="*/ 174 w 3523"/>
                <a:gd name="connsiteY0" fmla="*/ 4822 h 4822"/>
                <a:gd name="connsiteX1" fmla="*/ 2720 w 3523"/>
                <a:gd name="connsiteY1" fmla="*/ 4822 h 4822"/>
                <a:gd name="connsiteX2" fmla="*/ 3524 w 3523"/>
                <a:gd name="connsiteY2" fmla="*/ 2143 h 4822"/>
                <a:gd name="connsiteX3" fmla="*/ 844 w 3523"/>
                <a:gd name="connsiteY3" fmla="*/ 0 h 4822"/>
                <a:gd name="connsiteX4" fmla="*/ 174 w 352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 h="4822">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w="12700" cap="flat">
              <a:noFill/>
              <a:prstDash val="solid"/>
              <a:miter/>
            </a:ln>
          </p:spPr>
          <p:txBody>
            <a:bodyPr rtlCol="0" anchor="ctr"/>
            <a:lstStyle/>
            <a:p>
              <a:endParaRPr lang="en-US" dirty="0"/>
            </a:p>
          </p:txBody>
        </p:sp>
        <p:sp>
          <p:nvSpPr>
            <p:cNvPr id="1694" name="Freeform: Shape 1693">
              <a:extLst>
                <a:ext uri="{FF2B5EF4-FFF2-40B4-BE49-F238E27FC236}">
                  <a16:creationId xmlns:a16="http://schemas.microsoft.com/office/drawing/2014/main" id="{6345297E-E121-44C2-BDE2-1DDCF025A940}"/>
                </a:ext>
              </a:extLst>
            </p:cNvPr>
            <p:cNvSpPr/>
            <p:nvPr/>
          </p:nvSpPr>
          <p:spPr>
            <a:xfrm>
              <a:off x="1209549" y="6121405"/>
              <a:ext cx="10986" cy="3851"/>
            </a:xfrm>
            <a:custGeom>
              <a:avLst/>
              <a:gdLst>
                <a:gd name="connsiteX0" fmla="*/ 10986 w 10986"/>
                <a:gd name="connsiteY0" fmla="*/ 2244 h 3851"/>
                <a:gd name="connsiteX1" fmla="*/ 10986 w 10986"/>
                <a:gd name="connsiteY1" fmla="*/ 2244 h 3851"/>
                <a:gd name="connsiteX2" fmla="*/ 8307 w 10986"/>
                <a:gd name="connsiteY2" fmla="*/ 100 h 3851"/>
                <a:gd name="connsiteX3" fmla="*/ 8307 w 10986"/>
                <a:gd name="connsiteY3" fmla="*/ 100 h 3851"/>
                <a:gd name="connsiteX4" fmla="*/ 8307 w 10986"/>
                <a:gd name="connsiteY4" fmla="*/ 100 h 3851"/>
                <a:gd name="connsiteX5" fmla="*/ 6967 w 10986"/>
                <a:gd name="connsiteY5" fmla="*/ 100 h 3851"/>
                <a:gd name="connsiteX6" fmla="*/ 6029 w 10986"/>
                <a:gd name="connsiteY6" fmla="*/ 100 h 3851"/>
                <a:gd name="connsiteX7" fmla="*/ 6029 w 10986"/>
                <a:gd name="connsiteY7" fmla="*/ 100 h 3851"/>
                <a:gd name="connsiteX8" fmla="*/ 3483 w 10986"/>
                <a:gd name="connsiteY8" fmla="*/ 100 h 3851"/>
                <a:gd name="connsiteX9" fmla="*/ 0 w 10986"/>
                <a:gd name="connsiteY9" fmla="*/ 1708 h 3851"/>
                <a:gd name="connsiteX10" fmla="*/ 2680 w 10986"/>
                <a:gd name="connsiteY10" fmla="*/ 3851 h 3851"/>
                <a:gd name="connsiteX11" fmla="*/ 7369 w 10986"/>
                <a:gd name="connsiteY11" fmla="*/ 1976 h 3851"/>
                <a:gd name="connsiteX12" fmla="*/ 10986 w 10986"/>
                <a:gd name="connsiteY12" fmla="*/ 2244 h 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86" h="3851">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w="12700" cap="flat">
              <a:noFill/>
              <a:prstDash val="solid"/>
              <a:miter/>
            </a:ln>
          </p:spPr>
          <p:txBody>
            <a:bodyPr rtlCol="0" anchor="ctr"/>
            <a:lstStyle/>
            <a:p>
              <a:endParaRPr lang="en-US" dirty="0"/>
            </a:p>
          </p:txBody>
        </p:sp>
        <p:sp>
          <p:nvSpPr>
            <p:cNvPr id="1695" name="Freeform: Shape 1694">
              <a:extLst>
                <a:ext uri="{FF2B5EF4-FFF2-40B4-BE49-F238E27FC236}">
                  <a16:creationId xmlns:a16="http://schemas.microsoft.com/office/drawing/2014/main" id="{D033E5A0-57CD-4232-A256-75DA01A3AC46}"/>
                </a:ext>
              </a:extLst>
            </p:cNvPr>
            <p:cNvSpPr/>
            <p:nvPr/>
          </p:nvSpPr>
          <p:spPr>
            <a:xfrm>
              <a:off x="1189050" y="6107684"/>
              <a:ext cx="21704" cy="17572"/>
            </a:xfrm>
            <a:custGeom>
              <a:avLst/>
              <a:gdLst>
                <a:gd name="connsiteX0" fmla="*/ 0 w 21704"/>
                <a:gd name="connsiteY0" fmla="*/ 1498 h 17572"/>
                <a:gd name="connsiteX1" fmla="*/ 0 w 21704"/>
                <a:gd name="connsiteY1" fmla="*/ 1498 h 17572"/>
                <a:gd name="connsiteX2" fmla="*/ 12594 w 21704"/>
                <a:gd name="connsiteY2" fmla="*/ 11545 h 17572"/>
                <a:gd name="connsiteX3" fmla="*/ 17417 w 21704"/>
                <a:gd name="connsiteY3" fmla="*/ 15430 h 17572"/>
                <a:gd name="connsiteX4" fmla="*/ 20097 w 21704"/>
                <a:gd name="connsiteY4" fmla="*/ 17573 h 17572"/>
                <a:gd name="connsiteX5" fmla="*/ 21704 w 21704"/>
                <a:gd name="connsiteY5" fmla="*/ 15564 h 17572"/>
                <a:gd name="connsiteX6" fmla="*/ 19025 w 21704"/>
                <a:gd name="connsiteY6" fmla="*/ 13420 h 17572"/>
                <a:gd name="connsiteX7" fmla="*/ 16747 w 21704"/>
                <a:gd name="connsiteY7" fmla="*/ 11545 h 17572"/>
                <a:gd name="connsiteX8" fmla="*/ 2010 w 21704"/>
                <a:gd name="connsiteY8" fmla="*/ 158 h 17572"/>
                <a:gd name="connsiteX9" fmla="*/ 2010 w 21704"/>
                <a:gd name="connsiteY9" fmla="*/ 158 h 17572"/>
                <a:gd name="connsiteX10" fmla="*/ 2010 w 21704"/>
                <a:gd name="connsiteY10" fmla="*/ 158 h 17572"/>
                <a:gd name="connsiteX11" fmla="*/ 335 w 21704"/>
                <a:gd name="connsiteY11" fmla="*/ 627 h 17572"/>
                <a:gd name="connsiteX12" fmla="*/ 804 w 21704"/>
                <a:gd name="connsiteY12" fmla="*/ 2302 h 1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04" h="17572">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w="12700" cap="flat">
              <a:noFill/>
              <a:prstDash val="solid"/>
              <a:miter/>
            </a:ln>
          </p:spPr>
          <p:txBody>
            <a:bodyPr rtlCol="0" anchor="ctr"/>
            <a:lstStyle/>
            <a:p>
              <a:endParaRPr lang="en-US" dirty="0"/>
            </a:p>
          </p:txBody>
        </p:sp>
        <p:sp>
          <p:nvSpPr>
            <p:cNvPr id="1696" name="Freeform: Shape 1695">
              <a:extLst>
                <a:ext uri="{FF2B5EF4-FFF2-40B4-BE49-F238E27FC236}">
                  <a16:creationId xmlns:a16="http://schemas.microsoft.com/office/drawing/2014/main" id="{1E323738-8FE9-4734-B565-0A0D4EB14D1E}"/>
                </a:ext>
              </a:extLst>
            </p:cNvPr>
            <p:cNvSpPr/>
            <p:nvPr/>
          </p:nvSpPr>
          <p:spPr>
            <a:xfrm>
              <a:off x="1185835" y="5778443"/>
              <a:ext cx="33494" cy="45277"/>
            </a:xfrm>
            <a:custGeom>
              <a:avLst/>
              <a:gdLst>
                <a:gd name="connsiteX0" fmla="*/ 4019 w 33494"/>
                <a:gd name="connsiteY0" fmla="*/ 11118 h 45277"/>
                <a:gd name="connsiteX1" fmla="*/ 0 w 33494"/>
                <a:gd name="connsiteY1" fmla="*/ 11118 h 45277"/>
                <a:gd name="connsiteX2" fmla="*/ 2680 w 33494"/>
                <a:gd name="connsiteY2" fmla="*/ 15673 h 45277"/>
                <a:gd name="connsiteX3" fmla="*/ 5225 w 33494"/>
                <a:gd name="connsiteY3" fmla="*/ 19826 h 45277"/>
                <a:gd name="connsiteX4" fmla="*/ 21034 w 33494"/>
                <a:gd name="connsiteY4" fmla="*/ 45277 h 45277"/>
                <a:gd name="connsiteX5" fmla="*/ 23323 w 33494"/>
                <a:gd name="connsiteY5" fmla="*/ 35307 h 45277"/>
                <a:gd name="connsiteX6" fmla="*/ 23446 w 33494"/>
                <a:gd name="connsiteY6" fmla="*/ 35231 h 45277"/>
                <a:gd name="connsiteX7" fmla="*/ 33494 w 33494"/>
                <a:gd name="connsiteY7" fmla="*/ 37508 h 45277"/>
                <a:gd name="connsiteX8" fmla="*/ 33494 w 33494"/>
                <a:gd name="connsiteY8" fmla="*/ 37508 h 45277"/>
                <a:gd name="connsiteX9" fmla="*/ 30681 w 33494"/>
                <a:gd name="connsiteY9" fmla="*/ 33087 h 45277"/>
                <a:gd name="connsiteX10" fmla="*/ 10182 w 33494"/>
                <a:gd name="connsiteY10" fmla="*/ 0 h 45277"/>
                <a:gd name="connsiteX11" fmla="*/ 10182 w 33494"/>
                <a:gd name="connsiteY11" fmla="*/ 0 h 45277"/>
                <a:gd name="connsiteX12" fmla="*/ 11790 w 33494"/>
                <a:gd name="connsiteY12" fmla="*/ 4420 h 45277"/>
                <a:gd name="connsiteX13" fmla="*/ 4060 w 33494"/>
                <a:gd name="connsiteY13" fmla="*/ 11121 h 45277"/>
                <a:gd name="connsiteX14" fmla="*/ 4019 w 33494"/>
                <a:gd name="connsiteY14" fmla="*/ 1111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94" h="45277">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w="12700" cap="flat">
              <a:noFill/>
              <a:prstDash val="solid"/>
              <a:miter/>
            </a:ln>
          </p:spPr>
          <p:txBody>
            <a:bodyPr rtlCol="0" anchor="ctr"/>
            <a:lstStyle/>
            <a:p>
              <a:endParaRPr lang="en-US" dirty="0"/>
            </a:p>
          </p:txBody>
        </p:sp>
        <p:sp>
          <p:nvSpPr>
            <p:cNvPr id="1697" name="Freeform: Shape 1696">
              <a:extLst>
                <a:ext uri="{FF2B5EF4-FFF2-40B4-BE49-F238E27FC236}">
                  <a16:creationId xmlns:a16="http://schemas.microsoft.com/office/drawing/2014/main" id="{A6BB652E-FC18-4FF5-BB6B-E743E2AF2FFF}"/>
                </a:ext>
              </a:extLst>
            </p:cNvPr>
            <p:cNvSpPr/>
            <p:nvPr/>
          </p:nvSpPr>
          <p:spPr>
            <a:xfrm>
              <a:off x="1205764" y="5812581"/>
              <a:ext cx="17300" cy="18908"/>
            </a:xfrm>
            <a:custGeom>
              <a:avLst/>
              <a:gdLst>
                <a:gd name="connsiteX0" fmla="*/ 3785 w 17300"/>
                <a:gd name="connsiteY0" fmla="*/ 15426 h 18908"/>
                <a:gd name="connsiteX1" fmla="*/ 3785 w 17300"/>
                <a:gd name="connsiteY1" fmla="*/ 15426 h 18908"/>
                <a:gd name="connsiteX2" fmla="*/ 9948 w 17300"/>
                <a:gd name="connsiteY2" fmla="*/ 18909 h 18908"/>
                <a:gd name="connsiteX3" fmla="*/ 13833 w 17300"/>
                <a:gd name="connsiteY3" fmla="*/ 17837 h 18908"/>
                <a:gd name="connsiteX4" fmla="*/ 16245 w 17300"/>
                <a:gd name="connsiteY4" fmla="*/ 7790 h 18908"/>
                <a:gd name="connsiteX5" fmla="*/ 16245 w 17300"/>
                <a:gd name="connsiteY5" fmla="*/ 7790 h 18908"/>
                <a:gd name="connsiteX6" fmla="*/ 13565 w 17300"/>
                <a:gd name="connsiteY6" fmla="*/ 3370 h 18908"/>
                <a:gd name="connsiteX7" fmla="*/ 3517 w 17300"/>
                <a:gd name="connsiteY7" fmla="*/ 1093 h 18908"/>
                <a:gd name="connsiteX8" fmla="*/ 1029 w 17300"/>
                <a:gd name="connsiteY8" fmla="*/ 11016 h 18908"/>
                <a:gd name="connsiteX9" fmla="*/ 1106 w 17300"/>
                <a:gd name="connsiteY9" fmla="*/ 11139 h 18908"/>
                <a:gd name="connsiteX10" fmla="*/ 1106 w 17300"/>
                <a:gd name="connsiteY10" fmla="*/ 11139 h 1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00" h="18908">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w="12700" cap="flat">
              <a:noFill/>
              <a:prstDash val="solid"/>
              <a:miter/>
            </a:ln>
          </p:spPr>
          <p:txBody>
            <a:bodyPr rtlCol="0" anchor="ctr"/>
            <a:lstStyle/>
            <a:p>
              <a:endParaRPr lang="en-US" dirty="0"/>
            </a:p>
          </p:txBody>
        </p:sp>
        <p:sp>
          <p:nvSpPr>
            <p:cNvPr id="1698" name="Freeform: Shape 1697">
              <a:extLst>
                <a:ext uri="{FF2B5EF4-FFF2-40B4-BE49-F238E27FC236}">
                  <a16:creationId xmlns:a16="http://schemas.microsoft.com/office/drawing/2014/main" id="{28212FC6-2173-474D-BC82-7CD6A75D4815}"/>
                </a:ext>
              </a:extLst>
            </p:cNvPr>
            <p:cNvSpPr/>
            <p:nvPr/>
          </p:nvSpPr>
          <p:spPr>
            <a:xfrm>
              <a:off x="4164424" y="6540254"/>
              <a:ext cx="6296" cy="13395"/>
            </a:xfrm>
            <a:custGeom>
              <a:avLst/>
              <a:gdLst>
                <a:gd name="connsiteX0" fmla="*/ 6297 w 6296"/>
                <a:gd name="connsiteY0" fmla="*/ 0 h 13395"/>
                <a:gd name="connsiteX1" fmla="*/ 0 w 6296"/>
                <a:gd name="connsiteY1" fmla="*/ 0 h 13395"/>
                <a:gd name="connsiteX2" fmla="*/ 0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6297" y="0"/>
                  </a:moveTo>
                  <a:lnTo>
                    <a:pt x="0" y="0"/>
                  </a:lnTo>
                  <a:lnTo>
                    <a:pt x="0" y="0"/>
                  </a:lnTo>
                  <a:lnTo>
                    <a:pt x="6297" y="0"/>
                  </a:lnTo>
                  <a:close/>
                </a:path>
              </a:pathLst>
            </a:custGeom>
            <a:solidFill>
              <a:srgbClr val="000000"/>
            </a:solidFill>
            <a:ln w="12700" cap="flat">
              <a:noFill/>
              <a:prstDash val="solid"/>
              <a:miter/>
            </a:ln>
          </p:spPr>
          <p:txBody>
            <a:bodyPr rtlCol="0" anchor="ctr"/>
            <a:lstStyle/>
            <a:p>
              <a:endParaRPr lang="en-US" dirty="0"/>
            </a:p>
          </p:txBody>
        </p:sp>
        <p:sp>
          <p:nvSpPr>
            <p:cNvPr id="1699" name="Freeform: Shape 1698">
              <a:extLst>
                <a:ext uri="{FF2B5EF4-FFF2-40B4-BE49-F238E27FC236}">
                  <a16:creationId xmlns:a16="http://schemas.microsoft.com/office/drawing/2014/main" id="{D06E3BF6-F8B6-4C4F-B519-90284392FA8B}"/>
                </a:ext>
              </a:extLst>
            </p:cNvPr>
            <p:cNvSpPr/>
            <p:nvPr/>
          </p:nvSpPr>
          <p:spPr>
            <a:xfrm>
              <a:off x="3430361" y="6537830"/>
              <a:ext cx="23713" cy="1542"/>
            </a:xfrm>
            <a:custGeom>
              <a:avLst/>
              <a:gdLst>
                <a:gd name="connsiteX0" fmla="*/ 23714 w 23713"/>
                <a:gd name="connsiteY0" fmla="*/ 1219 h 1542"/>
                <a:gd name="connsiteX1" fmla="*/ 23714 w 23713"/>
                <a:gd name="connsiteY1" fmla="*/ 1219 h 1542"/>
                <a:gd name="connsiteX2" fmla="*/ 22522 w 23713"/>
                <a:gd name="connsiteY2" fmla="*/ 0 h 1542"/>
                <a:gd name="connsiteX3" fmla="*/ 22374 w 23713"/>
                <a:gd name="connsiteY3" fmla="*/ 13 h 1542"/>
                <a:gd name="connsiteX4" fmla="*/ 12058 w 23713"/>
                <a:gd name="connsiteY4" fmla="*/ 13 h 1542"/>
                <a:gd name="connsiteX5" fmla="*/ 12058 w 23713"/>
                <a:gd name="connsiteY5" fmla="*/ 13 h 1542"/>
                <a:gd name="connsiteX6" fmla="*/ 10999 w 23713"/>
                <a:gd name="connsiteY6" fmla="*/ 1340 h 1542"/>
                <a:gd name="connsiteX7" fmla="*/ 10852 w 23713"/>
                <a:gd name="connsiteY7" fmla="*/ 1353 h 1542"/>
                <a:gd name="connsiteX8" fmla="*/ 0 w 23713"/>
                <a:gd name="connsiteY8" fmla="*/ 1353 h 1542"/>
                <a:gd name="connsiteX9" fmla="*/ 0 w 23713"/>
                <a:gd name="connsiteY9" fmla="*/ 1353 h 1542"/>
                <a:gd name="connsiteX10" fmla="*/ 22240 w 23713"/>
                <a:gd name="connsiteY10" fmla="*/ 1353 h 1542"/>
                <a:gd name="connsiteX11" fmla="*/ 23714 w 23713"/>
                <a:gd name="connsiteY11" fmla="*/ 1219 h 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3" h="1542">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w="12700" cap="flat">
              <a:noFill/>
              <a:prstDash val="solid"/>
              <a:miter/>
            </a:ln>
          </p:spPr>
          <p:txBody>
            <a:bodyPr rtlCol="0" anchor="ctr"/>
            <a:lstStyle/>
            <a:p>
              <a:endParaRPr lang="en-US" dirty="0"/>
            </a:p>
          </p:txBody>
        </p:sp>
        <p:sp>
          <p:nvSpPr>
            <p:cNvPr id="1700" name="Freeform: Shape 1699">
              <a:extLst>
                <a:ext uri="{FF2B5EF4-FFF2-40B4-BE49-F238E27FC236}">
                  <a16:creationId xmlns:a16="http://schemas.microsoft.com/office/drawing/2014/main" id="{5C0EE853-FB39-452F-B0EB-6F9DF5E49F53}"/>
                </a:ext>
              </a:extLst>
            </p:cNvPr>
            <p:cNvSpPr/>
            <p:nvPr/>
          </p:nvSpPr>
          <p:spPr>
            <a:xfrm>
              <a:off x="1991308" y="5845957"/>
              <a:ext cx="339365" cy="14601"/>
            </a:xfrm>
            <a:custGeom>
              <a:avLst/>
              <a:gdLst>
                <a:gd name="connsiteX0" fmla="*/ 0 w 339365"/>
                <a:gd name="connsiteY0" fmla="*/ 14601 h 14601"/>
                <a:gd name="connsiteX1" fmla="*/ 332130 w 339365"/>
                <a:gd name="connsiteY1" fmla="*/ 14601 h 14601"/>
                <a:gd name="connsiteX2" fmla="*/ 332130 w 339365"/>
                <a:gd name="connsiteY2" fmla="*/ 7368 h 14601"/>
                <a:gd name="connsiteX3" fmla="*/ 339365 w 339365"/>
                <a:gd name="connsiteY3" fmla="*/ 0 h 14601"/>
                <a:gd name="connsiteX4" fmla="*/ 0 w 339365"/>
                <a:gd name="connsiteY4" fmla="*/ 0 h 14601"/>
                <a:gd name="connsiteX5" fmla="*/ 0 w 339365"/>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5" h="14601">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701" name="Freeform: Shape 1700">
              <a:extLst>
                <a:ext uri="{FF2B5EF4-FFF2-40B4-BE49-F238E27FC236}">
                  <a16:creationId xmlns:a16="http://schemas.microsoft.com/office/drawing/2014/main" id="{8AD6180A-341B-4501-8E9C-06C331942109}"/>
                </a:ext>
              </a:extLst>
            </p:cNvPr>
            <p:cNvSpPr/>
            <p:nvPr/>
          </p:nvSpPr>
          <p:spPr>
            <a:xfrm>
              <a:off x="4203009" y="5845955"/>
              <a:ext cx="221866" cy="14468"/>
            </a:xfrm>
            <a:custGeom>
              <a:avLst/>
              <a:gdLst>
                <a:gd name="connsiteX0" fmla="*/ 7235 w 221866"/>
                <a:gd name="connsiteY0" fmla="*/ 5762 h 14468"/>
                <a:gd name="connsiteX1" fmla="*/ 1608 w 221866"/>
                <a:gd name="connsiteY1" fmla="*/ 14469 h 14468"/>
                <a:gd name="connsiteX2" fmla="*/ 214632 w 221866"/>
                <a:gd name="connsiteY2" fmla="*/ 14469 h 14468"/>
                <a:gd name="connsiteX3" fmla="*/ 214632 w 221866"/>
                <a:gd name="connsiteY3" fmla="*/ 7369 h 14468"/>
                <a:gd name="connsiteX4" fmla="*/ 221867 w 221866"/>
                <a:gd name="connsiteY4" fmla="*/ 2 h 14468"/>
                <a:gd name="connsiteX5" fmla="*/ 0 w 221866"/>
                <a:gd name="connsiteY5" fmla="*/ 2 h 14468"/>
                <a:gd name="connsiteX6" fmla="*/ 0 w 221866"/>
                <a:gd name="connsiteY6" fmla="*/ 2 h 14468"/>
                <a:gd name="connsiteX7" fmla="*/ 7235 w 221866"/>
                <a:gd name="connsiteY7" fmla="*/ 5762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1866" h="14468">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w="12700" cap="flat">
              <a:noFill/>
              <a:prstDash val="solid"/>
              <a:miter/>
            </a:ln>
          </p:spPr>
          <p:txBody>
            <a:bodyPr rtlCol="0" anchor="ctr"/>
            <a:lstStyle/>
            <a:p>
              <a:endParaRPr lang="en-US" dirty="0"/>
            </a:p>
          </p:txBody>
        </p:sp>
        <p:sp>
          <p:nvSpPr>
            <p:cNvPr id="1702" name="Freeform: Shape 1701">
              <a:extLst>
                <a:ext uri="{FF2B5EF4-FFF2-40B4-BE49-F238E27FC236}">
                  <a16:creationId xmlns:a16="http://schemas.microsoft.com/office/drawing/2014/main" id="{D215908B-CD00-4F4C-ADCA-000A794C8F94}"/>
                </a:ext>
              </a:extLst>
            </p:cNvPr>
            <p:cNvSpPr/>
            <p:nvPr/>
          </p:nvSpPr>
          <p:spPr>
            <a:xfrm>
              <a:off x="4170855" y="5853270"/>
              <a:ext cx="4555" cy="1125"/>
            </a:xfrm>
            <a:custGeom>
              <a:avLst/>
              <a:gdLst>
                <a:gd name="connsiteX0" fmla="*/ 3215 w 4555"/>
                <a:gd name="connsiteY0" fmla="*/ 54 h 1125"/>
                <a:gd name="connsiteX1" fmla="*/ 3215 w 4555"/>
                <a:gd name="connsiteY1" fmla="*/ 54 h 1125"/>
                <a:gd name="connsiteX2" fmla="*/ 4555 w 4555"/>
                <a:gd name="connsiteY2" fmla="*/ 54 h 1125"/>
                <a:gd name="connsiteX3" fmla="*/ 4555 w 4555"/>
                <a:gd name="connsiteY3" fmla="*/ 54 h 1125"/>
                <a:gd name="connsiteX4" fmla="*/ 0 w 4555"/>
                <a:gd name="connsiteY4" fmla="*/ 1126 h 1125"/>
                <a:gd name="connsiteX5" fmla="*/ 0 w 4555"/>
                <a:gd name="connsiteY5" fmla="*/ 1126 h 1125"/>
                <a:gd name="connsiteX6" fmla="*/ 2144 w 4555"/>
                <a:gd name="connsiteY6" fmla="*/ 1126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5" h="1125">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w="12700" cap="flat">
              <a:noFill/>
              <a:prstDash val="solid"/>
              <a:miter/>
            </a:ln>
          </p:spPr>
          <p:txBody>
            <a:bodyPr rtlCol="0" anchor="ctr"/>
            <a:lstStyle/>
            <a:p>
              <a:endParaRPr lang="en-US" dirty="0"/>
            </a:p>
          </p:txBody>
        </p:sp>
        <p:sp>
          <p:nvSpPr>
            <p:cNvPr id="1703" name="Freeform: Shape 1702">
              <a:extLst>
                <a:ext uri="{FF2B5EF4-FFF2-40B4-BE49-F238E27FC236}">
                  <a16:creationId xmlns:a16="http://schemas.microsoft.com/office/drawing/2014/main" id="{BCA61408-A18C-4AD7-B850-4645DB11CE0E}"/>
                </a:ext>
              </a:extLst>
            </p:cNvPr>
            <p:cNvSpPr/>
            <p:nvPr/>
          </p:nvSpPr>
          <p:spPr>
            <a:xfrm>
              <a:off x="4201803" y="5860558"/>
              <a:ext cx="2545" cy="82517"/>
            </a:xfrm>
            <a:custGeom>
              <a:avLst/>
              <a:gdLst>
                <a:gd name="connsiteX0" fmla="*/ 1206 w 2545"/>
                <a:gd name="connsiteY0" fmla="*/ 82517 h 82517"/>
                <a:gd name="connsiteX1" fmla="*/ 2546 w 2545"/>
                <a:gd name="connsiteY1" fmla="*/ 82517 h 82517"/>
                <a:gd name="connsiteX2" fmla="*/ 2546 w 2545"/>
                <a:gd name="connsiteY2" fmla="*/ 0 h 82517"/>
                <a:gd name="connsiteX3" fmla="*/ 2546 w 2545"/>
                <a:gd name="connsiteY3" fmla="*/ 0 h 82517"/>
                <a:gd name="connsiteX4" fmla="*/ 0 w 2545"/>
                <a:gd name="connsiteY4" fmla="*/ 0 h 82517"/>
                <a:gd name="connsiteX5" fmla="*/ 0 w 2545"/>
                <a:gd name="connsiteY5" fmla="*/ 82383 h 8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517">
                  <a:moveTo>
                    <a:pt x="1206" y="82517"/>
                  </a:moveTo>
                  <a:lnTo>
                    <a:pt x="2546" y="82517"/>
                  </a:lnTo>
                  <a:lnTo>
                    <a:pt x="2546" y="0"/>
                  </a:lnTo>
                  <a:lnTo>
                    <a:pt x="2546" y="0"/>
                  </a:lnTo>
                  <a:lnTo>
                    <a:pt x="0" y="0"/>
                  </a:lnTo>
                  <a:lnTo>
                    <a:pt x="0" y="82383"/>
                  </a:lnTo>
                  <a:close/>
                </a:path>
              </a:pathLst>
            </a:custGeom>
            <a:solidFill>
              <a:srgbClr val="000000"/>
            </a:solidFill>
            <a:ln w="12700" cap="flat">
              <a:noFill/>
              <a:prstDash val="solid"/>
              <a:miter/>
            </a:ln>
          </p:spPr>
          <p:txBody>
            <a:bodyPr rtlCol="0" anchor="ctr"/>
            <a:lstStyle/>
            <a:p>
              <a:endParaRPr lang="en-US" dirty="0"/>
            </a:p>
          </p:txBody>
        </p:sp>
        <p:sp>
          <p:nvSpPr>
            <p:cNvPr id="1704" name="Freeform: Shape 1703">
              <a:extLst>
                <a:ext uri="{FF2B5EF4-FFF2-40B4-BE49-F238E27FC236}">
                  <a16:creationId xmlns:a16="http://schemas.microsoft.com/office/drawing/2014/main" id="{5E7A3287-8684-44AA-8011-8FD8C784F560}"/>
                </a:ext>
              </a:extLst>
            </p:cNvPr>
            <p:cNvSpPr/>
            <p:nvPr/>
          </p:nvSpPr>
          <p:spPr>
            <a:xfrm>
              <a:off x="2337908" y="6530074"/>
              <a:ext cx="455121" cy="6965"/>
            </a:xfrm>
            <a:custGeom>
              <a:avLst/>
              <a:gdLst>
                <a:gd name="connsiteX0" fmla="*/ 0 w 455121"/>
                <a:gd name="connsiteY0" fmla="*/ 0 h 6965"/>
                <a:gd name="connsiteX1" fmla="*/ 455122 w 455121"/>
                <a:gd name="connsiteY1" fmla="*/ 0 h 6965"/>
                <a:gd name="connsiteX2" fmla="*/ 455122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2" y="0"/>
                  </a:lnTo>
                  <a:lnTo>
                    <a:pt x="455122" y="6966"/>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705" name="Freeform: Shape 1704">
              <a:extLst>
                <a:ext uri="{FF2B5EF4-FFF2-40B4-BE49-F238E27FC236}">
                  <a16:creationId xmlns:a16="http://schemas.microsoft.com/office/drawing/2014/main" id="{8881C4F1-9CE9-409D-9557-01309A727CF5}"/>
                </a:ext>
              </a:extLst>
            </p:cNvPr>
            <p:cNvSpPr/>
            <p:nvPr/>
          </p:nvSpPr>
          <p:spPr>
            <a:xfrm>
              <a:off x="2336434" y="6539049"/>
              <a:ext cx="456729" cy="4956"/>
            </a:xfrm>
            <a:custGeom>
              <a:avLst/>
              <a:gdLst>
                <a:gd name="connsiteX0" fmla="*/ 1474 w 456729"/>
                <a:gd name="connsiteY0" fmla="*/ 670 h 4956"/>
                <a:gd name="connsiteX1" fmla="*/ 1474 w 456729"/>
                <a:gd name="connsiteY1" fmla="*/ 670 h 4956"/>
                <a:gd name="connsiteX2" fmla="*/ 0 w 456729"/>
                <a:gd name="connsiteY2" fmla="*/ 4956 h 4956"/>
                <a:gd name="connsiteX3" fmla="*/ 456729 w 456729"/>
                <a:gd name="connsiteY3" fmla="*/ 4956 h 4956"/>
                <a:gd name="connsiteX4" fmla="*/ 456729 w 456729"/>
                <a:gd name="connsiteY4" fmla="*/ 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1474" y="670"/>
                  </a:moveTo>
                  <a:lnTo>
                    <a:pt x="1474" y="670"/>
                  </a:lnTo>
                  <a:cubicBezTo>
                    <a:pt x="1474" y="2224"/>
                    <a:pt x="951" y="3737"/>
                    <a:pt x="0" y="4956"/>
                  </a:cubicBezTo>
                  <a:lnTo>
                    <a:pt x="456729" y="4956"/>
                  </a:lnTo>
                  <a:lnTo>
                    <a:pt x="456729" y="0"/>
                  </a:lnTo>
                  <a:close/>
                </a:path>
              </a:pathLst>
            </a:custGeom>
            <a:solidFill>
              <a:srgbClr val="000000"/>
            </a:solidFill>
            <a:ln w="12700" cap="flat">
              <a:noFill/>
              <a:prstDash val="solid"/>
              <a:miter/>
            </a:ln>
          </p:spPr>
          <p:txBody>
            <a:bodyPr rtlCol="0" anchor="ctr"/>
            <a:lstStyle/>
            <a:p>
              <a:endParaRPr lang="en-US" dirty="0"/>
            </a:p>
          </p:txBody>
        </p:sp>
        <p:sp>
          <p:nvSpPr>
            <p:cNvPr id="1706" name="Freeform: Shape 1705">
              <a:extLst>
                <a:ext uri="{FF2B5EF4-FFF2-40B4-BE49-F238E27FC236}">
                  <a16:creationId xmlns:a16="http://schemas.microsoft.com/office/drawing/2014/main" id="{363A74BB-932A-44D1-917C-F37858A9FCDE}"/>
                </a:ext>
              </a:extLst>
            </p:cNvPr>
            <p:cNvSpPr/>
            <p:nvPr/>
          </p:nvSpPr>
          <p:spPr>
            <a:xfrm>
              <a:off x="4078544" y="6531681"/>
              <a:ext cx="53591" cy="7099"/>
            </a:xfrm>
            <a:custGeom>
              <a:avLst/>
              <a:gdLst>
                <a:gd name="connsiteX0" fmla="*/ 47964 w 53591"/>
                <a:gd name="connsiteY0" fmla="*/ 5492 h 7099"/>
                <a:gd name="connsiteX1" fmla="*/ 47964 w 53591"/>
                <a:gd name="connsiteY1" fmla="*/ 5492 h 7099"/>
                <a:gd name="connsiteX2" fmla="*/ 47964 w 53591"/>
                <a:gd name="connsiteY2" fmla="*/ 4153 h 7099"/>
                <a:gd name="connsiteX3" fmla="*/ 47964 w 53591"/>
                <a:gd name="connsiteY3" fmla="*/ 2947 h 7099"/>
                <a:gd name="connsiteX4" fmla="*/ 49035 w 53591"/>
                <a:gd name="connsiteY4" fmla="*/ 1206 h 7099"/>
                <a:gd name="connsiteX5" fmla="*/ 49035 w 53591"/>
                <a:gd name="connsiteY5" fmla="*/ 1206 h 7099"/>
                <a:gd name="connsiteX6" fmla="*/ 50911 w 53591"/>
                <a:gd name="connsiteY6" fmla="*/ 0 h 7099"/>
                <a:gd name="connsiteX7" fmla="*/ 52519 w 53591"/>
                <a:gd name="connsiteY7" fmla="*/ 0 h 7099"/>
                <a:gd name="connsiteX8" fmla="*/ 53591 w 53591"/>
                <a:gd name="connsiteY8" fmla="*/ 0 h 7099"/>
                <a:gd name="connsiteX9" fmla="*/ 0 w 53591"/>
                <a:gd name="connsiteY9" fmla="*/ 0 h 7099"/>
                <a:gd name="connsiteX10" fmla="*/ 0 w 53591"/>
                <a:gd name="connsiteY10"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91" h="7099">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707" name="Freeform: Shape 1706">
              <a:extLst>
                <a:ext uri="{FF2B5EF4-FFF2-40B4-BE49-F238E27FC236}">
                  <a16:creationId xmlns:a16="http://schemas.microsoft.com/office/drawing/2014/main" id="{4621372C-C786-4293-ACAF-8E6D2A6A4184}"/>
                </a:ext>
              </a:extLst>
            </p:cNvPr>
            <p:cNvSpPr/>
            <p:nvPr/>
          </p:nvSpPr>
          <p:spPr>
            <a:xfrm>
              <a:off x="4079214" y="6540522"/>
              <a:ext cx="53591" cy="4956"/>
            </a:xfrm>
            <a:custGeom>
              <a:avLst/>
              <a:gdLst>
                <a:gd name="connsiteX0" fmla="*/ 52385 w 53591"/>
                <a:gd name="connsiteY0" fmla="*/ 3885 h 4956"/>
                <a:gd name="connsiteX1" fmla="*/ 50911 w 53591"/>
                <a:gd name="connsiteY1" fmla="*/ 3885 h 4956"/>
                <a:gd name="connsiteX2" fmla="*/ 49840 w 53591"/>
                <a:gd name="connsiteY2" fmla="*/ 3081 h 4956"/>
                <a:gd name="connsiteX3" fmla="*/ 48634 w 53591"/>
                <a:gd name="connsiteY3" fmla="*/ 2277 h 4956"/>
                <a:gd name="connsiteX4" fmla="*/ 47830 w 53591"/>
                <a:gd name="connsiteY4" fmla="*/ 1206 h 4956"/>
                <a:gd name="connsiteX5" fmla="*/ 47160 w 53591"/>
                <a:gd name="connsiteY5" fmla="*/ 0 h 4956"/>
                <a:gd name="connsiteX6" fmla="*/ 47160 w 53591"/>
                <a:gd name="connsiteY6" fmla="*/ 0 h 4956"/>
                <a:gd name="connsiteX7" fmla="*/ 0 w 53591"/>
                <a:gd name="connsiteY7" fmla="*/ 0 h 4956"/>
                <a:gd name="connsiteX8" fmla="*/ 0 w 53591"/>
                <a:gd name="connsiteY8" fmla="*/ 4956 h 4956"/>
                <a:gd name="connsiteX9" fmla="*/ 53591 w 53591"/>
                <a:gd name="connsiteY9" fmla="*/ 4956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w="12700" cap="flat">
              <a:noFill/>
              <a:prstDash val="solid"/>
              <a:miter/>
            </a:ln>
          </p:spPr>
          <p:txBody>
            <a:bodyPr rtlCol="0" anchor="ctr"/>
            <a:lstStyle/>
            <a:p>
              <a:endParaRPr lang="en-US" dirty="0"/>
            </a:p>
          </p:txBody>
        </p:sp>
        <p:sp>
          <p:nvSpPr>
            <p:cNvPr id="1708" name="Freeform: Shape 1707">
              <a:extLst>
                <a:ext uri="{FF2B5EF4-FFF2-40B4-BE49-F238E27FC236}">
                  <a16:creationId xmlns:a16="http://schemas.microsoft.com/office/drawing/2014/main" id="{B391E5FA-3E84-4683-8C13-D7F01076465F}"/>
                </a:ext>
              </a:extLst>
            </p:cNvPr>
            <p:cNvSpPr/>
            <p:nvPr/>
          </p:nvSpPr>
          <p:spPr>
            <a:xfrm>
              <a:off x="4156251" y="5949773"/>
              <a:ext cx="15675" cy="15003"/>
            </a:xfrm>
            <a:custGeom>
              <a:avLst/>
              <a:gdLst>
                <a:gd name="connsiteX0" fmla="*/ 8574 w 15675"/>
                <a:gd name="connsiteY0" fmla="*/ 8975 h 15003"/>
                <a:gd name="connsiteX1" fmla="*/ 8574 w 15675"/>
                <a:gd name="connsiteY1" fmla="*/ 15003 h 15003"/>
                <a:gd name="connsiteX2" fmla="*/ 15676 w 15675"/>
                <a:gd name="connsiteY2" fmla="*/ 13664 h 15003"/>
                <a:gd name="connsiteX3" fmla="*/ 15676 w 15675"/>
                <a:gd name="connsiteY3" fmla="*/ 13664 h 15003"/>
                <a:gd name="connsiteX4" fmla="*/ 14336 w 15675"/>
                <a:gd name="connsiteY4" fmla="*/ 13664 h 15003"/>
                <a:gd name="connsiteX5" fmla="*/ 13532 w 15675"/>
                <a:gd name="connsiteY5" fmla="*/ 13664 h 15003"/>
                <a:gd name="connsiteX6" fmla="*/ 12192 w 15675"/>
                <a:gd name="connsiteY6" fmla="*/ 12726 h 15003"/>
                <a:gd name="connsiteX7" fmla="*/ 11522 w 15675"/>
                <a:gd name="connsiteY7" fmla="*/ 11922 h 15003"/>
                <a:gd name="connsiteX8" fmla="*/ 10584 w 15675"/>
                <a:gd name="connsiteY8" fmla="*/ 10583 h 15003"/>
                <a:gd name="connsiteX9" fmla="*/ 10584 w 15675"/>
                <a:gd name="connsiteY9" fmla="*/ 9511 h 15003"/>
                <a:gd name="connsiteX10" fmla="*/ 10584 w 15675"/>
                <a:gd name="connsiteY10" fmla="*/ 8707 h 15003"/>
                <a:gd name="connsiteX11" fmla="*/ 10584 w 15675"/>
                <a:gd name="connsiteY11" fmla="*/ 8707 h 15003"/>
                <a:gd name="connsiteX12" fmla="*/ 10584 w 15675"/>
                <a:gd name="connsiteY12" fmla="*/ 8707 h 15003"/>
                <a:gd name="connsiteX13" fmla="*/ 10584 w 15675"/>
                <a:gd name="connsiteY13" fmla="*/ 0 h 15003"/>
                <a:gd name="connsiteX14" fmla="*/ 804 w 15675"/>
                <a:gd name="connsiteY14" fmla="*/ 1742 h 15003"/>
                <a:gd name="connsiteX15" fmla="*/ 0 w 15675"/>
                <a:gd name="connsiteY15" fmla="*/ 1742 h 15003"/>
                <a:gd name="connsiteX16" fmla="*/ 2010 w 15675"/>
                <a:gd name="connsiteY16" fmla="*/ 1742 h 15003"/>
                <a:gd name="connsiteX17" fmla="*/ 8574 w 15675"/>
                <a:gd name="connsiteY17" fmla="*/ 8975 h 1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75" h="15003">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w="12700" cap="flat">
              <a:noFill/>
              <a:prstDash val="solid"/>
              <a:miter/>
            </a:ln>
          </p:spPr>
          <p:txBody>
            <a:bodyPr rtlCol="0" anchor="ctr"/>
            <a:lstStyle/>
            <a:p>
              <a:endParaRPr lang="en-US" dirty="0"/>
            </a:p>
          </p:txBody>
        </p:sp>
        <p:sp>
          <p:nvSpPr>
            <p:cNvPr id="1709" name="Freeform: Shape 1708">
              <a:extLst>
                <a:ext uri="{FF2B5EF4-FFF2-40B4-BE49-F238E27FC236}">
                  <a16:creationId xmlns:a16="http://schemas.microsoft.com/office/drawing/2014/main" id="{3E102231-6AD5-4E2A-BF84-EEA9F9CECEB7}"/>
                </a:ext>
              </a:extLst>
            </p:cNvPr>
            <p:cNvSpPr/>
            <p:nvPr/>
          </p:nvSpPr>
          <p:spPr>
            <a:xfrm>
              <a:off x="4174606" y="5963035"/>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Lst>
              <a:ahLst/>
              <a:cxnLst>
                <a:cxn ang="0">
                  <a:pos x="connsiteX0" y="connsiteY0"/>
                </a:cxn>
                <a:cxn ang="0">
                  <a:pos x="connsiteX1" y="connsiteY1"/>
                </a:cxn>
                <a:cxn ang="0">
                  <a:pos x="connsiteX2" y="connsiteY2"/>
                </a:cxn>
                <a:cxn ang="0">
                  <a:pos x="connsiteX3" y="connsiteY3"/>
                </a:cxn>
              </a:cxnLst>
              <a:rect l="l" t="t" r="r" b="b"/>
              <a:pathLst>
                <a:path w="13397" h="13395">
                  <a:moveTo>
                    <a:pt x="0" y="0"/>
                  </a:moveTo>
                  <a:lnTo>
                    <a:pt x="0" y="0"/>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10" name="Freeform: Shape 1709">
              <a:extLst>
                <a:ext uri="{FF2B5EF4-FFF2-40B4-BE49-F238E27FC236}">
                  <a16:creationId xmlns:a16="http://schemas.microsoft.com/office/drawing/2014/main" id="{952624F7-908A-4D5B-ADB8-28BD8D5616FD}"/>
                </a:ext>
              </a:extLst>
            </p:cNvPr>
            <p:cNvSpPr/>
            <p:nvPr/>
          </p:nvSpPr>
          <p:spPr>
            <a:xfrm>
              <a:off x="4132001" y="6530074"/>
              <a:ext cx="18220" cy="803"/>
            </a:xfrm>
            <a:custGeom>
              <a:avLst/>
              <a:gdLst>
                <a:gd name="connsiteX0" fmla="*/ 1474 w 18220"/>
                <a:gd name="connsiteY0" fmla="*/ 0 h 803"/>
                <a:gd name="connsiteX1" fmla="*/ 18221 w 18220"/>
                <a:gd name="connsiteY1" fmla="*/ 804 h 803"/>
                <a:gd name="connsiteX2" fmla="*/ 18221 w 18220"/>
                <a:gd name="connsiteY2" fmla="*/ 0 h 803"/>
                <a:gd name="connsiteX3" fmla="*/ 1072 w 18220"/>
                <a:gd name="connsiteY3" fmla="*/ 0 h 803"/>
                <a:gd name="connsiteX4" fmla="*/ 0 w 18220"/>
                <a:gd name="connsiteY4" fmla="*/ 0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20" h="803">
                  <a:moveTo>
                    <a:pt x="1474" y="0"/>
                  </a:moveTo>
                  <a:lnTo>
                    <a:pt x="18221" y="804"/>
                  </a:lnTo>
                  <a:lnTo>
                    <a:pt x="18221" y="0"/>
                  </a:lnTo>
                  <a:lnTo>
                    <a:pt x="1072"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11" name="Freeform: Shape 1710">
              <a:extLst>
                <a:ext uri="{FF2B5EF4-FFF2-40B4-BE49-F238E27FC236}">
                  <a16:creationId xmlns:a16="http://schemas.microsoft.com/office/drawing/2014/main" id="{09C8BD0C-8DB8-4569-BAD2-5E2E4129A7B0}"/>
                </a:ext>
              </a:extLst>
            </p:cNvPr>
            <p:cNvSpPr/>
            <p:nvPr/>
          </p:nvSpPr>
          <p:spPr>
            <a:xfrm>
              <a:off x="4164424" y="6537441"/>
              <a:ext cx="6296" cy="2545"/>
            </a:xfrm>
            <a:custGeom>
              <a:avLst/>
              <a:gdLst>
                <a:gd name="connsiteX0" fmla="*/ 0 w 6296"/>
                <a:gd name="connsiteY0" fmla="*/ 2545 h 2545"/>
                <a:gd name="connsiteX1" fmla="*/ 6297 w 6296"/>
                <a:gd name="connsiteY1" fmla="*/ 2545 h 2545"/>
                <a:gd name="connsiteX2" fmla="*/ 6297 w 6296"/>
                <a:gd name="connsiteY2" fmla="*/ 1206 h 2545"/>
                <a:gd name="connsiteX3" fmla="*/ 6297 w 6296"/>
                <a:gd name="connsiteY3" fmla="*/ 0 h 2545"/>
                <a:gd name="connsiteX4" fmla="*/ 268 w 6296"/>
                <a:gd name="connsiteY4" fmla="*/ 0 h 2545"/>
                <a:gd name="connsiteX5" fmla="*/ 268 w 6296"/>
                <a:gd name="connsiteY5" fmla="*/ 1206 h 2545"/>
                <a:gd name="connsiteX6" fmla="*/ 268 w 6296"/>
                <a:gd name="connsiteY6" fmla="*/ 1206 h 2545"/>
                <a:gd name="connsiteX7" fmla="*/ 0 w 6296"/>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545">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w="12700" cap="flat">
              <a:noFill/>
              <a:prstDash val="solid"/>
              <a:miter/>
            </a:ln>
          </p:spPr>
          <p:txBody>
            <a:bodyPr rtlCol="0" anchor="ctr"/>
            <a:lstStyle/>
            <a:p>
              <a:endParaRPr lang="en-US" dirty="0"/>
            </a:p>
          </p:txBody>
        </p:sp>
        <p:sp>
          <p:nvSpPr>
            <p:cNvPr id="1712" name="Freeform: Shape 1711">
              <a:extLst>
                <a:ext uri="{FF2B5EF4-FFF2-40B4-BE49-F238E27FC236}">
                  <a16:creationId xmlns:a16="http://schemas.microsoft.com/office/drawing/2014/main" id="{3EA58A97-0677-462B-B269-9D9881EE01D3}"/>
                </a:ext>
              </a:extLst>
            </p:cNvPr>
            <p:cNvSpPr/>
            <p:nvPr/>
          </p:nvSpPr>
          <p:spPr>
            <a:xfrm>
              <a:off x="4171927" y="5963035"/>
              <a:ext cx="2679" cy="572128"/>
            </a:xfrm>
            <a:custGeom>
              <a:avLst/>
              <a:gdLst>
                <a:gd name="connsiteX0" fmla="*/ 2679 w 2679"/>
                <a:gd name="connsiteY0" fmla="*/ 569852 h 572128"/>
                <a:gd name="connsiteX1" fmla="*/ 2679 w 2679"/>
                <a:gd name="connsiteY1" fmla="*/ 0 h 572128"/>
                <a:gd name="connsiteX2" fmla="*/ 0 w 2679"/>
                <a:gd name="connsiteY2" fmla="*/ 0 h 572128"/>
                <a:gd name="connsiteX3" fmla="*/ 0 w 2679"/>
                <a:gd name="connsiteY3" fmla="*/ 572129 h 572128"/>
                <a:gd name="connsiteX4" fmla="*/ 2679 w 2679"/>
                <a:gd name="connsiteY4" fmla="*/ 569852 h 572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2128">
                  <a:moveTo>
                    <a:pt x="2679" y="569852"/>
                  </a:moveTo>
                  <a:lnTo>
                    <a:pt x="2679" y="0"/>
                  </a:lnTo>
                  <a:lnTo>
                    <a:pt x="0" y="0"/>
                  </a:lnTo>
                  <a:lnTo>
                    <a:pt x="0" y="572129"/>
                  </a:lnTo>
                  <a:cubicBezTo>
                    <a:pt x="696" y="571165"/>
                    <a:pt x="1621" y="570388"/>
                    <a:pt x="2679" y="569852"/>
                  </a:cubicBezTo>
                  <a:close/>
                </a:path>
              </a:pathLst>
            </a:custGeom>
            <a:solidFill>
              <a:srgbClr val="000000"/>
            </a:solidFill>
            <a:ln w="12700" cap="flat">
              <a:noFill/>
              <a:prstDash val="solid"/>
              <a:miter/>
            </a:ln>
          </p:spPr>
          <p:txBody>
            <a:bodyPr rtlCol="0" anchor="ctr"/>
            <a:lstStyle/>
            <a:p>
              <a:endParaRPr lang="en-US" dirty="0"/>
            </a:p>
          </p:txBody>
        </p:sp>
        <p:sp>
          <p:nvSpPr>
            <p:cNvPr id="1713" name="Freeform: Shape 1712">
              <a:extLst>
                <a:ext uri="{FF2B5EF4-FFF2-40B4-BE49-F238E27FC236}">
                  <a16:creationId xmlns:a16="http://schemas.microsoft.com/office/drawing/2014/main" id="{DC0B7E39-7014-49D3-B3EF-F868BDE67538}"/>
                </a:ext>
              </a:extLst>
            </p:cNvPr>
            <p:cNvSpPr/>
            <p:nvPr/>
          </p:nvSpPr>
          <p:spPr>
            <a:xfrm>
              <a:off x="4210110" y="5949103"/>
              <a:ext cx="207799" cy="2545"/>
            </a:xfrm>
            <a:custGeom>
              <a:avLst/>
              <a:gdLst>
                <a:gd name="connsiteX0" fmla="*/ 268 w 207799"/>
                <a:gd name="connsiteY0" fmla="*/ 1206 h 2545"/>
                <a:gd name="connsiteX1" fmla="*/ 268 w 207799"/>
                <a:gd name="connsiteY1" fmla="*/ 2545 h 2545"/>
                <a:gd name="connsiteX2" fmla="*/ 207799 w 207799"/>
                <a:gd name="connsiteY2" fmla="*/ 2545 h 2545"/>
                <a:gd name="connsiteX3" fmla="*/ 207799 w 207799"/>
                <a:gd name="connsiteY3" fmla="*/ 1206 h 2545"/>
                <a:gd name="connsiteX4" fmla="*/ 207799 w 207799"/>
                <a:gd name="connsiteY4" fmla="*/ 0 h 2545"/>
                <a:gd name="connsiteX5" fmla="*/ 0 w 207799"/>
                <a:gd name="connsiteY5" fmla="*/ 0 h 2545"/>
                <a:gd name="connsiteX6" fmla="*/ 268 w 207799"/>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99" h="2545">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w="12700" cap="flat">
              <a:noFill/>
              <a:prstDash val="solid"/>
              <a:miter/>
            </a:ln>
          </p:spPr>
          <p:txBody>
            <a:bodyPr rtlCol="0" anchor="ctr"/>
            <a:lstStyle/>
            <a:p>
              <a:endParaRPr lang="en-US" dirty="0"/>
            </a:p>
          </p:txBody>
        </p:sp>
        <p:sp>
          <p:nvSpPr>
            <p:cNvPr id="1714" name="Freeform: Shape 1713">
              <a:extLst>
                <a:ext uri="{FF2B5EF4-FFF2-40B4-BE49-F238E27FC236}">
                  <a16:creationId xmlns:a16="http://schemas.microsoft.com/office/drawing/2014/main" id="{27C00933-72D3-43AA-BBB8-16A13A905BBC}"/>
                </a:ext>
              </a:extLst>
            </p:cNvPr>
            <p:cNvSpPr/>
            <p:nvPr/>
          </p:nvSpPr>
          <p:spPr>
            <a:xfrm>
              <a:off x="4184788" y="5956203"/>
              <a:ext cx="60" cy="937"/>
            </a:xfrm>
            <a:custGeom>
              <a:avLst/>
              <a:gdLst>
                <a:gd name="connsiteX0" fmla="*/ 0 w 60"/>
                <a:gd name="connsiteY0" fmla="*/ 0 h 937"/>
                <a:gd name="connsiteX1" fmla="*/ 0 w 60"/>
                <a:gd name="connsiteY1" fmla="*/ 938 h 937"/>
                <a:gd name="connsiteX2" fmla="*/ 0 w 60"/>
                <a:gd name="connsiteY2" fmla="*/ 0 h 937"/>
              </a:gdLst>
              <a:ahLst/>
              <a:cxnLst>
                <a:cxn ang="0">
                  <a:pos x="connsiteX0" y="connsiteY0"/>
                </a:cxn>
                <a:cxn ang="0">
                  <a:pos x="connsiteX1" y="connsiteY1"/>
                </a:cxn>
                <a:cxn ang="0">
                  <a:pos x="connsiteX2" y="connsiteY2"/>
                </a:cxn>
              </a:cxnLst>
              <a:rect l="l" t="t" r="r" b="b"/>
              <a:pathLst>
                <a:path w="60" h="937">
                  <a:moveTo>
                    <a:pt x="0" y="0"/>
                  </a:moveTo>
                  <a:cubicBezTo>
                    <a:pt x="80" y="308"/>
                    <a:pt x="80" y="630"/>
                    <a:pt x="0" y="938"/>
                  </a:cubicBezTo>
                  <a:cubicBezTo>
                    <a:pt x="80" y="630"/>
                    <a:pt x="80" y="308"/>
                    <a:pt x="0" y="0"/>
                  </a:cubicBezTo>
                  <a:close/>
                </a:path>
              </a:pathLst>
            </a:custGeom>
            <a:solidFill>
              <a:srgbClr val="000000"/>
            </a:solidFill>
            <a:ln w="12700" cap="flat">
              <a:noFill/>
              <a:prstDash val="solid"/>
              <a:miter/>
            </a:ln>
          </p:spPr>
          <p:txBody>
            <a:bodyPr rtlCol="0" anchor="ctr"/>
            <a:lstStyle/>
            <a:p>
              <a:endParaRPr lang="en-US" dirty="0"/>
            </a:p>
          </p:txBody>
        </p:sp>
        <p:sp>
          <p:nvSpPr>
            <p:cNvPr id="1715" name="Freeform: Shape 1714">
              <a:extLst>
                <a:ext uri="{FF2B5EF4-FFF2-40B4-BE49-F238E27FC236}">
                  <a16:creationId xmlns:a16="http://schemas.microsoft.com/office/drawing/2014/main" id="{7745FD9E-AA66-44D3-B1F0-2DC67102D3C3}"/>
                </a:ext>
              </a:extLst>
            </p:cNvPr>
            <p:cNvSpPr/>
            <p:nvPr/>
          </p:nvSpPr>
          <p:spPr>
            <a:xfrm>
              <a:off x="4179429" y="5961829"/>
              <a:ext cx="669" cy="13395"/>
            </a:xfrm>
            <a:custGeom>
              <a:avLst/>
              <a:gdLst>
                <a:gd name="connsiteX0" fmla="*/ 670 w 669"/>
                <a:gd name="connsiteY0" fmla="*/ 0 h 13395"/>
                <a:gd name="connsiteX1" fmla="*/ 0 w 669"/>
                <a:gd name="connsiteY1" fmla="*/ 0 h 13395"/>
              </a:gdLst>
              <a:ahLst/>
              <a:cxnLst>
                <a:cxn ang="0">
                  <a:pos x="connsiteX0" y="connsiteY0"/>
                </a:cxn>
                <a:cxn ang="0">
                  <a:pos x="connsiteX1" y="connsiteY1"/>
                </a:cxn>
              </a:cxnLst>
              <a:rect l="l" t="t" r="r" b="b"/>
              <a:pathLst>
                <a:path w="669" h="13395">
                  <a:moveTo>
                    <a:pt x="67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716" name="Freeform: Shape 1715">
              <a:extLst>
                <a:ext uri="{FF2B5EF4-FFF2-40B4-BE49-F238E27FC236}">
                  <a16:creationId xmlns:a16="http://schemas.microsoft.com/office/drawing/2014/main" id="{30C79063-30E0-49F3-9ECE-A77BD97C6420}"/>
                </a:ext>
              </a:extLst>
            </p:cNvPr>
            <p:cNvSpPr/>
            <p:nvPr/>
          </p:nvSpPr>
          <p:spPr>
            <a:xfrm>
              <a:off x="4166641" y="5956471"/>
              <a:ext cx="60" cy="1473"/>
            </a:xfrm>
            <a:custGeom>
              <a:avLst/>
              <a:gdLst>
                <a:gd name="connsiteX0" fmla="*/ 60 w 60"/>
                <a:gd name="connsiteY0" fmla="*/ 670 h 1473"/>
                <a:gd name="connsiteX1" fmla="*/ 60 w 60"/>
                <a:gd name="connsiteY1" fmla="*/ 1474 h 1473"/>
                <a:gd name="connsiteX2" fmla="*/ 60 w 60"/>
                <a:gd name="connsiteY2" fmla="*/ 0 h 1473"/>
                <a:gd name="connsiteX3" fmla="*/ 60 w 60"/>
                <a:gd name="connsiteY3" fmla="*/ 670 h 1473"/>
              </a:gdLst>
              <a:ahLst/>
              <a:cxnLst>
                <a:cxn ang="0">
                  <a:pos x="connsiteX0" y="connsiteY0"/>
                </a:cxn>
                <a:cxn ang="0">
                  <a:pos x="connsiteX1" y="connsiteY1"/>
                </a:cxn>
                <a:cxn ang="0">
                  <a:pos x="connsiteX2" y="connsiteY2"/>
                </a:cxn>
                <a:cxn ang="0">
                  <a:pos x="connsiteX3" y="connsiteY3"/>
                </a:cxn>
              </a:cxnLst>
              <a:rect l="l" t="t" r="r" b="b"/>
              <a:pathLst>
                <a:path w="60" h="1473">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w="12700" cap="flat">
              <a:noFill/>
              <a:prstDash val="solid"/>
              <a:miter/>
            </a:ln>
          </p:spPr>
          <p:txBody>
            <a:bodyPr rtlCol="0" anchor="ctr"/>
            <a:lstStyle/>
            <a:p>
              <a:endParaRPr lang="en-US" dirty="0"/>
            </a:p>
          </p:txBody>
        </p:sp>
        <p:sp>
          <p:nvSpPr>
            <p:cNvPr id="1717" name="Freeform: Shape 1716">
              <a:extLst>
                <a:ext uri="{FF2B5EF4-FFF2-40B4-BE49-F238E27FC236}">
                  <a16:creationId xmlns:a16="http://schemas.microsoft.com/office/drawing/2014/main" id="{50734E94-B607-4306-B6F5-7F00265826B3}"/>
                </a:ext>
              </a:extLst>
            </p:cNvPr>
            <p:cNvSpPr/>
            <p:nvPr/>
          </p:nvSpPr>
          <p:spPr>
            <a:xfrm>
              <a:off x="4170587" y="5963035"/>
              <a:ext cx="2679" cy="150"/>
            </a:xfrm>
            <a:custGeom>
              <a:avLst/>
              <a:gdLst>
                <a:gd name="connsiteX0" fmla="*/ 2679 w 2679"/>
                <a:gd name="connsiteY0" fmla="*/ 0 h 150"/>
                <a:gd name="connsiteX1" fmla="*/ 0 w 2679"/>
                <a:gd name="connsiteY1" fmla="*/ 0 h 150"/>
                <a:gd name="connsiteX2" fmla="*/ 1340 w 2679"/>
                <a:gd name="connsiteY2" fmla="*/ 0 h 150"/>
              </a:gdLst>
              <a:ahLst/>
              <a:cxnLst>
                <a:cxn ang="0">
                  <a:pos x="connsiteX0" y="connsiteY0"/>
                </a:cxn>
                <a:cxn ang="0">
                  <a:pos x="connsiteX1" y="connsiteY1"/>
                </a:cxn>
                <a:cxn ang="0">
                  <a:pos x="connsiteX2" y="connsiteY2"/>
                </a:cxn>
              </a:cxnLst>
              <a:rect l="l" t="t" r="r" b="b"/>
              <a:pathLst>
                <a:path w="2679" h="150">
                  <a:moveTo>
                    <a:pt x="2679" y="0"/>
                  </a:moveTo>
                  <a:cubicBezTo>
                    <a:pt x="1795" y="201"/>
                    <a:pt x="884" y="201"/>
                    <a:pt x="0" y="0"/>
                  </a:cubicBezTo>
                  <a:cubicBezTo>
                    <a:pt x="442" y="59"/>
                    <a:pt x="897" y="59"/>
                    <a:pt x="1340" y="0"/>
                  </a:cubicBezTo>
                  <a:close/>
                </a:path>
              </a:pathLst>
            </a:custGeom>
            <a:solidFill>
              <a:srgbClr val="000000"/>
            </a:solidFill>
            <a:ln w="12700" cap="flat">
              <a:noFill/>
              <a:prstDash val="solid"/>
              <a:miter/>
            </a:ln>
          </p:spPr>
          <p:txBody>
            <a:bodyPr rtlCol="0" anchor="ctr"/>
            <a:lstStyle/>
            <a:p>
              <a:endParaRPr lang="en-US" dirty="0"/>
            </a:p>
          </p:txBody>
        </p:sp>
        <p:sp>
          <p:nvSpPr>
            <p:cNvPr id="1718" name="Freeform: Shape 1717">
              <a:extLst>
                <a:ext uri="{FF2B5EF4-FFF2-40B4-BE49-F238E27FC236}">
                  <a16:creationId xmlns:a16="http://schemas.microsoft.com/office/drawing/2014/main" id="{916B9AF4-349E-4FF4-9450-74B9DB5D5B90}"/>
                </a:ext>
              </a:extLst>
            </p:cNvPr>
            <p:cNvSpPr/>
            <p:nvPr/>
          </p:nvSpPr>
          <p:spPr>
            <a:xfrm>
              <a:off x="4173266" y="5962901"/>
              <a:ext cx="3215" cy="804"/>
            </a:xfrm>
            <a:custGeom>
              <a:avLst/>
              <a:gdLst>
                <a:gd name="connsiteX0" fmla="*/ 1340 w 3215"/>
                <a:gd name="connsiteY0" fmla="*/ 0 h 804"/>
                <a:gd name="connsiteX1" fmla="*/ 1340 w 3215"/>
                <a:gd name="connsiteY1" fmla="*/ 0 h 804"/>
                <a:gd name="connsiteX2" fmla="*/ 3216 w 3215"/>
                <a:gd name="connsiteY2" fmla="*/ 0 h 804"/>
                <a:gd name="connsiteX3" fmla="*/ 3216 w 3215"/>
                <a:gd name="connsiteY3" fmla="*/ 0 h 804"/>
                <a:gd name="connsiteX4" fmla="*/ 0 w 3215"/>
                <a:gd name="connsiteY4" fmla="*/ 804 h 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5" h="804">
                  <a:moveTo>
                    <a:pt x="1340" y="0"/>
                  </a:moveTo>
                  <a:lnTo>
                    <a:pt x="1340" y="0"/>
                  </a:lnTo>
                  <a:lnTo>
                    <a:pt x="3216" y="0"/>
                  </a:lnTo>
                  <a:lnTo>
                    <a:pt x="3216" y="0"/>
                  </a:lnTo>
                  <a:cubicBezTo>
                    <a:pt x="2238" y="544"/>
                    <a:pt x="1126" y="821"/>
                    <a:pt x="0" y="804"/>
                  </a:cubicBezTo>
                  <a:close/>
                </a:path>
              </a:pathLst>
            </a:custGeom>
            <a:solidFill>
              <a:srgbClr val="000000"/>
            </a:solidFill>
            <a:ln w="12700" cap="flat">
              <a:noFill/>
              <a:prstDash val="solid"/>
              <a:miter/>
            </a:ln>
          </p:spPr>
          <p:txBody>
            <a:bodyPr rtlCol="0" anchor="ctr"/>
            <a:lstStyle/>
            <a:p>
              <a:endParaRPr lang="en-US" dirty="0"/>
            </a:p>
          </p:txBody>
        </p:sp>
        <p:sp>
          <p:nvSpPr>
            <p:cNvPr id="1719" name="Freeform: Shape 1718">
              <a:extLst>
                <a:ext uri="{FF2B5EF4-FFF2-40B4-BE49-F238E27FC236}">
                  <a16:creationId xmlns:a16="http://schemas.microsoft.com/office/drawing/2014/main" id="{CC285D29-E629-499E-8637-9399FC4584E5}"/>
                </a:ext>
              </a:extLst>
            </p:cNvPr>
            <p:cNvSpPr/>
            <p:nvPr/>
          </p:nvSpPr>
          <p:spPr>
            <a:xfrm>
              <a:off x="4417373" y="5846091"/>
              <a:ext cx="14469" cy="111452"/>
            </a:xfrm>
            <a:custGeom>
              <a:avLst/>
              <a:gdLst>
                <a:gd name="connsiteX0" fmla="*/ 268 w 14469"/>
                <a:gd name="connsiteY0" fmla="*/ 7234 h 111452"/>
                <a:gd name="connsiteX1" fmla="*/ 268 w 14469"/>
                <a:gd name="connsiteY1" fmla="*/ 104218 h 111452"/>
                <a:gd name="connsiteX2" fmla="*/ 268 w 14469"/>
                <a:gd name="connsiteY2" fmla="*/ 105558 h 111452"/>
                <a:gd name="connsiteX3" fmla="*/ 7235 w 14469"/>
                <a:gd name="connsiteY3" fmla="*/ 111452 h 111452"/>
                <a:gd name="connsiteX4" fmla="*/ 14470 w 14469"/>
                <a:gd name="connsiteY4" fmla="*/ 104218 h 111452"/>
                <a:gd name="connsiteX5" fmla="*/ 14470 w 14469"/>
                <a:gd name="connsiteY5" fmla="*/ 7234 h 111452"/>
                <a:gd name="connsiteX6" fmla="*/ 7235 w 14469"/>
                <a:gd name="connsiteY6" fmla="*/ 0 h 111452"/>
                <a:gd name="connsiteX7" fmla="*/ 0 w 14469"/>
                <a:gd name="connsiteY7" fmla="*/ 7234 h 11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111452">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720" name="Freeform: Shape 1719">
              <a:extLst>
                <a:ext uri="{FF2B5EF4-FFF2-40B4-BE49-F238E27FC236}">
                  <a16:creationId xmlns:a16="http://schemas.microsoft.com/office/drawing/2014/main" id="{FF563D35-C56C-4EDB-B2CF-E64892F34ED6}"/>
                </a:ext>
              </a:extLst>
            </p:cNvPr>
            <p:cNvSpPr/>
            <p:nvPr/>
          </p:nvSpPr>
          <p:spPr>
            <a:xfrm>
              <a:off x="4185056" y="5953658"/>
              <a:ext cx="10986" cy="2545"/>
            </a:xfrm>
            <a:custGeom>
              <a:avLst/>
              <a:gdLst>
                <a:gd name="connsiteX0" fmla="*/ 10718 w 10986"/>
                <a:gd name="connsiteY0" fmla="*/ 2545 h 2545"/>
                <a:gd name="connsiteX1" fmla="*/ 10718 w 10986"/>
                <a:gd name="connsiteY1" fmla="*/ 0 h 2545"/>
                <a:gd name="connsiteX2" fmla="*/ 6967 w 10986"/>
                <a:gd name="connsiteY2" fmla="*/ 0 h 2545"/>
                <a:gd name="connsiteX3" fmla="*/ 0 w 10986"/>
                <a:gd name="connsiteY3" fmla="*/ 1340 h 2545"/>
                <a:gd name="connsiteX4" fmla="*/ 0 w 10986"/>
                <a:gd name="connsiteY4" fmla="*/ 1340 h 2545"/>
                <a:gd name="connsiteX5" fmla="*/ 0 w 10986"/>
                <a:gd name="connsiteY5" fmla="*/ 2545 h 2545"/>
                <a:gd name="connsiteX6" fmla="*/ 10986 w 10986"/>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86" h="2545">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w="12700" cap="flat">
              <a:noFill/>
              <a:prstDash val="solid"/>
              <a:miter/>
            </a:ln>
          </p:spPr>
          <p:txBody>
            <a:bodyPr rtlCol="0" anchor="ctr"/>
            <a:lstStyle/>
            <a:p>
              <a:endParaRPr lang="en-US" dirty="0"/>
            </a:p>
          </p:txBody>
        </p:sp>
        <p:sp>
          <p:nvSpPr>
            <p:cNvPr id="1721" name="Freeform: Shape 1720">
              <a:extLst>
                <a:ext uri="{FF2B5EF4-FFF2-40B4-BE49-F238E27FC236}">
                  <a16:creationId xmlns:a16="http://schemas.microsoft.com/office/drawing/2014/main" id="{E1632911-5557-4C29-889A-97D9DE87F526}"/>
                </a:ext>
              </a:extLst>
            </p:cNvPr>
            <p:cNvSpPr/>
            <p:nvPr/>
          </p:nvSpPr>
          <p:spPr>
            <a:xfrm>
              <a:off x="4176482" y="5962097"/>
              <a:ext cx="2679" cy="570119"/>
            </a:xfrm>
            <a:custGeom>
              <a:avLst/>
              <a:gdLst>
                <a:gd name="connsiteX0" fmla="*/ 0 w 2679"/>
                <a:gd name="connsiteY0" fmla="*/ 570120 h 570119"/>
                <a:gd name="connsiteX1" fmla="*/ 1608 w 2679"/>
                <a:gd name="connsiteY1" fmla="*/ 570120 h 570119"/>
                <a:gd name="connsiteX2" fmla="*/ 2679 w 2679"/>
                <a:gd name="connsiteY2" fmla="*/ 570120 h 570119"/>
                <a:gd name="connsiteX3" fmla="*/ 2679 w 2679"/>
                <a:gd name="connsiteY3" fmla="*/ 0 h 570119"/>
                <a:gd name="connsiteX4" fmla="*/ 2679 w 2679"/>
                <a:gd name="connsiteY4" fmla="*/ 0 h 570119"/>
                <a:gd name="connsiteX5" fmla="*/ 1339 w 2679"/>
                <a:gd name="connsiteY5" fmla="*/ 0 h 570119"/>
                <a:gd name="connsiteX6" fmla="*/ 0 w 2679"/>
                <a:gd name="connsiteY6" fmla="*/ 0 h 570119"/>
                <a:gd name="connsiteX7" fmla="*/ 0 w 2679"/>
                <a:gd name="connsiteY7" fmla="*/ 569986 h 570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570119">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w="12700" cap="flat">
              <a:noFill/>
              <a:prstDash val="solid"/>
              <a:miter/>
            </a:ln>
          </p:spPr>
          <p:txBody>
            <a:bodyPr rtlCol="0" anchor="ctr"/>
            <a:lstStyle/>
            <a:p>
              <a:endParaRPr lang="en-US" dirty="0"/>
            </a:p>
          </p:txBody>
        </p:sp>
        <p:sp>
          <p:nvSpPr>
            <p:cNvPr id="1722" name="Freeform: Shape 1721">
              <a:extLst>
                <a:ext uri="{FF2B5EF4-FFF2-40B4-BE49-F238E27FC236}">
                  <a16:creationId xmlns:a16="http://schemas.microsoft.com/office/drawing/2014/main" id="{923A3D51-5D1F-45B3-B63D-41E14E7D7FDD}"/>
                </a:ext>
              </a:extLst>
            </p:cNvPr>
            <p:cNvSpPr/>
            <p:nvPr/>
          </p:nvSpPr>
          <p:spPr>
            <a:xfrm>
              <a:off x="4204349" y="6547354"/>
              <a:ext cx="1473" cy="13395"/>
            </a:xfrm>
            <a:custGeom>
              <a:avLst/>
              <a:gdLst>
                <a:gd name="connsiteX0" fmla="*/ 0 w 1473"/>
                <a:gd name="connsiteY0" fmla="*/ 0 h 13395"/>
                <a:gd name="connsiteX1" fmla="*/ 0 w 1473"/>
                <a:gd name="connsiteY1" fmla="*/ 0 h 13395"/>
                <a:gd name="connsiteX2" fmla="*/ 1474 w 1473"/>
                <a:gd name="connsiteY2" fmla="*/ 0 h 13395"/>
              </a:gdLst>
              <a:ahLst/>
              <a:cxnLst>
                <a:cxn ang="0">
                  <a:pos x="connsiteX0" y="connsiteY0"/>
                </a:cxn>
                <a:cxn ang="0">
                  <a:pos x="connsiteX1" y="connsiteY1"/>
                </a:cxn>
                <a:cxn ang="0">
                  <a:pos x="connsiteX2" y="connsiteY2"/>
                </a:cxn>
              </a:cxnLst>
              <a:rect l="l" t="t" r="r" b="b"/>
              <a:pathLst>
                <a:path w="1473" h="13395">
                  <a:moveTo>
                    <a:pt x="0" y="0"/>
                  </a:moveTo>
                  <a:lnTo>
                    <a:pt x="0" y="0"/>
                  </a:lnTo>
                  <a:lnTo>
                    <a:pt x="1474" y="0"/>
                  </a:lnTo>
                  <a:close/>
                </a:path>
              </a:pathLst>
            </a:custGeom>
            <a:solidFill>
              <a:srgbClr val="000000"/>
            </a:solidFill>
            <a:ln w="12700" cap="flat">
              <a:noFill/>
              <a:prstDash val="solid"/>
              <a:miter/>
            </a:ln>
          </p:spPr>
          <p:txBody>
            <a:bodyPr rtlCol="0" anchor="ctr"/>
            <a:lstStyle/>
            <a:p>
              <a:endParaRPr lang="en-US" dirty="0"/>
            </a:p>
          </p:txBody>
        </p:sp>
        <p:sp>
          <p:nvSpPr>
            <p:cNvPr id="1723" name="Freeform: Shape 1722">
              <a:extLst>
                <a:ext uri="{FF2B5EF4-FFF2-40B4-BE49-F238E27FC236}">
                  <a16:creationId xmlns:a16="http://schemas.microsoft.com/office/drawing/2014/main" id="{750E2D96-2014-4436-9315-78FC1C038D65}"/>
                </a:ext>
              </a:extLst>
            </p:cNvPr>
            <p:cNvSpPr/>
            <p:nvPr/>
          </p:nvSpPr>
          <p:spPr>
            <a:xfrm>
              <a:off x="4210378" y="6540656"/>
              <a:ext cx="50" cy="1607"/>
            </a:xfrm>
            <a:custGeom>
              <a:avLst/>
              <a:gdLst>
                <a:gd name="connsiteX0" fmla="*/ 0 w 50"/>
                <a:gd name="connsiteY0" fmla="*/ 0 h 1607"/>
                <a:gd name="connsiteX1" fmla="*/ 0 w 50"/>
                <a:gd name="connsiteY1" fmla="*/ 0 h 1607"/>
                <a:gd name="connsiteX2" fmla="*/ 0 w 50"/>
                <a:gd name="connsiteY2" fmla="*/ 1607 h 1607"/>
                <a:gd name="connsiteX3" fmla="*/ 0 w 50"/>
                <a:gd name="connsiteY3" fmla="*/ 0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lnTo>
                    <a:pt x="0" y="0"/>
                  </a:lnTo>
                  <a:cubicBezTo>
                    <a:pt x="67" y="536"/>
                    <a:pt x="67" y="1072"/>
                    <a:pt x="0" y="1607"/>
                  </a:cubicBezTo>
                  <a:cubicBezTo>
                    <a:pt x="67" y="1072"/>
                    <a:pt x="67" y="536"/>
                    <a:pt x="0" y="0"/>
                  </a:cubicBezTo>
                  <a:close/>
                </a:path>
              </a:pathLst>
            </a:custGeom>
            <a:solidFill>
              <a:srgbClr val="000000"/>
            </a:solidFill>
            <a:ln w="12700" cap="flat">
              <a:noFill/>
              <a:prstDash val="solid"/>
              <a:miter/>
            </a:ln>
          </p:spPr>
          <p:txBody>
            <a:bodyPr rtlCol="0" anchor="ctr"/>
            <a:lstStyle/>
            <a:p>
              <a:endParaRPr lang="en-US" dirty="0"/>
            </a:p>
          </p:txBody>
        </p:sp>
        <p:sp>
          <p:nvSpPr>
            <p:cNvPr id="1724" name="Freeform: Shape 1723">
              <a:extLst>
                <a:ext uri="{FF2B5EF4-FFF2-40B4-BE49-F238E27FC236}">
                  <a16:creationId xmlns:a16="http://schemas.microsoft.com/office/drawing/2014/main" id="{387DBB07-77D7-451E-B500-D7D0F75C4851}"/>
                </a:ext>
              </a:extLst>
            </p:cNvPr>
            <p:cNvSpPr/>
            <p:nvPr/>
          </p:nvSpPr>
          <p:spPr>
            <a:xfrm>
              <a:off x="4170804" y="6532083"/>
              <a:ext cx="30864" cy="14601"/>
            </a:xfrm>
            <a:custGeom>
              <a:avLst/>
              <a:gdLst>
                <a:gd name="connsiteX0" fmla="*/ 24970 w 30864"/>
                <a:gd name="connsiteY0" fmla="*/ 8305 h 14601"/>
                <a:gd name="connsiteX1" fmla="*/ 24970 w 30864"/>
                <a:gd name="connsiteY1" fmla="*/ 670 h 14601"/>
                <a:gd name="connsiteX2" fmla="*/ 8357 w 30864"/>
                <a:gd name="connsiteY2" fmla="*/ 0 h 14601"/>
                <a:gd name="connsiteX3" fmla="*/ 7285 w 30864"/>
                <a:gd name="connsiteY3" fmla="*/ 0 h 14601"/>
                <a:gd name="connsiteX4" fmla="*/ 5678 w 30864"/>
                <a:gd name="connsiteY4" fmla="*/ 0 h 14601"/>
                <a:gd name="connsiteX5" fmla="*/ 3802 w 30864"/>
                <a:gd name="connsiteY5" fmla="*/ 0 h 14601"/>
                <a:gd name="connsiteX6" fmla="*/ 1122 w 30864"/>
                <a:gd name="connsiteY6" fmla="*/ 2277 h 14601"/>
                <a:gd name="connsiteX7" fmla="*/ 50 w 30864"/>
                <a:gd name="connsiteY7" fmla="*/ 4822 h 14601"/>
                <a:gd name="connsiteX8" fmla="*/ 50 w 30864"/>
                <a:gd name="connsiteY8" fmla="*/ 6028 h 14601"/>
                <a:gd name="connsiteX9" fmla="*/ 50 w 30864"/>
                <a:gd name="connsiteY9" fmla="*/ 7368 h 14601"/>
                <a:gd name="connsiteX10" fmla="*/ 50 w 30864"/>
                <a:gd name="connsiteY10" fmla="*/ 7368 h 14601"/>
                <a:gd name="connsiteX11" fmla="*/ 50 w 30864"/>
                <a:gd name="connsiteY11" fmla="*/ 8573 h 14601"/>
                <a:gd name="connsiteX12" fmla="*/ 6615 w 30864"/>
                <a:gd name="connsiteY12" fmla="*/ 13530 h 14601"/>
                <a:gd name="connsiteX13" fmla="*/ 30865 w 30864"/>
                <a:gd name="connsiteY13" fmla="*/ 14601 h 14601"/>
                <a:gd name="connsiteX14" fmla="*/ 30865 w 30864"/>
                <a:gd name="connsiteY14" fmla="*/ 14601 h 14601"/>
                <a:gd name="connsiteX15" fmla="*/ 24970 w 30864"/>
                <a:gd name="connsiteY15" fmla="*/ 8305 h 14601"/>
                <a:gd name="connsiteX16" fmla="*/ 7017 w 30864"/>
                <a:gd name="connsiteY16" fmla="*/ 8305 h 14601"/>
                <a:gd name="connsiteX17" fmla="*/ 2462 w 30864"/>
                <a:gd name="connsiteY17" fmla="*/ 8305 h 14601"/>
                <a:gd name="connsiteX18" fmla="*/ 1122 w 30864"/>
                <a:gd name="connsiteY18" fmla="*/ 6966 h 14601"/>
                <a:gd name="connsiteX19" fmla="*/ 2462 w 30864"/>
                <a:gd name="connsiteY19" fmla="*/ 5760 h 14601"/>
                <a:gd name="connsiteX20" fmla="*/ 7017 w 30864"/>
                <a:gd name="connsiteY20" fmla="*/ 5760 h 14601"/>
                <a:gd name="connsiteX21" fmla="*/ 8357 w 30864"/>
                <a:gd name="connsiteY21" fmla="*/ 7100 h 14601"/>
                <a:gd name="connsiteX22" fmla="*/ 7017 w 30864"/>
                <a:gd name="connsiteY22" fmla="*/ 8439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64" h="14601">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w="12700" cap="flat">
              <a:noFill/>
              <a:prstDash val="solid"/>
              <a:miter/>
            </a:ln>
          </p:spPr>
          <p:txBody>
            <a:bodyPr rtlCol="0" anchor="ctr"/>
            <a:lstStyle/>
            <a:p>
              <a:endParaRPr lang="en-US" dirty="0"/>
            </a:p>
          </p:txBody>
        </p:sp>
        <p:sp>
          <p:nvSpPr>
            <p:cNvPr id="1725" name="Freeform: Shape 1724">
              <a:extLst>
                <a:ext uri="{FF2B5EF4-FFF2-40B4-BE49-F238E27FC236}">
                  <a16:creationId xmlns:a16="http://schemas.microsoft.com/office/drawing/2014/main" id="{B686A9B8-48E5-442D-B618-5E5E06ED8E9D}"/>
                </a:ext>
              </a:extLst>
            </p:cNvPr>
            <p:cNvSpPr/>
            <p:nvPr/>
          </p:nvSpPr>
          <p:spPr>
            <a:xfrm>
              <a:off x="4185056" y="5950309"/>
              <a:ext cx="10718" cy="4688"/>
            </a:xfrm>
            <a:custGeom>
              <a:avLst/>
              <a:gdLst>
                <a:gd name="connsiteX0" fmla="*/ 10718 w 10718"/>
                <a:gd name="connsiteY0" fmla="*/ 2679 h 4688"/>
                <a:gd name="connsiteX1" fmla="*/ 10718 w 10718"/>
                <a:gd name="connsiteY1" fmla="*/ 0 h 4688"/>
                <a:gd name="connsiteX2" fmla="*/ 0 w 10718"/>
                <a:gd name="connsiteY2" fmla="*/ 2009 h 4688"/>
                <a:gd name="connsiteX3" fmla="*/ 0 w 10718"/>
                <a:gd name="connsiteY3" fmla="*/ 4688 h 4688"/>
                <a:gd name="connsiteX4" fmla="*/ 6967 w 10718"/>
                <a:gd name="connsiteY4" fmla="*/ 3349 h 4688"/>
                <a:gd name="connsiteX5" fmla="*/ 10718 w 10718"/>
                <a:gd name="connsiteY5" fmla="*/ 2679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8" h="4688">
                  <a:moveTo>
                    <a:pt x="10718" y="2679"/>
                  </a:moveTo>
                  <a:lnTo>
                    <a:pt x="10718" y="0"/>
                  </a:lnTo>
                  <a:lnTo>
                    <a:pt x="0" y="2009"/>
                  </a:lnTo>
                  <a:lnTo>
                    <a:pt x="0" y="4688"/>
                  </a:lnTo>
                  <a:lnTo>
                    <a:pt x="6967" y="3349"/>
                  </a:lnTo>
                  <a:lnTo>
                    <a:pt x="10718" y="2679"/>
                  </a:lnTo>
                  <a:close/>
                </a:path>
              </a:pathLst>
            </a:custGeom>
            <a:solidFill>
              <a:srgbClr val="000000"/>
            </a:solidFill>
            <a:ln w="12700" cap="flat">
              <a:noFill/>
              <a:prstDash val="solid"/>
              <a:miter/>
            </a:ln>
          </p:spPr>
          <p:txBody>
            <a:bodyPr rtlCol="0" anchor="ctr"/>
            <a:lstStyle/>
            <a:p>
              <a:endParaRPr lang="en-US" dirty="0"/>
            </a:p>
          </p:txBody>
        </p:sp>
        <p:sp>
          <p:nvSpPr>
            <p:cNvPr id="1726" name="Freeform: Shape 1725">
              <a:extLst>
                <a:ext uri="{FF2B5EF4-FFF2-40B4-BE49-F238E27FC236}">
                  <a16:creationId xmlns:a16="http://schemas.microsoft.com/office/drawing/2014/main" id="{056DBF43-268A-461B-A08B-438DCCB647F2}"/>
                </a:ext>
              </a:extLst>
            </p:cNvPr>
            <p:cNvSpPr/>
            <p:nvPr/>
          </p:nvSpPr>
          <p:spPr>
            <a:xfrm>
              <a:off x="4171927" y="6537977"/>
              <a:ext cx="7234" cy="2545"/>
            </a:xfrm>
            <a:custGeom>
              <a:avLst/>
              <a:gdLst>
                <a:gd name="connsiteX0" fmla="*/ 5895 w 7234"/>
                <a:gd name="connsiteY0" fmla="*/ 0 h 2545"/>
                <a:gd name="connsiteX1" fmla="*/ 1339 w 7234"/>
                <a:gd name="connsiteY1" fmla="*/ 0 h 2545"/>
                <a:gd name="connsiteX2" fmla="*/ 0 w 7234"/>
                <a:gd name="connsiteY2" fmla="*/ 1206 h 2545"/>
                <a:gd name="connsiteX3" fmla="*/ 1339 w 7234"/>
                <a:gd name="connsiteY3" fmla="*/ 2545 h 2545"/>
                <a:gd name="connsiteX4" fmla="*/ 5895 w 7234"/>
                <a:gd name="connsiteY4" fmla="*/ 2545 h 2545"/>
                <a:gd name="connsiteX5" fmla="*/ 7234 w 7234"/>
                <a:gd name="connsiteY5" fmla="*/ 1340 h 2545"/>
                <a:gd name="connsiteX6" fmla="*/ 5895 w 7234"/>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2545">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w="12700" cap="flat">
              <a:noFill/>
              <a:prstDash val="solid"/>
              <a:miter/>
            </a:ln>
          </p:spPr>
          <p:txBody>
            <a:bodyPr rtlCol="0" anchor="ctr"/>
            <a:lstStyle/>
            <a:p>
              <a:endParaRPr lang="en-US" dirty="0"/>
            </a:p>
          </p:txBody>
        </p:sp>
        <p:sp>
          <p:nvSpPr>
            <p:cNvPr id="1727" name="Freeform: Shape 1726">
              <a:extLst>
                <a:ext uri="{FF2B5EF4-FFF2-40B4-BE49-F238E27FC236}">
                  <a16:creationId xmlns:a16="http://schemas.microsoft.com/office/drawing/2014/main" id="{078F1156-9956-4769-98C2-D9F047EA330F}"/>
                </a:ext>
              </a:extLst>
            </p:cNvPr>
            <p:cNvSpPr/>
            <p:nvPr/>
          </p:nvSpPr>
          <p:spPr>
            <a:xfrm>
              <a:off x="4175946" y="5846707"/>
              <a:ext cx="34189" cy="18003"/>
            </a:xfrm>
            <a:custGeom>
              <a:avLst/>
              <a:gdLst>
                <a:gd name="connsiteX0" fmla="*/ 1875 w 34189"/>
                <a:gd name="connsiteY0" fmla="*/ 4876 h 18003"/>
                <a:gd name="connsiteX1" fmla="*/ 9110 w 34189"/>
                <a:gd name="connsiteY1" fmla="*/ 12109 h 18003"/>
                <a:gd name="connsiteX2" fmla="*/ 9110 w 34189"/>
                <a:gd name="connsiteY2" fmla="*/ 18003 h 18003"/>
                <a:gd name="connsiteX3" fmla="*/ 25858 w 34189"/>
                <a:gd name="connsiteY3" fmla="*/ 14252 h 18003"/>
                <a:gd name="connsiteX4" fmla="*/ 28403 w 34189"/>
                <a:gd name="connsiteY4" fmla="*/ 14252 h 18003"/>
                <a:gd name="connsiteX5" fmla="*/ 28403 w 34189"/>
                <a:gd name="connsiteY5" fmla="*/ 14252 h 18003"/>
                <a:gd name="connsiteX6" fmla="*/ 34030 w 34189"/>
                <a:gd name="connsiteY6" fmla="*/ 5545 h 18003"/>
                <a:gd name="connsiteX7" fmla="*/ 26126 w 34189"/>
                <a:gd name="connsiteY7" fmla="*/ 53 h 18003"/>
                <a:gd name="connsiteX8" fmla="*/ 25322 w 34189"/>
                <a:gd name="connsiteY8" fmla="*/ 53 h 18003"/>
                <a:gd name="connsiteX9" fmla="*/ 0 w 34189"/>
                <a:gd name="connsiteY9" fmla="*/ 5545 h 18003"/>
                <a:gd name="connsiteX10" fmla="*/ 0 w 34189"/>
                <a:gd name="connsiteY10" fmla="*/ 5545 h 18003"/>
                <a:gd name="connsiteX11" fmla="*/ 1875 w 34189"/>
                <a:gd name="connsiteY11" fmla="*/ 4876 h 1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89" h="18003">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w="12700" cap="flat">
              <a:noFill/>
              <a:prstDash val="solid"/>
              <a:miter/>
            </a:ln>
          </p:spPr>
          <p:txBody>
            <a:bodyPr rtlCol="0" anchor="ctr"/>
            <a:lstStyle/>
            <a:p>
              <a:endParaRPr lang="en-US" dirty="0"/>
            </a:p>
          </p:txBody>
        </p:sp>
        <p:sp>
          <p:nvSpPr>
            <p:cNvPr id="1728" name="Freeform: Shape 1727">
              <a:extLst>
                <a:ext uri="{FF2B5EF4-FFF2-40B4-BE49-F238E27FC236}">
                  <a16:creationId xmlns:a16="http://schemas.microsoft.com/office/drawing/2014/main" id="{008A71F8-9E9A-4047-88E4-F08B1793CAE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dirty="0"/>
            </a:p>
          </p:txBody>
        </p:sp>
        <p:sp>
          <p:nvSpPr>
            <p:cNvPr id="1729" name="Freeform: Shape 1728">
              <a:extLst>
                <a:ext uri="{FF2B5EF4-FFF2-40B4-BE49-F238E27FC236}">
                  <a16:creationId xmlns:a16="http://schemas.microsoft.com/office/drawing/2014/main" id="{1677C3F6-E2B7-4350-9D6E-B554CA29A540}"/>
                </a:ext>
              </a:extLst>
            </p:cNvPr>
            <p:cNvSpPr/>
            <p:nvPr/>
          </p:nvSpPr>
          <p:spPr>
            <a:xfrm>
              <a:off x="2337908" y="6537173"/>
              <a:ext cx="455255" cy="2545"/>
            </a:xfrm>
            <a:custGeom>
              <a:avLst/>
              <a:gdLst>
                <a:gd name="connsiteX0" fmla="*/ 0 w 455255"/>
                <a:gd name="connsiteY0" fmla="*/ 1875 h 2545"/>
                <a:gd name="connsiteX1" fmla="*/ 0 w 455255"/>
                <a:gd name="connsiteY1" fmla="*/ 2545 h 2545"/>
                <a:gd name="connsiteX2" fmla="*/ 455256 w 455255"/>
                <a:gd name="connsiteY2" fmla="*/ 2545 h 2545"/>
                <a:gd name="connsiteX3" fmla="*/ 455256 w 455255"/>
                <a:gd name="connsiteY3" fmla="*/ 1875 h 2545"/>
                <a:gd name="connsiteX4" fmla="*/ 455256 w 455255"/>
                <a:gd name="connsiteY4" fmla="*/ 1206 h 2545"/>
                <a:gd name="connsiteX5" fmla="*/ 455256 w 455255"/>
                <a:gd name="connsiteY5" fmla="*/ 268 h 2545"/>
                <a:gd name="connsiteX6" fmla="*/ 455256 w 455255"/>
                <a:gd name="connsiteY6" fmla="*/ 0 h 2545"/>
                <a:gd name="connsiteX7" fmla="*/ 0 w 455255"/>
                <a:gd name="connsiteY7" fmla="*/ 0 h 2545"/>
                <a:gd name="connsiteX8" fmla="*/ 0 w 455255"/>
                <a:gd name="connsiteY8" fmla="*/ 268 h 2545"/>
                <a:gd name="connsiteX9" fmla="*/ 0 w 455255"/>
                <a:gd name="connsiteY9" fmla="*/ 1206 h 2545"/>
                <a:gd name="connsiteX10" fmla="*/ 0 w 455255"/>
                <a:gd name="connsiteY10"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255" h="2545">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w="12700" cap="flat">
              <a:noFill/>
              <a:prstDash val="solid"/>
              <a:miter/>
            </a:ln>
          </p:spPr>
          <p:txBody>
            <a:bodyPr rtlCol="0" anchor="ctr"/>
            <a:lstStyle/>
            <a:p>
              <a:endParaRPr lang="en-US" dirty="0"/>
            </a:p>
          </p:txBody>
        </p:sp>
        <p:sp>
          <p:nvSpPr>
            <p:cNvPr id="1730" name="Freeform: Shape 1729">
              <a:extLst>
                <a:ext uri="{FF2B5EF4-FFF2-40B4-BE49-F238E27FC236}">
                  <a16:creationId xmlns:a16="http://schemas.microsoft.com/office/drawing/2014/main" id="{5262D481-D18A-4623-8D94-C4098DFA9B74}"/>
                </a:ext>
              </a:extLst>
            </p:cNvPr>
            <p:cNvSpPr/>
            <p:nvPr/>
          </p:nvSpPr>
          <p:spPr>
            <a:xfrm>
              <a:off x="3431834" y="6538268"/>
              <a:ext cx="12044" cy="2387"/>
            </a:xfrm>
            <a:custGeom>
              <a:avLst/>
              <a:gdLst>
                <a:gd name="connsiteX0" fmla="*/ 11388 w 12044"/>
                <a:gd name="connsiteY0" fmla="*/ 111 h 2387"/>
                <a:gd name="connsiteX1" fmla="*/ 11388 w 12044"/>
                <a:gd name="connsiteY1" fmla="*/ 111 h 2387"/>
                <a:gd name="connsiteX2" fmla="*/ 10450 w 12044"/>
                <a:gd name="connsiteY2" fmla="*/ 111 h 2387"/>
                <a:gd name="connsiteX3" fmla="*/ 0 w 12044"/>
                <a:gd name="connsiteY3" fmla="*/ 111 h 2387"/>
                <a:gd name="connsiteX4" fmla="*/ 0 w 12044"/>
                <a:gd name="connsiteY4" fmla="*/ 111 h 2387"/>
                <a:gd name="connsiteX5" fmla="*/ 0 w 12044"/>
                <a:gd name="connsiteY5" fmla="*/ 2388 h 2387"/>
                <a:gd name="connsiteX6" fmla="*/ 10852 w 12044"/>
                <a:gd name="connsiteY6" fmla="*/ 2388 h 2387"/>
                <a:gd name="connsiteX7" fmla="*/ 12045 w 12044"/>
                <a:gd name="connsiteY7" fmla="*/ 1169 h 2387"/>
                <a:gd name="connsiteX8" fmla="*/ 11388 w 12044"/>
                <a:gd name="connsiteY8" fmla="*/ 111 h 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44" h="2387">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w="12700" cap="flat">
              <a:noFill/>
              <a:prstDash val="solid"/>
              <a:miter/>
            </a:ln>
          </p:spPr>
          <p:txBody>
            <a:bodyPr rtlCol="0" anchor="ctr"/>
            <a:lstStyle/>
            <a:p>
              <a:endParaRPr lang="en-US" dirty="0"/>
            </a:p>
          </p:txBody>
        </p:sp>
        <p:sp>
          <p:nvSpPr>
            <p:cNvPr id="1731" name="Freeform: Shape 1730">
              <a:extLst>
                <a:ext uri="{FF2B5EF4-FFF2-40B4-BE49-F238E27FC236}">
                  <a16:creationId xmlns:a16="http://schemas.microsoft.com/office/drawing/2014/main" id="{AF018871-B2A4-4DEA-BC63-909C4B1B90F1}"/>
                </a:ext>
              </a:extLst>
            </p:cNvPr>
            <p:cNvSpPr/>
            <p:nvPr/>
          </p:nvSpPr>
          <p:spPr>
            <a:xfrm>
              <a:off x="4079080" y="6537173"/>
              <a:ext cx="47428" cy="2545"/>
            </a:xfrm>
            <a:custGeom>
              <a:avLst/>
              <a:gdLst>
                <a:gd name="connsiteX0" fmla="*/ 0 w 47428"/>
                <a:gd name="connsiteY0" fmla="*/ 1875 h 2545"/>
                <a:gd name="connsiteX1" fmla="*/ 0 w 47428"/>
                <a:gd name="connsiteY1" fmla="*/ 2545 h 2545"/>
                <a:gd name="connsiteX2" fmla="*/ 47428 w 47428"/>
                <a:gd name="connsiteY2" fmla="*/ 2545 h 2545"/>
                <a:gd name="connsiteX3" fmla="*/ 47428 w 47428"/>
                <a:gd name="connsiteY3" fmla="*/ 0 h 2545"/>
                <a:gd name="connsiteX4" fmla="*/ 670 w 47428"/>
                <a:gd name="connsiteY4" fmla="*/ 0 h 2545"/>
                <a:gd name="connsiteX5" fmla="*/ 670 w 47428"/>
                <a:gd name="connsiteY5"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428" h="2545">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w="12700" cap="flat">
              <a:noFill/>
              <a:prstDash val="solid"/>
              <a:miter/>
            </a:ln>
          </p:spPr>
          <p:txBody>
            <a:bodyPr rtlCol="0" anchor="ctr"/>
            <a:lstStyle/>
            <a:p>
              <a:endParaRPr lang="en-US" dirty="0"/>
            </a:p>
          </p:txBody>
        </p:sp>
        <p:sp>
          <p:nvSpPr>
            <p:cNvPr id="1732" name="Freeform: Shape 1731">
              <a:extLst>
                <a:ext uri="{FF2B5EF4-FFF2-40B4-BE49-F238E27FC236}">
                  <a16:creationId xmlns:a16="http://schemas.microsoft.com/office/drawing/2014/main" id="{1ED19C9B-1C61-4670-8B28-FF24C116BAF3}"/>
                </a:ext>
              </a:extLst>
            </p:cNvPr>
            <p:cNvSpPr/>
            <p:nvPr/>
          </p:nvSpPr>
          <p:spPr>
            <a:xfrm>
              <a:off x="4163218" y="6541594"/>
              <a:ext cx="803" cy="1205"/>
            </a:xfrm>
            <a:custGeom>
              <a:avLst/>
              <a:gdLst>
                <a:gd name="connsiteX0" fmla="*/ 0 w 803"/>
                <a:gd name="connsiteY0" fmla="*/ 1206 h 1205"/>
                <a:gd name="connsiteX1" fmla="*/ 804 w 803"/>
                <a:gd name="connsiteY1" fmla="*/ 0 h 1205"/>
                <a:gd name="connsiteX2" fmla="*/ 804 w 803"/>
                <a:gd name="connsiteY2" fmla="*/ 0 h 1205"/>
              </a:gdLst>
              <a:ahLst/>
              <a:cxnLst>
                <a:cxn ang="0">
                  <a:pos x="connsiteX0" y="connsiteY0"/>
                </a:cxn>
                <a:cxn ang="0">
                  <a:pos x="connsiteX1" y="connsiteY1"/>
                </a:cxn>
                <a:cxn ang="0">
                  <a:pos x="connsiteX2" y="connsiteY2"/>
                </a:cxn>
              </a:cxnLst>
              <a:rect l="l" t="t" r="r" b="b"/>
              <a:pathLst>
                <a:path w="803" h="1205">
                  <a:moveTo>
                    <a:pt x="0" y="1206"/>
                  </a:moveTo>
                  <a:lnTo>
                    <a:pt x="804"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733" name="Freeform: Shape 1732">
              <a:extLst>
                <a:ext uri="{FF2B5EF4-FFF2-40B4-BE49-F238E27FC236}">
                  <a16:creationId xmlns:a16="http://schemas.microsoft.com/office/drawing/2014/main" id="{A5E82D43-0626-4EAE-AF7E-32EB193A5202}"/>
                </a:ext>
              </a:extLst>
            </p:cNvPr>
            <p:cNvSpPr/>
            <p:nvPr/>
          </p:nvSpPr>
          <p:spPr>
            <a:xfrm>
              <a:off x="4164825" y="6538781"/>
              <a:ext cx="80" cy="1607"/>
            </a:xfrm>
            <a:custGeom>
              <a:avLst/>
              <a:gdLst>
                <a:gd name="connsiteX0" fmla="*/ 0 w 80"/>
                <a:gd name="connsiteY0" fmla="*/ 0 h 1607"/>
                <a:gd name="connsiteX1" fmla="*/ 0 w 80"/>
                <a:gd name="connsiteY1" fmla="*/ 0 h 1607"/>
                <a:gd name="connsiteX2" fmla="*/ 0 w 80"/>
                <a:gd name="connsiteY2" fmla="*/ 1607 h 1607"/>
                <a:gd name="connsiteX3" fmla="*/ 0 w 80"/>
                <a:gd name="connsiteY3" fmla="*/ 1607 h 1607"/>
                <a:gd name="connsiteX4" fmla="*/ 0 w 80"/>
                <a:gd name="connsiteY4" fmla="*/ 0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 h="1607">
                  <a:moveTo>
                    <a:pt x="0" y="0"/>
                  </a:moveTo>
                  <a:lnTo>
                    <a:pt x="0" y="0"/>
                  </a:lnTo>
                  <a:cubicBezTo>
                    <a:pt x="67" y="536"/>
                    <a:pt x="67" y="1072"/>
                    <a:pt x="0" y="1607"/>
                  </a:cubicBezTo>
                  <a:lnTo>
                    <a:pt x="0" y="1607"/>
                  </a:lnTo>
                  <a:cubicBezTo>
                    <a:pt x="108" y="1072"/>
                    <a:pt x="108" y="536"/>
                    <a:pt x="0" y="0"/>
                  </a:cubicBezTo>
                  <a:close/>
                </a:path>
              </a:pathLst>
            </a:custGeom>
            <a:solidFill>
              <a:srgbClr val="000000"/>
            </a:solidFill>
            <a:ln w="12700" cap="flat">
              <a:noFill/>
              <a:prstDash val="solid"/>
              <a:miter/>
            </a:ln>
          </p:spPr>
          <p:txBody>
            <a:bodyPr rtlCol="0" anchor="ctr"/>
            <a:lstStyle/>
            <a:p>
              <a:endParaRPr lang="en-US" dirty="0"/>
            </a:p>
          </p:txBody>
        </p:sp>
        <p:sp>
          <p:nvSpPr>
            <p:cNvPr id="1734" name="Freeform: Shape 1733">
              <a:extLst>
                <a:ext uri="{FF2B5EF4-FFF2-40B4-BE49-F238E27FC236}">
                  <a16:creationId xmlns:a16="http://schemas.microsoft.com/office/drawing/2014/main" id="{6C452D0D-389B-44F7-BC8E-EB4B69BB2A0E}"/>
                </a:ext>
              </a:extLst>
            </p:cNvPr>
            <p:cNvSpPr/>
            <p:nvPr/>
          </p:nvSpPr>
          <p:spPr>
            <a:xfrm>
              <a:off x="4126508" y="6529404"/>
              <a:ext cx="30680" cy="15672"/>
            </a:xfrm>
            <a:custGeom>
              <a:avLst/>
              <a:gdLst>
                <a:gd name="connsiteX0" fmla="*/ 0 w 30680"/>
                <a:gd name="connsiteY0" fmla="*/ 10717 h 15672"/>
                <a:gd name="connsiteX1" fmla="*/ 670 w 30680"/>
                <a:gd name="connsiteY1" fmla="*/ 11922 h 15672"/>
                <a:gd name="connsiteX2" fmla="*/ 1474 w 30680"/>
                <a:gd name="connsiteY2" fmla="*/ 12994 h 15672"/>
                <a:gd name="connsiteX3" fmla="*/ 2680 w 30680"/>
                <a:gd name="connsiteY3" fmla="*/ 13798 h 15672"/>
                <a:gd name="connsiteX4" fmla="*/ 3751 w 30680"/>
                <a:gd name="connsiteY4" fmla="*/ 14601 h 15672"/>
                <a:gd name="connsiteX5" fmla="*/ 5225 w 30680"/>
                <a:gd name="connsiteY5" fmla="*/ 14601 h 15672"/>
                <a:gd name="connsiteX6" fmla="*/ 6431 w 30680"/>
                <a:gd name="connsiteY6" fmla="*/ 14601 h 15672"/>
                <a:gd name="connsiteX7" fmla="*/ 6431 w 30680"/>
                <a:gd name="connsiteY7" fmla="*/ 14601 h 15672"/>
                <a:gd name="connsiteX8" fmla="*/ 30681 w 30680"/>
                <a:gd name="connsiteY8" fmla="*/ 15673 h 15672"/>
                <a:gd name="connsiteX9" fmla="*/ 30681 w 30680"/>
                <a:gd name="connsiteY9" fmla="*/ 15673 h 15672"/>
                <a:gd name="connsiteX10" fmla="*/ 23446 w 30680"/>
                <a:gd name="connsiteY10" fmla="*/ 8305 h 15672"/>
                <a:gd name="connsiteX11" fmla="*/ 23446 w 30680"/>
                <a:gd name="connsiteY11" fmla="*/ 804 h 15672"/>
                <a:gd name="connsiteX12" fmla="*/ 6699 w 30680"/>
                <a:gd name="connsiteY12" fmla="*/ 0 h 15672"/>
                <a:gd name="connsiteX13" fmla="*/ 5225 w 30680"/>
                <a:gd name="connsiteY13" fmla="*/ 0 h 15672"/>
                <a:gd name="connsiteX14" fmla="*/ 3617 w 30680"/>
                <a:gd name="connsiteY14" fmla="*/ 0 h 15672"/>
                <a:gd name="connsiteX15" fmla="*/ 1742 w 30680"/>
                <a:gd name="connsiteY15" fmla="*/ 1206 h 15672"/>
                <a:gd name="connsiteX16" fmla="*/ 1742 w 30680"/>
                <a:gd name="connsiteY16" fmla="*/ 1206 h 15672"/>
                <a:gd name="connsiteX17" fmla="*/ 670 w 30680"/>
                <a:gd name="connsiteY17" fmla="*/ 2947 h 15672"/>
                <a:gd name="connsiteX18" fmla="*/ 670 w 30680"/>
                <a:gd name="connsiteY18" fmla="*/ 4153 h 15672"/>
                <a:gd name="connsiteX19" fmla="*/ 670 w 30680"/>
                <a:gd name="connsiteY19" fmla="*/ 5492 h 15672"/>
                <a:gd name="connsiteX20" fmla="*/ 670 w 30680"/>
                <a:gd name="connsiteY20" fmla="*/ 5492 h 15672"/>
                <a:gd name="connsiteX21" fmla="*/ 670 w 30680"/>
                <a:gd name="connsiteY21" fmla="*/ 8037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680" h="15672">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w="12700" cap="flat">
              <a:noFill/>
              <a:prstDash val="solid"/>
              <a:miter/>
            </a:ln>
          </p:spPr>
          <p:txBody>
            <a:bodyPr rtlCol="0" anchor="ctr"/>
            <a:lstStyle/>
            <a:p>
              <a:endParaRPr lang="en-US" dirty="0"/>
            </a:p>
          </p:txBody>
        </p:sp>
        <p:sp>
          <p:nvSpPr>
            <p:cNvPr id="1735" name="Freeform: Shape 1734">
              <a:extLst>
                <a:ext uri="{FF2B5EF4-FFF2-40B4-BE49-F238E27FC236}">
                  <a16:creationId xmlns:a16="http://schemas.microsoft.com/office/drawing/2014/main" id="{65739B94-E6ED-4644-AAF4-AB2F2F1DC2E6}"/>
                </a:ext>
              </a:extLst>
            </p:cNvPr>
            <p:cNvSpPr/>
            <p:nvPr/>
          </p:nvSpPr>
          <p:spPr>
            <a:xfrm>
              <a:off x="986878" y="6021038"/>
              <a:ext cx="16479" cy="16208"/>
            </a:xfrm>
            <a:custGeom>
              <a:avLst/>
              <a:gdLst>
                <a:gd name="connsiteX0" fmla="*/ 0 w 16479"/>
                <a:gd name="connsiteY0" fmla="*/ 10315 h 16208"/>
                <a:gd name="connsiteX1" fmla="*/ 0 w 16479"/>
                <a:gd name="connsiteY1" fmla="*/ 12994 h 16208"/>
                <a:gd name="connsiteX2" fmla="*/ 4689 w 16479"/>
                <a:gd name="connsiteY2" fmla="*/ 16209 h 16208"/>
                <a:gd name="connsiteX3" fmla="*/ 4689 w 16479"/>
                <a:gd name="connsiteY3" fmla="*/ 12324 h 16208"/>
                <a:gd name="connsiteX4" fmla="*/ 11924 w 16479"/>
                <a:gd name="connsiteY4" fmla="*/ 4956 h 16208"/>
                <a:gd name="connsiteX5" fmla="*/ 16479 w 16479"/>
                <a:gd name="connsiteY5" fmla="*/ 6698 h 16208"/>
                <a:gd name="connsiteX6" fmla="*/ 16479 w 16479"/>
                <a:gd name="connsiteY6" fmla="*/ 6698 h 16208"/>
                <a:gd name="connsiteX7" fmla="*/ 6431 w 16479"/>
                <a:gd name="connsiteY7" fmla="*/ 0 h 16208"/>
                <a:gd name="connsiteX8" fmla="*/ 6431 w 16479"/>
                <a:gd name="connsiteY8" fmla="*/ 3885 h 16208"/>
                <a:gd name="connsiteX9" fmla="*/ 0 w 16479"/>
                <a:gd name="connsiteY9" fmla="*/ 10315 h 1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 h="16208">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w="12700" cap="flat">
              <a:noFill/>
              <a:prstDash val="solid"/>
              <a:miter/>
            </a:ln>
          </p:spPr>
          <p:txBody>
            <a:bodyPr rtlCol="0" anchor="ctr"/>
            <a:lstStyle/>
            <a:p>
              <a:endParaRPr lang="en-US" dirty="0"/>
            </a:p>
          </p:txBody>
        </p:sp>
        <p:sp>
          <p:nvSpPr>
            <p:cNvPr id="1736" name="Freeform: Shape 1735">
              <a:extLst>
                <a:ext uri="{FF2B5EF4-FFF2-40B4-BE49-F238E27FC236}">
                  <a16:creationId xmlns:a16="http://schemas.microsoft.com/office/drawing/2014/main" id="{EB7B27AC-62BE-4DA2-893C-78E803025B95}"/>
                </a:ext>
              </a:extLst>
            </p:cNvPr>
            <p:cNvSpPr/>
            <p:nvPr/>
          </p:nvSpPr>
          <p:spPr>
            <a:xfrm>
              <a:off x="980983" y="6030013"/>
              <a:ext cx="3215" cy="2277"/>
            </a:xfrm>
            <a:custGeom>
              <a:avLst/>
              <a:gdLst>
                <a:gd name="connsiteX0" fmla="*/ 3215 w 3215"/>
                <a:gd name="connsiteY0" fmla="*/ 2277 h 2277"/>
                <a:gd name="connsiteX1" fmla="*/ 3215 w 3215"/>
                <a:gd name="connsiteY1" fmla="*/ 1340 h 2277"/>
                <a:gd name="connsiteX2" fmla="*/ 0 w 3215"/>
                <a:gd name="connsiteY2" fmla="*/ 0 h 2277"/>
                <a:gd name="connsiteX3" fmla="*/ 0 w 3215"/>
                <a:gd name="connsiteY3" fmla="*/ 0 h 2277"/>
              </a:gdLst>
              <a:ahLst/>
              <a:cxnLst>
                <a:cxn ang="0">
                  <a:pos x="connsiteX0" y="connsiteY0"/>
                </a:cxn>
                <a:cxn ang="0">
                  <a:pos x="connsiteX1" y="connsiteY1"/>
                </a:cxn>
                <a:cxn ang="0">
                  <a:pos x="connsiteX2" y="connsiteY2"/>
                </a:cxn>
                <a:cxn ang="0">
                  <a:pos x="connsiteX3" y="connsiteY3"/>
                </a:cxn>
              </a:cxnLst>
              <a:rect l="l" t="t" r="r" b="b"/>
              <a:pathLst>
                <a:path w="3215" h="2277">
                  <a:moveTo>
                    <a:pt x="3215" y="2277"/>
                  </a:moveTo>
                  <a:lnTo>
                    <a:pt x="3215" y="1340"/>
                  </a:lnTo>
                  <a:cubicBezTo>
                    <a:pt x="2046" y="1179"/>
                    <a:pt x="938" y="717"/>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737" name="Freeform: Shape 1736">
              <a:extLst>
                <a:ext uri="{FF2B5EF4-FFF2-40B4-BE49-F238E27FC236}">
                  <a16:creationId xmlns:a16="http://schemas.microsoft.com/office/drawing/2014/main" id="{8623094F-CFC6-4EA0-888C-6391F4C24AB3}"/>
                </a:ext>
              </a:extLst>
            </p:cNvPr>
            <p:cNvSpPr/>
            <p:nvPr/>
          </p:nvSpPr>
          <p:spPr>
            <a:xfrm>
              <a:off x="979777" y="60286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738" name="Freeform: Shape 1737">
              <a:extLst>
                <a:ext uri="{FF2B5EF4-FFF2-40B4-BE49-F238E27FC236}">
                  <a16:creationId xmlns:a16="http://schemas.microsoft.com/office/drawing/2014/main" id="{C975AE41-74B6-4A84-BE47-85BB67147063}"/>
                </a:ext>
              </a:extLst>
            </p:cNvPr>
            <p:cNvSpPr/>
            <p:nvPr/>
          </p:nvSpPr>
          <p:spPr>
            <a:xfrm>
              <a:off x="2079599" y="6464033"/>
              <a:ext cx="73285" cy="13395"/>
            </a:xfrm>
            <a:custGeom>
              <a:avLst/>
              <a:gdLst>
                <a:gd name="connsiteX0" fmla="*/ 1742 w 73285"/>
                <a:gd name="connsiteY0" fmla="*/ 0 h 13395"/>
                <a:gd name="connsiteX1" fmla="*/ 71410 w 73285"/>
                <a:gd name="connsiteY1" fmla="*/ 0 h 13395"/>
                <a:gd name="connsiteX2" fmla="*/ 73286 w 73285"/>
                <a:gd name="connsiteY2" fmla="*/ 0 h 13395"/>
                <a:gd name="connsiteX3" fmla="*/ 0 w 73285"/>
                <a:gd name="connsiteY3" fmla="*/ 0 h 13395"/>
              </a:gdLst>
              <a:ahLst/>
              <a:cxnLst>
                <a:cxn ang="0">
                  <a:pos x="connsiteX0" y="connsiteY0"/>
                </a:cxn>
                <a:cxn ang="0">
                  <a:pos x="connsiteX1" y="connsiteY1"/>
                </a:cxn>
                <a:cxn ang="0">
                  <a:pos x="connsiteX2" y="connsiteY2"/>
                </a:cxn>
                <a:cxn ang="0">
                  <a:pos x="connsiteX3" y="connsiteY3"/>
                </a:cxn>
              </a:cxnLst>
              <a:rect l="l" t="t" r="r" b="b"/>
              <a:pathLst>
                <a:path w="73285" h="13395">
                  <a:moveTo>
                    <a:pt x="1742" y="0"/>
                  </a:moveTo>
                  <a:lnTo>
                    <a:pt x="71410" y="0"/>
                  </a:lnTo>
                  <a:lnTo>
                    <a:pt x="73286"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39" name="Freeform: Shape 1738">
              <a:extLst>
                <a:ext uri="{FF2B5EF4-FFF2-40B4-BE49-F238E27FC236}">
                  <a16:creationId xmlns:a16="http://schemas.microsoft.com/office/drawing/2014/main" id="{695429BB-01A2-4003-884B-DE60C08B5C9A}"/>
                </a:ext>
              </a:extLst>
            </p:cNvPr>
            <p:cNvSpPr/>
            <p:nvPr/>
          </p:nvSpPr>
          <p:spPr>
            <a:xfrm>
              <a:off x="686936" y="6140126"/>
              <a:ext cx="14436" cy="120561"/>
            </a:xfrm>
            <a:custGeom>
              <a:avLst/>
              <a:gdLst>
                <a:gd name="connsiteX0" fmla="*/ 100 w 14436"/>
                <a:gd name="connsiteY0" fmla="*/ 0 h 120561"/>
                <a:gd name="connsiteX1" fmla="*/ 100 w 14436"/>
                <a:gd name="connsiteY1" fmla="*/ 120561 h 120561"/>
                <a:gd name="connsiteX2" fmla="*/ 100 w 14436"/>
                <a:gd name="connsiteY2" fmla="*/ 118418 h 120561"/>
                <a:gd name="connsiteX3" fmla="*/ 8541 w 14436"/>
                <a:gd name="connsiteY3" fmla="*/ 112658 h 120561"/>
                <a:gd name="connsiteX4" fmla="*/ 14436 w 14436"/>
                <a:gd name="connsiteY4" fmla="*/ 113729 h 120561"/>
                <a:gd name="connsiteX5" fmla="*/ 14436 w 14436"/>
                <a:gd name="connsiteY5" fmla="*/ 6564 h 120561"/>
                <a:gd name="connsiteX6" fmla="*/ 7201 w 14436"/>
                <a:gd name="connsiteY6" fmla="*/ 6564 h 120561"/>
                <a:gd name="connsiteX7" fmla="*/ 100 w 14436"/>
                <a:gd name="connsiteY7" fmla="*/ 0 h 12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6" h="120561">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w="12700" cap="flat">
              <a:noFill/>
              <a:prstDash val="solid"/>
              <a:miter/>
            </a:ln>
          </p:spPr>
          <p:txBody>
            <a:bodyPr rtlCol="0" anchor="ctr"/>
            <a:lstStyle/>
            <a:p>
              <a:endParaRPr lang="en-US" dirty="0"/>
            </a:p>
          </p:txBody>
        </p:sp>
        <p:sp>
          <p:nvSpPr>
            <p:cNvPr id="1740" name="Freeform: Shape 1739">
              <a:extLst>
                <a:ext uri="{FF2B5EF4-FFF2-40B4-BE49-F238E27FC236}">
                  <a16:creationId xmlns:a16="http://schemas.microsoft.com/office/drawing/2014/main" id="{BAA3BD9D-FAC8-420A-AAA3-EACB362356C0}"/>
                </a:ext>
              </a:extLst>
            </p:cNvPr>
            <p:cNvSpPr/>
            <p:nvPr/>
          </p:nvSpPr>
          <p:spPr>
            <a:xfrm>
              <a:off x="707535" y="6259749"/>
              <a:ext cx="259246" cy="2545"/>
            </a:xfrm>
            <a:custGeom>
              <a:avLst/>
              <a:gdLst>
                <a:gd name="connsiteX0" fmla="*/ 268 w 259246"/>
                <a:gd name="connsiteY0" fmla="*/ 1742 h 2545"/>
                <a:gd name="connsiteX1" fmla="*/ 268 w 259246"/>
                <a:gd name="connsiteY1" fmla="*/ 2545 h 2545"/>
                <a:gd name="connsiteX2" fmla="*/ 259247 w 259246"/>
                <a:gd name="connsiteY2" fmla="*/ 2545 h 2545"/>
                <a:gd name="connsiteX3" fmla="*/ 259247 w 259246"/>
                <a:gd name="connsiteY3" fmla="*/ 1340 h 2545"/>
                <a:gd name="connsiteX4" fmla="*/ 259247 w 259246"/>
                <a:gd name="connsiteY4" fmla="*/ 0 h 2545"/>
                <a:gd name="connsiteX5" fmla="*/ 0 w 259246"/>
                <a:gd name="connsiteY5" fmla="*/ 0 h 2545"/>
                <a:gd name="connsiteX6" fmla="*/ 0 w 259246"/>
                <a:gd name="connsiteY6" fmla="*/ 0 h 2545"/>
                <a:gd name="connsiteX7" fmla="*/ 268 w 259246"/>
                <a:gd name="connsiteY7" fmla="*/ 1742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246" h="2545">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w="12700" cap="flat">
              <a:noFill/>
              <a:prstDash val="solid"/>
              <a:miter/>
            </a:ln>
          </p:spPr>
          <p:txBody>
            <a:bodyPr rtlCol="0" anchor="ctr"/>
            <a:lstStyle/>
            <a:p>
              <a:endParaRPr lang="en-US" dirty="0"/>
            </a:p>
          </p:txBody>
        </p:sp>
        <p:sp>
          <p:nvSpPr>
            <p:cNvPr id="1741" name="Freeform: Shape 1740">
              <a:extLst>
                <a:ext uri="{FF2B5EF4-FFF2-40B4-BE49-F238E27FC236}">
                  <a16:creationId xmlns:a16="http://schemas.microsoft.com/office/drawing/2014/main" id="{7D74A4ED-A6E6-4FFD-86A4-77A7AC686AE2}"/>
                </a:ext>
              </a:extLst>
            </p:cNvPr>
            <p:cNvSpPr/>
            <p:nvPr/>
          </p:nvSpPr>
          <p:spPr>
            <a:xfrm>
              <a:off x="687009" y="6252917"/>
              <a:ext cx="13827" cy="14467"/>
            </a:xfrm>
            <a:custGeom>
              <a:avLst/>
              <a:gdLst>
                <a:gd name="connsiteX0" fmla="*/ 162 w 13827"/>
                <a:gd name="connsiteY0" fmla="*/ 6698 h 14467"/>
                <a:gd name="connsiteX1" fmla="*/ 162 w 13827"/>
                <a:gd name="connsiteY1" fmla="*/ 10315 h 14467"/>
                <a:gd name="connsiteX2" fmla="*/ 162 w 13827"/>
                <a:gd name="connsiteY2" fmla="*/ 11520 h 14467"/>
                <a:gd name="connsiteX3" fmla="*/ 966 w 13827"/>
                <a:gd name="connsiteY3" fmla="*/ 12726 h 14467"/>
                <a:gd name="connsiteX4" fmla="*/ 1903 w 13827"/>
                <a:gd name="connsiteY4" fmla="*/ 13664 h 14467"/>
                <a:gd name="connsiteX5" fmla="*/ 2975 w 13827"/>
                <a:gd name="connsiteY5" fmla="*/ 14467 h 14467"/>
                <a:gd name="connsiteX6" fmla="*/ 4449 w 13827"/>
                <a:gd name="connsiteY6" fmla="*/ 14467 h 14467"/>
                <a:gd name="connsiteX7" fmla="*/ 4449 w 13827"/>
                <a:gd name="connsiteY7" fmla="*/ 14467 h 14467"/>
                <a:gd name="connsiteX8" fmla="*/ 4449 w 13827"/>
                <a:gd name="connsiteY8" fmla="*/ 14467 h 14467"/>
                <a:gd name="connsiteX9" fmla="*/ 4449 w 13827"/>
                <a:gd name="connsiteY9" fmla="*/ 8439 h 14467"/>
                <a:gd name="connsiteX10" fmla="*/ 11684 w 13827"/>
                <a:gd name="connsiteY10" fmla="*/ 1072 h 14467"/>
                <a:gd name="connsiteX11" fmla="*/ 13828 w 13827"/>
                <a:gd name="connsiteY11" fmla="*/ 1072 h 14467"/>
                <a:gd name="connsiteX12" fmla="*/ 13024 w 13827"/>
                <a:gd name="connsiteY12" fmla="*/ 1072 h 14467"/>
                <a:gd name="connsiteX13" fmla="*/ 13024 w 13827"/>
                <a:gd name="connsiteY13" fmla="*/ 1072 h 14467"/>
                <a:gd name="connsiteX14" fmla="*/ 7129 w 13827"/>
                <a:gd name="connsiteY14" fmla="*/ 0 h 14467"/>
                <a:gd name="connsiteX15" fmla="*/ 162 w 13827"/>
                <a:gd name="connsiteY15" fmla="*/ 669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27" h="14467">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w="12700" cap="flat">
              <a:noFill/>
              <a:prstDash val="solid"/>
              <a:miter/>
            </a:ln>
          </p:spPr>
          <p:txBody>
            <a:bodyPr rtlCol="0" anchor="ctr"/>
            <a:lstStyle/>
            <a:p>
              <a:endParaRPr lang="en-US" dirty="0"/>
            </a:p>
          </p:txBody>
        </p:sp>
        <p:sp>
          <p:nvSpPr>
            <p:cNvPr id="1742" name="Freeform: Shape 1741">
              <a:extLst>
                <a:ext uri="{FF2B5EF4-FFF2-40B4-BE49-F238E27FC236}">
                  <a16:creationId xmlns:a16="http://schemas.microsoft.com/office/drawing/2014/main" id="{F182B00F-BA48-4CB9-A719-BADB7B808107}"/>
                </a:ext>
              </a:extLst>
            </p:cNvPr>
            <p:cNvSpPr/>
            <p:nvPr/>
          </p:nvSpPr>
          <p:spPr>
            <a:xfrm>
              <a:off x="1449771" y="6136107"/>
              <a:ext cx="1071" cy="2947"/>
            </a:xfrm>
            <a:custGeom>
              <a:avLst/>
              <a:gdLst>
                <a:gd name="connsiteX0" fmla="*/ 1072 w 1071"/>
                <a:gd name="connsiteY0" fmla="*/ 2947 h 2947"/>
                <a:gd name="connsiteX1" fmla="*/ 1072 w 1071"/>
                <a:gd name="connsiteY1" fmla="*/ 2947 h 2947"/>
                <a:gd name="connsiteX2" fmla="*/ 0 w 1071"/>
                <a:gd name="connsiteY2" fmla="*/ 804 h 2947"/>
                <a:gd name="connsiteX3" fmla="*/ 0 w 1071"/>
                <a:gd name="connsiteY3" fmla="*/ 0 h 2947"/>
                <a:gd name="connsiteX4" fmla="*/ 938 w 1071"/>
                <a:gd name="connsiteY4" fmla="*/ 2009 h 2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 h="2947">
                  <a:moveTo>
                    <a:pt x="1072" y="2947"/>
                  </a:moveTo>
                  <a:lnTo>
                    <a:pt x="1072" y="2947"/>
                  </a:lnTo>
                  <a:lnTo>
                    <a:pt x="0" y="804"/>
                  </a:lnTo>
                  <a:lnTo>
                    <a:pt x="0" y="0"/>
                  </a:lnTo>
                  <a:cubicBezTo>
                    <a:pt x="389" y="630"/>
                    <a:pt x="710" y="1299"/>
                    <a:pt x="938" y="2009"/>
                  </a:cubicBezTo>
                  <a:close/>
                </a:path>
              </a:pathLst>
            </a:custGeom>
            <a:solidFill>
              <a:srgbClr val="000000"/>
            </a:solidFill>
            <a:ln w="12700" cap="flat">
              <a:noFill/>
              <a:prstDash val="solid"/>
              <a:miter/>
            </a:ln>
          </p:spPr>
          <p:txBody>
            <a:bodyPr rtlCol="0" anchor="ctr"/>
            <a:lstStyle/>
            <a:p>
              <a:endParaRPr lang="en-US" dirty="0"/>
            </a:p>
          </p:txBody>
        </p:sp>
        <p:sp>
          <p:nvSpPr>
            <p:cNvPr id="1743" name="Freeform: Shape 1742">
              <a:extLst>
                <a:ext uri="{FF2B5EF4-FFF2-40B4-BE49-F238E27FC236}">
                  <a16:creationId xmlns:a16="http://schemas.microsoft.com/office/drawing/2014/main" id="{5FF68881-50C9-4D59-834C-6D9B8BCAF5E5}"/>
                </a:ext>
              </a:extLst>
            </p:cNvPr>
            <p:cNvSpPr/>
            <p:nvPr/>
          </p:nvSpPr>
          <p:spPr>
            <a:xfrm>
              <a:off x="992237" y="4966665"/>
              <a:ext cx="59" cy="1413"/>
            </a:xfrm>
            <a:custGeom>
              <a:avLst/>
              <a:gdLst>
                <a:gd name="connsiteX0" fmla="*/ 0 w 59"/>
                <a:gd name="connsiteY0" fmla="*/ 0 h 1413"/>
                <a:gd name="connsiteX1" fmla="*/ 0 w 59"/>
                <a:gd name="connsiteY1" fmla="*/ 0 h 1413"/>
                <a:gd name="connsiteX2" fmla="*/ 0 w 59"/>
                <a:gd name="connsiteY2" fmla="*/ 1340 h 1413"/>
                <a:gd name="connsiteX3" fmla="*/ 0 w 59"/>
                <a:gd name="connsiteY3" fmla="*/ 0 h 1413"/>
              </a:gdLst>
              <a:ahLst/>
              <a:cxnLst>
                <a:cxn ang="0">
                  <a:pos x="connsiteX0" y="connsiteY0"/>
                </a:cxn>
                <a:cxn ang="0">
                  <a:pos x="connsiteX1" y="connsiteY1"/>
                </a:cxn>
                <a:cxn ang="0">
                  <a:pos x="connsiteX2" y="connsiteY2"/>
                </a:cxn>
                <a:cxn ang="0">
                  <a:pos x="connsiteX3" y="connsiteY3"/>
                </a:cxn>
              </a:cxnLst>
              <a:rect l="l" t="t" r="r" b="b"/>
              <a:pathLst>
                <a:path w="59" h="1413">
                  <a:moveTo>
                    <a:pt x="0" y="0"/>
                  </a:moveTo>
                  <a:lnTo>
                    <a:pt x="0" y="0"/>
                  </a:lnTo>
                  <a:cubicBezTo>
                    <a:pt x="0" y="0"/>
                    <a:pt x="0" y="938"/>
                    <a:pt x="0" y="1340"/>
                  </a:cubicBezTo>
                  <a:cubicBezTo>
                    <a:pt x="0" y="1741"/>
                    <a:pt x="134" y="402"/>
                    <a:pt x="0" y="0"/>
                  </a:cubicBezTo>
                  <a:close/>
                </a:path>
              </a:pathLst>
            </a:custGeom>
            <a:solidFill>
              <a:srgbClr val="000000"/>
            </a:solidFill>
            <a:ln w="12700" cap="flat">
              <a:noFill/>
              <a:prstDash val="solid"/>
              <a:miter/>
            </a:ln>
          </p:spPr>
          <p:txBody>
            <a:bodyPr rtlCol="0" anchor="ctr"/>
            <a:lstStyle/>
            <a:p>
              <a:endParaRPr lang="en-US" dirty="0"/>
            </a:p>
          </p:txBody>
        </p:sp>
        <p:sp>
          <p:nvSpPr>
            <p:cNvPr id="1744" name="Freeform: Shape 1743">
              <a:extLst>
                <a:ext uri="{FF2B5EF4-FFF2-40B4-BE49-F238E27FC236}">
                  <a16:creationId xmlns:a16="http://schemas.microsoft.com/office/drawing/2014/main" id="{DAC53017-A193-4AC6-B43F-0379ADE3DDA5}"/>
                </a:ext>
              </a:extLst>
            </p:cNvPr>
            <p:cNvSpPr/>
            <p:nvPr/>
          </p:nvSpPr>
          <p:spPr>
            <a:xfrm>
              <a:off x="979241" y="4949653"/>
              <a:ext cx="12995" cy="16878"/>
            </a:xfrm>
            <a:custGeom>
              <a:avLst/>
              <a:gdLst>
                <a:gd name="connsiteX0" fmla="*/ 6297 w 12995"/>
                <a:gd name="connsiteY0" fmla="*/ 12458 h 16878"/>
                <a:gd name="connsiteX1" fmla="*/ 12996 w 12995"/>
                <a:gd name="connsiteY1" fmla="*/ 16879 h 16878"/>
                <a:gd name="connsiteX2" fmla="*/ 6029 w 12995"/>
                <a:gd name="connsiteY2" fmla="*/ 0 h 16878"/>
                <a:gd name="connsiteX3" fmla="*/ 6029 w 12995"/>
                <a:gd name="connsiteY3" fmla="*/ 0 h 16878"/>
                <a:gd name="connsiteX4" fmla="*/ 6029 w 12995"/>
                <a:gd name="connsiteY4" fmla="*/ 2813 h 16878"/>
                <a:gd name="connsiteX5" fmla="*/ 0 w 12995"/>
                <a:gd name="connsiteY5" fmla="*/ 9779 h 16878"/>
                <a:gd name="connsiteX6" fmla="*/ 0 w 12995"/>
                <a:gd name="connsiteY6" fmla="*/ 15539 h 16878"/>
                <a:gd name="connsiteX7" fmla="*/ 6297 w 12995"/>
                <a:gd name="connsiteY7" fmla="*/ 12458 h 1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5" h="16878">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w="12700" cap="flat">
              <a:noFill/>
              <a:prstDash val="solid"/>
              <a:miter/>
            </a:ln>
          </p:spPr>
          <p:txBody>
            <a:bodyPr rtlCol="0" anchor="ctr"/>
            <a:lstStyle/>
            <a:p>
              <a:endParaRPr lang="en-US" dirty="0"/>
            </a:p>
          </p:txBody>
        </p:sp>
        <p:sp>
          <p:nvSpPr>
            <p:cNvPr id="1745" name="Freeform: Shape 1744">
              <a:extLst>
                <a:ext uri="{FF2B5EF4-FFF2-40B4-BE49-F238E27FC236}">
                  <a16:creationId xmlns:a16="http://schemas.microsoft.com/office/drawing/2014/main" id="{151BCB23-3216-41D7-9531-6C27DD647FAE}"/>
                </a:ext>
              </a:extLst>
            </p:cNvPr>
            <p:cNvSpPr/>
            <p:nvPr/>
          </p:nvSpPr>
          <p:spPr>
            <a:xfrm>
              <a:off x="973614" y="4959699"/>
              <a:ext cx="3617" cy="8707"/>
            </a:xfrm>
            <a:custGeom>
              <a:avLst/>
              <a:gdLst>
                <a:gd name="connsiteX0" fmla="*/ 0 w 3617"/>
                <a:gd name="connsiteY0" fmla="*/ 0 h 8707"/>
                <a:gd name="connsiteX1" fmla="*/ 3617 w 3617"/>
                <a:gd name="connsiteY1" fmla="*/ 8707 h 8707"/>
                <a:gd name="connsiteX2" fmla="*/ 3617 w 3617"/>
                <a:gd name="connsiteY2" fmla="*/ 0 h 8707"/>
                <a:gd name="connsiteX3" fmla="*/ 0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0" y="0"/>
                  </a:moveTo>
                  <a:lnTo>
                    <a:pt x="3617" y="8707"/>
                  </a:lnTo>
                  <a:lnTo>
                    <a:pt x="3617"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46" name="Freeform: Shape 1745">
              <a:extLst>
                <a:ext uri="{FF2B5EF4-FFF2-40B4-BE49-F238E27FC236}">
                  <a16:creationId xmlns:a16="http://schemas.microsoft.com/office/drawing/2014/main" id="{06583377-5D0C-4F14-AE09-050E32B00B95}"/>
                </a:ext>
              </a:extLst>
            </p:cNvPr>
            <p:cNvSpPr/>
            <p:nvPr/>
          </p:nvSpPr>
          <p:spPr>
            <a:xfrm>
              <a:off x="977232" y="4959297"/>
              <a:ext cx="2545" cy="1173460"/>
            </a:xfrm>
            <a:custGeom>
              <a:avLst/>
              <a:gdLst>
                <a:gd name="connsiteX0" fmla="*/ 2546 w 2545"/>
                <a:gd name="connsiteY0" fmla="*/ 1173461 h 1173460"/>
                <a:gd name="connsiteX1" fmla="*/ 2546 w 2545"/>
                <a:gd name="connsiteY1" fmla="*/ 1069510 h 1173460"/>
                <a:gd name="connsiteX2" fmla="*/ 2546 w 2545"/>
                <a:gd name="connsiteY2" fmla="*/ 1069510 h 1173460"/>
                <a:gd name="connsiteX3" fmla="*/ 1072 w 2545"/>
                <a:gd name="connsiteY3" fmla="*/ 1065224 h 1173460"/>
                <a:gd name="connsiteX4" fmla="*/ 1072 w 2545"/>
                <a:gd name="connsiteY4" fmla="*/ 9913 h 1173460"/>
                <a:gd name="connsiteX5" fmla="*/ 2546 w 2545"/>
                <a:gd name="connsiteY5" fmla="*/ 5760 h 1173460"/>
                <a:gd name="connsiteX6" fmla="*/ 2546 w 2545"/>
                <a:gd name="connsiteY6" fmla="*/ 0 h 1173460"/>
                <a:gd name="connsiteX7" fmla="*/ 1206 w 2545"/>
                <a:gd name="connsiteY7" fmla="*/ 0 h 1173460"/>
                <a:gd name="connsiteX8" fmla="*/ 0 w 2545"/>
                <a:gd name="connsiteY8" fmla="*/ 0 h 1173460"/>
                <a:gd name="connsiteX9" fmla="*/ 0 w 2545"/>
                <a:gd name="connsiteY9" fmla="*/ 1173059 h 1173460"/>
                <a:gd name="connsiteX10" fmla="*/ 2546 w 2545"/>
                <a:gd name="connsiteY10" fmla="*/ 1173059 h 11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117346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w="12700" cap="flat">
              <a:noFill/>
              <a:prstDash val="solid"/>
              <a:miter/>
            </a:ln>
          </p:spPr>
          <p:txBody>
            <a:bodyPr rtlCol="0" anchor="ctr"/>
            <a:lstStyle/>
            <a:p>
              <a:endParaRPr lang="en-US" dirty="0"/>
            </a:p>
          </p:txBody>
        </p:sp>
        <p:sp>
          <p:nvSpPr>
            <p:cNvPr id="1747" name="Freeform: Shape 1746">
              <a:extLst>
                <a:ext uri="{FF2B5EF4-FFF2-40B4-BE49-F238E27FC236}">
                  <a16:creationId xmlns:a16="http://schemas.microsoft.com/office/drawing/2014/main" id="{29328CE3-25B2-4FDD-A988-0842A97954FB}"/>
                </a:ext>
              </a:extLst>
            </p:cNvPr>
            <p:cNvSpPr/>
            <p:nvPr/>
          </p:nvSpPr>
          <p:spPr>
            <a:xfrm>
              <a:off x="984199" y="6031353"/>
              <a:ext cx="2679" cy="101405"/>
            </a:xfrm>
            <a:custGeom>
              <a:avLst/>
              <a:gdLst>
                <a:gd name="connsiteX0" fmla="*/ 0 w 2679"/>
                <a:gd name="connsiteY0" fmla="*/ 101405 h 101405"/>
                <a:gd name="connsiteX1" fmla="*/ 2680 w 2679"/>
                <a:gd name="connsiteY1" fmla="*/ 101405 h 101405"/>
                <a:gd name="connsiteX2" fmla="*/ 2680 w 2679"/>
                <a:gd name="connsiteY2" fmla="*/ 0 h 101405"/>
                <a:gd name="connsiteX3" fmla="*/ 1340 w 2679"/>
                <a:gd name="connsiteY3" fmla="*/ 0 h 101405"/>
                <a:gd name="connsiteX4" fmla="*/ 0 w 2679"/>
                <a:gd name="connsiteY4" fmla="*/ 0 h 101405"/>
                <a:gd name="connsiteX5" fmla="*/ 0 w 2679"/>
                <a:gd name="connsiteY5" fmla="*/ 101405 h 1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1405">
                  <a:moveTo>
                    <a:pt x="0" y="101405"/>
                  </a:moveTo>
                  <a:lnTo>
                    <a:pt x="2680" y="101405"/>
                  </a:lnTo>
                  <a:lnTo>
                    <a:pt x="2680" y="0"/>
                  </a:lnTo>
                  <a:lnTo>
                    <a:pt x="1340" y="0"/>
                  </a:lnTo>
                  <a:lnTo>
                    <a:pt x="0" y="0"/>
                  </a:lnTo>
                  <a:lnTo>
                    <a:pt x="0" y="101405"/>
                  </a:lnTo>
                  <a:close/>
                </a:path>
              </a:pathLst>
            </a:custGeom>
            <a:solidFill>
              <a:srgbClr val="000000"/>
            </a:solidFill>
            <a:ln w="12700" cap="flat">
              <a:noFill/>
              <a:prstDash val="solid"/>
              <a:miter/>
            </a:ln>
          </p:spPr>
          <p:txBody>
            <a:bodyPr rtlCol="0" anchor="ctr"/>
            <a:lstStyle/>
            <a:p>
              <a:endParaRPr lang="en-US" dirty="0"/>
            </a:p>
          </p:txBody>
        </p:sp>
        <p:sp>
          <p:nvSpPr>
            <p:cNvPr id="1748" name="Freeform: Shape 1747">
              <a:extLst>
                <a:ext uri="{FF2B5EF4-FFF2-40B4-BE49-F238E27FC236}">
                  <a16:creationId xmlns:a16="http://schemas.microsoft.com/office/drawing/2014/main" id="{D1156929-1FF0-4FAE-B143-C2F68792B63A}"/>
                </a:ext>
              </a:extLst>
            </p:cNvPr>
            <p:cNvSpPr/>
            <p:nvPr/>
          </p:nvSpPr>
          <p:spPr>
            <a:xfrm>
              <a:off x="2157038" y="6478366"/>
              <a:ext cx="2679" cy="150"/>
            </a:xfrm>
            <a:custGeom>
              <a:avLst/>
              <a:gdLst>
                <a:gd name="connsiteX0" fmla="*/ 0 w 2679"/>
                <a:gd name="connsiteY0" fmla="*/ 0 h 150"/>
                <a:gd name="connsiteX1" fmla="*/ 0 w 2679"/>
                <a:gd name="connsiteY1" fmla="*/ 0 h 150"/>
                <a:gd name="connsiteX2" fmla="*/ 1474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0" y="0"/>
                  </a:lnTo>
                  <a:lnTo>
                    <a:pt x="1474"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749" name="Freeform: Shape 1748">
              <a:extLst>
                <a:ext uri="{FF2B5EF4-FFF2-40B4-BE49-F238E27FC236}">
                  <a16:creationId xmlns:a16="http://schemas.microsoft.com/office/drawing/2014/main" id="{3AAA4D02-C543-4A6A-8535-694212C6581E}"/>
                </a:ext>
              </a:extLst>
            </p:cNvPr>
            <p:cNvSpPr/>
            <p:nvPr/>
          </p:nvSpPr>
          <p:spPr>
            <a:xfrm>
              <a:off x="2164005" y="6471668"/>
              <a:ext cx="50" cy="1607"/>
            </a:xfrm>
            <a:custGeom>
              <a:avLst/>
              <a:gdLst>
                <a:gd name="connsiteX0" fmla="*/ 0 w 50"/>
                <a:gd name="connsiteY0" fmla="*/ 0 h 1607"/>
                <a:gd name="connsiteX1" fmla="*/ 0 w 50"/>
                <a:gd name="connsiteY1" fmla="*/ 0 h 1607"/>
                <a:gd name="connsiteX2" fmla="*/ 0 w 50"/>
                <a:gd name="connsiteY2" fmla="*/ 1607 h 1607"/>
              </a:gdLst>
              <a:ahLst/>
              <a:cxnLst>
                <a:cxn ang="0">
                  <a:pos x="connsiteX0" y="connsiteY0"/>
                </a:cxn>
                <a:cxn ang="0">
                  <a:pos x="connsiteX1" y="connsiteY1"/>
                </a:cxn>
                <a:cxn ang="0">
                  <a:pos x="connsiteX2" y="connsiteY2"/>
                </a:cxn>
              </a:cxnLst>
              <a:rect l="l" t="t" r="r" b="b"/>
              <a:pathLst>
                <a:path w="50" h="1607">
                  <a:moveTo>
                    <a:pt x="0" y="0"/>
                  </a:moveTo>
                  <a:cubicBezTo>
                    <a:pt x="0" y="0"/>
                    <a:pt x="0" y="0"/>
                    <a:pt x="0" y="0"/>
                  </a:cubicBezTo>
                  <a:cubicBezTo>
                    <a:pt x="67" y="536"/>
                    <a:pt x="67" y="1072"/>
                    <a:pt x="0" y="1607"/>
                  </a:cubicBezTo>
                  <a:close/>
                </a:path>
              </a:pathLst>
            </a:custGeom>
            <a:solidFill>
              <a:srgbClr val="000000"/>
            </a:solidFill>
            <a:ln w="12700" cap="flat">
              <a:noFill/>
              <a:prstDash val="solid"/>
              <a:miter/>
            </a:ln>
          </p:spPr>
          <p:txBody>
            <a:bodyPr rtlCol="0" anchor="ctr"/>
            <a:lstStyle/>
            <a:p>
              <a:endParaRPr lang="en-US" dirty="0"/>
            </a:p>
          </p:txBody>
        </p:sp>
        <p:sp>
          <p:nvSpPr>
            <p:cNvPr id="1750" name="Freeform: Shape 1749">
              <a:extLst>
                <a:ext uri="{FF2B5EF4-FFF2-40B4-BE49-F238E27FC236}">
                  <a16:creationId xmlns:a16="http://schemas.microsoft.com/office/drawing/2014/main" id="{59B95FA7-4F78-48E8-BF1F-7DF78D21F8ED}"/>
                </a:ext>
              </a:extLst>
            </p:cNvPr>
            <p:cNvSpPr/>
            <p:nvPr/>
          </p:nvSpPr>
          <p:spPr>
            <a:xfrm>
              <a:off x="2151679" y="6463899"/>
              <a:ext cx="7100" cy="13395"/>
            </a:xfrm>
            <a:custGeom>
              <a:avLst/>
              <a:gdLst>
                <a:gd name="connsiteX0" fmla="*/ 5359 w 7100"/>
                <a:gd name="connsiteY0" fmla="*/ 0 h 13395"/>
                <a:gd name="connsiteX1" fmla="*/ 7101 w 7100"/>
                <a:gd name="connsiteY1" fmla="*/ 0 h 13395"/>
                <a:gd name="connsiteX2" fmla="*/ 5895 w 7100"/>
                <a:gd name="connsiteY2" fmla="*/ 0 h 13395"/>
                <a:gd name="connsiteX3" fmla="*/ 1876 w 7100"/>
                <a:gd name="connsiteY3" fmla="*/ 0 h 13395"/>
                <a:gd name="connsiteX4" fmla="*/ 1876 w 7100"/>
                <a:gd name="connsiteY4" fmla="*/ 0 h 13395"/>
                <a:gd name="connsiteX5" fmla="*/ 0 w 7100"/>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3395">
                  <a:moveTo>
                    <a:pt x="5359" y="0"/>
                  </a:moveTo>
                  <a:lnTo>
                    <a:pt x="7101" y="0"/>
                  </a:lnTo>
                  <a:lnTo>
                    <a:pt x="5895" y="0"/>
                  </a:lnTo>
                  <a:lnTo>
                    <a:pt x="1876" y="0"/>
                  </a:lnTo>
                  <a:lnTo>
                    <a:pt x="1876"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51" name="Freeform: Shape 1750">
              <a:extLst>
                <a:ext uri="{FF2B5EF4-FFF2-40B4-BE49-F238E27FC236}">
                  <a16:creationId xmlns:a16="http://schemas.microsoft.com/office/drawing/2014/main" id="{AA3F6240-43F2-4995-87A0-D074D4ED892C}"/>
                </a:ext>
              </a:extLst>
            </p:cNvPr>
            <p:cNvSpPr/>
            <p:nvPr/>
          </p:nvSpPr>
          <p:spPr>
            <a:xfrm>
              <a:off x="2081877" y="6464746"/>
              <a:ext cx="81508" cy="13244"/>
            </a:xfrm>
            <a:custGeom>
              <a:avLst/>
              <a:gdLst>
                <a:gd name="connsiteX0" fmla="*/ 78377 w 81508"/>
                <a:gd name="connsiteY0" fmla="*/ 12548 h 13244"/>
                <a:gd name="connsiteX1" fmla="*/ 79851 w 81508"/>
                <a:gd name="connsiteY1" fmla="*/ 11611 h 13244"/>
                <a:gd name="connsiteX2" fmla="*/ 80520 w 81508"/>
                <a:gd name="connsiteY2" fmla="*/ 10673 h 13244"/>
                <a:gd name="connsiteX3" fmla="*/ 81458 w 81508"/>
                <a:gd name="connsiteY3" fmla="*/ 9333 h 13244"/>
                <a:gd name="connsiteX4" fmla="*/ 81458 w 81508"/>
                <a:gd name="connsiteY4" fmla="*/ 8262 h 13244"/>
                <a:gd name="connsiteX5" fmla="*/ 81458 w 81508"/>
                <a:gd name="connsiteY5" fmla="*/ 6654 h 13244"/>
                <a:gd name="connsiteX6" fmla="*/ 81458 w 81508"/>
                <a:gd name="connsiteY6" fmla="*/ 6654 h 13244"/>
                <a:gd name="connsiteX7" fmla="*/ 81458 w 81508"/>
                <a:gd name="connsiteY7" fmla="*/ 5449 h 13244"/>
                <a:gd name="connsiteX8" fmla="*/ 81458 w 81508"/>
                <a:gd name="connsiteY8" fmla="*/ 4109 h 13244"/>
                <a:gd name="connsiteX9" fmla="*/ 81458 w 81508"/>
                <a:gd name="connsiteY9" fmla="*/ 2904 h 13244"/>
                <a:gd name="connsiteX10" fmla="*/ 80655 w 81508"/>
                <a:gd name="connsiteY10" fmla="*/ 1698 h 13244"/>
                <a:gd name="connsiteX11" fmla="*/ 79583 w 81508"/>
                <a:gd name="connsiteY11" fmla="*/ 894 h 13244"/>
                <a:gd name="connsiteX12" fmla="*/ 78377 w 81508"/>
                <a:gd name="connsiteY12" fmla="*/ 90 h 13244"/>
                <a:gd name="connsiteX13" fmla="*/ 77037 w 81508"/>
                <a:gd name="connsiteY13" fmla="*/ 90 h 13244"/>
                <a:gd name="connsiteX14" fmla="*/ 75295 w 81508"/>
                <a:gd name="connsiteY14" fmla="*/ 90 h 13244"/>
                <a:gd name="connsiteX15" fmla="*/ 0 w 81508"/>
                <a:gd name="connsiteY15" fmla="*/ 90 h 13244"/>
                <a:gd name="connsiteX16" fmla="*/ 1742 w 81508"/>
                <a:gd name="connsiteY16" fmla="*/ 90 h 13244"/>
                <a:gd name="connsiteX17" fmla="*/ 1742 w 81508"/>
                <a:gd name="connsiteY17" fmla="*/ 90 h 13244"/>
                <a:gd name="connsiteX18" fmla="*/ 2814 w 81508"/>
                <a:gd name="connsiteY18" fmla="*/ 90 h 13244"/>
                <a:gd name="connsiteX19" fmla="*/ 4287 w 81508"/>
                <a:gd name="connsiteY19" fmla="*/ 90 h 13244"/>
                <a:gd name="connsiteX20" fmla="*/ 5359 w 81508"/>
                <a:gd name="connsiteY20" fmla="*/ 90 h 13244"/>
                <a:gd name="connsiteX21" fmla="*/ 6431 w 81508"/>
                <a:gd name="connsiteY21" fmla="*/ 1028 h 13244"/>
                <a:gd name="connsiteX22" fmla="*/ 7235 w 81508"/>
                <a:gd name="connsiteY22" fmla="*/ 2100 h 13244"/>
                <a:gd name="connsiteX23" fmla="*/ 7235 w 81508"/>
                <a:gd name="connsiteY23" fmla="*/ 3305 h 13244"/>
                <a:gd name="connsiteX24" fmla="*/ 7235 w 81508"/>
                <a:gd name="connsiteY24" fmla="*/ 4779 h 13244"/>
                <a:gd name="connsiteX25" fmla="*/ 7235 w 81508"/>
                <a:gd name="connsiteY25" fmla="*/ 5851 h 13244"/>
                <a:gd name="connsiteX26" fmla="*/ 7235 w 81508"/>
                <a:gd name="connsiteY26" fmla="*/ 13084 h 13244"/>
                <a:gd name="connsiteX27" fmla="*/ 75161 w 81508"/>
                <a:gd name="connsiteY27" fmla="*/ 13084 h 13244"/>
                <a:gd name="connsiteX28" fmla="*/ 77975 w 81508"/>
                <a:gd name="connsiteY28" fmla="*/ 13084 h 1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1508" h="13244">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w="12700" cap="flat">
              <a:noFill/>
              <a:prstDash val="solid"/>
              <a:miter/>
            </a:ln>
          </p:spPr>
          <p:txBody>
            <a:bodyPr rtlCol="0" anchor="ctr"/>
            <a:lstStyle/>
            <a:p>
              <a:endParaRPr lang="en-US" dirty="0"/>
            </a:p>
          </p:txBody>
        </p:sp>
        <p:sp>
          <p:nvSpPr>
            <p:cNvPr id="1752" name="Freeform: Shape 1751">
              <a:extLst>
                <a:ext uri="{FF2B5EF4-FFF2-40B4-BE49-F238E27FC236}">
                  <a16:creationId xmlns:a16="http://schemas.microsoft.com/office/drawing/2014/main" id="{8153554E-9D4D-4263-9A34-58D32BB24339}"/>
                </a:ext>
              </a:extLst>
            </p:cNvPr>
            <p:cNvSpPr/>
            <p:nvPr/>
          </p:nvSpPr>
          <p:spPr>
            <a:xfrm>
              <a:off x="2075982" y="6470061"/>
              <a:ext cx="14127" cy="384321"/>
            </a:xfrm>
            <a:custGeom>
              <a:avLst/>
              <a:gdLst>
                <a:gd name="connsiteX0" fmla="*/ 14068 w 14127"/>
                <a:gd name="connsiteY0" fmla="*/ 1072 h 384321"/>
                <a:gd name="connsiteX1" fmla="*/ 14068 w 14127"/>
                <a:gd name="connsiteY1" fmla="*/ 0 h 384321"/>
                <a:gd name="connsiteX2" fmla="*/ 14068 w 14127"/>
                <a:gd name="connsiteY2" fmla="*/ 1742 h 384321"/>
                <a:gd name="connsiteX3" fmla="*/ 6833 w 14127"/>
                <a:gd name="connsiteY3" fmla="*/ 8439 h 384321"/>
                <a:gd name="connsiteX4" fmla="*/ 5627 w 14127"/>
                <a:gd name="connsiteY4" fmla="*/ 8439 h 384321"/>
                <a:gd name="connsiteX5" fmla="*/ 3885 w 14127"/>
                <a:gd name="connsiteY5" fmla="*/ 8439 h 384321"/>
                <a:gd name="connsiteX6" fmla="*/ 2680 w 14127"/>
                <a:gd name="connsiteY6" fmla="*/ 8439 h 384321"/>
                <a:gd name="connsiteX7" fmla="*/ 2680 w 14127"/>
                <a:gd name="connsiteY7" fmla="*/ 8439 h 384321"/>
                <a:gd name="connsiteX8" fmla="*/ 0 w 14127"/>
                <a:gd name="connsiteY8" fmla="*/ 8439 h 384321"/>
                <a:gd name="connsiteX9" fmla="*/ 0 w 14127"/>
                <a:gd name="connsiteY9" fmla="*/ 384322 h 384321"/>
                <a:gd name="connsiteX10" fmla="*/ 14068 w 14127"/>
                <a:gd name="connsiteY10" fmla="*/ 384322 h 384321"/>
                <a:gd name="connsiteX11" fmla="*/ 14068 w 14127"/>
                <a:gd name="connsiteY11" fmla="*/ 1072 h 38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27" h="384321">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w="12700" cap="flat">
              <a:noFill/>
              <a:prstDash val="solid"/>
              <a:miter/>
            </a:ln>
          </p:spPr>
          <p:txBody>
            <a:bodyPr rtlCol="0" anchor="ctr"/>
            <a:lstStyle/>
            <a:p>
              <a:endParaRPr lang="en-US" dirty="0"/>
            </a:p>
          </p:txBody>
        </p:sp>
        <p:sp>
          <p:nvSpPr>
            <p:cNvPr id="1753" name="Freeform: Shape 1752">
              <a:extLst>
                <a:ext uri="{FF2B5EF4-FFF2-40B4-BE49-F238E27FC236}">
                  <a16:creationId xmlns:a16="http://schemas.microsoft.com/office/drawing/2014/main" id="{484876AD-B310-4AB3-BD72-84806EAC83ED}"/>
                </a:ext>
              </a:extLst>
            </p:cNvPr>
            <p:cNvSpPr/>
            <p:nvPr/>
          </p:nvSpPr>
          <p:spPr>
            <a:xfrm>
              <a:off x="981519" y="6470329"/>
              <a:ext cx="456193" cy="2411"/>
            </a:xfrm>
            <a:custGeom>
              <a:avLst/>
              <a:gdLst>
                <a:gd name="connsiteX0" fmla="*/ 455524 w 456193"/>
                <a:gd name="connsiteY0" fmla="*/ 0 h 2411"/>
                <a:gd name="connsiteX1" fmla="*/ 455524 w 456193"/>
                <a:gd name="connsiteY1" fmla="*/ 0 h 2411"/>
                <a:gd name="connsiteX2" fmla="*/ 0 w 456193"/>
                <a:gd name="connsiteY2" fmla="*/ 0 h 2411"/>
                <a:gd name="connsiteX3" fmla="*/ 0 w 456193"/>
                <a:gd name="connsiteY3" fmla="*/ 1206 h 2411"/>
                <a:gd name="connsiteX4" fmla="*/ 0 w 456193"/>
                <a:gd name="connsiteY4" fmla="*/ 2411 h 2411"/>
                <a:gd name="connsiteX5" fmla="*/ 456194 w 456193"/>
                <a:gd name="connsiteY5" fmla="*/ 2411 h 2411"/>
                <a:gd name="connsiteX6" fmla="*/ 456194 w 456193"/>
                <a:gd name="connsiteY6" fmla="*/ 804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193" h="2411">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w="12700" cap="flat">
              <a:noFill/>
              <a:prstDash val="solid"/>
              <a:miter/>
            </a:ln>
          </p:spPr>
          <p:txBody>
            <a:bodyPr rtlCol="0" anchor="ctr"/>
            <a:lstStyle/>
            <a:p>
              <a:endParaRPr lang="en-US" dirty="0"/>
            </a:p>
          </p:txBody>
        </p:sp>
        <p:sp>
          <p:nvSpPr>
            <p:cNvPr id="1754" name="Freeform: Shape 1753">
              <a:extLst>
                <a:ext uri="{FF2B5EF4-FFF2-40B4-BE49-F238E27FC236}">
                  <a16:creationId xmlns:a16="http://schemas.microsoft.com/office/drawing/2014/main" id="{046F2E13-774C-45AD-8082-83DC5617D670}"/>
                </a:ext>
              </a:extLst>
            </p:cNvPr>
            <p:cNvSpPr/>
            <p:nvPr/>
          </p:nvSpPr>
          <p:spPr>
            <a:xfrm>
              <a:off x="966112" y="6474080"/>
              <a:ext cx="14603" cy="378695"/>
            </a:xfrm>
            <a:custGeom>
              <a:avLst/>
              <a:gdLst>
                <a:gd name="connsiteX0" fmla="*/ 13934 w 14603"/>
                <a:gd name="connsiteY0" fmla="*/ 804 h 378695"/>
                <a:gd name="connsiteX1" fmla="*/ 13264 w 14603"/>
                <a:gd name="connsiteY1" fmla="*/ 2009 h 378695"/>
                <a:gd name="connsiteX2" fmla="*/ 12192 w 14603"/>
                <a:gd name="connsiteY2" fmla="*/ 2813 h 378695"/>
                <a:gd name="connsiteX3" fmla="*/ 10986 w 14603"/>
                <a:gd name="connsiteY3" fmla="*/ 3617 h 378695"/>
                <a:gd name="connsiteX4" fmla="*/ 9646 w 14603"/>
                <a:gd name="connsiteY4" fmla="*/ 3617 h 378695"/>
                <a:gd name="connsiteX5" fmla="*/ 8441 w 14603"/>
                <a:gd name="connsiteY5" fmla="*/ 3617 h 378695"/>
                <a:gd name="connsiteX6" fmla="*/ 7235 w 14603"/>
                <a:gd name="connsiteY6" fmla="*/ 3617 h 378695"/>
                <a:gd name="connsiteX7" fmla="*/ 5493 w 14603"/>
                <a:gd name="connsiteY7" fmla="*/ 3617 h 378695"/>
                <a:gd name="connsiteX8" fmla="*/ 0 w 14603"/>
                <a:gd name="connsiteY8" fmla="*/ 3617 h 378695"/>
                <a:gd name="connsiteX9" fmla="*/ 0 w 14603"/>
                <a:gd name="connsiteY9" fmla="*/ 378696 h 378695"/>
                <a:gd name="connsiteX10" fmla="*/ 14604 w 14603"/>
                <a:gd name="connsiteY10" fmla="*/ 378696 h 378695"/>
                <a:gd name="connsiteX11" fmla="*/ 14604 w 14603"/>
                <a:gd name="connsiteY11" fmla="*/ 0 h 37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78695">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755" name="Freeform: Shape 1754">
              <a:extLst>
                <a:ext uri="{FF2B5EF4-FFF2-40B4-BE49-F238E27FC236}">
                  <a16:creationId xmlns:a16="http://schemas.microsoft.com/office/drawing/2014/main" id="{DF0159FC-6D4F-4E3A-9F9A-0CF85F079BEA}"/>
                </a:ext>
              </a:extLst>
            </p:cNvPr>
            <p:cNvSpPr/>
            <p:nvPr/>
          </p:nvSpPr>
          <p:spPr>
            <a:xfrm>
              <a:off x="2074374" y="6464033"/>
              <a:ext cx="6966" cy="2143"/>
            </a:xfrm>
            <a:custGeom>
              <a:avLst/>
              <a:gdLst>
                <a:gd name="connsiteX0" fmla="*/ 6967 w 6966"/>
                <a:gd name="connsiteY0" fmla="*/ 0 h 2143"/>
                <a:gd name="connsiteX1" fmla="*/ 5225 w 6966"/>
                <a:gd name="connsiteY1" fmla="*/ 0 h 2143"/>
                <a:gd name="connsiteX2" fmla="*/ 5225 w 6966"/>
                <a:gd name="connsiteY2" fmla="*/ 0 h 2143"/>
                <a:gd name="connsiteX3" fmla="*/ 0 w 6966"/>
                <a:gd name="connsiteY3" fmla="*/ 0 h 2143"/>
                <a:gd name="connsiteX4" fmla="*/ 0 w 6966"/>
                <a:gd name="connsiteY4" fmla="*/ 0 h 2143"/>
                <a:gd name="connsiteX5" fmla="*/ 4823 w 6966"/>
                <a:gd name="connsiteY5" fmla="*/ 2143 h 2143"/>
                <a:gd name="connsiteX6" fmla="*/ 6967 w 6966"/>
                <a:gd name="connsiteY6" fmla="*/ 0 h 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6" h="2143">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w="12700" cap="flat">
              <a:noFill/>
              <a:prstDash val="solid"/>
              <a:miter/>
            </a:ln>
          </p:spPr>
          <p:txBody>
            <a:bodyPr rtlCol="0" anchor="ctr"/>
            <a:lstStyle/>
            <a:p>
              <a:endParaRPr lang="en-US" dirty="0"/>
            </a:p>
          </p:txBody>
        </p:sp>
        <p:sp>
          <p:nvSpPr>
            <p:cNvPr id="1756" name="Freeform: Shape 1755">
              <a:extLst>
                <a:ext uri="{FF2B5EF4-FFF2-40B4-BE49-F238E27FC236}">
                  <a16:creationId xmlns:a16="http://schemas.microsoft.com/office/drawing/2014/main" id="{B528FE9E-5733-4115-813C-E07B1201CB2F}"/>
                </a:ext>
              </a:extLst>
            </p:cNvPr>
            <p:cNvSpPr/>
            <p:nvPr/>
          </p:nvSpPr>
          <p:spPr>
            <a:xfrm>
              <a:off x="2073302" y="6476089"/>
              <a:ext cx="6296" cy="1607"/>
            </a:xfrm>
            <a:custGeom>
              <a:avLst/>
              <a:gdLst>
                <a:gd name="connsiteX0" fmla="*/ 0 w 6296"/>
                <a:gd name="connsiteY0" fmla="*/ 1607 h 1607"/>
                <a:gd name="connsiteX1" fmla="*/ 2411 w 6296"/>
                <a:gd name="connsiteY1" fmla="*/ 1607 h 1607"/>
                <a:gd name="connsiteX2" fmla="*/ 5091 w 6296"/>
                <a:gd name="connsiteY2" fmla="*/ 1607 h 1607"/>
                <a:gd name="connsiteX3" fmla="*/ 5091 w 6296"/>
                <a:gd name="connsiteY3" fmla="*/ 1607 h 1607"/>
                <a:gd name="connsiteX4" fmla="*/ 6297 w 6296"/>
                <a:gd name="connsiteY4" fmla="*/ 1607 h 1607"/>
                <a:gd name="connsiteX5" fmla="*/ 3617 w 6296"/>
                <a:gd name="connsiteY5" fmla="*/ 0 h 1607"/>
                <a:gd name="connsiteX6" fmla="*/ 0 w 6296"/>
                <a:gd name="connsiteY6" fmla="*/ 1607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6" h="1607">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w="12700" cap="flat">
              <a:noFill/>
              <a:prstDash val="solid"/>
              <a:miter/>
            </a:ln>
          </p:spPr>
          <p:txBody>
            <a:bodyPr rtlCol="0" anchor="ctr"/>
            <a:lstStyle/>
            <a:p>
              <a:endParaRPr lang="en-US" dirty="0"/>
            </a:p>
          </p:txBody>
        </p:sp>
        <p:sp>
          <p:nvSpPr>
            <p:cNvPr id="1757" name="Freeform: Shape 1756">
              <a:extLst>
                <a:ext uri="{FF2B5EF4-FFF2-40B4-BE49-F238E27FC236}">
                  <a16:creationId xmlns:a16="http://schemas.microsoft.com/office/drawing/2014/main" id="{A5C0B7D1-3A34-471C-BFB9-DD79B7C3FD90}"/>
                </a:ext>
              </a:extLst>
            </p:cNvPr>
            <p:cNvSpPr/>
            <p:nvPr/>
          </p:nvSpPr>
          <p:spPr>
            <a:xfrm>
              <a:off x="2077991" y="6465282"/>
              <a:ext cx="12921" cy="13988"/>
            </a:xfrm>
            <a:custGeom>
              <a:avLst/>
              <a:gdLst>
                <a:gd name="connsiteX0" fmla="*/ 11120 w 12921"/>
                <a:gd name="connsiteY0" fmla="*/ 2100 h 13988"/>
                <a:gd name="connsiteX1" fmla="*/ 10316 w 12921"/>
                <a:gd name="connsiteY1" fmla="*/ 1028 h 13988"/>
                <a:gd name="connsiteX2" fmla="*/ 9244 w 12921"/>
                <a:gd name="connsiteY2" fmla="*/ 90 h 13988"/>
                <a:gd name="connsiteX3" fmla="*/ 8173 w 12921"/>
                <a:gd name="connsiteY3" fmla="*/ 90 h 13988"/>
                <a:gd name="connsiteX4" fmla="*/ 6699 w 12921"/>
                <a:gd name="connsiteY4" fmla="*/ 90 h 13988"/>
                <a:gd name="connsiteX5" fmla="*/ 5627 w 12921"/>
                <a:gd name="connsiteY5" fmla="*/ 90 h 13988"/>
                <a:gd name="connsiteX6" fmla="*/ 5627 w 12921"/>
                <a:gd name="connsiteY6" fmla="*/ 90 h 13988"/>
                <a:gd name="connsiteX7" fmla="*/ 3885 w 12921"/>
                <a:gd name="connsiteY7" fmla="*/ 90 h 13988"/>
                <a:gd name="connsiteX8" fmla="*/ 3885 w 12921"/>
                <a:gd name="connsiteY8" fmla="*/ 90 h 13988"/>
                <a:gd name="connsiteX9" fmla="*/ 1072 w 12921"/>
                <a:gd name="connsiteY9" fmla="*/ 1296 h 13988"/>
                <a:gd name="connsiteX10" fmla="*/ 3215 w 12921"/>
                <a:gd name="connsiteY10" fmla="*/ 6386 h 13988"/>
                <a:gd name="connsiteX11" fmla="*/ 0 w 12921"/>
                <a:gd name="connsiteY11" fmla="*/ 12281 h 13988"/>
                <a:gd name="connsiteX12" fmla="*/ 2680 w 12921"/>
                <a:gd name="connsiteY12" fmla="*/ 13888 h 13988"/>
                <a:gd name="connsiteX13" fmla="*/ 4421 w 12921"/>
                <a:gd name="connsiteY13" fmla="*/ 13888 h 13988"/>
                <a:gd name="connsiteX14" fmla="*/ 5627 w 12921"/>
                <a:gd name="connsiteY14" fmla="*/ 13888 h 13988"/>
                <a:gd name="connsiteX15" fmla="*/ 12862 w 12921"/>
                <a:gd name="connsiteY15" fmla="*/ 7190 h 13988"/>
                <a:gd name="connsiteX16" fmla="*/ 12862 w 12921"/>
                <a:gd name="connsiteY16" fmla="*/ 5449 h 13988"/>
                <a:gd name="connsiteX17" fmla="*/ 12862 w 12921"/>
                <a:gd name="connsiteY17" fmla="*/ 3975 h 13988"/>
                <a:gd name="connsiteX18" fmla="*/ 11120 w 12921"/>
                <a:gd name="connsiteY18" fmla="*/ 2100 h 1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1" h="13988">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w="12700" cap="flat">
              <a:noFill/>
              <a:prstDash val="solid"/>
              <a:miter/>
            </a:ln>
          </p:spPr>
          <p:txBody>
            <a:bodyPr rtlCol="0" anchor="ctr"/>
            <a:lstStyle/>
            <a:p>
              <a:endParaRPr lang="en-US" dirty="0"/>
            </a:p>
          </p:txBody>
        </p:sp>
        <p:sp>
          <p:nvSpPr>
            <p:cNvPr id="1758" name="Freeform: Shape 1757">
              <a:extLst>
                <a:ext uri="{FF2B5EF4-FFF2-40B4-BE49-F238E27FC236}">
                  <a16:creationId xmlns:a16="http://schemas.microsoft.com/office/drawing/2014/main" id="{C2AA2042-9212-4B92-B339-F32552450201}"/>
                </a:ext>
              </a:extLst>
            </p:cNvPr>
            <p:cNvSpPr/>
            <p:nvPr/>
          </p:nvSpPr>
          <p:spPr>
            <a:xfrm>
              <a:off x="980849" y="6472472"/>
              <a:ext cx="59" cy="1205"/>
            </a:xfrm>
            <a:custGeom>
              <a:avLst/>
              <a:gdLst>
                <a:gd name="connsiteX0" fmla="*/ 0 w 59"/>
                <a:gd name="connsiteY0" fmla="*/ 1206 h 1205"/>
                <a:gd name="connsiteX1" fmla="*/ 0 w 59"/>
                <a:gd name="connsiteY1" fmla="*/ 0 h 1205"/>
                <a:gd name="connsiteX2" fmla="*/ 0 w 59"/>
                <a:gd name="connsiteY2" fmla="*/ 0 h 1205"/>
                <a:gd name="connsiteX3" fmla="*/ 0 w 59"/>
                <a:gd name="connsiteY3" fmla="*/ 1206 h 1205"/>
              </a:gdLst>
              <a:ahLst/>
              <a:cxnLst>
                <a:cxn ang="0">
                  <a:pos x="connsiteX0" y="connsiteY0"/>
                </a:cxn>
                <a:cxn ang="0">
                  <a:pos x="connsiteX1" y="connsiteY1"/>
                </a:cxn>
                <a:cxn ang="0">
                  <a:pos x="connsiteX2" y="connsiteY2"/>
                </a:cxn>
                <a:cxn ang="0">
                  <a:pos x="connsiteX3" y="connsiteY3"/>
                </a:cxn>
              </a:cxnLst>
              <a:rect l="l" t="t" r="r" b="b"/>
              <a:pathLst>
                <a:path w="59" h="1205">
                  <a:moveTo>
                    <a:pt x="0" y="1206"/>
                  </a:moveTo>
                  <a:cubicBezTo>
                    <a:pt x="0" y="1206"/>
                    <a:pt x="0" y="402"/>
                    <a:pt x="0" y="0"/>
                  </a:cubicBezTo>
                  <a:lnTo>
                    <a:pt x="0" y="0"/>
                  </a:lnTo>
                  <a:cubicBezTo>
                    <a:pt x="0" y="0"/>
                    <a:pt x="134" y="804"/>
                    <a:pt x="0" y="1206"/>
                  </a:cubicBezTo>
                  <a:close/>
                </a:path>
              </a:pathLst>
            </a:custGeom>
            <a:solidFill>
              <a:srgbClr val="000000"/>
            </a:solidFill>
            <a:ln w="12700" cap="flat">
              <a:noFill/>
              <a:prstDash val="solid"/>
              <a:miter/>
            </a:ln>
          </p:spPr>
          <p:txBody>
            <a:bodyPr rtlCol="0" anchor="ctr"/>
            <a:lstStyle/>
            <a:p>
              <a:endParaRPr lang="en-US" dirty="0"/>
            </a:p>
          </p:txBody>
        </p:sp>
        <p:sp>
          <p:nvSpPr>
            <p:cNvPr id="1759" name="Freeform: Shape 1758">
              <a:extLst>
                <a:ext uri="{FF2B5EF4-FFF2-40B4-BE49-F238E27FC236}">
                  <a16:creationId xmlns:a16="http://schemas.microsoft.com/office/drawing/2014/main" id="{5D890BBF-F58F-4FE5-9F11-655E872C0635}"/>
                </a:ext>
              </a:extLst>
            </p:cNvPr>
            <p:cNvSpPr/>
            <p:nvPr/>
          </p:nvSpPr>
          <p:spPr>
            <a:xfrm>
              <a:off x="971605" y="6478098"/>
              <a:ext cx="4153" cy="13395"/>
            </a:xfrm>
            <a:custGeom>
              <a:avLst/>
              <a:gdLst>
                <a:gd name="connsiteX0" fmla="*/ 938 w 4153"/>
                <a:gd name="connsiteY0" fmla="*/ 0 h 13395"/>
                <a:gd name="connsiteX1" fmla="*/ 0 w 4153"/>
                <a:gd name="connsiteY1" fmla="*/ 0 h 13395"/>
                <a:gd name="connsiteX2" fmla="*/ 1742 w 4153"/>
                <a:gd name="connsiteY2" fmla="*/ 0 h 13395"/>
                <a:gd name="connsiteX3" fmla="*/ 2948 w 4153"/>
                <a:gd name="connsiteY3" fmla="*/ 0 h 13395"/>
                <a:gd name="connsiteX4" fmla="*/ 4153 w 4153"/>
                <a:gd name="connsiteY4" fmla="*/ 0 h 13395"/>
                <a:gd name="connsiteX5" fmla="*/ 2412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938" y="0"/>
                  </a:moveTo>
                  <a:lnTo>
                    <a:pt x="0" y="0"/>
                  </a:lnTo>
                  <a:lnTo>
                    <a:pt x="1742" y="0"/>
                  </a:lnTo>
                  <a:lnTo>
                    <a:pt x="2948" y="0"/>
                  </a:lnTo>
                  <a:lnTo>
                    <a:pt x="4153" y="0"/>
                  </a:lnTo>
                  <a:lnTo>
                    <a:pt x="2412" y="0"/>
                  </a:lnTo>
                  <a:close/>
                </a:path>
              </a:pathLst>
            </a:custGeom>
            <a:solidFill>
              <a:srgbClr val="000000"/>
            </a:solidFill>
            <a:ln w="12700" cap="flat">
              <a:noFill/>
              <a:prstDash val="solid"/>
              <a:miter/>
            </a:ln>
          </p:spPr>
          <p:txBody>
            <a:bodyPr rtlCol="0" anchor="ctr"/>
            <a:lstStyle/>
            <a:p>
              <a:endParaRPr lang="en-US" dirty="0"/>
            </a:p>
          </p:txBody>
        </p:sp>
        <p:sp>
          <p:nvSpPr>
            <p:cNvPr id="1760" name="Freeform: Shape 1759">
              <a:extLst>
                <a:ext uri="{FF2B5EF4-FFF2-40B4-BE49-F238E27FC236}">
                  <a16:creationId xmlns:a16="http://schemas.microsoft.com/office/drawing/2014/main" id="{338F398D-9625-4C0F-89D1-A2CF6AB7377F}"/>
                </a:ext>
              </a:extLst>
            </p:cNvPr>
            <p:cNvSpPr/>
            <p:nvPr/>
          </p:nvSpPr>
          <p:spPr>
            <a:xfrm>
              <a:off x="2824648" y="6542531"/>
              <a:ext cx="14603" cy="311449"/>
            </a:xfrm>
            <a:custGeom>
              <a:avLst/>
              <a:gdLst>
                <a:gd name="connsiteX0" fmla="*/ 7369 w 14603"/>
                <a:gd name="connsiteY0" fmla="*/ 7368 h 311449"/>
                <a:gd name="connsiteX1" fmla="*/ 0 w 14603"/>
                <a:gd name="connsiteY1" fmla="*/ 0 h 311449"/>
                <a:gd name="connsiteX2" fmla="*/ 0 w 14603"/>
                <a:gd name="connsiteY2" fmla="*/ 311449 h 311449"/>
                <a:gd name="connsiteX3" fmla="*/ 14604 w 14603"/>
                <a:gd name="connsiteY3" fmla="*/ 311449 h 311449"/>
                <a:gd name="connsiteX4" fmla="*/ 14604 w 14603"/>
                <a:gd name="connsiteY4" fmla="*/ 7368 h 31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3" h="311449">
                  <a:moveTo>
                    <a:pt x="7369" y="7368"/>
                  </a:moveTo>
                  <a:cubicBezTo>
                    <a:pt x="3296" y="7368"/>
                    <a:pt x="0" y="4072"/>
                    <a:pt x="0" y="0"/>
                  </a:cubicBezTo>
                  <a:lnTo>
                    <a:pt x="0" y="311449"/>
                  </a:lnTo>
                  <a:lnTo>
                    <a:pt x="14604" y="311449"/>
                  </a:lnTo>
                  <a:lnTo>
                    <a:pt x="14604" y="7368"/>
                  </a:lnTo>
                  <a:close/>
                </a:path>
              </a:pathLst>
            </a:custGeom>
            <a:solidFill>
              <a:srgbClr val="000000"/>
            </a:solidFill>
            <a:ln w="12700" cap="flat">
              <a:noFill/>
              <a:prstDash val="solid"/>
              <a:miter/>
            </a:ln>
          </p:spPr>
          <p:txBody>
            <a:bodyPr rtlCol="0" anchor="ctr"/>
            <a:lstStyle/>
            <a:p>
              <a:endParaRPr lang="en-US" dirty="0"/>
            </a:p>
          </p:txBody>
        </p:sp>
        <p:sp>
          <p:nvSpPr>
            <p:cNvPr id="1761" name="Freeform: Shape 1760">
              <a:extLst>
                <a:ext uri="{FF2B5EF4-FFF2-40B4-BE49-F238E27FC236}">
                  <a16:creationId xmlns:a16="http://schemas.microsoft.com/office/drawing/2014/main" id="{2F827B64-D839-40A1-BBBC-4E78F45AA479}"/>
                </a:ext>
              </a:extLst>
            </p:cNvPr>
            <p:cNvSpPr/>
            <p:nvPr/>
          </p:nvSpPr>
          <p:spPr>
            <a:xfrm>
              <a:off x="2824648" y="6535030"/>
              <a:ext cx="365624" cy="14333"/>
            </a:xfrm>
            <a:custGeom>
              <a:avLst/>
              <a:gdLst>
                <a:gd name="connsiteX0" fmla="*/ 358390 w 365624"/>
                <a:gd name="connsiteY0" fmla="*/ 7234 h 14333"/>
                <a:gd name="connsiteX1" fmla="*/ 365625 w 365624"/>
                <a:gd name="connsiteY1" fmla="*/ 0 h 14333"/>
                <a:gd name="connsiteX2" fmla="*/ 7369 w 365624"/>
                <a:gd name="connsiteY2" fmla="*/ 0 h 14333"/>
                <a:gd name="connsiteX3" fmla="*/ 6029 w 365624"/>
                <a:gd name="connsiteY3" fmla="*/ 0 h 14333"/>
                <a:gd name="connsiteX4" fmla="*/ 0 w 365624"/>
                <a:gd name="connsiteY4" fmla="*/ 6966 h 14333"/>
                <a:gd name="connsiteX5" fmla="*/ 7369 w 365624"/>
                <a:gd name="connsiteY5" fmla="*/ 14333 h 14333"/>
                <a:gd name="connsiteX6" fmla="*/ 365625 w 365624"/>
                <a:gd name="connsiteY6" fmla="*/ 14333 h 14333"/>
                <a:gd name="connsiteX7" fmla="*/ 358390 w 365624"/>
                <a:gd name="connsiteY7" fmla="*/ 7234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624" h="14333">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w="12700" cap="flat">
              <a:noFill/>
              <a:prstDash val="solid"/>
              <a:miter/>
            </a:ln>
          </p:spPr>
          <p:txBody>
            <a:bodyPr rtlCol="0" anchor="ctr"/>
            <a:lstStyle/>
            <a:p>
              <a:endParaRPr lang="en-US" dirty="0"/>
            </a:p>
          </p:txBody>
        </p:sp>
        <p:sp>
          <p:nvSpPr>
            <p:cNvPr id="1762" name="Freeform: Shape 1761">
              <a:extLst>
                <a:ext uri="{FF2B5EF4-FFF2-40B4-BE49-F238E27FC236}">
                  <a16:creationId xmlns:a16="http://schemas.microsoft.com/office/drawing/2014/main" id="{F5B8E2CC-51E3-4ECA-9FB7-44BE24258AC3}"/>
                </a:ext>
              </a:extLst>
            </p:cNvPr>
            <p:cNvSpPr/>
            <p:nvPr/>
          </p:nvSpPr>
          <p:spPr>
            <a:xfrm>
              <a:off x="3183038" y="6535030"/>
              <a:ext cx="41800" cy="14601"/>
            </a:xfrm>
            <a:custGeom>
              <a:avLst/>
              <a:gdLst>
                <a:gd name="connsiteX0" fmla="*/ 0 w 41800"/>
                <a:gd name="connsiteY0" fmla="*/ 7234 h 14601"/>
                <a:gd name="connsiteX1" fmla="*/ 7235 w 41800"/>
                <a:gd name="connsiteY1" fmla="*/ 14601 h 14601"/>
                <a:gd name="connsiteX2" fmla="*/ 41801 w 41800"/>
                <a:gd name="connsiteY2" fmla="*/ 14601 h 14601"/>
                <a:gd name="connsiteX3" fmla="*/ 41801 w 41800"/>
                <a:gd name="connsiteY3" fmla="*/ 0 h 14601"/>
                <a:gd name="connsiteX4" fmla="*/ 7235 w 41800"/>
                <a:gd name="connsiteY4" fmla="*/ 0 h 14601"/>
                <a:gd name="connsiteX5" fmla="*/ 0 w 41800"/>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00" h="14601">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w="12700" cap="flat">
              <a:noFill/>
              <a:prstDash val="solid"/>
              <a:miter/>
            </a:ln>
          </p:spPr>
          <p:txBody>
            <a:bodyPr rtlCol="0" anchor="ctr"/>
            <a:lstStyle/>
            <a:p>
              <a:endParaRPr lang="en-US" dirty="0"/>
            </a:p>
          </p:txBody>
        </p:sp>
        <p:sp>
          <p:nvSpPr>
            <p:cNvPr id="1763" name="Freeform: Shape 1762">
              <a:extLst>
                <a:ext uri="{FF2B5EF4-FFF2-40B4-BE49-F238E27FC236}">
                  <a16:creationId xmlns:a16="http://schemas.microsoft.com/office/drawing/2014/main" id="{C8186699-8FE8-4F42-A9C6-88E3F605705C}"/>
                </a:ext>
              </a:extLst>
            </p:cNvPr>
            <p:cNvSpPr/>
            <p:nvPr/>
          </p:nvSpPr>
          <p:spPr>
            <a:xfrm>
              <a:off x="306004" y="5592377"/>
              <a:ext cx="111335" cy="14601"/>
            </a:xfrm>
            <a:custGeom>
              <a:avLst/>
              <a:gdLst>
                <a:gd name="connsiteX0" fmla="*/ 7235 w 111335"/>
                <a:gd name="connsiteY0" fmla="*/ 14601 h 14601"/>
                <a:gd name="connsiteX1" fmla="*/ 111335 w 111335"/>
                <a:gd name="connsiteY1" fmla="*/ 14601 h 14601"/>
                <a:gd name="connsiteX2" fmla="*/ 104101 w 111335"/>
                <a:gd name="connsiteY2" fmla="*/ 7234 h 14601"/>
                <a:gd name="connsiteX3" fmla="*/ 111335 w 111335"/>
                <a:gd name="connsiteY3" fmla="*/ 0 h 14601"/>
                <a:gd name="connsiteX4" fmla="*/ 7235 w 111335"/>
                <a:gd name="connsiteY4" fmla="*/ 0 h 14601"/>
                <a:gd name="connsiteX5" fmla="*/ 0 w 111335"/>
                <a:gd name="connsiteY5" fmla="*/ 7234 h 14601"/>
                <a:gd name="connsiteX6" fmla="*/ 7235 w 111335"/>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35" h="14601">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w="12700" cap="flat">
              <a:noFill/>
              <a:prstDash val="solid"/>
              <a:miter/>
            </a:ln>
          </p:spPr>
          <p:txBody>
            <a:bodyPr rtlCol="0" anchor="ctr"/>
            <a:lstStyle/>
            <a:p>
              <a:endParaRPr lang="en-US" dirty="0"/>
            </a:p>
          </p:txBody>
        </p:sp>
        <p:sp>
          <p:nvSpPr>
            <p:cNvPr id="1764" name="Freeform: Shape 1763">
              <a:extLst>
                <a:ext uri="{FF2B5EF4-FFF2-40B4-BE49-F238E27FC236}">
                  <a16:creationId xmlns:a16="http://schemas.microsoft.com/office/drawing/2014/main" id="{22BD4643-F6C7-4DD9-B5C9-F2A1ABD5D760}"/>
                </a:ext>
              </a:extLst>
            </p:cNvPr>
            <p:cNvSpPr/>
            <p:nvPr/>
          </p:nvSpPr>
          <p:spPr>
            <a:xfrm>
              <a:off x="358121" y="5983530"/>
              <a:ext cx="14603" cy="124713"/>
            </a:xfrm>
            <a:custGeom>
              <a:avLst/>
              <a:gdLst>
                <a:gd name="connsiteX0" fmla="*/ 7369 w 14603"/>
                <a:gd name="connsiteY0" fmla="*/ 117346 h 124713"/>
                <a:gd name="connsiteX1" fmla="*/ 14604 w 14603"/>
                <a:gd name="connsiteY1" fmla="*/ 124714 h 124713"/>
                <a:gd name="connsiteX2" fmla="*/ 14604 w 14603"/>
                <a:gd name="connsiteY2" fmla="*/ 7368 h 124713"/>
                <a:gd name="connsiteX3" fmla="*/ 7369 w 14603"/>
                <a:gd name="connsiteY3" fmla="*/ 0 h 124713"/>
                <a:gd name="connsiteX4" fmla="*/ 0 w 14603"/>
                <a:gd name="connsiteY4" fmla="*/ 7368 h 124713"/>
                <a:gd name="connsiteX5" fmla="*/ 0 w 14603"/>
                <a:gd name="connsiteY5" fmla="*/ 124312 h 124713"/>
                <a:gd name="connsiteX6" fmla="*/ 7369 w 14603"/>
                <a:gd name="connsiteY6" fmla="*/ 117346 h 12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24713">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w="12700" cap="flat">
              <a:noFill/>
              <a:prstDash val="solid"/>
              <a:miter/>
            </a:ln>
          </p:spPr>
          <p:txBody>
            <a:bodyPr rtlCol="0" anchor="ctr"/>
            <a:lstStyle/>
            <a:p>
              <a:endParaRPr lang="en-US" dirty="0"/>
            </a:p>
          </p:txBody>
        </p:sp>
        <p:sp>
          <p:nvSpPr>
            <p:cNvPr id="1765" name="Freeform: Shape 1764">
              <a:extLst>
                <a:ext uri="{FF2B5EF4-FFF2-40B4-BE49-F238E27FC236}">
                  <a16:creationId xmlns:a16="http://schemas.microsoft.com/office/drawing/2014/main" id="{063C8F41-E0F2-414C-9CC8-9AD18B1A0E2D}"/>
                </a:ext>
              </a:extLst>
            </p:cNvPr>
            <p:cNvSpPr/>
            <p:nvPr/>
          </p:nvSpPr>
          <p:spPr>
            <a:xfrm>
              <a:off x="358121" y="6100474"/>
              <a:ext cx="14603" cy="361549"/>
            </a:xfrm>
            <a:custGeom>
              <a:avLst/>
              <a:gdLst>
                <a:gd name="connsiteX0" fmla="*/ 14604 w 14603"/>
                <a:gd name="connsiteY0" fmla="*/ 361549 h 361549"/>
                <a:gd name="connsiteX1" fmla="*/ 14604 w 14603"/>
                <a:gd name="connsiteY1" fmla="*/ 7368 h 361549"/>
                <a:gd name="connsiteX2" fmla="*/ 7369 w 14603"/>
                <a:gd name="connsiteY2" fmla="*/ 0 h 361549"/>
                <a:gd name="connsiteX3" fmla="*/ 0 w 14603"/>
                <a:gd name="connsiteY3" fmla="*/ 7368 h 361549"/>
                <a:gd name="connsiteX4" fmla="*/ 0 w 14603"/>
                <a:gd name="connsiteY4" fmla="*/ 361147 h 361549"/>
                <a:gd name="connsiteX5" fmla="*/ 14604 w 14603"/>
                <a:gd name="connsiteY5" fmla="*/ 361147 h 361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61549">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w="12700" cap="flat">
              <a:noFill/>
              <a:prstDash val="solid"/>
              <a:miter/>
            </a:ln>
          </p:spPr>
          <p:txBody>
            <a:bodyPr rtlCol="0" anchor="ctr"/>
            <a:lstStyle/>
            <a:p>
              <a:endParaRPr lang="en-US" dirty="0"/>
            </a:p>
          </p:txBody>
        </p:sp>
        <p:sp>
          <p:nvSpPr>
            <p:cNvPr id="1766" name="Freeform: Shape 1765">
              <a:extLst>
                <a:ext uri="{FF2B5EF4-FFF2-40B4-BE49-F238E27FC236}">
                  <a16:creationId xmlns:a16="http://schemas.microsoft.com/office/drawing/2014/main" id="{6600F954-1594-4723-8FC6-1C61D64B5666}"/>
                </a:ext>
              </a:extLst>
            </p:cNvPr>
            <p:cNvSpPr/>
            <p:nvPr/>
          </p:nvSpPr>
          <p:spPr>
            <a:xfrm>
              <a:off x="3224839" y="6540388"/>
              <a:ext cx="13397" cy="1875"/>
            </a:xfrm>
            <a:custGeom>
              <a:avLst/>
              <a:gdLst>
                <a:gd name="connsiteX0" fmla="*/ 0 w 13397"/>
                <a:gd name="connsiteY0" fmla="*/ 1875 h 1875"/>
                <a:gd name="connsiteX1" fmla="*/ 0 w 13397"/>
                <a:gd name="connsiteY1" fmla="*/ 938 h 1875"/>
                <a:gd name="connsiteX2" fmla="*/ 0 w 13397"/>
                <a:gd name="connsiteY2" fmla="*/ 0 h 1875"/>
              </a:gdLst>
              <a:ahLst/>
              <a:cxnLst>
                <a:cxn ang="0">
                  <a:pos x="connsiteX0" y="connsiteY0"/>
                </a:cxn>
                <a:cxn ang="0">
                  <a:pos x="connsiteX1" y="connsiteY1"/>
                </a:cxn>
                <a:cxn ang="0">
                  <a:pos x="connsiteX2" y="connsiteY2"/>
                </a:cxn>
              </a:cxnLst>
              <a:rect l="l" t="t" r="r" b="b"/>
              <a:pathLst>
                <a:path w="13397" h="1875">
                  <a:moveTo>
                    <a:pt x="0" y="1875"/>
                  </a:moveTo>
                  <a:cubicBezTo>
                    <a:pt x="0" y="1875"/>
                    <a:pt x="0" y="1875"/>
                    <a:pt x="0" y="938"/>
                  </a:cubicBezTo>
                  <a:cubicBezTo>
                    <a:pt x="0" y="0"/>
                    <a:pt x="0" y="268"/>
                    <a:pt x="0" y="0"/>
                  </a:cubicBezTo>
                  <a:close/>
                </a:path>
              </a:pathLst>
            </a:custGeom>
            <a:solidFill>
              <a:srgbClr val="000000"/>
            </a:solidFill>
            <a:ln w="12700" cap="flat">
              <a:noFill/>
              <a:prstDash val="solid"/>
              <a:miter/>
            </a:ln>
          </p:spPr>
          <p:txBody>
            <a:bodyPr rtlCol="0" anchor="ctr"/>
            <a:lstStyle/>
            <a:p>
              <a:endParaRPr lang="en-US" dirty="0"/>
            </a:p>
          </p:txBody>
        </p:sp>
        <p:sp>
          <p:nvSpPr>
            <p:cNvPr id="1767" name="Freeform: Shape 1766">
              <a:extLst>
                <a:ext uri="{FF2B5EF4-FFF2-40B4-BE49-F238E27FC236}">
                  <a16:creationId xmlns:a16="http://schemas.microsoft.com/office/drawing/2014/main" id="{66C6D3FD-3A27-4D00-B3DC-8DE313A20397}"/>
                </a:ext>
              </a:extLst>
            </p:cNvPr>
            <p:cNvSpPr/>
            <p:nvPr/>
          </p:nvSpPr>
          <p:spPr>
            <a:xfrm>
              <a:off x="196946" y="6470195"/>
              <a:ext cx="111871" cy="14601"/>
            </a:xfrm>
            <a:custGeom>
              <a:avLst/>
              <a:gdLst>
                <a:gd name="connsiteX0" fmla="*/ 7369 w 111871"/>
                <a:gd name="connsiteY0" fmla="*/ 7234 h 14601"/>
                <a:gd name="connsiteX1" fmla="*/ 0 w 111871"/>
                <a:gd name="connsiteY1" fmla="*/ 14601 h 14601"/>
                <a:gd name="connsiteX2" fmla="*/ 111871 w 111871"/>
                <a:gd name="connsiteY2" fmla="*/ 14601 h 14601"/>
                <a:gd name="connsiteX3" fmla="*/ 109058 w 111871"/>
                <a:gd name="connsiteY3" fmla="*/ 8975 h 14601"/>
                <a:gd name="connsiteX4" fmla="*/ 109058 w 111871"/>
                <a:gd name="connsiteY4" fmla="*/ 0 h 14601"/>
                <a:gd name="connsiteX5" fmla="*/ 0 w 111871"/>
                <a:gd name="connsiteY5" fmla="*/ 0 h 14601"/>
                <a:gd name="connsiteX6" fmla="*/ 7369 w 111871"/>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71" h="14601">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w="12700" cap="flat">
              <a:noFill/>
              <a:prstDash val="solid"/>
              <a:miter/>
            </a:ln>
          </p:spPr>
          <p:txBody>
            <a:bodyPr rtlCol="0" anchor="ctr"/>
            <a:lstStyle/>
            <a:p>
              <a:endParaRPr lang="en-US" dirty="0"/>
            </a:p>
          </p:txBody>
        </p:sp>
        <p:sp>
          <p:nvSpPr>
            <p:cNvPr id="1768" name="Freeform: Shape 1767">
              <a:extLst>
                <a:ext uri="{FF2B5EF4-FFF2-40B4-BE49-F238E27FC236}">
                  <a16:creationId xmlns:a16="http://schemas.microsoft.com/office/drawing/2014/main" id="{563DFD89-2D64-4507-A072-C6A0C55E47B1}"/>
                </a:ext>
              </a:extLst>
            </p:cNvPr>
            <p:cNvSpPr/>
            <p:nvPr/>
          </p:nvSpPr>
          <p:spPr>
            <a:xfrm>
              <a:off x="146121" y="6477429"/>
              <a:ext cx="11704" cy="9376"/>
            </a:xfrm>
            <a:custGeom>
              <a:avLst/>
              <a:gdLst>
                <a:gd name="connsiteX0" fmla="*/ 48 w 11704"/>
                <a:gd name="connsiteY0" fmla="*/ 0 h 9376"/>
                <a:gd name="connsiteX1" fmla="*/ 48 w 11704"/>
                <a:gd name="connsiteY1" fmla="*/ 2009 h 9376"/>
                <a:gd name="connsiteX2" fmla="*/ 48 w 11704"/>
                <a:gd name="connsiteY2" fmla="*/ 3617 h 9376"/>
                <a:gd name="connsiteX3" fmla="*/ 48 w 11704"/>
                <a:gd name="connsiteY3" fmla="*/ 4689 h 9376"/>
                <a:gd name="connsiteX4" fmla="*/ 6747 w 11704"/>
                <a:gd name="connsiteY4" fmla="*/ 9377 h 9376"/>
                <a:gd name="connsiteX5" fmla="*/ 11704 w 11704"/>
                <a:gd name="connsiteY5" fmla="*/ 7368 h 9376"/>
                <a:gd name="connsiteX6" fmla="*/ 6747 w 11704"/>
                <a:gd name="connsiteY6" fmla="*/ 7368 h 9376"/>
                <a:gd name="connsiteX7" fmla="*/ 48 w 11704"/>
                <a:gd name="connsiteY7" fmla="*/ 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4" h="9376">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w="12700" cap="flat">
              <a:noFill/>
              <a:prstDash val="solid"/>
              <a:miter/>
            </a:ln>
          </p:spPr>
          <p:txBody>
            <a:bodyPr rtlCol="0" anchor="ctr"/>
            <a:lstStyle/>
            <a:p>
              <a:endParaRPr lang="en-US" dirty="0"/>
            </a:p>
          </p:txBody>
        </p:sp>
        <p:sp>
          <p:nvSpPr>
            <p:cNvPr id="1769" name="Freeform: Shape 1768">
              <a:extLst>
                <a:ext uri="{FF2B5EF4-FFF2-40B4-BE49-F238E27FC236}">
                  <a16:creationId xmlns:a16="http://schemas.microsoft.com/office/drawing/2014/main" id="{C985D16F-2488-4341-A160-9DC94E9522AF}"/>
                </a:ext>
              </a:extLst>
            </p:cNvPr>
            <p:cNvSpPr/>
            <p:nvPr/>
          </p:nvSpPr>
          <p:spPr>
            <a:xfrm>
              <a:off x="306004" y="6477429"/>
              <a:ext cx="10316" cy="8975"/>
            </a:xfrm>
            <a:custGeom>
              <a:avLst/>
              <a:gdLst>
                <a:gd name="connsiteX0" fmla="*/ 7235 w 10316"/>
                <a:gd name="connsiteY0" fmla="*/ 7368 h 8975"/>
                <a:gd name="connsiteX1" fmla="*/ 0 w 10316"/>
                <a:gd name="connsiteY1" fmla="*/ 0 h 8975"/>
                <a:gd name="connsiteX2" fmla="*/ 0 w 10316"/>
                <a:gd name="connsiteY2" fmla="*/ 1742 h 8975"/>
                <a:gd name="connsiteX3" fmla="*/ 7235 w 10316"/>
                <a:gd name="connsiteY3" fmla="*/ 8975 h 8975"/>
                <a:gd name="connsiteX4" fmla="*/ 10316 w 10316"/>
                <a:gd name="connsiteY4" fmla="*/ 8171 h 8975"/>
                <a:gd name="connsiteX5" fmla="*/ 10316 w 10316"/>
                <a:gd name="connsiteY5" fmla="*/ 6564 h 8975"/>
                <a:gd name="connsiteX6" fmla="*/ 7235 w 10316"/>
                <a:gd name="connsiteY6" fmla="*/ 7368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16" h="8975">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w="12700" cap="flat">
              <a:noFill/>
              <a:prstDash val="solid"/>
              <a:miter/>
            </a:ln>
          </p:spPr>
          <p:txBody>
            <a:bodyPr rtlCol="0" anchor="ctr"/>
            <a:lstStyle/>
            <a:p>
              <a:endParaRPr lang="en-US" dirty="0"/>
            </a:p>
          </p:txBody>
        </p:sp>
        <p:sp>
          <p:nvSpPr>
            <p:cNvPr id="1770" name="Freeform: Shape 1769">
              <a:extLst>
                <a:ext uri="{FF2B5EF4-FFF2-40B4-BE49-F238E27FC236}">
                  <a16:creationId xmlns:a16="http://schemas.microsoft.com/office/drawing/2014/main" id="{CC8C3801-545A-41C1-978B-0FD41A6F6E5B}"/>
                </a:ext>
              </a:extLst>
            </p:cNvPr>
            <p:cNvSpPr/>
            <p:nvPr/>
          </p:nvSpPr>
          <p:spPr>
            <a:xfrm>
              <a:off x="350381" y="6462291"/>
              <a:ext cx="15108" cy="14467"/>
            </a:xfrm>
            <a:custGeom>
              <a:avLst/>
              <a:gdLst>
                <a:gd name="connsiteX0" fmla="*/ 7740 w 15108"/>
                <a:gd name="connsiteY0" fmla="*/ 7234 h 14467"/>
                <a:gd name="connsiteX1" fmla="*/ 15109 w 15108"/>
                <a:gd name="connsiteY1" fmla="*/ 0 h 14467"/>
                <a:gd name="connsiteX2" fmla="*/ 7204 w 15108"/>
                <a:gd name="connsiteY2" fmla="*/ 0 h 14467"/>
                <a:gd name="connsiteX3" fmla="*/ 103 w 15108"/>
                <a:gd name="connsiteY3" fmla="*/ 7100 h 14467"/>
                <a:gd name="connsiteX4" fmla="*/ 103 w 15108"/>
                <a:gd name="connsiteY4" fmla="*/ 7100 h 14467"/>
                <a:gd name="connsiteX5" fmla="*/ 103 w 15108"/>
                <a:gd name="connsiteY5" fmla="*/ 9511 h 14467"/>
                <a:gd name="connsiteX6" fmla="*/ 6936 w 15108"/>
                <a:gd name="connsiteY6" fmla="*/ 14467 h 14467"/>
                <a:gd name="connsiteX7" fmla="*/ 14707 w 15108"/>
                <a:gd name="connsiteY7" fmla="*/ 14467 h 14467"/>
                <a:gd name="connsiteX8" fmla="*/ 7740 w 15108"/>
                <a:gd name="connsiteY8"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08" h="14467">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w="12700" cap="flat">
              <a:noFill/>
              <a:prstDash val="solid"/>
              <a:miter/>
            </a:ln>
          </p:spPr>
          <p:txBody>
            <a:bodyPr rtlCol="0" anchor="ctr"/>
            <a:lstStyle/>
            <a:p>
              <a:endParaRPr lang="en-US" dirty="0"/>
            </a:p>
          </p:txBody>
        </p:sp>
        <p:sp>
          <p:nvSpPr>
            <p:cNvPr id="1771" name="Freeform: Shape 1770">
              <a:extLst>
                <a:ext uri="{FF2B5EF4-FFF2-40B4-BE49-F238E27FC236}">
                  <a16:creationId xmlns:a16="http://schemas.microsoft.com/office/drawing/2014/main" id="{68B0BBB9-1E96-46C2-B037-730607A85D91}"/>
                </a:ext>
              </a:extLst>
            </p:cNvPr>
            <p:cNvSpPr/>
            <p:nvPr/>
          </p:nvSpPr>
          <p:spPr>
            <a:xfrm>
              <a:off x="358121" y="6462291"/>
              <a:ext cx="335345" cy="14601"/>
            </a:xfrm>
            <a:custGeom>
              <a:avLst/>
              <a:gdLst>
                <a:gd name="connsiteX0" fmla="*/ 335346 w 335345"/>
                <a:gd name="connsiteY0" fmla="*/ 7234 h 14601"/>
                <a:gd name="connsiteX1" fmla="*/ 335346 w 335345"/>
                <a:gd name="connsiteY1" fmla="*/ 0 h 14601"/>
                <a:gd name="connsiteX2" fmla="*/ 7369 w 335345"/>
                <a:gd name="connsiteY2" fmla="*/ 0 h 14601"/>
                <a:gd name="connsiteX3" fmla="*/ 0 w 335345"/>
                <a:gd name="connsiteY3" fmla="*/ 7234 h 14601"/>
                <a:gd name="connsiteX4" fmla="*/ 7369 w 335345"/>
                <a:gd name="connsiteY4" fmla="*/ 14601 h 14601"/>
                <a:gd name="connsiteX5" fmla="*/ 335346 w 335345"/>
                <a:gd name="connsiteY5" fmla="*/ 14601 h 14601"/>
                <a:gd name="connsiteX6" fmla="*/ 335346 w 335345"/>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345" h="14601">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w="12700" cap="flat">
              <a:noFill/>
              <a:prstDash val="solid"/>
              <a:miter/>
            </a:ln>
          </p:spPr>
          <p:txBody>
            <a:bodyPr rtlCol="0" anchor="ctr"/>
            <a:lstStyle/>
            <a:p>
              <a:endParaRPr lang="en-US" dirty="0"/>
            </a:p>
          </p:txBody>
        </p:sp>
        <p:sp>
          <p:nvSpPr>
            <p:cNvPr id="1772" name="Freeform: Shape 1771">
              <a:extLst>
                <a:ext uri="{FF2B5EF4-FFF2-40B4-BE49-F238E27FC236}">
                  <a16:creationId xmlns:a16="http://schemas.microsoft.com/office/drawing/2014/main" id="{DCE12769-7C03-4750-B2E6-6E425BCCF8D0}"/>
                </a:ext>
              </a:extLst>
            </p:cNvPr>
            <p:cNvSpPr/>
            <p:nvPr/>
          </p:nvSpPr>
          <p:spPr>
            <a:xfrm>
              <a:off x="1427554" y="5829346"/>
              <a:ext cx="340949" cy="14601"/>
            </a:xfrm>
            <a:custGeom>
              <a:avLst/>
              <a:gdLst>
                <a:gd name="connsiteX0" fmla="*/ 5068 w 340949"/>
                <a:gd name="connsiteY0" fmla="*/ 938 h 14601"/>
                <a:gd name="connsiteX1" fmla="*/ 2522 w 340949"/>
                <a:gd name="connsiteY1" fmla="*/ 2411 h 14601"/>
                <a:gd name="connsiteX2" fmla="*/ 1678 w 340949"/>
                <a:gd name="connsiteY2" fmla="*/ 12416 h 14601"/>
                <a:gd name="connsiteX3" fmla="*/ 2522 w 340949"/>
                <a:gd name="connsiteY3" fmla="*/ 13262 h 14601"/>
                <a:gd name="connsiteX4" fmla="*/ 5068 w 340949"/>
                <a:gd name="connsiteY4" fmla="*/ 14601 h 14601"/>
                <a:gd name="connsiteX5" fmla="*/ 6006 w 340949"/>
                <a:gd name="connsiteY5" fmla="*/ 14601 h 14601"/>
                <a:gd name="connsiteX6" fmla="*/ 7211 w 340949"/>
                <a:gd name="connsiteY6" fmla="*/ 14601 h 14601"/>
                <a:gd name="connsiteX7" fmla="*/ 340949 w 340949"/>
                <a:gd name="connsiteY7" fmla="*/ 14601 h 14601"/>
                <a:gd name="connsiteX8" fmla="*/ 333581 w 340949"/>
                <a:gd name="connsiteY8" fmla="*/ 7234 h 14601"/>
                <a:gd name="connsiteX9" fmla="*/ 340949 w 340949"/>
                <a:gd name="connsiteY9" fmla="*/ 0 h 14601"/>
                <a:gd name="connsiteX10" fmla="*/ 7211 w 340949"/>
                <a:gd name="connsiteY10"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949" h="14601">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w="12700" cap="flat">
              <a:noFill/>
              <a:prstDash val="solid"/>
              <a:miter/>
            </a:ln>
          </p:spPr>
          <p:txBody>
            <a:bodyPr rtlCol="0" anchor="ctr"/>
            <a:lstStyle/>
            <a:p>
              <a:endParaRPr lang="en-US" dirty="0"/>
            </a:p>
          </p:txBody>
        </p:sp>
        <p:sp>
          <p:nvSpPr>
            <p:cNvPr id="1773" name="Freeform: Shape 1772">
              <a:extLst>
                <a:ext uri="{FF2B5EF4-FFF2-40B4-BE49-F238E27FC236}">
                  <a16:creationId xmlns:a16="http://schemas.microsoft.com/office/drawing/2014/main" id="{04BAB462-3198-42A9-B503-3F8363E52AC7}"/>
                </a:ext>
              </a:extLst>
            </p:cNvPr>
            <p:cNvSpPr/>
            <p:nvPr/>
          </p:nvSpPr>
          <p:spPr>
            <a:xfrm>
              <a:off x="4424876" y="6536235"/>
              <a:ext cx="86549" cy="14467"/>
            </a:xfrm>
            <a:custGeom>
              <a:avLst/>
              <a:gdLst>
                <a:gd name="connsiteX0" fmla="*/ 7235 w 86549"/>
                <a:gd name="connsiteY0" fmla="*/ 7234 h 14467"/>
                <a:gd name="connsiteX1" fmla="*/ 0 w 86549"/>
                <a:gd name="connsiteY1" fmla="*/ 14467 h 14467"/>
                <a:gd name="connsiteX2" fmla="*/ 79181 w 86549"/>
                <a:gd name="connsiteY2" fmla="*/ 14467 h 14467"/>
                <a:gd name="connsiteX3" fmla="*/ 86550 w 86549"/>
                <a:gd name="connsiteY3" fmla="*/ 7234 h 14467"/>
                <a:gd name="connsiteX4" fmla="*/ 79315 w 86549"/>
                <a:gd name="connsiteY4" fmla="*/ 0 h 14467"/>
                <a:gd name="connsiteX5" fmla="*/ 0 w 86549"/>
                <a:gd name="connsiteY5" fmla="*/ 0 h 14467"/>
                <a:gd name="connsiteX6" fmla="*/ 7235 w 86549"/>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9" h="14467">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w="12700" cap="flat">
              <a:noFill/>
              <a:prstDash val="solid"/>
              <a:miter/>
            </a:ln>
          </p:spPr>
          <p:txBody>
            <a:bodyPr rtlCol="0" anchor="ctr"/>
            <a:lstStyle/>
            <a:p>
              <a:endParaRPr lang="en-US" dirty="0"/>
            </a:p>
          </p:txBody>
        </p:sp>
        <p:sp>
          <p:nvSpPr>
            <p:cNvPr id="1774" name="Freeform: Shape 1773">
              <a:extLst>
                <a:ext uri="{FF2B5EF4-FFF2-40B4-BE49-F238E27FC236}">
                  <a16:creationId xmlns:a16="http://schemas.microsoft.com/office/drawing/2014/main" id="{72B364D9-2738-4A48-A860-01D19037827B}"/>
                </a:ext>
              </a:extLst>
            </p:cNvPr>
            <p:cNvSpPr/>
            <p:nvPr/>
          </p:nvSpPr>
          <p:spPr>
            <a:xfrm>
              <a:off x="4268792" y="6536503"/>
              <a:ext cx="163318" cy="14601"/>
            </a:xfrm>
            <a:custGeom>
              <a:avLst/>
              <a:gdLst>
                <a:gd name="connsiteX0" fmla="*/ 7235 w 163318"/>
                <a:gd name="connsiteY0" fmla="*/ 0 h 14601"/>
                <a:gd name="connsiteX1" fmla="*/ 0 w 163318"/>
                <a:gd name="connsiteY1" fmla="*/ 7368 h 14601"/>
                <a:gd name="connsiteX2" fmla="*/ 7235 w 163318"/>
                <a:gd name="connsiteY2" fmla="*/ 14601 h 14601"/>
                <a:gd name="connsiteX3" fmla="*/ 156084 w 163318"/>
                <a:gd name="connsiteY3" fmla="*/ 14601 h 14601"/>
                <a:gd name="connsiteX4" fmla="*/ 163319 w 163318"/>
                <a:gd name="connsiteY4" fmla="*/ 7368 h 14601"/>
                <a:gd name="connsiteX5" fmla="*/ 156084 w 163318"/>
                <a:gd name="connsiteY5" fmla="*/ 0 h 14601"/>
                <a:gd name="connsiteX6" fmla="*/ 7235 w 163318"/>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18" h="14601">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w="12700" cap="flat">
              <a:noFill/>
              <a:prstDash val="solid"/>
              <a:miter/>
            </a:ln>
          </p:spPr>
          <p:txBody>
            <a:bodyPr rtlCol="0" anchor="ctr"/>
            <a:lstStyle/>
            <a:p>
              <a:endParaRPr lang="en-US" dirty="0"/>
            </a:p>
          </p:txBody>
        </p:sp>
        <p:sp>
          <p:nvSpPr>
            <p:cNvPr id="1775" name="Freeform: Shape 1774">
              <a:extLst>
                <a:ext uri="{FF2B5EF4-FFF2-40B4-BE49-F238E27FC236}">
                  <a16:creationId xmlns:a16="http://schemas.microsoft.com/office/drawing/2014/main" id="{06B5C495-9B3F-47D8-B51B-D957C84C9801}"/>
                </a:ext>
              </a:extLst>
            </p:cNvPr>
            <p:cNvSpPr/>
            <p:nvPr/>
          </p:nvSpPr>
          <p:spPr>
            <a:xfrm>
              <a:off x="581685" y="5556878"/>
              <a:ext cx="14648" cy="35096"/>
            </a:xfrm>
            <a:custGeom>
              <a:avLst/>
              <a:gdLst>
                <a:gd name="connsiteX0" fmla="*/ 4333 w 14648"/>
                <a:gd name="connsiteY0" fmla="*/ 0 h 35096"/>
                <a:gd name="connsiteX1" fmla="*/ 3127 w 14648"/>
                <a:gd name="connsiteY1" fmla="*/ 0 h 35096"/>
                <a:gd name="connsiteX2" fmla="*/ 2055 w 14648"/>
                <a:gd name="connsiteY2" fmla="*/ 670 h 35096"/>
                <a:gd name="connsiteX3" fmla="*/ 849 w 14648"/>
                <a:gd name="connsiteY3" fmla="*/ 1608 h 35096"/>
                <a:gd name="connsiteX4" fmla="*/ 849 w 14648"/>
                <a:gd name="connsiteY4" fmla="*/ 2679 h 35096"/>
                <a:gd name="connsiteX5" fmla="*/ 45 w 14648"/>
                <a:gd name="connsiteY5" fmla="*/ 4019 h 35096"/>
                <a:gd name="connsiteX6" fmla="*/ 45 w 14648"/>
                <a:gd name="connsiteY6" fmla="*/ 5492 h 35096"/>
                <a:gd name="connsiteX7" fmla="*/ 45 w 14648"/>
                <a:gd name="connsiteY7" fmla="*/ 6564 h 35096"/>
                <a:gd name="connsiteX8" fmla="*/ 45 w 14648"/>
                <a:gd name="connsiteY8" fmla="*/ 35097 h 35096"/>
                <a:gd name="connsiteX9" fmla="*/ 14649 w 14648"/>
                <a:gd name="connsiteY9" fmla="*/ 35097 h 35096"/>
                <a:gd name="connsiteX10" fmla="*/ 14649 w 14648"/>
                <a:gd name="connsiteY10" fmla="*/ 6966 h 35096"/>
                <a:gd name="connsiteX11" fmla="*/ 11165 w 14648"/>
                <a:gd name="connsiteY11" fmla="*/ 938 h 35096"/>
                <a:gd name="connsiteX12" fmla="*/ 9960 w 14648"/>
                <a:gd name="connsiteY12" fmla="*/ 134 h 35096"/>
                <a:gd name="connsiteX13" fmla="*/ 8352 w 14648"/>
                <a:gd name="connsiteY13" fmla="*/ 134 h 35096"/>
                <a:gd name="connsiteX14" fmla="*/ 7146 w 14648"/>
                <a:gd name="connsiteY14" fmla="*/ 134 h 35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48" h="35096">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w="12700" cap="flat">
              <a:noFill/>
              <a:prstDash val="solid"/>
              <a:miter/>
            </a:ln>
          </p:spPr>
          <p:txBody>
            <a:bodyPr rtlCol="0" anchor="ctr"/>
            <a:lstStyle/>
            <a:p>
              <a:endParaRPr lang="en-US" dirty="0"/>
            </a:p>
          </p:txBody>
        </p:sp>
        <p:sp>
          <p:nvSpPr>
            <p:cNvPr id="1776" name="Freeform: Shape 1775">
              <a:extLst>
                <a:ext uri="{FF2B5EF4-FFF2-40B4-BE49-F238E27FC236}">
                  <a16:creationId xmlns:a16="http://schemas.microsoft.com/office/drawing/2014/main" id="{DDEEE294-1FBD-4366-94E7-04DBD1A1F25D}"/>
                </a:ext>
              </a:extLst>
            </p:cNvPr>
            <p:cNvSpPr/>
            <p:nvPr/>
          </p:nvSpPr>
          <p:spPr>
            <a:xfrm>
              <a:off x="1383316" y="5631626"/>
              <a:ext cx="14604" cy="199863"/>
            </a:xfrm>
            <a:custGeom>
              <a:avLst/>
              <a:gdLst>
                <a:gd name="connsiteX0" fmla="*/ 7236 w 14604"/>
                <a:gd name="connsiteY0" fmla="*/ 199863 h 199863"/>
                <a:gd name="connsiteX1" fmla="*/ 14605 w 14604"/>
                <a:gd name="connsiteY1" fmla="*/ 192496 h 199863"/>
                <a:gd name="connsiteX2" fmla="*/ 14605 w 14604"/>
                <a:gd name="connsiteY2" fmla="*/ 0 h 199863"/>
                <a:gd name="connsiteX3" fmla="*/ 7236 w 14604"/>
                <a:gd name="connsiteY3" fmla="*/ 7368 h 199863"/>
                <a:gd name="connsiteX4" fmla="*/ 1 w 14604"/>
                <a:gd name="connsiteY4" fmla="*/ 0 h 199863"/>
                <a:gd name="connsiteX5" fmla="*/ 1 w 14604"/>
                <a:gd name="connsiteY5" fmla="*/ 192496 h 199863"/>
                <a:gd name="connsiteX6" fmla="*/ 7102 w 14604"/>
                <a:gd name="connsiteY6" fmla="*/ 199862 h 199863"/>
                <a:gd name="connsiteX7" fmla="*/ 7236 w 14604"/>
                <a:gd name="connsiteY7" fmla="*/ 199863 h 19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4" h="199863">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w="12700" cap="flat">
              <a:noFill/>
              <a:prstDash val="solid"/>
              <a:miter/>
            </a:ln>
          </p:spPr>
          <p:txBody>
            <a:bodyPr rtlCol="0" anchor="ctr"/>
            <a:lstStyle/>
            <a:p>
              <a:endParaRPr lang="en-US" dirty="0"/>
            </a:p>
          </p:txBody>
        </p:sp>
        <p:sp>
          <p:nvSpPr>
            <p:cNvPr id="1777" name="Freeform: Shape 1776">
              <a:extLst>
                <a:ext uri="{FF2B5EF4-FFF2-40B4-BE49-F238E27FC236}">
                  <a16:creationId xmlns:a16="http://schemas.microsoft.com/office/drawing/2014/main" id="{E2B1EF79-9FB2-4C1C-9D75-2B706137EF50}"/>
                </a:ext>
              </a:extLst>
            </p:cNvPr>
            <p:cNvSpPr/>
            <p:nvPr/>
          </p:nvSpPr>
          <p:spPr>
            <a:xfrm>
              <a:off x="1383318" y="5606978"/>
              <a:ext cx="14603" cy="32015"/>
            </a:xfrm>
            <a:custGeom>
              <a:avLst/>
              <a:gdLst>
                <a:gd name="connsiteX0" fmla="*/ 7235 w 14603"/>
                <a:gd name="connsiteY0" fmla="*/ 32016 h 32015"/>
                <a:gd name="connsiteX1" fmla="*/ 14604 w 14603"/>
                <a:gd name="connsiteY1" fmla="*/ 24648 h 32015"/>
                <a:gd name="connsiteX2" fmla="*/ 14604 w 14603"/>
                <a:gd name="connsiteY2" fmla="*/ 7234 h 32015"/>
                <a:gd name="connsiteX3" fmla="*/ 7235 w 14603"/>
                <a:gd name="connsiteY3" fmla="*/ 0 h 32015"/>
                <a:gd name="connsiteX4" fmla="*/ 0 w 14603"/>
                <a:gd name="connsiteY4" fmla="*/ 7234 h 32015"/>
                <a:gd name="connsiteX5" fmla="*/ 0 w 14603"/>
                <a:gd name="connsiteY5" fmla="*/ 24648 h 32015"/>
                <a:gd name="connsiteX6" fmla="*/ 7235 w 14603"/>
                <a:gd name="connsiteY6" fmla="*/ 32016 h 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2015">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w="12700" cap="flat">
              <a:noFill/>
              <a:prstDash val="solid"/>
              <a:miter/>
            </a:ln>
          </p:spPr>
          <p:txBody>
            <a:bodyPr rtlCol="0" anchor="ctr"/>
            <a:lstStyle/>
            <a:p>
              <a:endParaRPr lang="en-US" dirty="0"/>
            </a:p>
          </p:txBody>
        </p:sp>
        <p:sp>
          <p:nvSpPr>
            <p:cNvPr id="1778" name="Freeform: Shape 1777">
              <a:extLst>
                <a:ext uri="{FF2B5EF4-FFF2-40B4-BE49-F238E27FC236}">
                  <a16:creationId xmlns:a16="http://schemas.microsoft.com/office/drawing/2014/main" id="{768BFEB2-8296-4927-8A25-8873A13DDC73}"/>
                </a:ext>
              </a:extLst>
            </p:cNvPr>
            <p:cNvSpPr/>
            <p:nvPr/>
          </p:nvSpPr>
          <p:spPr>
            <a:xfrm>
              <a:off x="1772690" y="5794651"/>
              <a:ext cx="193430" cy="14601"/>
            </a:xfrm>
            <a:custGeom>
              <a:avLst/>
              <a:gdLst>
                <a:gd name="connsiteX0" fmla="*/ 5862 w 193430"/>
                <a:gd name="connsiteY0" fmla="*/ 804 h 14601"/>
                <a:gd name="connsiteX1" fmla="*/ 4388 w 193430"/>
                <a:gd name="connsiteY1" fmla="*/ 804 h 14601"/>
                <a:gd name="connsiteX2" fmla="*/ 3182 w 193430"/>
                <a:gd name="connsiteY2" fmla="*/ 804 h 14601"/>
                <a:gd name="connsiteX3" fmla="*/ 1976 w 193430"/>
                <a:gd name="connsiteY3" fmla="*/ 1607 h 14601"/>
                <a:gd name="connsiteX4" fmla="*/ 904 w 193430"/>
                <a:gd name="connsiteY4" fmla="*/ 2411 h 14601"/>
                <a:gd name="connsiteX5" fmla="*/ 101 w 193430"/>
                <a:gd name="connsiteY5" fmla="*/ 3483 h 14601"/>
                <a:gd name="connsiteX6" fmla="*/ 101 w 193430"/>
                <a:gd name="connsiteY6" fmla="*/ 4822 h 14601"/>
                <a:gd name="connsiteX7" fmla="*/ 101 w 193430"/>
                <a:gd name="connsiteY7" fmla="*/ 7368 h 14601"/>
                <a:gd name="connsiteX8" fmla="*/ 7335 w 193430"/>
                <a:gd name="connsiteY8" fmla="*/ 14601 h 14601"/>
                <a:gd name="connsiteX9" fmla="*/ 193430 w 193430"/>
                <a:gd name="connsiteY9" fmla="*/ 14601 h 14601"/>
                <a:gd name="connsiteX10" fmla="*/ 186195 w 193430"/>
                <a:gd name="connsiteY10" fmla="*/ 7368 h 14601"/>
                <a:gd name="connsiteX11" fmla="*/ 193430 w 193430"/>
                <a:gd name="connsiteY11" fmla="*/ 0 h 14601"/>
                <a:gd name="connsiteX12" fmla="*/ 5862 w 193430"/>
                <a:gd name="connsiteY12"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430" h="14601">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w="12700" cap="flat">
              <a:noFill/>
              <a:prstDash val="solid"/>
              <a:miter/>
            </a:ln>
          </p:spPr>
          <p:txBody>
            <a:bodyPr rtlCol="0" anchor="ctr"/>
            <a:lstStyle/>
            <a:p>
              <a:endParaRPr lang="en-US" dirty="0"/>
            </a:p>
          </p:txBody>
        </p:sp>
        <p:sp>
          <p:nvSpPr>
            <p:cNvPr id="1779" name="Freeform: Shape 1778">
              <a:extLst>
                <a:ext uri="{FF2B5EF4-FFF2-40B4-BE49-F238E27FC236}">
                  <a16:creationId xmlns:a16="http://schemas.microsoft.com/office/drawing/2014/main" id="{93053A59-90D1-46D6-AEE9-8C3951A1E19A}"/>
                </a:ext>
              </a:extLst>
            </p:cNvPr>
            <p:cNvSpPr/>
            <p:nvPr/>
          </p:nvSpPr>
          <p:spPr>
            <a:xfrm>
              <a:off x="1957814" y="5795321"/>
              <a:ext cx="26125" cy="14601"/>
            </a:xfrm>
            <a:custGeom>
              <a:avLst/>
              <a:gdLst>
                <a:gd name="connsiteX0" fmla="*/ 0 w 26125"/>
                <a:gd name="connsiteY0" fmla="*/ 7368 h 14601"/>
                <a:gd name="connsiteX1" fmla="*/ 7235 w 26125"/>
                <a:gd name="connsiteY1" fmla="*/ 14601 h 14601"/>
                <a:gd name="connsiteX2" fmla="*/ 18891 w 26125"/>
                <a:gd name="connsiteY2" fmla="*/ 14601 h 14601"/>
                <a:gd name="connsiteX3" fmla="*/ 18891 w 26125"/>
                <a:gd name="connsiteY3" fmla="*/ 7368 h 14601"/>
                <a:gd name="connsiteX4" fmla="*/ 26126 w 26125"/>
                <a:gd name="connsiteY4" fmla="*/ 0 h 14601"/>
                <a:gd name="connsiteX5" fmla="*/ 7235 w 26125"/>
                <a:gd name="connsiteY5" fmla="*/ 0 h 14601"/>
                <a:gd name="connsiteX6" fmla="*/ 0 w 2612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5" h="14601">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w="12700" cap="flat">
              <a:noFill/>
              <a:prstDash val="solid"/>
              <a:miter/>
            </a:ln>
          </p:spPr>
          <p:txBody>
            <a:bodyPr rtlCol="0" anchor="ctr"/>
            <a:lstStyle/>
            <a:p>
              <a:endParaRPr lang="en-US" dirty="0"/>
            </a:p>
          </p:txBody>
        </p:sp>
        <p:sp>
          <p:nvSpPr>
            <p:cNvPr id="1780" name="Freeform: Shape 1779">
              <a:extLst>
                <a:ext uri="{FF2B5EF4-FFF2-40B4-BE49-F238E27FC236}">
                  <a16:creationId xmlns:a16="http://schemas.microsoft.com/office/drawing/2014/main" id="{769AF2E2-6594-4892-A64C-B2D33835C414}"/>
                </a:ext>
              </a:extLst>
            </p:cNvPr>
            <p:cNvSpPr/>
            <p:nvPr/>
          </p:nvSpPr>
          <p:spPr>
            <a:xfrm>
              <a:off x="1976704" y="5795321"/>
              <a:ext cx="14603" cy="58003"/>
            </a:xfrm>
            <a:custGeom>
              <a:avLst/>
              <a:gdLst>
                <a:gd name="connsiteX0" fmla="*/ 0 w 14603"/>
                <a:gd name="connsiteY0" fmla="*/ 7368 h 58003"/>
                <a:gd name="connsiteX1" fmla="*/ 0 w 14603"/>
                <a:gd name="connsiteY1" fmla="*/ 58003 h 58003"/>
                <a:gd name="connsiteX2" fmla="*/ 7235 w 14603"/>
                <a:gd name="connsiteY2" fmla="*/ 50636 h 58003"/>
                <a:gd name="connsiteX3" fmla="*/ 14604 w 14603"/>
                <a:gd name="connsiteY3" fmla="*/ 58003 h 58003"/>
                <a:gd name="connsiteX4" fmla="*/ 14604 w 14603"/>
                <a:gd name="connsiteY4" fmla="*/ 7368 h 58003"/>
                <a:gd name="connsiteX5" fmla="*/ 7235 w 14603"/>
                <a:gd name="connsiteY5" fmla="*/ 0 h 58003"/>
                <a:gd name="connsiteX6" fmla="*/ 0 w 14603"/>
                <a:gd name="connsiteY6" fmla="*/ 7368 h 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8003">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w="12700" cap="flat">
              <a:noFill/>
              <a:prstDash val="solid"/>
              <a:miter/>
            </a:ln>
          </p:spPr>
          <p:txBody>
            <a:bodyPr rtlCol="0" anchor="ctr"/>
            <a:lstStyle/>
            <a:p>
              <a:endParaRPr lang="en-US" dirty="0"/>
            </a:p>
          </p:txBody>
        </p:sp>
        <p:sp>
          <p:nvSpPr>
            <p:cNvPr id="1781" name="Freeform: Shape 1780">
              <a:extLst>
                <a:ext uri="{FF2B5EF4-FFF2-40B4-BE49-F238E27FC236}">
                  <a16:creationId xmlns:a16="http://schemas.microsoft.com/office/drawing/2014/main" id="{892B1A5E-FD45-4568-AB95-36B47CAC3CE5}"/>
                </a:ext>
              </a:extLst>
            </p:cNvPr>
            <p:cNvSpPr/>
            <p:nvPr/>
          </p:nvSpPr>
          <p:spPr>
            <a:xfrm>
              <a:off x="1976704" y="5845957"/>
              <a:ext cx="14603" cy="617138"/>
            </a:xfrm>
            <a:custGeom>
              <a:avLst/>
              <a:gdLst>
                <a:gd name="connsiteX0" fmla="*/ 7235 w 14603"/>
                <a:gd name="connsiteY0" fmla="*/ 617138 h 617138"/>
                <a:gd name="connsiteX1" fmla="*/ 14604 w 14603"/>
                <a:gd name="connsiteY1" fmla="*/ 617138 h 617138"/>
                <a:gd name="connsiteX2" fmla="*/ 14604 w 14603"/>
                <a:gd name="connsiteY2" fmla="*/ 7368 h 617138"/>
                <a:gd name="connsiteX3" fmla="*/ 7235 w 14603"/>
                <a:gd name="connsiteY3" fmla="*/ 0 h 617138"/>
                <a:gd name="connsiteX4" fmla="*/ 0 w 14603"/>
                <a:gd name="connsiteY4" fmla="*/ 7368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w="12700" cap="flat">
              <a:noFill/>
              <a:prstDash val="solid"/>
              <a:miter/>
            </a:ln>
          </p:spPr>
          <p:txBody>
            <a:bodyPr rtlCol="0" anchor="ctr"/>
            <a:lstStyle/>
            <a:p>
              <a:endParaRPr lang="en-US" dirty="0"/>
            </a:p>
          </p:txBody>
        </p:sp>
        <p:sp>
          <p:nvSpPr>
            <p:cNvPr id="1782" name="Freeform: Shape 1781">
              <a:extLst>
                <a:ext uri="{FF2B5EF4-FFF2-40B4-BE49-F238E27FC236}">
                  <a16:creationId xmlns:a16="http://schemas.microsoft.com/office/drawing/2014/main" id="{DC758105-5913-4235-B9EA-948D0789B64A}"/>
                </a:ext>
              </a:extLst>
            </p:cNvPr>
            <p:cNvSpPr/>
            <p:nvPr/>
          </p:nvSpPr>
          <p:spPr>
            <a:xfrm>
              <a:off x="694531" y="6256340"/>
              <a:ext cx="13592" cy="213185"/>
            </a:xfrm>
            <a:custGeom>
              <a:avLst/>
              <a:gdLst>
                <a:gd name="connsiteX0" fmla="*/ 6171 w 13592"/>
                <a:gd name="connsiteY0" fmla="*/ 205684 h 213185"/>
                <a:gd name="connsiteX1" fmla="*/ 10459 w 13592"/>
                <a:gd name="connsiteY1" fmla="*/ 207157 h 213185"/>
                <a:gd name="connsiteX2" fmla="*/ 13540 w 13592"/>
                <a:gd name="connsiteY2" fmla="*/ 207157 h 213185"/>
                <a:gd name="connsiteX3" fmla="*/ 13540 w 13592"/>
                <a:gd name="connsiteY3" fmla="*/ 6222 h 213185"/>
                <a:gd name="connsiteX4" fmla="*/ 13540 w 13592"/>
                <a:gd name="connsiteY4" fmla="*/ 6222 h 213185"/>
                <a:gd name="connsiteX5" fmla="*/ 13540 w 13592"/>
                <a:gd name="connsiteY5" fmla="*/ 5419 h 213185"/>
                <a:gd name="connsiteX6" fmla="*/ 13540 w 13592"/>
                <a:gd name="connsiteY6" fmla="*/ 3945 h 213185"/>
                <a:gd name="connsiteX7" fmla="*/ 13540 w 13592"/>
                <a:gd name="connsiteY7" fmla="*/ 3945 h 213185"/>
                <a:gd name="connsiteX8" fmla="*/ 13540 w 13592"/>
                <a:gd name="connsiteY8" fmla="*/ 3007 h 213185"/>
                <a:gd name="connsiteX9" fmla="*/ 12870 w 13592"/>
                <a:gd name="connsiteY9" fmla="*/ 1802 h 213185"/>
                <a:gd name="connsiteX10" fmla="*/ 11798 w 13592"/>
                <a:gd name="connsiteY10" fmla="*/ 864 h 213185"/>
                <a:gd name="connsiteX11" fmla="*/ 10727 w 13592"/>
                <a:gd name="connsiteY11" fmla="*/ 60 h 213185"/>
                <a:gd name="connsiteX12" fmla="*/ 9387 w 13592"/>
                <a:gd name="connsiteY12" fmla="*/ 60 h 213185"/>
                <a:gd name="connsiteX13" fmla="*/ 7243 w 13592"/>
                <a:gd name="connsiteY13" fmla="*/ 60 h 213185"/>
                <a:gd name="connsiteX14" fmla="*/ 8 w 13592"/>
                <a:gd name="connsiteY14" fmla="*/ 7428 h 213185"/>
                <a:gd name="connsiteX15" fmla="*/ 8 w 13592"/>
                <a:gd name="connsiteY15" fmla="*/ 213185 h 213185"/>
                <a:gd name="connsiteX16" fmla="*/ 6171 w 13592"/>
                <a:gd name="connsiteY16" fmla="*/ 205684 h 21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92" h="213185">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w="12700" cap="flat">
              <a:noFill/>
              <a:prstDash val="solid"/>
              <a:miter/>
            </a:ln>
          </p:spPr>
          <p:txBody>
            <a:bodyPr rtlCol="0" anchor="ctr"/>
            <a:lstStyle/>
            <a:p>
              <a:endParaRPr lang="en-US" dirty="0"/>
            </a:p>
          </p:txBody>
        </p:sp>
        <p:sp>
          <p:nvSpPr>
            <p:cNvPr id="1783" name="Freeform: Shape 1782">
              <a:extLst>
                <a:ext uri="{FF2B5EF4-FFF2-40B4-BE49-F238E27FC236}">
                  <a16:creationId xmlns:a16="http://schemas.microsoft.com/office/drawing/2014/main" id="{A133DB2C-E604-44D7-8A23-191A363DD8F0}"/>
                </a:ext>
              </a:extLst>
            </p:cNvPr>
            <p:cNvSpPr/>
            <p:nvPr/>
          </p:nvSpPr>
          <p:spPr>
            <a:xfrm>
              <a:off x="708071" y="6478098"/>
              <a:ext cx="2813" cy="150"/>
            </a:xfrm>
            <a:custGeom>
              <a:avLst/>
              <a:gdLst>
                <a:gd name="connsiteX0" fmla="*/ 0 w 2813"/>
                <a:gd name="connsiteY0" fmla="*/ 0 h 150"/>
                <a:gd name="connsiteX1" fmla="*/ 2814 w 2813"/>
                <a:gd name="connsiteY1" fmla="*/ 0 h 150"/>
                <a:gd name="connsiteX2" fmla="*/ 0 w 2813"/>
                <a:gd name="connsiteY2" fmla="*/ 0 h 150"/>
              </a:gdLst>
              <a:ahLst/>
              <a:cxnLst>
                <a:cxn ang="0">
                  <a:pos x="connsiteX0" y="connsiteY0"/>
                </a:cxn>
                <a:cxn ang="0">
                  <a:pos x="connsiteX1" y="connsiteY1"/>
                </a:cxn>
                <a:cxn ang="0">
                  <a:pos x="connsiteX2" y="connsiteY2"/>
                </a:cxn>
              </a:cxnLst>
              <a:rect l="l" t="t" r="r" b="b"/>
              <a:pathLst>
                <a:path w="2813" h="150">
                  <a:moveTo>
                    <a:pt x="0" y="0"/>
                  </a:moveTo>
                  <a:lnTo>
                    <a:pt x="2814" y="0"/>
                  </a:lnTo>
                  <a:cubicBezTo>
                    <a:pt x="1886" y="201"/>
                    <a:pt x="927" y="201"/>
                    <a:pt x="0" y="0"/>
                  </a:cubicBezTo>
                  <a:close/>
                </a:path>
              </a:pathLst>
            </a:custGeom>
            <a:solidFill>
              <a:srgbClr val="000000"/>
            </a:solidFill>
            <a:ln w="12700" cap="flat">
              <a:noFill/>
              <a:prstDash val="solid"/>
              <a:miter/>
            </a:ln>
          </p:spPr>
          <p:txBody>
            <a:bodyPr rtlCol="0" anchor="ctr"/>
            <a:lstStyle/>
            <a:p>
              <a:endParaRPr lang="en-US" dirty="0"/>
            </a:p>
          </p:txBody>
        </p:sp>
        <p:sp>
          <p:nvSpPr>
            <p:cNvPr id="1784" name="Freeform: Shape 1783">
              <a:extLst>
                <a:ext uri="{FF2B5EF4-FFF2-40B4-BE49-F238E27FC236}">
                  <a16:creationId xmlns:a16="http://schemas.microsoft.com/office/drawing/2014/main" id="{312A58FC-3D07-4EBF-AF62-BE9D5A2F681E}"/>
                </a:ext>
              </a:extLst>
            </p:cNvPr>
            <p:cNvSpPr/>
            <p:nvPr/>
          </p:nvSpPr>
          <p:spPr>
            <a:xfrm>
              <a:off x="704989" y="6463497"/>
              <a:ext cx="5895" cy="1607"/>
            </a:xfrm>
            <a:custGeom>
              <a:avLst/>
              <a:gdLst>
                <a:gd name="connsiteX0" fmla="*/ 0 w 5895"/>
                <a:gd name="connsiteY0" fmla="*/ 0 h 1607"/>
                <a:gd name="connsiteX1" fmla="*/ 1608 w 5895"/>
                <a:gd name="connsiteY1" fmla="*/ 1607 h 1607"/>
                <a:gd name="connsiteX2" fmla="*/ 5895 w 5895"/>
                <a:gd name="connsiteY2" fmla="*/ 0 h 1607"/>
                <a:gd name="connsiteX3" fmla="*/ 0 w 5895"/>
                <a:gd name="connsiteY3" fmla="*/ 0 h 1607"/>
              </a:gdLst>
              <a:ahLst/>
              <a:cxnLst>
                <a:cxn ang="0">
                  <a:pos x="connsiteX0" y="connsiteY0"/>
                </a:cxn>
                <a:cxn ang="0">
                  <a:pos x="connsiteX1" y="connsiteY1"/>
                </a:cxn>
                <a:cxn ang="0">
                  <a:pos x="connsiteX2" y="connsiteY2"/>
                </a:cxn>
                <a:cxn ang="0">
                  <a:pos x="connsiteX3" y="connsiteY3"/>
                </a:cxn>
              </a:cxnLst>
              <a:rect l="l" t="t" r="r" b="b"/>
              <a:pathLst>
                <a:path w="5895" h="1607">
                  <a:moveTo>
                    <a:pt x="0" y="0"/>
                  </a:moveTo>
                  <a:cubicBezTo>
                    <a:pt x="602" y="469"/>
                    <a:pt x="1142" y="1005"/>
                    <a:pt x="1608" y="1607"/>
                  </a:cubicBezTo>
                  <a:cubicBezTo>
                    <a:pt x="2820" y="616"/>
                    <a:pt x="4328" y="54"/>
                    <a:pt x="5895"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785" name="Freeform: Shape 1784">
              <a:extLst>
                <a:ext uri="{FF2B5EF4-FFF2-40B4-BE49-F238E27FC236}">
                  <a16:creationId xmlns:a16="http://schemas.microsoft.com/office/drawing/2014/main" id="{7F4773CB-613D-48BA-8168-F7B3CB095580}"/>
                </a:ext>
              </a:extLst>
            </p:cNvPr>
            <p:cNvSpPr/>
            <p:nvPr/>
          </p:nvSpPr>
          <p:spPr>
            <a:xfrm>
              <a:off x="706597" y="6463497"/>
              <a:ext cx="265945" cy="14082"/>
            </a:xfrm>
            <a:custGeom>
              <a:avLst/>
              <a:gdLst>
                <a:gd name="connsiteX0" fmla="*/ 260184 w 265945"/>
                <a:gd name="connsiteY0" fmla="*/ 7635 h 14082"/>
                <a:gd name="connsiteX1" fmla="*/ 260184 w 265945"/>
                <a:gd name="connsiteY1" fmla="*/ 0 h 14082"/>
                <a:gd name="connsiteX2" fmla="*/ 4287 w 265945"/>
                <a:gd name="connsiteY2" fmla="*/ 0 h 14082"/>
                <a:gd name="connsiteX3" fmla="*/ 0 w 265945"/>
                <a:gd name="connsiteY3" fmla="*/ 1607 h 14082"/>
                <a:gd name="connsiteX4" fmla="*/ 1474 w 265945"/>
                <a:gd name="connsiteY4" fmla="*/ 5760 h 14082"/>
                <a:gd name="connsiteX5" fmla="*/ 1474 w 265945"/>
                <a:gd name="connsiteY5" fmla="*/ 13931 h 14082"/>
                <a:gd name="connsiteX6" fmla="*/ 4287 w 265945"/>
                <a:gd name="connsiteY6" fmla="*/ 13931 h 14082"/>
                <a:gd name="connsiteX7" fmla="*/ 265945 w 265945"/>
                <a:gd name="connsiteY7" fmla="*/ 13931 h 14082"/>
                <a:gd name="connsiteX8" fmla="*/ 260184 w 265945"/>
                <a:gd name="connsiteY8" fmla="*/ 7635 h 1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45" h="14082">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w="12700" cap="flat">
              <a:noFill/>
              <a:prstDash val="solid"/>
              <a:miter/>
            </a:ln>
          </p:spPr>
          <p:txBody>
            <a:bodyPr rtlCol="0" anchor="ctr"/>
            <a:lstStyle/>
            <a:p>
              <a:endParaRPr lang="en-US" dirty="0"/>
            </a:p>
          </p:txBody>
        </p:sp>
        <p:sp>
          <p:nvSpPr>
            <p:cNvPr id="1786" name="Freeform: Shape 1785">
              <a:extLst>
                <a:ext uri="{FF2B5EF4-FFF2-40B4-BE49-F238E27FC236}">
                  <a16:creationId xmlns:a16="http://schemas.microsoft.com/office/drawing/2014/main" id="{8CE31A5E-C85E-4851-9DC2-DC8D87B70A6B}"/>
                </a:ext>
              </a:extLst>
            </p:cNvPr>
            <p:cNvSpPr/>
            <p:nvPr/>
          </p:nvSpPr>
          <p:spPr>
            <a:xfrm>
              <a:off x="693467" y="5990898"/>
              <a:ext cx="14201" cy="142128"/>
            </a:xfrm>
            <a:custGeom>
              <a:avLst/>
              <a:gdLst>
                <a:gd name="connsiteX0" fmla="*/ 7235 w 14201"/>
                <a:gd name="connsiteY0" fmla="*/ 7234 h 142128"/>
                <a:gd name="connsiteX1" fmla="*/ 0 w 14201"/>
                <a:gd name="connsiteY1" fmla="*/ 0 h 142128"/>
                <a:gd name="connsiteX2" fmla="*/ 0 w 14201"/>
                <a:gd name="connsiteY2" fmla="*/ 142128 h 142128"/>
                <a:gd name="connsiteX3" fmla="*/ 804 w 14201"/>
                <a:gd name="connsiteY3" fmla="*/ 142128 h 142128"/>
                <a:gd name="connsiteX4" fmla="*/ 14202 w 14201"/>
                <a:gd name="connsiteY4" fmla="*/ 142128 h 142128"/>
                <a:gd name="connsiteX5" fmla="*/ 14202 w 14201"/>
                <a:gd name="connsiteY5" fmla="*/ 0 h 142128"/>
                <a:gd name="connsiteX6" fmla="*/ 7235 w 14201"/>
                <a:gd name="connsiteY6" fmla="*/ 7234 h 14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01" h="142128">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w="12700" cap="flat">
              <a:noFill/>
              <a:prstDash val="solid"/>
              <a:miter/>
            </a:ln>
          </p:spPr>
          <p:txBody>
            <a:bodyPr rtlCol="0" anchor="ctr"/>
            <a:lstStyle/>
            <a:p>
              <a:endParaRPr lang="en-US" dirty="0"/>
            </a:p>
          </p:txBody>
        </p:sp>
        <p:sp>
          <p:nvSpPr>
            <p:cNvPr id="1787" name="Freeform: Shape 1786">
              <a:extLst>
                <a:ext uri="{FF2B5EF4-FFF2-40B4-BE49-F238E27FC236}">
                  <a16:creationId xmlns:a16="http://schemas.microsoft.com/office/drawing/2014/main" id="{DEE087CA-C310-4238-B807-254AC5F1831E}"/>
                </a:ext>
              </a:extLst>
            </p:cNvPr>
            <p:cNvSpPr/>
            <p:nvPr/>
          </p:nvSpPr>
          <p:spPr>
            <a:xfrm>
              <a:off x="700702" y="4945232"/>
              <a:ext cx="179127" cy="14467"/>
            </a:xfrm>
            <a:custGeom>
              <a:avLst/>
              <a:gdLst>
                <a:gd name="connsiteX0" fmla="*/ 7369 w 179127"/>
                <a:gd name="connsiteY0" fmla="*/ 7234 h 14467"/>
                <a:gd name="connsiteX1" fmla="*/ 7369 w 179127"/>
                <a:gd name="connsiteY1" fmla="*/ 14467 h 14467"/>
                <a:gd name="connsiteX2" fmla="*/ 179128 w 179127"/>
                <a:gd name="connsiteY2" fmla="*/ 14467 h 14467"/>
                <a:gd name="connsiteX3" fmla="*/ 171893 w 179127"/>
                <a:gd name="connsiteY3" fmla="*/ 7234 h 14467"/>
                <a:gd name="connsiteX4" fmla="*/ 179128 w 179127"/>
                <a:gd name="connsiteY4" fmla="*/ 0 h 14467"/>
                <a:gd name="connsiteX5" fmla="*/ 0 w 179127"/>
                <a:gd name="connsiteY5" fmla="*/ 0 h 14467"/>
                <a:gd name="connsiteX6" fmla="*/ 7369 w 17912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127" h="14467">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788" name="Freeform: Shape 1787">
              <a:extLst>
                <a:ext uri="{FF2B5EF4-FFF2-40B4-BE49-F238E27FC236}">
                  <a16:creationId xmlns:a16="http://schemas.microsoft.com/office/drawing/2014/main" id="{243D5713-7D83-436B-AD09-CFC366581976}"/>
                </a:ext>
              </a:extLst>
            </p:cNvPr>
            <p:cNvSpPr/>
            <p:nvPr/>
          </p:nvSpPr>
          <p:spPr>
            <a:xfrm>
              <a:off x="872595" y="4945885"/>
              <a:ext cx="112904" cy="14618"/>
            </a:xfrm>
            <a:custGeom>
              <a:avLst/>
              <a:gdLst>
                <a:gd name="connsiteX0" fmla="*/ 104637 w 112904"/>
                <a:gd name="connsiteY0" fmla="*/ 13814 h 14618"/>
                <a:gd name="connsiteX1" fmla="*/ 105440 w 112904"/>
                <a:gd name="connsiteY1" fmla="*/ 13814 h 14618"/>
                <a:gd name="connsiteX2" fmla="*/ 106780 w 112904"/>
                <a:gd name="connsiteY2" fmla="*/ 13814 h 14618"/>
                <a:gd name="connsiteX3" fmla="*/ 112809 w 112904"/>
                <a:gd name="connsiteY3" fmla="*/ 6849 h 14618"/>
                <a:gd name="connsiteX4" fmla="*/ 112809 w 112904"/>
                <a:gd name="connsiteY4" fmla="*/ 4035 h 14618"/>
                <a:gd name="connsiteX5" fmla="*/ 111201 w 112904"/>
                <a:gd name="connsiteY5" fmla="*/ 1758 h 14618"/>
                <a:gd name="connsiteX6" fmla="*/ 109996 w 112904"/>
                <a:gd name="connsiteY6" fmla="*/ 954 h 14618"/>
                <a:gd name="connsiteX7" fmla="*/ 108790 w 112904"/>
                <a:gd name="connsiteY7" fmla="*/ 151 h 14618"/>
                <a:gd name="connsiteX8" fmla="*/ 106110 w 112904"/>
                <a:gd name="connsiteY8" fmla="*/ 151 h 14618"/>
                <a:gd name="connsiteX9" fmla="*/ 7235 w 112904"/>
                <a:gd name="connsiteY9" fmla="*/ 151 h 14618"/>
                <a:gd name="connsiteX10" fmla="*/ 0 w 112904"/>
                <a:gd name="connsiteY10" fmla="*/ 7384 h 14618"/>
                <a:gd name="connsiteX11" fmla="*/ 7235 w 112904"/>
                <a:gd name="connsiteY11" fmla="*/ 14618 h 14618"/>
                <a:gd name="connsiteX12" fmla="*/ 104637 w 112904"/>
                <a:gd name="connsiteY12" fmla="*/ 14618 h 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04" h="14618">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w="12700" cap="flat">
              <a:noFill/>
              <a:prstDash val="solid"/>
              <a:miter/>
            </a:ln>
          </p:spPr>
          <p:txBody>
            <a:bodyPr rtlCol="0" anchor="ctr"/>
            <a:lstStyle/>
            <a:p>
              <a:endParaRPr lang="en-US" dirty="0"/>
            </a:p>
          </p:txBody>
        </p:sp>
        <p:sp>
          <p:nvSpPr>
            <p:cNvPr id="1789" name="Freeform: Shape 1788">
              <a:extLst>
                <a:ext uri="{FF2B5EF4-FFF2-40B4-BE49-F238E27FC236}">
                  <a16:creationId xmlns:a16="http://schemas.microsoft.com/office/drawing/2014/main" id="{AC289D44-91B6-4AFC-ABA4-991ADC6A8D12}"/>
                </a:ext>
              </a:extLst>
            </p:cNvPr>
            <p:cNvSpPr/>
            <p:nvPr/>
          </p:nvSpPr>
          <p:spPr>
            <a:xfrm>
              <a:off x="1006171" y="6128203"/>
              <a:ext cx="140676" cy="4554"/>
            </a:xfrm>
            <a:custGeom>
              <a:avLst/>
              <a:gdLst>
                <a:gd name="connsiteX0" fmla="*/ 0 w 140676"/>
                <a:gd name="connsiteY0" fmla="*/ 4555 h 4554"/>
                <a:gd name="connsiteX1" fmla="*/ 133978 w 140676"/>
                <a:gd name="connsiteY1" fmla="*/ 4555 h 4554"/>
                <a:gd name="connsiteX2" fmla="*/ 140676 w 140676"/>
                <a:gd name="connsiteY2" fmla="*/ 0 h 4554"/>
                <a:gd name="connsiteX3" fmla="*/ 0 w 140676"/>
                <a:gd name="connsiteY3" fmla="*/ 0 h 4554"/>
                <a:gd name="connsiteX4" fmla="*/ 0 w 140676"/>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6" h="4554">
                  <a:moveTo>
                    <a:pt x="0" y="4555"/>
                  </a:moveTo>
                  <a:lnTo>
                    <a:pt x="133978" y="4555"/>
                  </a:lnTo>
                  <a:cubicBezTo>
                    <a:pt x="135040" y="1782"/>
                    <a:pt x="137712" y="-26"/>
                    <a:pt x="140676" y="0"/>
                  </a:cubicBezTo>
                  <a:lnTo>
                    <a:pt x="0" y="0"/>
                  </a:lnTo>
                  <a:lnTo>
                    <a:pt x="0" y="4555"/>
                  </a:lnTo>
                  <a:close/>
                </a:path>
              </a:pathLst>
            </a:custGeom>
            <a:solidFill>
              <a:srgbClr val="000000"/>
            </a:solidFill>
            <a:ln w="12700" cap="flat">
              <a:noFill/>
              <a:prstDash val="solid"/>
              <a:miter/>
            </a:ln>
          </p:spPr>
          <p:txBody>
            <a:bodyPr rtlCol="0" anchor="ctr"/>
            <a:lstStyle/>
            <a:p>
              <a:endParaRPr lang="en-US" dirty="0"/>
            </a:p>
          </p:txBody>
        </p:sp>
        <p:sp>
          <p:nvSpPr>
            <p:cNvPr id="1790" name="Freeform: Shape 1789">
              <a:extLst>
                <a:ext uri="{FF2B5EF4-FFF2-40B4-BE49-F238E27FC236}">
                  <a16:creationId xmlns:a16="http://schemas.microsoft.com/office/drawing/2014/main" id="{F514540E-0894-4161-9D57-4897695127EC}"/>
                </a:ext>
              </a:extLst>
            </p:cNvPr>
            <p:cNvSpPr/>
            <p:nvPr/>
          </p:nvSpPr>
          <p:spPr>
            <a:xfrm>
              <a:off x="1208879" y="6122577"/>
              <a:ext cx="13712" cy="10180"/>
            </a:xfrm>
            <a:custGeom>
              <a:avLst/>
              <a:gdLst>
                <a:gd name="connsiteX0" fmla="*/ 6833 w 13712"/>
                <a:gd name="connsiteY0" fmla="*/ 5626 h 10180"/>
                <a:gd name="connsiteX1" fmla="*/ 13666 w 13712"/>
                <a:gd name="connsiteY1" fmla="*/ 10181 h 10180"/>
                <a:gd name="connsiteX2" fmla="*/ 13666 w 13712"/>
                <a:gd name="connsiteY2" fmla="*/ 10181 h 10180"/>
                <a:gd name="connsiteX3" fmla="*/ 13666 w 13712"/>
                <a:gd name="connsiteY3" fmla="*/ 6430 h 10180"/>
                <a:gd name="connsiteX4" fmla="*/ 13666 w 13712"/>
                <a:gd name="connsiteY4" fmla="*/ 6430 h 10180"/>
                <a:gd name="connsiteX5" fmla="*/ 13666 w 13712"/>
                <a:gd name="connsiteY5" fmla="*/ 4956 h 10180"/>
                <a:gd name="connsiteX6" fmla="*/ 13666 w 13712"/>
                <a:gd name="connsiteY6" fmla="*/ 4153 h 10180"/>
                <a:gd name="connsiteX7" fmla="*/ 13666 w 13712"/>
                <a:gd name="connsiteY7" fmla="*/ 4153 h 10180"/>
                <a:gd name="connsiteX8" fmla="*/ 12862 w 13712"/>
                <a:gd name="connsiteY8" fmla="*/ 3081 h 10180"/>
                <a:gd name="connsiteX9" fmla="*/ 11924 w 13712"/>
                <a:gd name="connsiteY9" fmla="*/ 2009 h 10180"/>
                <a:gd name="connsiteX10" fmla="*/ 7101 w 13712"/>
                <a:gd name="connsiteY10" fmla="*/ 0 h 10180"/>
                <a:gd name="connsiteX11" fmla="*/ 804 w 13712"/>
                <a:gd name="connsiteY11" fmla="*/ 3885 h 10180"/>
                <a:gd name="connsiteX12" fmla="*/ 0 w 13712"/>
                <a:gd name="connsiteY12" fmla="*/ 6564 h 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1018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w="12700" cap="flat">
              <a:noFill/>
              <a:prstDash val="solid"/>
              <a:miter/>
            </a:ln>
          </p:spPr>
          <p:txBody>
            <a:bodyPr rtlCol="0" anchor="ctr"/>
            <a:lstStyle/>
            <a:p>
              <a:endParaRPr lang="en-US" dirty="0"/>
            </a:p>
          </p:txBody>
        </p:sp>
        <p:sp>
          <p:nvSpPr>
            <p:cNvPr id="1791" name="Freeform: Shape 1790">
              <a:extLst>
                <a:ext uri="{FF2B5EF4-FFF2-40B4-BE49-F238E27FC236}">
                  <a16:creationId xmlns:a16="http://schemas.microsoft.com/office/drawing/2014/main" id="{66C70A0C-4B6F-4549-9780-4C43776D0369}"/>
                </a:ext>
              </a:extLst>
            </p:cNvPr>
            <p:cNvSpPr/>
            <p:nvPr/>
          </p:nvSpPr>
          <p:spPr>
            <a:xfrm>
              <a:off x="252949" y="5775094"/>
              <a:ext cx="60825" cy="14467"/>
            </a:xfrm>
            <a:custGeom>
              <a:avLst/>
              <a:gdLst>
                <a:gd name="connsiteX0" fmla="*/ 7235 w 60825"/>
                <a:gd name="connsiteY0" fmla="*/ 14467 h 14467"/>
                <a:gd name="connsiteX1" fmla="*/ 60826 w 60825"/>
                <a:gd name="connsiteY1" fmla="*/ 14467 h 14467"/>
                <a:gd name="connsiteX2" fmla="*/ 53591 w 60825"/>
                <a:gd name="connsiteY2" fmla="*/ 7234 h 14467"/>
                <a:gd name="connsiteX3" fmla="*/ 60826 w 60825"/>
                <a:gd name="connsiteY3" fmla="*/ 0 h 14467"/>
                <a:gd name="connsiteX4" fmla="*/ 7235 w 60825"/>
                <a:gd name="connsiteY4" fmla="*/ 0 h 14467"/>
                <a:gd name="connsiteX5" fmla="*/ 0 w 60825"/>
                <a:gd name="connsiteY5" fmla="*/ 7234 h 14467"/>
                <a:gd name="connsiteX6" fmla="*/ 7235 w 60825"/>
                <a:gd name="connsiteY6"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25" h="14467">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w="12700" cap="flat">
              <a:noFill/>
              <a:prstDash val="solid"/>
              <a:miter/>
            </a:ln>
          </p:spPr>
          <p:txBody>
            <a:bodyPr rtlCol="0" anchor="ctr"/>
            <a:lstStyle/>
            <a:p>
              <a:endParaRPr lang="en-US" dirty="0"/>
            </a:p>
          </p:txBody>
        </p:sp>
        <p:sp>
          <p:nvSpPr>
            <p:cNvPr id="1792" name="Freeform: Shape 1791">
              <a:extLst>
                <a:ext uri="{FF2B5EF4-FFF2-40B4-BE49-F238E27FC236}">
                  <a16:creationId xmlns:a16="http://schemas.microsoft.com/office/drawing/2014/main" id="{D13ED9C5-601A-4765-804B-5CB97326A763}"/>
                </a:ext>
              </a:extLst>
            </p:cNvPr>
            <p:cNvSpPr/>
            <p:nvPr/>
          </p:nvSpPr>
          <p:spPr>
            <a:xfrm>
              <a:off x="306004" y="5775094"/>
              <a:ext cx="387463" cy="14467"/>
            </a:xfrm>
            <a:custGeom>
              <a:avLst/>
              <a:gdLst>
                <a:gd name="connsiteX0" fmla="*/ 387463 w 387463"/>
                <a:gd name="connsiteY0" fmla="*/ 7234 h 14467"/>
                <a:gd name="connsiteX1" fmla="*/ 387463 w 387463"/>
                <a:gd name="connsiteY1" fmla="*/ 0 h 14467"/>
                <a:gd name="connsiteX2" fmla="*/ 7235 w 387463"/>
                <a:gd name="connsiteY2" fmla="*/ 0 h 14467"/>
                <a:gd name="connsiteX3" fmla="*/ 0 w 387463"/>
                <a:gd name="connsiteY3" fmla="*/ 7234 h 14467"/>
                <a:gd name="connsiteX4" fmla="*/ 7235 w 387463"/>
                <a:gd name="connsiteY4" fmla="*/ 14467 h 14467"/>
                <a:gd name="connsiteX5" fmla="*/ 387463 w 387463"/>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63" h="14467">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w="12700" cap="flat">
              <a:noFill/>
              <a:prstDash val="solid"/>
              <a:miter/>
            </a:ln>
          </p:spPr>
          <p:txBody>
            <a:bodyPr rtlCol="0" anchor="ctr"/>
            <a:lstStyle/>
            <a:p>
              <a:endParaRPr lang="en-US" dirty="0"/>
            </a:p>
          </p:txBody>
        </p:sp>
        <p:sp>
          <p:nvSpPr>
            <p:cNvPr id="1793" name="Freeform: Shape 1792">
              <a:extLst>
                <a:ext uri="{FF2B5EF4-FFF2-40B4-BE49-F238E27FC236}">
                  <a16:creationId xmlns:a16="http://schemas.microsoft.com/office/drawing/2014/main" id="{282CCE84-9AF5-4B7F-ADDF-CFB90856681F}"/>
                </a:ext>
              </a:extLst>
            </p:cNvPr>
            <p:cNvSpPr/>
            <p:nvPr/>
          </p:nvSpPr>
          <p:spPr>
            <a:xfrm>
              <a:off x="992773" y="5775094"/>
              <a:ext cx="153672" cy="14467"/>
            </a:xfrm>
            <a:custGeom>
              <a:avLst/>
              <a:gdLst>
                <a:gd name="connsiteX0" fmla="*/ 0 w 153672"/>
                <a:gd name="connsiteY0" fmla="*/ 14467 h 14467"/>
                <a:gd name="connsiteX1" fmla="*/ 153672 w 153672"/>
                <a:gd name="connsiteY1" fmla="*/ 14467 h 14467"/>
                <a:gd name="connsiteX2" fmla="*/ 146437 w 153672"/>
                <a:gd name="connsiteY2" fmla="*/ 7234 h 14467"/>
                <a:gd name="connsiteX3" fmla="*/ 153672 w 153672"/>
                <a:gd name="connsiteY3" fmla="*/ 0 h 14467"/>
                <a:gd name="connsiteX4" fmla="*/ 0 w 153672"/>
                <a:gd name="connsiteY4" fmla="*/ 0 h 14467"/>
                <a:gd name="connsiteX5" fmla="*/ 0 w 153672"/>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672" h="14467">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w="12700" cap="flat">
              <a:noFill/>
              <a:prstDash val="solid"/>
              <a:miter/>
            </a:ln>
          </p:spPr>
          <p:txBody>
            <a:bodyPr rtlCol="0" anchor="ctr"/>
            <a:lstStyle/>
            <a:p>
              <a:endParaRPr lang="en-US" dirty="0"/>
            </a:p>
          </p:txBody>
        </p:sp>
        <p:sp>
          <p:nvSpPr>
            <p:cNvPr id="1794" name="Freeform: Shape 1793">
              <a:extLst>
                <a:ext uri="{FF2B5EF4-FFF2-40B4-BE49-F238E27FC236}">
                  <a16:creationId xmlns:a16="http://schemas.microsoft.com/office/drawing/2014/main" id="{5665F604-256C-4DA5-9FAB-A1634690660E}"/>
                </a:ext>
              </a:extLst>
            </p:cNvPr>
            <p:cNvSpPr/>
            <p:nvPr/>
          </p:nvSpPr>
          <p:spPr>
            <a:xfrm>
              <a:off x="2323388" y="6539049"/>
              <a:ext cx="14519" cy="8305"/>
            </a:xfrm>
            <a:custGeom>
              <a:avLst/>
              <a:gdLst>
                <a:gd name="connsiteX0" fmla="*/ 14520 w 14519"/>
                <a:gd name="connsiteY0" fmla="*/ 670 h 8305"/>
                <a:gd name="connsiteX1" fmla="*/ 14520 w 14519"/>
                <a:gd name="connsiteY1" fmla="*/ 0 h 8305"/>
                <a:gd name="connsiteX2" fmla="*/ 7285 w 14519"/>
                <a:gd name="connsiteY2" fmla="*/ 7234 h 8305"/>
                <a:gd name="connsiteX3" fmla="*/ 50 w 14519"/>
                <a:gd name="connsiteY3" fmla="*/ 0 h 8305"/>
                <a:gd name="connsiteX4" fmla="*/ 50 w 14519"/>
                <a:gd name="connsiteY4" fmla="*/ 1339 h 8305"/>
                <a:gd name="connsiteX5" fmla="*/ 50 w 14519"/>
                <a:gd name="connsiteY5" fmla="*/ 2545 h 8305"/>
                <a:gd name="connsiteX6" fmla="*/ 5677 w 14519"/>
                <a:gd name="connsiteY6" fmla="*/ 8305 h 8305"/>
                <a:gd name="connsiteX7" fmla="*/ 7017 w 14519"/>
                <a:gd name="connsiteY7" fmla="*/ 8305 h 8305"/>
                <a:gd name="connsiteX8" fmla="*/ 8357 w 14519"/>
                <a:gd name="connsiteY8" fmla="*/ 8305 h 8305"/>
                <a:gd name="connsiteX9" fmla="*/ 12778 w 14519"/>
                <a:gd name="connsiteY9" fmla="*/ 5626 h 8305"/>
                <a:gd name="connsiteX10" fmla="*/ 14252 w 14519"/>
                <a:gd name="connsiteY10" fmla="*/ 1339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8305">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w="12700" cap="flat">
              <a:noFill/>
              <a:prstDash val="solid"/>
              <a:miter/>
            </a:ln>
          </p:spPr>
          <p:txBody>
            <a:bodyPr rtlCol="0" anchor="ctr"/>
            <a:lstStyle/>
            <a:p>
              <a:endParaRPr lang="en-US" dirty="0"/>
            </a:p>
          </p:txBody>
        </p:sp>
        <p:sp>
          <p:nvSpPr>
            <p:cNvPr id="1795" name="Freeform: Shape 1794">
              <a:extLst>
                <a:ext uri="{FF2B5EF4-FFF2-40B4-BE49-F238E27FC236}">
                  <a16:creationId xmlns:a16="http://schemas.microsoft.com/office/drawing/2014/main" id="{922A513B-4BCD-4748-954A-1C1E90D398BC}"/>
                </a:ext>
              </a:extLst>
            </p:cNvPr>
            <p:cNvSpPr/>
            <p:nvPr/>
          </p:nvSpPr>
          <p:spPr>
            <a:xfrm>
              <a:off x="4195706" y="5943343"/>
              <a:ext cx="14742" cy="11654"/>
            </a:xfrm>
            <a:custGeom>
              <a:avLst/>
              <a:gdLst>
                <a:gd name="connsiteX0" fmla="*/ 68 w 14742"/>
                <a:gd name="connsiteY0" fmla="*/ 10315 h 11654"/>
                <a:gd name="connsiteX1" fmla="*/ 68 w 14742"/>
                <a:gd name="connsiteY1" fmla="*/ 11654 h 11654"/>
                <a:gd name="connsiteX2" fmla="*/ 6378 w 14742"/>
                <a:gd name="connsiteY2" fmla="*/ 3362 h 11654"/>
                <a:gd name="connsiteX3" fmla="*/ 14672 w 14742"/>
                <a:gd name="connsiteY3" fmla="*/ 9672 h 11654"/>
                <a:gd name="connsiteX4" fmla="*/ 14672 w 14742"/>
                <a:gd name="connsiteY4" fmla="*/ 11654 h 11654"/>
                <a:gd name="connsiteX5" fmla="*/ 14672 w 14742"/>
                <a:gd name="connsiteY5" fmla="*/ 6966 h 11654"/>
                <a:gd name="connsiteX6" fmla="*/ 14672 w 14742"/>
                <a:gd name="connsiteY6" fmla="*/ 5760 h 11654"/>
                <a:gd name="connsiteX7" fmla="*/ 8910 w 14742"/>
                <a:gd name="connsiteY7" fmla="*/ 0 h 11654"/>
                <a:gd name="connsiteX8" fmla="*/ 7571 w 14742"/>
                <a:gd name="connsiteY8" fmla="*/ 0 h 11654"/>
                <a:gd name="connsiteX9" fmla="*/ 6365 w 14742"/>
                <a:gd name="connsiteY9" fmla="*/ 0 h 11654"/>
                <a:gd name="connsiteX10" fmla="*/ 336 w 14742"/>
                <a:gd name="connsiteY10" fmla="*/ 6966 h 11654"/>
                <a:gd name="connsiteX11" fmla="*/ 336 w 14742"/>
                <a:gd name="connsiteY11" fmla="*/ 6966 h 11654"/>
                <a:gd name="connsiteX12" fmla="*/ 336 w 14742"/>
                <a:gd name="connsiteY12" fmla="*/ 10315 h 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42" h="11654">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w="12700" cap="flat">
              <a:noFill/>
              <a:prstDash val="solid"/>
              <a:miter/>
            </a:ln>
          </p:spPr>
          <p:txBody>
            <a:bodyPr rtlCol="0" anchor="ctr"/>
            <a:lstStyle/>
            <a:p>
              <a:endParaRPr lang="en-US" dirty="0"/>
            </a:p>
          </p:txBody>
        </p:sp>
        <p:sp>
          <p:nvSpPr>
            <p:cNvPr id="1796" name="Freeform: Shape 1795">
              <a:extLst>
                <a:ext uri="{FF2B5EF4-FFF2-40B4-BE49-F238E27FC236}">
                  <a16:creationId xmlns:a16="http://schemas.microsoft.com/office/drawing/2014/main" id="{B6F7E6B9-02C1-41B6-9891-79F0DBDF5B0B}"/>
                </a:ext>
              </a:extLst>
            </p:cNvPr>
            <p:cNvSpPr/>
            <p:nvPr/>
          </p:nvSpPr>
          <p:spPr>
            <a:xfrm>
              <a:off x="4195302" y="5946638"/>
              <a:ext cx="14742" cy="600716"/>
            </a:xfrm>
            <a:custGeom>
              <a:avLst/>
              <a:gdLst>
                <a:gd name="connsiteX0" fmla="*/ 11592 w 14742"/>
                <a:gd name="connsiteY0" fmla="*/ 599913 h 600716"/>
                <a:gd name="connsiteX1" fmla="*/ 13066 w 14742"/>
                <a:gd name="connsiteY1" fmla="*/ 598975 h 600716"/>
                <a:gd name="connsiteX2" fmla="*/ 13736 w 14742"/>
                <a:gd name="connsiteY2" fmla="*/ 598037 h 600716"/>
                <a:gd name="connsiteX3" fmla="*/ 14674 w 14742"/>
                <a:gd name="connsiteY3" fmla="*/ 596698 h 600716"/>
                <a:gd name="connsiteX4" fmla="*/ 14674 w 14742"/>
                <a:gd name="connsiteY4" fmla="*/ 595492 h 600716"/>
                <a:gd name="connsiteX5" fmla="*/ 14674 w 14742"/>
                <a:gd name="connsiteY5" fmla="*/ 593885 h 600716"/>
                <a:gd name="connsiteX6" fmla="*/ 14674 w 14742"/>
                <a:gd name="connsiteY6" fmla="*/ 593885 h 600716"/>
                <a:gd name="connsiteX7" fmla="*/ 14674 w 14742"/>
                <a:gd name="connsiteY7" fmla="*/ 8360 h 600716"/>
                <a:gd name="connsiteX8" fmla="*/ 8364 w 14742"/>
                <a:gd name="connsiteY8" fmla="*/ 68 h 600716"/>
                <a:gd name="connsiteX9" fmla="*/ 71 w 14742"/>
                <a:gd name="connsiteY9" fmla="*/ 6377 h 600716"/>
                <a:gd name="connsiteX10" fmla="*/ 71 w 14742"/>
                <a:gd name="connsiteY10" fmla="*/ 8360 h 600716"/>
                <a:gd name="connsiteX11" fmla="*/ 71 w 14742"/>
                <a:gd name="connsiteY11" fmla="*/ 593751 h 600716"/>
                <a:gd name="connsiteX12" fmla="*/ 6099 w 14742"/>
                <a:gd name="connsiteY12" fmla="*/ 600716 h 600716"/>
                <a:gd name="connsiteX13" fmla="*/ 6099 w 14742"/>
                <a:gd name="connsiteY13" fmla="*/ 593751 h 600716"/>
                <a:gd name="connsiteX14" fmla="*/ 7158 w 14742"/>
                <a:gd name="connsiteY14" fmla="*/ 592424 h 600716"/>
                <a:gd name="connsiteX15" fmla="*/ 7305 w 14742"/>
                <a:gd name="connsiteY15" fmla="*/ 592411 h 600716"/>
                <a:gd name="connsiteX16" fmla="*/ 8645 w 14742"/>
                <a:gd name="connsiteY16" fmla="*/ 593469 h 600716"/>
                <a:gd name="connsiteX17" fmla="*/ 8645 w 14742"/>
                <a:gd name="connsiteY17" fmla="*/ 593751 h 600716"/>
                <a:gd name="connsiteX18" fmla="*/ 8645 w 14742"/>
                <a:gd name="connsiteY18" fmla="*/ 600716 h 600716"/>
                <a:gd name="connsiteX19" fmla="*/ 10119 w 14742"/>
                <a:gd name="connsiteY19" fmla="*/ 600716 h 6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742" h="600716">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w="12700" cap="flat">
              <a:noFill/>
              <a:prstDash val="solid"/>
              <a:miter/>
            </a:ln>
          </p:spPr>
          <p:txBody>
            <a:bodyPr rtlCol="0" anchor="ctr"/>
            <a:lstStyle/>
            <a:p>
              <a:endParaRPr lang="en-US" dirty="0"/>
            </a:p>
          </p:txBody>
        </p:sp>
        <p:sp>
          <p:nvSpPr>
            <p:cNvPr id="1797" name="Freeform: Shape 1796">
              <a:extLst>
                <a:ext uri="{FF2B5EF4-FFF2-40B4-BE49-F238E27FC236}">
                  <a16:creationId xmlns:a16="http://schemas.microsoft.com/office/drawing/2014/main" id="{AC2CC000-2510-46F2-8711-5C8A91A4E90B}"/>
                </a:ext>
              </a:extLst>
            </p:cNvPr>
            <p:cNvSpPr/>
            <p:nvPr/>
          </p:nvSpPr>
          <p:spPr>
            <a:xfrm>
              <a:off x="3239309" y="6530074"/>
              <a:ext cx="184085" cy="14601"/>
            </a:xfrm>
            <a:custGeom>
              <a:avLst/>
              <a:gdLst>
                <a:gd name="connsiteX0" fmla="*/ 0 w 184085"/>
                <a:gd name="connsiteY0" fmla="*/ 8305 h 14601"/>
                <a:gd name="connsiteX1" fmla="*/ 0 w 184085"/>
                <a:gd name="connsiteY1" fmla="*/ 10315 h 14601"/>
                <a:gd name="connsiteX2" fmla="*/ 0 w 184085"/>
                <a:gd name="connsiteY2" fmla="*/ 11252 h 14601"/>
                <a:gd name="connsiteX3" fmla="*/ 0 w 184085"/>
                <a:gd name="connsiteY3" fmla="*/ 12190 h 14601"/>
                <a:gd name="connsiteX4" fmla="*/ 0 w 184085"/>
                <a:gd name="connsiteY4" fmla="*/ 14601 h 14601"/>
                <a:gd name="connsiteX5" fmla="*/ 184085 w 184085"/>
                <a:gd name="connsiteY5" fmla="*/ 14601 h 14601"/>
                <a:gd name="connsiteX6" fmla="*/ 176716 w 184085"/>
                <a:gd name="connsiteY6" fmla="*/ 7368 h 14601"/>
                <a:gd name="connsiteX7" fmla="*/ 184085 w 184085"/>
                <a:gd name="connsiteY7" fmla="*/ 0 h 14601"/>
                <a:gd name="connsiteX8" fmla="*/ 0 w 184085"/>
                <a:gd name="connsiteY8" fmla="*/ 0 h 14601"/>
                <a:gd name="connsiteX9" fmla="*/ 0 w 184085"/>
                <a:gd name="connsiteY9" fmla="*/ 8305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085" h="14601">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w="12700" cap="flat">
              <a:noFill/>
              <a:prstDash val="solid"/>
              <a:miter/>
            </a:ln>
          </p:spPr>
          <p:txBody>
            <a:bodyPr rtlCol="0" anchor="ctr"/>
            <a:lstStyle/>
            <a:p>
              <a:endParaRPr lang="en-US" dirty="0"/>
            </a:p>
          </p:txBody>
        </p:sp>
        <p:sp>
          <p:nvSpPr>
            <p:cNvPr id="1798" name="Freeform: Shape 1797">
              <a:extLst>
                <a:ext uri="{FF2B5EF4-FFF2-40B4-BE49-F238E27FC236}">
                  <a16:creationId xmlns:a16="http://schemas.microsoft.com/office/drawing/2014/main" id="{D3A27A35-35D7-4958-A472-4906B25E86A2}"/>
                </a:ext>
              </a:extLst>
            </p:cNvPr>
            <p:cNvSpPr/>
            <p:nvPr/>
          </p:nvSpPr>
          <p:spPr>
            <a:xfrm>
              <a:off x="3416561" y="6531011"/>
              <a:ext cx="14322" cy="14601"/>
            </a:xfrm>
            <a:custGeom>
              <a:avLst/>
              <a:gdLst>
                <a:gd name="connsiteX0" fmla="*/ 13264 w 14322"/>
                <a:gd name="connsiteY0" fmla="*/ 10583 h 14601"/>
                <a:gd name="connsiteX1" fmla="*/ 14202 w 14322"/>
                <a:gd name="connsiteY1" fmla="*/ 9377 h 14601"/>
                <a:gd name="connsiteX2" fmla="*/ 14202 w 14322"/>
                <a:gd name="connsiteY2" fmla="*/ 9377 h 14601"/>
                <a:gd name="connsiteX3" fmla="*/ 14202 w 14322"/>
                <a:gd name="connsiteY3" fmla="*/ 7100 h 14601"/>
                <a:gd name="connsiteX4" fmla="*/ 14202 w 14322"/>
                <a:gd name="connsiteY4" fmla="*/ 7100 h 14601"/>
                <a:gd name="connsiteX5" fmla="*/ 14202 w 14322"/>
                <a:gd name="connsiteY5" fmla="*/ 5090 h 14601"/>
                <a:gd name="connsiteX6" fmla="*/ 7369 w 14322"/>
                <a:gd name="connsiteY6" fmla="*/ 0 h 14601"/>
                <a:gd name="connsiteX7" fmla="*/ 7369 w 14322"/>
                <a:gd name="connsiteY7" fmla="*/ 0 h 14601"/>
                <a:gd name="connsiteX8" fmla="*/ 0 w 14322"/>
                <a:gd name="connsiteY8" fmla="*/ 7368 h 14601"/>
                <a:gd name="connsiteX9" fmla="*/ 7369 w 14322"/>
                <a:gd name="connsiteY9" fmla="*/ 14601 h 14601"/>
                <a:gd name="connsiteX10" fmla="*/ 7369 w 14322"/>
                <a:gd name="connsiteY10" fmla="*/ 14601 h 14601"/>
                <a:gd name="connsiteX11" fmla="*/ 13264 w 14322"/>
                <a:gd name="connsiteY11" fmla="*/ 1058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2" h="14601">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w="12700" cap="flat">
              <a:noFill/>
              <a:prstDash val="solid"/>
              <a:miter/>
            </a:ln>
          </p:spPr>
          <p:txBody>
            <a:bodyPr rtlCol="0" anchor="ctr"/>
            <a:lstStyle/>
            <a:p>
              <a:endParaRPr lang="en-US" dirty="0"/>
            </a:p>
          </p:txBody>
        </p:sp>
        <p:sp>
          <p:nvSpPr>
            <p:cNvPr id="1799" name="Freeform: Shape 1798">
              <a:extLst>
                <a:ext uri="{FF2B5EF4-FFF2-40B4-BE49-F238E27FC236}">
                  <a16:creationId xmlns:a16="http://schemas.microsoft.com/office/drawing/2014/main" id="{FB1FA764-FD26-420D-B5A8-9652662B858F}"/>
                </a:ext>
              </a:extLst>
            </p:cNvPr>
            <p:cNvSpPr/>
            <p:nvPr/>
          </p:nvSpPr>
          <p:spPr>
            <a:xfrm>
              <a:off x="4174338" y="5851479"/>
              <a:ext cx="10801" cy="8408"/>
            </a:xfrm>
            <a:custGeom>
              <a:avLst/>
              <a:gdLst>
                <a:gd name="connsiteX0" fmla="*/ 10718 w 10801"/>
                <a:gd name="connsiteY0" fmla="*/ 8409 h 8408"/>
                <a:gd name="connsiteX1" fmla="*/ 10718 w 10801"/>
                <a:gd name="connsiteY1" fmla="*/ 7337 h 8408"/>
                <a:gd name="connsiteX2" fmla="*/ 3483 w 10801"/>
                <a:gd name="connsiteY2" fmla="*/ 103 h 8408"/>
                <a:gd name="connsiteX3" fmla="*/ 1340 w 10801"/>
                <a:gd name="connsiteY3" fmla="*/ 103 h 8408"/>
                <a:gd name="connsiteX4" fmla="*/ 0 w 10801"/>
                <a:gd name="connsiteY4" fmla="*/ 103 h 8408"/>
                <a:gd name="connsiteX5" fmla="*/ 0 w 10801"/>
                <a:gd name="connsiteY5" fmla="*/ 103 h 8408"/>
                <a:gd name="connsiteX6" fmla="*/ 1474 w 10801"/>
                <a:gd name="connsiteY6" fmla="*/ 103 h 8408"/>
                <a:gd name="connsiteX7" fmla="*/ 3751 w 10801"/>
                <a:gd name="connsiteY7" fmla="*/ 103 h 8408"/>
                <a:gd name="connsiteX8" fmla="*/ 10799 w 10801"/>
                <a:gd name="connsiteY8" fmla="*/ 7522 h 8408"/>
                <a:gd name="connsiteX9" fmla="*/ 10718 w 10801"/>
                <a:gd name="connsiteY9" fmla="*/ 8409 h 8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 h="8408">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w="12700" cap="flat">
              <a:noFill/>
              <a:prstDash val="solid"/>
              <a:miter/>
            </a:ln>
          </p:spPr>
          <p:txBody>
            <a:bodyPr rtlCol="0" anchor="ctr"/>
            <a:lstStyle/>
            <a:p>
              <a:endParaRPr lang="en-US" dirty="0"/>
            </a:p>
          </p:txBody>
        </p:sp>
        <p:sp>
          <p:nvSpPr>
            <p:cNvPr id="1800" name="Freeform: Shape 1799">
              <a:extLst>
                <a:ext uri="{FF2B5EF4-FFF2-40B4-BE49-F238E27FC236}">
                  <a16:creationId xmlns:a16="http://schemas.microsoft.com/office/drawing/2014/main" id="{5911381B-3CB6-43DB-B36F-7B27702C2F02}"/>
                </a:ext>
              </a:extLst>
            </p:cNvPr>
            <p:cNvSpPr/>
            <p:nvPr/>
          </p:nvSpPr>
          <p:spPr>
            <a:xfrm>
              <a:off x="4174874" y="5853221"/>
              <a:ext cx="9572" cy="109144"/>
            </a:xfrm>
            <a:custGeom>
              <a:avLst/>
              <a:gdLst>
                <a:gd name="connsiteX0" fmla="*/ 4287 w 9572"/>
                <a:gd name="connsiteY0" fmla="*/ 108742 h 109144"/>
                <a:gd name="connsiteX1" fmla="*/ 5225 w 9572"/>
                <a:gd name="connsiteY1" fmla="*/ 108742 h 109144"/>
                <a:gd name="connsiteX2" fmla="*/ 6565 w 9572"/>
                <a:gd name="connsiteY2" fmla="*/ 108742 h 109144"/>
                <a:gd name="connsiteX3" fmla="*/ 7771 w 9572"/>
                <a:gd name="connsiteY3" fmla="*/ 107939 h 109144"/>
                <a:gd name="connsiteX4" fmla="*/ 8709 w 9572"/>
                <a:gd name="connsiteY4" fmla="*/ 107001 h 109144"/>
                <a:gd name="connsiteX5" fmla="*/ 9513 w 9572"/>
                <a:gd name="connsiteY5" fmla="*/ 105929 h 109144"/>
                <a:gd name="connsiteX6" fmla="*/ 9513 w 9572"/>
                <a:gd name="connsiteY6" fmla="*/ 104590 h 109144"/>
                <a:gd name="connsiteX7" fmla="*/ 9513 w 9572"/>
                <a:gd name="connsiteY7" fmla="*/ 103652 h 109144"/>
                <a:gd name="connsiteX8" fmla="*/ 9513 w 9572"/>
                <a:gd name="connsiteY8" fmla="*/ 102446 h 109144"/>
                <a:gd name="connsiteX9" fmla="*/ 9513 w 9572"/>
                <a:gd name="connsiteY9" fmla="*/ 102446 h 109144"/>
                <a:gd name="connsiteX10" fmla="*/ 9513 w 9572"/>
                <a:gd name="connsiteY10" fmla="*/ 7337 h 109144"/>
                <a:gd name="connsiteX11" fmla="*/ 2278 w 9572"/>
                <a:gd name="connsiteY11" fmla="*/ 103 h 109144"/>
                <a:gd name="connsiteX12" fmla="*/ 0 w 9572"/>
                <a:gd name="connsiteY12" fmla="*/ 103 h 109144"/>
                <a:gd name="connsiteX13" fmla="*/ 4958 w 9572"/>
                <a:gd name="connsiteY13" fmla="*/ 6935 h 109144"/>
                <a:gd name="connsiteX14" fmla="*/ 4958 w 9572"/>
                <a:gd name="connsiteY14" fmla="*/ 102848 h 109144"/>
                <a:gd name="connsiteX15" fmla="*/ 1206 w 9572"/>
                <a:gd name="connsiteY15" fmla="*/ 109144 h 109144"/>
                <a:gd name="connsiteX16" fmla="*/ 2278 w 9572"/>
                <a:gd name="connsiteY16" fmla="*/ 109144 h 10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72" h="109144">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w="12700" cap="flat">
              <a:noFill/>
              <a:prstDash val="solid"/>
              <a:miter/>
            </a:ln>
          </p:spPr>
          <p:txBody>
            <a:bodyPr rtlCol="0" anchor="ctr"/>
            <a:lstStyle/>
            <a:p>
              <a:endParaRPr lang="en-US" dirty="0"/>
            </a:p>
          </p:txBody>
        </p:sp>
        <p:sp>
          <p:nvSpPr>
            <p:cNvPr id="1801" name="Freeform: Shape 1800">
              <a:extLst>
                <a:ext uri="{FF2B5EF4-FFF2-40B4-BE49-F238E27FC236}">
                  <a16:creationId xmlns:a16="http://schemas.microsoft.com/office/drawing/2014/main" id="{0AABD554-B6C9-4740-ABFC-D164DDF598DB}"/>
                </a:ext>
              </a:extLst>
            </p:cNvPr>
            <p:cNvSpPr/>
            <p:nvPr/>
          </p:nvSpPr>
          <p:spPr>
            <a:xfrm>
              <a:off x="4150222" y="5951333"/>
              <a:ext cx="14603" cy="586107"/>
            </a:xfrm>
            <a:custGeom>
              <a:avLst/>
              <a:gdLst>
                <a:gd name="connsiteX0" fmla="*/ 0 w 14603"/>
                <a:gd name="connsiteY0" fmla="*/ 586108 h 586107"/>
                <a:gd name="connsiteX1" fmla="*/ 7235 w 14603"/>
                <a:gd name="connsiteY1" fmla="*/ 578740 h 586107"/>
                <a:gd name="connsiteX2" fmla="*/ 14604 w 14603"/>
                <a:gd name="connsiteY2" fmla="*/ 586108 h 586107"/>
                <a:gd name="connsiteX3" fmla="*/ 14604 w 14603"/>
                <a:gd name="connsiteY3" fmla="*/ 7415 h 586107"/>
                <a:gd name="connsiteX4" fmla="*/ 7235 w 14603"/>
                <a:gd name="connsiteY4" fmla="*/ 47 h 586107"/>
                <a:gd name="connsiteX5" fmla="*/ 5225 w 14603"/>
                <a:gd name="connsiteY5" fmla="*/ 47 h 586107"/>
                <a:gd name="connsiteX6" fmla="*/ 3885 w 14603"/>
                <a:gd name="connsiteY6" fmla="*/ 47 h 586107"/>
                <a:gd name="connsiteX7" fmla="*/ 2814 w 14603"/>
                <a:gd name="connsiteY7" fmla="*/ 851 h 586107"/>
                <a:gd name="connsiteX8" fmla="*/ 1742 w 14603"/>
                <a:gd name="connsiteY8" fmla="*/ 1789 h 586107"/>
                <a:gd name="connsiteX9" fmla="*/ 938 w 14603"/>
                <a:gd name="connsiteY9" fmla="*/ 2994 h 586107"/>
                <a:gd name="connsiteX10" fmla="*/ 938 w 14603"/>
                <a:gd name="connsiteY10" fmla="*/ 4200 h 586107"/>
                <a:gd name="connsiteX11" fmla="*/ 938 w 14603"/>
                <a:gd name="connsiteY11" fmla="*/ 5673 h 586107"/>
                <a:gd name="connsiteX12" fmla="*/ 938 w 14603"/>
                <a:gd name="connsiteY12" fmla="*/ 6477 h 586107"/>
                <a:gd name="connsiteX13" fmla="*/ 938 w 14603"/>
                <a:gd name="connsiteY13" fmla="*/ 585170 h 58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586107">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w="12700" cap="flat">
              <a:noFill/>
              <a:prstDash val="solid"/>
              <a:miter/>
            </a:ln>
          </p:spPr>
          <p:txBody>
            <a:bodyPr rtlCol="0" anchor="ctr"/>
            <a:lstStyle/>
            <a:p>
              <a:endParaRPr lang="en-US" dirty="0"/>
            </a:p>
          </p:txBody>
        </p:sp>
        <p:sp>
          <p:nvSpPr>
            <p:cNvPr id="1802" name="Freeform: Shape 1801">
              <a:extLst>
                <a:ext uri="{FF2B5EF4-FFF2-40B4-BE49-F238E27FC236}">
                  <a16:creationId xmlns:a16="http://schemas.microsoft.com/office/drawing/2014/main" id="{8F53A170-869C-463A-8DC7-7AB487EA0E6E}"/>
                </a:ext>
              </a:extLst>
            </p:cNvPr>
            <p:cNvSpPr/>
            <p:nvPr/>
          </p:nvSpPr>
          <p:spPr>
            <a:xfrm>
              <a:off x="4149552" y="6531279"/>
              <a:ext cx="14653" cy="14577"/>
            </a:xfrm>
            <a:custGeom>
              <a:avLst/>
              <a:gdLst>
                <a:gd name="connsiteX0" fmla="*/ 7905 w 14653"/>
                <a:gd name="connsiteY0" fmla="*/ 14467 h 14577"/>
                <a:gd name="connsiteX1" fmla="*/ 7905 w 14653"/>
                <a:gd name="connsiteY1" fmla="*/ 14467 h 14577"/>
                <a:gd name="connsiteX2" fmla="*/ 10718 w 14653"/>
                <a:gd name="connsiteY2" fmla="*/ 14467 h 14577"/>
                <a:gd name="connsiteX3" fmla="*/ 11522 w 14653"/>
                <a:gd name="connsiteY3" fmla="*/ 14467 h 14577"/>
                <a:gd name="connsiteX4" fmla="*/ 12996 w 14653"/>
                <a:gd name="connsiteY4" fmla="*/ 13396 h 14577"/>
                <a:gd name="connsiteX5" fmla="*/ 13666 w 14653"/>
                <a:gd name="connsiteY5" fmla="*/ 12592 h 14577"/>
                <a:gd name="connsiteX6" fmla="*/ 14604 w 14653"/>
                <a:gd name="connsiteY6" fmla="*/ 11118 h 14577"/>
                <a:gd name="connsiteX7" fmla="*/ 14604 w 14653"/>
                <a:gd name="connsiteY7" fmla="*/ 10181 h 14577"/>
                <a:gd name="connsiteX8" fmla="*/ 14604 w 14653"/>
                <a:gd name="connsiteY8" fmla="*/ 10181 h 14577"/>
                <a:gd name="connsiteX9" fmla="*/ 14604 w 14653"/>
                <a:gd name="connsiteY9" fmla="*/ 8573 h 14577"/>
                <a:gd name="connsiteX10" fmla="*/ 14604 w 14653"/>
                <a:gd name="connsiteY10" fmla="*/ 7368 h 14577"/>
                <a:gd name="connsiteX11" fmla="*/ 14604 w 14653"/>
                <a:gd name="connsiteY11" fmla="*/ 7368 h 14577"/>
                <a:gd name="connsiteX12" fmla="*/ 7235 w 14653"/>
                <a:gd name="connsiteY12" fmla="*/ 0 h 14577"/>
                <a:gd name="connsiteX13" fmla="*/ 0 w 14653"/>
                <a:gd name="connsiteY13" fmla="*/ 7368 h 14577"/>
                <a:gd name="connsiteX14" fmla="*/ 0 w 14653"/>
                <a:gd name="connsiteY14" fmla="*/ 8305 h 14577"/>
                <a:gd name="connsiteX15" fmla="*/ 7905 w 14653"/>
                <a:gd name="connsiteY15" fmla="*/ 14467 h 14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53" h="14577">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w="12700" cap="flat">
              <a:noFill/>
              <a:prstDash val="solid"/>
              <a:miter/>
            </a:ln>
          </p:spPr>
          <p:txBody>
            <a:bodyPr rtlCol="0" anchor="ctr"/>
            <a:lstStyle/>
            <a:p>
              <a:endParaRPr lang="en-US" dirty="0"/>
            </a:p>
          </p:txBody>
        </p:sp>
        <p:sp>
          <p:nvSpPr>
            <p:cNvPr id="1803" name="Freeform: Shape 1802">
              <a:extLst>
                <a:ext uri="{FF2B5EF4-FFF2-40B4-BE49-F238E27FC236}">
                  <a16:creationId xmlns:a16="http://schemas.microsoft.com/office/drawing/2014/main" id="{B965EAE4-0B56-4803-9A0F-E0C2ABC83F7D}"/>
                </a:ext>
              </a:extLst>
            </p:cNvPr>
            <p:cNvSpPr/>
            <p:nvPr/>
          </p:nvSpPr>
          <p:spPr>
            <a:xfrm>
              <a:off x="687030" y="6132758"/>
              <a:ext cx="13672" cy="14601"/>
            </a:xfrm>
            <a:custGeom>
              <a:avLst/>
              <a:gdLst>
                <a:gd name="connsiteX0" fmla="*/ 6 w 13672"/>
                <a:gd name="connsiteY0" fmla="*/ 7368 h 14601"/>
                <a:gd name="connsiteX1" fmla="*/ 7241 w 13672"/>
                <a:gd name="connsiteY1" fmla="*/ 14601 h 14601"/>
                <a:gd name="connsiteX2" fmla="*/ 13672 w 13672"/>
                <a:gd name="connsiteY2" fmla="*/ 14601 h 14601"/>
                <a:gd name="connsiteX3" fmla="*/ 6437 w 13672"/>
                <a:gd name="connsiteY3" fmla="*/ 7368 h 14601"/>
                <a:gd name="connsiteX4" fmla="*/ 13672 w 13672"/>
                <a:gd name="connsiteY4" fmla="*/ 0 h 14601"/>
                <a:gd name="connsiteX5" fmla="*/ 7241 w 13672"/>
                <a:gd name="connsiteY5" fmla="*/ 0 h 14601"/>
                <a:gd name="connsiteX6" fmla="*/ 6437 w 13672"/>
                <a:gd name="connsiteY6" fmla="*/ 0 h 14601"/>
                <a:gd name="connsiteX7" fmla="*/ 6 w 136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72" h="14601">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w="12700" cap="flat">
              <a:noFill/>
              <a:prstDash val="solid"/>
              <a:miter/>
            </a:ln>
          </p:spPr>
          <p:txBody>
            <a:bodyPr rtlCol="0" anchor="ctr"/>
            <a:lstStyle/>
            <a:p>
              <a:endParaRPr lang="en-US" dirty="0"/>
            </a:p>
          </p:txBody>
        </p:sp>
        <p:sp>
          <p:nvSpPr>
            <p:cNvPr id="1804" name="Freeform: Shape 1803">
              <a:extLst>
                <a:ext uri="{FF2B5EF4-FFF2-40B4-BE49-F238E27FC236}">
                  <a16:creationId xmlns:a16="http://schemas.microsoft.com/office/drawing/2014/main" id="{7D286B67-9CC2-4DCF-BE26-2BF0435D85D0}"/>
                </a:ext>
              </a:extLst>
            </p:cNvPr>
            <p:cNvSpPr/>
            <p:nvPr/>
          </p:nvSpPr>
          <p:spPr>
            <a:xfrm>
              <a:off x="966782" y="6471133"/>
              <a:ext cx="14603" cy="7233"/>
            </a:xfrm>
            <a:custGeom>
              <a:avLst/>
              <a:gdLst>
                <a:gd name="connsiteX0" fmla="*/ 14604 w 14603"/>
                <a:gd name="connsiteY0" fmla="*/ 0 h 7233"/>
                <a:gd name="connsiteX1" fmla="*/ 14604 w 14603"/>
                <a:gd name="connsiteY1" fmla="*/ 0 h 7233"/>
                <a:gd name="connsiteX2" fmla="*/ 7235 w 14603"/>
                <a:gd name="connsiteY2" fmla="*/ 7234 h 7233"/>
                <a:gd name="connsiteX3" fmla="*/ 0 w 14603"/>
                <a:gd name="connsiteY3" fmla="*/ 0 h 7233"/>
                <a:gd name="connsiteX4" fmla="*/ 0 w 14603"/>
                <a:gd name="connsiteY4" fmla="*/ 0 h 7233"/>
                <a:gd name="connsiteX5" fmla="*/ 5761 w 14603"/>
                <a:gd name="connsiteY5" fmla="*/ 6966 h 7233"/>
                <a:gd name="connsiteX6" fmla="*/ 7235 w 14603"/>
                <a:gd name="connsiteY6" fmla="*/ 6966 h 7233"/>
                <a:gd name="connsiteX7" fmla="*/ 8976 w 14603"/>
                <a:gd name="connsiteY7" fmla="*/ 6966 h 7233"/>
                <a:gd name="connsiteX8" fmla="*/ 10316 w 14603"/>
                <a:gd name="connsiteY8" fmla="*/ 6966 h 7233"/>
                <a:gd name="connsiteX9" fmla="*/ 11522 w 14603"/>
                <a:gd name="connsiteY9" fmla="*/ 6162 h 7233"/>
                <a:gd name="connsiteX10" fmla="*/ 12594 w 14603"/>
                <a:gd name="connsiteY10" fmla="*/ 5358 h 7233"/>
                <a:gd name="connsiteX11" fmla="*/ 13264 w 14603"/>
                <a:gd name="connsiteY11" fmla="*/ 4153 h 7233"/>
                <a:gd name="connsiteX12" fmla="*/ 13264 w 14603"/>
                <a:gd name="connsiteY12" fmla="*/ 3349 h 7233"/>
                <a:gd name="connsiteX13" fmla="*/ 13264 w 14603"/>
                <a:gd name="connsiteY13" fmla="*/ 3349 h 7233"/>
                <a:gd name="connsiteX14" fmla="*/ 13264 w 14603"/>
                <a:gd name="connsiteY14" fmla="*/ 2009 h 7233"/>
                <a:gd name="connsiteX15" fmla="*/ 14604 w 14603"/>
                <a:gd name="connsiteY15" fmla="*/ 0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03" h="7233">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w="12700" cap="flat">
              <a:noFill/>
              <a:prstDash val="solid"/>
              <a:miter/>
            </a:ln>
          </p:spPr>
          <p:txBody>
            <a:bodyPr rtlCol="0" anchor="ctr"/>
            <a:lstStyle/>
            <a:p>
              <a:endParaRPr lang="en-US" dirty="0"/>
            </a:p>
          </p:txBody>
        </p:sp>
        <p:sp>
          <p:nvSpPr>
            <p:cNvPr id="1805" name="Freeform: Shape 1804">
              <a:extLst>
                <a:ext uri="{FF2B5EF4-FFF2-40B4-BE49-F238E27FC236}">
                  <a16:creationId xmlns:a16="http://schemas.microsoft.com/office/drawing/2014/main" id="{E61F8189-43D3-4E30-981E-3DFA306DBABB}"/>
                </a:ext>
              </a:extLst>
            </p:cNvPr>
            <p:cNvSpPr/>
            <p:nvPr/>
          </p:nvSpPr>
          <p:spPr>
            <a:xfrm>
              <a:off x="978036" y="4962105"/>
              <a:ext cx="14516" cy="820221"/>
            </a:xfrm>
            <a:custGeom>
              <a:avLst/>
              <a:gdLst>
                <a:gd name="connsiteX0" fmla="*/ 7503 w 14516"/>
                <a:gd name="connsiteY0" fmla="*/ 5 h 820221"/>
                <a:gd name="connsiteX1" fmla="*/ 1742 w 14516"/>
                <a:gd name="connsiteY1" fmla="*/ 3086 h 820221"/>
                <a:gd name="connsiteX2" fmla="*/ 0 w 14516"/>
                <a:gd name="connsiteY2" fmla="*/ 7105 h 820221"/>
                <a:gd name="connsiteX3" fmla="*/ 0 w 14516"/>
                <a:gd name="connsiteY3" fmla="*/ 820222 h 820221"/>
                <a:gd name="connsiteX4" fmla="*/ 7235 w 14516"/>
                <a:gd name="connsiteY4" fmla="*/ 812988 h 820221"/>
                <a:gd name="connsiteX5" fmla="*/ 14470 w 14516"/>
                <a:gd name="connsiteY5" fmla="*/ 820222 h 820221"/>
                <a:gd name="connsiteX6" fmla="*/ 14470 w 14516"/>
                <a:gd name="connsiteY6" fmla="*/ 7105 h 820221"/>
                <a:gd name="connsiteX7" fmla="*/ 14470 w 14516"/>
                <a:gd name="connsiteY7" fmla="*/ 7105 h 820221"/>
                <a:gd name="connsiteX8" fmla="*/ 14470 w 14516"/>
                <a:gd name="connsiteY8" fmla="*/ 5631 h 820221"/>
                <a:gd name="connsiteX9" fmla="*/ 14470 w 14516"/>
                <a:gd name="connsiteY9" fmla="*/ 4292 h 820221"/>
                <a:gd name="connsiteX10" fmla="*/ 14470 w 14516"/>
                <a:gd name="connsiteY10" fmla="*/ 4292 h 820221"/>
                <a:gd name="connsiteX11" fmla="*/ 7503 w 14516"/>
                <a:gd name="connsiteY11" fmla="*/ 5 h 82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16" h="820221">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w="12700" cap="flat">
              <a:noFill/>
              <a:prstDash val="solid"/>
              <a:miter/>
            </a:ln>
          </p:spPr>
          <p:txBody>
            <a:bodyPr rtlCol="0" anchor="ctr"/>
            <a:lstStyle/>
            <a:p>
              <a:endParaRPr lang="en-US" dirty="0"/>
            </a:p>
          </p:txBody>
        </p:sp>
        <p:sp>
          <p:nvSpPr>
            <p:cNvPr id="1806" name="Freeform: Shape 1805">
              <a:extLst>
                <a:ext uri="{FF2B5EF4-FFF2-40B4-BE49-F238E27FC236}">
                  <a16:creationId xmlns:a16="http://schemas.microsoft.com/office/drawing/2014/main" id="{9C5BE599-7CF2-4345-A5CF-B3E8F9484D7B}"/>
                </a:ext>
              </a:extLst>
            </p:cNvPr>
            <p:cNvSpPr/>
            <p:nvPr/>
          </p:nvSpPr>
          <p:spPr>
            <a:xfrm>
              <a:off x="978304" y="5775094"/>
              <a:ext cx="14336" cy="255991"/>
            </a:xfrm>
            <a:custGeom>
              <a:avLst/>
              <a:gdLst>
                <a:gd name="connsiteX0" fmla="*/ 7235 w 14336"/>
                <a:gd name="connsiteY0" fmla="*/ 0 h 255991"/>
                <a:gd name="connsiteX1" fmla="*/ 0 w 14336"/>
                <a:gd name="connsiteY1" fmla="*/ 7234 h 255991"/>
                <a:gd name="connsiteX2" fmla="*/ 0 w 14336"/>
                <a:gd name="connsiteY2" fmla="*/ 249293 h 255991"/>
                <a:gd name="connsiteX3" fmla="*/ 1474 w 14336"/>
                <a:gd name="connsiteY3" fmla="*/ 253580 h 255991"/>
                <a:gd name="connsiteX4" fmla="*/ 1474 w 14336"/>
                <a:gd name="connsiteY4" fmla="*/ 253580 h 255991"/>
                <a:gd name="connsiteX5" fmla="*/ 2546 w 14336"/>
                <a:gd name="connsiteY5" fmla="*/ 254652 h 255991"/>
                <a:gd name="connsiteX6" fmla="*/ 5761 w 14336"/>
                <a:gd name="connsiteY6" fmla="*/ 255991 h 255991"/>
                <a:gd name="connsiteX7" fmla="*/ 7101 w 14336"/>
                <a:gd name="connsiteY7" fmla="*/ 255991 h 255991"/>
                <a:gd name="connsiteX8" fmla="*/ 8441 w 14336"/>
                <a:gd name="connsiteY8" fmla="*/ 255991 h 255991"/>
                <a:gd name="connsiteX9" fmla="*/ 14336 w 14336"/>
                <a:gd name="connsiteY9" fmla="*/ 249025 h 255991"/>
                <a:gd name="connsiteX10" fmla="*/ 14336 w 14336"/>
                <a:gd name="connsiteY10" fmla="*/ 7234 h 255991"/>
                <a:gd name="connsiteX11" fmla="*/ 7235 w 14336"/>
                <a:gd name="connsiteY11" fmla="*/ 0 h 25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36" h="255991">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w="12700" cap="flat">
              <a:noFill/>
              <a:prstDash val="solid"/>
              <a:miter/>
            </a:ln>
          </p:spPr>
          <p:txBody>
            <a:bodyPr rtlCol="0" anchor="ctr"/>
            <a:lstStyle/>
            <a:p>
              <a:endParaRPr lang="en-US" dirty="0"/>
            </a:p>
          </p:txBody>
        </p:sp>
        <p:sp>
          <p:nvSpPr>
            <p:cNvPr id="1807" name="Freeform: Shape 1806">
              <a:extLst>
                <a:ext uri="{FF2B5EF4-FFF2-40B4-BE49-F238E27FC236}">
                  <a16:creationId xmlns:a16="http://schemas.microsoft.com/office/drawing/2014/main" id="{EACEED21-EF0B-46C3-A526-34A2CE234A66}"/>
                </a:ext>
              </a:extLst>
            </p:cNvPr>
            <p:cNvSpPr/>
            <p:nvPr/>
          </p:nvSpPr>
          <p:spPr>
            <a:xfrm>
              <a:off x="1437043" y="6137714"/>
              <a:ext cx="14519" cy="332614"/>
            </a:xfrm>
            <a:custGeom>
              <a:avLst/>
              <a:gdLst>
                <a:gd name="connsiteX0" fmla="*/ 13398 w 14519"/>
                <a:gd name="connsiteY0" fmla="*/ 2411 h 332614"/>
                <a:gd name="connsiteX1" fmla="*/ 6163 w 14519"/>
                <a:gd name="connsiteY1" fmla="*/ 9645 h 332614"/>
                <a:gd name="connsiteX2" fmla="*/ 0 w 14519"/>
                <a:gd name="connsiteY2" fmla="*/ 9645 h 332614"/>
                <a:gd name="connsiteX3" fmla="*/ 0 w 14519"/>
                <a:gd name="connsiteY3" fmla="*/ 332614 h 332614"/>
                <a:gd name="connsiteX4" fmla="*/ 7235 w 14519"/>
                <a:gd name="connsiteY4" fmla="*/ 325381 h 332614"/>
                <a:gd name="connsiteX5" fmla="*/ 14469 w 14519"/>
                <a:gd name="connsiteY5" fmla="*/ 325381 h 332614"/>
                <a:gd name="connsiteX6" fmla="*/ 14469 w 14519"/>
                <a:gd name="connsiteY6" fmla="*/ 3885 h 332614"/>
                <a:gd name="connsiteX7" fmla="*/ 14469 w 14519"/>
                <a:gd name="connsiteY7" fmla="*/ 2545 h 332614"/>
                <a:gd name="connsiteX8" fmla="*/ 14469 w 14519"/>
                <a:gd name="connsiteY8" fmla="*/ 1072 h 332614"/>
                <a:gd name="connsiteX9" fmla="*/ 13666 w 14519"/>
                <a:gd name="connsiteY9" fmla="*/ 0 h 332614"/>
                <a:gd name="connsiteX10" fmla="*/ 13398 w 14519"/>
                <a:gd name="connsiteY10" fmla="*/ 2411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332614">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w="12700" cap="flat">
              <a:noFill/>
              <a:prstDash val="solid"/>
              <a:miter/>
            </a:ln>
          </p:spPr>
          <p:txBody>
            <a:bodyPr rtlCol="0" anchor="ctr"/>
            <a:lstStyle/>
            <a:p>
              <a:endParaRPr lang="en-US" dirty="0"/>
            </a:p>
          </p:txBody>
        </p:sp>
        <p:sp>
          <p:nvSpPr>
            <p:cNvPr id="1808" name="Freeform: Shape 1807">
              <a:extLst>
                <a:ext uri="{FF2B5EF4-FFF2-40B4-BE49-F238E27FC236}">
                  <a16:creationId xmlns:a16="http://schemas.microsoft.com/office/drawing/2014/main" id="{410B0A79-2E90-47BE-8CEF-433DFD70969B}"/>
                </a:ext>
              </a:extLst>
            </p:cNvPr>
            <p:cNvSpPr/>
            <p:nvPr/>
          </p:nvSpPr>
          <p:spPr>
            <a:xfrm>
              <a:off x="1437713" y="6473410"/>
              <a:ext cx="8842" cy="4788"/>
            </a:xfrm>
            <a:custGeom>
              <a:avLst/>
              <a:gdLst>
                <a:gd name="connsiteX0" fmla="*/ 0 w 8842"/>
                <a:gd name="connsiteY0" fmla="*/ 0 h 4788"/>
                <a:gd name="connsiteX1" fmla="*/ 6565 w 8842"/>
                <a:gd name="connsiteY1" fmla="*/ 4689 h 4788"/>
                <a:gd name="connsiteX2" fmla="*/ 8843 w 8842"/>
                <a:gd name="connsiteY2" fmla="*/ 4689 h 4788"/>
                <a:gd name="connsiteX3" fmla="*/ 6565 w 8842"/>
                <a:gd name="connsiteY3" fmla="*/ 4689 h 4788"/>
                <a:gd name="connsiteX4" fmla="*/ 0 w 8842"/>
                <a:gd name="connsiteY4" fmla="*/ 0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w="12700" cap="flat">
              <a:noFill/>
              <a:prstDash val="solid"/>
              <a:miter/>
            </a:ln>
          </p:spPr>
          <p:txBody>
            <a:bodyPr rtlCol="0" anchor="ctr"/>
            <a:lstStyle/>
            <a:p>
              <a:endParaRPr lang="en-US" dirty="0"/>
            </a:p>
          </p:txBody>
        </p:sp>
        <p:sp>
          <p:nvSpPr>
            <p:cNvPr id="1809" name="Freeform: Shape 1808">
              <a:extLst>
                <a:ext uri="{FF2B5EF4-FFF2-40B4-BE49-F238E27FC236}">
                  <a16:creationId xmlns:a16="http://schemas.microsoft.com/office/drawing/2014/main" id="{97B9F6D9-2BDF-4627-B0BB-52EBB1DCA4CE}"/>
                </a:ext>
              </a:extLst>
            </p:cNvPr>
            <p:cNvSpPr/>
            <p:nvPr/>
          </p:nvSpPr>
          <p:spPr>
            <a:xfrm>
              <a:off x="1436942" y="6469927"/>
              <a:ext cx="100" cy="2545"/>
            </a:xfrm>
            <a:custGeom>
              <a:avLst/>
              <a:gdLst>
                <a:gd name="connsiteX0" fmla="*/ 101 w 100"/>
                <a:gd name="connsiteY0" fmla="*/ 938 h 2545"/>
                <a:gd name="connsiteX1" fmla="*/ 101 w 100"/>
                <a:gd name="connsiteY1" fmla="*/ 2545 h 2545"/>
                <a:gd name="connsiteX2" fmla="*/ 101 w 100"/>
                <a:gd name="connsiteY2" fmla="*/ 2545 h 2545"/>
                <a:gd name="connsiteX3" fmla="*/ 101 w 100"/>
                <a:gd name="connsiteY3" fmla="*/ 0 h 2545"/>
              </a:gdLst>
              <a:ahLst/>
              <a:cxnLst>
                <a:cxn ang="0">
                  <a:pos x="connsiteX0" y="connsiteY0"/>
                </a:cxn>
                <a:cxn ang="0">
                  <a:pos x="connsiteX1" y="connsiteY1"/>
                </a:cxn>
                <a:cxn ang="0">
                  <a:pos x="connsiteX2" y="connsiteY2"/>
                </a:cxn>
                <a:cxn ang="0">
                  <a:pos x="connsiteX3" y="connsiteY3"/>
                </a:cxn>
              </a:cxnLst>
              <a:rect l="l" t="t" r="r" b="b"/>
              <a:pathLst>
                <a:path w="100" h="2545">
                  <a:moveTo>
                    <a:pt x="101" y="938"/>
                  </a:moveTo>
                  <a:cubicBezTo>
                    <a:pt x="33" y="1474"/>
                    <a:pt x="33" y="2009"/>
                    <a:pt x="101" y="2545"/>
                  </a:cubicBezTo>
                  <a:lnTo>
                    <a:pt x="101" y="2545"/>
                  </a:lnTo>
                  <a:cubicBezTo>
                    <a:pt x="-34" y="1701"/>
                    <a:pt x="-34" y="844"/>
                    <a:pt x="101" y="0"/>
                  </a:cubicBezTo>
                  <a:close/>
                </a:path>
              </a:pathLst>
            </a:custGeom>
            <a:solidFill>
              <a:srgbClr val="000000"/>
            </a:solidFill>
            <a:ln w="12700" cap="flat">
              <a:noFill/>
              <a:prstDash val="solid"/>
              <a:miter/>
            </a:ln>
          </p:spPr>
          <p:txBody>
            <a:bodyPr rtlCol="0" anchor="ctr"/>
            <a:lstStyle/>
            <a:p>
              <a:endParaRPr lang="en-US" dirty="0"/>
            </a:p>
          </p:txBody>
        </p:sp>
        <p:sp>
          <p:nvSpPr>
            <p:cNvPr id="1810" name="Freeform: Shape 1809">
              <a:extLst>
                <a:ext uri="{FF2B5EF4-FFF2-40B4-BE49-F238E27FC236}">
                  <a16:creationId xmlns:a16="http://schemas.microsoft.com/office/drawing/2014/main" id="{8DCCBFC9-955B-42C5-BC51-BBC584CBDCA3}"/>
                </a:ext>
              </a:extLst>
            </p:cNvPr>
            <p:cNvSpPr/>
            <p:nvPr/>
          </p:nvSpPr>
          <p:spPr>
            <a:xfrm>
              <a:off x="628756" y="5592377"/>
              <a:ext cx="64711" cy="14601"/>
            </a:xfrm>
            <a:custGeom>
              <a:avLst/>
              <a:gdLst>
                <a:gd name="connsiteX0" fmla="*/ 7235 w 64711"/>
                <a:gd name="connsiteY0" fmla="*/ 7234 h 14601"/>
                <a:gd name="connsiteX1" fmla="*/ 0 w 64711"/>
                <a:gd name="connsiteY1" fmla="*/ 14601 h 14601"/>
                <a:gd name="connsiteX2" fmla="*/ 64711 w 64711"/>
                <a:gd name="connsiteY2" fmla="*/ 14601 h 14601"/>
                <a:gd name="connsiteX3" fmla="*/ 64711 w 64711"/>
                <a:gd name="connsiteY3" fmla="*/ 0 h 14601"/>
                <a:gd name="connsiteX4" fmla="*/ 0 w 64711"/>
                <a:gd name="connsiteY4" fmla="*/ 0 h 14601"/>
                <a:gd name="connsiteX5" fmla="*/ 7235 w 64711"/>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11" h="14601">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w="12700" cap="flat">
              <a:noFill/>
              <a:prstDash val="solid"/>
              <a:miter/>
            </a:ln>
          </p:spPr>
          <p:txBody>
            <a:bodyPr rtlCol="0" anchor="ctr"/>
            <a:lstStyle/>
            <a:p>
              <a:endParaRPr lang="en-US" dirty="0"/>
            </a:p>
          </p:txBody>
        </p:sp>
        <p:sp>
          <p:nvSpPr>
            <p:cNvPr id="1811" name="Freeform: Shape 1810">
              <a:extLst>
                <a:ext uri="{FF2B5EF4-FFF2-40B4-BE49-F238E27FC236}">
                  <a16:creationId xmlns:a16="http://schemas.microsoft.com/office/drawing/2014/main" id="{1C34D19B-7E2B-4DEA-A4A5-DB854FE8B44E}"/>
                </a:ext>
              </a:extLst>
            </p:cNvPr>
            <p:cNvSpPr/>
            <p:nvPr/>
          </p:nvSpPr>
          <p:spPr>
            <a:xfrm>
              <a:off x="3224779" y="6539049"/>
              <a:ext cx="60" cy="2379"/>
            </a:xfrm>
            <a:custGeom>
              <a:avLst/>
              <a:gdLst>
                <a:gd name="connsiteX0" fmla="*/ 60 w 60"/>
                <a:gd name="connsiteY0" fmla="*/ 1339 h 2379"/>
                <a:gd name="connsiteX1" fmla="*/ 60 w 60"/>
                <a:gd name="connsiteY1" fmla="*/ 2277 h 2379"/>
                <a:gd name="connsiteX2" fmla="*/ 60 w 60"/>
                <a:gd name="connsiteY2" fmla="*/ 1607 h 2379"/>
                <a:gd name="connsiteX3" fmla="*/ 60 w 60"/>
                <a:gd name="connsiteY3" fmla="*/ 0 h 2379"/>
              </a:gdLst>
              <a:ahLst/>
              <a:cxnLst>
                <a:cxn ang="0">
                  <a:pos x="connsiteX0" y="connsiteY0"/>
                </a:cxn>
                <a:cxn ang="0">
                  <a:pos x="connsiteX1" y="connsiteY1"/>
                </a:cxn>
                <a:cxn ang="0">
                  <a:pos x="connsiteX2" y="connsiteY2"/>
                </a:cxn>
                <a:cxn ang="0">
                  <a:pos x="connsiteX3" y="connsiteY3"/>
                </a:cxn>
              </a:cxnLst>
              <a:rect l="l" t="t" r="r" b="b"/>
              <a:pathLst>
                <a:path w="60" h="2379">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w="12700" cap="flat">
              <a:noFill/>
              <a:prstDash val="solid"/>
              <a:miter/>
            </a:ln>
          </p:spPr>
          <p:txBody>
            <a:bodyPr rtlCol="0" anchor="ctr"/>
            <a:lstStyle/>
            <a:p>
              <a:endParaRPr lang="en-US" dirty="0"/>
            </a:p>
          </p:txBody>
        </p:sp>
        <p:sp>
          <p:nvSpPr>
            <p:cNvPr id="1812" name="Freeform: Shape 1811">
              <a:extLst>
                <a:ext uri="{FF2B5EF4-FFF2-40B4-BE49-F238E27FC236}">
                  <a16:creationId xmlns:a16="http://schemas.microsoft.com/office/drawing/2014/main" id="{6CE4930C-FD9D-41D6-9180-EBC62342AC3A}"/>
                </a:ext>
              </a:extLst>
            </p:cNvPr>
            <p:cNvSpPr/>
            <p:nvPr/>
          </p:nvSpPr>
          <p:spPr>
            <a:xfrm>
              <a:off x="3239175" y="6539049"/>
              <a:ext cx="60" cy="2277"/>
            </a:xfrm>
            <a:custGeom>
              <a:avLst/>
              <a:gdLst>
                <a:gd name="connsiteX0" fmla="*/ 0 w 60"/>
                <a:gd name="connsiteY0" fmla="*/ 2277 h 2277"/>
                <a:gd name="connsiteX1" fmla="*/ 0 w 60"/>
                <a:gd name="connsiteY1" fmla="*/ 1339 h 2277"/>
                <a:gd name="connsiteX2" fmla="*/ 0 w 60"/>
                <a:gd name="connsiteY2" fmla="*/ 0 h 2277"/>
                <a:gd name="connsiteX3" fmla="*/ 0 w 60"/>
                <a:gd name="connsiteY3" fmla="*/ 1607 h 2277"/>
                <a:gd name="connsiteX4" fmla="*/ 0 w 60"/>
                <a:gd name="connsiteY4" fmla="*/ 2277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2277">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w="12700" cap="flat">
              <a:noFill/>
              <a:prstDash val="solid"/>
              <a:miter/>
            </a:ln>
          </p:spPr>
          <p:txBody>
            <a:bodyPr rtlCol="0" anchor="ctr"/>
            <a:lstStyle/>
            <a:p>
              <a:endParaRPr lang="en-US" dirty="0"/>
            </a:p>
          </p:txBody>
        </p:sp>
        <p:sp>
          <p:nvSpPr>
            <p:cNvPr id="1813" name="Freeform: Shape 1812">
              <a:extLst>
                <a:ext uri="{FF2B5EF4-FFF2-40B4-BE49-F238E27FC236}">
                  <a16:creationId xmlns:a16="http://schemas.microsoft.com/office/drawing/2014/main" id="{DB0B35D1-45E0-47C1-A862-A16CCFB773C7}"/>
                </a:ext>
              </a:extLst>
            </p:cNvPr>
            <p:cNvSpPr/>
            <p:nvPr/>
          </p:nvSpPr>
          <p:spPr>
            <a:xfrm>
              <a:off x="153538" y="6470195"/>
              <a:ext cx="20632" cy="14612"/>
            </a:xfrm>
            <a:custGeom>
              <a:avLst/>
              <a:gdLst>
                <a:gd name="connsiteX0" fmla="*/ 12862 w 20632"/>
                <a:gd name="connsiteY0" fmla="*/ 7234 h 14612"/>
                <a:gd name="connsiteX1" fmla="*/ 20097 w 20632"/>
                <a:gd name="connsiteY1" fmla="*/ 0 h 14612"/>
                <a:gd name="connsiteX2" fmla="*/ 7235 w 20632"/>
                <a:gd name="connsiteY2" fmla="*/ 0 h 14612"/>
                <a:gd name="connsiteX3" fmla="*/ 7235 w 20632"/>
                <a:gd name="connsiteY3" fmla="*/ 7234 h 14612"/>
                <a:gd name="connsiteX4" fmla="*/ 0 w 20632"/>
                <a:gd name="connsiteY4" fmla="*/ 14601 h 14612"/>
                <a:gd name="connsiteX5" fmla="*/ 20633 w 20632"/>
                <a:gd name="connsiteY5" fmla="*/ 14601 h 14612"/>
                <a:gd name="connsiteX6" fmla="*/ 12873 w 20632"/>
                <a:gd name="connsiteY6" fmla="*/ 7649 h 14612"/>
                <a:gd name="connsiteX7" fmla="*/ 12862 w 20632"/>
                <a:gd name="connsiteY7" fmla="*/ 7234 h 1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32" h="14612">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w="12700" cap="flat">
              <a:noFill/>
              <a:prstDash val="solid"/>
              <a:miter/>
            </a:ln>
          </p:spPr>
          <p:txBody>
            <a:bodyPr rtlCol="0" anchor="ctr"/>
            <a:lstStyle/>
            <a:p>
              <a:endParaRPr lang="en-US" dirty="0"/>
            </a:p>
          </p:txBody>
        </p:sp>
        <p:sp>
          <p:nvSpPr>
            <p:cNvPr id="1814" name="Freeform: Shape 1813">
              <a:extLst>
                <a:ext uri="{FF2B5EF4-FFF2-40B4-BE49-F238E27FC236}">
                  <a16:creationId xmlns:a16="http://schemas.microsoft.com/office/drawing/2014/main" id="{7E968023-45F2-4972-8680-CB924BC9A727}"/>
                </a:ext>
              </a:extLst>
            </p:cNvPr>
            <p:cNvSpPr/>
            <p:nvPr/>
          </p:nvSpPr>
          <p:spPr>
            <a:xfrm>
              <a:off x="166936" y="6470195"/>
              <a:ext cx="37379" cy="14601"/>
            </a:xfrm>
            <a:custGeom>
              <a:avLst/>
              <a:gdLst>
                <a:gd name="connsiteX0" fmla="*/ 37380 w 37379"/>
                <a:gd name="connsiteY0" fmla="*/ 7234 h 14601"/>
                <a:gd name="connsiteX1" fmla="*/ 30011 w 37379"/>
                <a:gd name="connsiteY1" fmla="*/ 0 h 14601"/>
                <a:gd name="connsiteX2" fmla="*/ 7235 w 37379"/>
                <a:gd name="connsiteY2" fmla="*/ 0 h 14601"/>
                <a:gd name="connsiteX3" fmla="*/ 0 w 37379"/>
                <a:gd name="connsiteY3" fmla="*/ 7234 h 14601"/>
                <a:gd name="connsiteX4" fmla="*/ 7235 w 37379"/>
                <a:gd name="connsiteY4" fmla="*/ 14601 h 14601"/>
                <a:gd name="connsiteX5" fmla="*/ 30011 w 37379"/>
                <a:gd name="connsiteY5" fmla="*/ 14601 h 14601"/>
                <a:gd name="connsiteX6" fmla="*/ 37380 w 37379"/>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79" h="14601">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w="12700" cap="flat">
              <a:noFill/>
              <a:prstDash val="solid"/>
              <a:miter/>
            </a:ln>
          </p:spPr>
          <p:txBody>
            <a:bodyPr rtlCol="0" anchor="ctr"/>
            <a:lstStyle/>
            <a:p>
              <a:endParaRPr lang="en-US" dirty="0"/>
            </a:p>
          </p:txBody>
        </p:sp>
        <p:sp>
          <p:nvSpPr>
            <p:cNvPr id="1815" name="Freeform: Shape 1814">
              <a:extLst>
                <a:ext uri="{FF2B5EF4-FFF2-40B4-BE49-F238E27FC236}">
                  <a16:creationId xmlns:a16="http://schemas.microsoft.com/office/drawing/2014/main" id="{A26AAA65-F6EC-4A24-9029-F48683C114CA}"/>
                </a:ext>
              </a:extLst>
            </p:cNvPr>
            <p:cNvSpPr/>
            <p:nvPr/>
          </p:nvSpPr>
          <p:spPr>
            <a:xfrm>
              <a:off x="146169" y="5598807"/>
              <a:ext cx="14469" cy="885989"/>
            </a:xfrm>
            <a:custGeom>
              <a:avLst/>
              <a:gdLst>
                <a:gd name="connsiteX0" fmla="*/ 7235 w 14469"/>
                <a:gd name="connsiteY0" fmla="*/ 885990 h 885989"/>
                <a:gd name="connsiteX1" fmla="*/ 14470 w 14469"/>
                <a:gd name="connsiteY1" fmla="*/ 878622 h 885989"/>
                <a:gd name="connsiteX2" fmla="*/ 14470 w 14469"/>
                <a:gd name="connsiteY2" fmla="*/ 0 h 885989"/>
                <a:gd name="connsiteX3" fmla="*/ 7235 w 14469"/>
                <a:gd name="connsiteY3" fmla="*/ 7234 h 885989"/>
                <a:gd name="connsiteX4" fmla="*/ 0 w 14469"/>
                <a:gd name="connsiteY4" fmla="*/ 0 h 885989"/>
                <a:gd name="connsiteX5" fmla="*/ 0 w 14469"/>
                <a:gd name="connsiteY5" fmla="*/ 879024 h 885989"/>
                <a:gd name="connsiteX6" fmla="*/ 7235 w 14469"/>
                <a:gd name="connsiteY6" fmla="*/ 885990 h 8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85989">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816" name="Freeform: Shape 1815">
              <a:extLst>
                <a:ext uri="{FF2B5EF4-FFF2-40B4-BE49-F238E27FC236}">
                  <a16:creationId xmlns:a16="http://schemas.microsoft.com/office/drawing/2014/main" id="{903635F9-EF43-4044-9873-C781B558148F}"/>
                </a:ext>
              </a:extLst>
            </p:cNvPr>
            <p:cNvSpPr/>
            <p:nvPr/>
          </p:nvSpPr>
          <p:spPr>
            <a:xfrm>
              <a:off x="146169" y="5435697"/>
              <a:ext cx="14650" cy="170410"/>
            </a:xfrm>
            <a:custGeom>
              <a:avLst/>
              <a:gdLst>
                <a:gd name="connsiteX0" fmla="*/ 0 w 14650"/>
                <a:gd name="connsiteY0" fmla="*/ 6648 h 170410"/>
                <a:gd name="connsiteX1" fmla="*/ 0 w 14650"/>
                <a:gd name="connsiteY1" fmla="*/ 163110 h 170410"/>
                <a:gd name="connsiteX2" fmla="*/ 7302 w 14650"/>
                <a:gd name="connsiteY2" fmla="*/ 170410 h 170410"/>
                <a:gd name="connsiteX3" fmla="*/ 14604 w 14650"/>
                <a:gd name="connsiteY3" fmla="*/ 163110 h 170410"/>
                <a:gd name="connsiteX4" fmla="*/ 14604 w 14650"/>
                <a:gd name="connsiteY4" fmla="*/ 6648 h 170410"/>
                <a:gd name="connsiteX5" fmla="*/ 14604 w 14650"/>
                <a:gd name="connsiteY5" fmla="*/ 6648 h 170410"/>
                <a:gd name="connsiteX6" fmla="*/ 14604 w 14650"/>
                <a:gd name="connsiteY6" fmla="*/ 5175 h 170410"/>
                <a:gd name="connsiteX7" fmla="*/ 14604 w 14650"/>
                <a:gd name="connsiteY7" fmla="*/ 3969 h 170410"/>
                <a:gd name="connsiteX8" fmla="*/ 13934 w 14650"/>
                <a:gd name="connsiteY8" fmla="*/ 2898 h 170410"/>
                <a:gd name="connsiteX9" fmla="*/ 12862 w 14650"/>
                <a:gd name="connsiteY9" fmla="*/ 1826 h 170410"/>
                <a:gd name="connsiteX10" fmla="*/ 8307 w 14650"/>
                <a:gd name="connsiteY10" fmla="*/ 85 h 170410"/>
                <a:gd name="connsiteX11" fmla="*/ 60 w 14650"/>
                <a:gd name="connsiteY11" fmla="*/ 6139 h 170410"/>
                <a:gd name="connsiteX12" fmla="*/ 0 w 14650"/>
                <a:gd name="connsiteY12" fmla="*/ 6648 h 17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50" h="17041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w="12700" cap="flat">
              <a:noFill/>
              <a:prstDash val="solid"/>
              <a:miter/>
            </a:ln>
          </p:spPr>
          <p:txBody>
            <a:bodyPr rtlCol="0" anchor="ctr"/>
            <a:lstStyle/>
            <a:p>
              <a:endParaRPr lang="en-US" dirty="0"/>
            </a:p>
          </p:txBody>
        </p:sp>
        <p:sp>
          <p:nvSpPr>
            <p:cNvPr id="1817" name="Freeform: Shape 1816">
              <a:extLst>
                <a:ext uri="{FF2B5EF4-FFF2-40B4-BE49-F238E27FC236}">
                  <a16:creationId xmlns:a16="http://schemas.microsoft.com/office/drawing/2014/main" id="{F3692C87-7951-4F03-A832-B32B59FA78AB}"/>
                </a:ext>
              </a:extLst>
            </p:cNvPr>
            <p:cNvSpPr/>
            <p:nvPr/>
          </p:nvSpPr>
          <p:spPr>
            <a:xfrm>
              <a:off x="316321" y="6480912"/>
              <a:ext cx="14603" cy="372399"/>
            </a:xfrm>
            <a:custGeom>
              <a:avLst/>
              <a:gdLst>
                <a:gd name="connsiteX0" fmla="*/ 7369 w 14603"/>
                <a:gd name="connsiteY0" fmla="*/ 7234 h 372399"/>
                <a:gd name="connsiteX1" fmla="*/ 670 w 14603"/>
                <a:gd name="connsiteY1" fmla="*/ 2679 h 372399"/>
                <a:gd name="connsiteX2" fmla="*/ 0 w 14603"/>
                <a:gd name="connsiteY2" fmla="*/ 2679 h 372399"/>
                <a:gd name="connsiteX3" fmla="*/ 0 w 14603"/>
                <a:gd name="connsiteY3" fmla="*/ 372399 h 372399"/>
                <a:gd name="connsiteX4" fmla="*/ 14604 w 14603"/>
                <a:gd name="connsiteY4" fmla="*/ 372399 h 372399"/>
                <a:gd name="connsiteX5" fmla="*/ 14604 w 14603"/>
                <a:gd name="connsiteY5" fmla="*/ 0 h 372399"/>
                <a:gd name="connsiteX6" fmla="*/ 7369 w 14603"/>
                <a:gd name="connsiteY6" fmla="*/ 7234 h 37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72399">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818" name="Freeform: Shape 1817">
              <a:extLst>
                <a:ext uri="{FF2B5EF4-FFF2-40B4-BE49-F238E27FC236}">
                  <a16:creationId xmlns:a16="http://schemas.microsoft.com/office/drawing/2014/main" id="{E387B962-B1A3-464F-9F21-57A49CE41ADA}"/>
                </a:ext>
              </a:extLst>
            </p:cNvPr>
            <p:cNvSpPr/>
            <p:nvPr/>
          </p:nvSpPr>
          <p:spPr>
            <a:xfrm>
              <a:off x="306004" y="6121238"/>
              <a:ext cx="14603" cy="363558"/>
            </a:xfrm>
            <a:custGeom>
              <a:avLst/>
              <a:gdLst>
                <a:gd name="connsiteX0" fmla="*/ 7235 w 14603"/>
                <a:gd name="connsiteY0" fmla="*/ 363558 h 363558"/>
                <a:gd name="connsiteX1" fmla="*/ 10316 w 14603"/>
                <a:gd name="connsiteY1" fmla="*/ 362755 h 363558"/>
                <a:gd name="connsiteX2" fmla="*/ 10986 w 14603"/>
                <a:gd name="connsiteY2" fmla="*/ 362755 h 363558"/>
                <a:gd name="connsiteX3" fmla="*/ 10316 w 14603"/>
                <a:gd name="connsiteY3" fmla="*/ 360076 h 363558"/>
                <a:gd name="connsiteX4" fmla="*/ 10316 w 14603"/>
                <a:gd name="connsiteY4" fmla="*/ 349493 h 363558"/>
                <a:gd name="connsiteX5" fmla="*/ 14604 w 14603"/>
                <a:gd name="connsiteY5" fmla="*/ 343063 h 363558"/>
                <a:gd name="connsiteX6" fmla="*/ 14604 w 14603"/>
                <a:gd name="connsiteY6" fmla="*/ 343063 h 363558"/>
                <a:gd name="connsiteX7" fmla="*/ 14604 w 14603"/>
                <a:gd name="connsiteY7" fmla="*/ 0 h 363558"/>
                <a:gd name="connsiteX8" fmla="*/ 7235 w 14603"/>
                <a:gd name="connsiteY8" fmla="*/ 7368 h 363558"/>
                <a:gd name="connsiteX9" fmla="*/ 0 w 14603"/>
                <a:gd name="connsiteY9" fmla="*/ 0 h 363558"/>
                <a:gd name="connsiteX10" fmla="*/ 0 w 14603"/>
                <a:gd name="connsiteY10" fmla="*/ 356459 h 363558"/>
                <a:gd name="connsiteX11" fmla="*/ 7235 w 14603"/>
                <a:gd name="connsiteY11" fmla="*/ 363558 h 36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63558">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w="12700" cap="flat">
              <a:noFill/>
              <a:prstDash val="solid"/>
              <a:miter/>
            </a:ln>
          </p:spPr>
          <p:txBody>
            <a:bodyPr rtlCol="0" anchor="ctr"/>
            <a:lstStyle/>
            <a:p>
              <a:endParaRPr lang="en-US" dirty="0"/>
            </a:p>
          </p:txBody>
        </p:sp>
        <p:sp>
          <p:nvSpPr>
            <p:cNvPr id="1819" name="Freeform: Shape 1818">
              <a:extLst>
                <a:ext uri="{FF2B5EF4-FFF2-40B4-BE49-F238E27FC236}">
                  <a16:creationId xmlns:a16="http://schemas.microsoft.com/office/drawing/2014/main" id="{9659DD08-4487-4A2C-BC38-12E219C15A77}"/>
                </a:ext>
              </a:extLst>
            </p:cNvPr>
            <p:cNvSpPr/>
            <p:nvPr/>
          </p:nvSpPr>
          <p:spPr>
            <a:xfrm>
              <a:off x="693467" y="6470865"/>
              <a:ext cx="14603" cy="382848"/>
            </a:xfrm>
            <a:custGeom>
              <a:avLst/>
              <a:gdLst>
                <a:gd name="connsiteX0" fmla="*/ 14604 w 14603"/>
                <a:gd name="connsiteY0" fmla="*/ 6564 h 382848"/>
                <a:gd name="connsiteX1" fmla="*/ 14604 w 14603"/>
                <a:gd name="connsiteY1" fmla="*/ 0 h 382848"/>
                <a:gd name="connsiteX2" fmla="*/ 7235 w 14603"/>
                <a:gd name="connsiteY2" fmla="*/ 7234 h 382848"/>
                <a:gd name="connsiteX3" fmla="*/ 0 w 14603"/>
                <a:gd name="connsiteY3" fmla="*/ 0 h 382848"/>
                <a:gd name="connsiteX4" fmla="*/ 0 w 14603"/>
                <a:gd name="connsiteY4" fmla="*/ 382848 h 382848"/>
                <a:gd name="connsiteX5" fmla="*/ 14604 w 14603"/>
                <a:gd name="connsiteY5" fmla="*/ 382848 h 382848"/>
                <a:gd name="connsiteX6" fmla="*/ 14604 w 14603"/>
                <a:gd name="connsiteY6" fmla="*/ 6564 h 38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82848">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w="12700" cap="flat">
              <a:noFill/>
              <a:prstDash val="solid"/>
              <a:miter/>
            </a:ln>
          </p:spPr>
          <p:txBody>
            <a:bodyPr rtlCol="0" anchor="ctr"/>
            <a:lstStyle/>
            <a:p>
              <a:endParaRPr lang="en-US" dirty="0"/>
            </a:p>
          </p:txBody>
        </p:sp>
        <p:sp>
          <p:nvSpPr>
            <p:cNvPr id="1820" name="Freeform: Shape 1819">
              <a:extLst>
                <a:ext uri="{FF2B5EF4-FFF2-40B4-BE49-F238E27FC236}">
                  <a16:creationId xmlns:a16="http://schemas.microsoft.com/office/drawing/2014/main" id="{DDCE8659-6F49-482F-9FA7-394275606A7E}"/>
                </a:ext>
              </a:extLst>
            </p:cNvPr>
            <p:cNvSpPr/>
            <p:nvPr/>
          </p:nvSpPr>
          <p:spPr>
            <a:xfrm>
              <a:off x="4560595" y="6539256"/>
              <a:ext cx="14570" cy="314724"/>
            </a:xfrm>
            <a:custGeom>
              <a:avLst/>
              <a:gdLst>
                <a:gd name="connsiteX0" fmla="*/ 0 w 14570"/>
                <a:gd name="connsiteY0" fmla="*/ 6624 h 314724"/>
                <a:gd name="connsiteX1" fmla="*/ 0 w 14570"/>
                <a:gd name="connsiteY1" fmla="*/ 314725 h 314724"/>
                <a:gd name="connsiteX2" fmla="*/ 14470 w 14570"/>
                <a:gd name="connsiteY2" fmla="*/ 314725 h 314724"/>
                <a:gd name="connsiteX3" fmla="*/ 14470 w 14570"/>
                <a:gd name="connsiteY3" fmla="*/ 6624 h 314724"/>
                <a:gd name="connsiteX4" fmla="*/ 14470 w 14570"/>
                <a:gd name="connsiteY4" fmla="*/ 5419 h 314724"/>
                <a:gd name="connsiteX5" fmla="*/ 14470 w 14570"/>
                <a:gd name="connsiteY5" fmla="*/ 3945 h 314724"/>
                <a:gd name="connsiteX6" fmla="*/ 13800 w 14570"/>
                <a:gd name="connsiteY6" fmla="*/ 2739 h 314724"/>
                <a:gd name="connsiteX7" fmla="*/ 12996 w 14570"/>
                <a:gd name="connsiteY7" fmla="*/ 1668 h 314724"/>
                <a:gd name="connsiteX8" fmla="*/ 11924 w 14570"/>
                <a:gd name="connsiteY8" fmla="*/ 864 h 314724"/>
                <a:gd name="connsiteX9" fmla="*/ 10718 w 14570"/>
                <a:gd name="connsiteY9" fmla="*/ 60 h 314724"/>
                <a:gd name="connsiteX10" fmla="*/ 9244 w 14570"/>
                <a:gd name="connsiteY10" fmla="*/ 60 h 314724"/>
                <a:gd name="connsiteX11" fmla="*/ 7771 w 14570"/>
                <a:gd name="connsiteY11" fmla="*/ 60 h 314724"/>
                <a:gd name="connsiteX12" fmla="*/ 0 w 14570"/>
                <a:gd name="connsiteY12" fmla="*/ 6624 h 31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0" h="314724">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w="12700" cap="flat">
              <a:noFill/>
              <a:prstDash val="solid"/>
              <a:miter/>
            </a:ln>
          </p:spPr>
          <p:txBody>
            <a:bodyPr rtlCol="0" anchor="ctr"/>
            <a:lstStyle/>
            <a:p>
              <a:endParaRPr lang="en-US" dirty="0"/>
            </a:p>
          </p:txBody>
        </p:sp>
        <p:sp>
          <p:nvSpPr>
            <p:cNvPr id="1821" name="Freeform: Shape 1820">
              <a:extLst>
                <a:ext uri="{FF2B5EF4-FFF2-40B4-BE49-F238E27FC236}">
                  <a16:creationId xmlns:a16="http://schemas.microsoft.com/office/drawing/2014/main" id="{71F217AD-0B2C-43D3-9E5E-DCE4ABB636F1}"/>
                </a:ext>
              </a:extLst>
            </p:cNvPr>
            <p:cNvSpPr/>
            <p:nvPr/>
          </p:nvSpPr>
          <p:spPr>
            <a:xfrm>
              <a:off x="1761268" y="5829882"/>
              <a:ext cx="7368" cy="14601"/>
            </a:xfrm>
            <a:custGeom>
              <a:avLst/>
              <a:gdLst>
                <a:gd name="connsiteX0" fmla="*/ 0 w 7368"/>
                <a:gd name="connsiteY0" fmla="*/ 7234 h 14601"/>
                <a:gd name="connsiteX1" fmla="*/ 7369 w 7368"/>
                <a:gd name="connsiteY1" fmla="*/ 0 h 14601"/>
                <a:gd name="connsiteX2" fmla="*/ 7369 w 7368"/>
                <a:gd name="connsiteY2" fmla="*/ 0 h 14601"/>
                <a:gd name="connsiteX3" fmla="*/ 0 w 7368"/>
                <a:gd name="connsiteY3" fmla="*/ 7234 h 14601"/>
                <a:gd name="connsiteX4" fmla="*/ 7369 w 7368"/>
                <a:gd name="connsiteY4" fmla="*/ 14601 h 14601"/>
                <a:gd name="connsiteX5" fmla="*/ 7369 w 7368"/>
                <a:gd name="connsiteY5" fmla="*/ 14601 h 14601"/>
                <a:gd name="connsiteX6" fmla="*/ 0 w 736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601">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w="12700" cap="flat">
              <a:noFill/>
              <a:prstDash val="solid"/>
              <a:miter/>
            </a:ln>
          </p:spPr>
          <p:txBody>
            <a:bodyPr rtlCol="0" anchor="ctr"/>
            <a:lstStyle/>
            <a:p>
              <a:endParaRPr lang="en-US" dirty="0"/>
            </a:p>
          </p:txBody>
        </p:sp>
        <p:sp>
          <p:nvSpPr>
            <p:cNvPr id="1822" name="Freeform: Shape 1821">
              <a:extLst>
                <a:ext uri="{FF2B5EF4-FFF2-40B4-BE49-F238E27FC236}">
                  <a16:creationId xmlns:a16="http://schemas.microsoft.com/office/drawing/2014/main" id="{5206293D-7860-490E-9FB1-6BB5F29EE923}"/>
                </a:ext>
              </a:extLst>
            </p:cNvPr>
            <p:cNvSpPr/>
            <p:nvPr/>
          </p:nvSpPr>
          <p:spPr>
            <a:xfrm>
              <a:off x="693467" y="6470329"/>
              <a:ext cx="14603" cy="7367"/>
            </a:xfrm>
            <a:custGeom>
              <a:avLst/>
              <a:gdLst>
                <a:gd name="connsiteX0" fmla="*/ 7235 w 14603"/>
                <a:gd name="connsiteY0" fmla="*/ 7368 h 7367"/>
                <a:gd name="connsiteX1" fmla="*/ 0 w 14603"/>
                <a:gd name="connsiteY1" fmla="*/ 0 h 7367"/>
                <a:gd name="connsiteX2" fmla="*/ 0 w 14603"/>
                <a:gd name="connsiteY2" fmla="*/ 0 h 7367"/>
                <a:gd name="connsiteX3" fmla="*/ 7235 w 14603"/>
                <a:gd name="connsiteY3" fmla="*/ 7234 h 7367"/>
                <a:gd name="connsiteX4" fmla="*/ 14604 w 14603"/>
                <a:gd name="connsiteY4" fmla="*/ 0 h 7367"/>
                <a:gd name="connsiteX5" fmla="*/ 14604 w 14603"/>
                <a:gd name="connsiteY5" fmla="*/ 0 h 7367"/>
                <a:gd name="connsiteX6" fmla="*/ 7235 w 14603"/>
                <a:gd name="connsiteY6"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367">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w="12700" cap="flat">
              <a:noFill/>
              <a:prstDash val="solid"/>
              <a:miter/>
            </a:ln>
          </p:spPr>
          <p:txBody>
            <a:bodyPr rtlCol="0" anchor="ctr"/>
            <a:lstStyle/>
            <a:p>
              <a:endParaRPr lang="en-US" dirty="0"/>
            </a:p>
          </p:txBody>
        </p:sp>
        <p:sp>
          <p:nvSpPr>
            <p:cNvPr id="1823" name="Freeform: Shape 1822">
              <a:extLst>
                <a:ext uri="{FF2B5EF4-FFF2-40B4-BE49-F238E27FC236}">
                  <a16:creationId xmlns:a16="http://schemas.microsoft.com/office/drawing/2014/main" id="{6A7092A8-0D9E-47CD-915A-1C7F2B61DCEE}"/>
                </a:ext>
              </a:extLst>
            </p:cNvPr>
            <p:cNvSpPr/>
            <p:nvPr/>
          </p:nvSpPr>
          <p:spPr>
            <a:xfrm>
              <a:off x="693467" y="6462024"/>
              <a:ext cx="14603" cy="15672"/>
            </a:xfrm>
            <a:custGeom>
              <a:avLst/>
              <a:gdLst>
                <a:gd name="connsiteX0" fmla="*/ 7235 w 14603"/>
                <a:gd name="connsiteY0" fmla="*/ 0 h 15672"/>
                <a:gd name="connsiteX1" fmla="*/ 0 w 14603"/>
                <a:gd name="connsiteY1" fmla="*/ 7234 h 15672"/>
                <a:gd name="connsiteX2" fmla="*/ 0 w 14603"/>
                <a:gd name="connsiteY2" fmla="*/ 8305 h 15672"/>
                <a:gd name="connsiteX3" fmla="*/ 7235 w 14603"/>
                <a:gd name="connsiteY3" fmla="*/ 15673 h 15672"/>
                <a:gd name="connsiteX4" fmla="*/ 14604 w 14603"/>
                <a:gd name="connsiteY4" fmla="*/ 8305 h 15672"/>
                <a:gd name="connsiteX5" fmla="*/ 14604 w 14603"/>
                <a:gd name="connsiteY5" fmla="*/ 7502 h 15672"/>
                <a:gd name="connsiteX6" fmla="*/ 13130 w 14603"/>
                <a:gd name="connsiteY6" fmla="*/ 3349 h 15672"/>
                <a:gd name="connsiteX7" fmla="*/ 11522 w 14603"/>
                <a:gd name="connsiteY7" fmla="*/ 1741 h 15672"/>
                <a:gd name="connsiteX8" fmla="*/ 7235 w 14603"/>
                <a:gd name="connsiteY8" fmla="*/ 0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15672">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w="12700" cap="flat">
              <a:noFill/>
              <a:prstDash val="solid"/>
              <a:miter/>
            </a:ln>
          </p:spPr>
          <p:txBody>
            <a:bodyPr rtlCol="0" anchor="ctr"/>
            <a:lstStyle/>
            <a:p>
              <a:endParaRPr lang="en-US" dirty="0"/>
            </a:p>
          </p:txBody>
        </p:sp>
        <p:sp>
          <p:nvSpPr>
            <p:cNvPr id="1824" name="Freeform: Shape 1823">
              <a:extLst>
                <a:ext uri="{FF2B5EF4-FFF2-40B4-BE49-F238E27FC236}">
                  <a16:creationId xmlns:a16="http://schemas.microsoft.com/office/drawing/2014/main" id="{F2338D05-B906-4A0B-8129-A3B0A6BF421E}"/>
                </a:ext>
              </a:extLst>
            </p:cNvPr>
            <p:cNvSpPr/>
            <p:nvPr/>
          </p:nvSpPr>
          <p:spPr>
            <a:xfrm>
              <a:off x="1004831" y="6129007"/>
              <a:ext cx="1339" cy="3750"/>
            </a:xfrm>
            <a:custGeom>
              <a:avLst/>
              <a:gdLst>
                <a:gd name="connsiteX0" fmla="*/ 0 w 1339"/>
                <a:gd name="connsiteY0" fmla="*/ 3751 h 3750"/>
                <a:gd name="connsiteX1" fmla="*/ 1340 w 1339"/>
                <a:gd name="connsiteY1" fmla="*/ 3751 h 3750"/>
                <a:gd name="connsiteX2" fmla="*/ 1340 w 1339"/>
                <a:gd name="connsiteY2" fmla="*/ 0 h 3750"/>
                <a:gd name="connsiteX3" fmla="*/ 0 w 1339"/>
                <a:gd name="connsiteY3" fmla="*/ 3751 h 3750"/>
              </a:gdLst>
              <a:ahLst/>
              <a:cxnLst>
                <a:cxn ang="0">
                  <a:pos x="connsiteX0" y="connsiteY0"/>
                </a:cxn>
                <a:cxn ang="0">
                  <a:pos x="connsiteX1" y="connsiteY1"/>
                </a:cxn>
                <a:cxn ang="0">
                  <a:pos x="connsiteX2" y="connsiteY2"/>
                </a:cxn>
                <a:cxn ang="0">
                  <a:pos x="connsiteX3" y="connsiteY3"/>
                </a:cxn>
              </a:cxnLst>
              <a:rect l="l" t="t" r="r" b="b"/>
              <a:pathLst>
                <a:path w="1339" h="3750">
                  <a:moveTo>
                    <a:pt x="0" y="3751"/>
                  </a:moveTo>
                  <a:lnTo>
                    <a:pt x="1340" y="3751"/>
                  </a:lnTo>
                  <a:lnTo>
                    <a:pt x="1340" y="0"/>
                  </a:lnTo>
                  <a:cubicBezTo>
                    <a:pt x="1330" y="1366"/>
                    <a:pt x="859" y="2692"/>
                    <a:pt x="0" y="3751"/>
                  </a:cubicBezTo>
                  <a:close/>
                </a:path>
              </a:pathLst>
            </a:custGeom>
            <a:solidFill>
              <a:srgbClr val="000000"/>
            </a:solidFill>
            <a:ln w="12700" cap="flat">
              <a:noFill/>
              <a:prstDash val="solid"/>
              <a:miter/>
            </a:ln>
          </p:spPr>
          <p:txBody>
            <a:bodyPr rtlCol="0" anchor="ctr"/>
            <a:lstStyle/>
            <a:p>
              <a:endParaRPr lang="en-US" dirty="0"/>
            </a:p>
          </p:txBody>
        </p:sp>
        <p:sp>
          <p:nvSpPr>
            <p:cNvPr id="1825" name="Freeform: Shape 1824">
              <a:extLst>
                <a:ext uri="{FF2B5EF4-FFF2-40B4-BE49-F238E27FC236}">
                  <a16:creationId xmlns:a16="http://schemas.microsoft.com/office/drawing/2014/main" id="{D9D897A2-FC3F-452A-AA62-195609EEB15F}"/>
                </a:ext>
              </a:extLst>
            </p:cNvPr>
            <p:cNvSpPr/>
            <p:nvPr/>
          </p:nvSpPr>
          <p:spPr>
            <a:xfrm>
              <a:off x="991433" y="6129007"/>
              <a:ext cx="1205" cy="3750"/>
            </a:xfrm>
            <a:custGeom>
              <a:avLst/>
              <a:gdLst>
                <a:gd name="connsiteX0" fmla="*/ 0 w 1205"/>
                <a:gd name="connsiteY0" fmla="*/ 0 h 3750"/>
                <a:gd name="connsiteX1" fmla="*/ 0 w 1205"/>
                <a:gd name="connsiteY1" fmla="*/ 3751 h 3750"/>
                <a:gd name="connsiteX2" fmla="*/ 1206 w 1205"/>
                <a:gd name="connsiteY2" fmla="*/ 3751 h 3750"/>
                <a:gd name="connsiteX3" fmla="*/ 0 w 1205"/>
                <a:gd name="connsiteY3" fmla="*/ 0 h 3750"/>
              </a:gdLst>
              <a:ahLst/>
              <a:cxnLst>
                <a:cxn ang="0">
                  <a:pos x="connsiteX0" y="connsiteY0"/>
                </a:cxn>
                <a:cxn ang="0">
                  <a:pos x="connsiteX1" y="connsiteY1"/>
                </a:cxn>
                <a:cxn ang="0">
                  <a:pos x="connsiteX2" y="connsiteY2"/>
                </a:cxn>
                <a:cxn ang="0">
                  <a:pos x="connsiteX3" y="connsiteY3"/>
                </a:cxn>
              </a:cxnLst>
              <a:rect l="l" t="t" r="r" b="b"/>
              <a:pathLst>
                <a:path w="1205" h="3750">
                  <a:moveTo>
                    <a:pt x="0" y="0"/>
                  </a:moveTo>
                  <a:lnTo>
                    <a:pt x="0" y="3751"/>
                  </a:lnTo>
                  <a:lnTo>
                    <a:pt x="1206" y="3751"/>
                  </a:lnTo>
                  <a:cubicBezTo>
                    <a:pt x="451" y="2639"/>
                    <a:pt x="32" y="1340"/>
                    <a:pt x="0" y="0"/>
                  </a:cubicBezTo>
                  <a:close/>
                </a:path>
              </a:pathLst>
            </a:custGeom>
            <a:solidFill>
              <a:srgbClr val="000000"/>
            </a:solidFill>
            <a:ln w="12700" cap="flat">
              <a:noFill/>
              <a:prstDash val="solid"/>
              <a:miter/>
            </a:ln>
          </p:spPr>
          <p:txBody>
            <a:bodyPr rtlCol="0" anchor="ctr"/>
            <a:lstStyle/>
            <a:p>
              <a:endParaRPr lang="en-US" dirty="0"/>
            </a:p>
          </p:txBody>
        </p:sp>
        <p:sp>
          <p:nvSpPr>
            <p:cNvPr id="1826" name="Freeform: Shape 1825">
              <a:extLst>
                <a:ext uri="{FF2B5EF4-FFF2-40B4-BE49-F238E27FC236}">
                  <a16:creationId xmlns:a16="http://schemas.microsoft.com/office/drawing/2014/main" id="{1A6A318F-0030-45E7-A57D-14B28C870BF7}"/>
                </a:ext>
              </a:extLst>
            </p:cNvPr>
            <p:cNvSpPr/>
            <p:nvPr/>
          </p:nvSpPr>
          <p:spPr>
            <a:xfrm>
              <a:off x="693467" y="5782327"/>
              <a:ext cx="14603" cy="215804"/>
            </a:xfrm>
            <a:custGeom>
              <a:avLst/>
              <a:gdLst>
                <a:gd name="connsiteX0" fmla="*/ 7235 w 14603"/>
                <a:gd name="connsiteY0" fmla="*/ 215804 h 215804"/>
                <a:gd name="connsiteX1" fmla="*/ 14604 w 14603"/>
                <a:gd name="connsiteY1" fmla="*/ 208571 h 215804"/>
                <a:gd name="connsiteX2" fmla="*/ 14604 w 14603"/>
                <a:gd name="connsiteY2" fmla="*/ 0 h 215804"/>
                <a:gd name="connsiteX3" fmla="*/ 7235 w 14603"/>
                <a:gd name="connsiteY3" fmla="*/ 7234 h 215804"/>
                <a:gd name="connsiteX4" fmla="*/ 0 w 14603"/>
                <a:gd name="connsiteY4" fmla="*/ 0 h 215804"/>
                <a:gd name="connsiteX5" fmla="*/ 0 w 14603"/>
                <a:gd name="connsiteY5" fmla="*/ 208571 h 215804"/>
                <a:gd name="connsiteX6" fmla="*/ 7235 w 14603"/>
                <a:gd name="connsiteY6" fmla="*/ 21580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15804">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w="12700" cap="flat">
              <a:noFill/>
              <a:prstDash val="solid"/>
              <a:miter/>
            </a:ln>
          </p:spPr>
          <p:txBody>
            <a:bodyPr rtlCol="0" anchor="ctr"/>
            <a:lstStyle/>
            <a:p>
              <a:endParaRPr lang="en-US" dirty="0"/>
            </a:p>
          </p:txBody>
        </p:sp>
        <p:sp>
          <p:nvSpPr>
            <p:cNvPr id="1827" name="Freeform: Shape 1826">
              <a:extLst>
                <a:ext uri="{FF2B5EF4-FFF2-40B4-BE49-F238E27FC236}">
                  <a16:creationId xmlns:a16="http://schemas.microsoft.com/office/drawing/2014/main" id="{61CE365A-C608-4A83-AB68-F2A23D7BD1BE}"/>
                </a:ext>
              </a:extLst>
            </p:cNvPr>
            <p:cNvSpPr/>
            <p:nvPr/>
          </p:nvSpPr>
          <p:spPr>
            <a:xfrm>
              <a:off x="1139747" y="6128203"/>
              <a:ext cx="14201" cy="4554"/>
            </a:xfrm>
            <a:custGeom>
              <a:avLst/>
              <a:gdLst>
                <a:gd name="connsiteX0" fmla="*/ 0 w 14201"/>
                <a:gd name="connsiteY0" fmla="*/ 4555 h 4554"/>
                <a:gd name="connsiteX1" fmla="*/ 7503 w 14201"/>
                <a:gd name="connsiteY1" fmla="*/ 4555 h 4554"/>
                <a:gd name="connsiteX2" fmla="*/ 14202 w 14201"/>
                <a:gd name="connsiteY2" fmla="*/ 0 h 4554"/>
                <a:gd name="connsiteX3" fmla="*/ 6699 w 14201"/>
                <a:gd name="connsiteY3" fmla="*/ 0 h 4554"/>
                <a:gd name="connsiteX4" fmla="*/ 0 w 14201"/>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1" h="4554">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dirty="0"/>
            </a:p>
          </p:txBody>
        </p:sp>
        <p:sp>
          <p:nvSpPr>
            <p:cNvPr id="1828" name="Freeform: Shape 1827">
              <a:extLst>
                <a:ext uri="{FF2B5EF4-FFF2-40B4-BE49-F238E27FC236}">
                  <a16:creationId xmlns:a16="http://schemas.microsoft.com/office/drawing/2014/main" id="{B734F8B4-7020-4F20-89AA-82B038E69B22}"/>
                </a:ext>
              </a:extLst>
            </p:cNvPr>
            <p:cNvSpPr/>
            <p:nvPr/>
          </p:nvSpPr>
          <p:spPr>
            <a:xfrm>
              <a:off x="1147249" y="6128203"/>
              <a:ext cx="75295" cy="4554"/>
            </a:xfrm>
            <a:custGeom>
              <a:avLst/>
              <a:gdLst>
                <a:gd name="connsiteX0" fmla="*/ 0 w 75295"/>
                <a:gd name="connsiteY0" fmla="*/ 4555 h 4554"/>
                <a:gd name="connsiteX1" fmla="*/ 75295 w 75295"/>
                <a:gd name="connsiteY1" fmla="*/ 4555 h 4554"/>
                <a:gd name="connsiteX2" fmla="*/ 68463 w 75295"/>
                <a:gd name="connsiteY2" fmla="*/ 0 h 4554"/>
                <a:gd name="connsiteX3" fmla="*/ 6699 w 75295"/>
                <a:gd name="connsiteY3" fmla="*/ 0 h 4554"/>
                <a:gd name="connsiteX4" fmla="*/ 0 w 75295"/>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5" h="4554">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dirty="0"/>
            </a:p>
          </p:txBody>
        </p:sp>
        <p:sp>
          <p:nvSpPr>
            <p:cNvPr id="1829" name="Freeform: Shape 1828">
              <a:extLst>
                <a:ext uri="{FF2B5EF4-FFF2-40B4-BE49-F238E27FC236}">
                  <a16:creationId xmlns:a16="http://schemas.microsoft.com/office/drawing/2014/main" id="{B5728631-3ED9-47E9-9A5F-307324904FFC}"/>
                </a:ext>
              </a:extLst>
            </p:cNvPr>
            <p:cNvSpPr/>
            <p:nvPr/>
          </p:nvSpPr>
          <p:spPr>
            <a:xfrm>
              <a:off x="1138809" y="5775094"/>
              <a:ext cx="14737" cy="14467"/>
            </a:xfrm>
            <a:custGeom>
              <a:avLst/>
              <a:gdLst>
                <a:gd name="connsiteX0" fmla="*/ 0 w 14737"/>
                <a:gd name="connsiteY0" fmla="*/ 7234 h 14467"/>
                <a:gd name="connsiteX1" fmla="*/ 7235 w 14737"/>
                <a:gd name="connsiteY1" fmla="*/ 14467 h 14467"/>
                <a:gd name="connsiteX2" fmla="*/ 14738 w 14737"/>
                <a:gd name="connsiteY2" fmla="*/ 14467 h 14467"/>
                <a:gd name="connsiteX3" fmla="*/ 7503 w 14737"/>
                <a:gd name="connsiteY3" fmla="*/ 7234 h 14467"/>
                <a:gd name="connsiteX4" fmla="*/ 14738 w 14737"/>
                <a:gd name="connsiteY4" fmla="*/ 0 h 14467"/>
                <a:gd name="connsiteX5" fmla="*/ 7235 w 14737"/>
                <a:gd name="connsiteY5" fmla="*/ 0 h 14467"/>
                <a:gd name="connsiteX6" fmla="*/ 0 w 1473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14467">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30" name="Freeform: Shape 1829">
              <a:extLst>
                <a:ext uri="{FF2B5EF4-FFF2-40B4-BE49-F238E27FC236}">
                  <a16:creationId xmlns:a16="http://schemas.microsoft.com/office/drawing/2014/main" id="{C318C092-937A-40CD-94ED-99E9CD861945}"/>
                </a:ext>
              </a:extLst>
            </p:cNvPr>
            <p:cNvSpPr/>
            <p:nvPr/>
          </p:nvSpPr>
          <p:spPr>
            <a:xfrm>
              <a:off x="1146713" y="5776031"/>
              <a:ext cx="50375" cy="13529"/>
            </a:xfrm>
            <a:custGeom>
              <a:avLst/>
              <a:gdLst>
                <a:gd name="connsiteX0" fmla="*/ 0 w 50375"/>
                <a:gd name="connsiteY0" fmla="*/ 6296 h 13529"/>
                <a:gd name="connsiteX1" fmla="*/ 7235 w 50375"/>
                <a:gd name="connsiteY1" fmla="*/ 13530 h 13529"/>
                <a:gd name="connsiteX2" fmla="*/ 43141 w 50375"/>
                <a:gd name="connsiteY2" fmla="*/ 13530 h 13529"/>
                <a:gd name="connsiteX3" fmla="*/ 50376 w 50375"/>
                <a:gd name="connsiteY3" fmla="*/ 6296 h 13529"/>
                <a:gd name="connsiteX4" fmla="*/ 48768 w 50375"/>
                <a:gd name="connsiteY4" fmla="*/ 1876 h 13529"/>
                <a:gd name="connsiteX5" fmla="*/ 47696 w 50375"/>
                <a:gd name="connsiteY5" fmla="*/ 804 h 13529"/>
                <a:gd name="connsiteX6" fmla="*/ 46624 w 50375"/>
                <a:gd name="connsiteY6" fmla="*/ 0 h 13529"/>
                <a:gd name="connsiteX7" fmla="*/ 45418 w 50375"/>
                <a:gd name="connsiteY7" fmla="*/ 0 h 13529"/>
                <a:gd name="connsiteX8" fmla="*/ 43945 w 50375"/>
                <a:gd name="connsiteY8" fmla="*/ 0 h 13529"/>
                <a:gd name="connsiteX9" fmla="*/ 7235 w 50375"/>
                <a:gd name="connsiteY9" fmla="*/ 0 h 13529"/>
                <a:gd name="connsiteX10" fmla="*/ 0 w 50375"/>
                <a:gd name="connsiteY10" fmla="*/ 6296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75" h="13529">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w="12700" cap="flat">
              <a:noFill/>
              <a:prstDash val="solid"/>
              <a:miter/>
            </a:ln>
          </p:spPr>
          <p:txBody>
            <a:bodyPr rtlCol="0" anchor="ctr"/>
            <a:lstStyle/>
            <a:p>
              <a:endParaRPr lang="en-US" dirty="0"/>
            </a:p>
          </p:txBody>
        </p:sp>
        <p:sp>
          <p:nvSpPr>
            <p:cNvPr id="1831" name="Freeform: Shape 1830">
              <a:extLst>
                <a:ext uri="{FF2B5EF4-FFF2-40B4-BE49-F238E27FC236}">
                  <a16:creationId xmlns:a16="http://schemas.microsoft.com/office/drawing/2014/main" id="{45044512-B260-447D-B50E-83D4DEBC25D3}"/>
                </a:ext>
              </a:extLst>
            </p:cNvPr>
            <p:cNvSpPr/>
            <p:nvPr/>
          </p:nvSpPr>
          <p:spPr>
            <a:xfrm>
              <a:off x="2323974" y="6538379"/>
              <a:ext cx="14469" cy="8037"/>
            </a:xfrm>
            <a:custGeom>
              <a:avLst/>
              <a:gdLst>
                <a:gd name="connsiteX0" fmla="*/ 7235 w 14469"/>
                <a:gd name="connsiteY0" fmla="*/ 8037 h 8037"/>
                <a:gd name="connsiteX1" fmla="*/ 14469 w 14469"/>
                <a:gd name="connsiteY1" fmla="*/ 670 h 8037"/>
                <a:gd name="connsiteX2" fmla="*/ 14469 w 14469"/>
                <a:gd name="connsiteY2" fmla="*/ 0 h 8037"/>
                <a:gd name="connsiteX3" fmla="*/ 7235 w 14469"/>
                <a:gd name="connsiteY3" fmla="*/ 7234 h 8037"/>
                <a:gd name="connsiteX4" fmla="*/ 0 w 14469"/>
                <a:gd name="connsiteY4" fmla="*/ 0 h 8037"/>
                <a:gd name="connsiteX5" fmla="*/ 0 w 14469"/>
                <a:gd name="connsiteY5" fmla="*/ 670 h 8037"/>
                <a:gd name="connsiteX6" fmla="*/ 0 w 14469"/>
                <a:gd name="connsiteY6" fmla="*/ 670 h 8037"/>
                <a:gd name="connsiteX7" fmla="*/ 7235 w 14469"/>
                <a:gd name="connsiteY7"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8037">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w="12700" cap="flat">
              <a:noFill/>
              <a:prstDash val="solid"/>
              <a:miter/>
            </a:ln>
          </p:spPr>
          <p:txBody>
            <a:bodyPr rtlCol="0" anchor="ctr"/>
            <a:lstStyle/>
            <a:p>
              <a:endParaRPr lang="en-US" dirty="0"/>
            </a:p>
          </p:txBody>
        </p:sp>
        <p:sp>
          <p:nvSpPr>
            <p:cNvPr id="1832" name="Freeform: Shape 1831">
              <a:extLst>
                <a:ext uri="{FF2B5EF4-FFF2-40B4-BE49-F238E27FC236}">
                  <a16:creationId xmlns:a16="http://schemas.microsoft.com/office/drawing/2014/main" id="{E794907D-D5A3-44B5-9F01-DD4783032773}"/>
                </a:ext>
              </a:extLst>
            </p:cNvPr>
            <p:cNvSpPr/>
            <p:nvPr/>
          </p:nvSpPr>
          <p:spPr>
            <a:xfrm>
              <a:off x="966782" y="6262294"/>
              <a:ext cx="14603" cy="215804"/>
            </a:xfrm>
            <a:custGeom>
              <a:avLst/>
              <a:gdLst>
                <a:gd name="connsiteX0" fmla="*/ 7235 w 14603"/>
                <a:gd name="connsiteY0" fmla="*/ 7234 h 215804"/>
                <a:gd name="connsiteX1" fmla="*/ 0 w 14603"/>
                <a:gd name="connsiteY1" fmla="*/ 0 h 215804"/>
                <a:gd name="connsiteX2" fmla="*/ 0 w 14603"/>
                <a:gd name="connsiteY2" fmla="*/ 0 h 215804"/>
                <a:gd name="connsiteX3" fmla="*/ 0 w 14603"/>
                <a:gd name="connsiteY3" fmla="*/ 208571 h 215804"/>
                <a:gd name="connsiteX4" fmla="*/ 7235 w 14603"/>
                <a:gd name="connsiteY4" fmla="*/ 215804 h 215804"/>
                <a:gd name="connsiteX5" fmla="*/ 14604 w 14603"/>
                <a:gd name="connsiteY5" fmla="*/ 208571 h 215804"/>
                <a:gd name="connsiteX6" fmla="*/ 14604 w 14603"/>
                <a:gd name="connsiteY6" fmla="*/ 0 h 215804"/>
                <a:gd name="connsiteX7" fmla="*/ 7235 w 14603"/>
                <a:gd name="connsiteY7" fmla="*/ 723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215804">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33" name="Freeform: Shape 1832">
              <a:extLst>
                <a:ext uri="{FF2B5EF4-FFF2-40B4-BE49-F238E27FC236}">
                  <a16:creationId xmlns:a16="http://schemas.microsoft.com/office/drawing/2014/main" id="{268BC245-1318-4441-830E-0066A4C13AF6}"/>
                </a:ext>
              </a:extLst>
            </p:cNvPr>
            <p:cNvSpPr/>
            <p:nvPr/>
          </p:nvSpPr>
          <p:spPr>
            <a:xfrm>
              <a:off x="966782" y="6253721"/>
              <a:ext cx="14603" cy="15806"/>
            </a:xfrm>
            <a:custGeom>
              <a:avLst/>
              <a:gdLst>
                <a:gd name="connsiteX0" fmla="*/ 0 w 14603"/>
                <a:gd name="connsiteY0" fmla="*/ 8573 h 15806"/>
                <a:gd name="connsiteX1" fmla="*/ 7235 w 14603"/>
                <a:gd name="connsiteY1" fmla="*/ 15807 h 15806"/>
                <a:gd name="connsiteX2" fmla="*/ 14604 w 14603"/>
                <a:gd name="connsiteY2" fmla="*/ 8573 h 15806"/>
                <a:gd name="connsiteX3" fmla="*/ 14604 w 14603"/>
                <a:gd name="connsiteY3" fmla="*/ 7368 h 15806"/>
                <a:gd name="connsiteX4" fmla="*/ 7235 w 14603"/>
                <a:gd name="connsiteY4" fmla="*/ 0 h 15806"/>
                <a:gd name="connsiteX5" fmla="*/ 268 w 14603"/>
                <a:gd name="connsiteY5" fmla="*/ 6028 h 15806"/>
                <a:gd name="connsiteX6" fmla="*/ 268 w 14603"/>
                <a:gd name="connsiteY6" fmla="*/ 7368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5806">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w="12700" cap="flat">
              <a:noFill/>
              <a:prstDash val="solid"/>
              <a:miter/>
            </a:ln>
          </p:spPr>
          <p:txBody>
            <a:bodyPr rtlCol="0" anchor="ctr"/>
            <a:lstStyle/>
            <a:p>
              <a:endParaRPr lang="en-US" dirty="0"/>
            </a:p>
          </p:txBody>
        </p:sp>
        <p:sp>
          <p:nvSpPr>
            <p:cNvPr id="1834" name="Freeform: Shape 1833">
              <a:extLst>
                <a:ext uri="{FF2B5EF4-FFF2-40B4-BE49-F238E27FC236}">
                  <a16:creationId xmlns:a16="http://schemas.microsoft.com/office/drawing/2014/main" id="{E1D60F03-69D5-4957-BE52-A98E710DC76A}"/>
                </a:ext>
              </a:extLst>
            </p:cNvPr>
            <p:cNvSpPr/>
            <p:nvPr/>
          </p:nvSpPr>
          <p:spPr>
            <a:xfrm>
              <a:off x="1436942" y="6463095"/>
              <a:ext cx="337991" cy="14065"/>
            </a:xfrm>
            <a:custGeom>
              <a:avLst/>
              <a:gdLst>
                <a:gd name="connsiteX0" fmla="*/ 330757 w 337991"/>
                <a:gd name="connsiteY0" fmla="*/ 7234 h 14065"/>
                <a:gd name="connsiteX1" fmla="*/ 337992 w 337991"/>
                <a:gd name="connsiteY1" fmla="*/ 0 h 14065"/>
                <a:gd name="connsiteX2" fmla="*/ 7335 w 337991"/>
                <a:gd name="connsiteY2" fmla="*/ 0 h 14065"/>
                <a:gd name="connsiteX3" fmla="*/ 101 w 337991"/>
                <a:gd name="connsiteY3" fmla="*/ 7234 h 14065"/>
                <a:gd name="connsiteX4" fmla="*/ 101 w 337991"/>
                <a:gd name="connsiteY4" fmla="*/ 9779 h 14065"/>
                <a:gd name="connsiteX5" fmla="*/ 101 w 337991"/>
                <a:gd name="connsiteY5" fmla="*/ 9779 h 14065"/>
                <a:gd name="connsiteX6" fmla="*/ 6665 w 337991"/>
                <a:gd name="connsiteY6" fmla="*/ 14066 h 14065"/>
                <a:gd name="connsiteX7" fmla="*/ 337322 w 337991"/>
                <a:gd name="connsiteY7" fmla="*/ 14066 h 14065"/>
                <a:gd name="connsiteX8" fmla="*/ 330757 w 337991"/>
                <a:gd name="connsiteY8" fmla="*/ 7234 h 1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1" h="14065">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w="12700" cap="flat">
              <a:noFill/>
              <a:prstDash val="solid"/>
              <a:miter/>
            </a:ln>
          </p:spPr>
          <p:txBody>
            <a:bodyPr rtlCol="0" anchor="ctr"/>
            <a:lstStyle/>
            <a:p>
              <a:endParaRPr lang="en-US" dirty="0"/>
            </a:p>
          </p:txBody>
        </p:sp>
        <p:sp>
          <p:nvSpPr>
            <p:cNvPr id="1835" name="Freeform: Shape 1834">
              <a:extLst>
                <a:ext uri="{FF2B5EF4-FFF2-40B4-BE49-F238E27FC236}">
                  <a16:creationId xmlns:a16="http://schemas.microsoft.com/office/drawing/2014/main" id="{FB41CD2B-4A31-4375-91AB-20747CAF9AE1}"/>
                </a:ext>
              </a:extLst>
            </p:cNvPr>
            <p:cNvSpPr/>
            <p:nvPr/>
          </p:nvSpPr>
          <p:spPr>
            <a:xfrm>
              <a:off x="1767699" y="6463095"/>
              <a:ext cx="11254" cy="14601"/>
            </a:xfrm>
            <a:custGeom>
              <a:avLst/>
              <a:gdLst>
                <a:gd name="connsiteX0" fmla="*/ 4019 w 11254"/>
                <a:gd name="connsiteY0" fmla="*/ 7234 h 14601"/>
                <a:gd name="connsiteX1" fmla="*/ 11254 w 11254"/>
                <a:gd name="connsiteY1" fmla="*/ 0 h 14601"/>
                <a:gd name="connsiteX2" fmla="*/ 7235 w 11254"/>
                <a:gd name="connsiteY2" fmla="*/ 0 h 14601"/>
                <a:gd name="connsiteX3" fmla="*/ 0 w 11254"/>
                <a:gd name="connsiteY3" fmla="*/ 7234 h 14601"/>
                <a:gd name="connsiteX4" fmla="*/ 7235 w 11254"/>
                <a:gd name="connsiteY4" fmla="*/ 14601 h 14601"/>
                <a:gd name="connsiteX5" fmla="*/ 11254 w 11254"/>
                <a:gd name="connsiteY5" fmla="*/ 14601 h 14601"/>
                <a:gd name="connsiteX6" fmla="*/ 4019 w 1125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4" h="14601">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w="12700" cap="flat">
              <a:noFill/>
              <a:prstDash val="solid"/>
              <a:miter/>
            </a:ln>
          </p:spPr>
          <p:txBody>
            <a:bodyPr rtlCol="0" anchor="ctr"/>
            <a:lstStyle/>
            <a:p>
              <a:endParaRPr lang="en-US" dirty="0"/>
            </a:p>
          </p:txBody>
        </p:sp>
        <p:sp>
          <p:nvSpPr>
            <p:cNvPr id="1836" name="Freeform: Shape 1835">
              <a:extLst>
                <a:ext uri="{FF2B5EF4-FFF2-40B4-BE49-F238E27FC236}">
                  <a16:creationId xmlns:a16="http://schemas.microsoft.com/office/drawing/2014/main" id="{656805D6-DA59-4DDE-9B52-56DF360E50FA}"/>
                </a:ext>
              </a:extLst>
            </p:cNvPr>
            <p:cNvSpPr/>
            <p:nvPr/>
          </p:nvSpPr>
          <p:spPr>
            <a:xfrm>
              <a:off x="1771719" y="6463095"/>
              <a:ext cx="212220" cy="14601"/>
            </a:xfrm>
            <a:custGeom>
              <a:avLst/>
              <a:gdLst>
                <a:gd name="connsiteX0" fmla="*/ 204985 w 212220"/>
                <a:gd name="connsiteY0" fmla="*/ 7234 h 14601"/>
                <a:gd name="connsiteX1" fmla="*/ 212220 w 212220"/>
                <a:gd name="connsiteY1" fmla="*/ 0 h 14601"/>
                <a:gd name="connsiteX2" fmla="*/ 7235 w 212220"/>
                <a:gd name="connsiteY2" fmla="*/ 0 h 14601"/>
                <a:gd name="connsiteX3" fmla="*/ 0 w 212220"/>
                <a:gd name="connsiteY3" fmla="*/ 7234 h 14601"/>
                <a:gd name="connsiteX4" fmla="*/ 7235 w 212220"/>
                <a:gd name="connsiteY4" fmla="*/ 14601 h 14601"/>
                <a:gd name="connsiteX5" fmla="*/ 212220 w 212220"/>
                <a:gd name="connsiteY5" fmla="*/ 14601 h 14601"/>
                <a:gd name="connsiteX6" fmla="*/ 204985 w 21222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601">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w="12700" cap="flat">
              <a:noFill/>
              <a:prstDash val="solid"/>
              <a:miter/>
            </a:ln>
          </p:spPr>
          <p:txBody>
            <a:bodyPr rtlCol="0" anchor="ctr"/>
            <a:lstStyle/>
            <a:p>
              <a:endParaRPr lang="en-US" dirty="0"/>
            </a:p>
          </p:txBody>
        </p:sp>
        <p:sp>
          <p:nvSpPr>
            <p:cNvPr id="1837" name="Freeform: Shape 1836">
              <a:extLst>
                <a:ext uri="{FF2B5EF4-FFF2-40B4-BE49-F238E27FC236}">
                  <a16:creationId xmlns:a16="http://schemas.microsoft.com/office/drawing/2014/main" id="{7C082902-86B5-40E4-B7E4-550A5C5B82A6}"/>
                </a:ext>
              </a:extLst>
            </p:cNvPr>
            <p:cNvSpPr/>
            <p:nvPr/>
          </p:nvSpPr>
          <p:spPr>
            <a:xfrm>
              <a:off x="1976704" y="6463095"/>
              <a:ext cx="103966" cy="14601"/>
            </a:xfrm>
            <a:custGeom>
              <a:avLst/>
              <a:gdLst>
                <a:gd name="connsiteX0" fmla="*/ 100751 w 103966"/>
                <a:gd name="connsiteY0" fmla="*/ 13128 h 14601"/>
                <a:gd name="connsiteX1" fmla="*/ 103967 w 103966"/>
                <a:gd name="connsiteY1" fmla="*/ 7234 h 14601"/>
                <a:gd name="connsiteX2" fmla="*/ 101823 w 103966"/>
                <a:gd name="connsiteY2" fmla="*/ 2143 h 14601"/>
                <a:gd name="connsiteX3" fmla="*/ 97000 w 103966"/>
                <a:gd name="connsiteY3" fmla="*/ 0 h 14601"/>
                <a:gd name="connsiteX4" fmla="*/ 7235 w 103966"/>
                <a:gd name="connsiteY4" fmla="*/ 0 h 14601"/>
                <a:gd name="connsiteX5" fmla="*/ 0 w 103966"/>
                <a:gd name="connsiteY5" fmla="*/ 7234 h 14601"/>
                <a:gd name="connsiteX6" fmla="*/ 7235 w 103966"/>
                <a:gd name="connsiteY6" fmla="*/ 14601 h 14601"/>
                <a:gd name="connsiteX7" fmla="*/ 96598 w 103966"/>
                <a:gd name="connsiteY7" fmla="*/ 14601 h 14601"/>
                <a:gd name="connsiteX8" fmla="*/ 100751 w 103966"/>
                <a:gd name="connsiteY8" fmla="*/ 1312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966" h="14601">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w="12700" cap="flat">
              <a:noFill/>
              <a:prstDash val="solid"/>
              <a:miter/>
            </a:ln>
          </p:spPr>
          <p:txBody>
            <a:bodyPr rtlCol="0" anchor="ctr"/>
            <a:lstStyle/>
            <a:p>
              <a:endParaRPr lang="en-US" dirty="0"/>
            </a:p>
          </p:txBody>
        </p:sp>
        <p:sp>
          <p:nvSpPr>
            <p:cNvPr id="1838" name="Freeform: Shape 1837">
              <a:extLst>
                <a:ext uri="{FF2B5EF4-FFF2-40B4-BE49-F238E27FC236}">
                  <a16:creationId xmlns:a16="http://schemas.microsoft.com/office/drawing/2014/main" id="{8E1B8504-4521-4A89-960E-543DED205DD7}"/>
                </a:ext>
              </a:extLst>
            </p:cNvPr>
            <p:cNvSpPr/>
            <p:nvPr/>
          </p:nvSpPr>
          <p:spPr>
            <a:xfrm>
              <a:off x="410105" y="5592377"/>
              <a:ext cx="55064" cy="14601"/>
            </a:xfrm>
            <a:custGeom>
              <a:avLst/>
              <a:gdLst>
                <a:gd name="connsiteX0" fmla="*/ 47830 w 55064"/>
                <a:gd name="connsiteY0" fmla="*/ 7234 h 14601"/>
                <a:gd name="connsiteX1" fmla="*/ 55065 w 55064"/>
                <a:gd name="connsiteY1" fmla="*/ 0 h 14601"/>
                <a:gd name="connsiteX2" fmla="*/ 7235 w 55064"/>
                <a:gd name="connsiteY2" fmla="*/ 0 h 14601"/>
                <a:gd name="connsiteX3" fmla="*/ 0 w 55064"/>
                <a:gd name="connsiteY3" fmla="*/ 7234 h 14601"/>
                <a:gd name="connsiteX4" fmla="*/ 7235 w 55064"/>
                <a:gd name="connsiteY4" fmla="*/ 14601 h 14601"/>
                <a:gd name="connsiteX5" fmla="*/ 55065 w 55064"/>
                <a:gd name="connsiteY5" fmla="*/ 14601 h 14601"/>
                <a:gd name="connsiteX6" fmla="*/ 47830 w 5506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64" h="14601">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w="12700" cap="flat">
              <a:noFill/>
              <a:prstDash val="solid"/>
              <a:miter/>
            </a:ln>
          </p:spPr>
          <p:txBody>
            <a:bodyPr rtlCol="0" anchor="ctr"/>
            <a:lstStyle/>
            <a:p>
              <a:endParaRPr lang="en-US" dirty="0"/>
            </a:p>
          </p:txBody>
        </p:sp>
        <p:sp>
          <p:nvSpPr>
            <p:cNvPr id="1839" name="Freeform: Shape 1838">
              <a:extLst>
                <a:ext uri="{FF2B5EF4-FFF2-40B4-BE49-F238E27FC236}">
                  <a16:creationId xmlns:a16="http://schemas.microsoft.com/office/drawing/2014/main" id="{2BD9E168-F5DD-4470-ACB6-47B3EDC732C5}"/>
                </a:ext>
              </a:extLst>
            </p:cNvPr>
            <p:cNvSpPr/>
            <p:nvPr/>
          </p:nvSpPr>
          <p:spPr>
            <a:xfrm>
              <a:off x="3224779" y="6538647"/>
              <a:ext cx="60" cy="2009"/>
            </a:xfrm>
            <a:custGeom>
              <a:avLst/>
              <a:gdLst>
                <a:gd name="connsiteX0" fmla="*/ 60 w 60"/>
                <a:gd name="connsiteY0" fmla="*/ 402 h 2009"/>
                <a:gd name="connsiteX1" fmla="*/ 60 w 60"/>
                <a:gd name="connsiteY1" fmla="*/ 2009 h 2009"/>
                <a:gd name="connsiteX2" fmla="*/ 60 w 60"/>
                <a:gd name="connsiteY2" fmla="*/ 2009 h 2009"/>
                <a:gd name="connsiteX3" fmla="*/ 60 w 60"/>
                <a:gd name="connsiteY3" fmla="*/ 0 h 2009"/>
              </a:gdLst>
              <a:ahLst/>
              <a:cxnLst>
                <a:cxn ang="0">
                  <a:pos x="connsiteX0" y="connsiteY0"/>
                </a:cxn>
                <a:cxn ang="0">
                  <a:pos x="connsiteX1" y="connsiteY1"/>
                </a:cxn>
                <a:cxn ang="0">
                  <a:pos x="connsiteX2" y="connsiteY2"/>
                </a:cxn>
                <a:cxn ang="0">
                  <a:pos x="connsiteX3" y="connsiteY3"/>
                </a:cxn>
              </a:cxnLst>
              <a:rect l="l" t="t" r="r" b="b"/>
              <a:pathLst>
                <a:path w="60" h="2009">
                  <a:moveTo>
                    <a:pt x="60" y="402"/>
                  </a:moveTo>
                  <a:cubicBezTo>
                    <a:pt x="-20" y="938"/>
                    <a:pt x="-20" y="1474"/>
                    <a:pt x="60" y="2009"/>
                  </a:cubicBezTo>
                  <a:lnTo>
                    <a:pt x="60" y="2009"/>
                  </a:lnTo>
                  <a:cubicBezTo>
                    <a:pt x="-20" y="1339"/>
                    <a:pt x="-20" y="670"/>
                    <a:pt x="60" y="0"/>
                  </a:cubicBezTo>
                  <a:close/>
                </a:path>
              </a:pathLst>
            </a:custGeom>
            <a:solidFill>
              <a:srgbClr val="000000"/>
            </a:solidFill>
            <a:ln w="12700" cap="flat">
              <a:noFill/>
              <a:prstDash val="solid"/>
              <a:miter/>
            </a:ln>
          </p:spPr>
          <p:txBody>
            <a:bodyPr rtlCol="0" anchor="ctr"/>
            <a:lstStyle/>
            <a:p>
              <a:endParaRPr lang="en-US" dirty="0"/>
            </a:p>
          </p:txBody>
        </p:sp>
        <p:sp>
          <p:nvSpPr>
            <p:cNvPr id="1840" name="Freeform: Shape 1839">
              <a:extLst>
                <a:ext uri="{FF2B5EF4-FFF2-40B4-BE49-F238E27FC236}">
                  <a16:creationId xmlns:a16="http://schemas.microsoft.com/office/drawing/2014/main" id="{972BD6BC-0880-4299-8A66-24D6A44BB525}"/>
                </a:ext>
              </a:extLst>
            </p:cNvPr>
            <p:cNvSpPr/>
            <p:nvPr/>
          </p:nvSpPr>
          <p:spPr>
            <a:xfrm>
              <a:off x="3239041" y="6538379"/>
              <a:ext cx="100" cy="2277"/>
            </a:xfrm>
            <a:custGeom>
              <a:avLst/>
              <a:gdLst>
                <a:gd name="connsiteX0" fmla="*/ 0 w 100"/>
                <a:gd name="connsiteY0" fmla="*/ 2277 h 2277"/>
                <a:gd name="connsiteX1" fmla="*/ 0 w 100"/>
                <a:gd name="connsiteY1" fmla="*/ 670 h 2277"/>
                <a:gd name="connsiteX2" fmla="*/ 0 w 100"/>
                <a:gd name="connsiteY2" fmla="*/ 0 h 2277"/>
                <a:gd name="connsiteX3" fmla="*/ 0 w 100"/>
                <a:gd name="connsiteY3" fmla="*/ 2009 h 2277"/>
              </a:gdLst>
              <a:ahLst/>
              <a:cxnLst>
                <a:cxn ang="0">
                  <a:pos x="connsiteX0" y="connsiteY0"/>
                </a:cxn>
                <a:cxn ang="0">
                  <a:pos x="connsiteX1" y="connsiteY1"/>
                </a:cxn>
                <a:cxn ang="0">
                  <a:pos x="connsiteX2" y="connsiteY2"/>
                </a:cxn>
                <a:cxn ang="0">
                  <a:pos x="connsiteX3" y="connsiteY3"/>
                </a:cxn>
              </a:cxnLst>
              <a:rect l="l" t="t" r="r" b="b"/>
              <a:pathLst>
                <a:path w="100" h="2277">
                  <a:moveTo>
                    <a:pt x="0" y="2277"/>
                  </a:moveTo>
                  <a:cubicBezTo>
                    <a:pt x="81" y="1742"/>
                    <a:pt x="81" y="1206"/>
                    <a:pt x="0" y="670"/>
                  </a:cubicBezTo>
                  <a:lnTo>
                    <a:pt x="0" y="0"/>
                  </a:lnTo>
                  <a:cubicBezTo>
                    <a:pt x="134" y="656"/>
                    <a:pt x="134" y="1353"/>
                    <a:pt x="0" y="2009"/>
                  </a:cubicBezTo>
                  <a:close/>
                </a:path>
              </a:pathLst>
            </a:custGeom>
            <a:solidFill>
              <a:srgbClr val="000000"/>
            </a:solidFill>
            <a:ln w="12700" cap="flat">
              <a:noFill/>
              <a:prstDash val="solid"/>
              <a:miter/>
            </a:ln>
          </p:spPr>
          <p:txBody>
            <a:bodyPr rtlCol="0" anchor="ctr"/>
            <a:lstStyle/>
            <a:p>
              <a:endParaRPr lang="en-US" dirty="0"/>
            </a:p>
          </p:txBody>
        </p:sp>
        <p:sp>
          <p:nvSpPr>
            <p:cNvPr id="1841" name="Freeform: Shape 1840">
              <a:extLst>
                <a:ext uri="{FF2B5EF4-FFF2-40B4-BE49-F238E27FC236}">
                  <a16:creationId xmlns:a16="http://schemas.microsoft.com/office/drawing/2014/main" id="{2E538A5B-4EF5-46E3-9D4D-ADA6A775B0CB}"/>
                </a:ext>
              </a:extLst>
            </p:cNvPr>
            <p:cNvSpPr/>
            <p:nvPr/>
          </p:nvSpPr>
          <p:spPr>
            <a:xfrm>
              <a:off x="2792896"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69 w 14469"/>
                <a:gd name="connsiteY3" fmla="*/ 313325 h 313324"/>
                <a:gd name="connsiteX4" fmla="*/ 14469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42" name="Freeform: Shape 1841">
              <a:extLst>
                <a:ext uri="{FF2B5EF4-FFF2-40B4-BE49-F238E27FC236}">
                  <a16:creationId xmlns:a16="http://schemas.microsoft.com/office/drawing/2014/main" id="{4333504B-BF15-4975-9426-F7229B05123C}"/>
                </a:ext>
              </a:extLst>
            </p:cNvPr>
            <p:cNvSpPr/>
            <p:nvPr/>
          </p:nvSpPr>
          <p:spPr>
            <a:xfrm>
              <a:off x="316321" y="6479170"/>
              <a:ext cx="14603" cy="8975"/>
            </a:xfrm>
            <a:custGeom>
              <a:avLst/>
              <a:gdLst>
                <a:gd name="connsiteX0" fmla="*/ 7369 w 14603"/>
                <a:gd name="connsiteY0" fmla="*/ 8975 h 8975"/>
                <a:gd name="connsiteX1" fmla="*/ 14604 w 14603"/>
                <a:gd name="connsiteY1" fmla="*/ 1742 h 8975"/>
                <a:gd name="connsiteX2" fmla="*/ 14604 w 14603"/>
                <a:gd name="connsiteY2" fmla="*/ 0 h 8975"/>
                <a:gd name="connsiteX3" fmla="*/ 7369 w 14603"/>
                <a:gd name="connsiteY3" fmla="*/ 7234 h 8975"/>
                <a:gd name="connsiteX4" fmla="*/ 0 w 14603"/>
                <a:gd name="connsiteY4" fmla="*/ 0 h 8975"/>
                <a:gd name="connsiteX5" fmla="*/ 0 w 14603"/>
                <a:gd name="connsiteY5" fmla="*/ 1742 h 8975"/>
                <a:gd name="connsiteX6" fmla="*/ 670 w 14603"/>
                <a:gd name="connsiteY6" fmla="*/ 4421 h 8975"/>
                <a:gd name="connsiteX7" fmla="*/ 7369 w 14603"/>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8975">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w="12700" cap="flat">
              <a:noFill/>
              <a:prstDash val="solid"/>
              <a:miter/>
            </a:ln>
          </p:spPr>
          <p:txBody>
            <a:bodyPr rtlCol="0" anchor="ctr"/>
            <a:lstStyle/>
            <a:p>
              <a:endParaRPr lang="en-US" dirty="0"/>
            </a:p>
          </p:txBody>
        </p:sp>
        <p:sp>
          <p:nvSpPr>
            <p:cNvPr id="1843" name="Freeform: Shape 1842">
              <a:extLst>
                <a:ext uri="{FF2B5EF4-FFF2-40B4-BE49-F238E27FC236}">
                  <a16:creationId xmlns:a16="http://schemas.microsoft.com/office/drawing/2014/main" id="{7F2E92A2-C9A0-4ECC-8358-04CC32B4420D}"/>
                </a:ext>
              </a:extLst>
            </p:cNvPr>
            <p:cNvSpPr/>
            <p:nvPr/>
          </p:nvSpPr>
          <p:spPr>
            <a:xfrm>
              <a:off x="316691" y="6463035"/>
              <a:ext cx="14280" cy="23368"/>
            </a:xfrm>
            <a:custGeom>
              <a:avLst/>
              <a:gdLst>
                <a:gd name="connsiteX0" fmla="*/ 6999 w 14280"/>
                <a:gd name="connsiteY0" fmla="*/ 23369 h 23368"/>
                <a:gd name="connsiteX1" fmla="*/ 14233 w 14280"/>
                <a:gd name="connsiteY1" fmla="*/ 16135 h 23368"/>
                <a:gd name="connsiteX2" fmla="*/ 14233 w 14280"/>
                <a:gd name="connsiteY2" fmla="*/ 7294 h 23368"/>
                <a:gd name="connsiteX3" fmla="*/ 14233 w 14280"/>
                <a:gd name="connsiteY3" fmla="*/ 6088 h 23368"/>
                <a:gd name="connsiteX4" fmla="*/ 7267 w 14280"/>
                <a:gd name="connsiteY4" fmla="*/ 60 h 23368"/>
                <a:gd name="connsiteX5" fmla="*/ 5793 w 14280"/>
                <a:gd name="connsiteY5" fmla="*/ 60 h 23368"/>
                <a:gd name="connsiteX6" fmla="*/ 4319 w 14280"/>
                <a:gd name="connsiteY6" fmla="*/ 60 h 23368"/>
                <a:gd name="connsiteX7" fmla="*/ 4319 w 14280"/>
                <a:gd name="connsiteY7" fmla="*/ 60 h 23368"/>
                <a:gd name="connsiteX8" fmla="*/ 32 w 14280"/>
                <a:gd name="connsiteY8" fmla="*/ 6490 h 23368"/>
                <a:gd name="connsiteX9" fmla="*/ 32 w 14280"/>
                <a:gd name="connsiteY9" fmla="*/ 15331 h 23368"/>
                <a:gd name="connsiteX10" fmla="*/ 6691 w 14280"/>
                <a:gd name="connsiteY10" fmla="*/ 23342 h 23368"/>
                <a:gd name="connsiteX11" fmla="*/ 6999 w 14280"/>
                <a:gd name="connsiteY11" fmla="*/ 23369 h 2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80" h="23368">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w="12700" cap="flat">
              <a:noFill/>
              <a:prstDash val="solid"/>
              <a:miter/>
            </a:ln>
          </p:spPr>
          <p:txBody>
            <a:bodyPr rtlCol="0" anchor="ctr"/>
            <a:lstStyle/>
            <a:p>
              <a:endParaRPr lang="en-US" dirty="0"/>
            </a:p>
          </p:txBody>
        </p:sp>
        <p:sp>
          <p:nvSpPr>
            <p:cNvPr id="1844" name="Freeform: Shape 1843">
              <a:extLst>
                <a:ext uri="{FF2B5EF4-FFF2-40B4-BE49-F238E27FC236}">
                  <a16:creationId xmlns:a16="http://schemas.microsoft.com/office/drawing/2014/main" id="{A97943DC-54C0-48BE-8C17-3ACEF314E223}"/>
                </a:ext>
              </a:extLst>
            </p:cNvPr>
            <p:cNvSpPr/>
            <p:nvPr/>
          </p:nvSpPr>
          <p:spPr>
            <a:xfrm>
              <a:off x="1761134" y="5829882"/>
              <a:ext cx="8842" cy="14601"/>
            </a:xfrm>
            <a:custGeom>
              <a:avLst/>
              <a:gdLst>
                <a:gd name="connsiteX0" fmla="*/ 1474 w 8842"/>
                <a:gd name="connsiteY0" fmla="*/ 7234 h 14601"/>
                <a:gd name="connsiteX1" fmla="*/ 8843 w 8842"/>
                <a:gd name="connsiteY1" fmla="*/ 0 h 14601"/>
                <a:gd name="connsiteX2" fmla="*/ 7369 w 8842"/>
                <a:gd name="connsiteY2" fmla="*/ 0 h 14601"/>
                <a:gd name="connsiteX3" fmla="*/ 0 w 8842"/>
                <a:gd name="connsiteY3" fmla="*/ 7234 h 14601"/>
                <a:gd name="connsiteX4" fmla="*/ 7369 w 8842"/>
                <a:gd name="connsiteY4" fmla="*/ 14601 h 14601"/>
                <a:gd name="connsiteX5" fmla="*/ 8709 w 8842"/>
                <a:gd name="connsiteY5" fmla="*/ 14601 h 14601"/>
                <a:gd name="connsiteX6" fmla="*/ 1474 w 884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42" h="14601">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w="12700" cap="flat">
              <a:noFill/>
              <a:prstDash val="solid"/>
              <a:miter/>
            </a:ln>
          </p:spPr>
          <p:txBody>
            <a:bodyPr rtlCol="0" anchor="ctr"/>
            <a:lstStyle/>
            <a:p>
              <a:endParaRPr lang="en-US" dirty="0"/>
            </a:p>
          </p:txBody>
        </p:sp>
        <p:sp>
          <p:nvSpPr>
            <p:cNvPr id="1845" name="Freeform: Shape 1844">
              <a:extLst>
                <a:ext uri="{FF2B5EF4-FFF2-40B4-BE49-F238E27FC236}">
                  <a16:creationId xmlns:a16="http://schemas.microsoft.com/office/drawing/2014/main" id="{42BC55FA-A756-449E-B775-0ED7EA06420D}"/>
                </a:ext>
              </a:extLst>
            </p:cNvPr>
            <p:cNvSpPr/>
            <p:nvPr/>
          </p:nvSpPr>
          <p:spPr>
            <a:xfrm>
              <a:off x="1762608" y="5830686"/>
              <a:ext cx="19560" cy="14601"/>
            </a:xfrm>
            <a:custGeom>
              <a:avLst/>
              <a:gdLst>
                <a:gd name="connsiteX0" fmla="*/ 13666 w 19560"/>
                <a:gd name="connsiteY0" fmla="*/ 13530 h 14601"/>
                <a:gd name="connsiteX1" fmla="*/ 15005 w 19560"/>
                <a:gd name="connsiteY1" fmla="*/ 13530 h 14601"/>
                <a:gd name="connsiteX2" fmla="*/ 17685 w 19560"/>
                <a:gd name="connsiteY2" fmla="*/ 11654 h 14601"/>
                <a:gd name="connsiteX3" fmla="*/ 19561 w 19560"/>
                <a:gd name="connsiteY3" fmla="*/ 6698 h 14601"/>
                <a:gd name="connsiteX4" fmla="*/ 15005 w 19560"/>
                <a:gd name="connsiteY4" fmla="*/ 0 h 14601"/>
                <a:gd name="connsiteX5" fmla="*/ 13666 w 19560"/>
                <a:gd name="connsiteY5" fmla="*/ 0 h 14601"/>
                <a:gd name="connsiteX6" fmla="*/ 12326 w 19560"/>
                <a:gd name="connsiteY6" fmla="*/ 0 h 14601"/>
                <a:gd name="connsiteX7" fmla="*/ 7369 w 19560"/>
                <a:gd name="connsiteY7" fmla="*/ 0 h 14601"/>
                <a:gd name="connsiteX8" fmla="*/ 0 w 19560"/>
                <a:gd name="connsiteY8" fmla="*/ 7234 h 14601"/>
                <a:gd name="connsiteX9" fmla="*/ 7369 w 19560"/>
                <a:gd name="connsiteY9" fmla="*/ 14601 h 14601"/>
                <a:gd name="connsiteX10" fmla="*/ 12326 w 19560"/>
                <a:gd name="connsiteY10"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60" h="14601">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w="12700" cap="flat">
              <a:noFill/>
              <a:prstDash val="solid"/>
              <a:miter/>
            </a:ln>
          </p:spPr>
          <p:txBody>
            <a:bodyPr rtlCol="0" anchor="ctr"/>
            <a:lstStyle/>
            <a:p>
              <a:endParaRPr lang="en-US" dirty="0"/>
            </a:p>
          </p:txBody>
        </p:sp>
        <p:sp>
          <p:nvSpPr>
            <p:cNvPr id="1846" name="Freeform: Shape 1845">
              <a:extLst>
                <a:ext uri="{FF2B5EF4-FFF2-40B4-BE49-F238E27FC236}">
                  <a16:creationId xmlns:a16="http://schemas.microsoft.com/office/drawing/2014/main" id="{CAA33486-481E-4E6C-9AF2-CAFB8007D578}"/>
                </a:ext>
              </a:extLst>
            </p:cNvPr>
            <p:cNvSpPr/>
            <p:nvPr/>
          </p:nvSpPr>
          <p:spPr>
            <a:xfrm>
              <a:off x="991433" y="6025983"/>
              <a:ext cx="14603" cy="81858"/>
            </a:xfrm>
            <a:custGeom>
              <a:avLst/>
              <a:gdLst>
                <a:gd name="connsiteX0" fmla="*/ 0 w 14603"/>
                <a:gd name="connsiteY0" fmla="*/ 7379 h 81858"/>
                <a:gd name="connsiteX1" fmla="*/ 0 w 14603"/>
                <a:gd name="connsiteY1" fmla="*/ 81859 h 81858"/>
                <a:gd name="connsiteX2" fmla="*/ 7235 w 14603"/>
                <a:gd name="connsiteY2" fmla="*/ 74491 h 81858"/>
                <a:gd name="connsiteX3" fmla="*/ 14604 w 14603"/>
                <a:gd name="connsiteY3" fmla="*/ 81859 h 81858"/>
                <a:gd name="connsiteX4" fmla="*/ 14604 w 14603"/>
                <a:gd name="connsiteY4" fmla="*/ 7379 h 81858"/>
                <a:gd name="connsiteX5" fmla="*/ 14604 w 14603"/>
                <a:gd name="connsiteY5" fmla="*/ 5905 h 81858"/>
                <a:gd name="connsiteX6" fmla="*/ 14604 w 14603"/>
                <a:gd name="connsiteY6" fmla="*/ 4566 h 81858"/>
                <a:gd name="connsiteX7" fmla="*/ 13398 w 14603"/>
                <a:gd name="connsiteY7" fmla="*/ 2824 h 81858"/>
                <a:gd name="connsiteX8" fmla="*/ 12326 w 14603"/>
                <a:gd name="connsiteY8" fmla="*/ 1753 h 81858"/>
                <a:gd name="connsiteX9" fmla="*/ 7771 w 14603"/>
                <a:gd name="connsiteY9" fmla="*/ 11 h 81858"/>
                <a:gd name="connsiteX10" fmla="*/ 11 w 14603"/>
                <a:gd name="connsiteY10" fmla="*/ 6966 h 81858"/>
                <a:gd name="connsiteX11" fmla="*/ 0 w 14603"/>
                <a:gd name="connsiteY11" fmla="*/ 7379 h 8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81858">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w="12700" cap="flat">
              <a:noFill/>
              <a:prstDash val="solid"/>
              <a:miter/>
            </a:ln>
          </p:spPr>
          <p:txBody>
            <a:bodyPr rtlCol="0" anchor="ctr"/>
            <a:lstStyle/>
            <a:p>
              <a:endParaRPr lang="en-US" dirty="0"/>
            </a:p>
          </p:txBody>
        </p:sp>
        <p:sp>
          <p:nvSpPr>
            <p:cNvPr id="1847" name="Freeform: Shape 1846">
              <a:extLst>
                <a:ext uri="{FF2B5EF4-FFF2-40B4-BE49-F238E27FC236}">
                  <a16:creationId xmlns:a16="http://schemas.microsoft.com/office/drawing/2014/main" id="{A6AC950B-ED62-4858-B97C-ACF96B62C2CB}"/>
                </a:ext>
              </a:extLst>
            </p:cNvPr>
            <p:cNvSpPr/>
            <p:nvPr/>
          </p:nvSpPr>
          <p:spPr>
            <a:xfrm>
              <a:off x="693467" y="4945232"/>
              <a:ext cx="14603" cy="654378"/>
            </a:xfrm>
            <a:custGeom>
              <a:avLst/>
              <a:gdLst>
                <a:gd name="connsiteX0" fmla="*/ 7235 w 14603"/>
                <a:gd name="connsiteY0" fmla="*/ 647145 h 654378"/>
                <a:gd name="connsiteX1" fmla="*/ 14604 w 14603"/>
                <a:gd name="connsiteY1" fmla="*/ 654378 h 654378"/>
                <a:gd name="connsiteX2" fmla="*/ 14604 w 14603"/>
                <a:gd name="connsiteY2" fmla="*/ 7234 h 654378"/>
                <a:gd name="connsiteX3" fmla="*/ 7235 w 14603"/>
                <a:gd name="connsiteY3" fmla="*/ 0 h 654378"/>
                <a:gd name="connsiteX4" fmla="*/ 0 w 14603"/>
                <a:gd name="connsiteY4" fmla="*/ 7234 h 654378"/>
                <a:gd name="connsiteX5" fmla="*/ 0 w 14603"/>
                <a:gd name="connsiteY5" fmla="*/ 654378 h 654378"/>
                <a:gd name="connsiteX6" fmla="*/ 7235 w 14603"/>
                <a:gd name="connsiteY6" fmla="*/ 647145 h 65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4378">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w="12700" cap="flat">
              <a:noFill/>
              <a:prstDash val="solid"/>
              <a:miter/>
            </a:ln>
          </p:spPr>
          <p:txBody>
            <a:bodyPr rtlCol="0" anchor="ctr"/>
            <a:lstStyle/>
            <a:p>
              <a:endParaRPr lang="en-US" dirty="0"/>
            </a:p>
          </p:txBody>
        </p:sp>
        <p:sp>
          <p:nvSpPr>
            <p:cNvPr id="1848" name="Freeform: Shape 1847">
              <a:extLst>
                <a:ext uri="{FF2B5EF4-FFF2-40B4-BE49-F238E27FC236}">
                  <a16:creationId xmlns:a16="http://schemas.microsoft.com/office/drawing/2014/main" id="{76703504-65D0-4311-8C95-3B3BB3E69DB6}"/>
                </a:ext>
              </a:extLst>
            </p:cNvPr>
            <p:cNvSpPr/>
            <p:nvPr/>
          </p:nvSpPr>
          <p:spPr>
            <a:xfrm>
              <a:off x="693467" y="5592377"/>
              <a:ext cx="14603" cy="197184"/>
            </a:xfrm>
            <a:custGeom>
              <a:avLst/>
              <a:gdLst>
                <a:gd name="connsiteX0" fmla="*/ 0 w 14603"/>
                <a:gd name="connsiteY0" fmla="*/ 189951 h 197184"/>
                <a:gd name="connsiteX1" fmla="*/ 7235 w 14603"/>
                <a:gd name="connsiteY1" fmla="*/ 197184 h 197184"/>
                <a:gd name="connsiteX2" fmla="*/ 14604 w 14603"/>
                <a:gd name="connsiteY2" fmla="*/ 189951 h 197184"/>
                <a:gd name="connsiteX3" fmla="*/ 14604 w 14603"/>
                <a:gd name="connsiteY3" fmla="*/ 7234 h 197184"/>
                <a:gd name="connsiteX4" fmla="*/ 7235 w 14603"/>
                <a:gd name="connsiteY4" fmla="*/ 0 h 197184"/>
                <a:gd name="connsiteX5" fmla="*/ 0 w 14603"/>
                <a:gd name="connsiteY5" fmla="*/ 7234 h 197184"/>
                <a:gd name="connsiteX6" fmla="*/ 0 w 14603"/>
                <a:gd name="connsiteY6" fmla="*/ 189951 h 19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97184">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w="12700" cap="flat">
              <a:noFill/>
              <a:prstDash val="solid"/>
              <a:miter/>
            </a:ln>
          </p:spPr>
          <p:txBody>
            <a:bodyPr rtlCol="0" anchor="ctr"/>
            <a:lstStyle/>
            <a:p>
              <a:endParaRPr lang="en-US" dirty="0"/>
            </a:p>
          </p:txBody>
        </p:sp>
        <p:sp>
          <p:nvSpPr>
            <p:cNvPr id="1849" name="Freeform: Shape 1848">
              <a:extLst>
                <a:ext uri="{FF2B5EF4-FFF2-40B4-BE49-F238E27FC236}">
                  <a16:creationId xmlns:a16="http://schemas.microsoft.com/office/drawing/2014/main" id="{BBDB70BE-C502-40B4-B4EE-ECD9074A9AB1}"/>
                </a:ext>
              </a:extLst>
            </p:cNvPr>
            <p:cNvSpPr/>
            <p:nvPr/>
          </p:nvSpPr>
          <p:spPr>
            <a:xfrm>
              <a:off x="3505522"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70 w 14469"/>
                <a:gd name="connsiteY3" fmla="*/ 313325 h 313324"/>
                <a:gd name="connsiteX4" fmla="*/ 14470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50" name="Freeform: Shape 1849">
              <a:extLst>
                <a:ext uri="{FF2B5EF4-FFF2-40B4-BE49-F238E27FC236}">
                  <a16:creationId xmlns:a16="http://schemas.microsoft.com/office/drawing/2014/main" id="{E41D7DED-82A4-4F6B-BE8A-E6570F3CCDE9}"/>
                </a:ext>
              </a:extLst>
            </p:cNvPr>
            <p:cNvSpPr/>
            <p:nvPr/>
          </p:nvSpPr>
          <p:spPr>
            <a:xfrm>
              <a:off x="2323974"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dirty="0"/>
            </a:p>
          </p:txBody>
        </p:sp>
        <p:sp>
          <p:nvSpPr>
            <p:cNvPr id="1851" name="Freeform: Shape 1850">
              <a:extLst>
                <a:ext uri="{FF2B5EF4-FFF2-40B4-BE49-F238E27FC236}">
                  <a16:creationId xmlns:a16="http://schemas.microsoft.com/office/drawing/2014/main" id="{D1A3867E-221B-4A9D-943F-AB0D5E66C2F2}"/>
                </a:ext>
              </a:extLst>
            </p:cNvPr>
            <p:cNvSpPr/>
            <p:nvPr/>
          </p:nvSpPr>
          <p:spPr>
            <a:xfrm>
              <a:off x="693467" y="6132758"/>
              <a:ext cx="284568" cy="14601"/>
            </a:xfrm>
            <a:custGeom>
              <a:avLst/>
              <a:gdLst>
                <a:gd name="connsiteX0" fmla="*/ 0 w 284568"/>
                <a:gd name="connsiteY0" fmla="*/ 7368 h 14601"/>
                <a:gd name="connsiteX1" fmla="*/ 7235 w 284568"/>
                <a:gd name="connsiteY1" fmla="*/ 14601 h 14601"/>
                <a:gd name="connsiteX2" fmla="*/ 284568 w 284568"/>
                <a:gd name="connsiteY2" fmla="*/ 14601 h 14601"/>
                <a:gd name="connsiteX3" fmla="*/ 277334 w 284568"/>
                <a:gd name="connsiteY3" fmla="*/ 7368 h 14601"/>
                <a:gd name="connsiteX4" fmla="*/ 284568 w 284568"/>
                <a:gd name="connsiteY4" fmla="*/ 0 h 14601"/>
                <a:gd name="connsiteX5" fmla="*/ 7235 w 284568"/>
                <a:gd name="connsiteY5" fmla="*/ 0 h 14601"/>
                <a:gd name="connsiteX6" fmla="*/ 0 w 28456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568" h="14601">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52" name="Freeform: Shape 1851">
              <a:extLst>
                <a:ext uri="{FF2B5EF4-FFF2-40B4-BE49-F238E27FC236}">
                  <a16:creationId xmlns:a16="http://schemas.microsoft.com/office/drawing/2014/main" id="{7E2351A2-A862-4004-837D-018B97E72057}"/>
                </a:ext>
              </a:extLst>
            </p:cNvPr>
            <p:cNvSpPr/>
            <p:nvPr/>
          </p:nvSpPr>
          <p:spPr>
            <a:xfrm>
              <a:off x="1146445" y="6146823"/>
              <a:ext cx="7502" cy="1205"/>
            </a:xfrm>
            <a:custGeom>
              <a:avLst/>
              <a:gdLst>
                <a:gd name="connsiteX0" fmla="*/ 0 w 7502"/>
                <a:gd name="connsiteY0" fmla="*/ 1206 h 1205"/>
                <a:gd name="connsiteX1" fmla="*/ 7503 w 7502"/>
                <a:gd name="connsiteY1" fmla="*/ 1206 h 1205"/>
                <a:gd name="connsiteX2" fmla="*/ 3751 w 7502"/>
                <a:gd name="connsiteY2" fmla="*/ 0 h 1205"/>
                <a:gd name="connsiteX3" fmla="*/ 0 w 7502"/>
                <a:gd name="connsiteY3" fmla="*/ 1206 h 1205"/>
              </a:gdLst>
              <a:ahLst/>
              <a:cxnLst>
                <a:cxn ang="0">
                  <a:pos x="connsiteX0" y="connsiteY0"/>
                </a:cxn>
                <a:cxn ang="0">
                  <a:pos x="connsiteX1" y="connsiteY1"/>
                </a:cxn>
                <a:cxn ang="0">
                  <a:pos x="connsiteX2" y="connsiteY2"/>
                </a:cxn>
                <a:cxn ang="0">
                  <a:pos x="connsiteX3" y="connsiteY3"/>
                </a:cxn>
              </a:cxnLst>
              <a:rect l="l" t="t" r="r" b="b"/>
              <a:pathLst>
                <a:path w="7502" h="1205">
                  <a:moveTo>
                    <a:pt x="0" y="1206"/>
                  </a:moveTo>
                  <a:lnTo>
                    <a:pt x="7503" y="1206"/>
                  </a:lnTo>
                  <a:cubicBezTo>
                    <a:pt x="6170" y="1139"/>
                    <a:pt x="4878" y="723"/>
                    <a:pt x="3751" y="0"/>
                  </a:cubicBezTo>
                  <a:cubicBezTo>
                    <a:pt x="2643" y="750"/>
                    <a:pt x="1341" y="1179"/>
                    <a:pt x="0" y="1206"/>
                  </a:cubicBezTo>
                  <a:close/>
                </a:path>
              </a:pathLst>
            </a:custGeom>
            <a:solidFill>
              <a:srgbClr val="000000"/>
            </a:solidFill>
            <a:ln w="12700" cap="flat">
              <a:noFill/>
              <a:prstDash val="solid"/>
              <a:miter/>
            </a:ln>
          </p:spPr>
          <p:txBody>
            <a:bodyPr rtlCol="0" anchor="ctr"/>
            <a:lstStyle/>
            <a:p>
              <a:endParaRPr lang="en-US" dirty="0"/>
            </a:p>
          </p:txBody>
        </p:sp>
        <p:sp>
          <p:nvSpPr>
            <p:cNvPr id="1853" name="Freeform: Shape 1852">
              <a:extLst>
                <a:ext uri="{FF2B5EF4-FFF2-40B4-BE49-F238E27FC236}">
                  <a16:creationId xmlns:a16="http://schemas.microsoft.com/office/drawing/2014/main" id="{37DF7BA4-B91A-4E8D-9752-AF1113C563C9}"/>
                </a:ext>
              </a:extLst>
            </p:cNvPr>
            <p:cNvSpPr/>
            <p:nvPr/>
          </p:nvSpPr>
          <p:spPr>
            <a:xfrm>
              <a:off x="1146445" y="6132758"/>
              <a:ext cx="7502" cy="1205"/>
            </a:xfrm>
            <a:custGeom>
              <a:avLst/>
              <a:gdLst>
                <a:gd name="connsiteX0" fmla="*/ 0 w 7502"/>
                <a:gd name="connsiteY0" fmla="*/ 0 h 1205"/>
                <a:gd name="connsiteX1" fmla="*/ 3751 w 7502"/>
                <a:gd name="connsiteY1" fmla="*/ 1206 h 1205"/>
                <a:gd name="connsiteX2" fmla="*/ 7503 w 7502"/>
                <a:gd name="connsiteY2" fmla="*/ 0 h 1205"/>
                <a:gd name="connsiteX3" fmla="*/ 0 w 7502"/>
                <a:gd name="connsiteY3" fmla="*/ 0 h 1205"/>
              </a:gdLst>
              <a:ahLst/>
              <a:cxnLst>
                <a:cxn ang="0">
                  <a:pos x="connsiteX0" y="connsiteY0"/>
                </a:cxn>
                <a:cxn ang="0">
                  <a:pos x="connsiteX1" y="connsiteY1"/>
                </a:cxn>
                <a:cxn ang="0">
                  <a:pos x="connsiteX2" y="connsiteY2"/>
                </a:cxn>
                <a:cxn ang="0">
                  <a:pos x="connsiteX3" y="connsiteY3"/>
                </a:cxn>
              </a:cxnLst>
              <a:rect l="l" t="t" r="r" b="b"/>
              <a:pathLst>
                <a:path w="7502" h="1205">
                  <a:moveTo>
                    <a:pt x="0" y="0"/>
                  </a:moveTo>
                  <a:cubicBezTo>
                    <a:pt x="1341" y="27"/>
                    <a:pt x="2643" y="455"/>
                    <a:pt x="3751" y="1206"/>
                  </a:cubicBezTo>
                  <a:cubicBezTo>
                    <a:pt x="4878" y="482"/>
                    <a:pt x="6170" y="67"/>
                    <a:pt x="7503"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854" name="Freeform: Shape 1853">
              <a:extLst>
                <a:ext uri="{FF2B5EF4-FFF2-40B4-BE49-F238E27FC236}">
                  <a16:creationId xmlns:a16="http://schemas.microsoft.com/office/drawing/2014/main" id="{0B5960B2-10C0-4587-A209-B1201CAC3D34}"/>
                </a:ext>
              </a:extLst>
            </p:cNvPr>
            <p:cNvSpPr/>
            <p:nvPr/>
          </p:nvSpPr>
          <p:spPr>
            <a:xfrm>
              <a:off x="3225509" y="6540656"/>
              <a:ext cx="14469" cy="313056"/>
            </a:xfrm>
            <a:custGeom>
              <a:avLst/>
              <a:gdLst>
                <a:gd name="connsiteX0" fmla="*/ 13800 w 14469"/>
                <a:gd name="connsiteY0" fmla="*/ 1607 h 313056"/>
                <a:gd name="connsiteX1" fmla="*/ 13800 w 14469"/>
                <a:gd name="connsiteY1" fmla="*/ 670 h 313056"/>
                <a:gd name="connsiteX2" fmla="*/ 13800 w 14469"/>
                <a:gd name="connsiteY2" fmla="*/ 0 h 313056"/>
                <a:gd name="connsiteX3" fmla="*/ 13800 w 14469"/>
                <a:gd name="connsiteY3" fmla="*/ 0 h 313056"/>
                <a:gd name="connsiteX4" fmla="*/ 6967 w 14469"/>
                <a:gd name="connsiteY4" fmla="*/ 5358 h 313056"/>
                <a:gd name="connsiteX5" fmla="*/ 0 w 14469"/>
                <a:gd name="connsiteY5" fmla="*/ 0 h 313056"/>
                <a:gd name="connsiteX6" fmla="*/ 0 w 14469"/>
                <a:gd name="connsiteY6" fmla="*/ 0 h 313056"/>
                <a:gd name="connsiteX7" fmla="*/ 0 w 14469"/>
                <a:gd name="connsiteY7" fmla="*/ 670 h 313056"/>
                <a:gd name="connsiteX8" fmla="*/ 0 w 14469"/>
                <a:gd name="connsiteY8" fmla="*/ 1607 h 313056"/>
                <a:gd name="connsiteX9" fmla="*/ 0 w 14469"/>
                <a:gd name="connsiteY9" fmla="*/ 313057 h 313056"/>
                <a:gd name="connsiteX10" fmla="*/ 14470 w 14469"/>
                <a:gd name="connsiteY10" fmla="*/ 313057 h 313056"/>
                <a:gd name="connsiteX11" fmla="*/ 14470 w 14469"/>
                <a:gd name="connsiteY11" fmla="*/ 1607 h 31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13056">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w="12700" cap="flat">
              <a:noFill/>
              <a:prstDash val="solid"/>
              <a:miter/>
            </a:ln>
          </p:spPr>
          <p:txBody>
            <a:bodyPr rtlCol="0" anchor="ctr"/>
            <a:lstStyle/>
            <a:p>
              <a:endParaRPr lang="en-US" dirty="0"/>
            </a:p>
          </p:txBody>
        </p:sp>
        <p:sp>
          <p:nvSpPr>
            <p:cNvPr id="1855" name="Freeform: Shape 1854">
              <a:extLst>
                <a:ext uri="{FF2B5EF4-FFF2-40B4-BE49-F238E27FC236}">
                  <a16:creationId xmlns:a16="http://schemas.microsoft.com/office/drawing/2014/main" id="{9B5686A3-8415-42F7-9FA9-7919ACF9A331}"/>
                </a:ext>
              </a:extLst>
            </p:cNvPr>
            <p:cNvSpPr/>
            <p:nvPr/>
          </p:nvSpPr>
          <p:spPr>
            <a:xfrm>
              <a:off x="457935" y="5592377"/>
              <a:ext cx="129958" cy="14601"/>
            </a:xfrm>
            <a:custGeom>
              <a:avLst/>
              <a:gdLst>
                <a:gd name="connsiteX0" fmla="*/ 0 w 129958"/>
                <a:gd name="connsiteY0" fmla="*/ 7234 h 14601"/>
                <a:gd name="connsiteX1" fmla="*/ 7235 w 129958"/>
                <a:gd name="connsiteY1" fmla="*/ 14601 h 14601"/>
                <a:gd name="connsiteX2" fmla="*/ 129958 w 129958"/>
                <a:gd name="connsiteY2" fmla="*/ 14601 h 14601"/>
                <a:gd name="connsiteX3" fmla="*/ 122589 w 129958"/>
                <a:gd name="connsiteY3" fmla="*/ 7234 h 14601"/>
                <a:gd name="connsiteX4" fmla="*/ 129958 w 129958"/>
                <a:gd name="connsiteY4" fmla="*/ 0 h 14601"/>
                <a:gd name="connsiteX5" fmla="*/ 7235 w 129958"/>
                <a:gd name="connsiteY5" fmla="*/ 0 h 14601"/>
                <a:gd name="connsiteX6" fmla="*/ 0 w 12995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958" h="14601">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56" name="Freeform: Shape 1855">
              <a:extLst>
                <a:ext uri="{FF2B5EF4-FFF2-40B4-BE49-F238E27FC236}">
                  <a16:creationId xmlns:a16="http://schemas.microsoft.com/office/drawing/2014/main" id="{9F801C5C-89D4-4056-8134-A9C22EAD0525}"/>
                </a:ext>
              </a:extLst>
            </p:cNvPr>
            <p:cNvSpPr/>
            <p:nvPr/>
          </p:nvSpPr>
          <p:spPr>
            <a:xfrm>
              <a:off x="580524" y="5592377"/>
              <a:ext cx="54796" cy="14601"/>
            </a:xfrm>
            <a:custGeom>
              <a:avLst/>
              <a:gdLst>
                <a:gd name="connsiteX0" fmla="*/ 0 w 54796"/>
                <a:gd name="connsiteY0" fmla="*/ 7234 h 14601"/>
                <a:gd name="connsiteX1" fmla="*/ 7369 w 54796"/>
                <a:gd name="connsiteY1" fmla="*/ 14601 h 14601"/>
                <a:gd name="connsiteX2" fmla="*/ 47562 w 54796"/>
                <a:gd name="connsiteY2" fmla="*/ 14601 h 14601"/>
                <a:gd name="connsiteX3" fmla="*/ 54797 w 54796"/>
                <a:gd name="connsiteY3" fmla="*/ 7234 h 14601"/>
                <a:gd name="connsiteX4" fmla="*/ 47562 w 54796"/>
                <a:gd name="connsiteY4" fmla="*/ 0 h 14601"/>
                <a:gd name="connsiteX5" fmla="*/ 7369 w 54796"/>
                <a:gd name="connsiteY5" fmla="*/ 0 h 14601"/>
                <a:gd name="connsiteX6" fmla="*/ 0 w 54796"/>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796" h="14601">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w="12700" cap="flat">
              <a:noFill/>
              <a:prstDash val="solid"/>
              <a:miter/>
            </a:ln>
          </p:spPr>
          <p:txBody>
            <a:bodyPr rtlCol="0" anchor="ctr"/>
            <a:lstStyle/>
            <a:p>
              <a:endParaRPr lang="en-US" dirty="0"/>
            </a:p>
          </p:txBody>
        </p:sp>
        <p:sp>
          <p:nvSpPr>
            <p:cNvPr id="1857" name="Freeform: Shape 1856">
              <a:extLst>
                <a:ext uri="{FF2B5EF4-FFF2-40B4-BE49-F238E27FC236}">
                  <a16:creationId xmlns:a16="http://schemas.microsoft.com/office/drawing/2014/main" id="{4EE9E7E1-8D91-4B1A-A94A-2E6C23B14FF2}"/>
                </a:ext>
              </a:extLst>
            </p:cNvPr>
            <p:cNvSpPr/>
            <p:nvPr/>
          </p:nvSpPr>
          <p:spPr>
            <a:xfrm>
              <a:off x="3224437" y="6537441"/>
              <a:ext cx="14570" cy="8305"/>
            </a:xfrm>
            <a:custGeom>
              <a:avLst/>
              <a:gdLst>
                <a:gd name="connsiteX0" fmla="*/ 670 w 14570"/>
                <a:gd name="connsiteY0" fmla="*/ 2947 h 8305"/>
                <a:gd name="connsiteX1" fmla="*/ 7637 w 14570"/>
                <a:gd name="connsiteY1" fmla="*/ 8305 h 8305"/>
                <a:gd name="connsiteX2" fmla="*/ 14470 w 14570"/>
                <a:gd name="connsiteY2" fmla="*/ 2947 h 8305"/>
                <a:gd name="connsiteX3" fmla="*/ 14470 w 14570"/>
                <a:gd name="connsiteY3" fmla="*/ 938 h 8305"/>
                <a:gd name="connsiteX4" fmla="*/ 14470 w 14570"/>
                <a:gd name="connsiteY4" fmla="*/ 0 h 8305"/>
                <a:gd name="connsiteX5" fmla="*/ 7235 w 14570"/>
                <a:gd name="connsiteY5" fmla="*/ 7234 h 8305"/>
                <a:gd name="connsiteX6" fmla="*/ 0 w 14570"/>
                <a:gd name="connsiteY6" fmla="*/ 0 h 8305"/>
                <a:gd name="connsiteX7" fmla="*/ 0 w 14570"/>
                <a:gd name="connsiteY7" fmla="*/ 938 h 8305"/>
                <a:gd name="connsiteX8" fmla="*/ 670 w 14570"/>
                <a:gd name="connsiteY8" fmla="*/ 2947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8305">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w="12700" cap="flat">
              <a:noFill/>
              <a:prstDash val="solid"/>
              <a:miter/>
            </a:ln>
          </p:spPr>
          <p:txBody>
            <a:bodyPr rtlCol="0" anchor="ctr"/>
            <a:lstStyle/>
            <a:p>
              <a:endParaRPr lang="en-US" dirty="0"/>
            </a:p>
          </p:txBody>
        </p:sp>
        <p:sp>
          <p:nvSpPr>
            <p:cNvPr id="1858" name="Freeform: Shape 1857">
              <a:extLst>
                <a:ext uri="{FF2B5EF4-FFF2-40B4-BE49-F238E27FC236}">
                  <a16:creationId xmlns:a16="http://schemas.microsoft.com/office/drawing/2014/main" id="{230A7277-A4A9-4B54-A8F5-4D05B0BA45C2}"/>
                </a:ext>
              </a:extLst>
            </p:cNvPr>
            <p:cNvSpPr/>
            <p:nvPr/>
          </p:nvSpPr>
          <p:spPr>
            <a:xfrm>
              <a:off x="3224973" y="6449723"/>
              <a:ext cx="14529" cy="94416"/>
            </a:xfrm>
            <a:custGeom>
              <a:avLst/>
              <a:gdLst>
                <a:gd name="connsiteX0" fmla="*/ 0 w 14529"/>
                <a:gd name="connsiteY0" fmla="*/ 5469 h 94416"/>
                <a:gd name="connsiteX1" fmla="*/ 0 w 14529"/>
                <a:gd name="connsiteY1" fmla="*/ 6808 h 94416"/>
                <a:gd name="connsiteX2" fmla="*/ 0 w 14529"/>
                <a:gd name="connsiteY2" fmla="*/ 87182 h 94416"/>
                <a:gd name="connsiteX3" fmla="*/ 7235 w 14529"/>
                <a:gd name="connsiteY3" fmla="*/ 94416 h 94416"/>
                <a:gd name="connsiteX4" fmla="*/ 14469 w 14529"/>
                <a:gd name="connsiteY4" fmla="*/ 87182 h 94416"/>
                <a:gd name="connsiteX5" fmla="*/ 14469 w 14529"/>
                <a:gd name="connsiteY5" fmla="*/ 6808 h 94416"/>
                <a:gd name="connsiteX6" fmla="*/ 14469 w 14529"/>
                <a:gd name="connsiteY6" fmla="*/ 5469 h 94416"/>
                <a:gd name="connsiteX7" fmla="*/ 14469 w 14529"/>
                <a:gd name="connsiteY7" fmla="*/ 3995 h 94416"/>
                <a:gd name="connsiteX8" fmla="*/ 13666 w 14529"/>
                <a:gd name="connsiteY8" fmla="*/ 2790 h 94416"/>
                <a:gd name="connsiteX9" fmla="*/ 12996 w 14529"/>
                <a:gd name="connsiteY9" fmla="*/ 1718 h 94416"/>
                <a:gd name="connsiteX10" fmla="*/ 11790 w 14529"/>
                <a:gd name="connsiteY10" fmla="*/ 914 h 94416"/>
                <a:gd name="connsiteX11" fmla="*/ 10584 w 14529"/>
                <a:gd name="connsiteY11" fmla="*/ 111 h 94416"/>
                <a:gd name="connsiteX12" fmla="*/ 9244 w 14529"/>
                <a:gd name="connsiteY12" fmla="*/ 111 h 94416"/>
                <a:gd name="connsiteX13" fmla="*/ 7771 w 14529"/>
                <a:gd name="connsiteY13" fmla="*/ 111 h 94416"/>
                <a:gd name="connsiteX14" fmla="*/ 0 w 14529"/>
                <a:gd name="connsiteY14" fmla="*/ 5469 h 9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29" h="94416">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w="12700" cap="flat">
              <a:noFill/>
              <a:prstDash val="solid"/>
              <a:miter/>
            </a:ln>
          </p:spPr>
          <p:txBody>
            <a:bodyPr rtlCol="0" anchor="ctr"/>
            <a:lstStyle/>
            <a:p>
              <a:endParaRPr lang="en-US" dirty="0"/>
            </a:p>
          </p:txBody>
        </p:sp>
        <p:sp>
          <p:nvSpPr>
            <p:cNvPr id="1859" name="Freeform: Shape 1858">
              <a:extLst>
                <a:ext uri="{FF2B5EF4-FFF2-40B4-BE49-F238E27FC236}">
                  <a16:creationId xmlns:a16="http://schemas.microsoft.com/office/drawing/2014/main" id="{44DD61C0-6217-4D6F-BB67-EF7D9BB05469}"/>
                </a:ext>
              </a:extLst>
            </p:cNvPr>
            <p:cNvSpPr/>
            <p:nvPr/>
          </p:nvSpPr>
          <p:spPr>
            <a:xfrm>
              <a:off x="2792896" y="6539049"/>
              <a:ext cx="14469" cy="8573"/>
            </a:xfrm>
            <a:custGeom>
              <a:avLst/>
              <a:gdLst>
                <a:gd name="connsiteX0" fmla="*/ 7235 w 14469"/>
                <a:gd name="connsiteY0" fmla="*/ 7368 h 8573"/>
                <a:gd name="connsiteX1" fmla="*/ 0 w 14469"/>
                <a:gd name="connsiteY1" fmla="*/ 0 h 8573"/>
                <a:gd name="connsiteX2" fmla="*/ 0 w 14469"/>
                <a:gd name="connsiteY2" fmla="*/ 1339 h 8573"/>
                <a:gd name="connsiteX3" fmla="*/ 7235 w 14469"/>
                <a:gd name="connsiteY3" fmla="*/ 8573 h 8573"/>
                <a:gd name="connsiteX4" fmla="*/ 14469 w 14469"/>
                <a:gd name="connsiteY4" fmla="*/ 1339 h 8573"/>
                <a:gd name="connsiteX5" fmla="*/ 14469 w 14469"/>
                <a:gd name="connsiteY5" fmla="*/ 0 h 8573"/>
                <a:gd name="connsiteX6" fmla="*/ 7235 w 14469"/>
                <a:gd name="connsiteY6" fmla="*/ 7368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573">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dirty="0"/>
            </a:p>
          </p:txBody>
        </p:sp>
        <p:sp>
          <p:nvSpPr>
            <p:cNvPr id="1860" name="Freeform: Shape 1859">
              <a:extLst>
                <a:ext uri="{FF2B5EF4-FFF2-40B4-BE49-F238E27FC236}">
                  <a16:creationId xmlns:a16="http://schemas.microsoft.com/office/drawing/2014/main" id="{F5928EE2-BE9C-4AB7-91CD-41B8E104A0E6}"/>
                </a:ext>
              </a:extLst>
            </p:cNvPr>
            <p:cNvSpPr/>
            <p:nvPr/>
          </p:nvSpPr>
          <p:spPr>
            <a:xfrm>
              <a:off x="4064476" y="6540388"/>
              <a:ext cx="14603" cy="313324"/>
            </a:xfrm>
            <a:custGeom>
              <a:avLst/>
              <a:gdLst>
                <a:gd name="connsiteX0" fmla="*/ 14604 w 14603"/>
                <a:gd name="connsiteY0" fmla="*/ 0 h 313324"/>
                <a:gd name="connsiteX1" fmla="*/ 7369 w 14603"/>
                <a:gd name="connsiteY1" fmla="*/ 7234 h 313324"/>
                <a:gd name="connsiteX2" fmla="*/ 0 w 14603"/>
                <a:gd name="connsiteY2" fmla="*/ 0 h 313324"/>
                <a:gd name="connsiteX3" fmla="*/ 0 w 14603"/>
                <a:gd name="connsiteY3" fmla="*/ 313325 h 313324"/>
                <a:gd name="connsiteX4" fmla="*/ 14604 w 14603"/>
                <a:gd name="connsiteY4" fmla="*/ 313325 h 313324"/>
                <a:gd name="connsiteX5" fmla="*/ 14604 w 14603"/>
                <a:gd name="connsiteY5" fmla="*/ 0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324">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861" name="Freeform: Shape 1860">
              <a:extLst>
                <a:ext uri="{FF2B5EF4-FFF2-40B4-BE49-F238E27FC236}">
                  <a16:creationId xmlns:a16="http://schemas.microsoft.com/office/drawing/2014/main" id="{7483AEDE-ED41-46A0-B91F-6D1F8547BD07}"/>
                </a:ext>
              </a:extLst>
            </p:cNvPr>
            <p:cNvSpPr/>
            <p:nvPr/>
          </p:nvSpPr>
          <p:spPr>
            <a:xfrm>
              <a:off x="991567" y="6126864"/>
              <a:ext cx="3349" cy="5894"/>
            </a:xfrm>
            <a:custGeom>
              <a:avLst/>
              <a:gdLst>
                <a:gd name="connsiteX0" fmla="*/ 3349 w 3349"/>
                <a:gd name="connsiteY0" fmla="*/ 5894 h 5894"/>
                <a:gd name="connsiteX1" fmla="*/ 0 w 3349"/>
                <a:gd name="connsiteY1" fmla="*/ 0 h 5894"/>
                <a:gd name="connsiteX2" fmla="*/ 0 w 3349"/>
                <a:gd name="connsiteY2" fmla="*/ 2143 h 5894"/>
                <a:gd name="connsiteX3" fmla="*/ 1206 w 3349"/>
                <a:gd name="connsiteY3" fmla="*/ 5894 h 5894"/>
              </a:gdLst>
              <a:ahLst/>
              <a:cxnLst>
                <a:cxn ang="0">
                  <a:pos x="connsiteX0" y="connsiteY0"/>
                </a:cxn>
                <a:cxn ang="0">
                  <a:pos x="connsiteX1" y="connsiteY1"/>
                </a:cxn>
                <a:cxn ang="0">
                  <a:pos x="connsiteX2" y="connsiteY2"/>
                </a:cxn>
                <a:cxn ang="0">
                  <a:pos x="connsiteX3" y="connsiteY3"/>
                </a:cxn>
              </a:cxnLst>
              <a:rect l="l" t="t" r="r" b="b"/>
              <a:pathLst>
                <a:path w="3349" h="5894">
                  <a:moveTo>
                    <a:pt x="3349" y="5894"/>
                  </a:moveTo>
                  <a:cubicBezTo>
                    <a:pt x="1267" y="4662"/>
                    <a:pt x="-5" y="2425"/>
                    <a:pt x="0" y="0"/>
                  </a:cubicBezTo>
                  <a:lnTo>
                    <a:pt x="0" y="2143"/>
                  </a:lnTo>
                  <a:cubicBezTo>
                    <a:pt x="32" y="3483"/>
                    <a:pt x="452" y="4782"/>
                    <a:pt x="1206" y="5894"/>
                  </a:cubicBezTo>
                  <a:close/>
                </a:path>
              </a:pathLst>
            </a:custGeom>
            <a:solidFill>
              <a:srgbClr val="000000"/>
            </a:solidFill>
            <a:ln w="12700" cap="flat">
              <a:noFill/>
              <a:prstDash val="solid"/>
              <a:miter/>
            </a:ln>
          </p:spPr>
          <p:txBody>
            <a:bodyPr rtlCol="0" anchor="ctr"/>
            <a:lstStyle/>
            <a:p>
              <a:endParaRPr lang="en-US" dirty="0"/>
            </a:p>
          </p:txBody>
        </p:sp>
        <p:sp>
          <p:nvSpPr>
            <p:cNvPr id="1862" name="Freeform: Shape 1861">
              <a:extLst>
                <a:ext uri="{FF2B5EF4-FFF2-40B4-BE49-F238E27FC236}">
                  <a16:creationId xmlns:a16="http://schemas.microsoft.com/office/drawing/2014/main" id="{4F1E2667-9342-4964-99E3-B6AF7B15FC3E}"/>
                </a:ext>
              </a:extLst>
            </p:cNvPr>
            <p:cNvSpPr/>
            <p:nvPr/>
          </p:nvSpPr>
          <p:spPr>
            <a:xfrm>
              <a:off x="1002687" y="6126864"/>
              <a:ext cx="3483" cy="5894"/>
            </a:xfrm>
            <a:custGeom>
              <a:avLst/>
              <a:gdLst>
                <a:gd name="connsiteX0" fmla="*/ 3483 w 3483"/>
                <a:gd name="connsiteY0" fmla="*/ 2143 h 5894"/>
                <a:gd name="connsiteX1" fmla="*/ 3483 w 3483"/>
                <a:gd name="connsiteY1" fmla="*/ 0 h 5894"/>
                <a:gd name="connsiteX2" fmla="*/ 0 w 3483"/>
                <a:gd name="connsiteY2" fmla="*/ 5894 h 5894"/>
                <a:gd name="connsiteX3" fmla="*/ 2144 w 3483"/>
                <a:gd name="connsiteY3" fmla="*/ 5894 h 5894"/>
                <a:gd name="connsiteX4" fmla="*/ 3483 w 3483"/>
                <a:gd name="connsiteY4" fmla="*/ 2143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5894">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w="12700" cap="flat">
              <a:noFill/>
              <a:prstDash val="solid"/>
              <a:miter/>
            </a:ln>
          </p:spPr>
          <p:txBody>
            <a:bodyPr rtlCol="0" anchor="ctr"/>
            <a:lstStyle/>
            <a:p>
              <a:endParaRPr lang="en-US" dirty="0"/>
            </a:p>
          </p:txBody>
        </p:sp>
        <p:sp>
          <p:nvSpPr>
            <p:cNvPr id="1863" name="Freeform: Shape 1862">
              <a:extLst>
                <a:ext uri="{FF2B5EF4-FFF2-40B4-BE49-F238E27FC236}">
                  <a16:creationId xmlns:a16="http://schemas.microsoft.com/office/drawing/2014/main" id="{3502964E-2B19-44CB-99F9-D7BB369A1F81}"/>
                </a:ext>
              </a:extLst>
            </p:cNvPr>
            <p:cNvSpPr/>
            <p:nvPr/>
          </p:nvSpPr>
          <p:spPr>
            <a:xfrm>
              <a:off x="991425" y="6100474"/>
              <a:ext cx="14745" cy="32283"/>
            </a:xfrm>
            <a:custGeom>
              <a:avLst/>
              <a:gdLst>
                <a:gd name="connsiteX0" fmla="*/ 3492 w 14745"/>
                <a:gd name="connsiteY0" fmla="*/ 32284 h 32283"/>
                <a:gd name="connsiteX1" fmla="*/ 11262 w 14745"/>
                <a:gd name="connsiteY1" fmla="*/ 32284 h 32283"/>
                <a:gd name="connsiteX2" fmla="*/ 14746 w 14745"/>
                <a:gd name="connsiteY2" fmla="*/ 26389 h 32283"/>
                <a:gd name="connsiteX3" fmla="*/ 14746 w 14745"/>
                <a:gd name="connsiteY3" fmla="*/ 7368 h 32283"/>
                <a:gd name="connsiteX4" fmla="*/ 7377 w 14745"/>
                <a:gd name="connsiteY4" fmla="*/ 0 h 32283"/>
                <a:gd name="connsiteX5" fmla="*/ 8 w 14745"/>
                <a:gd name="connsiteY5" fmla="*/ 7368 h 32283"/>
                <a:gd name="connsiteX6" fmla="*/ 8 w 14745"/>
                <a:gd name="connsiteY6" fmla="*/ 25988 h 32283"/>
                <a:gd name="connsiteX7" fmla="*/ 3492 w 14745"/>
                <a:gd name="connsiteY7" fmla="*/ 32284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5" h="32283">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w="12700" cap="flat">
              <a:noFill/>
              <a:prstDash val="solid"/>
              <a:miter/>
            </a:ln>
          </p:spPr>
          <p:txBody>
            <a:bodyPr rtlCol="0" anchor="ctr"/>
            <a:lstStyle/>
            <a:p>
              <a:endParaRPr lang="en-US" dirty="0"/>
            </a:p>
          </p:txBody>
        </p:sp>
        <p:sp>
          <p:nvSpPr>
            <p:cNvPr id="1864" name="Freeform: Shape 1863">
              <a:extLst>
                <a:ext uri="{FF2B5EF4-FFF2-40B4-BE49-F238E27FC236}">
                  <a16:creationId xmlns:a16="http://schemas.microsoft.com/office/drawing/2014/main" id="{0C9507DC-8204-4E55-9129-5C51BB5B0CFF}"/>
                </a:ext>
              </a:extLst>
            </p:cNvPr>
            <p:cNvSpPr/>
            <p:nvPr/>
          </p:nvSpPr>
          <p:spPr>
            <a:xfrm>
              <a:off x="3505522" y="6500201"/>
              <a:ext cx="14469" cy="47420"/>
            </a:xfrm>
            <a:custGeom>
              <a:avLst/>
              <a:gdLst>
                <a:gd name="connsiteX0" fmla="*/ 0 w 14469"/>
                <a:gd name="connsiteY0" fmla="*/ 40187 h 47420"/>
                <a:gd name="connsiteX1" fmla="*/ 7235 w 14469"/>
                <a:gd name="connsiteY1" fmla="*/ 47421 h 47420"/>
                <a:gd name="connsiteX2" fmla="*/ 14470 w 14469"/>
                <a:gd name="connsiteY2" fmla="*/ 40187 h 47420"/>
                <a:gd name="connsiteX3" fmla="*/ 14470 w 14469"/>
                <a:gd name="connsiteY3" fmla="*/ 0 h 47420"/>
                <a:gd name="connsiteX4" fmla="*/ 7235 w 14469"/>
                <a:gd name="connsiteY4" fmla="*/ 7234 h 47420"/>
                <a:gd name="connsiteX5" fmla="*/ 2411 w 14469"/>
                <a:gd name="connsiteY5" fmla="*/ 5358 h 47420"/>
                <a:gd name="connsiteX6" fmla="*/ 0 w 14469"/>
                <a:gd name="connsiteY6" fmla="*/ 5358 h 47420"/>
                <a:gd name="connsiteX7" fmla="*/ 0 w 14469"/>
                <a:gd name="connsiteY7" fmla="*/ 39785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w="12700" cap="flat">
              <a:noFill/>
              <a:prstDash val="solid"/>
              <a:miter/>
            </a:ln>
          </p:spPr>
          <p:txBody>
            <a:bodyPr rtlCol="0" anchor="ctr"/>
            <a:lstStyle/>
            <a:p>
              <a:endParaRPr lang="en-US" dirty="0"/>
            </a:p>
          </p:txBody>
        </p:sp>
        <p:sp>
          <p:nvSpPr>
            <p:cNvPr id="1865" name="Freeform: Shape 1864">
              <a:extLst>
                <a:ext uri="{FF2B5EF4-FFF2-40B4-BE49-F238E27FC236}">
                  <a16:creationId xmlns:a16="http://schemas.microsoft.com/office/drawing/2014/main" id="{C68532CE-E07F-42D2-B6FF-5021A4886B3A}"/>
                </a:ext>
              </a:extLst>
            </p:cNvPr>
            <p:cNvSpPr/>
            <p:nvPr/>
          </p:nvSpPr>
          <p:spPr>
            <a:xfrm>
              <a:off x="999070" y="6132758"/>
              <a:ext cx="151126" cy="14601"/>
            </a:xfrm>
            <a:custGeom>
              <a:avLst/>
              <a:gdLst>
                <a:gd name="connsiteX0" fmla="*/ 147643 w 151126"/>
                <a:gd name="connsiteY0" fmla="*/ 7368 h 14601"/>
                <a:gd name="connsiteX1" fmla="*/ 151127 w 151126"/>
                <a:gd name="connsiteY1" fmla="*/ 1206 h 14601"/>
                <a:gd name="connsiteX2" fmla="*/ 147375 w 151126"/>
                <a:gd name="connsiteY2" fmla="*/ 0 h 14601"/>
                <a:gd name="connsiteX3" fmla="*/ 0 w 151126"/>
                <a:gd name="connsiteY3" fmla="*/ 0 h 14601"/>
                <a:gd name="connsiteX4" fmla="*/ 7369 w 151126"/>
                <a:gd name="connsiteY4" fmla="*/ 7368 h 14601"/>
                <a:gd name="connsiteX5" fmla="*/ 0 w 151126"/>
                <a:gd name="connsiteY5" fmla="*/ 14601 h 14601"/>
                <a:gd name="connsiteX6" fmla="*/ 147375 w 151126"/>
                <a:gd name="connsiteY6" fmla="*/ 14601 h 14601"/>
                <a:gd name="connsiteX7" fmla="*/ 151127 w 151126"/>
                <a:gd name="connsiteY7" fmla="*/ 13396 h 14601"/>
                <a:gd name="connsiteX8" fmla="*/ 147643 w 151126"/>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126" h="14601">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w="12700" cap="flat">
              <a:noFill/>
              <a:prstDash val="solid"/>
              <a:miter/>
            </a:ln>
          </p:spPr>
          <p:txBody>
            <a:bodyPr rtlCol="0" anchor="ctr"/>
            <a:lstStyle/>
            <a:p>
              <a:endParaRPr lang="en-US" dirty="0"/>
            </a:p>
          </p:txBody>
        </p:sp>
        <p:sp>
          <p:nvSpPr>
            <p:cNvPr id="1866" name="Freeform: Shape 1865">
              <a:extLst>
                <a:ext uri="{FF2B5EF4-FFF2-40B4-BE49-F238E27FC236}">
                  <a16:creationId xmlns:a16="http://schemas.microsoft.com/office/drawing/2014/main" id="{169E1C20-36AF-4B79-B7C0-B6AE52797882}"/>
                </a:ext>
              </a:extLst>
            </p:cNvPr>
            <p:cNvSpPr/>
            <p:nvPr/>
          </p:nvSpPr>
          <p:spPr>
            <a:xfrm>
              <a:off x="2792896" y="6538379"/>
              <a:ext cx="14469" cy="7903"/>
            </a:xfrm>
            <a:custGeom>
              <a:avLst/>
              <a:gdLst>
                <a:gd name="connsiteX0" fmla="*/ 7235 w 14469"/>
                <a:gd name="connsiteY0" fmla="*/ 7368 h 7903"/>
                <a:gd name="connsiteX1" fmla="*/ 0 w 14469"/>
                <a:gd name="connsiteY1" fmla="*/ 0 h 7903"/>
                <a:gd name="connsiteX2" fmla="*/ 0 w 14469"/>
                <a:gd name="connsiteY2" fmla="*/ 670 h 7903"/>
                <a:gd name="connsiteX3" fmla="*/ 7235 w 14469"/>
                <a:gd name="connsiteY3" fmla="*/ 7903 h 7903"/>
                <a:gd name="connsiteX4" fmla="*/ 14469 w 14469"/>
                <a:gd name="connsiteY4" fmla="*/ 670 h 7903"/>
                <a:gd name="connsiteX5" fmla="*/ 14469 w 14469"/>
                <a:gd name="connsiteY5" fmla="*/ 0 h 7903"/>
                <a:gd name="connsiteX6" fmla="*/ 7235 w 14469"/>
                <a:gd name="connsiteY6" fmla="*/ 7368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903">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dirty="0"/>
            </a:p>
          </p:txBody>
        </p:sp>
        <p:sp>
          <p:nvSpPr>
            <p:cNvPr id="1867" name="Freeform: Shape 1866">
              <a:extLst>
                <a:ext uri="{FF2B5EF4-FFF2-40B4-BE49-F238E27FC236}">
                  <a16:creationId xmlns:a16="http://schemas.microsoft.com/office/drawing/2014/main" id="{8B82B7DD-C354-465A-9F00-666EC5595D28}"/>
                </a:ext>
              </a:extLst>
            </p:cNvPr>
            <p:cNvSpPr/>
            <p:nvPr/>
          </p:nvSpPr>
          <p:spPr>
            <a:xfrm>
              <a:off x="4064476" y="6539049"/>
              <a:ext cx="14603" cy="8573"/>
            </a:xfrm>
            <a:custGeom>
              <a:avLst/>
              <a:gdLst>
                <a:gd name="connsiteX0" fmla="*/ 14604 w 14603"/>
                <a:gd name="connsiteY0" fmla="*/ 0 h 8573"/>
                <a:gd name="connsiteX1" fmla="*/ 7369 w 14603"/>
                <a:gd name="connsiteY1" fmla="*/ 7368 h 8573"/>
                <a:gd name="connsiteX2" fmla="*/ 0 w 14603"/>
                <a:gd name="connsiteY2" fmla="*/ 0 h 8573"/>
                <a:gd name="connsiteX3" fmla="*/ 0 w 14603"/>
                <a:gd name="connsiteY3" fmla="*/ 1339 h 8573"/>
                <a:gd name="connsiteX4" fmla="*/ 7369 w 14603"/>
                <a:gd name="connsiteY4" fmla="*/ 8573 h 8573"/>
                <a:gd name="connsiteX5" fmla="*/ 14604 w 14603"/>
                <a:gd name="connsiteY5" fmla="*/ 1339 h 8573"/>
                <a:gd name="connsiteX6" fmla="*/ 14604 w 14603"/>
                <a:gd name="connsiteY6" fmla="*/ 0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573">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w="12700" cap="flat">
              <a:noFill/>
              <a:prstDash val="solid"/>
              <a:miter/>
            </a:ln>
          </p:spPr>
          <p:txBody>
            <a:bodyPr rtlCol="0" anchor="ctr"/>
            <a:lstStyle/>
            <a:p>
              <a:endParaRPr lang="en-US" dirty="0"/>
            </a:p>
          </p:txBody>
        </p:sp>
        <p:sp>
          <p:nvSpPr>
            <p:cNvPr id="1868" name="Freeform: Shape 1867">
              <a:extLst>
                <a:ext uri="{FF2B5EF4-FFF2-40B4-BE49-F238E27FC236}">
                  <a16:creationId xmlns:a16="http://schemas.microsoft.com/office/drawing/2014/main" id="{AF4818AC-55AA-4514-B52F-6613265A95F1}"/>
                </a:ext>
              </a:extLst>
            </p:cNvPr>
            <p:cNvSpPr/>
            <p:nvPr/>
          </p:nvSpPr>
          <p:spPr>
            <a:xfrm>
              <a:off x="2214514" y="6463631"/>
              <a:ext cx="14469" cy="76757"/>
            </a:xfrm>
            <a:custGeom>
              <a:avLst/>
              <a:gdLst>
                <a:gd name="connsiteX0" fmla="*/ 14470 w 14469"/>
                <a:gd name="connsiteY0" fmla="*/ 7234 h 76757"/>
                <a:gd name="connsiteX1" fmla="*/ 7235 w 14469"/>
                <a:gd name="connsiteY1" fmla="*/ 0 h 76757"/>
                <a:gd name="connsiteX2" fmla="*/ 0 w 14469"/>
                <a:gd name="connsiteY2" fmla="*/ 7234 h 76757"/>
                <a:gd name="connsiteX3" fmla="*/ 0 w 14469"/>
                <a:gd name="connsiteY3" fmla="*/ 76757 h 76757"/>
                <a:gd name="connsiteX4" fmla="*/ 7235 w 14469"/>
                <a:gd name="connsiteY4" fmla="*/ 69524 h 76757"/>
                <a:gd name="connsiteX5" fmla="*/ 14470 w 14469"/>
                <a:gd name="connsiteY5" fmla="*/ 76757 h 76757"/>
                <a:gd name="connsiteX6" fmla="*/ 14470 w 14469"/>
                <a:gd name="connsiteY6" fmla="*/ 7234 h 7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6757">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w="12700" cap="flat">
              <a:noFill/>
              <a:prstDash val="solid"/>
              <a:miter/>
            </a:ln>
          </p:spPr>
          <p:txBody>
            <a:bodyPr rtlCol="0" anchor="ctr"/>
            <a:lstStyle/>
            <a:p>
              <a:endParaRPr lang="en-US" dirty="0"/>
            </a:p>
          </p:txBody>
        </p:sp>
        <p:sp>
          <p:nvSpPr>
            <p:cNvPr id="1869" name="Freeform: Shape 1868">
              <a:extLst>
                <a:ext uri="{FF2B5EF4-FFF2-40B4-BE49-F238E27FC236}">
                  <a16:creationId xmlns:a16="http://schemas.microsoft.com/office/drawing/2014/main" id="{648E2E33-B45B-4A2D-A890-A620ABE2C08F}"/>
                </a:ext>
              </a:extLst>
            </p:cNvPr>
            <p:cNvSpPr/>
            <p:nvPr/>
          </p:nvSpPr>
          <p:spPr>
            <a:xfrm>
              <a:off x="2214514" y="6533155"/>
              <a:ext cx="14469" cy="320558"/>
            </a:xfrm>
            <a:custGeom>
              <a:avLst/>
              <a:gdLst>
                <a:gd name="connsiteX0" fmla="*/ 14470 w 14469"/>
                <a:gd name="connsiteY0" fmla="*/ 7234 h 320558"/>
                <a:gd name="connsiteX1" fmla="*/ 7235 w 14469"/>
                <a:gd name="connsiteY1" fmla="*/ 0 h 320558"/>
                <a:gd name="connsiteX2" fmla="*/ 0 w 14469"/>
                <a:gd name="connsiteY2" fmla="*/ 7234 h 320558"/>
                <a:gd name="connsiteX3" fmla="*/ 0 w 14469"/>
                <a:gd name="connsiteY3" fmla="*/ 320558 h 320558"/>
                <a:gd name="connsiteX4" fmla="*/ 14470 w 14469"/>
                <a:gd name="connsiteY4" fmla="*/ 320558 h 320558"/>
                <a:gd name="connsiteX5" fmla="*/ 14470 w 14469"/>
                <a:gd name="connsiteY5" fmla="*/ 7234 h 32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20558">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w="12700" cap="flat">
              <a:noFill/>
              <a:prstDash val="solid"/>
              <a:miter/>
            </a:ln>
          </p:spPr>
          <p:txBody>
            <a:bodyPr rtlCol="0" anchor="ctr"/>
            <a:lstStyle/>
            <a:p>
              <a:endParaRPr lang="en-US" dirty="0"/>
            </a:p>
          </p:txBody>
        </p:sp>
        <p:sp>
          <p:nvSpPr>
            <p:cNvPr id="1870" name="Freeform: Shape 1869">
              <a:extLst>
                <a:ext uri="{FF2B5EF4-FFF2-40B4-BE49-F238E27FC236}">
                  <a16:creationId xmlns:a16="http://schemas.microsoft.com/office/drawing/2014/main" id="{B7AA9D95-D668-48A0-9587-0EBBD0561248}"/>
                </a:ext>
              </a:extLst>
            </p:cNvPr>
            <p:cNvSpPr/>
            <p:nvPr/>
          </p:nvSpPr>
          <p:spPr>
            <a:xfrm>
              <a:off x="3507934" y="6498728"/>
              <a:ext cx="12058" cy="9109"/>
            </a:xfrm>
            <a:custGeom>
              <a:avLst/>
              <a:gdLst>
                <a:gd name="connsiteX0" fmla="*/ 12058 w 12058"/>
                <a:gd name="connsiteY0" fmla="*/ 1876 h 9109"/>
                <a:gd name="connsiteX1" fmla="*/ 12058 w 12058"/>
                <a:gd name="connsiteY1" fmla="*/ 0 h 9109"/>
                <a:gd name="connsiteX2" fmla="*/ 4823 w 12058"/>
                <a:gd name="connsiteY2" fmla="*/ 7234 h 9109"/>
                <a:gd name="connsiteX3" fmla="*/ 0 w 12058"/>
                <a:gd name="connsiteY3" fmla="*/ 7234 h 9109"/>
                <a:gd name="connsiteX4" fmla="*/ 4823 w 12058"/>
                <a:gd name="connsiteY4" fmla="*/ 9109 h 9109"/>
                <a:gd name="connsiteX5" fmla="*/ 12058 w 12058"/>
                <a:gd name="connsiteY5" fmla="*/ 187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8" h="9109">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w="12700" cap="flat">
              <a:noFill/>
              <a:prstDash val="solid"/>
              <a:miter/>
            </a:ln>
          </p:spPr>
          <p:txBody>
            <a:bodyPr rtlCol="0" anchor="ctr"/>
            <a:lstStyle/>
            <a:p>
              <a:endParaRPr lang="en-US" dirty="0"/>
            </a:p>
          </p:txBody>
        </p:sp>
        <p:sp>
          <p:nvSpPr>
            <p:cNvPr id="1871" name="Freeform: Shape 1870">
              <a:extLst>
                <a:ext uri="{FF2B5EF4-FFF2-40B4-BE49-F238E27FC236}">
                  <a16:creationId xmlns:a16="http://schemas.microsoft.com/office/drawing/2014/main" id="{4644E23C-0D1A-4289-8314-133BB033FA62}"/>
                </a:ext>
              </a:extLst>
            </p:cNvPr>
            <p:cNvSpPr/>
            <p:nvPr/>
          </p:nvSpPr>
          <p:spPr>
            <a:xfrm>
              <a:off x="3506286" y="5905473"/>
              <a:ext cx="13809" cy="593254"/>
            </a:xfrm>
            <a:custGeom>
              <a:avLst/>
              <a:gdLst>
                <a:gd name="connsiteX0" fmla="*/ 13706 w 13809"/>
                <a:gd name="connsiteY0" fmla="*/ 593255 h 593254"/>
                <a:gd name="connsiteX1" fmla="*/ 13706 w 13809"/>
                <a:gd name="connsiteY1" fmla="*/ 7462 h 593254"/>
                <a:gd name="connsiteX2" fmla="*/ 6471 w 13809"/>
                <a:gd name="connsiteY2" fmla="*/ 94 h 593254"/>
                <a:gd name="connsiteX3" fmla="*/ 4060 w 13809"/>
                <a:gd name="connsiteY3" fmla="*/ 94 h 593254"/>
                <a:gd name="connsiteX4" fmla="*/ 2720 w 13809"/>
                <a:gd name="connsiteY4" fmla="*/ 94 h 593254"/>
                <a:gd name="connsiteX5" fmla="*/ 1648 w 13809"/>
                <a:gd name="connsiteY5" fmla="*/ 764 h 593254"/>
                <a:gd name="connsiteX6" fmla="*/ 710 w 13809"/>
                <a:gd name="connsiteY6" fmla="*/ 1836 h 593254"/>
                <a:gd name="connsiteX7" fmla="*/ 40 w 13809"/>
                <a:gd name="connsiteY7" fmla="*/ 3041 h 593254"/>
                <a:gd name="connsiteX8" fmla="*/ 40 w 13809"/>
                <a:gd name="connsiteY8" fmla="*/ 4247 h 593254"/>
                <a:gd name="connsiteX9" fmla="*/ 40 w 13809"/>
                <a:gd name="connsiteY9" fmla="*/ 5721 h 593254"/>
                <a:gd name="connsiteX10" fmla="*/ 40 w 13809"/>
                <a:gd name="connsiteY10" fmla="*/ 584681 h 593254"/>
                <a:gd name="connsiteX11" fmla="*/ 7275 w 13809"/>
                <a:gd name="connsiteY11" fmla="*/ 584681 h 593254"/>
                <a:gd name="connsiteX12" fmla="*/ 13760 w 13809"/>
                <a:gd name="connsiteY12" fmla="*/ 592826 h 593254"/>
                <a:gd name="connsiteX13" fmla="*/ 13706 w 13809"/>
                <a:gd name="connsiteY13" fmla="*/ 593255 h 59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09" h="593254">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w="12700" cap="flat">
              <a:noFill/>
              <a:prstDash val="solid"/>
              <a:miter/>
            </a:ln>
          </p:spPr>
          <p:txBody>
            <a:bodyPr rtlCol="0" anchor="ctr"/>
            <a:lstStyle/>
            <a:p>
              <a:endParaRPr lang="en-US" dirty="0"/>
            </a:p>
          </p:txBody>
        </p:sp>
        <p:sp>
          <p:nvSpPr>
            <p:cNvPr id="1872" name="Freeform: Shape 1871">
              <a:extLst>
                <a:ext uri="{FF2B5EF4-FFF2-40B4-BE49-F238E27FC236}">
                  <a16:creationId xmlns:a16="http://schemas.microsoft.com/office/drawing/2014/main" id="{4E9E9B01-4E13-4103-9AFE-4B3FB0DCB2E1}"/>
                </a:ext>
              </a:extLst>
            </p:cNvPr>
            <p:cNvSpPr/>
            <p:nvPr/>
          </p:nvSpPr>
          <p:spPr>
            <a:xfrm>
              <a:off x="970769" y="6132758"/>
              <a:ext cx="14501" cy="15271"/>
            </a:xfrm>
            <a:custGeom>
              <a:avLst/>
              <a:gdLst>
                <a:gd name="connsiteX0" fmla="*/ 7266 w 14501"/>
                <a:gd name="connsiteY0" fmla="*/ 7368 h 15271"/>
                <a:gd name="connsiteX1" fmla="*/ 14501 w 14501"/>
                <a:gd name="connsiteY1" fmla="*/ 0 h 15271"/>
                <a:gd name="connsiteX2" fmla="*/ 7266 w 14501"/>
                <a:gd name="connsiteY2" fmla="*/ 0 h 15271"/>
                <a:gd name="connsiteX3" fmla="*/ 32 w 14501"/>
                <a:gd name="connsiteY3" fmla="*/ 7368 h 15271"/>
                <a:gd name="connsiteX4" fmla="*/ 6566 w 14501"/>
                <a:gd name="connsiteY4" fmla="*/ 15244 h 15271"/>
                <a:gd name="connsiteX5" fmla="*/ 7266 w 14501"/>
                <a:gd name="connsiteY5" fmla="*/ 15271 h 15271"/>
                <a:gd name="connsiteX6" fmla="*/ 14367 w 14501"/>
                <a:gd name="connsiteY6" fmla="*/ 15271 h 15271"/>
                <a:gd name="connsiteX7" fmla="*/ 7236 w 14501"/>
                <a:gd name="connsiteY7" fmla="*/ 7930 h 15271"/>
                <a:gd name="connsiteX8" fmla="*/ 7266 w 14501"/>
                <a:gd name="connsiteY8" fmla="*/ 7368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1" h="15271">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w="12700" cap="flat">
              <a:noFill/>
              <a:prstDash val="solid"/>
              <a:miter/>
            </a:ln>
          </p:spPr>
          <p:txBody>
            <a:bodyPr rtlCol="0" anchor="ctr"/>
            <a:lstStyle/>
            <a:p>
              <a:endParaRPr lang="en-US" dirty="0"/>
            </a:p>
          </p:txBody>
        </p:sp>
        <p:sp>
          <p:nvSpPr>
            <p:cNvPr id="1873" name="Freeform: Shape 1872">
              <a:extLst>
                <a:ext uri="{FF2B5EF4-FFF2-40B4-BE49-F238E27FC236}">
                  <a16:creationId xmlns:a16="http://schemas.microsoft.com/office/drawing/2014/main" id="{26B72895-0BF0-44E8-932E-CECA557F0883}"/>
                </a:ext>
              </a:extLst>
            </p:cNvPr>
            <p:cNvSpPr/>
            <p:nvPr/>
          </p:nvSpPr>
          <p:spPr>
            <a:xfrm>
              <a:off x="978170" y="6132758"/>
              <a:ext cx="28001" cy="14601"/>
            </a:xfrm>
            <a:custGeom>
              <a:avLst/>
              <a:gdLst>
                <a:gd name="connsiteX0" fmla="*/ 28001 w 28001"/>
                <a:gd name="connsiteY0" fmla="*/ 7368 h 14601"/>
                <a:gd name="connsiteX1" fmla="*/ 20633 w 28001"/>
                <a:gd name="connsiteY1" fmla="*/ 0 h 14601"/>
                <a:gd name="connsiteX2" fmla="*/ 7235 w 28001"/>
                <a:gd name="connsiteY2" fmla="*/ 0 h 14601"/>
                <a:gd name="connsiteX3" fmla="*/ 0 w 28001"/>
                <a:gd name="connsiteY3" fmla="*/ 7368 h 14601"/>
                <a:gd name="connsiteX4" fmla="*/ 7235 w 28001"/>
                <a:gd name="connsiteY4" fmla="*/ 14601 h 14601"/>
                <a:gd name="connsiteX5" fmla="*/ 20633 w 28001"/>
                <a:gd name="connsiteY5" fmla="*/ 14601 h 14601"/>
                <a:gd name="connsiteX6" fmla="*/ 28001 w 28001"/>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1" h="14601">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w="12700" cap="flat">
              <a:noFill/>
              <a:prstDash val="solid"/>
              <a:miter/>
            </a:ln>
          </p:spPr>
          <p:txBody>
            <a:bodyPr rtlCol="0" anchor="ctr"/>
            <a:lstStyle/>
            <a:p>
              <a:endParaRPr lang="en-US" dirty="0"/>
            </a:p>
          </p:txBody>
        </p:sp>
        <p:sp>
          <p:nvSpPr>
            <p:cNvPr id="1874" name="Freeform: Shape 1873">
              <a:extLst>
                <a:ext uri="{FF2B5EF4-FFF2-40B4-BE49-F238E27FC236}">
                  <a16:creationId xmlns:a16="http://schemas.microsoft.com/office/drawing/2014/main" id="{43C09DA0-E59F-45F8-9152-4A23637174F9}"/>
                </a:ext>
              </a:extLst>
            </p:cNvPr>
            <p:cNvSpPr/>
            <p:nvPr/>
          </p:nvSpPr>
          <p:spPr>
            <a:xfrm>
              <a:off x="1146713" y="6132758"/>
              <a:ext cx="68998" cy="14601"/>
            </a:xfrm>
            <a:custGeom>
              <a:avLst/>
              <a:gdLst>
                <a:gd name="connsiteX0" fmla="*/ 61764 w 68998"/>
                <a:gd name="connsiteY0" fmla="*/ 7368 h 14601"/>
                <a:gd name="connsiteX1" fmla="*/ 68998 w 68998"/>
                <a:gd name="connsiteY1" fmla="*/ 0 h 14601"/>
                <a:gd name="connsiteX2" fmla="*/ 7235 w 68998"/>
                <a:gd name="connsiteY2" fmla="*/ 0 h 14601"/>
                <a:gd name="connsiteX3" fmla="*/ 3483 w 68998"/>
                <a:gd name="connsiteY3" fmla="*/ 1206 h 14601"/>
                <a:gd name="connsiteX4" fmla="*/ 0 w 68998"/>
                <a:gd name="connsiteY4" fmla="*/ 7368 h 14601"/>
                <a:gd name="connsiteX5" fmla="*/ 3483 w 68998"/>
                <a:gd name="connsiteY5" fmla="*/ 13396 h 14601"/>
                <a:gd name="connsiteX6" fmla="*/ 7235 w 68998"/>
                <a:gd name="connsiteY6" fmla="*/ 14601 h 14601"/>
                <a:gd name="connsiteX7" fmla="*/ 68998 w 68998"/>
                <a:gd name="connsiteY7" fmla="*/ 14601 h 14601"/>
                <a:gd name="connsiteX8" fmla="*/ 61764 w 68998"/>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98" h="14601">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w="12700" cap="flat">
              <a:noFill/>
              <a:prstDash val="solid"/>
              <a:miter/>
            </a:ln>
          </p:spPr>
          <p:txBody>
            <a:bodyPr rtlCol="0" anchor="ctr"/>
            <a:lstStyle/>
            <a:p>
              <a:endParaRPr lang="en-US" dirty="0"/>
            </a:p>
          </p:txBody>
        </p:sp>
        <p:sp>
          <p:nvSpPr>
            <p:cNvPr id="1875" name="Freeform: Shape 1874">
              <a:extLst>
                <a:ext uri="{FF2B5EF4-FFF2-40B4-BE49-F238E27FC236}">
                  <a16:creationId xmlns:a16="http://schemas.microsoft.com/office/drawing/2014/main" id="{789D01D8-AFDD-4A24-862A-098C161033AA}"/>
                </a:ext>
              </a:extLst>
            </p:cNvPr>
            <p:cNvSpPr/>
            <p:nvPr/>
          </p:nvSpPr>
          <p:spPr>
            <a:xfrm>
              <a:off x="1208477" y="6132758"/>
              <a:ext cx="15273" cy="14601"/>
            </a:xfrm>
            <a:custGeom>
              <a:avLst/>
              <a:gdLst>
                <a:gd name="connsiteX0" fmla="*/ 7235 w 15273"/>
                <a:gd name="connsiteY0" fmla="*/ 0 h 14601"/>
                <a:gd name="connsiteX1" fmla="*/ 0 w 15273"/>
                <a:gd name="connsiteY1" fmla="*/ 7368 h 14601"/>
                <a:gd name="connsiteX2" fmla="*/ 7235 w 15273"/>
                <a:gd name="connsiteY2" fmla="*/ 14601 h 14601"/>
                <a:gd name="connsiteX3" fmla="*/ 15273 w 15273"/>
                <a:gd name="connsiteY3" fmla="*/ 14601 h 14601"/>
                <a:gd name="connsiteX4" fmla="*/ 8039 w 15273"/>
                <a:gd name="connsiteY4" fmla="*/ 7368 h 14601"/>
                <a:gd name="connsiteX5" fmla="*/ 15273 w 15273"/>
                <a:gd name="connsiteY5" fmla="*/ 0 h 14601"/>
                <a:gd name="connsiteX6" fmla="*/ 7235 w 15273"/>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3" h="14601">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w="12700" cap="flat">
              <a:noFill/>
              <a:prstDash val="solid"/>
              <a:miter/>
            </a:ln>
          </p:spPr>
          <p:txBody>
            <a:bodyPr rtlCol="0" anchor="ctr"/>
            <a:lstStyle/>
            <a:p>
              <a:endParaRPr lang="en-US" dirty="0"/>
            </a:p>
          </p:txBody>
        </p:sp>
        <p:sp>
          <p:nvSpPr>
            <p:cNvPr id="1876" name="Freeform: Shape 1875">
              <a:extLst>
                <a:ext uri="{FF2B5EF4-FFF2-40B4-BE49-F238E27FC236}">
                  <a16:creationId xmlns:a16="http://schemas.microsoft.com/office/drawing/2014/main" id="{D53C1D45-88B6-490D-ADD6-B80E13F7A8BF}"/>
                </a:ext>
              </a:extLst>
            </p:cNvPr>
            <p:cNvSpPr/>
            <p:nvPr/>
          </p:nvSpPr>
          <p:spPr>
            <a:xfrm>
              <a:off x="1216516" y="6132758"/>
              <a:ext cx="174036" cy="14601"/>
            </a:xfrm>
            <a:custGeom>
              <a:avLst/>
              <a:gdLst>
                <a:gd name="connsiteX0" fmla="*/ 0 w 174036"/>
                <a:gd name="connsiteY0" fmla="*/ 7368 h 14601"/>
                <a:gd name="connsiteX1" fmla="*/ 7235 w 174036"/>
                <a:gd name="connsiteY1" fmla="*/ 14601 h 14601"/>
                <a:gd name="connsiteX2" fmla="*/ 174037 w 174036"/>
                <a:gd name="connsiteY2" fmla="*/ 14601 h 14601"/>
                <a:gd name="connsiteX3" fmla="*/ 166802 w 174036"/>
                <a:gd name="connsiteY3" fmla="*/ 7368 h 14601"/>
                <a:gd name="connsiteX4" fmla="*/ 174037 w 174036"/>
                <a:gd name="connsiteY4" fmla="*/ 0 h 14601"/>
                <a:gd name="connsiteX5" fmla="*/ 7235 w 174036"/>
                <a:gd name="connsiteY5" fmla="*/ 0 h 14601"/>
                <a:gd name="connsiteX6" fmla="*/ 0 w 174036"/>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036" h="14601">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77" name="Freeform: Shape 1876">
              <a:extLst>
                <a:ext uri="{FF2B5EF4-FFF2-40B4-BE49-F238E27FC236}">
                  <a16:creationId xmlns:a16="http://schemas.microsoft.com/office/drawing/2014/main" id="{0A65CD13-25E8-47C2-9D13-13B2BAE67166}"/>
                </a:ext>
              </a:extLst>
            </p:cNvPr>
            <p:cNvSpPr/>
            <p:nvPr/>
          </p:nvSpPr>
          <p:spPr>
            <a:xfrm>
              <a:off x="2792896"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dirty="0"/>
            </a:p>
          </p:txBody>
        </p:sp>
        <p:sp>
          <p:nvSpPr>
            <p:cNvPr id="1878" name="Freeform: Shape 1877">
              <a:extLst>
                <a:ext uri="{FF2B5EF4-FFF2-40B4-BE49-F238E27FC236}">
                  <a16:creationId xmlns:a16="http://schemas.microsoft.com/office/drawing/2014/main" id="{CB2B3AD9-AF8C-4014-8E02-6E0AE6A10734}"/>
                </a:ext>
              </a:extLst>
            </p:cNvPr>
            <p:cNvSpPr/>
            <p:nvPr/>
          </p:nvSpPr>
          <p:spPr>
            <a:xfrm>
              <a:off x="2793163" y="6449069"/>
              <a:ext cx="14469" cy="95605"/>
            </a:xfrm>
            <a:custGeom>
              <a:avLst/>
              <a:gdLst>
                <a:gd name="connsiteX0" fmla="*/ 0 w 14469"/>
                <a:gd name="connsiteY0" fmla="*/ 88372 h 95605"/>
                <a:gd name="connsiteX1" fmla="*/ 7235 w 14469"/>
                <a:gd name="connsiteY1" fmla="*/ 95606 h 95605"/>
                <a:gd name="connsiteX2" fmla="*/ 14470 w 14469"/>
                <a:gd name="connsiteY2" fmla="*/ 88372 h 95605"/>
                <a:gd name="connsiteX3" fmla="*/ 14470 w 14469"/>
                <a:gd name="connsiteY3" fmla="*/ 7060 h 95605"/>
                <a:gd name="connsiteX4" fmla="*/ 14470 w 14469"/>
                <a:gd name="connsiteY4" fmla="*/ 5855 h 95605"/>
                <a:gd name="connsiteX5" fmla="*/ 5989 w 14469"/>
                <a:gd name="connsiteY5" fmla="*/ 135 h 95605"/>
                <a:gd name="connsiteX6" fmla="*/ 134 w 14469"/>
                <a:gd name="connsiteY6" fmla="*/ 7060 h 95605"/>
                <a:gd name="connsiteX7" fmla="*/ 134 w 14469"/>
                <a:gd name="connsiteY7" fmla="*/ 88640 h 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95605">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w="12700" cap="flat">
              <a:noFill/>
              <a:prstDash val="solid"/>
              <a:miter/>
            </a:ln>
          </p:spPr>
          <p:txBody>
            <a:bodyPr rtlCol="0" anchor="ctr"/>
            <a:lstStyle/>
            <a:p>
              <a:endParaRPr lang="en-US" dirty="0"/>
            </a:p>
          </p:txBody>
        </p:sp>
        <p:sp>
          <p:nvSpPr>
            <p:cNvPr id="1879" name="Freeform: Shape 1878">
              <a:extLst>
                <a:ext uri="{FF2B5EF4-FFF2-40B4-BE49-F238E27FC236}">
                  <a16:creationId xmlns:a16="http://schemas.microsoft.com/office/drawing/2014/main" id="{0867A89D-6A95-4261-B24B-DBA258928613}"/>
                </a:ext>
              </a:extLst>
            </p:cNvPr>
            <p:cNvSpPr/>
            <p:nvPr/>
          </p:nvSpPr>
          <p:spPr>
            <a:xfrm>
              <a:off x="4064476" y="6538379"/>
              <a:ext cx="14603" cy="8037"/>
            </a:xfrm>
            <a:custGeom>
              <a:avLst/>
              <a:gdLst>
                <a:gd name="connsiteX0" fmla="*/ 7369 w 14603"/>
                <a:gd name="connsiteY0" fmla="*/ 8037 h 8037"/>
                <a:gd name="connsiteX1" fmla="*/ 14604 w 14603"/>
                <a:gd name="connsiteY1" fmla="*/ 670 h 8037"/>
                <a:gd name="connsiteX2" fmla="*/ 14604 w 14603"/>
                <a:gd name="connsiteY2" fmla="*/ 0 h 8037"/>
                <a:gd name="connsiteX3" fmla="*/ 7369 w 14603"/>
                <a:gd name="connsiteY3" fmla="*/ 7368 h 8037"/>
                <a:gd name="connsiteX4" fmla="*/ 0 w 14603"/>
                <a:gd name="connsiteY4" fmla="*/ 0 h 8037"/>
                <a:gd name="connsiteX5" fmla="*/ 0 w 14603"/>
                <a:gd name="connsiteY5" fmla="*/ 670 h 8037"/>
                <a:gd name="connsiteX6" fmla="*/ 7369 w 14603"/>
                <a:gd name="connsiteY6"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037">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w="12700" cap="flat">
              <a:noFill/>
              <a:prstDash val="solid"/>
              <a:miter/>
            </a:ln>
          </p:spPr>
          <p:txBody>
            <a:bodyPr rtlCol="0" anchor="ctr"/>
            <a:lstStyle/>
            <a:p>
              <a:endParaRPr lang="en-US" dirty="0"/>
            </a:p>
          </p:txBody>
        </p:sp>
        <p:sp>
          <p:nvSpPr>
            <p:cNvPr id="1880" name="Freeform: Shape 1879">
              <a:extLst>
                <a:ext uri="{FF2B5EF4-FFF2-40B4-BE49-F238E27FC236}">
                  <a16:creationId xmlns:a16="http://schemas.microsoft.com/office/drawing/2014/main" id="{ACB54ECB-3E5B-4200-A09A-28A815864284}"/>
                </a:ext>
              </a:extLst>
            </p:cNvPr>
            <p:cNvSpPr/>
            <p:nvPr/>
          </p:nvSpPr>
          <p:spPr>
            <a:xfrm>
              <a:off x="1383318" y="6132758"/>
              <a:ext cx="47428" cy="14601"/>
            </a:xfrm>
            <a:custGeom>
              <a:avLst/>
              <a:gdLst>
                <a:gd name="connsiteX0" fmla="*/ 0 w 47428"/>
                <a:gd name="connsiteY0" fmla="*/ 7368 h 14601"/>
                <a:gd name="connsiteX1" fmla="*/ 7235 w 47428"/>
                <a:gd name="connsiteY1" fmla="*/ 14601 h 14601"/>
                <a:gd name="connsiteX2" fmla="*/ 47428 w 47428"/>
                <a:gd name="connsiteY2" fmla="*/ 14601 h 14601"/>
                <a:gd name="connsiteX3" fmla="*/ 40059 w 47428"/>
                <a:gd name="connsiteY3" fmla="*/ 7368 h 14601"/>
                <a:gd name="connsiteX4" fmla="*/ 47428 w 47428"/>
                <a:gd name="connsiteY4" fmla="*/ 0 h 14601"/>
                <a:gd name="connsiteX5" fmla="*/ 7235 w 47428"/>
                <a:gd name="connsiteY5" fmla="*/ 0 h 14601"/>
                <a:gd name="connsiteX6" fmla="*/ 0 w 4742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28" h="14601">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81" name="Freeform: Shape 1880">
              <a:extLst>
                <a:ext uri="{FF2B5EF4-FFF2-40B4-BE49-F238E27FC236}">
                  <a16:creationId xmlns:a16="http://schemas.microsoft.com/office/drawing/2014/main" id="{230F376E-B272-4E54-AF81-F6BE8099B390}"/>
                </a:ext>
              </a:extLst>
            </p:cNvPr>
            <p:cNvSpPr/>
            <p:nvPr/>
          </p:nvSpPr>
          <p:spPr>
            <a:xfrm>
              <a:off x="4064476" y="6537441"/>
              <a:ext cx="14603" cy="8305"/>
            </a:xfrm>
            <a:custGeom>
              <a:avLst/>
              <a:gdLst>
                <a:gd name="connsiteX0" fmla="*/ 7369 w 14603"/>
                <a:gd name="connsiteY0" fmla="*/ 8305 h 8305"/>
                <a:gd name="connsiteX1" fmla="*/ 14604 w 14603"/>
                <a:gd name="connsiteY1" fmla="*/ 938 h 8305"/>
                <a:gd name="connsiteX2" fmla="*/ 14604 w 14603"/>
                <a:gd name="connsiteY2" fmla="*/ 0 h 8305"/>
                <a:gd name="connsiteX3" fmla="*/ 7369 w 14603"/>
                <a:gd name="connsiteY3" fmla="*/ 7234 h 8305"/>
                <a:gd name="connsiteX4" fmla="*/ 0 w 14603"/>
                <a:gd name="connsiteY4" fmla="*/ 0 h 8305"/>
                <a:gd name="connsiteX5" fmla="*/ 0 w 14603"/>
                <a:gd name="connsiteY5" fmla="*/ 938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882" name="Freeform: Shape 1881">
              <a:extLst>
                <a:ext uri="{FF2B5EF4-FFF2-40B4-BE49-F238E27FC236}">
                  <a16:creationId xmlns:a16="http://schemas.microsoft.com/office/drawing/2014/main" id="{7677122B-FDA2-466D-B7DC-1719C7FE4120}"/>
                </a:ext>
              </a:extLst>
            </p:cNvPr>
            <p:cNvSpPr/>
            <p:nvPr/>
          </p:nvSpPr>
          <p:spPr>
            <a:xfrm>
              <a:off x="4064476" y="5888421"/>
              <a:ext cx="14603" cy="656253"/>
            </a:xfrm>
            <a:custGeom>
              <a:avLst/>
              <a:gdLst>
                <a:gd name="connsiteX0" fmla="*/ 0 w 14603"/>
                <a:gd name="connsiteY0" fmla="*/ 7368 h 656253"/>
                <a:gd name="connsiteX1" fmla="*/ 0 w 14603"/>
                <a:gd name="connsiteY1" fmla="*/ 649020 h 656253"/>
                <a:gd name="connsiteX2" fmla="*/ 7369 w 14603"/>
                <a:gd name="connsiteY2" fmla="*/ 656254 h 656253"/>
                <a:gd name="connsiteX3" fmla="*/ 14604 w 14603"/>
                <a:gd name="connsiteY3" fmla="*/ 649020 h 656253"/>
                <a:gd name="connsiteX4" fmla="*/ 14604 w 14603"/>
                <a:gd name="connsiteY4" fmla="*/ 7368 h 656253"/>
                <a:gd name="connsiteX5" fmla="*/ 7369 w 14603"/>
                <a:gd name="connsiteY5" fmla="*/ 0 h 656253"/>
                <a:gd name="connsiteX6" fmla="*/ 0 w 14603"/>
                <a:gd name="connsiteY6" fmla="*/ 7368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883" name="Freeform: Shape 1882">
              <a:extLst>
                <a:ext uri="{FF2B5EF4-FFF2-40B4-BE49-F238E27FC236}">
                  <a16:creationId xmlns:a16="http://schemas.microsoft.com/office/drawing/2014/main" id="{45700BA3-7EA5-484C-BE28-3BB70527C1DA}"/>
                </a:ext>
              </a:extLst>
            </p:cNvPr>
            <p:cNvSpPr/>
            <p:nvPr/>
          </p:nvSpPr>
          <p:spPr>
            <a:xfrm>
              <a:off x="1424047" y="6132758"/>
              <a:ext cx="10718" cy="14601"/>
            </a:xfrm>
            <a:custGeom>
              <a:avLst/>
              <a:gdLst>
                <a:gd name="connsiteX0" fmla="*/ 0 w 10718"/>
                <a:gd name="connsiteY0" fmla="*/ 7368 h 14601"/>
                <a:gd name="connsiteX1" fmla="*/ 7369 w 10718"/>
                <a:gd name="connsiteY1" fmla="*/ 14601 h 14601"/>
                <a:gd name="connsiteX2" fmla="*/ 10718 w 10718"/>
                <a:gd name="connsiteY2" fmla="*/ 14601 h 14601"/>
                <a:gd name="connsiteX3" fmla="*/ 3483 w 10718"/>
                <a:gd name="connsiteY3" fmla="*/ 7368 h 14601"/>
                <a:gd name="connsiteX4" fmla="*/ 10718 w 10718"/>
                <a:gd name="connsiteY4" fmla="*/ 0 h 14601"/>
                <a:gd name="connsiteX5" fmla="*/ 7369 w 10718"/>
                <a:gd name="connsiteY5" fmla="*/ 0 h 14601"/>
                <a:gd name="connsiteX6" fmla="*/ 0 w 1071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 h="14601">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dirty="0"/>
            </a:p>
          </p:txBody>
        </p:sp>
        <p:sp>
          <p:nvSpPr>
            <p:cNvPr id="1884" name="Freeform: Shape 1883">
              <a:extLst>
                <a:ext uri="{FF2B5EF4-FFF2-40B4-BE49-F238E27FC236}">
                  <a16:creationId xmlns:a16="http://schemas.microsoft.com/office/drawing/2014/main" id="{7FDC23AA-C65C-49AA-8B4C-9FF5E7E2B74D}"/>
                </a:ext>
              </a:extLst>
            </p:cNvPr>
            <p:cNvSpPr/>
            <p:nvPr/>
          </p:nvSpPr>
          <p:spPr>
            <a:xfrm>
              <a:off x="1427530" y="6134632"/>
              <a:ext cx="23020" cy="12726"/>
            </a:xfrm>
            <a:custGeom>
              <a:avLst/>
              <a:gdLst>
                <a:gd name="connsiteX0" fmla="*/ 0 w 23020"/>
                <a:gd name="connsiteY0" fmla="*/ 5493 h 12726"/>
                <a:gd name="connsiteX1" fmla="*/ 7235 w 23020"/>
                <a:gd name="connsiteY1" fmla="*/ 12727 h 12726"/>
                <a:gd name="connsiteX2" fmla="*/ 15675 w 23020"/>
                <a:gd name="connsiteY2" fmla="*/ 12727 h 12726"/>
                <a:gd name="connsiteX3" fmla="*/ 22910 w 23020"/>
                <a:gd name="connsiteY3" fmla="*/ 5493 h 12726"/>
                <a:gd name="connsiteX4" fmla="*/ 22910 w 23020"/>
                <a:gd name="connsiteY4" fmla="*/ 3350 h 12726"/>
                <a:gd name="connsiteX5" fmla="*/ 21972 w 23020"/>
                <a:gd name="connsiteY5" fmla="*/ 1340 h 12726"/>
                <a:gd name="connsiteX6" fmla="*/ 20900 w 23020"/>
                <a:gd name="connsiteY6" fmla="*/ 135 h 12726"/>
                <a:gd name="connsiteX7" fmla="*/ 19427 w 23020"/>
                <a:gd name="connsiteY7" fmla="*/ 1 h 12726"/>
                <a:gd name="connsiteX8" fmla="*/ 18221 w 23020"/>
                <a:gd name="connsiteY8" fmla="*/ 1 h 12726"/>
                <a:gd name="connsiteX9" fmla="*/ 16613 w 23020"/>
                <a:gd name="connsiteY9" fmla="*/ 1 h 12726"/>
                <a:gd name="connsiteX10" fmla="*/ 15675 w 23020"/>
                <a:gd name="connsiteY10" fmla="*/ 1 h 12726"/>
                <a:gd name="connsiteX11" fmla="*/ 7235 w 23020"/>
                <a:gd name="connsiteY11" fmla="*/ 1 h 12726"/>
                <a:gd name="connsiteX12" fmla="*/ 0 w 23020"/>
                <a:gd name="connsiteY12" fmla="*/ 5493 h 1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20" h="12726">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w="12700" cap="flat">
              <a:noFill/>
              <a:prstDash val="solid"/>
              <a:miter/>
            </a:ln>
          </p:spPr>
          <p:txBody>
            <a:bodyPr rtlCol="0" anchor="ctr"/>
            <a:lstStyle/>
            <a:p>
              <a:endParaRPr lang="en-US" dirty="0"/>
            </a:p>
          </p:txBody>
        </p:sp>
        <p:sp>
          <p:nvSpPr>
            <p:cNvPr id="1885" name="Freeform: Shape 1884">
              <a:extLst>
                <a:ext uri="{FF2B5EF4-FFF2-40B4-BE49-F238E27FC236}">
                  <a16:creationId xmlns:a16="http://schemas.microsoft.com/office/drawing/2014/main" id="{14BFCC22-7477-432D-8221-2DB1056F98E1}"/>
                </a:ext>
              </a:extLst>
            </p:cNvPr>
            <p:cNvSpPr/>
            <p:nvPr/>
          </p:nvSpPr>
          <p:spPr>
            <a:xfrm>
              <a:off x="3416025" y="6491360"/>
              <a:ext cx="103966" cy="14601"/>
            </a:xfrm>
            <a:custGeom>
              <a:avLst/>
              <a:gdLst>
                <a:gd name="connsiteX0" fmla="*/ 7369 w 103966"/>
                <a:gd name="connsiteY0" fmla="*/ 14601 h 14601"/>
                <a:gd name="connsiteX1" fmla="*/ 96732 w 103966"/>
                <a:gd name="connsiteY1" fmla="*/ 14601 h 14601"/>
                <a:gd name="connsiteX2" fmla="*/ 103967 w 103966"/>
                <a:gd name="connsiteY2" fmla="*/ 7367 h 14601"/>
                <a:gd name="connsiteX3" fmla="*/ 96732 w 103966"/>
                <a:gd name="connsiteY3" fmla="*/ 0 h 14601"/>
                <a:gd name="connsiteX4" fmla="*/ 7369 w 103966"/>
                <a:gd name="connsiteY4" fmla="*/ 0 h 14601"/>
                <a:gd name="connsiteX5" fmla="*/ 0 w 103966"/>
                <a:gd name="connsiteY5" fmla="*/ 7367 h 14601"/>
                <a:gd name="connsiteX6" fmla="*/ 7369 w 103966"/>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66" h="14601">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w="12700" cap="flat">
              <a:noFill/>
              <a:prstDash val="solid"/>
              <a:miter/>
            </a:ln>
          </p:spPr>
          <p:txBody>
            <a:bodyPr rtlCol="0" anchor="ctr"/>
            <a:lstStyle/>
            <a:p>
              <a:endParaRPr lang="en-US" dirty="0"/>
            </a:p>
          </p:txBody>
        </p:sp>
        <p:sp>
          <p:nvSpPr>
            <p:cNvPr id="1886" name="Freeform: Shape 1885">
              <a:extLst>
                <a:ext uri="{FF2B5EF4-FFF2-40B4-BE49-F238E27FC236}">
                  <a16:creationId xmlns:a16="http://schemas.microsoft.com/office/drawing/2014/main" id="{7B2A7D1D-ABA2-48C7-AB96-7B48DD33631E}"/>
                </a:ext>
              </a:extLst>
            </p:cNvPr>
            <p:cNvSpPr/>
            <p:nvPr/>
          </p:nvSpPr>
          <p:spPr>
            <a:xfrm>
              <a:off x="4201790" y="6539039"/>
              <a:ext cx="2568" cy="314674"/>
            </a:xfrm>
            <a:custGeom>
              <a:avLst/>
              <a:gdLst>
                <a:gd name="connsiteX0" fmla="*/ 2559 w 2568"/>
                <a:gd name="connsiteY0" fmla="*/ 8315 h 314674"/>
                <a:gd name="connsiteX1" fmla="*/ 2559 w 2568"/>
                <a:gd name="connsiteY1" fmla="*/ 8315 h 314674"/>
                <a:gd name="connsiteX2" fmla="*/ 2559 w 2568"/>
                <a:gd name="connsiteY2" fmla="*/ 1350 h 314674"/>
                <a:gd name="connsiteX3" fmla="*/ 1501 w 2568"/>
                <a:gd name="connsiteY3" fmla="*/ 10 h 314674"/>
                <a:gd name="connsiteX4" fmla="*/ 1219 w 2568"/>
                <a:gd name="connsiteY4" fmla="*/ 10 h 314674"/>
                <a:gd name="connsiteX5" fmla="*/ 0 w 2568"/>
                <a:gd name="connsiteY5" fmla="*/ 1202 h 314674"/>
                <a:gd name="connsiteX6" fmla="*/ 13 w 2568"/>
                <a:gd name="connsiteY6" fmla="*/ 1350 h 314674"/>
                <a:gd name="connsiteX7" fmla="*/ 13 w 2568"/>
                <a:gd name="connsiteY7" fmla="*/ 314674 h 314674"/>
                <a:gd name="connsiteX8" fmla="*/ 2559 w 2568"/>
                <a:gd name="connsiteY8" fmla="*/ 314674 h 314674"/>
                <a:gd name="connsiteX9" fmla="*/ 2559 w 2568"/>
                <a:gd name="connsiteY9" fmla="*/ 8315 h 31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8" h="314674">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w="12700" cap="flat">
              <a:noFill/>
              <a:prstDash val="solid"/>
              <a:miter/>
            </a:ln>
          </p:spPr>
          <p:txBody>
            <a:bodyPr rtlCol="0" anchor="ctr"/>
            <a:lstStyle/>
            <a:p>
              <a:endParaRPr lang="en-US" dirty="0"/>
            </a:p>
          </p:txBody>
        </p:sp>
        <p:sp>
          <p:nvSpPr>
            <p:cNvPr id="1887" name="Freeform: Shape 1886">
              <a:extLst>
                <a:ext uri="{FF2B5EF4-FFF2-40B4-BE49-F238E27FC236}">
                  <a16:creationId xmlns:a16="http://schemas.microsoft.com/office/drawing/2014/main" id="{4BDC3268-9018-4987-8E3E-874CA18AD6D4}"/>
                </a:ext>
              </a:extLst>
            </p:cNvPr>
            <p:cNvSpPr/>
            <p:nvPr/>
          </p:nvSpPr>
          <p:spPr>
            <a:xfrm>
              <a:off x="2323438" y="5846091"/>
              <a:ext cx="14469" cy="698584"/>
            </a:xfrm>
            <a:custGeom>
              <a:avLst/>
              <a:gdLst>
                <a:gd name="connsiteX0" fmla="*/ 0 w 14469"/>
                <a:gd name="connsiteY0" fmla="*/ 7234 h 698584"/>
                <a:gd name="connsiteX1" fmla="*/ 0 w 14469"/>
                <a:gd name="connsiteY1" fmla="*/ 691351 h 698584"/>
                <a:gd name="connsiteX2" fmla="*/ 7235 w 14469"/>
                <a:gd name="connsiteY2" fmla="*/ 698584 h 698584"/>
                <a:gd name="connsiteX3" fmla="*/ 14470 w 14469"/>
                <a:gd name="connsiteY3" fmla="*/ 691351 h 698584"/>
                <a:gd name="connsiteX4" fmla="*/ 14470 w 14469"/>
                <a:gd name="connsiteY4" fmla="*/ 7234 h 698584"/>
                <a:gd name="connsiteX5" fmla="*/ 7235 w 14469"/>
                <a:gd name="connsiteY5" fmla="*/ 0 h 698584"/>
                <a:gd name="connsiteX6" fmla="*/ 0 w 14469"/>
                <a:gd name="connsiteY6" fmla="*/ 7234 h 69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698584">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88" name="Freeform: Shape 1887">
              <a:extLst>
                <a:ext uri="{FF2B5EF4-FFF2-40B4-BE49-F238E27FC236}">
                  <a16:creationId xmlns:a16="http://schemas.microsoft.com/office/drawing/2014/main" id="{CC1817EA-818B-4C5A-BF44-B9EDF80E13E0}"/>
                </a:ext>
              </a:extLst>
            </p:cNvPr>
            <p:cNvSpPr/>
            <p:nvPr/>
          </p:nvSpPr>
          <p:spPr>
            <a:xfrm>
              <a:off x="4166517" y="5852951"/>
              <a:ext cx="13582" cy="109296"/>
            </a:xfrm>
            <a:custGeom>
              <a:avLst/>
              <a:gdLst>
                <a:gd name="connsiteX0" fmla="*/ 184 w 13582"/>
                <a:gd name="connsiteY0" fmla="*/ 103520 h 109296"/>
                <a:gd name="connsiteX1" fmla="*/ 184 w 13582"/>
                <a:gd name="connsiteY1" fmla="*/ 104994 h 109296"/>
                <a:gd name="connsiteX2" fmla="*/ 184 w 13582"/>
                <a:gd name="connsiteY2" fmla="*/ 106065 h 109296"/>
                <a:gd name="connsiteX3" fmla="*/ 1122 w 13582"/>
                <a:gd name="connsiteY3" fmla="*/ 107405 h 109296"/>
                <a:gd name="connsiteX4" fmla="*/ 1792 w 13582"/>
                <a:gd name="connsiteY4" fmla="*/ 108209 h 109296"/>
                <a:gd name="connsiteX5" fmla="*/ 3132 w 13582"/>
                <a:gd name="connsiteY5" fmla="*/ 109146 h 109296"/>
                <a:gd name="connsiteX6" fmla="*/ 3936 w 13582"/>
                <a:gd name="connsiteY6" fmla="*/ 109146 h 109296"/>
                <a:gd name="connsiteX7" fmla="*/ 6615 w 13582"/>
                <a:gd name="connsiteY7" fmla="*/ 109146 h 109296"/>
                <a:gd name="connsiteX8" fmla="*/ 9831 w 13582"/>
                <a:gd name="connsiteY8" fmla="*/ 108342 h 109296"/>
                <a:gd name="connsiteX9" fmla="*/ 9831 w 13582"/>
                <a:gd name="connsiteY9" fmla="*/ 108342 h 109296"/>
                <a:gd name="connsiteX10" fmla="*/ 13582 w 13582"/>
                <a:gd name="connsiteY10" fmla="*/ 102046 h 109296"/>
                <a:gd name="connsiteX11" fmla="*/ 13582 w 13582"/>
                <a:gd name="connsiteY11" fmla="*/ 6937 h 109296"/>
                <a:gd name="connsiteX12" fmla="*/ 8625 w 13582"/>
                <a:gd name="connsiteY12" fmla="*/ 106 h 109296"/>
                <a:gd name="connsiteX13" fmla="*/ 7151 w 13582"/>
                <a:gd name="connsiteY13" fmla="*/ 106 h 109296"/>
                <a:gd name="connsiteX14" fmla="*/ 6347 w 13582"/>
                <a:gd name="connsiteY14" fmla="*/ 106 h 109296"/>
                <a:gd name="connsiteX15" fmla="*/ 4204 w 13582"/>
                <a:gd name="connsiteY15" fmla="*/ 106 h 109296"/>
                <a:gd name="connsiteX16" fmla="*/ 2864 w 13582"/>
                <a:gd name="connsiteY16" fmla="*/ 106 h 109296"/>
                <a:gd name="connsiteX17" fmla="*/ 1658 w 13582"/>
                <a:gd name="connsiteY17" fmla="*/ 909 h 109296"/>
                <a:gd name="connsiteX18" fmla="*/ 720 w 13582"/>
                <a:gd name="connsiteY18" fmla="*/ 1847 h 109296"/>
                <a:gd name="connsiteX19" fmla="*/ 50 w 13582"/>
                <a:gd name="connsiteY19" fmla="*/ 3053 h 109296"/>
                <a:gd name="connsiteX20" fmla="*/ 50 w 13582"/>
                <a:gd name="connsiteY20" fmla="*/ 4258 h 109296"/>
                <a:gd name="connsiteX21" fmla="*/ 50 w 13582"/>
                <a:gd name="connsiteY21" fmla="*/ 5732 h 109296"/>
                <a:gd name="connsiteX22" fmla="*/ 50 w 13582"/>
                <a:gd name="connsiteY22" fmla="*/ 5732 h 109296"/>
                <a:gd name="connsiteX23" fmla="*/ 50 w 13582"/>
                <a:gd name="connsiteY23" fmla="*/ 101645 h 109296"/>
                <a:gd name="connsiteX24" fmla="*/ 184 w 13582"/>
                <a:gd name="connsiteY24" fmla="*/ 103520 h 10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582" h="109296">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w="12700" cap="flat">
              <a:noFill/>
              <a:prstDash val="solid"/>
              <a:miter/>
            </a:ln>
          </p:spPr>
          <p:txBody>
            <a:bodyPr rtlCol="0" anchor="ctr"/>
            <a:lstStyle/>
            <a:p>
              <a:endParaRPr lang="en-US" dirty="0"/>
            </a:p>
          </p:txBody>
        </p:sp>
        <p:sp>
          <p:nvSpPr>
            <p:cNvPr id="1889" name="Freeform: Shape 1888">
              <a:extLst>
                <a:ext uri="{FF2B5EF4-FFF2-40B4-BE49-F238E27FC236}">
                  <a16:creationId xmlns:a16="http://schemas.microsoft.com/office/drawing/2014/main" id="{9EE56E6C-C8A1-404E-8247-3930FD9738A1}"/>
                </a:ext>
              </a:extLst>
            </p:cNvPr>
            <p:cNvSpPr/>
            <p:nvPr/>
          </p:nvSpPr>
          <p:spPr>
            <a:xfrm>
              <a:off x="306571" y="6105146"/>
              <a:ext cx="14707" cy="23459"/>
            </a:xfrm>
            <a:custGeom>
              <a:avLst/>
              <a:gdLst>
                <a:gd name="connsiteX0" fmla="*/ 13233 w 14707"/>
                <a:gd name="connsiteY0" fmla="*/ 4303 h 23459"/>
                <a:gd name="connsiteX1" fmla="*/ 11090 w 14707"/>
                <a:gd name="connsiteY1" fmla="*/ 1758 h 23459"/>
                <a:gd name="connsiteX2" fmla="*/ 2247 w 14707"/>
                <a:gd name="connsiteY2" fmla="*/ 1758 h 23459"/>
                <a:gd name="connsiteX3" fmla="*/ 103 w 14707"/>
                <a:gd name="connsiteY3" fmla="*/ 4303 h 23459"/>
                <a:gd name="connsiteX4" fmla="*/ 103 w 14707"/>
                <a:gd name="connsiteY4" fmla="*/ 6715 h 23459"/>
                <a:gd name="connsiteX5" fmla="*/ 103 w 14707"/>
                <a:gd name="connsiteY5" fmla="*/ 16092 h 23459"/>
                <a:gd name="connsiteX6" fmla="*/ 7338 w 14707"/>
                <a:gd name="connsiteY6" fmla="*/ 23459 h 23459"/>
                <a:gd name="connsiteX7" fmla="*/ 14707 w 14707"/>
                <a:gd name="connsiteY7" fmla="*/ 16092 h 23459"/>
                <a:gd name="connsiteX8" fmla="*/ 14707 w 14707"/>
                <a:gd name="connsiteY8" fmla="*/ 7652 h 23459"/>
                <a:gd name="connsiteX9" fmla="*/ 13233 w 14707"/>
                <a:gd name="connsiteY9" fmla="*/ 4303 h 2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 h="23459">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w="12700" cap="flat">
              <a:noFill/>
              <a:prstDash val="solid"/>
              <a:miter/>
            </a:ln>
          </p:spPr>
          <p:txBody>
            <a:bodyPr rtlCol="0" anchor="ctr"/>
            <a:lstStyle/>
            <a:p>
              <a:endParaRPr lang="en-US" dirty="0"/>
            </a:p>
          </p:txBody>
        </p:sp>
      </p:grpSp>
      <p:sp>
        <p:nvSpPr>
          <p:cNvPr id="959" name="Footer Placeholder 4">
            <a:extLst>
              <a:ext uri="{FF2B5EF4-FFF2-40B4-BE49-F238E27FC236}">
                <a16:creationId xmlns:a16="http://schemas.microsoft.com/office/drawing/2014/main" id="{FDDDAD91-4E9B-42FC-AE96-7FAC49BC7505}"/>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r>
              <a:rPr lang="en-US" dirty="0"/>
              <a:t>Pitch deck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798524139"/>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72768" y="704088"/>
            <a:ext cx="9052560" cy="640080"/>
          </a:xfrm>
        </p:spPr>
        <p:txBody>
          <a:bodyPr/>
          <a:lstStyle>
            <a:lvl1pPr algn="ctr">
              <a:defRPr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923544" y="2002536"/>
            <a:ext cx="4901184"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923544" y="2670048"/>
            <a:ext cx="4901184"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364224" y="2002536"/>
            <a:ext cx="5166360"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364224" y="2532888"/>
            <a:ext cx="51663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Text Placeholder 9">
            <a:extLst>
              <a:ext uri="{FF2B5EF4-FFF2-40B4-BE49-F238E27FC236}">
                <a16:creationId xmlns:a16="http://schemas.microsoft.com/office/drawing/2014/main" id="{870B9ACD-DA59-4E9B-AB31-746215B733B6}"/>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800" cap="all"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39" name="Text Placeholder 10">
            <a:extLst>
              <a:ext uri="{FF2B5EF4-FFF2-40B4-BE49-F238E27FC236}">
                <a16:creationId xmlns:a16="http://schemas.microsoft.com/office/drawing/2014/main" id="{FC6A7536-E874-4947-87B9-7BBDD96382DC}"/>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solidFill>
                <a:latin typeface="+mj-lt"/>
              </a:defRPr>
            </a:lvl1pPr>
          </a:lstStyle>
          <a:p>
            <a:pPr lvl="0"/>
            <a:r>
              <a:rPr lang="en-US" dirty="0"/>
              <a:t>Year</a:t>
            </a:r>
            <a:endParaRPr lang="en-ZA" dirty="0"/>
          </a:p>
        </p:txBody>
      </p:sp>
      <p:sp>
        <p:nvSpPr>
          <p:cNvPr id="40" name="Text Placeholder 10">
            <a:extLst>
              <a:ext uri="{FF2B5EF4-FFF2-40B4-BE49-F238E27FC236}">
                <a16:creationId xmlns:a16="http://schemas.microsoft.com/office/drawing/2014/main" id="{2EE2019A-1A0B-4D25-BAE2-71B69BA97418}"/>
              </a:ext>
            </a:extLst>
          </p:cNvPr>
          <p:cNvSpPr>
            <a:spLocks noGrp="1"/>
          </p:cNvSpPr>
          <p:nvPr>
            <p:ph type="body" sz="quarter" idx="34" hasCustomPrompt="1"/>
          </p:nvPr>
        </p:nvSpPr>
        <p:spPr>
          <a:xfrm>
            <a:off x="19659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2FA81285-377E-4F1B-A411-6ADAE6E2E2FF}"/>
              </a:ext>
            </a:extLst>
          </p:cNvPr>
          <p:cNvSpPr>
            <a:spLocks noGrp="1"/>
          </p:cNvSpPr>
          <p:nvPr>
            <p:ph type="body" sz="quarter" idx="35" hasCustomPrompt="1"/>
          </p:nvPr>
        </p:nvSpPr>
        <p:spPr>
          <a:xfrm>
            <a:off x="275388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CF13316C-EA9D-400F-83D5-7011014DC94D}"/>
              </a:ext>
            </a:extLst>
          </p:cNvPr>
          <p:cNvSpPr>
            <a:spLocks noGrp="1"/>
          </p:cNvSpPr>
          <p:nvPr>
            <p:ph type="body" sz="quarter" idx="36" hasCustomPrompt="1"/>
          </p:nvPr>
        </p:nvSpPr>
        <p:spPr>
          <a:xfrm>
            <a:off x="354180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D3F29D29-DF16-44B2-B0BB-3B5E6BDB7E8C}"/>
              </a:ext>
            </a:extLst>
          </p:cNvPr>
          <p:cNvSpPr>
            <a:spLocks noGrp="1"/>
          </p:cNvSpPr>
          <p:nvPr>
            <p:ph type="body" sz="quarter" idx="37" hasCustomPrompt="1"/>
          </p:nvPr>
        </p:nvSpPr>
        <p:spPr>
          <a:xfrm>
            <a:off x="432972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C7A5AAEF-B3B1-437E-B061-56D207453385}"/>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solidFill>
                <a:latin typeface="+mj-lt"/>
              </a:defRPr>
            </a:lvl1pPr>
          </a:lstStyle>
          <a:p>
            <a:pPr lvl="0"/>
            <a:r>
              <a:rPr lang="en-US" dirty="0"/>
              <a:t>Year</a:t>
            </a:r>
            <a:endParaRPr lang="en-ZA" dirty="0"/>
          </a:p>
        </p:txBody>
      </p:sp>
      <p:sp>
        <p:nvSpPr>
          <p:cNvPr id="45" name="Text Placeholder 10">
            <a:extLst>
              <a:ext uri="{FF2B5EF4-FFF2-40B4-BE49-F238E27FC236}">
                <a16:creationId xmlns:a16="http://schemas.microsoft.com/office/drawing/2014/main" id="{46F5413B-3B9F-4F5F-BC98-1E1665183D38}"/>
              </a:ext>
            </a:extLst>
          </p:cNvPr>
          <p:cNvSpPr>
            <a:spLocks noGrp="1"/>
          </p:cNvSpPr>
          <p:nvPr>
            <p:ph type="body" sz="quarter" idx="39" hasCustomPrompt="1"/>
          </p:nvPr>
        </p:nvSpPr>
        <p:spPr>
          <a:xfrm>
            <a:off x="511764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811B74C5-AA62-45A7-AD20-F342A2D5D904}"/>
              </a:ext>
            </a:extLst>
          </p:cNvPr>
          <p:cNvSpPr>
            <a:spLocks noGrp="1"/>
          </p:cNvSpPr>
          <p:nvPr>
            <p:ph type="body" sz="quarter" idx="40" hasCustomPrompt="1"/>
          </p:nvPr>
        </p:nvSpPr>
        <p:spPr>
          <a:xfrm>
            <a:off x="59055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FA00752C-760E-4D6D-B38E-ED20B3595666}"/>
              </a:ext>
            </a:extLst>
          </p:cNvPr>
          <p:cNvSpPr>
            <a:spLocks noGrp="1"/>
          </p:cNvSpPr>
          <p:nvPr>
            <p:ph type="body" sz="quarter" idx="41" hasCustomPrompt="1"/>
          </p:nvPr>
        </p:nvSpPr>
        <p:spPr>
          <a:xfrm>
            <a:off x="669348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1FE58499-6C3A-48E2-90DE-27CDE58AAE3C}"/>
              </a:ext>
            </a:extLst>
          </p:cNvPr>
          <p:cNvSpPr>
            <a:spLocks noGrp="1"/>
          </p:cNvSpPr>
          <p:nvPr>
            <p:ph type="body" sz="quarter" idx="42" hasCustomPrompt="1"/>
          </p:nvPr>
        </p:nvSpPr>
        <p:spPr>
          <a:xfrm>
            <a:off x="905724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0095F8F9-37B7-4167-AC03-EE11AD5DB250}"/>
              </a:ext>
            </a:extLst>
          </p:cNvPr>
          <p:cNvSpPr>
            <a:spLocks noGrp="1"/>
          </p:cNvSpPr>
          <p:nvPr>
            <p:ph type="body" sz="quarter" idx="43" hasCustomPrompt="1"/>
          </p:nvPr>
        </p:nvSpPr>
        <p:spPr>
          <a:xfrm>
            <a:off x="748140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F1B27D52-5A0D-4223-9B94-D994052FBCB0}"/>
              </a:ext>
            </a:extLst>
          </p:cNvPr>
          <p:cNvSpPr>
            <a:spLocks noGrp="1"/>
          </p:cNvSpPr>
          <p:nvPr>
            <p:ph type="body" sz="quarter" idx="44" hasCustomPrompt="1"/>
          </p:nvPr>
        </p:nvSpPr>
        <p:spPr>
          <a:xfrm>
            <a:off x="826932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0BD9531F-6F68-4C50-8D08-1934ED971C05}"/>
              </a:ext>
            </a:extLst>
          </p:cNvPr>
          <p:cNvSpPr>
            <a:spLocks noGrp="1"/>
          </p:cNvSpPr>
          <p:nvPr>
            <p:ph type="body" sz="quarter" idx="45" hasCustomPrompt="1"/>
          </p:nvPr>
        </p:nvSpPr>
        <p:spPr>
          <a:xfrm>
            <a:off x="98451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2" name="Text Placeholder 10">
            <a:extLst>
              <a:ext uri="{FF2B5EF4-FFF2-40B4-BE49-F238E27FC236}">
                <a16:creationId xmlns:a16="http://schemas.microsoft.com/office/drawing/2014/main" id="{26357C76-DD6D-4330-AD11-639E1B388CBA}"/>
              </a:ext>
            </a:extLst>
          </p:cNvPr>
          <p:cNvSpPr>
            <a:spLocks noGrp="1"/>
          </p:cNvSpPr>
          <p:nvPr>
            <p:ph type="body" sz="quarter" idx="46" hasCustomPrompt="1"/>
          </p:nvPr>
        </p:nvSpPr>
        <p:spPr>
          <a:xfrm>
            <a:off x="10633085"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6293B0EF-4BE3-4B2F-B169-6E91B1748D99}"/>
              </a:ext>
            </a:extLst>
          </p:cNvPr>
          <p:cNvSpPr>
            <a:spLocks noGrp="1"/>
          </p:cNvSpPr>
          <p:nvPr>
            <p:ph type="body" sz="quarter" idx="47" hasCustomPrompt="1"/>
          </p:nvPr>
        </p:nvSpPr>
        <p:spPr>
          <a:xfrm>
            <a:off x="1969915"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2E79FE94-2079-4F2E-9D07-CE6E4E5E7EF3}"/>
              </a:ext>
            </a:extLst>
          </p:cNvPr>
          <p:cNvSpPr>
            <a:spLocks noGrp="1"/>
          </p:cNvSpPr>
          <p:nvPr>
            <p:ph type="body" sz="quarter" idx="48" hasCustomPrompt="1"/>
          </p:nvPr>
        </p:nvSpPr>
        <p:spPr>
          <a:xfrm>
            <a:off x="2757602"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08B1E6E-A82D-4A7B-A59B-7F18C87ECEE8}"/>
              </a:ext>
            </a:extLst>
          </p:cNvPr>
          <p:cNvSpPr>
            <a:spLocks noGrp="1"/>
          </p:cNvSpPr>
          <p:nvPr>
            <p:ph type="body" sz="quarter" idx="49" hasCustomPrompt="1"/>
          </p:nvPr>
        </p:nvSpPr>
        <p:spPr>
          <a:xfrm>
            <a:off x="3545289"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EE7B976B-FE1E-47EC-A0E2-46EC6E7E3221}"/>
              </a:ext>
            </a:extLst>
          </p:cNvPr>
          <p:cNvSpPr>
            <a:spLocks noGrp="1"/>
          </p:cNvSpPr>
          <p:nvPr>
            <p:ph type="body" sz="quarter" idx="50" hasCustomPrompt="1"/>
          </p:nvPr>
        </p:nvSpPr>
        <p:spPr>
          <a:xfrm>
            <a:off x="4332976"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F637F34D-E49B-41B7-B9FA-020881639D6E}"/>
              </a:ext>
            </a:extLst>
          </p:cNvPr>
          <p:cNvSpPr>
            <a:spLocks noGrp="1"/>
          </p:cNvSpPr>
          <p:nvPr>
            <p:ph type="body" sz="quarter" idx="51" hasCustomPrompt="1"/>
          </p:nvPr>
        </p:nvSpPr>
        <p:spPr>
          <a:xfrm>
            <a:off x="5120663"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55A6074B-EE5C-4389-AE2B-4D2C79E4E707}"/>
              </a:ext>
            </a:extLst>
          </p:cNvPr>
          <p:cNvSpPr>
            <a:spLocks noGrp="1"/>
          </p:cNvSpPr>
          <p:nvPr>
            <p:ph type="body" sz="quarter" idx="52" hasCustomPrompt="1"/>
          </p:nvPr>
        </p:nvSpPr>
        <p:spPr>
          <a:xfrm>
            <a:off x="5908350"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9443A42F-D2D4-4F44-AA36-A29748E1086B}"/>
              </a:ext>
            </a:extLst>
          </p:cNvPr>
          <p:cNvSpPr>
            <a:spLocks noGrp="1"/>
          </p:cNvSpPr>
          <p:nvPr>
            <p:ph type="body" sz="quarter" idx="53" hasCustomPrompt="1"/>
          </p:nvPr>
        </p:nvSpPr>
        <p:spPr>
          <a:xfrm>
            <a:off x="6696037"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FD1081C3-579C-4D7D-8D30-E2C5ADF7EE99}"/>
              </a:ext>
            </a:extLst>
          </p:cNvPr>
          <p:cNvSpPr>
            <a:spLocks noGrp="1"/>
          </p:cNvSpPr>
          <p:nvPr>
            <p:ph type="body" sz="quarter" idx="54" hasCustomPrompt="1"/>
          </p:nvPr>
        </p:nvSpPr>
        <p:spPr>
          <a:xfrm>
            <a:off x="9059098"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CC0CFDE9-A49C-4F86-A0B1-62857270D814}"/>
              </a:ext>
            </a:extLst>
          </p:cNvPr>
          <p:cNvSpPr>
            <a:spLocks noGrp="1"/>
          </p:cNvSpPr>
          <p:nvPr>
            <p:ph type="body" sz="quarter" idx="55" hasCustomPrompt="1"/>
          </p:nvPr>
        </p:nvSpPr>
        <p:spPr>
          <a:xfrm>
            <a:off x="7483724"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5683B9AD-4E50-442C-957A-A1D68108E5BD}"/>
              </a:ext>
            </a:extLst>
          </p:cNvPr>
          <p:cNvSpPr>
            <a:spLocks noGrp="1"/>
          </p:cNvSpPr>
          <p:nvPr>
            <p:ph type="body" sz="quarter" idx="56" hasCustomPrompt="1"/>
          </p:nvPr>
        </p:nvSpPr>
        <p:spPr>
          <a:xfrm>
            <a:off x="8271411"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AA62259C-C0DD-4418-A003-2B8550039F23}"/>
              </a:ext>
            </a:extLst>
          </p:cNvPr>
          <p:cNvSpPr>
            <a:spLocks noGrp="1"/>
          </p:cNvSpPr>
          <p:nvPr>
            <p:ph type="body" sz="quarter" idx="57" hasCustomPrompt="1"/>
          </p:nvPr>
        </p:nvSpPr>
        <p:spPr>
          <a:xfrm>
            <a:off x="9846785"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4" name="Text Placeholder 10">
            <a:extLst>
              <a:ext uri="{FF2B5EF4-FFF2-40B4-BE49-F238E27FC236}">
                <a16:creationId xmlns:a16="http://schemas.microsoft.com/office/drawing/2014/main" id="{EE933617-2859-40EE-AE5E-10A8996F769E}"/>
              </a:ext>
            </a:extLst>
          </p:cNvPr>
          <p:cNvSpPr>
            <a:spLocks noGrp="1"/>
          </p:cNvSpPr>
          <p:nvPr>
            <p:ph type="body" sz="quarter" idx="58" hasCustomPrompt="1"/>
          </p:nvPr>
        </p:nvSpPr>
        <p:spPr>
          <a:xfrm>
            <a:off x="10634472"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cxnSp>
        <p:nvCxnSpPr>
          <p:cNvPr id="65" name="Straight Connector 64">
            <a:extLst>
              <a:ext uri="{FF2B5EF4-FFF2-40B4-BE49-F238E27FC236}">
                <a16:creationId xmlns:a16="http://schemas.microsoft.com/office/drawing/2014/main" id="{CE8B4B52-0962-4EA4-8D67-3A977ABC3160}"/>
              </a:ext>
            </a:extLst>
          </p:cNvPr>
          <p:cNvCxnSpPr/>
          <p:nvPr userDrawn="1"/>
        </p:nvCxnSpPr>
        <p:spPr>
          <a:xfrm>
            <a:off x="940445" y="4069080"/>
            <a:ext cx="1033272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 Placeholder 3">
            <a:extLst>
              <a:ext uri="{FF2B5EF4-FFF2-40B4-BE49-F238E27FC236}">
                <a16:creationId xmlns:a16="http://schemas.microsoft.com/office/drawing/2014/main" id="{E27F3657-5309-405D-A48A-06B22B33E2AA}"/>
              </a:ext>
            </a:extLst>
          </p:cNvPr>
          <p:cNvSpPr>
            <a:spLocks noGrp="1"/>
          </p:cNvSpPr>
          <p:nvPr>
            <p:ph type="body" sz="quarter" idx="59" hasCustomPrompt="1"/>
          </p:nvPr>
        </p:nvSpPr>
        <p:spPr>
          <a:xfrm>
            <a:off x="5360988" y="2055840"/>
            <a:ext cx="1793875" cy="696885"/>
          </a:xfrm>
          <a:solidFill>
            <a:schemeClr val="accent1">
              <a:lumMod val="20000"/>
              <a:lumOff val="80000"/>
            </a:schemeClr>
          </a:solidFill>
          <a:ln w="22225">
            <a:solidFill>
              <a:schemeClr val="tx1"/>
            </a:solidFill>
          </a:ln>
        </p:spPr>
        <p:txBody>
          <a:bodyPr tIns="36000" anchor="t" anchorCtr="0">
            <a:normAutofit/>
          </a:bodyPr>
          <a:lstStyle>
            <a:lvl1pPr marL="0" indent="0" algn="ctr">
              <a:lnSpc>
                <a:spcPct val="2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67" name="Text Placeholder 36">
            <a:extLst>
              <a:ext uri="{FF2B5EF4-FFF2-40B4-BE49-F238E27FC236}">
                <a16:creationId xmlns:a16="http://schemas.microsoft.com/office/drawing/2014/main" id="{1787C639-A462-4A35-B451-A488A22C20B2}"/>
              </a:ext>
            </a:extLst>
          </p:cNvPr>
          <p:cNvSpPr>
            <a:spLocks noGrp="1"/>
          </p:cNvSpPr>
          <p:nvPr>
            <p:ph type="body" sz="quarter" idx="60" hasCustomPrompt="1"/>
          </p:nvPr>
        </p:nvSpPr>
        <p:spPr>
          <a:xfrm>
            <a:off x="5412717" y="2466901"/>
            <a:ext cx="1690417" cy="224670"/>
          </a:xfrm>
        </p:spPr>
        <p:txBody>
          <a:bodyPr>
            <a:noAutofit/>
          </a:bodyPr>
          <a:lstStyle>
            <a:lvl1pPr marL="0" indent="0" algn="ctr">
              <a:buNone/>
              <a:defRPr sz="1100">
                <a:solidFill>
                  <a:schemeClr val="tx1">
                    <a:lumMod val="75000"/>
                    <a:lumOff val="25000"/>
                  </a:schemeClr>
                </a:solidFill>
              </a:defRPr>
            </a:lvl1pPr>
          </a:lstStyle>
          <a:p>
            <a:pPr lvl="0"/>
            <a:r>
              <a:rPr lang="en-US" dirty="0"/>
              <a:t>Month, Year</a:t>
            </a:r>
            <a:endParaRPr lang="en-ZA" dirty="0"/>
          </a:p>
        </p:txBody>
      </p:sp>
      <p:sp>
        <p:nvSpPr>
          <p:cNvPr id="68" name="Date Placeholder 2">
            <a:extLst>
              <a:ext uri="{FF2B5EF4-FFF2-40B4-BE49-F238E27FC236}">
                <a16:creationId xmlns:a16="http://schemas.microsoft.com/office/drawing/2014/main" id="{77C700FC-5550-4F21-89E2-F38B13F00672}"/>
              </a:ext>
            </a:extLst>
          </p:cNvPr>
          <p:cNvSpPr>
            <a:spLocks noGrp="1"/>
          </p:cNvSpPr>
          <p:nvPr>
            <p:ph type="dt" sz="half" idx="61"/>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698738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915924" y="1825625"/>
            <a:ext cx="1036015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6" name="Rectangle 5">
            <a:extLst>
              <a:ext uri="{FF2B5EF4-FFF2-40B4-BE49-F238E27FC236}">
                <a16:creationId xmlns:a16="http://schemas.microsoft.com/office/drawing/2014/main" id="{9C771235-79C8-415F-B624-D5501F4F42E2}"/>
              </a:ext>
            </a:extLst>
          </p:cNvPr>
          <p:cNvSpPr/>
          <p:nvPr userDrawn="1"/>
        </p:nvSpPr>
        <p:spPr>
          <a:xfrm>
            <a:off x="94183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449663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477653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1" name="Picture Placeholder 10">
            <a:extLst>
              <a:ext uri="{FF2B5EF4-FFF2-40B4-BE49-F238E27FC236}">
                <a16:creationId xmlns:a16="http://schemas.microsoft.com/office/drawing/2014/main" id="{29E4817F-DFA8-417E-AFDB-482CF29E4C5D}"/>
              </a:ext>
            </a:extLst>
          </p:cNvPr>
          <p:cNvSpPr>
            <a:spLocks noGrp="1"/>
          </p:cNvSpPr>
          <p:nvPr>
            <p:ph type="pic" sz="quarter" idx="15"/>
          </p:nvPr>
        </p:nvSpPr>
        <p:spPr>
          <a:xfrm>
            <a:off x="1078992"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1160F5FB-7416-40BC-A46A-21C838A50239}"/>
              </a:ext>
            </a:extLst>
          </p:cNvPr>
          <p:cNvSpPr/>
          <p:nvPr userDrawn="1"/>
        </p:nvSpPr>
        <p:spPr>
          <a:xfrm>
            <a:off x="3689990"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694176" y="449890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694176" y="477880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5" name="Picture Placeholder 10">
            <a:extLst>
              <a:ext uri="{FF2B5EF4-FFF2-40B4-BE49-F238E27FC236}">
                <a16:creationId xmlns:a16="http://schemas.microsoft.com/office/drawing/2014/main" id="{AF3BFD7E-8448-4092-A1FA-620F7C1818EA}"/>
              </a:ext>
            </a:extLst>
          </p:cNvPr>
          <p:cNvSpPr>
            <a:spLocks noGrp="1"/>
          </p:cNvSpPr>
          <p:nvPr>
            <p:ph type="pic" sz="quarter" idx="18"/>
          </p:nvPr>
        </p:nvSpPr>
        <p:spPr>
          <a:xfrm>
            <a:off x="3827150"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16" name="Rectangle 15">
            <a:extLst>
              <a:ext uri="{FF2B5EF4-FFF2-40B4-BE49-F238E27FC236}">
                <a16:creationId xmlns:a16="http://schemas.microsoft.com/office/drawing/2014/main" id="{115CD85B-85C1-4045-A81C-8A1CE2CC3776}"/>
              </a:ext>
            </a:extLst>
          </p:cNvPr>
          <p:cNvSpPr/>
          <p:nvPr userDrawn="1"/>
        </p:nvSpPr>
        <p:spPr>
          <a:xfrm>
            <a:off x="6441704"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446520" y="449435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446520" y="477425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9" name="Picture Placeholder 10">
            <a:extLst>
              <a:ext uri="{FF2B5EF4-FFF2-40B4-BE49-F238E27FC236}">
                <a16:creationId xmlns:a16="http://schemas.microsoft.com/office/drawing/2014/main" id="{CEE0C370-A123-4E33-88E1-10380AF73857}"/>
              </a:ext>
            </a:extLst>
          </p:cNvPr>
          <p:cNvSpPr>
            <a:spLocks noGrp="1"/>
          </p:cNvSpPr>
          <p:nvPr>
            <p:ph type="pic" sz="quarter" idx="21"/>
          </p:nvPr>
        </p:nvSpPr>
        <p:spPr>
          <a:xfrm>
            <a:off x="6578864"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20" name="Rectangle 19">
            <a:extLst>
              <a:ext uri="{FF2B5EF4-FFF2-40B4-BE49-F238E27FC236}">
                <a16:creationId xmlns:a16="http://schemas.microsoft.com/office/drawing/2014/main" id="{F228058F-D5C5-43E9-B57A-E0376D24186D}"/>
              </a:ext>
            </a:extLst>
          </p:cNvPr>
          <p:cNvSpPr/>
          <p:nvPr userDrawn="1"/>
        </p:nvSpPr>
        <p:spPr>
          <a:xfrm>
            <a:off x="916535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162288" y="449662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162288" y="477652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3" name="Picture Placeholder 10">
            <a:extLst>
              <a:ext uri="{FF2B5EF4-FFF2-40B4-BE49-F238E27FC236}">
                <a16:creationId xmlns:a16="http://schemas.microsoft.com/office/drawing/2014/main" id="{70683A90-4CAD-4A4D-BA65-CD3980EBCF53}"/>
              </a:ext>
            </a:extLst>
          </p:cNvPr>
          <p:cNvSpPr>
            <a:spLocks noGrp="1"/>
          </p:cNvSpPr>
          <p:nvPr>
            <p:ph type="pic" sz="quarter" idx="24"/>
          </p:nvPr>
        </p:nvSpPr>
        <p:spPr>
          <a:xfrm>
            <a:off x="9302512"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3342522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eam 8up">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5E70D0E-EDAA-4490-8D97-5F245A32A2E6}"/>
              </a:ext>
            </a:extLst>
          </p:cNvPr>
          <p:cNvSpPr/>
          <p:nvPr userDrawn="1"/>
        </p:nvSpPr>
        <p:spPr>
          <a:xfrm>
            <a:off x="94183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Picture Placeholder 10">
            <a:extLst>
              <a:ext uri="{FF2B5EF4-FFF2-40B4-BE49-F238E27FC236}">
                <a16:creationId xmlns:a16="http://schemas.microsoft.com/office/drawing/2014/main" id="{F4300E0A-2C35-48E1-A7CE-95EBD8EBB9EB}"/>
              </a:ext>
            </a:extLst>
          </p:cNvPr>
          <p:cNvSpPr>
            <a:spLocks noGrp="1"/>
          </p:cNvSpPr>
          <p:nvPr>
            <p:ph type="pic" sz="quarter" idx="15"/>
          </p:nvPr>
        </p:nvSpPr>
        <p:spPr>
          <a:xfrm>
            <a:off x="1056132"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2" name="Rectangle 41">
            <a:extLst>
              <a:ext uri="{FF2B5EF4-FFF2-40B4-BE49-F238E27FC236}">
                <a16:creationId xmlns:a16="http://schemas.microsoft.com/office/drawing/2014/main" id="{99D6C849-74CD-4E83-8CC4-99167CFD5052}"/>
              </a:ext>
            </a:extLst>
          </p:cNvPr>
          <p:cNvSpPr/>
          <p:nvPr userDrawn="1"/>
        </p:nvSpPr>
        <p:spPr>
          <a:xfrm>
            <a:off x="3740155"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10">
            <a:extLst>
              <a:ext uri="{FF2B5EF4-FFF2-40B4-BE49-F238E27FC236}">
                <a16:creationId xmlns:a16="http://schemas.microsoft.com/office/drawing/2014/main" id="{EC894F36-9611-4410-9632-21E5CE1FF1FA}"/>
              </a:ext>
            </a:extLst>
          </p:cNvPr>
          <p:cNvSpPr>
            <a:spLocks noGrp="1"/>
          </p:cNvSpPr>
          <p:nvPr>
            <p:ph type="pic" sz="quarter" idx="18"/>
          </p:nvPr>
        </p:nvSpPr>
        <p:spPr>
          <a:xfrm>
            <a:off x="3854455"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4" name="Rectangle 43">
            <a:extLst>
              <a:ext uri="{FF2B5EF4-FFF2-40B4-BE49-F238E27FC236}">
                <a16:creationId xmlns:a16="http://schemas.microsoft.com/office/drawing/2014/main" id="{4FD21C66-AAE4-4F7A-836C-5ABFDB3E2C40}"/>
              </a:ext>
            </a:extLst>
          </p:cNvPr>
          <p:cNvSpPr/>
          <p:nvPr userDrawn="1"/>
        </p:nvSpPr>
        <p:spPr>
          <a:xfrm>
            <a:off x="6538478"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10">
            <a:extLst>
              <a:ext uri="{FF2B5EF4-FFF2-40B4-BE49-F238E27FC236}">
                <a16:creationId xmlns:a16="http://schemas.microsoft.com/office/drawing/2014/main" id="{8663743D-14C0-41A7-8122-D4D2A7801780}"/>
              </a:ext>
            </a:extLst>
          </p:cNvPr>
          <p:cNvSpPr>
            <a:spLocks noGrp="1"/>
          </p:cNvSpPr>
          <p:nvPr>
            <p:ph type="pic" sz="quarter" idx="21"/>
          </p:nvPr>
        </p:nvSpPr>
        <p:spPr>
          <a:xfrm>
            <a:off x="6652778"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6" name="Rectangle 45">
            <a:extLst>
              <a:ext uri="{FF2B5EF4-FFF2-40B4-BE49-F238E27FC236}">
                <a16:creationId xmlns:a16="http://schemas.microsoft.com/office/drawing/2014/main" id="{68F25CD1-436E-47AA-8A14-C090BF4316B6}"/>
              </a:ext>
            </a:extLst>
          </p:cNvPr>
          <p:cNvSpPr/>
          <p:nvPr userDrawn="1"/>
        </p:nvSpPr>
        <p:spPr>
          <a:xfrm>
            <a:off x="933680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Picture Placeholder 10">
            <a:extLst>
              <a:ext uri="{FF2B5EF4-FFF2-40B4-BE49-F238E27FC236}">
                <a16:creationId xmlns:a16="http://schemas.microsoft.com/office/drawing/2014/main" id="{68C01EED-EC2C-4D5E-969B-9815EC0237DA}"/>
              </a:ext>
            </a:extLst>
          </p:cNvPr>
          <p:cNvSpPr>
            <a:spLocks noGrp="1"/>
          </p:cNvSpPr>
          <p:nvPr>
            <p:ph type="pic" sz="quarter" idx="24"/>
          </p:nvPr>
        </p:nvSpPr>
        <p:spPr>
          <a:xfrm>
            <a:off x="9451102"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3443293"/>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3691331"/>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739896"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739896"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537960"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537960"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336024"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336024"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5" name="Text Placeholder 7">
            <a:extLst>
              <a:ext uri="{FF2B5EF4-FFF2-40B4-BE49-F238E27FC236}">
                <a16:creationId xmlns:a16="http://schemas.microsoft.com/office/drawing/2014/main" id="{A0E37C15-4439-4FA1-B82A-6543015098C1}"/>
              </a:ext>
            </a:extLst>
          </p:cNvPr>
          <p:cNvSpPr>
            <a:spLocks noGrp="1"/>
          </p:cNvSpPr>
          <p:nvPr>
            <p:ph type="body" sz="quarter" idx="25" hasCustomPrompt="1"/>
          </p:nvPr>
        </p:nvSpPr>
        <p:spPr>
          <a:xfrm>
            <a:off x="941832" y="5745281"/>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6" name="Text Placeholder 7">
            <a:extLst>
              <a:ext uri="{FF2B5EF4-FFF2-40B4-BE49-F238E27FC236}">
                <a16:creationId xmlns:a16="http://schemas.microsoft.com/office/drawing/2014/main" id="{B4B36042-0944-4E63-98F0-4C6088F4B012}"/>
              </a:ext>
            </a:extLst>
          </p:cNvPr>
          <p:cNvSpPr>
            <a:spLocks noGrp="1"/>
          </p:cNvSpPr>
          <p:nvPr>
            <p:ph type="body" sz="quarter" idx="26" hasCustomPrompt="1"/>
          </p:nvPr>
        </p:nvSpPr>
        <p:spPr>
          <a:xfrm>
            <a:off x="941832" y="5987343"/>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9" name="Text Placeholder 7">
            <a:extLst>
              <a:ext uri="{FF2B5EF4-FFF2-40B4-BE49-F238E27FC236}">
                <a16:creationId xmlns:a16="http://schemas.microsoft.com/office/drawing/2014/main" id="{525DBE17-3292-4AD9-9132-FEC89DF26EF6}"/>
              </a:ext>
            </a:extLst>
          </p:cNvPr>
          <p:cNvSpPr>
            <a:spLocks noGrp="1"/>
          </p:cNvSpPr>
          <p:nvPr>
            <p:ph type="body" sz="quarter" idx="28" hasCustomPrompt="1"/>
          </p:nvPr>
        </p:nvSpPr>
        <p:spPr>
          <a:xfrm>
            <a:off x="3739896"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0" name="Text Placeholder 7">
            <a:extLst>
              <a:ext uri="{FF2B5EF4-FFF2-40B4-BE49-F238E27FC236}">
                <a16:creationId xmlns:a16="http://schemas.microsoft.com/office/drawing/2014/main" id="{45D8728A-4ADC-409A-AF07-C6DC0796E542}"/>
              </a:ext>
            </a:extLst>
          </p:cNvPr>
          <p:cNvSpPr>
            <a:spLocks noGrp="1"/>
          </p:cNvSpPr>
          <p:nvPr>
            <p:ph type="body" sz="quarter" idx="29" hasCustomPrompt="1"/>
          </p:nvPr>
        </p:nvSpPr>
        <p:spPr>
          <a:xfrm>
            <a:off x="3739896"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33" name="Text Placeholder 7">
            <a:extLst>
              <a:ext uri="{FF2B5EF4-FFF2-40B4-BE49-F238E27FC236}">
                <a16:creationId xmlns:a16="http://schemas.microsoft.com/office/drawing/2014/main" id="{B49575FE-C1FA-4068-A233-77E5F5A13272}"/>
              </a:ext>
            </a:extLst>
          </p:cNvPr>
          <p:cNvSpPr>
            <a:spLocks noGrp="1"/>
          </p:cNvSpPr>
          <p:nvPr>
            <p:ph type="body" sz="quarter" idx="31" hasCustomPrompt="1"/>
          </p:nvPr>
        </p:nvSpPr>
        <p:spPr>
          <a:xfrm>
            <a:off x="6537960"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4" name="Text Placeholder 7">
            <a:extLst>
              <a:ext uri="{FF2B5EF4-FFF2-40B4-BE49-F238E27FC236}">
                <a16:creationId xmlns:a16="http://schemas.microsoft.com/office/drawing/2014/main" id="{166F420D-1588-4FD4-97C7-F6BE4424A8A3}"/>
              </a:ext>
            </a:extLst>
          </p:cNvPr>
          <p:cNvSpPr>
            <a:spLocks noGrp="1"/>
          </p:cNvSpPr>
          <p:nvPr>
            <p:ph type="body" sz="quarter" idx="32" hasCustomPrompt="1"/>
          </p:nvPr>
        </p:nvSpPr>
        <p:spPr>
          <a:xfrm>
            <a:off x="6537960"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37" name="Text Placeholder 7">
            <a:extLst>
              <a:ext uri="{FF2B5EF4-FFF2-40B4-BE49-F238E27FC236}">
                <a16:creationId xmlns:a16="http://schemas.microsoft.com/office/drawing/2014/main" id="{A50D099D-DBBB-4ABF-B900-9B4AF2B814AD}"/>
              </a:ext>
            </a:extLst>
          </p:cNvPr>
          <p:cNvSpPr>
            <a:spLocks noGrp="1"/>
          </p:cNvSpPr>
          <p:nvPr>
            <p:ph type="body" sz="quarter" idx="34" hasCustomPrompt="1"/>
          </p:nvPr>
        </p:nvSpPr>
        <p:spPr>
          <a:xfrm>
            <a:off x="9336024"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8" name="Text Placeholder 7">
            <a:extLst>
              <a:ext uri="{FF2B5EF4-FFF2-40B4-BE49-F238E27FC236}">
                <a16:creationId xmlns:a16="http://schemas.microsoft.com/office/drawing/2014/main" id="{F4BB94E2-DE8B-4D7C-A9AD-5F1A452B75C8}"/>
              </a:ext>
            </a:extLst>
          </p:cNvPr>
          <p:cNvSpPr>
            <a:spLocks noGrp="1"/>
          </p:cNvSpPr>
          <p:nvPr>
            <p:ph type="body" sz="quarter" idx="35" hasCustomPrompt="1"/>
          </p:nvPr>
        </p:nvSpPr>
        <p:spPr>
          <a:xfrm>
            <a:off x="9336024"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54" name="Rectangle 53">
            <a:extLst>
              <a:ext uri="{FF2B5EF4-FFF2-40B4-BE49-F238E27FC236}">
                <a16:creationId xmlns:a16="http://schemas.microsoft.com/office/drawing/2014/main" id="{1BFAF5AF-131D-45FE-9220-15852C520008}"/>
              </a:ext>
            </a:extLst>
          </p:cNvPr>
          <p:cNvSpPr/>
          <p:nvPr userDrawn="1"/>
        </p:nvSpPr>
        <p:spPr>
          <a:xfrm>
            <a:off x="941832"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Picture Placeholder 10">
            <a:extLst>
              <a:ext uri="{FF2B5EF4-FFF2-40B4-BE49-F238E27FC236}">
                <a16:creationId xmlns:a16="http://schemas.microsoft.com/office/drawing/2014/main" id="{86B14609-6CE7-4483-A952-6A0C59D63312}"/>
              </a:ext>
            </a:extLst>
          </p:cNvPr>
          <p:cNvSpPr>
            <a:spLocks noGrp="1"/>
          </p:cNvSpPr>
          <p:nvPr>
            <p:ph type="pic" sz="quarter" idx="36"/>
          </p:nvPr>
        </p:nvSpPr>
        <p:spPr>
          <a:xfrm>
            <a:off x="1056132"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56" name="Rectangle 55">
            <a:extLst>
              <a:ext uri="{FF2B5EF4-FFF2-40B4-BE49-F238E27FC236}">
                <a16:creationId xmlns:a16="http://schemas.microsoft.com/office/drawing/2014/main" id="{6E1E5DFE-ABE4-4574-8214-460F40787767}"/>
              </a:ext>
            </a:extLst>
          </p:cNvPr>
          <p:cNvSpPr/>
          <p:nvPr userDrawn="1"/>
        </p:nvSpPr>
        <p:spPr>
          <a:xfrm>
            <a:off x="3739896"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Picture Placeholder 10">
            <a:extLst>
              <a:ext uri="{FF2B5EF4-FFF2-40B4-BE49-F238E27FC236}">
                <a16:creationId xmlns:a16="http://schemas.microsoft.com/office/drawing/2014/main" id="{8C0FF998-B1F8-44FC-A045-B322FEC67A38}"/>
              </a:ext>
            </a:extLst>
          </p:cNvPr>
          <p:cNvSpPr>
            <a:spLocks noGrp="1"/>
          </p:cNvSpPr>
          <p:nvPr>
            <p:ph type="pic" sz="quarter" idx="37"/>
          </p:nvPr>
        </p:nvSpPr>
        <p:spPr>
          <a:xfrm>
            <a:off x="3854196"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58" name="Rectangle 57">
            <a:extLst>
              <a:ext uri="{FF2B5EF4-FFF2-40B4-BE49-F238E27FC236}">
                <a16:creationId xmlns:a16="http://schemas.microsoft.com/office/drawing/2014/main" id="{99BFB914-76F2-40AA-B7E6-F06BCEBF6C79}"/>
              </a:ext>
            </a:extLst>
          </p:cNvPr>
          <p:cNvSpPr/>
          <p:nvPr userDrawn="1"/>
        </p:nvSpPr>
        <p:spPr>
          <a:xfrm>
            <a:off x="6537960"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Picture Placeholder 10">
            <a:extLst>
              <a:ext uri="{FF2B5EF4-FFF2-40B4-BE49-F238E27FC236}">
                <a16:creationId xmlns:a16="http://schemas.microsoft.com/office/drawing/2014/main" id="{B101D19E-87CD-4005-9400-DB83194D9039}"/>
              </a:ext>
            </a:extLst>
          </p:cNvPr>
          <p:cNvSpPr>
            <a:spLocks noGrp="1"/>
          </p:cNvSpPr>
          <p:nvPr>
            <p:ph type="pic" sz="quarter" idx="38"/>
          </p:nvPr>
        </p:nvSpPr>
        <p:spPr>
          <a:xfrm>
            <a:off x="6652260"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60" name="Rectangle 59">
            <a:extLst>
              <a:ext uri="{FF2B5EF4-FFF2-40B4-BE49-F238E27FC236}">
                <a16:creationId xmlns:a16="http://schemas.microsoft.com/office/drawing/2014/main" id="{7FA2C836-B950-48A3-94B2-47E0E9F4D843}"/>
              </a:ext>
            </a:extLst>
          </p:cNvPr>
          <p:cNvSpPr/>
          <p:nvPr userDrawn="1"/>
        </p:nvSpPr>
        <p:spPr>
          <a:xfrm>
            <a:off x="9336024"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Picture Placeholder 10">
            <a:extLst>
              <a:ext uri="{FF2B5EF4-FFF2-40B4-BE49-F238E27FC236}">
                <a16:creationId xmlns:a16="http://schemas.microsoft.com/office/drawing/2014/main" id="{D51652FF-DB34-4769-98B0-7BAF1150CDEA}"/>
              </a:ext>
            </a:extLst>
          </p:cNvPr>
          <p:cNvSpPr>
            <a:spLocks noGrp="1"/>
          </p:cNvSpPr>
          <p:nvPr>
            <p:ph type="pic" sz="quarter" idx="39"/>
          </p:nvPr>
        </p:nvSpPr>
        <p:spPr>
          <a:xfrm>
            <a:off x="9450324"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1831409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7" name="Content Placeholder 6">
            <a:extLst>
              <a:ext uri="{FF2B5EF4-FFF2-40B4-BE49-F238E27FC236}">
                <a16:creationId xmlns:a16="http://schemas.microsoft.com/office/drawing/2014/main" id="{7604696C-9CC0-44FC-8AC2-8DFE99C4DB68}"/>
              </a:ext>
            </a:extLst>
          </p:cNvPr>
          <p:cNvSpPr>
            <a:spLocks noGrp="1"/>
          </p:cNvSpPr>
          <p:nvPr>
            <p:ph sz="quarter" idx="22" hasCustomPrompt="1"/>
          </p:nvPr>
        </p:nvSpPr>
        <p:spPr>
          <a:xfrm>
            <a:off x="1028700"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8" name="Content Placeholder 6">
            <a:extLst>
              <a:ext uri="{FF2B5EF4-FFF2-40B4-BE49-F238E27FC236}">
                <a16:creationId xmlns:a16="http://schemas.microsoft.com/office/drawing/2014/main" id="{F699FD58-B1B9-484E-809F-8803AF860825}"/>
              </a:ext>
            </a:extLst>
          </p:cNvPr>
          <p:cNvSpPr>
            <a:spLocks noGrp="1"/>
          </p:cNvSpPr>
          <p:nvPr>
            <p:ph sz="quarter" idx="25" hasCustomPrompt="1"/>
          </p:nvPr>
        </p:nvSpPr>
        <p:spPr>
          <a:xfrm>
            <a:off x="3794126"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9" name="Content Placeholder 6">
            <a:extLst>
              <a:ext uri="{FF2B5EF4-FFF2-40B4-BE49-F238E27FC236}">
                <a16:creationId xmlns:a16="http://schemas.microsoft.com/office/drawing/2014/main" id="{75FD3887-0B8F-4A14-87BF-BBB6BBD72F4D}"/>
              </a:ext>
            </a:extLst>
          </p:cNvPr>
          <p:cNvSpPr>
            <a:spLocks noGrp="1"/>
          </p:cNvSpPr>
          <p:nvPr>
            <p:ph sz="quarter" idx="28" hasCustomPrompt="1"/>
          </p:nvPr>
        </p:nvSpPr>
        <p:spPr>
          <a:xfrm>
            <a:off x="9324977"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0" name="Content Placeholder 6">
            <a:extLst>
              <a:ext uri="{FF2B5EF4-FFF2-40B4-BE49-F238E27FC236}">
                <a16:creationId xmlns:a16="http://schemas.microsoft.com/office/drawing/2014/main" id="{9AC387C7-76B0-4819-9FC8-B40C19C3B39E}"/>
              </a:ext>
            </a:extLst>
          </p:cNvPr>
          <p:cNvSpPr>
            <a:spLocks noGrp="1"/>
          </p:cNvSpPr>
          <p:nvPr>
            <p:ph sz="quarter" idx="31" hasCustomPrompt="1"/>
          </p:nvPr>
        </p:nvSpPr>
        <p:spPr>
          <a:xfrm>
            <a:off x="6559552"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1" name="Text Placeholder 10">
            <a:extLst>
              <a:ext uri="{FF2B5EF4-FFF2-40B4-BE49-F238E27FC236}">
                <a16:creationId xmlns:a16="http://schemas.microsoft.com/office/drawing/2014/main" id="{C3258F3F-4770-4107-AD7E-356E3E22E2A4}"/>
              </a:ext>
            </a:extLst>
          </p:cNvPr>
          <p:cNvSpPr>
            <a:spLocks noGrp="1"/>
          </p:cNvSpPr>
          <p:nvPr>
            <p:ph type="body" sz="quarter" idx="14" hasCustomPrompt="1"/>
          </p:nvPr>
        </p:nvSpPr>
        <p:spPr>
          <a:xfrm>
            <a:off x="914400"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2" name="Text Placeholder 12">
            <a:extLst>
              <a:ext uri="{FF2B5EF4-FFF2-40B4-BE49-F238E27FC236}">
                <a16:creationId xmlns:a16="http://schemas.microsoft.com/office/drawing/2014/main" id="{63B409B5-268E-4A89-9A3E-F04112557B6B}"/>
              </a:ext>
            </a:extLst>
          </p:cNvPr>
          <p:cNvSpPr>
            <a:spLocks noGrp="1"/>
          </p:cNvSpPr>
          <p:nvPr>
            <p:ph type="body" sz="quarter" idx="15" hasCustomPrompt="1"/>
          </p:nvPr>
        </p:nvSpPr>
        <p:spPr>
          <a:xfrm>
            <a:off x="914400"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3" name="Text Placeholder 10">
            <a:extLst>
              <a:ext uri="{FF2B5EF4-FFF2-40B4-BE49-F238E27FC236}">
                <a16:creationId xmlns:a16="http://schemas.microsoft.com/office/drawing/2014/main" id="{36721D15-D416-46CA-B345-30DFABF2B1F9}"/>
              </a:ext>
            </a:extLst>
          </p:cNvPr>
          <p:cNvSpPr>
            <a:spLocks noGrp="1"/>
          </p:cNvSpPr>
          <p:nvPr>
            <p:ph type="body" sz="quarter" idx="23" hasCustomPrompt="1"/>
          </p:nvPr>
        </p:nvSpPr>
        <p:spPr>
          <a:xfrm>
            <a:off x="3679826"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4" name="Text Placeholder 12">
            <a:extLst>
              <a:ext uri="{FF2B5EF4-FFF2-40B4-BE49-F238E27FC236}">
                <a16:creationId xmlns:a16="http://schemas.microsoft.com/office/drawing/2014/main" id="{AC9D2393-012C-4C1F-9650-99EA950E702C}"/>
              </a:ext>
            </a:extLst>
          </p:cNvPr>
          <p:cNvSpPr>
            <a:spLocks noGrp="1"/>
          </p:cNvSpPr>
          <p:nvPr>
            <p:ph type="body" sz="quarter" idx="24" hasCustomPrompt="1"/>
          </p:nvPr>
        </p:nvSpPr>
        <p:spPr>
          <a:xfrm>
            <a:off x="3679826"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F8DA812D-8076-461A-9F49-953A009E6FE4}"/>
              </a:ext>
            </a:extLst>
          </p:cNvPr>
          <p:cNvSpPr>
            <a:spLocks noGrp="1"/>
          </p:cNvSpPr>
          <p:nvPr>
            <p:ph type="body" sz="quarter" idx="26" hasCustomPrompt="1"/>
          </p:nvPr>
        </p:nvSpPr>
        <p:spPr>
          <a:xfrm>
            <a:off x="9210677"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6" name="Text Placeholder 12">
            <a:extLst>
              <a:ext uri="{FF2B5EF4-FFF2-40B4-BE49-F238E27FC236}">
                <a16:creationId xmlns:a16="http://schemas.microsoft.com/office/drawing/2014/main" id="{8C219C4D-CBC4-4E40-A175-465A78AA608E}"/>
              </a:ext>
            </a:extLst>
          </p:cNvPr>
          <p:cNvSpPr>
            <a:spLocks noGrp="1"/>
          </p:cNvSpPr>
          <p:nvPr>
            <p:ph type="body" sz="quarter" idx="27" hasCustomPrompt="1"/>
          </p:nvPr>
        </p:nvSpPr>
        <p:spPr>
          <a:xfrm>
            <a:off x="9210677"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7" name="Text Placeholder 10">
            <a:extLst>
              <a:ext uri="{FF2B5EF4-FFF2-40B4-BE49-F238E27FC236}">
                <a16:creationId xmlns:a16="http://schemas.microsoft.com/office/drawing/2014/main" id="{3E56ACE9-A0FF-4BBA-A8DD-2E6649B83D60}"/>
              </a:ext>
            </a:extLst>
          </p:cNvPr>
          <p:cNvSpPr>
            <a:spLocks noGrp="1"/>
          </p:cNvSpPr>
          <p:nvPr>
            <p:ph type="body" sz="quarter" idx="29" hasCustomPrompt="1"/>
          </p:nvPr>
        </p:nvSpPr>
        <p:spPr>
          <a:xfrm>
            <a:off x="6445252"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8" name="Text Placeholder 12">
            <a:extLst>
              <a:ext uri="{FF2B5EF4-FFF2-40B4-BE49-F238E27FC236}">
                <a16:creationId xmlns:a16="http://schemas.microsoft.com/office/drawing/2014/main" id="{CCCED8A0-8B7A-4AC1-B50A-DC4933FEBC3F}"/>
              </a:ext>
            </a:extLst>
          </p:cNvPr>
          <p:cNvSpPr>
            <a:spLocks noGrp="1"/>
          </p:cNvSpPr>
          <p:nvPr>
            <p:ph type="body" sz="quarter" idx="30" hasCustomPrompt="1"/>
          </p:nvPr>
        </p:nvSpPr>
        <p:spPr>
          <a:xfrm>
            <a:off x="6445252"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9" name="Text Placeholder 12">
            <a:extLst>
              <a:ext uri="{FF2B5EF4-FFF2-40B4-BE49-F238E27FC236}">
                <a16:creationId xmlns:a16="http://schemas.microsoft.com/office/drawing/2014/main" id="{0476FD53-B37B-46FF-B4D7-8219A0920D98}"/>
              </a:ext>
            </a:extLst>
          </p:cNvPr>
          <p:cNvSpPr>
            <a:spLocks noGrp="1"/>
          </p:cNvSpPr>
          <p:nvPr>
            <p:ph type="body" sz="quarter" idx="32" hasCustomPrompt="1"/>
          </p:nvPr>
        </p:nvSpPr>
        <p:spPr>
          <a:xfrm>
            <a:off x="914400"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0" name="Text Placeholder 12">
            <a:extLst>
              <a:ext uri="{FF2B5EF4-FFF2-40B4-BE49-F238E27FC236}">
                <a16:creationId xmlns:a16="http://schemas.microsoft.com/office/drawing/2014/main" id="{F093374F-C753-4BE8-A368-3181FB016DEE}"/>
              </a:ext>
            </a:extLst>
          </p:cNvPr>
          <p:cNvSpPr>
            <a:spLocks noGrp="1"/>
          </p:cNvSpPr>
          <p:nvPr>
            <p:ph type="body" sz="quarter" idx="33" hasCustomPrompt="1"/>
          </p:nvPr>
        </p:nvSpPr>
        <p:spPr>
          <a:xfrm>
            <a:off x="3679826"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2">
            <a:extLst>
              <a:ext uri="{FF2B5EF4-FFF2-40B4-BE49-F238E27FC236}">
                <a16:creationId xmlns:a16="http://schemas.microsoft.com/office/drawing/2014/main" id="{BED1A083-6B0C-4F0D-B72D-0033321C8575}"/>
              </a:ext>
            </a:extLst>
          </p:cNvPr>
          <p:cNvSpPr>
            <a:spLocks noGrp="1"/>
          </p:cNvSpPr>
          <p:nvPr>
            <p:ph type="body" sz="quarter" idx="34" hasCustomPrompt="1"/>
          </p:nvPr>
        </p:nvSpPr>
        <p:spPr>
          <a:xfrm>
            <a:off x="9210677"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2" name="Text Placeholder 12">
            <a:extLst>
              <a:ext uri="{FF2B5EF4-FFF2-40B4-BE49-F238E27FC236}">
                <a16:creationId xmlns:a16="http://schemas.microsoft.com/office/drawing/2014/main" id="{0DCB1896-F06C-4D59-8766-46C845012E66}"/>
              </a:ext>
            </a:extLst>
          </p:cNvPr>
          <p:cNvSpPr>
            <a:spLocks noGrp="1"/>
          </p:cNvSpPr>
          <p:nvPr>
            <p:ph type="body" sz="quarter" idx="35" hasCustomPrompt="1"/>
          </p:nvPr>
        </p:nvSpPr>
        <p:spPr>
          <a:xfrm>
            <a:off x="6445252"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227347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bout 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200" y="1289304"/>
            <a:ext cx="4114800" cy="1325563"/>
          </a:xfrm>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1371600" cy="365125"/>
          </a:xfrm>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67912" y="6356350"/>
            <a:ext cx="2743200" cy="365125"/>
          </a:xfrm>
        </p:spPr>
        <p:txBody>
          <a:bodyPr/>
          <a:lstStyle>
            <a:lvl1pPr algn="r">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p:nvPr>
        </p:nvSpPr>
        <p:spPr>
          <a:xfrm>
            <a:off x="838200"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971" name="Picture Placeholder 986" descr="abstract colorful illustration of buildings">
            <a:extLst>
              <a:ext uri="{FF2B5EF4-FFF2-40B4-BE49-F238E27FC236}">
                <a16:creationId xmlns:a16="http://schemas.microsoft.com/office/drawing/2014/main" id="{1CD94EDA-0FB9-4299-9A56-007C349DD4B9}"/>
              </a:ext>
            </a:extLst>
          </p:cNvPr>
          <p:cNvGrpSpPr/>
          <p:nvPr userDrawn="1"/>
        </p:nvGrpSpPr>
        <p:grpSpPr>
          <a:xfrm>
            <a:off x="5441509" y="457478"/>
            <a:ext cx="6763997" cy="6416038"/>
            <a:chOff x="5441509" y="457478"/>
            <a:chExt cx="6763997" cy="6416038"/>
          </a:xfrm>
        </p:grpSpPr>
        <p:sp>
          <p:nvSpPr>
            <p:cNvPr id="972" name="Freeform: Shape 971">
              <a:extLst>
                <a:ext uri="{FF2B5EF4-FFF2-40B4-BE49-F238E27FC236}">
                  <a16:creationId xmlns:a16="http://schemas.microsoft.com/office/drawing/2014/main" id="{20F20B26-F141-40B7-BC76-4B81A46651AF}"/>
                </a:ext>
              </a:extLst>
            </p:cNvPr>
            <p:cNvSpPr/>
            <p:nvPr/>
          </p:nvSpPr>
          <p:spPr>
            <a:xfrm>
              <a:off x="11083741" y="5709480"/>
              <a:ext cx="325733" cy="1147542"/>
            </a:xfrm>
            <a:custGeom>
              <a:avLst/>
              <a:gdLst>
                <a:gd name="connsiteX0" fmla="*/ 0 w 325733"/>
                <a:gd name="connsiteY0" fmla="*/ 775941 h 1147542"/>
                <a:gd name="connsiteX1" fmla="*/ 5872 w 325733"/>
                <a:gd name="connsiteY1" fmla="*/ 781313 h 1147542"/>
                <a:gd name="connsiteX2" fmla="*/ 4998 w 325733"/>
                <a:gd name="connsiteY2" fmla="*/ 792809 h 1147542"/>
                <a:gd name="connsiteX3" fmla="*/ 274007 w 325733"/>
                <a:gd name="connsiteY3" fmla="*/ 1147542 h 1147542"/>
                <a:gd name="connsiteX4" fmla="*/ 325734 w 325733"/>
                <a:gd name="connsiteY4" fmla="*/ 364479 h 1147542"/>
                <a:gd name="connsiteX5" fmla="*/ 38358 w 325733"/>
                <a:gd name="connsiteY5" fmla="*/ 0 h 114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733" h="1147542">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bg2"/>
            </a:solidFill>
            <a:ln w="12483"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E0156BCD-E923-4EC6-8E9F-73EA6F80C4A1}"/>
                </a:ext>
              </a:extLst>
            </p:cNvPr>
            <p:cNvSpPr/>
            <p:nvPr/>
          </p:nvSpPr>
          <p:spPr>
            <a:xfrm>
              <a:off x="11705097" y="694605"/>
              <a:ext cx="499533" cy="1279114"/>
            </a:xfrm>
            <a:custGeom>
              <a:avLst/>
              <a:gdLst>
                <a:gd name="connsiteX0" fmla="*/ 0 w 499533"/>
                <a:gd name="connsiteY0" fmla="*/ 1279115 h 1279114"/>
                <a:gd name="connsiteX1" fmla="*/ 111077 w 499533"/>
                <a:gd name="connsiteY1" fmla="*/ 1223012 h 1279114"/>
                <a:gd name="connsiteX2" fmla="*/ 150185 w 499533"/>
                <a:gd name="connsiteY2" fmla="*/ 682478 h 1279114"/>
                <a:gd name="connsiteX3" fmla="*/ 150185 w 499533"/>
                <a:gd name="connsiteY3" fmla="*/ 681103 h 1279114"/>
                <a:gd name="connsiteX4" fmla="*/ 150185 w 499533"/>
                <a:gd name="connsiteY4" fmla="*/ 678854 h 1279114"/>
                <a:gd name="connsiteX5" fmla="*/ 151184 w 499533"/>
                <a:gd name="connsiteY5" fmla="*/ 677105 h 1279114"/>
                <a:gd name="connsiteX6" fmla="*/ 152184 w 499533"/>
                <a:gd name="connsiteY6" fmla="*/ 675481 h 1279114"/>
                <a:gd name="connsiteX7" fmla="*/ 153809 w 499533"/>
                <a:gd name="connsiteY7" fmla="*/ 674231 h 1279114"/>
                <a:gd name="connsiteX8" fmla="*/ 154933 w 499533"/>
                <a:gd name="connsiteY8" fmla="*/ 673357 h 1279114"/>
                <a:gd name="connsiteX9" fmla="*/ 280129 w 499533"/>
                <a:gd name="connsiteY9" fmla="*/ 612256 h 1279114"/>
                <a:gd name="connsiteX10" fmla="*/ 282503 w 499533"/>
                <a:gd name="connsiteY10" fmla="*/ 580519 h 1279114"/>
                <a:gd name="connsiteX11" fmla="*/ 282503 w 499533"/>
                <a:gd name="connsiteY11" fmla="*/ 579019 h 1279114"/>
                <a:gd name="connsiteX12" fmla="*/ 282503 w 499533"/>
                <a:gd name="connsiteY12" fmla="*/ 576895 h 1279114"/>
                <a:gd name="connsiteX13" fmla="*/ 283503 w 499533"/>
                <a:gd name="connsiteY13" fmla="*/ 575146 h 1279114"/>
                <a:gd name="connsiteX14" fmla="*/ 284502 w 499533"/>
                <a:gd name="connsiteY14" fmla="*/ 573646 h 1279114"/>
                <a:gd name="connsiteX15" fmla="*/ 286127 w 499533"/>
                <a:gd name="connsiteY15" fmla="*/ 572272 h 1279114"/>
                <a:gd name="connsiteX16" fmla="*/ 287126 w 499533"/>
                <a:gd name="connsiteY16" fmla="*/ 571522 h 1279114"/>
                <a:gd name="connsiteX17" fmla="*/ 499534 w 499533"/>
                <a:gd name="connsiteY17" fmla="*/ 468188 h 1279114"/>
                <a:gd name="connsiteX18" fmla="*/ 499534 w 499533"/>
                <a:gd name="connsiteY18" fmla="*/ 380723 h 1279114"/>
                <a:gd name="connsiteX19" fmla="*/ 85713 w 499533"/>
                <a:gd name="connsiteY19" fmla="*/ 0 h 127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9533" h="1279114">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w="12483"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44624B82-5F45-40BD-883B-D0672D53AA70}"/>
                </a:ext>
              </a:extLst>
            </p:cNvPr>
            <p:cNvSpPr/>
            <p:nvPr/>
          </p:nvSpPr>
          <p:spPr>
            <a:xfrm>
              <a:off x="12003968" y="1286744"/>
              <a:ext cx="8496" cy="11245"/>
            </a:xfrm>
            <a:custGeom>
              <a:avLst/>
              <a:gdLst>
                <a:gd name="connsiteX0" fmla="*/ 875 w 8496"/>
                <a:gd name="connsiteY0" fmla="*/ 0 h 11245"/>
                <a:gd name="connsiteX1" fmla="*/ 0 w 8496"/>
                <a:gd name="connsiteY1" fmla="*/ 11246 h 11245"/>
                <a:gd name="connsiteX2" fmla="*/ 8496 w 8496"/>
                <a:gd name="connsiteY2" fmla="*/ 7122 h 11245"/>
                <a:gd name="connsiteX3" fmla="*/ 875 w 8496"/>
                <a:gd name="connsiteY3" fmla="*/ 0 h 11245"/>
              </a:gdLst>
              <a:ahLst/>
              <a:cxnLst>
                <a:cxn ang="0">
                  <a:pos x="connsiteX0" y="connsiteY0"/>
                </a:cxn>
                <a:cxn ang="0">
                  <a:pos x="connsiteX1" y="connsiteY1"/>
                </a:cxn>
                <a:cxn ang="0">
                  <a:pos x="connsiteX2" y="connsiteY2"/>
                </a:cxn>
                <a:cxn ang="0">
                  <a:pos x="connsiteX3" y="connsiteY3"/>
                </a:cxn>
              </a:cxnLst>
              <a:rect l="l" t="t" r="r" b="b"/>
              <a:pathLst>
                <a:path w="8496" h="11245">
                  <a:moveTo>
                    <a:pt x="875" y="0"/>
                  </a:moveTo>
                  <a:lnTo>
                    <a:pt x="0" y="11246"/>
                  </a:lnTo>
                  <a:lnTo>
                    <a:pt x="8496" y="7122"/>
                  </a:lnTo>
                  <a:lnTo>
                    <a:pt x="875" y="0"/>
                  </a:lnTo>
                  <a:close/>
                </a:path>
              </a:pathLst>
            </a:custGeom>
            <a:solidFill>
              <a:srgbClr val="F9AA19"/>
            </a:solidFill>
            <a:ln w="12483"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C4698F80-6FB4-4909-878B-2C849DD0140A}"/>
                </a:ext>
              </a:extLst>
            </p:cNvPr>
            <p:cNvSpPr/>
            <p:nvPr/>
          </p:nvSpPr>
          <p:spPr>
            <a:xfrm>
              <a:off x="12006467" y="1186534"/>
              <a:ext cx="198539" cy="105707"/>
            </a:xfrm>
            <a:custGeom>
              <a:avLst/>
              <a:gdLst>
                <a:gd name="connsiteX0" fmla="*/ 9371 w 198539"/>
                <a:gd name="connsiteY0" fmla="*/ 105708 h 105707"/>
                <a:gd name="connsiteX1" fmla="*/ 12495 w 198539"/>
                <a:gd name="connsiteY1" fmla="*/ 104208 h 105707"/>
                <a:gd name="connsiteX2" fmla="*/ 198539 w 198539"/>
                <a:gd name="connsiteY2" fmla="*/ 13245 h 105707"/>
                <a:gd name="connsiteX3" fmla="*/ 198539 w 198539"/>
                <a:gd name="connsiteY3" fmla="*/ 0 h 105707"/>
                <a:gd name="connsiteX4" fmla="*/ 0 w 198539"/>
                <a:gd name="connsiteY4" fmla="*/ 96836 h 105707"/>
                <a:gd name="connsiteX5" fmla="*/ 9371 w 198539"/>
                <a:gd name="connsiteY5" fmla="*/ 105708 h 10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39" h="105707">
                  <a:moveTo>
                    <a:pt x="9371" y="105708"/>
                  </a:moveTo>
                  <a:lnTo>
                    <a:pt x="12495" y="104208"/>
                  </a:lnTo>
                  <a:lnTo>
                    <a:pt x="198539" y="13245"/>
                  </a:lnTo>
                  <a:lnTo>
                    <a:pt x="198539" y="0"/>
                  </a:lnTo>
                  <a:lnTo>
                    <a:pt x="0" y="96836"/>
                  </a:lnTo>
                  <a:lnTo>
                    <a:pt x="9371" y="105708"/>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6D2F2005-B433-44A8-AA1B-A17C6C7D6702}"/>
                </a:ext>
              </a:extLst>
            </p:cNvPr>
            <p:cNvSpPr/>
            <p:nvPr/>
          </p:nvSpPr>
          <p:spPr>
            <a:xfrm>
              <a:off x="11874025" y="1223144"/>
              <a:ext cx="330981" cy="318248"/>
            </a:xfrm>
            <a:custGeom>
              <a:avLst/>
              <a:gdLst>
                <a:gd name="connsiteX0" fmla="*/ 122946 w 330981"/>
                <a:gd name="connsiteY0" fmla="*/ 101709 h 318248"/>
                <a:gd name="connsiteX1" fmla="*/ 0 w 330981"/>
                <a:gd name="connsiteY1" fmla="*/ 161810 h 318248"/>
                <a:gd name="connsiteX2" fmla="*/ 163554 w 330981"/>
                <a:gd name="connsiteY2" fmla="*/ 318248 h 318248"/>
                <a:gd name="connsiteX3" fmla="*/ 330982 w 330981"/>
                <a:gd name="connsiteY3" fmla="*/ 235156 h 318248"/>
                <a:gd name="connsiteX4" fmla="*/ 330982 w 330981"/>
                <a:gd name="connsiteY4" fmla="*/ 0 h 318248"/>
                <a:gd name="connsiteX5" fmla="*/ 151685 w 330981"/>
                <a:gd name="connsiteY5" fmla="*/ 87715 h 318248"/>
                <a:gd name="connsiteX6" fmla="*/ 122946 w 330981"/>
                <a:gd name="connsiteY6" fmla="*/ 101709 h 31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981" h="318248">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w="12483"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43C99B22-6962-4CFF-8DB9-90BFA49D1CFB}"/>
                </a:ext>
              </a:extLst>
            </p:cNvPr>
            <p:cNvSpPr/>
            <p:nvPr/>
          </p:nvSpPr>
          <p:spPr>
            <a:xfrm>
              <a:off x="12009216" y="1462424"/>
              <a:ext cx="194541" cy="838165"/>
            </a:xfrm>
            <a:custGeom>
              <a:avLst/>
              <a:gdLst>
                <a:gd name="connsiteX0" fmla="*/ 0 w 194541"/>
                <a:gd name="connsiteY0" fmla="*/ 449071 h 838165"/>
                <a:gd name="connsiteX1" fmla="*/ 3248 w 194541"/>
                <a:gd name="connsiteY1" fmla="*/ 452195 h 838165"/>
                <a:gd name="connsiteX2" fmla="*/ 114450 w 194541"/>
                <a:gd name="connsiteY2" fmla="*/ 561276 h 838165"/>
                <a:gd name="connsiteX3" fmla="*/ 114450 w 194541"/>
                <a:gd name="connsiteY3" fmla="*/ 562151 h 838165"/>
                <a:gd name="connsiteX4" fmla="*/ 115575 w 194541"/>
                <a:gd name="connsiteY4" fmla="*/ 563775 h 838165"/>
                <a:gd name="connsiteX5" fmla="*/ 116450 w 194541"/>
                <a:gd name="connsiteY5" fmla="*/ 565525 h 838165"/>
                <a:gd name="connsiteX6" fmla="*/ 116450 w 194541"/>
                <a:gd name="connsiteY6" fmla="*/ 567524 h 838165"/>
                <a:gd name="connsiteX7" fmla="*/ 116450 w 194541"/>
                <a:gd name="connsiteY7" fmla="*/ 569648 h 838165"/>
                <a:gd name="connsiteX8" fmla="*/ 116450 w 194541"/>
                <a:gd name="connsiteY8" fmla="*/ 570772 h 838165"/>
                <a:gd name="connsiteX9" fmla="*/ 101331 w 194541"/>
                <a:gd name="connsiteY9" fmla="*/ 745703 h 838165"/>
                <a:gd name="connsiteX10" fmla="*/ 194541 w 194541"/>
                <a:gd name="connsiteY10" fmla="*/ 838166 h 838165"/>
                <a:gd name="connsiteX11" fmla="*/ 194541 w 194541"/>
                <a:gd name="connsiteY11" fmla="*/ 0 h 838165"/>
                <a:gd name="connsiteX12" fmla="*/ 28362 w 194541"/>
                <a:gd name="connsiteY12" fmla="*/ 82592 h 838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4541" h="838165">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bg2"/>
            </a:solidFill>
            <a:ln w="12483"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5B05B1DD-304A-4481-B880-1C22F83964C0}"/>
                </a:ext>
              </a:extLst>
            </p:cNvPr>
            <p:cNvSpPr/>
            <p:nvPr/>
          </p:nvSpPr>
          <p:spPr>
            <a:xfrm>
              <a:off x="11835041" y="1388453"/>
              <a:ext cx="200538" cy="519792"/>
            </a:xfrm>
            <a:custGeom>
              <a:avLst/>
              <a:gdLst>
                <a:gd name="connsiteX0" fmla="*/ 108953 w 200538"/>
                <a:gd name="connsiteY0" fmla="*/ 464940 h 519792"/>
                <a:gd name="connsiteX1" fmla="*/ 110827 w 200538"/>
                <a:gd name="connsiteY1" fmla="*/ 464940 h 519792"/>
                <a:gd name="connsiteX2" fmla="*/ 112577 w 200538"/>
                <a:gd name="connsiteY2" fmla="*/ 464940 h 519792"/>
                <a:gd name="connsiteX3" fmla="*/ 114200 w 200538"/>
                <a:gd name="connsiteY3" fmla="*/ 464940 h 519792"/>
                <a:gd name="connsiteX4" fmla="*/ 115825 w 200538"/>
                <a:gd name="connsiteY4" fmla="*/ 466064 h 519792"/>
                <a:gd name="connsiteX5" fmla="*/ 116950 w 200538"/>
                <a:gd name="connsiteY5" fmla="*/ 466064 h 519792"/>
                <a:gd name="connsiteX6" fmla="*/ 171301 w 200538"/>
                <a:gd name="connsiteY6" fmla="*/ 519418 h 519792"/>
                <a:gd name="connsiteX7" fmla="*/ 200539 w 200538"/>
                <a:gd name="connsiteY7" fmla="*/ 155813 h 519792"/>
                <a:gd name="connsiteX8" fmla="*/ 37484 w 200538"/>
                <a:gd name="connsiteY8" fmla="*/ 0 h 519792"/>
                <a:gd name="connsiteX9" fmla="*/ 0 w 200538"/>
                <a:gd name="connsiteY9" fmla="*/ 519793 h 519792"/>
                <a:gd name="connsiteX10" fmla="*/ 107953 w 200538"/>
                <a:gd name="connsiteY10" fmla="*/ 465314 h 519792"/>
                <a:gd name="connsiteX11" fmla="*/ 108953 w 200538"/>
                <a:gd name="connsiteY11" fmla="*/ 464940 h 51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0538" h="519792">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w="12483"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5909B800-A66F-4FEF-BE6F-E6DEB1D81710}"/>
                </a:ext>
              </a:extLst>
            </p:cNvPr>
            <p:cNvSpPr/>
            <p:nvPr/>
          </p:nvSpPr>
          <p:spPr>
            <a:xfrm>
              <a:off x="12055571" y="3054789"/>
              <a:ext cx="148560" cy="1860757"/>
            </a:xfrm>
            <a:custGeom>
              <a:avLst/>
              <a:gdLst>
                <a:gd name="connsiteX0" fmla="*/ 103206 w 148560"/>
                <a:gd name="connsiteY0" fmla="*/ 492429 h 1860757"/>
                <a:gd name="connsiteX1" fmla="*/ 96708 w 148560"/>
                <a:gd name="connsiteY1" fmla="*/ 562651 h 1860757"/>
                <a:gd name="connsiteX2" fmla="*/ 0 w 148560"/>
                <a:gd name="connsiteY2" fmla="*/ 1593490 h 1860757"/>
                <a:gd name="connsiteX3" fmla="*/ 116200 w 148560"/>
                <a:gd name="connsiteY3" fmla="*/ 1725687 h 1860757"/>
                <a:gd name="connsiteX4" fmla="*/ 116200 w 148560"/>
                <a:gd name="connsiteY4" fmla="*/ 1726312 h 1860757"/>
                <a:gd name="connsiteX5" fmla="*/ 117324 w 148560"/>
                <a:gd name="connsiteY5" fmla="*/ 1728186 h 1860757"/>
                <a:gd name="connsiteX6" fmla="*/ 118074 w 148560"/>
                <a:gd name="connsiteY6" fmla="*/ 1729935 h 1860757"/>
                <a:gd name="connsiteX7" fmla="*/ 118074 w 148560"/>
                <a:gd name="connsiteY7" fmla="*/ 1731809 h 1860757"/>
                <a:gd name="connsiteX8" fmla="*/ 118074 w 148560"/>
                <a:gd name="connsiteY8" fmla="*/ 1734183 h 1860757"/>
                <a:gd name="connsiteX9" fmla="*/ 118074 w 148560"/>
                <a:gd name="connsiteY9" fmla="*/ 1734933 h 1860757"/>
                <a:gd name="connsiteX10" fmla="*/ 110703 w 148560"/>
                <a:gd name="connsiteY10" fmla="*/ 1808654 h 1860757"/>
                <a:gd name="connsiteX11" fmla="*/ 110703 w 148560"/>
                <a:gd name="connsiteY11" fmla="*/ 1808654 h 1860757"/>
                <a:gd name="connsiteX12" fmla="*/ 109952 w 148560"/>
                <a:gd name="connsiteY12" fmla="*/ 1816651 h 1860757"/>
                <a:gd name="connsiteX13" fmla="*/ 148561 w 148560"/>
                <a:gd name="connsiteY13" fmla="*/ 1860758 h 1860757"/>
                <a:gd name="connsiteX14" fmla="*/ 148561 w 148560"/>
                <a:gd name="connsiteY14" fmla="*/ 0 h 1860757"/>
                <a:gd name="connsiteX15" fmla="*/ 137566 w 148560"/>
                <a:gd name="connsiteY15" fmla="*/ 116703 h 186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60" h="1860757">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169ABF29-2DFD-484F-A6B0-82190376EDB6}"/>
                </a:ext>
              </a:extLst>
            </p:cNvPr>
            <p:cNvSpPr/>
            <p:nvPr/>
          </p:nvSpPr>
          <p:spPr>
            <a:xfrm>
              <a:off x="12139660" y="4871439"/>
              <a:ext cx="65346" cy="265019"/>
            </a:xfrm>
            <a:custGeom>
              <a:avLst/>
              <a:gdLst>
                <a:gd name="connsiteX0" fmla="*/ 0 w 65346"/>
                <a:gd name="connsiteY0" fmla="*/ 265019 h 265019"/>
                <a:gd name="connsiteX1" fmla="*/ 65347 w 65346"/>
                <a:gd name="connsiteY1" fmla="*/ 225410 h 265019"/>
                <a:gd name="connsiteX2" fmla="*/ 65347 w 65346"/>
                <a:gd name="connsiteY2" fmla="*/ 44107 h 265019"/>
                <a:gd name="connsiteX3" fmla="*/ 26738 w 65346"/>
                <a:gd name="connsiteY3" fmla="*/ 0 h 265019"/>
                <a:gd name="connsiteX4" fmla="*/ 0 w 65346"/>
                <a:gd name="connsiteY4" fmla="*/ 265019 h 265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6" h="265019">
                  <a:moveTo>
                    <a:pt x="0" y="265019"/>
                  </a:moveTo>
                  <a:lnTo>
                    <a:pt x="65347" y="225410"/>
                  </a:lnTo>
                  <a:lnTo>
                    <a:pt x="65347" y="44107"/>
                  </a:lnTo>
                  <a:lnTo>
                    <a:pt x="26738" y="0"/>
                  </a:lnTo>
                  <a:lnTo>
                    <a:pt x="0" y="265019"/>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27ADD333-FDE0-4DBC-A95B-E1D68DE0011F}"/>
                </a:ext>
              </a:extLst>
            </p:cNvPr>
            <p:cNvSpPr/>
            <p:nvPr/>
          </p:nvSpPr>
          <p:spPr>
            <a:xfrm>
              <a:off x="12122667" y="5101098"/>
              <a:ext cx="82339" cy="204793"/>
            </a:xfrm>
            <a:custGeom>
              <a:avLst/>
              <a:gdLst>
                <a:gd name="connsiteX0" fmla="*/ 16119 w 82339"/>
                <a:gd name="connsiteY0" fmla="*/ 44857 h 204793"/>
                <a:gd name="connsiteX1" fmla="*/ 0 w 82339"/>
                <a:gd name="connsiteY1" fmla="*/ 204793 h 204793"/>
                <a:gd name="connsiteX2" fmla="*/ 82340 w 82339"/>
                <a:gd name="connsiteY2" fmla="*/ 154438 h 204793"/>
                <a:gd name="connsiteX3" fmla="*/ 82340 w 82339"/>
                <a:gd name="connsiteY3" fmla="*/ 0 h 204793"/>
                <a:gd name="connsiteX4" fmla="*/ 16493 w 82339"/>
                <a:gd name="connsiteY4" fmla="*/ 39984 h 204793"/>
                <a:gd name="connsiteX5" fmla="*/ 16119 w 82339"/>
                <a:gd name="connsiteY5" fmla="*/ 44857 h 204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339" h="204793">
                  <a:moveTo>
                    <a:pt x="16119" y="44857"/>
                  </a:moveTo>
                  <a:lnTo>
                    <a:pt x="0" y="204793"/>
                  </a:lnTo>
                  <a:lnTo>
                    <a:pt x="82340" y="154438"/>
                  </a:lnTo>
                  <a:lnTo>
                    <a:pt x="82340" y="0"/>
                  </a:lnTo>
                  <a:lnTo>
                    <a:pt x="16493" y="39984"/>
                  </a:lnTo>
                  <a:lnTo>
                    <a:pt x="16119" y="44857"/>
                  </a:lnTo>
                  <a:close/>
                </a:path>
              </a:pathLst>
            </a:custGeom>
            <a:solidFill>
              <a:schemeClr val="accent1"/>
            </a:solidFill>
            <a:ln w="12483"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6E651AAE-B35D-4792-BC74-2DDCCA851830}"/>
                </a:ext>
              </a:extLst>
            </p:cNvPr>
            <p:cNvSpPr/>
            <p:nvPr/>
          </p:nvSpPr>
          <p:spPr>
            <a:xfrm>
              <a:off x="12099427" y="5255536"/>
              <a:ext cx="105579" cy="406962"/>
            </a:xfrm>
            <a:custGeom>
              <a:avLst/>
              <a:gdLst>
                <a:gd name="connsiteX0" fmla="*/ 22490 w 105579"/>
                <a:gd name="connsiteY0" fmla="*/ 57602 h 406962"/>
                <a:gd name="connsiteX1" fmla="*/ 500 w 105579"/>
                <a:gd name="connsiteY1" fmla="*/ 275890 h 406962"/>
                <a:gd name="connsiteX2" fmla="*/ 0 w 105579"/>
                <a:gd name="connsiteY2" fmla="*/ 281763 h 406962"/>
                <a:gd name="connsiteX3" fmla="*/ 105580 w 105579"/>
                <a:gd name="connsiteY3" fmla="*/ 406963 h 406962"/>
                <a:gd name="connsiteX4" fmla="*/ 105580 w 105579"/>
                <a:gd name="connsiteY4" fmla="*/ 0 h 406962"/>
                <a:gd name="connsiteX5" fmla="*/ 23240 w 105579"/>
                <a:gd name="connsiteY5" fmla="*/ 50355 h 406962"/>
                <a:gd name="connsiteX6" fmla="*/ 22490 w 105579"/>
                <a:gd name="connsiteY6" fmla="*/ 57602 h 40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79" h="406962">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w="12483"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753FFF20-B92F-4EC2-A2E0-41219EA1FA3C}"/>
                </a:ext>
              </a:extLst>
            </p:cNvPr>
            <p:cNvSpPr/>
            <p:nvPr/>
          </p:nvSpPr>
          <p:spPr>
            <a:xfrm>
              <a:off x="12028957" y="5652253"/>
              <a:ext cx="176049" cy="584392"/>
            </a:xfrm>
            <a:custGeom>
              <a:avLst/>
              <a:gdLst>
                <a:gd name="connsiteX0" fmla="*/ 0 w 176049"/>
                <a:gd name="connsiteY0" fmla="*/ 584392 h 584392"/>
                <a:gd name="connsiteX1" fmla="*/ 176049 w 176049"/>
                <a:gd name="connsiteY1" fmla="*/ 472062 h 584392"/>
                <a:gd name="connsiteX2" fmla="*/ 176049 w 176049"/>
                <a:gd name="connsiteY2" fmla="*/ 139695 h 584392"/>
                <a:gd name="connsiteX3" fmla="*/ 58850 w 176049"/>
                <a:gd name="connsiteY3" fmla="*/ 0 h 584392"/>
                <a:gd name="connsiteX4" fmla="*/ 0 w 176049"/>
                <a:gd name="connsiteY4" fmla="*/ 584392 h 58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9" h="584392">
                  <a:moveTo>
                    <a:pt x="0" y="584392"/>
                  </a:moveTo>
                  <a:lnTo>
                    <a:pt x="176049" y="472062"/>
                  </a:lnTo>
                  <a:lnTo>
                    <a:pt x="176049" y="139695"/>
                  </a:lnTo>
                  <a:lnTo>
                    <a:pt x="58850" y="0"/>
                  </a:lnTo>
                  <a:lnTo>
                    <a:pt x="0" y="584392"/>
                  </a:lnTo>
                  <a:close/>
                </a:path>
              </a:pathLst>
            </a:custGeom>
            <a:solidFill>
              <a:srgbClr val="F4F5F3"/>
            </a:solidFill>
            <a:ln w="12483"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7473FE2F-7FD7-4AA6-8635-8644EEC36DF1}"/>
                </a:ext>
              </a:extLst>
            </p:cNvPr>
            <p:cNvSpPr/>
            <p:nvPr/>
          </p:nvSpPr>
          <p:spPr>
            <a:xfrm>
              <a:off x="12000345" y="6128688"/>
              <a:ext cx="204536" cy="317623"/>
            </a:xfrm>
            <a:custGeom>
              <a:avLst/>
              <a:gdLst>
                <a:gd name="connsiteX0" fmla="*/ 27738 w 204536"/>
                <a:gd name="connsiteY0" fmla="*/ 117828 h 317623"/>
                <a:gd name="connsiteX1" fmla="*/ 19241 w 204536"/>
                <a:gd name="connsiteY1" fmla="*/ 127075 h 317623"/>
                <a:gd name="connsiteX2" fmla="*/ 0 w 204536"/>
                <a:gd name="connsiteY2" fmla="*/ 317624 h 317623"/>
                <a:gd name="connsiteX3" fmla="*/ 204537 w 204536"/>
                <a:gd name="connsiteY3" fmla="*/ 185801 h 317623"/>
                <a:gd name="connsiteX4" fmla="*/ 204537 w 204536"/>
                <a:gd name="connsiteY4" fmla="*/ 0 h 317623"/>
                <a:gd name="connsiteX5" fmla="*/ 28113 w 204536"/>
                <a:gd name="connsiteY5" fmla="*/ 112455 h 3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536" h="317623">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w="12483"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457E876B-5CAE-4F92-AD90-80A8FACE77A5}"/>
                </a:ext>
              </a:extLst>
            </p:cNvPr>
            <p:cNvSpPr/>
            <p:nvPr/>
          </p:nvSpPr>
          <p:spPr>
            <a:xfrm>
              <a:off x="12001095" y="6318862"/>
              <a:ext cx="203911" cy="385221"/>
            </a:xfrm>
            <a:custGeom>
              <a:avLst/>
              <a:gdLst>
                <a:gd name="connsiteX0" fmla="*/ 203912 w 203911"/>
                <a:gd name="connsiteY0" fmla="*/ 385222 h 385221"/>
                <a:gd name="connsiteX1" fmla="*/ 203912 w 203911"/>
                <a:gd name="connsiteY1" fmla="*/ 0 h 385221"/>
                <a:gd name="connsiteX2" fmla="*/ 0 w 203911"/>
                <a:gd name="connsiteY2" fmla="*/ 131323 h 385221"/>
                <a:gd name="connsiteX3" fmla="*/ 203912 w 203911"/>
                <a:gd name="connsiteY3" fmla="*/ 385222 h 385221"/>
              </a:gdLst>
              <a:ahLst/>
              <a:cxnLst>
                <a:cxn ang="0">
                  <a:pos x="connsiteX0" y="connsiteY0"/>
                </a:cxn>
                <a:cxn ang="0">
                  <a:pos x="connsiteX1" y="connsiteY1"/>
                </a:cxn>
                <a:cxn ang="0">
                  <a:pos x="connsiteX2" y="connsiteY2"/>
                </a:cxn>
                <a:cxn ang="0">
                  <a:pos x="connsiteX3" y="connsiteY3"/>
                </a:cxn>
              </a:cxnLst>
              <a:rect l="l" t="t" r="r" b="b"/>
              <a:pathLst>
                <a:path w="203911" h="385221">
                  <a:moveTo>
                    <a:pt x="203912" y="385222"/>
                  </a:moveTo>
                  <a:lnTo>
                    <a:pt x="203912" y="0"/>
                  </a:lnTo>
                  <a:lnTo>
                    <a:pt x="0" y="131323"/>
                  </a:lnTo>
                  <a:lnTo>
                    <a:pt x="203912" y="38522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D879C136-581C-4611-9F5C-219620D71DD1}"/>
                </a:ext>
              </a:extLst>
            </p:cNvPr>
            <p:cNvSpPr/>
            <p:nvPr/>
          </p:nvSpPr>
          <p:spPr>
            <a:xfrm>
              <a:off x="11957614" y="6453933"/>
              <a:ext cx="247392" cy="418332"/>
            </a:xfrm>
            <a:custGeom>
              <a:avLst/>
              <a:gdLst>
                <a:gd name="connsiteX0" fmla="*/ 0 w 247392"/>
                <a:gd name="connsiteY0" fmla="*/ 418333 h 418332"/>
                <a:gd name="connsiteX1" fmla="*/ 247393 w 247392"/>
                <a:gd name="connsiteY1" fmla="*/ 418333 h 418332"/>
                <a:gd name="connsiteX2" fmla="*/ 247393 w 247392"/>
                <a:gd name="connsiteY2" fmla="*/ 255648 h 418332"/>
                <a:gd name="connsiteX3" fmla="*/ 42107 w 247392"/>
                <a:gd name="connsiteY3" fmla="*/ 0 h 418332"/>
                <a:gd name="connsiteX4" fmla="*/ 0 w 247392"/>
                <a:gd name="connsiteY4" fmla="*/ 418333 h 41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392" h="418332">
                  <a:moveTo>
                    <a:pt x="0" y="418333"/>
                  </a:moveTo>
                  <a:lnTo>
                    <a:pt x="247393" y="418333"/>
                  </a:lnTo>
                  <a:lnTo>
                    <a:pt x="247393" y="255648"/>
                  </a:lnTo>
                  <a:lnTo>
                    <a:pt x="42107" y="0"/>
                  </a:lnTo>
                  <a:lnTo>
                    <a:pt x="0" y="418333"/>
                  </a:lnTo>
                  <a:close/>
                </a:path>
              </a:pathLst>
            </a:custGeom>
            <a:solidFill>
              <a:schemeClr val="accent6"/>
            </a:solidFill>
            <a:ln w="12483"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D0CE1535-C772-421C-8924-58391096F057}"/>
                </a:ext>
              </a:extLst>
            </p:cNvPr>
            <p:cNvSpPr/>
            <p:nvPr/>
          </p:nvSpPr>
          <p:spPr>
            <a:xfrm>
              <a:off x="11361371" y="4795969"/>
              <a:ext cx="794406" cy="2060803"/>
            </a:xfrm>
            <a:custGeom>
              <a:avLst/>
              <a:gdLst>
                <a:gd name="connsiteX0" fmla="*/ 489039 w 794406"/>
                <a:gd name="connsiteY0" fmla="*/ 1005349 h 2060803"/>
                <a:gd name="connsiteX1" fmla="*/ 489039 w 794406"/>
                <a:gd name="connsiteY1" fmla="*/ 1005349 h 2060803"/>
                <a:gd name="connsiteX2" fmla="*/ 489039 w 794406"/>
                <a:gd name="connsiteY2" fmla="*/ 1005349 h 2060803"/>
                <a:gd name="connsiteX3" fmla="*/ 489039 w 794406"/>
                <a:gd name="connsiteY3" fmla="*/ 1005349 h 2060803"/>
                <a:gd name="connsiteX4" fmla="*/ 489039 w 794406"/>
                <a:gd name="connsiteY4" fmla="*/ 1005349 h 2060803"/>
                <a:gd name="connsiteX5" fmla="*/ 489039 w 794406"/>
                <a:gd name="connsiteY5" fmla="*/ 1005349 h 2060803"/>
                <a:gd name="connsiteX6" fmla="*/ 51728 w 794406"/>
                <a:gd name="connsiteY6" fmla="*/ 1277116 h 2060803"/>
                <a:gd name="connsiteX7" fmla="*/ 0 w 794406"/>
                <a:gd name="connsiteY7" fmla="*/ 2060803 h 2060803"/>
                <a:gd name="connsiteX8" fmla="*/ 398453 w 794406"/>
                <a:gd name="connsiteY8" fmla="*/ 1804156 h 2060803"/>
                <a:gd name="connsiteX9" fmla="*/ 635850 w 794406"/>
                <a:gd name="connsiteY9" fmla="*/ 1650967 h 2060803"/>
                <a:gd name="connsiteX10" fmla="*/ 655092 w 794406"/>
                <a:gd name="connsiteY10" fmla="*/ 1458918 h 2060803"/>
                <a:gd name="connsiteX11" fmla="*/ 648845 w 794406"/>
                <a:gd name="connsiteY11" fmla="*/ 1447548 h 2060803"/>
                <a:gd name="connsiteX12" fmla="*/ 709693 w 794406"/>
                <a:gd name="connsiteY12" fmla="*/ 842539 h 2060803"/>
                <a:gd name="connsiteX13" fmla="*/ 720814 w 794406"/>
                <a:gd name="connsiteY13" fmla="*/ 732458 h 2060803"/>
                <a:gd name="connsiteX14" fmla="*/ 742679 w 794406"/>
                <a:gd name="connsiteY14" fmla="*/ 514170 h 2060803"/>
                <a:gd name="connsiteX15" fmla="*/ 759547 w 794406"/>
                <a:gd name="connsiteY15" fmla="*/ 346862 h 2060803"/>
                <a:gd name="connsiteX16" fmla="*/ 787910 w 794406"/>
                <a:gd name="connsiteY16" fmla="*/ 64350 h 2060803"/>
                <a:gd name="connsiteX17" fmla="*/ 794407 w 794406"/>
                <a:gd name="connsiteY17" fmla="*/ 0 h 2060803"/>
                <a:gd name="connsiteX18" fmla="*/ 566381 w 794406"/>
                <a:gd name="connsiteY18" fmla="*/ 136071 h 206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406" h="2060803">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w="12483"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0FBCAEBE-DAFE-42FF-9F81-7748A3891264}"/>
                </a:ext>
              </a:extLst>
            </p:cNvPr>
            <p:cNvSpPr/>
            <p:nvPr/>
          </p:nvSpPr>
          <p:spPr>
            <a:xfrm>
              <a:off x="11738083" y="6453184"/>
              <a:ext cx="258513" cy="419082"/>
            </a:xfrm>
            <a:custGeom>
              <a:avLst/>
              <a:gdLst>
                <a:gd name="connsiteX0" fmla="*/ 23490 w 258513"/>
                <a:gd name="connsiteY0" fmla="*/ 151315 h 419082"/>
                <a:gd name="connsiteX1" fmla="*/ 0 w 258513"/>
                <a:gd name="connsiteY1" fmla="*/ 419083 h 419082"/>
                <a:gd name="connsiteX2" fmla="*/ 216282 w 258513"/>
                <a:gd name="connsiteY2" fmla="*/ 419083 h 419082"/>
                <a:gd name="connsiteX3" fmla="*/ 258513 w 258513"/>
                <a:gd name="connsiteY3" fmla="*/ 0 h 419082"/>
                <a:gd name="connsiteX4" fmla="*/ 23490 w 258513"/>
                <a:gd name="connsiteY4" fmla="*/ 151315 h 419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513" h="419082">
                  <a:moveTo>
                    <a:pt x="23490" y="151315"/>
                  </a:moveTo>
                  <a:lnTo>
                    <a:pt x="0" y="419083"/>
                  </a:lnTo>
                  <a:lnTo>
                    <a:pt x="216282" y="419083"/>
                  </a:lnTo>
                  <a:lnTo>
                    <a:pt x="258513" y="0"/>
                  </a:lnTo>
                  <a:lnTo>
                    <a:pt x="23490" y="151315"/>
                  </a:lnTo>
                  <a:close/>
                </a:path>
              </a:pathLst>
            </a:custGeom>
            <a:solidFill>
              <a:schemeClr val="accent1"/>
            </a:solidFill>
            <a:ln w="12483"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F9ED4FFA-C5A3-4648-A0C7-9C4B89879537}"/>
                </a:ext>
              </a:extLst>
            </p:cNvPr>
            <p:cNvSpPr/>
            <p:nvPr/>
          </p:nvSpPr>
          <p:spPr>
            <a:xfrm>
              <a:off x="11359872" y="6606747"/>
              <a:ext cx="398327" cy="265518"/>
            </a:xfrm>
            <a:custGeom>
              <a:avLst/>
              <a:gdLst>
                <a:gd name="connsiteX0" fmla="*/ 750 w 398327"/>
                <a:gd name="connsiteY0" fmla="*/ 256023 h 265518"/>
                <a:gd name="connsiteX1" fmla="*/ 0 w 398327"/>
                <a:gd name="connsiteY1" fmla="*/ 265519 h 265518"/>
                <a:gd name="connsiteX2" fmla="*/ 374963 w 398327"/>
                <a:gd name="connsiteY2" fmla="*/ 265519 h 265518"/>
                <a:gd name="connsiteX3" fmla="*/ 398328 w 398327"/>
                <a:gd name="connsiteY3" fmla="*/ 0 h 265518"/>
                <a:gd name="connsiteX4" fmla="*/ 750 w 398327"/>
                <a:gd name="connsiteY4" fmla="*/ 256023 h 26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327" h="265518">
                  <a:moveTo>
                    <a:pt x="750" y="256023"/>
                  </a:moveTo>
                  <a:lnTo>
                    <a:pt x="0" y="265519"/>
                  </a:lnTo>
                  <a:lnTo>
                    <a:pt x="374963" y="265519"/>
                  </a:lnTo>
                  <a:lnTo>
                    <a:pt x="398328" y="0"/>
                  </a:lnTo>
                  <a:lnTo>
                    <a:pt x="750" y="256023"/>
                  </a:lnTo>
                  <a:close/>
                </a:path>
              </a:pathLst>
            </a:custGeom>
            <a:solidFill>
              <a:schemeClr val="bg2"/>
            </a:solidFill>
            <a:ln w="12483"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FB744346-709E-4867-A908-07DE2E4D7FA3}"/>
                </a:ext>
              </a:extLst>
            </p:cNvPr>
            <p:cNvSpPr/>
            <p:nvPr/>
          </p:nvSpPr>
          <p:spPr>
            <a:xfrm>
              <a:off x="11407601" y="4197583"/>
              <a:ext cx="748676" cy="732083"/>
            </a:xfrm>
            <a:custGeom>
              <a:avLst/>
              <a:gdLst>
                <a:gd name="connsiteX0" fmla="*/ 226527 w 748676"/>
                <a:gd name="connsiteY0" fmla="*/ 1125 h 732083"/>
                <a:gd name="connsiteX1" fmla="*/ 226527 w 748676"/>
                <a:gd name="connsiteY1" fmla="*/ 1125 h 732083"/>
                <a:gd name="connsiteX2" fmla="*/ 226527 w 748676"/>
                <a:gd name="connsiteY2" fmla="*/ 1125 h 732083"/>
                <a:gd name="connsiteX3" fmla="*/ 225778 w 748676"/>
                <a:gd name="connsiteY3" fmla="*/ 0 h 732083"/>
                <a:gd name="connsiteX4" fmla="*/ 0 w 748676"/>
                <a:gd name="connsiteY4" fmla="*/ 128574 h 732083"/>
                <a:gd name="connsiteX5" fmla="*/ 519526 w 748676"/>
                <a:gd name="connsiteY5" fmla="*/ 732083 h 732083"/>
                <a:gd name="connsiteX6" fmla="*/ 748676 w 748676"/>
                <a:gd name="connsiteY6" fmla="*/ 595262 h 732083"/>
                <a:gd name="connsiteX7" fmla="*/ 632852 w 748676"/>
                <a:gd name="connsiteY7" fmla="*/ 463565 h 732083"/>
                <a:gd name="connsiteX8" fmla="*/ 564381 w 748676"/>
                <a:gd name="connsiteY8" fmla="*/ 385596 h 73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676" h="732083">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w="12483" cap="flat">
              <a:no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56C66DE4-CEC3-407A-9B19-3C53037189EB}"/>
                </a:ext>
              </a:extLst>
            </p:cNvPr>
            <p:cNvSpPr/>
            <p:nvPr/>
          </p:nvSpPr>
          <p:spPr>
            <a:xfrm>
              <a:off x="11406102" y="4170844"/>
              <a:ext cx="226277" cy="150940"/>
            </a:xfrm>
            <a:custGeom>
              <a:avLst/>
              <a:gdLst>
                <a:gd name="connsiteX0" fmla="*/ 226277 w 226277"/>
                <a:gd name="connsiteY0" fmla="*/ 0 h 150940"/>
                <a:gd name="connsiteX1" fmla="*/ 1374 w 226277"/>
                <a:gd name="connsiteY1" fmla="*/ 128074 h 150940"/>
                <a:gd name="connsiteX2" fmla="*/ 0 w 226277"/>
                <a:gd name="connsiteY2" fmla="*/ 150940 h 150940"/>
                <a:gd name="connsiteX3" fmla="*/ 224903 w 226277"/>
                <a:gd name="connsiteY3" fmla="*/ 22491 h 150940"/>
                <a:gd name="connsiteX4" fmla="*/ 224903 w 226277"/>
                <a:gd name="connsiteY4" fmla="*/ 21617 h 150940"/>
                <a:gd name="connsiteX5" fmla="*/ 224903 w 226277"/>
                <a:gd name="connsiteY5" fmla="*/ 21617 h 150940"/>
                <a:gd name="connsiteX6" fmla="*/ 224903 w 226277"/>
                <a:gd name="connsiteY6" fmla="*/ 20242 h 150940"/>
                <a:gd name="connsiteX7" fmla="*/ 224903 w 226277"/>
                <a:gd name="connsiteY7" fmla="*/ 18868 h 1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277" h="15094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w="12483"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E09DC410-D7CF-4FE6-9913-F1AB31269BE2}"/>
                </a:ext>
              </a:extLst>
            </p:cNvPr>
            <p:cNvSpPr/>
            <p:nvPr/>
          </p:nvSpPr>
          <p:spPr>
            <a:xfrm>
              <a:off x="11578527" y="3499861"/>
              <a:ext cx="236398" cy="672856"/>
            </a:xfrm>
            <a:custGeom>
              <a:avLst/>
              <a:gdLst>
                <a:gd name="connsiteX0" fmla="*/ 4123 w 236398"/>
                <a:gd name="connsiteY0" fmla="*/ 321747 h 672856"/>
                <a:gd name="connsiteX1" fmla="*/ 86713 w 236398"/>
                <a:gd name="connsiteY1" fmla="*/ 414210 h 672856"/>
                <a:gd name="connsiteX2" fmla="*/ 86713 w 236398"/>
                <a:gd name="connsiteY2" fmla="*/ 414210 h 672856"/>
                <a:gd name="connsiteX3" fmla="*/ 87712 w 236398"/>
                <a:gd name="connsiteY3" fmla="*/ 415959 h 672856"/>
                <a:gd name="connsiteX4" fmla="*/ 88587 w 236398"/>
                <a:gd name="connsiteY4" fmla="*/ 417834 h 672856"/>
                <a:gd name="connsiteX5" fmla="*/ 88587 w 236398"/>
                <a:gd name="connsiteY5" fmla="*/ 419583 h 672856"/>
                <a:gd name="connsiteX6" fmla="*/ 88587 w 236398"/>
                <a:gd name="connsiteY6" fmla="*/ 421957 h 672856"/>
                <a:gd name="connsiteX7" fmla="*/ 88587 w 236398"/>
                <a:gd name="connsiteY7" fmla="*/ 422581 h 672856"/>
                <a:gd name="connsiteX8" fmla="*/ 71969 w 236398"/>
                <a:gd name="connsiteY8" fmla="*/ 664360 h 672856"/>
                <a:gd name="connsiteX9" fmla="*/ 71344 w 236398"/>
                <a:gd name="connsiteY9" fmla="*/ 672857 h 672856"/>
                <a:gd name="connsiteX10" fmla="*/ 204787 w 236398"/>
                <a:gd name="connsiteY10" fmla="*/ 596762 h 672856"/>
                <a:gd name="connsiteX11" fmla="*/ 207910 w 236398"/>
                <a:gd name="connsiteY11" fmla="*/ 595013 h 672856"/>
                <a:gd name="connsiteX12" fmla="*/ 236398 w 236398"/>
                <a:gd name="connsiteY12" fmla="*/ 231658 h 672856"/>
                <a:gd name="connsiteX13" fmla="*/ 25489 w 236398"/>
                <a:gd name="connsiteY13" fmla="*/ 0 h 672856"/>
                <a:gd name="connsiteX14" fmla="*/ 23865 w 236398"/>
                <a:gd name="connsiteY14" fmla="*/ 1500 h 672856"/>
                <a:gd name="connsiteX15" fmla="*/ 20991 w 236398"/>
                <a:gd name="connsiteY15" fmla="*/ 2999 h 672856"/>
                <a:gd name="connsiteX16" fmla="*/ 0 w 236398"/>
                <a:gd name="connsiteY16" fmla="*/ 317499 h 67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398" h="672856">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10570A28-0451-4305-9E4B-0DA420563662}"/>
                </a:ext>
              </a:extLst>
            </p:cNvPr>
            <p:cNvSpPr/>
            <p:nvPr/>
          </p:nvSpPr>
          <p:spPr>
            <a:xfrm>
              <a:off x="11244796" y="3503735"/>
              <a:ext cx="351473" cy="359481"/>
            </a:xfrm>
            <a:custGeom>
              <a:avLst/>
              <a:gdLst>
                <a:gd name="connsiteX0" fmla="*/ 146062 w 351473"/>
                <a:gd name="connsiteY0" fmla="*/ 359482 h 359481"/>
                <a:gd name="connsiteX1" fmla="*/ 293248 w 351473"/>
                <a:gd name="connsiteY1" fmla="*/ 277139 h 359481"/>
                <a:gd name="connsiteX2" fmla="*/ 293248 w 351473"/>
                <a:gd name="connsiteY2" fmla="*/ 277139 h 359481"/>
                <a:gd name="connsiteX3" fmla="*/ 296622 w 351473"/>
                <a:gd name="connsiteY3" fmla="*/ 276140 h 359481"/>
                <a:gd name="connsiteX4" fmla="*/ 297871 w 351473"/>
                <a:gd name="connsiteY4" fmla="*/ 276140 h 359481"/>
                <a:gd name="connsiteX5" fmla="*/ 299996 w 351473"/>
                <a:gd name="connsiteY5" fmla="*/ 276140 h 359481"/>
                <a:gd name="connsiteX6" fmla="*/ 302994 w 351473"/>
                <a:gd name="connsiteY6" fmla="*/ 278389 h 359481"/>
                <a:gd name="connsiteX7" fmla="*/ 302994 w 351473"/>
                <a:gd name="connsiteY7" fmla="*/ 278389 h 359481"/>
                <a:gd name="connsiteX8" fmla="*/ 330732 w 351473"/>
                <a:gd name="connsiteY8" fmla="*/ 309376 h 359481"/>
                <a:gd name="connsiteX9" fmla="*/ 351473 w 351473"/>
                <a:gd name="connsiteY9" fmla="*/ 0 h 359481"/>
                <a:gd name="connsiteX10" fmla="*/ 101581 w 351473"/>
                <a:gd name="connsiteY10" fmla="*/ 137445 h 359481"/>
                <a:gd name="connsiteX11" fmla="*/ 0 w 351473"/>
                <a:gd name="connsiteY11" fmla="*/ 193048 h 35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1473" h="359481">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w="12483"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A5451AA1-2635-4624-AF64-997D02AEB4A3}"/>
                </a:ext>
              </a:extLst>
            </p:cNvPr>
            <p:cNvSpPr/>
            <p:nvPr/>
          </p:nvSpPr>
          <p:spPr>
            <a:xfrm>
              <a:off x="11606640" y="3469124"/>
              <a:ext cx="252765" cy="259396"/>
            </a:xfrm>
            <a:custGeom>
              <a:avLst/>
              <a:gdLst>
                <a:gd name="connsiteX0" fmla="*/ 0 w 252765"/>
                <a:gd name="connsiteY0" fmla="*/ 27989 h 259396"/>
                <a:gd name="connsiteX1" fmla="*/ 210659 w 252765"/>
                <a:gd name="connsiteY1" fmla="*/ 259397 h 259396"/>
                <a:gd name="connsiteX2" fmla="*/ 252766 w 252765"/>
                <a:gd name="connsiteY2" fmla="*/ 235906 h 259396"/>
                <a:gd name="connsiteX3" fmla="*/ 37109 w 252765"/>
                <a:gd name="connsiteY3" fmla="*/ 0 h 259396"/>
                <a:gd name="connsiteX4" fmla="*/ 1124 w 252765"/>
                <a:gd name="connsiteY4" fmla="*/ 19742 h 259396"/>
                <a:gd name="connsiteX5" fmla="*/ 0 w 252765"/>
                <a:gd name="connsiteY5" fmla="*/ 27989 h 25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765" h="259396">
                  <a:moveTo>
                    <a:pt x="0" y="27989"/>
                  </a:moveTo>
                  <a:lnTo>
                    <a:pt x="210659" y="259397"/>
                  </a:lnTo>
                  <a:lnTo>
                    <a:pt x="252766" y="235906"/>
                  </a:lnTo>
                  <a:lnTo>
                    <a:pt x="37109" y="0"/>
                  </a:lnTo>
                  <a:lnTo>
                    <a:pt x="1124" y="19742"/>
                  </a:lnTo>
                  <a:cubicBezTo>
                    <a:pt x="1699" y="22541"/>
                    <a:pt x="1312" y="25452"/>
                    <a:pt x="0" y="27989"/>
                  </a:cubicBezTo>
                  <a:close/>
                </a:path>
              </a:pathLst>
            </a:custGeom>
            <a:solidFill>
              <a:schemeClr val="tx2"/>
            </a:solidFill>
            <a:ln w="12483"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476190D4-6FA7-486B-9EBD-02BAE09F9152}"/>
                </a:ext>
              </a:extLst>
            </p:cNvPr>
            <p:cNvSpPr/>
            <p:nvPr/>
          </p:nvSpPr>
          <p:spPr>
            <a:xfrm>
              <a:off x="11645748" y="3207353"/>
              <a:ext cx="236397" cy="493428"/>
            </a:xfrm>
            <a:custGeom>
              <a:avLst/>
              <a:gdLst>
                <a:gd name="connsiteX0" fmla="*/ 20366 w 236397"/>
                <a:gd name="connsiteY0" fmla="*/ 1874 h 493428"/>
                <a:gd name="connsiteX1" fmla="*/ 19367 w 236397"/>
                <a:gd name="connsiteY1" fmla="*/ 1874 h 493428"/>
                <a:gd name="connsiteX2" fmla="*/ 17617 w 236397"/>
                <a:gd name="connsiteY2" fmla="*/ 1874 h 493428"/>
                <a:gd name="connsiteX3" fmla="*/ 0 w 236397"/>
                <a:gd name="connsiteY3" fmla="*/ 258022 h 493428"/>
                <a:gd name="connsiteX4" fmla="*/ 215157 w 236397"/>
                <a:gd name="connsiteY4" fmla="*/ 493428 h 493428"/>
                <a:gd name="connsiteX5" fmla="*/ 236398 w 236397"/>
                <a:gd name="connsiteY5" fmla="*/ 230283 h 493428"/>
                <a:gd name="connsiteX6" fmla="*/ 22491 w 236397"/>
                <a:gd name="connsiteY6" fmla="*/ 0 h 493428"/>
                <a:gd name="connsiteX7" fmla="*/ 20616 w 236397"/>
                <a:gd name="connsiteY7" fmla="*/ 999 h 493428"/>
                <a:gd name="connsiteX8" fmla="*/ 20616 w 236397"/>
                <a:gd name="connsiteY8" fmla="*/ 999 h 49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7" h="493428">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w="12483"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954AF317-74D2-43CE-A029-F101160DD5E4}"/>
                </a:ext>
              </a:extLst>
            </p:cNvPr>
            <p:cNvSpPr/>
            <p:nvPr/>
          </p:nvSpPr>
          <p:spPr>
            <a:xfrm>
              <a:off x="11671487" y="3107518"/>
              <a:ext cx="396453" cy="327744"/>
            </a:xfrm>
            <a:custGeom>
              <a:avLst/>
              <a:gdLst>
                <a:gd name="connsiteX0" fmla="*/ 396453 w 396453"/>
                <a:gd name="connsiteY0" fmla="*/ 226285 h 327744"/>
                <a:gd name="connsiteX1" fmla="*/ 337729 w 396453"/>
                <a:gd name="connsiteY1" fmla="*/ 164060 h 327744"/>
                <a:gd name="connsiteX2" fmla="*/ 182671 w 396453"/>
                <a:gd name="connsiteY2" fmla="*/ 0 h 327744"/>
                <a:gd name="connsiteX3" fmla="*/ 8621 w 396453"/>
                <a:gd name="connsiteY3" fmla="*/ 94087 h 327744"/>
                <a:gd name="connsiteX4" fmla="*/ 0 w 396453"/>
                <a:gd name="connsiteY4" fmla="*/ 98836 h 327744"/>
                <a:gd name="connsiteX5" fmla="*/ 212533 w 396453"/>
                <a:gd name="connsiteY5" fmla="*/ 327744 h 327744"/>
                <a:gd name="connsiteX6" fmla="*/ 396453 w 396453"/>
                <a:gd name="connsiteY6" fmla="*/ 226285 h 32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53" h="327744">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w="12483"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971E76D3-9E73-427F-8527-55209A29994D}"/>
                </a:ext>
              </a:extLst>
            </p:cNvPr>
            <p:cNvSpPr/>
            <p:nvPr/>
          </p:nvSpPr>
          <p:spPr>
            <a:xfrm>
              <a:off x="11601517" y="3205604"/>
              <a:ext cx="58724" cy="279638"/>
            </a:xfrm>
            <a:custGeom>
              <a:avLst/>
              <a:gdLst>
                <a:gd name="connsiteX0" fmla="*/ 0 w 58724"/>
                <a:gd name="connsiteY0" fmla="*/ 275390 h 279638"/>
                <a:gd name="connsiteX1" fmla="*/ 4873 w 58724"/>
                <a:gd name="connsiteY1" fmla="*/ 279638 h 279638"/>
                <a:gd name="connsiteX2" fmla="*/ 40982 w 58724"/>
                <a:gd name="connsiteY2" fmla="*/ 259896 h 279638"/>
                <a:gd name="connsiteX3" fmla="*/ 58725 w 58724"/>
                <a:gd name="connsiteY3" fmla="*/ 3873 h 279638"/>
                <a:gd name="connsiteX4" fmla="*/ 57975 w 58724"/>
                <a:gd name="connsiteY4" fmla="*/ 3873 h 279638"/>
                <a:gd name="connsiteX5" fmla="*/ 56101 w 58724"/>
                <a:gd name="connsiteY5" fmla="*/ 2499 h 279638"/>
                <a:gd name="connsiteX6" fmla="*/ 54977 w 58724"/>
                <a:gd name="connsiteY6" fmla="*/ 1749 h 279638"/>
                <a:gd name="connsiteX7" fmla="*/ 53352 w 58724"/>
                <a:gd name="connsiteY7" fmla="*/ 0 h 279638"/>
                <a:gd name="connsiteX8" fmla="*/ 17118 w 58724"/>
                <a:gd name="connsiteY8" fmla="*/ 19492 h 27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4" h="279638">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w="12483"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A4149803-4A5E-434C-A44E-AF08E5F8108B}"/>
                </a:ext>
              </a:extLst>
            </p:cNvPr>
            <p:cNvSpPr/>
            <p:nvPr/>
          </p:nvSpPr>
          <p:spPr>
            <a:xfrm>
              <a:off x="11388235" y="2955578"/>
              <a:ext cx="264010" cy="266019"/>
            </a:xfrm>
            <a:custGeom>
              <a:avLst/>
              <a:gdLst>
                <a:gd name="connsiteX0" fmla="*/ 34485 w 264010"/>
                <a:gd name="connsiteY0" fmla="*/ 0 h 266019"/>
                <a:gd name="connsiteX1" fmla="*/ 0 w 264010"/>
                <a:gd name="connsiteY1" fmla="*/ 18243 h 266019"/>
                <a:gd name="connsiteX2" fmla="*/ 229151 w 264010"/>
                <a:gd name="connsiteY2" fmla="*/ 266019 h 266019"/>
                <a:gd name="connsiteX3" fmla="*/ 264011 w 264010"/>
                <a:gd name="connsiteY3" fmla="*/ 247151 h 266019"/>
                <a:gd name="connsiteX4" fmla="*/ 203162 w 264010"/>
                <a:gd name="connsiteY4" fmla="*/ 181678 h 266019"/>
                <a:gd name="connsiteX5" fmla="*/ 127820 w 264010"/>
                <a:gd name="connsiteY5" fmla="*/ 100585 h 266019"/>
                <a:gd name="connsiteX6" fmla="*/ 34485 w 264010"/>
                <a:gd name="connsiteY6" fmla="*/ 0 h 26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10" h="266019">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w="12483"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1E1E7B69-A334-4C9D-98F0-E2201C9BBAA6}"/>
                </a:ext>
              </a:extLst>
            </p:cNvPr>
            <p:cNvSpPr/>
            <p:nvPr/>
          </p:nvSpPr>
          <p:spPr>
            <a:xfrm>
              <a:off x="10935055" y="2409671"/>
              <a:ext cx="585497" cy="819423"/>
            </a:xfrm>
            <a:custGeom>
              <a:avLst/>
              <a:gdLst>
                <a:gd name="connsiteX0" fmla="*/ 0 w 585497"/>
                <a:gd name="connsiteY0" fmla="*/ 356733 h 819423"/>
                <a:gd name="connsiteX1" fmla="*/ 81840 w 585497"/>
                <a:gd name="connsiteY1" fmla="*/ 446697 h 819423"/>
                <a:gd name="connsiteX2" fmla="*/ 420818 w 585497"/>
                <a:gd name="connsiteY2" fmla="*/ 819423 h 819423"/>
                <a:gd name="connsiteX3" fmla="*/ 435187 w 585497"/>
                <a:gd name="connsiteY3" fmla="*/ 556278 h 819423"/>
                <a:gd name="connsiteX4" fmla="*/ 435187 w 585497"/>
                <a:gd name="connsiteY4" fmla="*/ 554779 h 819423"/>
                <a:gd name="connsiteX5" fmla="*/ 435187 w 585497"/>
                <a:gd name="connsiteY5" fmla="*/ 552655 h 819423"/>
                <a:gd name="connsiteX6" fmla="*/ 436062 w 585497"/>
                <a:gd name="connsiteY6" fmla="*/ 550905 h 819423"/>
                <a:gd name="connsiteX7" fmla="*/ 437186 w 585497"/>
                <a:gd name="connsiteY7" fmla="*/ 549281 h 819423"/>
                <a:gd name="connsiteX8" fmla="*/ 438561 w 585497"/>
                <a:gd name="connsiteY8" fmla="*/ 548032 h 819423"/>
                <a:gd name="connsiteX9" fmla="*/ 439685 w 585497"/>
                <a:gd name="connsiteY9" fmla="*/ 547032 h 819423"/>
                <a:gd name="connsiteX10" fmla="*/ 484791 w 585497"/>
                <a:gd name="connsiteY10" fmla="*/ 523167 h 819423"/>
                <a:gd name="connsiteX11" fmla="*/ 486040 w 585497"/>
                <a:gd name="connsiteY11" fmla="*/ 523167 h 819423"/>
                <a:gd name="connsiteX12" fmla="*/ 488164 w 585497"/>
                <a:gd name="connsiteY12" fmla="*/ 523167 h 819423"/>
                <a:gd name="connsiteX13" fmla="*/ 489663 w 585497"/>
                <a:gd name="connsiteY13" fmla="*/ 523167 h 819423"/>
                <a:gd name="connsiteX14" fmla="*/ 491538 w 585497"/>
                <a:gd name="connsiteY14" fmla="*/ 523167 h 819423"/>
                <a:gd name="connsiteX15" fmla="*/ 493037 w 585497"/>
                <a:gd name="connsiteY15" fmla="*/ 524291 h 819423"/>
                <a:gd name="connsiteX16" fmla="*/ 494411 w 585497"/>
                <a:gd name="connsiteY16" fmla="*/ 525166 h 819423"/>
                <a:gd name="connsiteX17" fmla="*/ 585497 w 585497"/>
                <a:gd name="connsiteY17" fmla="*/ 623252 h 819423"/>
                <a:gd name="connsiteX18" fmla="*/ 585497 w 585497"/>
                <a:gd name="connsiteY18" fmla="*/ 618379 h 819423"/>
                <a:gd name="connsiteX19" fmla="*/ 10746 w 585497"/>
                <a:gd name="connsiteY19" fmla="*/ 0 h 819423"/>
                <a:gd name="connsiteX20" fmla="*/ 1124 w 585497"/>
                <a:gd name="connsiteY20" fmla="*/ 292508 h 8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5497" h="819423">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429DBDF9-DCBD-476E-BD1E-C0D97077DFE7}"/>
                </a:ext>
              </a:extLst>
            </p:cNvPr>
            <p:cNvSpPr/>
            <p:nvPr/>
          </p:nvSpPr>
          <p:spPr>
            <a:xfrm>
              <a:off x="11374116" y="2978319"/>
              <a:ext cx="241270" cy="504298"/>
            </a:xfrm>
            <a:custGeom>
              <a:avLst/>
              <a:gdLst>
                <a:gd name="connsiteX0" fmla="*/ 219405 w 241270"/>
                <a:gd name="connsiteY0" fmla="*/ 504299 h 504298"/>
                <a:gd name="connsiteX1" fmla="*/ 221404 w 241270"/>
                <a:gd name="connsiteY1" fmla="*/ 503299 h 504298"/>
                <a:gd name="connsiteX2" fmla="*/ 224153 w 241270"/>
                <a:gd name="connsiteY2" fmla="*/ 502425 h 504298"/>
                <a:gd name="connsiteX3" fmla="*/ 241271 w 241270"/>
                <a:gd name="connsiteY3" fmla="*/ 246277 h 504298"/>
                <a:gd name="connsiteX4" fmla="*/ 13994 w 241270"/>
                <a:gd name="connsiteY4" fmla="*/ 0 h 504298"/>
                <a:gd name="connsiteX5" fmla="*/ 0 w 241270"/>
                <a:gd name="connsiteY5" fmla="*/ 256148 h 504298"/>
                <a:gd name="connsiteX6" fmla="*/ 0 w 241270"/>
                <a:gd name="connsiteY6" fmla="*/ 262270 h 50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70" h="504298">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w="12483"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6F17DED5-1F2E-4201-B68F-21FD38624391}"/>
                </a:ext>
              </a:extLst>
            </p:cNvPr>
            <p:cNvSpPr/>
            <p:nvPr/>
          </p:nvSpPr>
          <p:spPr>
            <a:xfrm>
              <a:off x="11352750" y="3245588"/>
              <a:ext cx="237647" cy="369102"/>
            </a:xfrm>
            <a:custGeom>
              <a:avLst/>
              <a:gdLst>
                <a:gd name="connsiteX0" fmla="*/ 20241 w 237647"/>
                <a:gd name="connsiteY0" fmla="*/ 0 h 369102"/>
                <a:gd name="connsiteX1" fmla="*/ 19741 w 237647"/>
                <a:gd name="connsiteY1" fmla="*/ 7372 h 369102"/>
                <a:gd name="connsiteX2" fmla="*/ 0 w 237647"/>
                <a:gd name="connsiteY2" fmla="*/ 369103 h 369102"/>
                <a:gd name="connsiteX3" fmla="*/ 237647 w 237647"/>
                <a:gd name="connsiteY3" fmla="*/ 238780 h 369102"/>
                <a:gd name="connsiteX4" fmla="*/ 20241 w 237647"/>
                <a:gd name="connsiteY4" fmla="*/ 0 h 36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47" h="369102">
                  <a:moveTo>
                    <a:pt x="20241" y="0"/>
                  </a:moveTo>
                  <a:lnTo>
                    <a:pt x="19741" y="7372"/>
                  </a:lnTo>
                  <a:lnTo>
                    <a:pt x="0" y="369103"/>
                  </a:lnTo>
                  <a:lnTo>
                    <a:pt x="237647" y="238780"/>
                  </a:lnTo>
                  <a:lnTo>
                    <a:pt x="20241" y="0"/>
                  </a:lnTo>
                  <a:close/>
                </a:path>
              </a:pathLst>
            </a:custGeom>
            <a:solidFill>
              <a:schemeClr val="accent5"/>
            </a:solidFill>
            <a:ln w="12483"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97290B3F-54FB-44CB-886B-56A025D24C4D}"/>
                </a:ext>
              </a:extLst>
            </p:cNvPr>
            <p:cNvSpPr/>
            <p:nvPr/>
          </p:nvSpPr>
          <p:spPr>
            <a:xfrm>
              <a:off x="11407726" y="3929565"/>
              <a:ext cx="241895" cy="364979"/>
            </a:xfrm>
            <a:custGeom>
              <a:avLst/>
              <a:gdLst>
                <a:gd name="connsiteX0" fmla="*/ 14119 w 241895"/>
                <a:gd name="connsiteY0" fmla="*/ 127949 h 364979"/>
                <a:gd name="connsiteX1" fmla="*/ 1749 w 241895"/>
                <a:gd name="connsiteY1" fmla="*/ 334742 h 364979"/>
                <a:gd name="connsiteX2" fmla="*/ 0 w 241895"/>
                <a:gd name="connsiteY2" fmla="*/ 364979 h 364979"/>
                <a:gd name="connsiteX3" fmla="*/ 225028 w 241895"/>
                <a:gd name="connsiteY3" fmla="*/ 236905 h 364979"/>
                <a:gd name="connsiteX4" fmla="*/ 225278 w 241895"/>
                <a:gd name="connsiteY4" fmla="*/ 232907 h 364979"/>
                <a:gd name="connsiteX5" fmla="*/ 241895 w 241895"/>
                <a:gd name="connsiteY5" fmla="*/ 0 h 364979"/>
                <a:gd name="connsiteX6" fmla="*/ 14119 w 241895"/>
                <a:gd name="connsiteY6" fmla="*/ 127949 h 364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895" h="364979">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w="12483"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F9E0CE3B-A32F-449D-8F35-6CA37C78CE8A}"/>
                </a:ext>
              </a:extLst>
            </p:cNvPr>
            <p:cNvSpPr/>
            <p:nvPr/>
          </p:nvSpPr>
          <p:spPr>
            <a:xfrm>
              <a:off x="11312892" y="3803865"/>
              <a:ext cx="336229" cy="250150"/>
            </a:xfrm>
            <a:custGeom>
              <a:avLst/>
              <a:gdLst>
                <a:gd name="connsiteX0" fmla="*/ 0 w 336229"/>
                <a:gd name="connsiteY0" fmla="*/ 126700 h 250150"/>
                <a:gd name="connsiteX1" fmla="*/ 0 w 336229"/>
                <a:gd name="connsiteY1" fmla="*/ 126700 h 250150"/>
                <a:gd name="connsiteX2" fmla="*/ 107828 w 336229"/>
                <a:gd name="connsiteY2" fmla="*/ 250150 h 250150"/>
                <a:gd name="connsiteX3" fmla="*/ 336230 w 336229"/>
                <a:gd name="connsiteY3" fmla="*/ 121701 h 250150"/>
                <a:gd name="connsiteX4" fmla="*/ 257639 w 336229"/>
                <a:gd name="connsiteY4" fmla="*/ 33612 h 250150"/>
                <a:gd name="connsiteX5" fmla="*/ 227652 w 336229"/>
                <a:gd name="connsiteY5" fmla="*/ 0 h 250150"/>
                <a:gd name="connsiteX6" fmla="*/ 79965 w 336229"/>
                <a:gd name="connsiteY6" fmla="*/ 82217 h 250150"/>
                <a:gd name="connsiteX7" fmla="*/ 62848 w 336229"/>
                <a:gd name="connsiteY7" fmla="*/ 91713 h 250150"/>
                <a:gd name="connsiteX8" fmla="*/ 0 w 336229"/>
                <a:gd name="connsiteY8" fmla="*/ 126700 h 25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229" h="25015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w="12483"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FF965609-B882-4F1E-89CA-1FA25FFEB157}"/>
                </a:ext>
              </a:extLst>
            </p:cNvPr>
            <p:cNvSpPr/>
            <p:nvPr/>
          </p:nvSpPr>
          <p:spPr>
            <a:xfrm>
              <a:off x="11301272" y="3935563"/>
              <a:ext cx="118574" cy="324370"/>
            </a:xfrm>
            <a:custGeom>
              <a:avLst/>
              <a:gdLst>
                <a:gd name="connsiteX0" fmla="*/ 750 w 118574"/>
                <a:gd name="connsiteY0" fmla="*/ 196422 h 324370"/>
                <a:gd name="connsiteX1" fmla="*/ 750 w 118574"/>
                <a:gd name="connsiteY1" fmla="*/ 197796 h 324370"/>
                <a:gd name="connsiteX2" fmla="*/ 750 w 118574"/>
                <a:gd name="connsiteY2" fmla="*/ 200045 h 324370"/>
                <a:gd name="connsiteX3" fmla="*/ 0 w 118574"/>
                <a:gd name="connsiteY3" fmla="*/ 201545 h 324370"/>
                <a:gd name="connsiteX4" fmla="*/ 106079 w 118574"/>
                <a:gd name="connsiteY4" fmla="*/ 324371 h 324370"/>
                <a:gd name="connsiteX5" fmla="*/ 118574 w 118574"/>
                <a:gd name="connsiteY5" fmla="*/ 121452 h 324370"/>
                <a:gd name="connsiteX6" fmla="*/ 11870 w 118574"/>
                <a:gd name="connsiteY6" fmla="*/ 0 h 3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574" h="32437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w="12483"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C3D8C31C-32B5-4E68-8FC2-C40B8F97C79A}"/>
                </a:ext>
              </a:extLst>
            </p:cNvPr>
            <p:cNvSpPr/>
            <p:nvPr/>
          </p:nvSpPr>
          <p:spPr>
            <a:xfrm>
              <a:off x="11394857" y="4288922"/>
              <a:ext cx="9370" cy="31737"/>
            </a:xfrm>
            <a:custGeom>
              <a:avLst/>
              <a:gdLst>
                <a:gd name="connsiteX0" fmla="*/ 375 w 9370"/>
                <a:gd name="connsiteY0" fmla="*/ 15744 h 31737"/>
                <a:gd name="connsiteX1" fmla="*/ 0 w 9370"/>
                <a:gd name="connsiteY1" fmla="*/ 22241 h 31737"/>
                <a:gd name="connsiteX2" fmla="*/ 8121 w 9370"/>
                <a:gd name="connsiteY2" fmla="*/ 31737 h 31737"/>
                <a:gd name="connsiteX3" fmla="*/ 9371 w 9370"/>
                <a:gd name="connsiteY3" fmla="*/ 9496 h 31737"/>
                <a:gd name="connsiteX4" fmla="*/ 1250 w 9370"/>
                <a:gd name="connsiteY4" fmla="*/ 0 h 31737"/>
                <a:gd name="connsiteX5" fmla="*/ 375 w 9370"/>
                <a:gd name="connsiteY5" fmla="*/ 15744 h 3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70" h="31737">
                  <a:moveTo>
                    <a:pt x="375" y="15744"/>
                  </a:moveTo>
                  <a:lnTo>
                    <a:pt x="0" y="22241"/>
                  </a:lnTo>
                  <a:lnTo>
                    <a:pt x="8121" y="31737"/>
                  </a:lnTo>
                  <a:lnTo>
                    <a:pt x="9371" y="9496"/>
                  </a:lnTo>
                  <a:lnTo>
                    <a:pt x="1250" y="0"/>
                  </a:lnTo>
                  <a:lnTo>
                    <a:pt x="375" y="15744"/>
                  </a:lnTo>
                  <a:close/>
                </a:path>
              </a:pathLst>
            </a:custGeom>
            <a:solidFill>
              <a:srgbClr val="F9C996"/>
            </a:solidFill>
            <a:ln w="12483"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3F9D3C6B-75D7-47F0-AFFF-B6A0889727C0}"/>
                </a:ext>
              </a:extLst>
            </p:cNvPr>
            <p:cNvSpPr/>
            <p:nvPr/>
          </p:nvSpPr>
          <p:spPr>
            <a:xfrm>
              <a:off x="11393607" y="4316161"/>
              <a:ext cx="8996" cy="25239"/>
            </a:xfrm>
            <a:custGeom>
              <a:avLst/>
              <a:gdLst>
                <a:gd name="connsiteX0" fmla="*/ 0 w 8996"/>
                <a:gd name="connsiteY0" fmla="*/ 15869 h 25239"/>
                <a:gd name="connsiteX1" fmla="*/ 8121 w 8996"/>
                <a:gd name="connsiteY1" fmla="*/ 25240 h 25239"/>
                <a:gd name="connsiteX2" fmla="*/ 8996 w 8996"/>
                <a:gd name="connsiteY2" fmla="*/ 9496 h 25239"/>
                <a:gd name="connsiteX3" fmla="*/ 875 w 8996"/>
                <a:gd name="connsiteY3" fmla="*/ 0 h 25239"/>
                <a:gd name="connsiteX4" fmla="*/ 0 w 8996"/>
                <a:gd name="connsiteY4" fmla="*/ 15869 h 25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6" h="25239">
                  <a:moveTo>
                    <a:pt x="0" y="15869"/>
                  </a:moveTo>
                  <a:lnTo>
                    <a:pt x="8121" y="25240"/>
                  </a:lnTo>
                  <a:lnTo>
                    <a:pt x="8996" y="9496"/>
                  </a:lnTo>
                  <a:lnTo>
                    <a:pt x="875" y="0"/>
                  </a:lnTo>
                  <a:lnTo>
                    <a:pt x="0" y="15869"/>
                  </a:lnTo>
                  <a:close/>
                </a:path>
              </a:pathLst>
            </a:custGeom>
            <a:solidFill>
              <a:srgbClr val="F4F5F3"/>
            </a:solidFill>
            <a:ln w="12483"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0BE063D1-3D61-4A66-AA25-60E77E380A17}"/>
                </a:ext>
              </a:extLst>
            </p:cNvPr>
            <p:cNvSpPr/>
            <p:nvPr/>
          </p:nvSpPr>
          <p:spPr>
            <a:xfrm>
              <a:off x="11294025" y="4140106"/>
              <a:ext cx="112201" cy="153438"/>
            </a:xfrm>
            <a:custGeom>
              <a:avLst/>
              <a:gdLst>
                <a:gd name="connsiteX0" fmla="*/ 3873 w 112201"/>
                <a:gd name="connsiteY0" fmla="*/ 125 h 153438"/>
                <a:gd name="connsiteX1" fmla="*/ 2874 w 112201"/>
                <a:gd name="connsiteY1" fmla="*/ 999 h 153438"/>
                <a:gd name="connsiteX2" fmla="*/ 0 w 112201"/>
                <a:gd name="connsiteY2" fmla="*/ 2624 h 153438"/>
                <a:gd name="connsiteX3" fmla="*/ 0 w 112201"/>
                <a:gd name="connsiteY3" fmla="*/ 11121 h 153438"/>
                <a:gd name="connsiteX4" fmla="*/ 3873 w 112201"/>
                <a:gd name="connsiteY4" fmla="*/ 15744 h 153438"/>
                <a:gd name="connsiteX5" fmla="*/ 100457 w 112201"/>
                <a:gd name="connsiteY5" fmla="*/ 128199 h 153438"/>
                <a:gd name="connsiteX6" fmla="*/ 100457 w 112201"/>
                <a:gd name="connsiteY6" fmla="*/ 128199 h 153438"/>
                <a:gd name="connsiteX7" fmla="*/ 101456 w 112201"/>
                <a:gd name="connsiteY7" fmla="*/ 130073 h 153438"/>
                <a:gd name="connsiteX8" fmla="*/ 102331 w 112201"/>
                <a:gd name="connsiteY8" fmla="*/ 131822 h 153438"/>
                <a:gd name="connsiteX9" fmla="*/ 102331 w 112201"/>
                <a:gd name="connsiteY9" fmla="*/ 133572 h 153438"/>
                <a:gd name="connsiteX10" fmla="*/ 102331 w 112201"/>
                <a:gd name="connsiteY10" fmla="*/ 135946 h 153438"/>
                <a:gd name="connsiteX11" fmla="*/ 102331 w 112201"/>
                <a:gd name="connsiteY11" fmla="*/ 137445 h 153438"/>
                <a:gd name="connsiteX12" fmla="*/ 102331 w 112201"/>
                <a:gd name="connsiteY12" fmla="*/ 143942 h 153438"/>
                <a:gd name="connsiteX13" fmla="*/ 110577 w 112201"/>
                <a:gd name="connsiteY13" fmla="*/ 153439 h 153438"/>
                <a:gd name="connsiteX14" fmla="*/ 112202 w 112201"/>
                <a:gd name="connsiteY14" fmla="*/ 124950 h 153438"/>
                <a:gd name="connsiteX15" fmla="*/ 4248 w 112201"/>
                <a:gd name="connsiteY15" fmla="*/ 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201" h="153438">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919CA287-0713-44F5-A413-AC52F133FEB2}"/>
                </a:ext>
              </a:extLst>
            </p:cNvPr>
            <p:cNvSpPr/>
            <p:nvPr/>
          </p:nvSpPr>
          <p:spPr>
            <a:xfrm>
              <a:off x="11288777" y="4144479"/>
              <a:ext cx="1999" cy="3248"/>
            </a:xfrm>
            <a:custGeom>
              <a:avLst/>
              <a:gdLst>
                <a:gd name="connsiteX0" fmla="*/ 1999 w 1999"/>
                <a:gd name="connsiteY0" fmla="*/ 0 h 3248"/>
                <a:gd name="connsiteX1" fmla="*/ 0 w 1999"/>
                <a:gd name="connsiteY1" fmla="*/ 1125 h 3248"/>
                <a:gd name="connsiteX2" fmla="*/ 1874 w 1999"/>
                <a:gd name="connsiteY2" fmla="*/ 3248 h 3248"/>
                <a:gd name="connsiteX3" fmla="*/ 1999 w 1999"/>
                <a:gd name="connsiteY3" fmla="*/ 0 h 3248"/>
              </a:gdLst>
              <a:ahLst/>
              <a:cxnLst>
                <a:cxn ang="0">
                  <a:pos x="connsiteX0" y="connsiteY0"/>
                </a:cxn>
                <a:cxn ang="0">
                  <a:pos x="connsiteX1" y="connsiteY1"/>
                </a:cxn>
                <a:cxn ang="0">
                  <a:pos x="connsiteX2" y="connsiteY2"/>
                </a:cxn>
                <a:cxn ang="0">
                  <a:pos x="connsiteX3" y="connsiteY3"/>
                </a:cxn>
              </a:cxnLst>
              <a:rect l="l" t="t" r="r" b="b"/>
              <a:pathLst>
                <a:path w="1999" h="3248">
                  <a:moveTo>
                    <a:pt x="1999" y="0"/>
                  </a:moveTo>
                  <a:lnTo>
                    <a:pt x="0" y="1125"/>
                  </a:lnTo>
                  <a:lnTo>
                    <a:pt x="1874" y="3248"/>
                  </a:lnTo>
                  <a:lnTo>
                    <a:pt x="1999" y="0"/>
                  </a:lnTo>
                  <a:close/>
                </a:path>
              </a:pathLst>
            </a:custGeom>
            <a:solidFill>
              <a:srgbClr val="DD2A27"/>
            </a:solidFill>
            <a:ln w="12483"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EFC33803-0103-464E-B9D4-71DDA43F5802}"/>
                </a:ext>
              </a:extLst>
            </p:cNvPr>
            <p:cNvSpPr/>
            <p:nvPr/>
          </p:nvSpPr>
          <p:spPr>
            <a:xfrm>
              <a:off x="11363120" y="4329156"/>
              <a:ext cx="561132" cy="1466789"/>
            </a:xfrm>
            <a:custGeom>
              <a:avLst/>
              <a:gdLst>
                <a:gd name="connsiteX0" fmla="*/ 45481 w 561132"/>
                <a:gd name="connsiteY0" fmla="*/ 20242 h 1466789"/>
                <a:gd name="connsiteX1" fmla="*/ 48479 w 561132"/>
                <a:gd name="connsiteY1" fmla="*/ 23740 h 1466789"/>
                <a:gd name="connsiteX2" fmla="*/ 48479 w 561132"/>
                <a:gd name="connsiteY2" fmla="*/ 23740 h 1466789"/>
                <a:gd name="connsiteX3" fmla="*/ 49604 w 561132"/>
                <a:gd name="connsiteY3" fmla="*/ 25615 h 1466789"/>
                <a:gd name="connsiteX4" fmla="*/ 50353 w 561132"/>
                <a:gd name="connsiteY4" fmla="*/ 27239 h 1466789"/>
                <a:gd name="connsiteX5" fmla="*/ 50353 w 561132"/>
                <a:gd name="connsiteY5" fmla="*/ 29238 h 1466789"/>
                <a:gd name="connsiteX6" fmla="*/ 50353 w 561132"/>
                <a:gd name="connsiteY6" fmla="*/ 31363 h 1466789"/>
                <a:gd name="connsiteX7" fmla="*/ 50353 w 561132"/>
                <a:gd name="connsiteY7" fmla="*/ 31363 h 1466789"/>
                <a:gd name="connsiteX8" fmla="*/ 42732 w 561132"/>
                <a:gd name="connsiteY8" fmla="*/ 159311 h 1466789"/>
                <a:gd name="connsiteX9" fmla="*/ 0 w 561132"/>
                <a:gd name="connsiteY9" fmla="*/ 870028 h 1466789"/>
                <a:gd name="connsiteX10" fmla="*/ 0 w 561132"/>
                <a:gd name="connsiteY10" fmla="*/ 876900 h 1466789"/>
                <a:gd name="connsiteX11" fmla="*/ 484291 w 561132"/>
                <a:gd name="connsiteY11" fmla="*/ 1466790 h 1466789"/>
                <a:gd name="connsiteX12" fmla="*/ 561132 w 561132"/>
                <a:gd name="connsiteY12" fmla="*/ 602010 h 1466789"/>
                <a:gd name="connsiteX13" fmla="*/ 42482 w 561132"/>
                <a:gd name="connsiteY13" fmla="*/ 0 h 1466789"/>
                <a:gd name="connsiteX14" fmla="*/ 41607 w 561132"/>
                <a:gd name="connsiteY14" fmla="*/ 15744 h 146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1132" h="1466789">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F7B0F491-CBE3-4DB8-AB63-6325B6DD88CE}"/>
                </a:ext>
              </a:extLst>
            </p:cNvPr>
            <p:cNvSpPr/>
            <p:nvPr/>
          </p:nvSpPr>
          <p:spPr>
            <a:xfrm>
              <a:off x="10869084" y="6504788"/>
              <a:ext cx="487914" cy="366853"/>
            </a:xfrm>
            <a:custGeom>
              <a:avLst/>
              <a:gdLst>
                <a:gd name="connsiteX0" fmla="*/ 217281 w 487914"/>
                <a:gd name="connsiteY0" fmla="*/ 0 h 366853"/>
                <a:gd name="connsiteX1" fmla="*/ 216656 w 487914"/>
                <a:gd name="connsiteY1" fmla="*/ 0 h 366853"/>
                <a:gd name="connsiteX2" fmla="*/ 11870 w 487914"/>
                <a:gd name="connsiteY2" fmla="*/ 128699 h 366853"/>
                <a:gd name="connsiteX3" fmla="*/ 8871 w 487914"/>
                <a:gd name="connsiteY3" fmla="*/ 130573 h 366853"/>
                <a:gd name="connsiteX4" fmla="*/ 0 w 487914"/>
                <a:gd name="connsiteY4" fmla="*/ 366854 h 366853"/>
                <a:gd name="connsiteX5" fmla="*/ 487289 w 487914"/>
                <a:gd name="connsiteY5" fmla="*/ 366854 h 366853"/>
                <a:gd name="connsiteX6" fmla="*/ 487914 w 487914"/>
                <a:gd name="connsiteY6" fmla="*/ 356858 h 3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7914" h="366853">
                  <a:moveTo>
                    <a:pt x="217281" y="0"/>
                  </a:moveTo>
                  <a:lnTo>
                    <a:pt x="216656" y="0"/>
                  </a:lnTo>
                  <a:lnTo>
                    <a:pt x="11870" y="128699"/>
                  </a:lnTo>
                  <a:lnTo>
                    <a:pt x="8871" y="130573"/>
                  </a:lnTo>
                  <a:lnTo>
                    <a:pt x="0" y="366854"/>
                  </a:lnTo>
                  <a:lnTo>
                    <a:pt x="487289" y="366854"/>
                  </a:lnTo>
                  <a:lnTo>
                    <a:pt x="487914" y="356858"/>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D787DF48-60B6-4D68-B75A-018268A4B6FC}"/>
                </a:ext>
              </a:extLst>
            </p:cNvPr>
            <p:cNvSpPr/>
            <p:nvPr/>
          </p:nvSpPr>
          <p:spPr>
            <a:xfrm>
              <a:off x="9654984" y="6536400"/>
              <a:ext cx="34859" cy="335865"/>
            </a:xfrm>
            <a:custGeom>
              <a:avLst/>
              <a:gdLst>
                <a:gd name="connsiteX0" fmla="*/ 24864 w 34859"/>
                <a:gd name="connsiteY0" fmla="*/ 0 h 335865"/>
                <a:gd name="connsiteX1" fmla="*/ 0 w 34859"/>
                <a:gd name="connsiteY1" fmla="*/ 14994 h 335865"/>
                <a:gd name="connsiteX2" fmla="*/ 10245 w 34859"/>
                <a:gd name="connsiteY2" fmla="*/ 335866 h 335865"/>
                <a:gd name="connsiteX3" fmla="*/ 34860 w 34859"/>
                <a:gd name="connsiteY3" fmla="*/ 335866 h 335865"/>
                <a:gd name="connsiteX4" fmla="*/ 25864 w 34859"/>
                <a:gd name="connsiteY4" fmla="*/ 35236 h 335865"/>
                <a:gd name="connsiteX5" fmla="*/ 24864 w 34859"/>
                <a:gd name="connsiteY5" fmla="*/ 0 h 33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9" h="335865">
                  <a:moveTo>
                    <a:pt x="24864" y="0"/>
                  </a:moveTo>
                  <a:lnTo>
                    <a:pt x="0" y="14994"/>
                  </a:lnTo>
                  <a:lnTo>
                    <a:pt x="10245" y="335866"/>
                  </a:lnTo>
                  <a:lnTo>
                    <a:pt x="34860" y="335866"/>
                  </a:lnTo>
                  <a:lnTo>
                    <a:pt x="25864" y="35236"/>
                  </a:lnTo>
                  <a:lnTo>
                    <a:pt x="24864" y="0"/>
                  </a:lnTo>
                  <a:close/>
                </a:path>
              </a:pathLst>
            </a:custGeom>
            <a:solidFill>
              <a:srgbClr val="F4F5F3"/>
            </a:solidFill>
            <a:ln w="12483"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23B72176-302A-4073-BC40-B36A3AE355C8}"/>
                </a:ext>
              </a:extLst>
            </p:cNvPr>
            <p:cNvSpPr/>
            <p:nvPr/>
          </p:nvSpPr>
          <p:spPr>
            <a:xfrm>
              <a:off x="8932920" y="6120441"/>
              <a:ext cx="746427" cy="695472"/>
            </a:xfrm>
            <a:custGeom>
              <a:avLst/>
              <a:gdLst>
                <a:gd name="connsiteX0" fmla="*/ 598866 w 746427"/>
                <a:gd name="connsiteY0" fmla="*/ 198921 h 695472"/>
                <a:gd name="connsiteX1" fmla="*/ 477918 w 746427"/>
                <a:gd name="connsiteY1" fmla="*/ 24116 h 695472"/>
                <a:gd name="connsiteX2" fmla="*/ 461301 w 746427"/>
                <a:gd name="connsiteY2" fmla="*/ 0 h 695472"/>
                <a:gd name="connsiteX3" fmla="*/ 183171 w 746427"/>
                <a:gd name="connsiteY3" fmla="*/ 163435 h 695472"/>
                <a:gd name="connsiteX4" fmla="*/ 94209 w 746427"/>
                <a:gd name="connsiteY4" fmla="*/ 215789 h 695472"/>
                <a:gd name="connsiteX5" fmla="*/ 0 w 746427"/>
                <a:gd name="connsiteY5" fmla="*/ 271142 h 695472"/>
                <a:gd name="connsiteX6" fmla="*/ 375 w 746427"/>
                <a:gd name="connsiteY6" fmla="*/ 276515 h 695472"/>
                <a:gd name="connsiteX7" fmla="*/ 277255 w 746427"/>
                <a:gd name="connsiteY7" fmla="*/ 695473 h 695472"/>
                <a:gd name="connsiteX8" fmla="*/ 719689 w 746427"/>
                <a:gd name="connsiteY8" fmla="*/ 428079 h 695472"/>
                <a:gd name="connsiteX9" fmla="*/ 746427 w 746427"/>
                <a:gd name="connsiteY9" fmla="*/ 411961 h 695472"/>
                <a:gd name="connsiteX10" fmla="*/ 664838 w 746427"/>
                <a:gd name="connsiteY10" fmla="*/ 294258 h 695472"/>
                <a:gd name="connsiteX11" fmla="*/ 598866 w 746427"/>
                <a:gd name="connsiteY11" fmla="*/ 198921 h 69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6427" h="695472">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w="12483"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F2B70680-58D7-47BD-B4BD-E8EB76666A40}"/>
                </a:ext>
              </a:extLst>
            </p:cNvPr>
            <p:cNvSpPr/>
            <p:nvPr/>
          </p:nvSpPr>
          <p:spPr>
            <a:xfrm>
              <a:off x="9210425" y="6862895"/>
              <a:ext cx="999" cy="8996"/>
            </a:xfrm>
            <a:custGeom>
              <a:avLst/>
              <a:gdLst>
                <a:gd name="connsiteX0" fmla="*/ 0 w 999"/>
                <a:gd name="connsiteY0" fmla="*/ 750 h 8996"/>
                <a:gd name="connsiteX1" fmla="*/ 0 w 999"/>
                <a:gd name="connsiteY1" fmla="*/ 750 h 8996"/>
                <a:gd name="connsiteX2" fmla="*/ 0 w 999"/>
                <a:gd name="connsiteY2" fmla="*/ 8997 h 8996"/>
                <a:gd name="connsiteX3" fmla="*/ 1000 w 999"/>
                <a:gd name="connsiteY3" fmla="*/ 8997 h 8996"/>
                <a:gd name="connsiteX4" fmla="*/ 1000 w 999"/>
                <a:gd name="connsiteY4" fmla="*/ 0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9" h="8996">
                  <a:moveTo>
                    <a:pt x="0" y="750"/>
                  </a:moveTo>
                  <a:lnTo>
                    <a:pt x="0" y="750"/>
                  </a:lnTo>
                  <a:lnTo>
                    <a:pt x="0" y="8997"/>
                  </a:lnTo>
                  <a:lnTo>
                    <a:pt x="1000" y="8997"/>
                  </a:lnTo>
                  <a:lnTo>
                    <a:pt x="1000" y="0"/>
                  </a:lnTo>
                  <a:close/>
                </a:path>
              </a:pathLst>
            </a:custGeom>
            <a:solidFill>
              <a:srgbClr val="F9AA19"/>
            </a:solidFill>
            <a:ln w="12483"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A601D6A0-CF82-4FD6-8330-8FBD5056B9A8}"/>
                </a:ext>
              </a:extLst>
            </p:cNvPr>
            <p:cNvSpPr/>
            <p:nvPr/>
          </p:nvSpPr>
          <p:spPr>
            <a:xfrm>
              <a:off x="8932046" y="6403828"/>
              <a:ext cx="278004" cy="456692"/>
            </a:xfrm>
            <a:custGeom>
              <a:avLst/>
              <a:gdLst>
                <a:gd name="connsiteX0" fmla="*/ 3374 w 278004"/>
                <a:gd name="connsiteY0" fmla="*/ 22241 h 456692"/>
                <a:gd name="connsiteX1" fmla="*/ 3374 w 278004"/>
                <a:gd name="connsiteY1" fmla="*/ 22241 h 456692"/>
                <a:gd name="connsiteX2" fmla="*/ 3374 w 278004"/>
                <a:gd name="connsiteY2" fmla="*/ 22241 h 456692"/>
                <a:gd name="connsiteX3" fmla="*/ 3374 w 278004"/>
                <a:gd name="connsiteY3" fmla="*/ 27989 h 456692"/>
                <a:gd name="connsiteX4" fmla="*/ 0 w 278004"/>
                <a:gd name="connsiteY4" fmla="*/ 37360 h 456692"/>
                <a:gd name="connsiteX5" fmla="*/ 108953 w 278004"/>
                <a:gd name="connsiteY5" fmla="*/ 202544 h 456692"/>
                <a:gd name="connsiteX6" fmla="*/ 108953 w 278004"/>
                <a:gd name="connsiteY6" fmla="*/ 202544 h 456692"/>
                <a:gd name="connsiteX7" fmla="*/ 111077 w 278004"/>
                <a:gd name="connsiteY7" fmla="*/ 203419 h 456692"/>
                <a:gd name="connsiteX8" fmla="*/ 111077 w 278004"/>
                <a:gd name="connsiteY8" fmla="*/ 205668 h 456692"/>
                <a:gd name="connsiteX9" fmla="*/ 173550 w 278004"/>
                <a:gd name="connsiteY9" fmla="*/ 300755 h 456692"/>
                <a:gd name="connsiteX10" fmla="*/ 173550 w 278004"/>
                <a:gd name="connsiteY10" fmla="*/ 300755 h 456692"/>
                <a:gd name="connsiteX11" fmla="*/ 175624 w 278004"/>
                <a:gd name="connsiteY11" fmla="*/ 301217 h 456692"/>
                <a:gd name="connsiteX12" fmla="*/ 175799 w 278004"/>
                <a:gd name="connsiteY12" fmla="*/ 301630 h 456692"/>
                <a:gd name="connsiteX13" fmla="*/ 175799 w 278004"/>
                <a:gd name="connsiteY13" fmla="*/ 303879 h 456692"/>
                <a:gd name="connsiteX14" fmla="*/ 276506 w 278004"/>
                <a:gd name="connsiteY14" fmla="*/ 456692 h 456692"/>
                <a:gd name="connsiteX15" fmla="*/ 276506 w 278004"/>
                <a:gd name="connsiteY15" fmla="*/ 456692 h 456692"/>
                <a:gd name="connsiteX16" fmla="*/ 278005 w 278004"/>
                <a:gd name="connsiteY16" fmla="*/ 456692 h 456692"/>
                <a:gd name="connsiteX17" fmla="*/ 275631 w 278004"/>
                <a:gd name="connsiteY17" fmla="*/ 415334 h 456692"/>
                <a:gd name="connsiteX18" fmla="*/ 750 w 278004"/>
                <a:gd name="connsiteY18" fmla="*/ 0 h 45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004" h="456692">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w="12483"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D771EAB5-798E-46D7-8EA1-D4606C16CA09}"/>
                </a:ext>
              </a:extLst>
            </p:cNvPr>
            <p:cNvSpPr/>
            <p:nvPr/>
          </p:nvSpPr>
          <p:spPr>
            <a:xfrm>
              <a:off x="9196182" y="6864020"/>
              <a:ext cx="14118" cy="8246"/>
            </a:xfrm>
            <a:custGeom>
              <a:avLst/>
              <a:gdLst>
                <a:gd name="connsiteX0" fmla="*/ 0 w 14118"/>
                <a:gd name="connsiteY0" fmla="*/ 8246 h 8246"/>
                <a:gd name="connsiteX1" fmla="*/ 14119 w 14118"/>
                <a:gd name="connsiteY1" fmla="*/ 8246 h 8246"/>
                <a:gd name="connsiteX2" fmla="*/ 13744 w 14118"/>
                <a:gd name="connsiteY2" fmla="*/ 0 h 8246"/>
                <a:gd name="connsiteX3" fmla="*/ 0 w 14118"/>
                <a:gd name="connsiteY3" fmla="*/ 8246 h 8246"/>
              </a:gdLst>
              <a:ahLst/>
              <a:cxnLst>
                <a:cxn ang="0">
                  <a:pos x="connsiteX0" y="connsiteY0"/>
                </a:cxn>
                <a:cxn ang="0">
                  <a:pos x="connsiteX1" y="connsiteY1"/>
                </a:cxn>
                <a:cxn ang="0">
                  <a:pos x="connsiteX2" y="connsiteY2"/>
                </a:cxn>
                <a:cxn ang="0">
                  <a:pos x="connsiteX3" y="connsiteY3"/>
                </a:cxn>
              </a:cxnLst>
              <a:rect l="l" t="t" r="r" b="b"/>
              <a:pathLst>
                <a:path w="14118" h="8246">
                  <a:moveTo>
                    <a:pt x="0" y="8246"/>
                  </a:moveTo>
                  <a:lnTo>
                    <a:pt x="14119" y="8246"/>
                  </a:lnTo>
                  <a:lnTo>
                    <a:pt x="13744" y="0"/>
                  </a:lnTo>
                  <a:lnTo>
                    <a:pt x="0" y="8246"/>
                  </a:lnTo>
                  <a:close/>
                </a:path>
              </a:pathLst>
            </a:custGeom>
            <a:solidFill>
              <a:srgbClr val="0A4054"/>
            </a:solidFill>
            <a:ln w="12483"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BA2D0868-9E73-42A9-B271-787CA5E79879}"/>
                </a:ext>
              </a:extLst>
            </p:cNvPr>
            <p:cNvSpPr/>
            <p:nvPr/>
          </p:nvSpPr>
          <p:spPr>
            <a:xfrm>
              <a:off x="8833089" y="6707582"/>
              <a:ext cx="375587" cy="164434"/>
            </a:xfrm>
            <a:custGeom>
              <a:avLst/>
              <a:gdLst>
                <a:gd name="connsiteX0" fmla="*/ 274881 w 375587"/>
                <a:gd name="connsiteY0" fmla="*/ 0 h 164434"/>
                <a:gd name="connsiteX1" fmla="*/ 274881 w 375587"/>
                <a:gd name="connsiteY1" fmla="*/ 0 h 164434"/>
                <a:gd name="connsiteX2" fmla="*/ 0 w 375587"/>
                <a:gd name="connsiteY2" fmla="*/ 164434 h 164434"/>
                <a:gd name="connsiteX3" fmla="*/ 355971 w 375587"/>
                <a:gd name="connsiteY3" fmla="*/ 164434 h 164434"/>
                <a:gd name="connsiteX4" fmla="*/ 375588 w 375587"/>
                <a:gd name="connsiteY4" fmla="*/ 152564 h 1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587" h="164434">
                  <a:moveTo>
                    <a:pt x="274881" y="0"/>
                  </a:moveTo>
                  <a:lnTo>
                    <a:pt x="274881" y="0"/>
                  </a:lnTo>
                  <a:lnTo>
                    <a:pt x="0" y="164434"/>
                  </a:lnTo>
                  <a:lnTo>
                    <a:pt x="355971" y="164434"/>
                  </a:lnTo>
                  <a:lnTo>
                    <a:pt x="375588" y="152564"/>
                  </a:lnTo>
                  <a:close/>
                </a:path>
              </a:pathLst>
            </a:custGeom>
            <a:solidFill>
              <a:schemeClr val="accent1"/>
            </a:solidFill>
            <a:ln w="12483"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170BB9D0-1EB0-4F2B-93AA-D14653EB6C36}"/>
                </a:ext>
              </a:extLst>
            </p:cNvPr>
            <p:cNvSpPr/>
            <p:nvPr/>
          </p:nvSpPr>
          <p:spPr>
            <a:xfrm>
              <a:off x="8605312" y="6609496"/>
              <a:ext cx="500658" cy="262395"/>
            </a:xfrm>
            <a:custGeom>
              <a:avLst/>
              <a:gdLst>
                <a:gd name="connsiteX0" fmla="*/ 437936 w 500658"/>
                <a:gd name="connsiteY0" fmla="*/ 0 h 262395"/>
                <a:gd name="connsiteX1" fmla="*/ 437936 w 500658"/>
                <a:gd name="connsiteY1" fmla="*/ 0 h 262395"/>
                <a:gd name="connsiteX2" fmla="*/ 0 w 500658"/>
                <a:gd name="connsiteY2" fmla="*/ 260896 h 262395"/>
                <a:gd name="connsiteX3" fmla="*/ 0 w 500658"/>
                <a:gd name="connsiteY3" fmla="*/ 262395 h 262395"/>
                <a:gd name="connsiteX4" fmla="*/ 221404 w 500658"/>
                <a:gd name="connsiteY4" fmla="*/ 262395 h 262395"/>
                <a:gd name="connsiteX5" fmla="*/ 500659 w 500658"/>
                <a:gd name="connsiteY5" fmla="*/ 95212 h 26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0658" h="262395">
                  <a:moveTo>
                    <a:pt x="437936" y="0"/>
                  </a:moveTo>
                  <a:lnTo>
                    <a:pt x="437936" y="0"/>
                  </a:lnTo>
                  <a:lnTo>
                    <a:pt x="0" y="260896"/>
                  </a:lnTo>
                  <a:lnTo>
                    <a:pt x="0" y="262395"/>
                  </a:lnTo>
                  <a:lnTo>
                    <a:pt x="221404" y="262395"/>
                  </a:lnTo>
                  <a:lnTo>
                    <a:pt x="500659" y="95212"/>
                  </a:lnTo>
                  <a:close/>
                </a:path>
              </a:pathLst>
            </a:custGeom>
            <a:solidFill>
              <a:schemeClr val="accent5"/>
            </a:solidFill>
            <a:ln w="12483"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4C9E3411-5C2A-4E08-90AD-EBB60AE8DF5F}"/>
                </a:ext>
              </a:extLst>
            </p:cNvPr>
            <p:cNvSpPr/>
            <p:nvPr/>
          </p:nvSpPr>
          <p:spPr>
            <a:xfrm>
              <a:off x="8583571" y="6441438"/>
              <a:ext cx="458427" cy="425705"/>
            </a:xfrm>
            <a:custGeom>
              <a:avLst/>
              <a:gdLst>
                <a:gd name="connsiteX0" fmla="*/ 348849 w 458427"/>
                <a:gd name="connsiteY0" fmla="*/ 0 h 425705"/>
                <a:gd name="connsiteX1" fmla="*/ 344101 w 458427"/>
                <a:gd name="connsiteY1" fmla="*/ 2374 h 425705"/>
                <a:gd name="connsiteX2" fmla="*/ 338229 w 458427"/>
                <a:gd name="connsiteY2" fmla="*/ 375 h 425705"/>
                <a:gd name="connsiteX3" fmla="*/ 194291 w 458427"/>
                <a:gd name="connsiteY3" fmla="*/ 85091 h 425705"/>
                <a:gd name="connsiteX4" fmla="*/ 132693 w 458427"/>
                <a:gd name="connsiteY4" fmla="*/ 121327 h 425705"/>
                <a:gd name="connsiteX5" fmla="*/ 0 w 458427"/>
                <a:gd name="connsiteY5" fmla="*/ 199545 h 425705"/>
                <a:gd name="connsiteX6" fmla="*/ 21116 w 458427"/>
                <a:gd name="connsiteY6" fmla="*/ 425705 h 425705"/>
                <a:gd name="connsiteX7" fmla="*/ 458427 w 458427"/>
                <a:gd name="connsiteY7" fmla="*/ 165559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427" h="425705">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3CF57AC3-D721-490F-BE65-D0554AE7ADAC}"/>
                </a:ext>
              </a:extLst>
            </p:cNvPr>
            <p:cNvSpPr/>
            <p:nvPr/>
          </p:nvSpPr>
          <p:spPr>
            <a:xfrm>
              <a:off x="9211425" y="6553269"/>
              <a:ext cx="450679" cy="318997"/>
            </a:xfrm>
            <a:custGeom>
              <a:avLst/>
              <a:gdLst>
                <a:gd name="connsiteX0" fmla="*/ 0 w 450679"/>
                <a:gd name="connsiteY0" fmla="*/ 266269 h 318997"/>
                <a:gd name="connsiteX1" fmla="*/ 2999 w 450679"/>
                <a:gd name="connsiteY1" fmla="*/ 318997 h 318997"/>
                <a:gd name="connsiteX2" fmla="*/ 450680 w 450679"/>
                <a:gd name="connsiteY2" fmla="*/ 318997 h 318997"/>
                <a:gd name="connsiteX3" fmla="*/ 440435 w 450679"/>
                <a:gd name="connsiteY3" fmla="*/ 0 h 318997"/>
                <a:gd name="connsiteX4" fmla="*/ 0 w 450679"/>
                <a:gd name="connsiteY4" fmla="*/ 266269 h 318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79" h="318997">
                  <a:moveTo>
                    <a:pt x="0" y="266269"/>
                  </a:moveTo>
                  <a:lnTo>
                    <a:pt x="2999" y="318997"/>
                  </a:lnTo>
                  <a:lnTo>
                    <a:pt x="450680" y="318997"/>
                  </a:lnTo>
                  <a:lnTo>
                    <a:pt x="440435" y="0"/>
                  </a:lnTo>
                  <a:lnTo>
                    <a:pt x="0" y="266269"/>
                  </a:lnTo>
                  <a:close/>
                </a:path>
              </a:pathLst>
            </a:custGeom>
            <a:solidFill>
              <a:schemeClr val="accent2"/>
            </a:solidFill>
            <a:ln w="12483"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21E43B51-4104-4F16-92A1-779289D0BF5D}"/>
                </a:ext>
              </a:extLst>
            </p:cNvPr>
            <p:cNvSpPr/>
            <p:nvPr/>
          </p:nvSpPr>
          <p:spPr>
            <a:xfrm>
              <a:off x="10501617" y="6637985"/>
              <a:ext cx="373088" cy="234281"/>
            </a:xfrm>
            <a:custGeom>
              <a:avLst/>
              <a:gdLst>
                <a:gd name="connsiteX0" fmla="*/ 0 w 373088"/>
                <a:gd name="connsiteY0" fmla="*/ 234281 h 234281"/>
                <a:gd name="connsiteX1" fmla="*/ 364218 w 373088"/>
                <a:gd name="connsiteY1" fmla="*/ 234281 h 234281"/>
                <a:gd name="connsiteX2" fmla="*/ 373089 w 373088"/>
                <a:gd name="connsiteY2" fmla="*/ 0 h 234281"/>
                <a:gd name="connsiteX3" fmla="*/ 0 w 373088"/>
                <a:gd name="connsiteY3" fmla="*/ 234281 h 234281"/>
              </a:gdLst>
              <a:ahLst/>
              <a:cxnLst>
                <a:cxn ang="0">
                  <a:pos x="connsiteX0" y="connsiteY0"/>
                </a:cxn>
                <a:cxn ang="0">
                  <a:pos x="connsiteX1" y="connsiteY1"/>
                </a:cxn>
                <a:cxn ang="0">
                  <a:pos x="connsiteX2" y="connsiteY2"/>
                </a:cxn>
                <a:cxn ang="0">
                  <a:pos x="connsiteX3" y="connsiteY3"/>
                </a:cxn>
              </a:cxnLst>
              <a:rect l="l" t="t" r="r" b="b"/>
              <a:pathLst>
                <a:path w="373088" h="234281">
                  <a:moveTo>
                    <a:pt x="0" y="234281"/>
                  </a:moveTo>
                  <a:lnTo>
                    <a:pt x="364218" y="234281"/>
                  </a:lnTo>
                  <a:lnTo>
                    <a:pt x="373089" y="0"/>
                  </a:lnTo>
                  <a:lnTo>
                    <a:pt x="0" y="234281"/>
                  </a:lnTo>
                  <a:close/>
                </a:path>
              </a:pathLst>
            </a:custGeom>
            <a:solidFill>
              <a:schemeClr val="accent2"/>
            </a:solidFill>
            <a:ln w="12483"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97124921-399B-4F74-A702-50E7671A062C}"/>
                </a:ext>
              </a:extLst>
            </p:cNvPr>
            <p:cNvSpPr/>
            <p:nvPr/>
          </p:nvSpPr>
          <p:spPr>
            <a:xfrm>
              <a:off x="10943302" y="5212054"/>
              <a:ext cx="902984" cy="858907"/>
            </a:xfrm>
            <a:custGeom>
              <a:avLst/>
              <a:gdLst>
                <a:gd name="connsiteX0" fmla="*/ 418694 w 902984"/>
                <a:gd name="connsiteY0" fmla="*/ 20367 h 858907"/>
                <a:gd name="connsiteX1" fmla="*/ 409074 w 902984"/>
                <a:gd name="connsiteY1" fmla="*/ 30363 h 858907"/>
                <a:gd name="connsiteX2" fmla="*/ 402576 w 902984"/>
                <a:gd name="connsiteY2" fmla="*/ 25989 h 858907"/>
                <a:gd name="connsiteX3" fmla="*/ 0 w 902984"/>
                <a:gd name="connsiteY3" fmla="*/ 265769 h 858907"/>
                <a:gd name="connsiteX4" fmla="*/ 67846 w 902984"/>
                <a:gd name="connsiteY4" fmla="*/ 351860 h 858907"/>
                <a:gd name="connsiteX5" fmla="*/ 178173 w 902984"/>
                <a:gd name="connsiteY5" fmla="*/ 491554 h 858907"/>
                <a:gd name="connsiteX6" fmla="*/ 468048 w 902984"/>
                <a:gd name="connsiteY6" fmla="*/ 858907 h 858907"/>
                <a:gd name="connsiteX7" fmla="*/ 902985 w 902984"/>
                <a:gd name="connsiteY7" fmla="*/ 588515 h 858907"/>
                <a:gd name="connsiteX8" fmla="*/ 419819 w 902984"/>
                <a:gd name="connsiteY8" fmla="*/ 0 h 8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984" h="858907">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w="12483"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629DAEBF-44A6-4805-BCC6-5BBE8FD29F67}"/>
                </a:ext>
              </a:extLst>
            </p:cNvPr>
            <p:cNvSpPr/>
            <p:nvPr/>
          </p:nvSpPr>
          <p:spPr>
            <a:xfrm>
              <a:off x="10942302" y="4496089"/>
              <a:ext cx="445807" cy="977985"/>
            </a:xfrm>
            <a:custGeom>
              <a:avLst/>
              <a:gdLst>
                <a:gd name="connsiteX0" fmla="*/ 28612 w 445807"/>
                <a:gd name="connsiteY0" fmla="*/ 239655 h 977985"/>
                <a:gd name="connsiteX1" fmla="*/ 0 w 445807"/>
                <a:gd name="connsiteY1" fmla="*/ 977985 h 977985"/>
                <a:gd name="connsiteX2" fmla="*/ 402201 w 445807"/>
                <a:gd name="connsiteY2" fmla="*/ 738456 h 977985"/>
                <a:gd name="connsiteX3" fmla="*/ 402201 w 445807"/>
                <a:gd name="connsiteY3" fmla="*/ 734707 h 977985"/>
                <a:gd name="connsiteX4" fmla="*/ 404200 w 445807"/>
                <a:gd name="connsiteY4" fmla="*/ 702470 h 977985"/>
                <a:gd name="connsiteX5" fmla="*/ 445807 w 445807"/>
                <a:gd name="connsiteY5" fmla="*/ 0 h 9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07" h="977985">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87497C99-7E72-4A11-8B2B-B9974E8EEF74}"/>
                </a:ext>
              </a:extLst>
            </p:cNvPr>
            <p:cNvSpPr/>
            <p:nvPr/>
          </p:nvSpPr>
          <p:spPr>
            <a:xfrm>
              <a:off x="11834666" y="3337801"/>
              <a:ext cx="233899" cy="729958"/>
            </a:xfrm>
            <a:custGeom>
              <a:avLst/>
              <a:gdLst>
                <a:gd name="connsiteX0" fmla="*/ 0 w 233899"/>
                <a:gd name="connsiteY0" fmla="*/ 729959 h 729958"/>
                <a:gd name="connsiteX1" fmla="*/ 177674 w 233899"/>
                <a:gd name="connsiteY1" fmla="*/ 628625 h 729958"/>
                <a:gd name="connsiteX2" fmla="*/ 204411 w 233899"/>
                <a:gd name="connsiteY2" fmla="*/ 330743 h 729958"/>
                <a:gd name="connsiteX3" fmla="*/ 210659 w 233899"/>
                <a:gd name="connsiteY3" fmla="*/ 260521 h 729958"/>
                <a:gd name="connsiteX4" fmla="*/ 233899 w 233899"/>
                <a:gd name="connsiteY4" fmla="*/ 0 h 729958"/>
                <a:gd name="connsiteX5" fmla="*/ 50603 w 233899"/>
                <a:gd name="connsiteY5" fmla="*/ 101085 h 729958"/>
                <a:gd name="connsiteX6" fmla="*/ 29113 w 233899"/>
                <a:gd name="connsiteY6" fmla="*/ 367854 h 729958"/>
                <a:gd name="connsiteX7" fmla="*/ 0 w 233899"/>
                <a:gd name="connsiteY7" fmla="*/ 729959 h 7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99" h="729958">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bg2"/>
            </a:solidFill>
            <a:ln w="12483"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FA0A1500-C87C-497A-86CD-C94CB51E719A}"/>
                </a:ext>
              </a:extLst>
            </p:cNvPr>
            <p:cNvSpPr/>
            <p:nvPr/>
          </p:nvSpPr>
          <p:spPr>
            <a:xfrm>
              <a:off x="11790311" y="3708653"/>
              <a:ext cx="70094" cy="384346"/>
            </a:xfrm>
            <a:custGeom>
              <a:avLst/>
              <a:gdLst>
                <a:gd name="connsiteX0" fmla="*/ 37859 w 70094"/>
                <a:gd name="connsiteY0" fmla="*/ 362730 h 384346"/>
                <a:gd name="connsiteX1" fmla="*/ 40982 w 70094"/>
                <a:gd name="connsiteY1" fmla="*/ 360981 h 384346"/>
                <a:gd name="connsiteX2" fmla="*/ 70095 w 70094"/>
                <a:gd name="connsiteY2" fmla="*/ 0 h 384346"/>
                <a:gd name="connsiteX3" fmla="*/ 28238 w 70094"/>
                <a:gd name="connsiteY3" fmla="*/ 23366 h 384346"/>
                <a:gd name="connsiteX4" fmla="*/ 0 w 70094"/>
                <a:gd name="connsiteY4" fmla="*/ 384347 h 384346"/>
                <a:gd name="connsiteX5" fmla="*/ 37859 w 70094"/>
                <a:gd name="connsiteY5" fmla="*/ 362730 h 38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94" h="384346">
                  <a:moveTo>
                    <a:pt x="37859" y="362730"/>
                  </a:moveTo>
                  <a:lnTo>
                    <a:pt x="40982" y="360981"/>
                  </a:lnTo>
                  <a:lnTo>
                    <a:pt x="70095" y="0"/>
                  </a:lnTo>
                  <a:lnTo>
                    <a:pt x="28238" y="23366"/>
                  </a:lnTo>
                  <a:lnTo>
                    <a:pt x="0" y="384347"/>
                  </a:lnTo>
                  <a:lnTo>
                    <a:pt x="37859" y="362730"/>
                  </a:lnTo>
                  <a:close/>
                </a:path>
              </a:pathLst>
            </a:custGeom>
            <a:solidFill>
              <a:schemeClr val="accent5"/>
            </a:solidFill>
            <a:ln w="12483"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51A27297-2D6E-4A62-A383-E1E14A6A5A7C}"/>
                </a:ext>
              </a:extLst>
            </p:cNvPr>
            <p:cNvSpPr/>
            <p:nvPr/>
          </p:nvSpPr>
          <p:spPr>
            <a:xfrm>
              <a:off x="12088307" y="5542047"/>
              <a:ext cx="116699" cy="244527"/>
            </a:xfrm>
            <a:custGeom>
              <a:avLst/>
              <a:gdLst>
                <a:gd name="connsiteX0" fmla="*/ 625 w 116699"/>
                <a:gd name="connsiteY0" fmla="*/ 99460 h 244527"/>
                <a:gd name="connsiteX1" fmla="*/ 0 w 116699"/>
                <a:gd name="connsiteY1" fmla="*/ 105333 h 244527"/>
                <a:gd name="connsiteX2" fmla="*/ 116700 w 116699"/>
                <a:gd name="connsiteY2" fmla="*/ 244527 h 244527"/>
                <a:gd name="connsiteX3" fmla="*/ 116700 w 116699"/>
                <a:gd name="connsiteY3" fmla="*/ 125825 h 244527"/>
                <a:gd name="connsiteX4" fmla="*/ 10621 w 116699"/>
                <a:gd name="connsiteY4" fmla="*/ 0 h 244527"/>
                <a:gd name="connsiteX5" fmla="*/ 625 w 116699"/>
                <a:gd name="connsiteY5" fmla="*/ 9946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99" h="244527">
                  <a:moveTo>
                    <a:pt x="625" y="99460"/>
                  </a:moveTo>
                  <a:lnTo>
                    <a:pt x="0" y="105333"/>
                  </a:lnTo>
                  <a:lnTo>
                    <a:pt x="116700" y="244527"/>
                  </a:lnTo>
                  <a:lnTo>
                    <a:pt x="116700" y="125825"/>
                  </a:lnTo>
                  <a:lnTo>
                    <a:pt x="10621" y="0"/>
                  </a:lnTo>
                  <a:lnTo>
                    <a:pt x="625" y="9946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AE1987A8-2507-4622-8596-08BF974D7AC4}"/>
                </a:ext>
              </a:extLst>
            </p:cNvPr>
            <p:cNvSpPr/>
            <p:nvPr/>
          </p:nvSpPr>
          <p:spPr>
            <a:xfrm>
              <a:off x="9698715" y="5708231"/>
              <a:ext cx="1419886" cy="1164035"/>
            </a:xfrm>
            <a:custGeom>
              <a:avLst/>
              <a:gdLst>
                <a:gd name="connsiteX0" fmla="*/ 1378779 w 1419886"/>
                <a:gd name="connsiteY0" fmla="*/ 777940 h 1164035"/>
                <a:gd name="connsiteX1" fmla="*/ 1381778 w 1419886"/>
                <a:gd name="connsiteY1" fmla="*/ 776940 h 1164035"/>
                <a:gd name="connsiteX2" fmla="*/ 1419886 w 1419886"/>
                <a:gd name="connsiteY2" fmla="*/ 0 h 1164035"/>
                <a:gd name="connsiteX3" fmla="*/ 0 w 1419886"/>
                <a:gd name="connsiteY3" fmla="*/ 859782 h 1164035"/>
                <a:gd name="connsiteX4" fmla="*/ 0 w 1419886"/>
                <a:gd name="connsiteY4" fmla="*/ 862656 h 1164035"/>
                <a:gd name="connsiteX5" fmla="*/ 8996 w 1419886"/>
                <a:gd name="connsiteY5" fmla="*/ 1164036 h 1164035"/>
                <a:gd name="connsiteX6" fmla="*/ 763920 w 1419886"/>
                <a:gd name="connsiteY6" fmla="*/ 1164036 h 1164035"/>
                <a:gd name="connsiteX7" fmla="*/ 1173743 w 1419886"/>
                <a:gd name="connsiteY7" fmla="*/ 906638 h 116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9886" h="1164035">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w="12483"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BB9827CB-A335-4C10-ABD3-07E5BE20EA16}"/>
                </a:ext>
              </a:extLst>
            </p:cNvPr>
            <p:cNvSpPr/>
            <p:nvPr/>
          </p:nvSpPr>
          <p:spPr>
            <a:xfrm>
              <a:off x="8137514" y="6332107"/>
              <a:ext cx="62473" cy="539659"/>
            </a:xfrm>
            <a:custGeom>
              <a:avLst/>
              <a:gdLst>
                <a:gd name="connsiteX0" fmla="*/ 4248 w 62473"/>
                <a:gd name="connsiteY0" fmla="*/ 22741 h 539659"/>
                <a:gd name="connsiteX1" fmla="*/ 4248 w 62473"/>
                <a:gd name="connsiteY1" fmla="*/ 20492 h 539659"/>
                <a:gd name="connsiteX2" fmla="*/ 4248 w 62473"/>
                <a:gd name="connsiteY2" fmla="*/ 18618 h 539659"/>
                <a:gd name="connsiteX3" fmla="*/ 4998 w 62473"/>
                <a:gd name="connsiteY3" fmla="*/ 16743 h 539659"/>
                <a:gd name="connsiteX4" fmla="*/ 5872 w 62473"/>
                <a:gd name="connsiteY4" fmla="*/ 14994 h 539659"/>
                <a:gd name="connsiteX5" fmla="*/ 5872 w 62473"/>
                <a:gd name="connsiteY5" fmla="*/ 14119 h 539659"/>
                <a:gd name="connsiteX6" fmla="*/ 4998 w 62473"/>
                <a:gd name="connsiteY6" fmla="*/ 5873 h 539659"/>
                <a:gd name="connsiteX7" fmla="*/ 1250 w 62473"/>
                <a:gd name="connsiteY7" fmla="*/ 0 h 539659"/>
                <a:gd name="connsiteX8" fmla="*/ 0 w 62473"/>
                <a:gd name="connsiteY8" fmla="*/ 0 h 539659"/>
                <a:gd name="connsiteX9" fmla="*/ 62473 w 62473"/>
                <a:gd name="connsiteY9" fmla="*/ 539660 h 539659"/>
                <a:gd name="connsiteX10" fmla="*/ 62473 w 62473"/>
                <a:gd name="connsiteY10" fmla="*/ 539660 h 539659"/>
                <a:gd name="connsiteX11" fmla="*/ 4248 w 62473"/>
                <a:gd name="connsiteY11" fmla="*/ 22741 h 5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73" h="539659">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w="12483"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87254FDE-3735-4ED6-A879-AA90603E357A}"/>
                </a:ext>
              </a:extLst>
            </p:cNvPr>
            <p:cNvSpPr/>
            <p:nvPr/>
          </p:nvSpPr>
          <p:spPr>
            <a:xfrm>
              <a:off x="7865132" y="6363719"/>
              <a:ext cx="247518" cy="508546"/>
            </a:xfrm>
            <a:custGeom>
              <a:avLst/>
              <a:gdLst>
                <a:gd name="connsiteX0" fmla="*/ 0 w 247518"/>
                <a:gd name="connsiteY0" fmla="*/ 106582 h 508546"/>
                <a:gd name="connsiteX1" fmla="*/ 53477 w 247518"/>
                <a:gd name="connsiteY1" fmla="*/ 508547 h 508546"/>
                <a:gd name="connsiteX2" fmla="*/ 247518 w 247518"/>
                <a:gd name="connsiteY2" fmla="*/ 508547 h 508546"/>
                <a:gd name="connsiteX3" fmla="*/ 185920 w 247518"/>
                <a:gd name="connsiteY3" fmla="*/ 0 h 508546"/>
                <a:gd name="connsiteX4" fmla="*/ 0 w 247518"/>
                <a:gd name="connsiteY4" fmla="*/ 106582 h 50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18" h="508546">
                  <a:moveTo>
                    <a:pt x="0" y="106582"/>
                  </a:moveTo>
                  <a:lnTo>
                    <a:pt x="53477" y="508547"/>
                  </a:lnTo>
                  <a:lnTo>
                    <a:pt x="247518" y="508547"/>
                  </a:lnTo>
                  <a:lnTo>
                    <a:pt x="185920" y="0"/>
                  </a:lnTo>
                  <a:lnTo>
                    <a:pt x="0" y="106582"/>
                  </a:lnTo>
                  <a:close/>
                </a:path>
              </a:pathLst>
            </a:custGeom>
            <a:solidFill>
              <a:schemeClr val="accent3"/>
            </a:solidFill>
            <a:ln w="12483"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E959BD77-8DF6-40D6-8B03-67A816AADC86}"/>
                </a:ext>
              </a:extLst>
            </p:cNvPr>
            <p:cNvSpPr/>
            <p:nvPr/>
          </p:nvSpPr>
          <p:spPr>
            <a:xfrm>
              <a:off x="7682336" y="6174920"/>
              <a:ext cx="233024" cy="697346"/>
            </a:xfrm>
            <a:custGeom>
              <a:avLst/>
              <a:gdLst>
                <a:gd name="connsiteX0" fmla="*/ 0 w 233024"/>
                <a:gd name="connsiteY0" fmla="*/ 0 h 697346"/>
                <a:gd name="connsiteX1" fmla="*/ 34985 w 233024"/>
                <a:gd name="connsiteY1" fmla="*/ 247651 h 697346"/>
                <a:gd name="connsiteX2" fmla="*/ 37859 w 233024"/>
                <a:gd name="connsiteY2" fmla="*/ 267518 h 697346"/>
                <a:gd name="connsiteX3" fmla="*/ 76842 w 233024"/>
                <a:gd name="connsiteY3" fmla="*/ 543908 h 697346"/>
                <a:gd name="connsiteX4" fmla="*/ 98582 w 233024"/>
                <a:gd name="connsiteY4" fmla="*/ 697347 h 697346"/>
                <a:gd name="connsiteX5" fmla="*/ 233024 w 233024"/>
                <a:gd name="connsiteY5" fmla="*/ 697347 h 697346"/>
                <a:gd name="connsiteX6" fmla="*/ 179547 w 233024"/>
                <a:gd name="connsiteY6" fmla="*/ 295007 h 697346"/>
                <a:gd name="connsiteX7" fmla="*/ 0 w 233024"/>
                <a:gd name="connsiteY7" fmla="*/ 0 h 69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024" h="697346">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w="12483"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AF3F7A73-F11B-4EB4-BF83-1136588527EA}"/>
                </a:ext>
              </a:extLst>
            </p:cNvPr>
            <p:cNvSpPr/>
            <p:nvPr/>
          </p:nvSpPr>
          <p:spPr>
            <a:xfrm>
              <a:off x="7679962" y="5997366"/>
              <a:ext cx="370589" cy="469312"/>
            </a:xfrm>
            <a:custGeom>
              <a:avLst/>
              <a:gdLst>
                <a:gd name="connsiteX0" fmla="*/ 336729 w 370589"/>
                <a:gd name="connsiteY0" fmla="*/ 82592 h 469312"/>
                <a:gd name="connsiteX1" fmla="*/ 284877 w 370589"/>
                <a:gd name="connsiteY1" fmla="*/ 0 h 469312"/>
                <a:gd name="connsiteX2" fmla="*/ 0 w 370589"/>
                <a:gd name="connsiteY2" fmla="*/ 160186 h 469312"/>
                <a:gd name="connsiteX3" fmla="*/ 1250 w 370589"/>
                <a:gd name="connsiteY3" fmla="*/ 169058 h 469312"/>
                <a:gd name="connsiteX4" fmla="*/ 183921 w 370589"/>
                <a:gd name="connsiteY4" fmla="*/ 469313 h 469312"/>
                <a:gd name="connsiteX5" fmla="*/ 370590 w 370589"/>
                <a:gd name="connsiteY5" fmla="*/ 362356 h 469312"/>
                <a:gd name="connsiteX6" fmla="*/ 370465 w 370589"/>
                <a:gd name="connsiteY6" fmla="*/ 360981 h 469312"/>
                <a:gd name="connsiteX7" fmla="*/ 346975 w 370589"/>
                <a:gd name="connsiteY7" fmla="*/ 166933 h 469312"/>
                <a:gd name="connsiteX8" fmla="*/ 336729 w 370589"/>
                <a:gd name="connsiteY8" fmla="*/ 82592 h 46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589" h="469312">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w="12483"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26130A25-3A03-4E40-BE51-0E462CBF8382}"/>
                </a:ext>
              </a:extLst>
            </p:cNvPr>
            <p:cNvSpPr/>
            <p:nvPr/>
          </p:nvSpPr>
          <p:spPr>
            <a:xfrm>
              <a:off x="6974642" y="4975773"/>
              <a:ext cx="1131635" cy="1464540"/>
            </a:xfrm>
            <a:custGeom>
              <a:avLst/>
              <a:gdLst>
                <a:gd name="connsiteX0" fmla="*/ 989198 w 1131635"/>
                <a:gd name="connsiteY0" fmla="*/ 998352 h 1464540"/>
                <a:gd name="connsiteX1" fmla="*/ 990072 w 1131635"/>
                <a:gd name="connsiteY1" fmla="*/ 998352 h 1464540"/>
                <a:gd name="connsiteX2" fmla="*/ 991821 w 1131635"/>
                <a:gd name="connsiteY2" fmla="*/ 998352 h 1464540"/>
                <a:gd name="connsiteX3" fmla="*/ 993446 w 1131635"/>
                <a:gd name="connsiteY3" fmla="*/ 998352 h 1464540"/>
                <a:gd name="connsiteX4" fmla="*/ 995195 w 1131635"/>
                <a:gd name="connsiteY4" fmla="*/ 998352 h 1464540"/>
                <a:gd name="connsiteX5" fmla="*/ 996819 w 1131635"/>
                <a:gd name="connsiteY5" fmla="*/ 999102 h 1464540"/>
                <a:gd name="connsiteX6" fmla="*/ 998194 w 1131635"/>
                <a:gd name="connsiteY6" fmla="*/ 1000101 h 1464540"/>
                <a:gd name="connsiteX7" fmla="*/ 999568 w 1131635"/>
                <a:gd name="connsiteY7" fmla="*/ 1001601 h 1464540"/>
                <a:gd name="connsiteX8" fmla="*/ 999568 w 1131635"/>
                <a:gd name="connsiteY8" fmla="*/ 1002225 h 1464540"/>
                <a:gd name="connsiteX9" fmla="*/ 1036177 w 1131635"/>
                <a:gd name="connsiteY9" fmla="*/ 1060577 h 1464540"/>
                <a:gd name="connsiteX10" fmla="*/ 1036177 w 1131635"/>
                <a:gd name="connsiteY10" fmla="*/ 1059203 h 1464540"/>
                <a:gd name="connsiteX11" fmla="*/ 1036177 w 1131635"/>
                <a:gd name="connsiteY11" fmla="*/ 1057203 h 1464540"/>
                <a:gd name="connsiteX12" fmla="*/ 1036802 w 1131635"/>
                <a:gd name="connsiteY12" fmla="*/ 1055329 h 1464540"/>
                <a:gd name="connsiteX13" fmla="*/ 1037677 w 1131635"/>
                <a:gd name="connsiteY13" fmla="*/ 1053580 h 1464540"/>
                <a:gd name="connsiteX14" fmla="*/ 1039051 w 1131635"/>
                <a:gd name="connsiteY14" fmla="*/ 1052205 h 1464540"/>
                <a:gd name="connsiteX15" fmla="*/ 1040425 w 1131635"/>
                <a:gd name="connsiteY15" fmla="*/ 1050956 h 1464540"/>
                <a:gd name="connsiteX16" fmla="*/ 1040425 w 1131635"/>
                <a:gd name="connsiteY16" fmla="*/ 1050956 h 1464540"/>
                <a:gd name="connsiteX17" fmla="*/ 1131636 w 1131635"/>
                <a:gd name="connsiteY17" fmla="*/ 999601 h 1464540"/>
                <a:gd name="connsiteX18" fmla="*/ 497160 w 1131635"/>
                <a:gd name="connsiteY18" fmla="*/ 0 h 1464540"/>
                <a:gd name="connsiteX19" fmla="*/ 497160 w 1131635"/>
                <a:gd name="connsiteY19" fmla="*/ 0 h 1464540"/>
                <a:gd name="connsiteX20" fmla="*/ 0 w 1131635"/>
                <a:gd name="connsiteY20" fmla="*/ 262395 h 1464540"/>
                <a:gd name="connsiteX21" fmla="*/ 1874 w 1131635"/>
                <a:gd name="connsiteY21" fmla="*/ 272766 h 1464540"/>
                <a:gd name="connsiteX22" fmla="*/ 718440 w 1131635"/>
                <a:gd name="connsiteY22" fmla="*/ 1464541 h 1464540"/>
                <a:gd name="connsiteX23" fmla="*/ 717190 w 1131635"/>
                <a:gd name="connsiteY23" fmla="*/ 1455045 h 1464540"/>
                <a:gd name="connsiteX24" fmla="*/ 717190 w 1131635"/>
                <a:gd name="connsiteY24" fmla="*/ 1454045 h 1464540"/>
                <a:gd name="connsiteX25" fmla="*/ 717190 w 1131635"/>
                <a:gd name="connsiteY25" fmla="*/ 1451921 h 1464540"/>
                <a:gd name="connsiteX26" fmla="*/ 717190 w 1131635"/>
                <a:gd name="connsiteY26" fmla="*/ 1449922 h 1464540"/>
                <a:gd name="connsiteX27" fmla="*/ 717940 w 1131635"/>
                <a:gd name="connsiteY27" fmla="*/ 1448047 h 1464540"/>
                <a:gd name="connsiteX28" fmla="*/ 718814 w 1131635"/>
                <a:gd name="connsiteY28" fmla="*/ 1446298 h 1464540"/>
                <a:gd name="connsiteX29" fmla="*/ 720064 w 1131635"/>
                <a:gd name="connsiteY29" fmla="*/ 1444924 h 1464540"/>
                <a:gd name="connsiteX30" fmla="*/ 721438 w 1131635"/>
                <a:gd name="connsiteY30" fmla="*/ 1443549 h 1464540"/>
                <a:gd name="connsiteX31" fmla="*/ 721438 w 1131635"/>
                <a:gd name="connsiteY31" fmla="*/ 1443549 h 1464540"/>
                <a:gd name="connsiteX32" fmla="*/ 721438 w 1131635"/>
                <a:gd name="connsiteY32" fmla="*/ 1443549 h 1464540"/>
                <a:gd name="connsiteX33" fmla="*/ 683954 w 1131635"/>
                <a:gd name="connsiteY33" fmla="*/ 1178530 h 1464540"/>
                <a:gd name="connsiteX34" fmla="*/ 683954 w 1131635"/>
                <a:gd name="connsiteY34" fmla="*/ 1177781 h 1464540"/>
                <a:gd name="connsiteX35" fmla="*/ 683954 w 1131635"/>
                <a:gd name="connsiteY35" fmla="*/ 1175531 h 1464540"/>
                <a:gd name="connsiteX36" fmla="*/ 683954 w 1131635"/>
                <a:gd name="connsiteY36" fmla="*/ 1173532 h 1464540"/>
                <a:gd name="connsiteX37" fmla="*/ 684704 w 1131635"/>
                <a:gd name="connsiteY37" fmla="*/ 1171658 h 1464540"/>
                <a:gd name="connsiteX38" fmla="*/ 685579 w 1131635"/>
                <a:gd name="connsiteY38" fmla="*/ 1169909 h 1464540"/>
                <a:gd name="connsiteX39" fmla="*/ 686828 w 1131635"/>
                <a:gd name="connsiteY39" fmla="*/ 1168534 h 1464540"/>
                <a:gd name="connsiteX40" fmla="*/ 688203 w 1131635"/>
                <a:gd name="connsiteY40" fmla="*/ 1167284 h 1464540"/>
                <a:gd name="connsiteX41" fmla="*/ 688203 w 1131635"/>
                <a:gd name="connsiteY41" fmla="*/ 1167284 h 146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31635" h="146454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w="12483"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F8962E02-49F7-4AA8-89CA-B7F9BC07198E}"/>
                </a:ext>
              </a:extLst>
            </p:cNvPr>
            <p:cNvSpPr/>
            <p:nvPr/>
          </p:nvSpPr>
          <p:spPr>
            <a:xfrm>
              <a:off x="7482797" y="6716828"/>
              <a:ext cx="279878" cy="155437"/>
            </a:xfrm>
            <a:custGeom>
              <a:avLst/>
              <a:gdLst>
                <a:gd name="connsiteX0" fmla="*/ 257889 w 279878"/>
                <a:gd name="connsiteY0" fmla="*/ 0 h 155437"/>
                <a:gd name="connsiteX1" fmla="*/ 254890 w 279878"/>
                <a:gd name="connsiteY1" fmla="*/ 1749 h 155437"/>
                <a:gd name="connsiteX2" fmla="*/ 0 w 279878"/>
                <a:gd name="connsiteY2" fmla="*/ 148941 h 155437"/>
                <a:gd name="connsiteX3" fmla="*/ 1000 w 279878"/>
                <a:gd name="connsiteY3" fmla="*/ 155438 h 155437"/>
                <a:gd name="connsiteX4" fmla="*/ 279879 w 279878"/>
                <a:gd name="connsiteY4" fmla="*/ 155438 h 155437"/>
                <a:gd name="connsiteX5" fmla="*/ 258763 w 279878"/>
                <a:gd name="connsiteY5" fmla="*/ 5748 h 155437"/>
                <a:gd name="connsiteX6" fmla="*/ 257889 w 279878"/>
                <a:gd name="connsiteY6" fmla="*/ 0 h 1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78" h="155437">
                  <a:moveTo>
                    <a:pt x="257889" y="0"/>
                  </a:moveTo>
                  <a:lnTo>
                    <a:pt x="254890" y="1749"/>
                  </a:lnTo>
                  <a:lnTo>
                    <a:pt x="0" y="148941"/>
                  </a:lnTo>
                  <a:lnTo>
                    <a:pt x="1000" y="155438"/>
                  </a:lnTo>
                  <a:lnTo>
                    <a:pt x="279879" y="155438"/>
                  </a:lnTo>
                  <a:lnTo>
                    <a:pt x="258763" y="5748"/>
                  </a:lnTo>
                  <a:lnTo>
                    <a:pt x="257889" y="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E71AD40C-C21C-4C18-BC97-8B6410B77813}"/>
                </a:ext>
              </a:extLst>
            </p:cNvPr>
            <p:cNvSpPr/>
            <p:nvPr/>
          </p:nvSpPr>
          <p:spPr>
            <a:xfrm>
              <a:off x="7014999" y="3814861"/>
              <a:ext cx="1252583" cy="2157764"/>
            </a:xfrm>
            <a:custGeom>
              <a:avLst/>
              <a:gdLst>
                <a:gd name="connsiteX0" fmla="*/ 1095652 w 1252583"/>
                <a:gd name="connsiteY0" fmla="*/ 2157765 h 2157764"/>
                <a:gd name="connsiteX1" fmla="*/ 1095652 w 1252583"/>
                <a:gd name="connsiteY1" fmla="*/ 2157765 h 2157764"/>
                <a:gd name="connsiteX2" fmla="*/ 1252584 w 1252583"/>
                <a:gd name="connsiteY2" fmla="*/ 2069175 h 2157764"/>
                <a:gd name="connsiteX3" fmla="*/ 1234217 w 1252583"/>
                <a:gd name="connsiteY3" fmla="*/ 1895994 h 2157764"/>
                <a:gd name="connsiteX4" fmla="*/ 1233092 w 1252583"/>
                <a:gd name="connsiteY4" fmla="*/ 1895994 h 2157764"/>
                <a:gd name="connsiteX5" fmla="*/ 1231593 w 1252583"/>
                <a:gd name="connsiteY5" fmla="*/ 1894869 h 2157764"/>
                <a:gd name="connsiteX6" fmla="*/ 1230343 w 1252583"/>
                <a:gd name="connsiteY6" fmla="*/ 1893495 h 2157764"/>
                <a:gd name="connsiteX7" fmla="*/ 1229719 w 1252583"/>
                <a:gd name="connsiteY7" fmla="*/ 1893495 h 2157764"/>
                <a:gd name="connsiteX8" fmla="*/ 1094652 w 1252583"/>
                <a:gd name="connsiteY8" fmla="*/ 1684079 h 2157764"/>
                <a:gd name="connsiteX9" fmla="*/ 778664 w 1252583"/>
                <a:gd name="connsiteY9" fmla="*/ 1197772 h 2157764"/>
                <a:gd name="connsiteX10" fmla="*/ 674708 w 1252583"/>
                <a:gd name="connsiteY10" fmla="*/ 1037461 h 2157764"/>
                <a:gd name="connsiteX11" fmla="*/ 503782 w 1252583"/>
                <a:gd name="connsiteY11" fmla="*/ 775066 h 2157764"/>
                <a:gd name="connsiteX12" fmla="*/ 427690 w 1252583"/>
                <a:gd name="connsiteY12" fmla="*/ 657988 h 2157764"/>
                <a:gd name="connsiteX13" fmla="*/ 0 w 1252583"/>
                <a:gd name="connsiteY13" fmla="*/ 0 h 2157764"/>
                <a:gd name="connsiteX14" fmla="*/ 78466 w 1252583"/>
                <a:gd name="connsiteY14" fmla="*/ 498176 h 2157764"/>
                <a:gd name="connsiteX15" fmla="*/ 127445 w 1252583"/>
                <a:gd name="connsiteY15" fmla="*/ 808303 h 2157764"/>
                <a:gd name="connsiteX16" fmla="*/ 317863 w 1252583"/>
                <a:gd name="connsiteY16" fmla="*/ 1111182 h 2157764"/>
                <a:gd name="connsiteX17" fmla="*/ 287376 w 1252583"/>
                <a:gd name="connsiteY17" fmla="*/ 904514 h 2157764"/>
                <a:gd name="connsiteX18" fmla="*/ 278880 w 1252583"/>
                <a:gd name="connsiteY18" fmla="*/ 891145 h 2157764"/>
                <a:gd name="connsiteX19" fmla="*/ 280504 w 1252583"/>
                <a:gd name="connsiteY19" fmla="*/ 875901 h 2157764"/>
                <a:gd name="connsiteX20" fmla="*/ 291811 w 1252583"/>
                <a:gd name="connsiteY20" fmla="*/ 876251 h 2157764"/>
                <a:gd name="connsiteX21" fmla="*/ 292998 w 1252583"/>
                <a:gd name="connsiteY21" fmla="*/ 877900 h 2157764"/>
                <a:gd name="connsiteX22" fmla="*/ 423317 w 1252583"/>
                <a:gd name="connsiteY22" fmla="*/ 1083068 h 2157764"/>
                <a:gd name="connsiteX23" fmla="*/ 461925 w 1252583"/>
                <a:gd name="connsiteY23" fmla="*/ 1143919 h 2157764"/>
                <a:gd name="connsiteX24" fmla="*/ 461925 w 1252583"/>
                <a:gd name="connsiteY24" fmla="*/ 1145043 h 2157764"/>
                <a:gd name="connsiteX25" fmla="*/ 462675 w 1252583"/>
                <a:gd name="connsiteY25" fmla="*/ 1146168 h 2157764"/>
                <a:gd name="connsiteX26" fmla="*/ 462675 w 1252583"/>
                <a:gd name="connsiteY26" fmla="*/ 1147043 h 2157764"/>
                <a:gd name="connsiteX27" fmla="*/ 462675 w 1252583"/>
                <a:gd name="connsiteY27" fmla="*/ 1149167 h 2157764"/>
                <a:gd name="connsiteX28" fmla="*/ 462675 w 1252583"/>
                <a:gd name="connsiteY28" fmla="*/ 1151166 h 2157764"/>
                <a:gd name="connsiteX29" fmla="*/ 462675 w 1252583"/>
                <a:gd name="connsiteY29" fmla="*/ 1153165 h 2157764"/>
                <a:gd name="connsiteX30" fmla="*/ 462675 w 1252583"/>
                <a:gd name="connsiteY30" fmla="*/ 1155165 h 2157764"/>
                <a:gd name="connsiteX31" fmla="*/ 461801 w 1252583"/>
                <a:gd name="connsiteY31" fmla="*/ 1156789 h 2157764"/>
                <a:gd name="connsiteX32" fmla="*/ 461801 w 1252583"/>
                <a:gd name="connsiteY32" fmla="*/ 1157788 h 215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52583" h="2157764">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w="12483"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D0647682-3F89-43E7-BD9B-AD8917E41326}"/>
                </a:ext>
              </a:extLst>
            </p:cNvPr>
            <p:cNvSpPr/>
            <p:nvPr/>
          </p:nvSpPr>
          <p:spPr>
            <a:xfrm>
              <a:off x="6217719" y="4322158"/>
              <a:ext cx="1502600" cy="2550107"/>
            </a:xfrm>
            <a:custGeom>
              <a:avLst/>
              <a:gdLst>
                <a:gd name="connsiteX0" fmla="*/ 1246087 w 1502600"/>
                <a:gd name="connsiteY0" fmla="*/ 2538738 h 2550107"/>
                <a:gd name="connsiteX1" fmla="*/ 1246087 w 1502600"/>
                <a:gd name="connsiteY1" fmla="*/ 2536489 h 2550107"/>
                <a:gd name="connsiteX2" fmla="*/ 1246087 w 1502600"/>
                <a:gd name="connsiteY2" fmla="*/ 2534489 h 2550107"/>
                <a:gd name="connsiteX3" fmla="*/ 1247086 w 1502600"/>
                <a:gd name="connsiteY3" fmla="*/ 2532490 h 2550107"/>
                <a:gd name="connsiteX4" fmla="*/ 1247961 w 1502600"/>
                <a:gd name="connsiteY4" fmla="*/ 2530741 h 2550107"/>
                <a:gd name="connsiteX5" fmla="*/ 1249085 w 1502600"/>
                <a:gd name="connsiteY5" fmla="*/ 2529366 h 2550107"/>
                <a:gd name="connsiteX6" fmla="*/ 1250585 w 1502600"/>
                <a:gd name="connsiteY6" fmla="*/ 2527992 h 2550107"/>
                <a:gd name="connsiteX7" fmla="*/ 1250585 w 1502600"/>
                <a:gd name="connsiteY7" fmla="*/ 2527992 h 2550107"/>
                <a:gd name="connsiteX8" fmla="*/ 1502601 w 1502600"/>
                <a:gd name="connsiteY8" fmla="*/ 2382550 h 2550107"/>
                <a:gd name="connsiteX9" fmla="*/ 785786 w 1502600"/>
                <a:gd name="connsiteY9" fmla="*/ 1179530 h 2550107"/>
                <a:gd name="connsiteX10" fmla="*/ 785786 w 1502600"/>
                <a:gd name="connsiteY10" fmla="*/ 1179530 h 2550107"/>
                <a:gd name="connsiteX11" fmla="*/ 785036 w 1502600"/>
                <a:gd name="connsiteY11" fmla="*/ 1177655 h 2550107"/>
                <a:gd name="connsiteX12" fmla="*/ 784286 w 1502600"/>
                <a:gd name="connsiteY12" fmla="*/ 1175656 h 2550107"/>
                <a:gd name="connsiteX13" fmla="*/ 784286 w 1502600"/>
                <a:gd name="connsiteY13" fmla="*/ 1175656 h 2550107"/>
                <a:gd name="connsiteX14" fmla="*/ 738931 w 1502600"/>
                <a:gd name="connsiteY14" fmla="*/ 911387 h 2550107"/>
                <a:gd name="connsiteX15" fmla="*/ 738931 w 1502600"/>
                <a:gd name="connsiteY15" fmla="*/ 910387 h 2550107"/>
                <a:gd name="connsiteX16" fmla="*/ 738931 w 1502600"/>
                <a:gd name="connsiteY16" fmla="*/ 908138 h 2550107"/>
                <a:gd name="connsiteX17" fmla="*/ 738931 w 1502600"/>
                <a:gd name="connsiteY17" fmla="*/ 906264 h 2550107"/>
                <a:gd name="connsiteX18" fmla="*/ 739555 w 1502600"/>
                <a:gd name="connsiteY18" fmla="*/ 904264 h 2550107"/>
                <a:gd name="connsiteX19" fmla="*/ 740555 w 1502600"/>
                <a:gd name="connsiteY19" fmla="*/ 902515 h 2550107"/>
                <a:gd name="connsiteX20" fmla="*/ 741680 w 1502600"/>
                <a:gd name="connsiteY20" fmla="*/ 901141 h 2550107"/>
                <a:gd name="connsiteX21" fmla="*/ 743179 w 1502600"/>
                <a:gd name="connsiteY21" fmla="*/ 899891 h 2550107"/>
                <a:gd name="connsiteX22" fmla="*/ 743179 w 1502600"/>
                <a:gd name="connsiteY22" fmla="*/ 899266 h 2550107"/>
                <a:gd name="connsiteX23" fmla="*/ 1236591 w 1502600"/>
                <a:gd name="connsiteY23" fmla="*/ 639245 h 2550107"/>
                <a:gd name="connsiteX24" fmla="*/ 1209602 w 1502600"/>
                <a:gd name="connsiteY24" fmla="*/ 595762 h 2550107"/>
                <a:gd name="connsiteX25" fmla="*/ 1123765 w 1502600"/>
                <a:gd name="connsiteY25" fmla="*/ 640869 h 2550107"/>
                <a:gd name="connsiteX26" fmla="*/ 1123015 w 1502600"/>
                <a:gd name="connsiteY26" fmla="*/ 640869 h 2550107"/>
                <a:gd name="connsiteX27" fmla="*/ 1121265 w 1502600"/>
                <a:gd name="connsiteY27" fmla="*/ 640869 h 2550107"/>
                <a:gd name="connsiteX28" fmla="*/ 1119641 w 1502600"/>
                <a:gd name="connsiteY28" fmla="*/ 640869 h 2550107"/>
                <a:gd name="connsiteX29" fmla="*/ 1117892 w 1502600"/>
                <a:gd name="connsiteY29" fmla="*/ 640869 h 2550107"/>
                <a:gd name="connsiteX30" fmla="*/ 1116393 w 1502600"/>
                <a:gd name="connsiteY30" fmla="*/ 640245 h 2550107"/>
                <a:gd name="connsiteX31" fmla="*/ 1114893 w 1502600"/>
                <a:gd name="connsiteY31" fmla="*/ 639120 h 2550107"/>
                <a:gd name="connsiteX32" fmla="*/ 1113519 w 1502600"/>
                <a:gd name="connsiteY32" fmla="*/ 637745 h 2550107"/>
                <a:gd name="connsiteX33" fmla="*/ 1113519 w 1502600"/>
                <a:gd name="connsiteY33" fmla="*/ 637121 h 2550107"/>
                <a:gd name="connsiteX34" fmla="*/ 908982 w 1502600"/>
                <a:gd name="connsiteY34" fmla="*/ 312250 h 2550107"/>
                <a:gd name="connsiteX35" fmla="*/ 908982 w 1502600"/>
                <a:gd name="connsiteY35" fmla="*/ 312250 h 2550107"/>
                <a:gd name="connsiteX36" fmla="*/ 908233 w 1502600"/>
                <a:gd name="connsiteY36" fmla="*/ 310251 h 2550107"/>
                <a:gd name="connsiteX37" fmla="*/ 907608 w 1502600"/>
                <a:gd name="connsiteY37" fmla="*/ 308377 h 2550107"/>
                <a:gd name="connsiteX38" fmla="*/ 907608 w 1502600"/>
                <a:gd name="connsiteY38" fmla="*/ 308377 h 2550107"/>
                <a:gd name="connsiteX39" fmla="*/ 859004 w 1502600"/>
                <a:gd name="connsiteY39" fmla="*/ 0 h 2550107"/>
                <a:gd name="connsiteX40" fmla="*/ 0 w 1502600"/>
                <a:gd name="connsiteY40" fmla="*/ 432452 h 2550107"/>
                <a:gd name="connsiteX41" fmla="*/ 65097 w 1502600"/>
                <a:gd name="connsiteY41" fmla="*/ 747452 h 2550107"/>
                <a:gd name="connsiteX42" fmla="*/ 1095277 w 1502600"/>
                <a:gd name="connsiteY42" fmla="*/ 2550108 h 2550107"/>
                <a:gd name="connsiteX43" fmla="*/ 1247836 w 1502600"/>
                <a:gd name="connsiteY43" fmla="*/ 2550108 h 2550107"/>
                <a:gd name="connsiteX44" fmla="*/ 1246087 w 1502600"/>
                <a:gd name="connsiteY44" fmla="*/ 2539487 h 2550107"/>
                <a:gd name="connsiteX45" fmla="*/ 1246087 w 1502600"/>
                <a:gd name="connsiteY45" fmla="*/ 2538738 h 2550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02600" h="2550107">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w="12483"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68A2AF3B-D0CF-4E2A-B175-DD5C1FFC22BD}"/>
                </a:ext>
              </a:extLst>
            </p:cNvPr>
            <p:cNvSpPr/>
            <p:nvPr/>
          </p:nvSpPr>
          <p:spPr>
            <a:xfrm>
              <a:off x="7305998" y="4725997"/>
              <a:ext cx="110577" cy="213664"/>
            </a:xfrm>
            <a:custGeom>
              <a:avLst/>
              <a:gdLst>
                <a:gd name="connsiteX0" fmla="*/ 30987 w 110577"/>
                <a:gd name="connsiteY0" fmla="*/ 206792 h 213664"/>
                <a:gd name="connsiteX1" fmla="*/ 35235 w 110577"/>
                <a:gd name="connsiteY1" fmla="*/ 213665 h 213664"/>
                <a:gd name="connsiteX2" fmla="*/ 110577 w 110577"/>
                <a:gd name="connsiteY2" fmla="*/ 174180 h 213664"/>
                <a:gd name="connsiteX3" fmla="*/ 0 w 110577"/>
                <a:gd name="connsiteY3" fmla="*/ 0 h 213664"/>
                <a:gd name="connsiteX4" fmla="*/ 30987 w 110577"/>
                <a:gd name="connsiteY4" fmla="*/ 206792 h 213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77" h="213664">
                  <a:moveTo>
                    <a:pt x="30987" y="206792"/>
                  </a:moveTo>
                  <a:lnTo>
                    <a:pt x="35235" y="213665"/>
                  </a:lnTo>
                  <a:lnTo>
                    <a:pt x="110577" y="174180"/>
                  </a:lnTo>
                  <a:lnTo>
                    <a:pt x="0" y="0"/>
                  </a:lnTo>
                  <a:lnTo>
                    <a:pt x="30987" y="206792"/>
                  </a:lnTo>
                  <a:close/>
                </a:path>
              </a:pathLst>
            </a:custGeom>
            <a:solidFill>
              <a:schemeClr val="accent6">
                <a:lumMod val="75000"/>
              </a:schemeClr>
            </a:solidFill>
            <a:ln w="12483"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B1135371-C48D-40E0-AF1B-1345F337F1A8}"/>
                </a:ext>
              </a:extLst>
            </p:cNvPr>
            <p:cNvSpPr/>
            <p:nvPr/>
          </p:nvSpPr>
          <p:spPr>
            <a:xfrm>
              <a:off x="8126144" y="5414223"/>
              <a:ext cx="420568" cy="536286"/>
            </a:xfrm>
            <a:custGeom>
              <a:avLst/>
              <a:gdLst>
                <a:gd name="connsiteX0" fmla="*/ 0 w 420568"/>
                <a:gd name="connsiteY0" fmla="*/ 74845 h 536286"/>
                <a:gd name="connsiteX1" fmla="*/ 128819 w 420568"/>
                <a:gd name="connsiteY1" fmla="*/ 273016 h 536286"/>
                <a:gd name="connsiteX2" fmla="*/ 129944 w 420568"/>
                <a:gd name="connsiteY2" fmla="*/ 273016 h 536286"/>
                <a:gd name="connsiteX3" fmla="*/ 129944 w 420568"/>
                <a:gd name="connsiteY3" fmla="*/ 273016 h 536286"/>
                <a:gd name="connsiteX4" fmla="*/ 131818 w 420568"/>
                <a:gd name="connsiteY4" fmla="*/ 273016 h 536286"/>
                <a:gd name="connsiteX5" fmla="*/ 133318 w 420568"/>
                <a:gd name="connsiteY5" fmla="*/ 273016 h 536286"/>
                <a:gd name="connsiteX6" fmla="*/ 134942 w 420568"/>
                <a:gd name="connsiteY6" fmla="*/ 273891 h 536286"/>
                <a:gd name="connsiteX7" fmla="*/ 137441 w 420568"/>
                <a:gd name="connsiteY7" fmla="*/ 276390 h 536286"/>
                <a:gd name="connsiteX8" fmla="*/ 138565 w 420568"/>
                <a:gd name="connsiteY8" fmla="*/ 278264 h 536286"/>
                <a:gd name="connsiteX9" fmla="*/ 138565 w 420568"/>
                <a:gd name="connsiteY9" fmla="*/ 278264 h 536286"/>
                <a:gd name="connsiteX10" fmla="*/ 138565 w 420568"/>
                <a:gd name="connsiteY10" fmla="*/ 279888 h 536286"/>
                <a:gd name="connsiteX11" fmla="*/ 138565 w 420568"/>
                <a:gd name="connsiteY11" fmla="*/ 281513 h 536286"/>
                <a:gd name="connsiteX12" fmla="*/ 157432 w 420568"/>
                <a:gd name="connsiteY12" fmla="*/ 459567 h 536286"/>
                <a:gd name="connsiteX13" fmla="*/ 209410 w 420568"/>
                <a:gd name="connsiteY13" fmla="*/ 430328 h 536286"/>
                <a:gd name="connsiteX14" fmla="*/ 210159 w 420568"/>
                <a:gd name="connsiteY14" fmla="*/ 430328 h 536286"/>
                <a:gd name="connsiteX15" fmla="*/ 212033 w 420568"/>
                <a:gd name="connsiteY15" fmla="*/ 430328 h 536286"/>
                <a:gd name="connsiteX16" fmla="*/ 213658 w 420568"/>
                <a:gd name="connsiteY16" fmla="*/ 430328 h 536286"/>
                <a:gd name="connsiteX17" fmla="*/ 215282 w 420568"/>
                <a:gd name="connsiteY17" fmla="*/ 430328 h 536286"/>
                <a:gd name="connsiteX18" fmla="*/ 216906 w 420568"/>
                <a:gd name="connsiteY18" fmla="*/ 430953 h 536286"/>
                <a:gd name="connsiteX19" fmla="*/ 218406 w 420568"/>
                <a:gd name="connsiteY19" fmla="*/ 431953 h 536286"/>
                <a:gd name="connsiteX20" fmla="*/ 219780 w 420568"/>
                <a:gd name="connsiteY20" fmla="*/ 433452 h 536286"/>
                <a:gd name="connsiteX21" fmla="*/ 219780 w 420568"/>
                <a:gd name="connsiteY21" fmla="*/ 434077 h 536286"/>
                <a:gd name="connsiteX22" fmla="*/ 286251 w 420568"/>
                <a:gd name="connsiteY22" fmla="*/ 536286 h 536286"/>
                <a:gd name="connsiteX23" fmla="*/ 286251 w 420568"/>
                <a:gd name="connsiteY23" fmla="*/ 536286 h 536286"/>
                <a:gd name="connsiteX24" fmla="*/ 420568 w 420568"/>
                <a:gd name="connsiteY24" fmla="*/ 460067 h 536286"/>
                <a:gd name="connsiteX25" fmla="*/ 420568 w 420568"/>
                <a:gd name="connsiteY25" fmla="*/ 458442 h 536286"/>
                <a:gd name="connsiteX26" fmla="*/ 419694 w 420568"/>
                <a:gd name="connsiteY26" fmla="*/ 448696 h 536286"/>
                <a:gd name="connsiteX27" fmla="*/ 418069 w 420568"/>
                <a:gd name="connsiteY27" fmla="*/ 431703 h 536286"/>
                <a:gd name="connsiteX28" fmla="*/ 133318 w 420568"/>
                <a:gd name="connsiteY28" fmla="*/ 0 h 536286"/>
                <a:gd name="connsiteX29" fmla="*/ 133318 w 420568"/>
                <a:gd name="connsiteY29" fmla="*/ 0 h 5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0568" h="536286">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9697EE5B-A76B-40C8-BFDF-8CD2521CE026}"/>
                </a:ext>
              </a:extLst>
            </p:cNvPr>
            <p:cNvSpPr/>
            <p:nvPr/>
          </p:nvSpPr>
          <p:spPr>
            <a:xfrm>
              <a:off x="7523155" y="4048267"/>
              <a:ext cx="1024307" cy="1797533"/>
            </a:xfrm>
            <a:custGeom>
              <a:avLst/>
              <a:gdLst>
                <a:gd name="connsiteX0" fmla="*/ 372839 w 1024307"/>
                <a:gd name="connsiteY0" fmla="*/ 894643 h 1797533"/>
                <a:gd name="connsiteX1" fmla="*/ 415321 w 1024307"/>
                <a:gd name="connsiteY1" fmla="*/ 872027 h 1797533"/>
                <a:gd name="connsiteX2" fmla="*/ 426903 w 1024307"/>
                <a:gd name="connsiteY2" fmla="*/ 875238 h 1797533"/>
                <a:gd name="connsiteX3" fmla="*/ 427815 w 1024307"/>
                <a:gd name="connsiteY3" fmla="*/ 877650 h 1797533"/>
                <a:gd name="connsiteX4" fmla="*/ 425066 w 1024307"/>
                <a:gd name="connsiteY4" fmla="*/ 890145 h 1797533"/>
                <a:gd name="connsiteX5" fmla="*/ 737431 w 1024307"/>
                <a:gd name="connsiteY5" fmla="*/ 1362707 h 1797533"/>
                <a:gd name="connsiteX6" fmla="*/ 737431 w 1024307"/>
                <a:gd name="connsiteY6" fmla="*/ 1362707 h 1797533"/>
                <a:gd name="connsiteX7" fmla="*/ 739555 w 1024307"/>
                <a:gd name="connsiteY7" fmla="*/ 1363706 h 1797533"/>
                <a:gd name="connsiteX8" fmla="*/ 739555 w 1024307"/>
                <a:gd name="connsiteY8" fmla="*/ 1365830 h 1797533"/>
                <a:gd name="connsiteX9" fmla="*/ 1024307 w 1024307"/>
                <a:gd name="connsiteY9" fmla="*/ 1797533 h 1797533"/>
                <a:gd name="connsiteX10" fmla="*/ 997444 w 1024307"/>
                <a:gd name="connsiteY10" fmla="*/ 1501152 h 1797533"/>
                <a:gd name="connsiteX11" fmla="*/ 997444 w 1024307"/>
                <a:gd name="connsiteY11" fmla="*/ 1501152 h 1797533"/>
                <a:gd name="connsiteX12" fmla="*/ 997444 w 1024307"/>
                <a:gd name="connsiteY12" fmla="*/ 1497528 h 1797533"/>
                <a:gd name="connsiteX13" fmla="*/ 997444 w 1024307"/>
                <a:gd name="connsiteY13" fmla="*/ 1495779 h 1797533"/>
                <a:gd name="connsiteX14" fmla="*/ 997444 w 1024307"/>
                <a:gd name="connsiteY14" fmla="*/ 1494529 h 1797533"/>
                <a:gd name="connsiteX15" fmla="*/ 997444 w 1024307"/>
                <a:gd name="connsiteY15" fmla="*/ 1493529 h 1797533"/>
                <a:gd name="connsiteX16" fmla="*/ 998194 w 1024307"/>
                <a:gd name="connsiteY16" fmla="*/ 1492030 h 1797533"/>
                <a:gd name="connsiteX17" fmla="*/ 998194 w 1024307"/>
                <a:gd name="connsiteY17" fmla="*/ 1492030 h 1797533"/>
                <a:gd name="connsiteX18" fmla="*/ 0 w 1024307"/>
                <a:gd name="connsiteY18" fmla="*/ 0 h 1797533"/>
                <a:gd name="connsiteX19" fmla="*/ 55351 w 1024307"/>
                <a:gd name="connsiteY19" fmla="*/ 412961 h 1797533"/>
                <a:gd name="connsiteX20" fmla="*/ 372214 w 1024307"/>
                <a:gd name="connsiteY20" fmla="*/ 895393 h 179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4307" h="1797533">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w="12483"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FF3FD335-8DB5-4909-91F8-C411B2C42262}"/>
                </a:ext>
              </a:extLst>
            </p:cNvPr>
            <p:cNvSpPr/>
            <p:nvPr/>
          </p:nvSpPr>
          <p:spPr>
            <a:xfrm>
              <a:off x="7814904" y="4937538"/>
              <a:ext cx="444183" cy="547531"/>
            </a:xfrm>
            <a:custGeom>
              <a:avLst/>
              <a:gdLst>
                <a:gd name="connsiteX0" fmla="*/ 88337 w 444183"/>
                <a:gd name="connsiteY0" fmla="*/ 25615 h 547531"/>
                <a:gd name="connsiteX1" fmla="*/ 21866 w 444183"/>
                <a:gd name="connsiteY1" fmla="*/ 61100 h 547531"/>
                <a:gd name="connsiteX2" fmla="*/ 0 w 444183"/>
                <a:gd name="connsiteY2" fmla="*/ 72721 h 547531"/>
                <a:gd name="connsiteX3" fmla="*/ 308867 w 444183"/>
                <a:gd name="connsiteY3" fmla="*/ 547532 h 547531"/>
                <a:gd name="connsiteX4" fmla="*/ 308867 w 444183"/>
                <a:gd name="connsiteY4" fmla="*/ 547532 h 547531"/>
                <a:gd name="connsiteX5" fmla="*/ 444183 w 444183"/>
                <a:gd name="connsiteY5" fmla="*/ 472562 h 547531"/>
                <a:gd name="connsiteX6" fmla="*/ 131818 w 444183"/>
                <a:gd name="connsiteY6" fmla="*/ 0 h 547531"/>
                <a:gd name="connsiteX7" fmla="*/ 129944 w 444183"/>
                <a:gd name="connsiteY7" fmla="*/ 1624 h 54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183" h="547531">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w="12483"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3D7C1652-2B69-4154-9A5F-8FE82415BA63}"/>
                </a:ext>
              </a:extLst>
            </p:cNvPr>
            <p:cNvSpPr/>
            <p:nvPr/>
          </p:nvSpPr>
          <p:spPr>
            <a:xfrm>
              <a:off x="7145568" y="2343947"/>
              <a:ext cx="451055" cy="2279341"/>
            </a:xfrm>
            <a:custGeom>
              <a:avLst/>
              <a:gdLst>
                <a:gd name="connsiteX0" fmla="*/ 179422 w 451055"/>
                <a:gd name="connsiteY0" fmla="*/ 1272243 h 2279341"/>
                <a:gd name="connsiteX1" fmla="*/ 283253 w 451055"/>
                <a:gd name="connsiteY1" fmla="*/ 2007450 h 2279341"/>
                <a:gd name="connsiteX2" fmla="*/ 342727 w 451055"/>
                <a:gd name="connsiteY2" fmla="*/ 2098663 h 2279341"/>
                <a:gd name="connsiteX3" fmla="*/ 419069 w 451055"/>
                <a:gd name="connsiteY3" fmla="*/ 2215617 h 2279341"/>
                <a:gd name="connsiteX4" fmla="*/ 419069 w 451055"/>
                <a:gd name="connsiteY4" fmla="*/ 2216866 h 2279341"/>
                <a:gd name="connsiteX5" fmla="*/ 419694 w 451055"/>
                <a:gd name="connsiteY5" fmla="*/ 2217991 h 2279341"/>
                <a:gd name="connsiteX6" fmla="*/ 419694 w 451055"/>
                <a:gd name="connsiteY6" fmla="*/ 2218740 h 2279341"/>
                <a:gd name="connsiteX7" fmla="*/ 419694 w 451055"/>
                <a:gd name="connsiteY7" fmla="*/ 2220864 h 2279341"/>
                <a:gd name="connsiteX8" fmla="*/ 419694 w 451055"/>
                <a:gd name="connsiteY8" fmla="*/ 2222864 h 2279341"/>
                <a:gd name="connsiteX9" fmla="*/ 419694 w 451055"/>
                <a:gd name="connsiteY9" fmla="*/ 2224863 h 2279341"/>
                <a:gd name="connsiteX10" fmla="*/ 419069 w 451055"/>
                <a:gd name="connsiteY10" fmla="*/ 2226862 h 2279341"/>
                <a:gd name="connsiteX11" fmla="*/ 418194 w 451055"/>
                <a:gd name="connsiteY11" fmla="*/ 2228487 h 2279341"/>
                <a:gd name="connsiteX12" fmla="*/ 418194 w 451055"/>
                <a:gd name="connsiteY12" fmla="*/ 2229361 h 2279341"/>
                <a:gd name="connsiteX13" fmla="*/ 451055 w 451055"/>
                <a:gd name="connsiteY13" fmla="*/ 2279341 h 2279341"/>
                <a:gd name="connsiteX14" fmla="*/ 429440 w 451055"/>
                <a:gd name="connsiteY14" fmla="*/ 2118031 h 2279341"/>
                <a:gd name="connsiteX15" fmla="*/ 373214 w 451055"/>
                <a:gd name="connsiteY15" fmla="*/ 1697323 h 2279341"/>
                <a:gd name="connsiteX16" fmla="*/ 180047 w 451055"/>
                <a:gd name="connsiteY16" fmla="*/ 253024 h 2279341"/>
                <a:gd name="connsiteX17" fmla="*/ 0 w 451055"/>
                <a:gd name="connsiteY17" fmla="*/ 0 h 2279341"/>
                <a:gd name="connsiteX18" fmla="*/ 49978 w 451055"/>
                <a:gd name="connsiteY18" fmla="*/ 349861 h 2279341"/>
                <a:gd name="connsiteX19" fmla="*/ 69345 w 451055"/>
                <a:gd name="connsiteY19" fmla="*/ 487306 h 22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1055" h="2279341">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tx2"/>
            </a:solidFill>
            <a:ln w="12483"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6FC17CED-D88A-476D-A41B-CAB662B860F9}"/>
                </a:ext>
              </a:extLst>
            </p:cNvPr>
            <p:cNvSpPr/>
            <p:nvPr/>
          </p:nvSpPr>
          <p:spPr>
            <a:xfrm>
              <a:off x="7539772" y="4575682"/>
              <a:ext cx="186044" cy="263895"/>
            </a:xfrm>
            <a:custGeom>
              <a:avLst/>
              <a:gdLst>
                <a:gd name="connsiteX0" fmla="*/ 0 w 186044"/>
                <a:gd name="connsiteY0" fmla="*/ 11496 h 263895"/>
                <a:gd name="connsiteX1" fmla="*/ 163679 w 186044"/>
                <a:gd name="connsiteY1" fmla="*/ 263270 h 263895"/>
                <a:gd name="connsiteX2" fmla="*/ 163679 w 186044"/>
                <a:gd name="connsiteY2" fmla="*/ 263895 h 263895"/>
                <a:gd name="connsiteX3" fmla="*/ 186045 w 186044"/>
                <a:gd name="connsiteY3" fmla="*/ 252150 h 263895"/>
                <a:gd name="connsiteX4" fmla="*/ 58225 w 186044"/>
                <a:gd name="connsiteY4" fmla="*/ 56228 h 263895"/>
                <a:gd name="connsiteX5" fmla="*/ 21491 w 186044"/>
                <a:gd name="connsiteY5" fmla="*/ 0 h 263895"/>
                <a:gd name="connsiteX6" fmla="*/ 20866 w 186044"/>
                <a:gd name="connsiteY6" fmla="*/ 0 h 26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263895">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w="12483"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ED33C828-71CB-48A4-9024-3C2DCADE712A}"/>
                </a:ext>
              </a:extLst>
            </p:cNvPr>
            <p:cNvSpPr/>
            <p:nvPr/>
          </p:nvSpPr>
          <p:spPr>
            <a:xfrm>
              <a:off x="7458932" y="4455230"/>
              <a:ext cx="84338" cy="114329"/>
            </a:xfrm>
            <a:custGeom>
              <a:avLst/>
              <a:gdLst>
                <a:gd name="connsiteX0" fmla="*/ 69345 w 84338"/>
                <a:gd name="connsiteY0" fmla="*/ 114329 h 114329"/>
                <a:gd name="connsiteX1" fmla="*/ 84339 w 84338"/>
                <a:gd name="connsiteY1" fmla="*/ 106582 h 114329"/>
                <a:gd name="connsiteX2" fmla="*/ 15243 w 84338"/>
                <a:gd name="connsiteY2" fmla="*/ 750 h 114329"/>
                <a:gd name="connsiteX3" fmla="*/ 14744 w 84338"/>
                <a:gd name="connsiteY3" fmla="*/ 0 h 114329"/>
                <a:gd name="connsiteX4" fmla="*/ 0 w 84338"/>
                <a:gd name="connsiteY4" fmla="*/ 7622 h 114329"/>
                <a:gd name="connsiteX5" fmla="*/ 69345 w 84338"/>
                <a:gd name="connsiteY5" fmla="*/ 114329 h 11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38" h="114329">
                  <a:moveTo>
                    <a:pt x="69345" y="114329"/>
                  </a:moveTo>
                  <a:lnTo>
                    <a:pt x="84339" y="106582"/>
                  </a:lnTo>
                  <a:lnTo>
                    <a:pt x="15243" y="750"/>
                  </a:lnTo>
                  <a:lnTo>
                    <a:pt x="14744" y="0"/>
                  </a:lnTo>
                  <a:lnTo>
                    <a:pt x="0" y="7622"/>
                  </a:lnTo>
                  <a:lnTo>
                    <a:pt x="69345" y="114329"/>
                  </a:lnTo>
                  <a:close/>
                </a:path>
              </a:pathLst>
            </a:custGeom>
            <a:solidFill>
              <a:srgbClr val="F26544"/>
            </a:solidFill>
            <a:ln w="12483"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98CC4452-02B2-418F-9DEF-552B02E57354}"/>
                </a:ext>
              </a:extLst>
            </p:cNvPr>
            <p:cNvSpPr/>
            <p:nvPr/>
          </p:nvSpPr>
          <p:spPr>
            <a:xfrm>
              <a:off x="7014000" y="3634058"/>
              <a:ext cx="457177" cy="825670"/>
            </a:xfrm>
            <a:custGeom>
              <a:avLst/>
              <a:gdLst>
                <a:gd name="connsiteX0" fmla="*/ 442434 w 457177"/>
                <a:gd name="connsiteY0" fmla="*/ 824921 h 825670"/>
                <a:gd name="connsiteX1" fmla="*/ 442434 w 457177"/>
                <a:gd name="connsiteY1" fmla="*/ 825671 h 825670"/>
                <a:gd name="connsiteX2" fmla="*/ 457177 w 457177"/>
                <a:gd name="connsiteY2" fmla="*/ 818049 h 825670"/>
                <a:gd name="connsiteX3" fmla="*/ 398828 w 457177"/>
                <a:gd name="connsiteY3" fmla="*/ 728584 h 825670"/>
                <a:gd name="connsiteX4" fmla="*/ 398828 w 457177"/>
                <a:gd name="connsiteY4" fmla="*/ 728584 h 825670"/>
                <a:gd name="connsiteX5" fmla="*/ 397953 w 457177"/>
                <a:gd name="connsiteY5" fmla="*/ 726585 h 825670"/>
                <a:gd name="connsiteX6" fmla="*/ 397953 w 457177"/>
                <a:gd name="connsiteY6" fmla="*/ 724711 h 825670"/>
                <a:gd name="connsiteX7" fmla="*/ 397953 w 457177"/>
                <a:gd name="connsiteY7" fmla="*/ 724711 h 825670"/>
                <a:gd name="connsiteX8" fmla="*/ 295747 w 457177"/>
                <a:gd name="connsiteY8" fmla="*/ 0 h 825670"/>
                <a:gd name="connsiteX9" fmla="*/ 0 w 457177"/>
                <a:gd name="connsiteY9" fmla="*/ 144692 h 82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77" h="82567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w="12483"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C71C7A02-F77E-4B67-9525-C93ABA17930E}"/>
                </a:ext>
              </a:extLst>
            </p:cNvPr>
            <p:cNvSpPr/>
            <p:nvPr/>
          </p:nvSpPr>
          <p:spPr>
            <a:xfrm>
              <a:off x="5732678" y="2839874"/>
              <a:ext cx="1571321" cy="1910988"/>
            </a:xfrm>
            <a:custGeom>
              <a:avLst/>
              <a:gdLst>
                <a:gd name="connsiteX0" fmla="*/ 1257332 w 1571321"/>
                <a:gd name="connsiteY0" fmla="*/ 934252 h 1910988"/>
                <a:gd name="connsiteX1" fmla="*/ 1257332 w 1571321"/>
                <a:gd name="connsiteY1" fmla="*/ 932503 h 1910988"/>
                <a:gd name="connsiteX2" fmla="*/ 1257332 w 1571321"/>
                <a:gd name="connsiteY2" fmla="*/ 931503 h 1910988"/>
                <a:gd name="connsiteX3" fmla="*/ 1257332 w 1571321"/>
                <a:gd name="connsiteY3" fmla="*/ 930004 h 1910988"/>
                <a:gd name="connsiteX4" fmla="*/ 1257332 w 1571321"/>
                <a:gd name="connsiteY4" fmla="*/ 928505 h 1910988"/>
                <a:gd name="connsiteX5" fmla="*/ 1257332 w 1571321"/>
                <a:gd name="connsiteY5" fmla="*/ 927630 h 1910988"/>
                <a:gd name="connsiteX6" fmla="*/ 1258081 w 1571321"/>
                <a:gd name="connsiteY6" fmla="*/ 926506 h 1910988"/>
                <a:gd name="connsiteX7" fmla="*/ 1259081 w 1571321"/>
                <a:gd name="connsiteY7" fmla="*/ 925256 h 1910988"/>
                <a:gd name="connsiteX8" fmla="*/ 1259081 w 1571321"/>
                <a:gd name="connsiteY8" fmla="*/ 925256 h 1910988"/>
                <a:gd name="connsiteX9" fmla="*/ 1259081 w 1571321"/>
                <a:gd name="connsiteY9" fmla="*/ 925256 h 1910988"/>
                <a:gd name="connsiteX10" fmla="*/ 1260081 w 1571321"/>
                <a:gd name="connsiteY10" fmla="*/ 924631 h 1910988"/>
                <a:gd name="connsiteX11" fmla="*/ 1260955 w 1571321"/>
                <a:gd name="connsiteY11" fmla="*/ 924007 h 1910988"/>
                <a:gd name="connsiteX12" fmla="*/ 1571321 w 1571321"/>
                <a:gd name="connsiteY12" fmla="*/ 772067 h 1910988"/>
                <a:gd name="connsiteX13" fmla="*/ 1462368 w 1571321"/>
                <a:gd name="connsiteY13" fmla="*/ 0 h 1910988"/>
                <a:gd name="connsiteX14" fmla="*/ 0 w 1571321"/>
                <a:gd name="connsiteY14" fmla="*/ 683727 h 1910988"/>
                <a:gd name="connsiteX15" fmla="*/ 354347 w 1571321"/>
                <a:gd name="connsiteY15" fmla="*/ 1284488 h 1910988"/>
                <a:gd name="connsiteX16" fmla="*/ 354972 w 1571321"/>
                <a:gd name="connsiteY16" fmla="*/ 1286362 h 1910988"/>
                <a:gd name="connsiteX17" fmla="*/ 355721 w 1571321"/>
                <a:gd name="connsiteY17" fmla="*/ 1288236 h 1910988"/>
                <a:gd name="connsiteX18" fmla="*/ 484291 w 1571321"/>
                <a:gd name="connsiteY18" fmla="*/ 1910988 h 1910988"/>
                <a:gd name="connsiteX19" fmla="*/ 1343170 w 1571321"/>
                <a:gd name="connsiteY19" fmla="*/ 1477536 h 1910988"/>
                <a:gd name="connsiteX20" fmla="*/ 1343170 w 1571321"/>
                <a:gd name="connsiteY20" fmla="*/ 1477536 h 1910988"/>
                <a:gd name="connsiteX21" fmla="*/ 1257332 w 1571321"/>
                <a:gd name="connsiteY21" fmla="*/ 935252 h 191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1321" h="1910988">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5FF424F3-BE6E-4458-B259-44173679062F}"/>
                </a:ext>
              </a:extLst>
            </p:cNvPr>
            <p:cNvSpPr/>
            <p:nvPr/>
          </p:nvSpPr>
          <p:spPr>
            <a:xfrm>
              <a:off x="7579505" y="4468975"/>
              <a:ext cx="312864" cy="510171"/>
            </a:xfrm>
            <a:custGeom>
              <a:avLst/>
              <a:gdLst>
                <a:gd name="connsiteX0" fmla="*/ 249392 w 312864"/>
                <a:gd name="connsiteY0" fmla="*/ 510171 h 510171"/>
                <a:gd name="connsiteX1" fmla="*/ 250017 w 312864"/>
                <a:gd name="connsiteY1" fmla="*/ 509797 h 510171"/>
                <a:gd name="connsiteX2" fmla="*/ 312865 w 312864"/>
                <a:gd name="connsiteY2" fmla="*/ 476310 h 510171"/>
                <a:gd name="connsiteX3" fmla="*/ 0 w 312864"/>
                <a:gd name="connsiteY3" fmla="*/ 0 h 510171"/>
                <a:gd name="connsiteX4" fmla="*/ 21616 w 312864"/>
                <a:gd name="connsiteY4" fmla="*/ 160936 h 510171"/>
                <a:gd name="connsiteX5" fmla="*/ 150435 w 312864"/>
                <a:gd name="connsiteY5" fmla="*/ 358357 h 510171"/>
                <a:gd name="connsiteX6" fmla="*/ 249392 w 312864"/>
                <a:gd name="connsiteY6" fmla="*/ 510171 h 51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864" h="510171">
                  <a:moveTo>
                    <a:pt x="249392" y="510171"/>
                  </a:moveTo>
                  <a:lnTo>
                    <a:pt x="250017" y="509797"/>
                  </a:lnTo>
                  <a:lnTo>
                    <a:pt x="312865" y="476310"/>
                  </a:lnTo>
                  <a:lnTo>
                    <a:pt x="0" y="0"/>
                  </a:lnTo>
                  <a:lnTo>
                    <a:pt x="21616" y="160936"/>
                  </a:lnTo>
                  <a:lnTo>
                    <a:pt x="150435" y="358357"/>
                  </a:lnTo>
                  <a:lnTo>
                    <a:pt x="249392" y="510171"/>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7A690CDF-EFFF-4833-8DEA-E9E99F17DA70}"/>
                </a:ext>
              </a:extLst>
            </p:cNvPr>
            <p:cNvSpPr/>
            <p:nvPr/>
          </p:nvSpPr>
          <p:spPr>
            <a:xfrm>
              <a:off x="7522780" y="3836352"/>
              <a:ext cx="1431006" cy="1701196"/>
            </a:xfrm>
            <a:custGeom>
              <a:avLst/>
              <a:gdLst>
                <a:gd name="connsiteX0" fmla="*/ 1000318 w 1431006"/>
                <a:gd name="connsiteY0" fmla="*/ 1701197 h 1701196"/>
                <a:gd name="connsiteX1" fmla="*/ 1001192 w 1431006"/>
                <a:gd name="connsiteY1" fmla="*/ 1700447 h 1701196"/>
                <a:gd name="connsiteX2" fmla="*/ 1001192 w 1431006"/>
                <a:gd name="connsiteY2" fmla="*/ 1700447 h 1701196"/>
                <a:gd name="connsiteX3" fmla="*/ 1431007 w 1431006"/>
                <a:gd name="connsiteY3" fmla="*/ 1460542 h 1701196"/>
                <a:gd name="connsiteX4" fmla="*/ 1132136 w 1431006"/>
                <a:gd name="connsiteY4" fmla="*/ 1031589 h 1701196"/>
                <a:gd name="connsiteX5" fmla="*/ 794782 w 1431006"/>
                <a:gd name="connsiteY5" fmla="*/ 1214391 h 1701196"/>
                <a:gd name="connsiteX6" fmla="*/ 794782 w 1431006"/>
                <a:gd name="connsiteY6" fmla="*/ 1214391 h 1701196"/>
                <a:gd name="connsiteX7" fmla="*/ 793407 w 1431006"/>
                <a:gd name="connsiteY7" fmla="*/ 1216640 h 1701196"/>
                <a:gd name="connsiteX8" fmla="*/ 791533 w 1431006"/>
                <a:gd name="connsiteY8" fmla="*/ 1215015 h 1701196"/>
                <a:gd name="connsiteX9" fmla="*/ 791533 w 1431006"/>
                <a:gd name="connsiteY9" fmla="*/ 1214891 h 1701196"/>
                <a:gd name="connsiteX10" fmla="*/ 791533 w 1431006"/>
                <a:gd name="connsiteY10" fmla="*/ 1211892 h 1701196"/>
                <a:gd name="connsiteX11" fmla="*/ 732309 w 1431006"/>
                <a:gd name="connsiteY11" fmla="*/ 1124427 h 1701196"/>
                <a:gd name="connsiteX12" fmla="*/ 731559 w 1431006"/>
                <a:gd name="connsiteY12" fmla="*/ 1124427 h 1701196"/>
                <a:gd name="connsiteX13" fmla="*/ 729810 w 1431006"/>
                <a:gd name="connsiteY13" fmla="*/ 1122927 h 1701196"/>
                <a:gd name="connsiteX14" fmla="*/ 729810 w 1431006"/>
                <a:gd name="connsiteY14" fmla="*/ 1122802 h 1701196"/>
                <a:gd name="connsiteX15" fmla="*/ 729810 w 1431006"/>
                <a:gd name="connsiteY15" fmla="*/ 1119678 h 1701196"/>
                <a:gd name="connsiteX16" fmla="*/ 475170 w 1431006"/>
                <a:gd name="connsiteY16" fmla="*/ 742204 h 1701196"/>
                <a:gd name="connsiteX17" fmla="*/ 470797 w 1431006"/>
                <a:gd name="connsiteY17" fmla="*/ 744703 h 1701196"/>
                <a:gd name="connsiteX18" fmla="*/ 460688 w 1431006"/>
                <a:gd name="connsiteY18" fmla="*/ 735857 h 1701196"/>
                <a:gd name="connsiteX19" fmla="*/ 460676 w 1431006"/>
                <a:gd name="connsiteY19" fmla="*/ 735457 h 1701196"/>
                <a:gd name="connsiteX20" fmla="*/ 459301 w 1431006"/>
                <a:gd name="connsiteY20" fmla="*/ 722962 h 1701196"/>
                <a:gd name="connsiteX21" fmla="*/ 459301 w 1431006"/>
                <a:gd name="connsiteY21" fmla="*/ 722337 h 1701196"/>
                <a:gd name="connsiteX22" fmla="*/ 459301 w 1431006"/>
                <a:gd name="connsiteY22" fmla="*/ 720088 h 1701196"/>
                <a:gd name="connsiteX23" fmla="*/ 459301 w 1431006"/>
                <a:gd name="connsiteY23" fmla="*/ 718089 h 1701196"/>
                <a:gd name="connsiteX24" fmla="*/ 460051 w 1431006"/>
                <a:gd name="connsiteY24" fmla="*/ 716339 h 1701196"/>
                <a:gd name="connsiteX25" fmla="*/ 460926 w 1431006"/>
                <a:gd name="connsiteY25" fmla="*/ 714590 h 1701196"/>
                <a:gd name="connsiteX26" fmla="*/ 462175 w 1431006"/>
                <a:gd name="connsiteY26" fmla="*/ 713215 h 1701196"/>
                <a:gd name="connsiteX27" fmla="*/ 463675 w 1431006"/>
                <a:gd name="connsiteY27" fmla="*/ 711966 h 1701196"/>
                <a:gd name="connsiteX28" fmla="*/ 463675 w 1431006"/>
                <a:gd name="connsiteY28" fmla="*/ 711966 h 1701196"/>
                <a:gd name="connsiteX29" fmla="*/ 787785 w 1431006"/>
                <a:gd name="connsiteY29" fmla="*/ 542159 h 1701196"/>
                <a:gd name="connsiteX30" fmla="*/ 673334 w 1431006"/>
                <a:gd name="connsiteY30" fmla="*/ 378474 h 1701196"/>
                <a:gd name="connsiteX31" fmla="*/ 666962 w 1431006"/>
                <a:gd name="connsiteY31" fmla="*/ 369228 h 1701196"/>
                <a:gd name="connsiteX32" fmla="*/ 666962 w 1431006"/>
                <a:gd name="connsiteY32" fmla="*/ 369228 h 1701196"/>
                <a:gd name="connsiteX33" fmla="*/ 666087 w 1431006"/>
                <a:gd name="connsiteY33" fmla="*/ 367978 h 1701196"/>
                <a:gd name="connsiteX34" fmla="*/ 666087 w 1431006"/>
                <a:gd name="connsiteY34" fmla="*/ 367978 h 1701196"/>
                <a:gd name="connsiteX35" fmla="*/ 637849 w 1431006"/>
                <a:gd name="connsiteY35" fmla="*/ 327619 h 1701196"/>
                <a:gd name="connsiteX36" fmla="*/ 436811 w 1431006"/>
                <a:gd name="connsiteY36" fmla="*/ 40234 h 1701196"/>
                <a:gd name="connsiteX37" fmla="*/ 408698 w 1431006"/>
                <a:gd name="connsiteY37" fmla="*/ 0 h 1701196"/>
                <a:gd name="connsiteX38" fmla="*/ 0 w 1431006"/>
                <a:gd name="connsiteY38" fmla="*/ 205793 h 1701196"/>
                <a:gd name="connsiteX39" fmla="*/ 999568 w 1431006"/>
                <a:gd name="connsiteY39" fmla="*/ 1701197 h 170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31006" h="1701196">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w="12483"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C2E50DCF-4AA5-4FD8-AB37-2828C4ED41E0}"/>
                </a:ext>
              </a:extLst>
            </p:cNvPr>
            <p:cNvSpPr/>
            <p:nvPr/>
          </p:nvSpPr>
          <p:spPr>
            <a:xfrm>
              <a:off x="7997450" y="4575432"/>
              <a:ext cx="254514" cy="380972"/>
            </a:xfrm>
            <a:custGeom>
              <a:avLst/>
              <a:gdLst>
                <a:gd name="connsiteX0" fmla="*/ 2249 w 254514"/>
                <a:gd name="connsiteY0" fmla="*/ 0 h 380972"/>
                <a:gd name="connsiteX1" fmla="*/ 0 w 254514"/>
                <a:gd name="connsiteY1" fmla="*/ 3499 h 380972"/>
                <a:gd name="connsiteX2" fmla="*/ 254515 w 254514"/>
                <a:gd name="connsiteY2" fmla="*/ 380973 h 380972"/>
                <a:gd name="connsiteX3" fmla="*/ 253640 w 254514"/>
                <a:gd name="connsiteY3" fmla="*/ 372602 h 380972"/>
              </a:gdLst>
              <a:ahLst/>
              <a:cxnLst>
                <a:cxn ang="0">
                  <a:pos x="connsiteX0" y="connsiteY0"/>
                </a:cxn>
                <a:cxn ang="0">
                  <a:pos x="connsiteX1" y="connsiteY1"/>
                </a:cxn>
                <a:cxn ang="0">
                  <a:pos x="connsiteX2" y="connsiteY2"/>
                </a:cxn>
                <a:cxn ang="0">
                  <a:pos x="connsiteX3" y="connsiteY3"/>
                </a:cxn>
              </a:cxnLst>
              <a:rect l="l" t="t" r="r" b="b"/>
              <a:pathLst>
                <a:path w="254514" h="380972">
                  <a:moveTo>
                    <a:pt x="2249" y="0"/>
                  </a:moveTo>
                  <a:cubicBezTo>
                    <a:pt x="1774" y="1325"/>
                    <a:pt x="1000" y="2511"/>
                    <a:pt x="0" y="3499"/>
                  </a:cubicBezTo>
                  <a:lnTo>
                    <a:pt x="254515" y="380973"/>
                  </a:lnTo>
                  <a:lnTo>
                    <a:pt x="253640" y="372602"/>
                  </a:lnTo>
                  <a:close/>
                </a:path>
              </a:pathLst>
            </a:custGeom>
            <a:solidFill>
              <a:srgbClr val="9FD1D0"/>
            </a:solidFill>
            <a:ln w="12483"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9F4568EC-2526-40BE-908D-A071533A022A}"/>
                </a:ext>
              </a:extLst>
            </p:cNvPr>
            <p:cNvSpPr/>
            <p:nvPr/>
          </p:nvSpPr>
          <p:spPr>
            <a:xfrm>
              <a:off x="8254214" y="4953656"/>
              <a:ext cx="59224" cy="94462"/>
            </a:xfrm>
            <a:custGeom>
              <a:avLst/>
              <a:gdLst>
                <a:gd name="connsiteX0" fmla="*/ 750 w 59224"/>
                <a:gd name="connsiteY0" fmla="*/ 0 h 94462"/>
                <a:gd name="connsiteX1" fmla="*/ 750 w 59224"/>
                <a:gd name="connsiteY1" fmla="*/ 5373 h 94462"/>
                <a:gd name="connsiteX2" fmla="*/ 0 w 59224"/>
                <a:gd name="connsiteY2" fmla="*/ 6998 h 94462"/>
                <a:gd name="connsiteX3" fmla="*/ 59224 w 59224"/>
                <a:gd name="connsiteY3" fmla="*/ 94463 h 94462"/>
                <a:gd name="connsiteX4" fmla="*/ 58350 w 59224"/>
                <a:gd name="connsiteY4" fmla="*/ 86091 h 9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24" h="94462">
                  <a:moveTo>
                    <a:pt x="750" y="0"/>
                  </a:moveTo>
                  <a:lnTo>
                    <a:pt x="750" y="5373"/>
                  </a:lnTo>
                  <a:cubicBezTo>
                    <a:pt x="775" y="5998"/>
                    <a:pt x="487" y="6610"/>
                    <a:pt x="0" y="6998"/>
                  </a:cubicBezTo>
                  <a:lnTo>
                    <a:pt x="59224" y="94463"/>
                  </a:lnTo>
                  <a:lnTo>
                    <a:pt x="58350" y="86091"/>
                  </a:lnTo>
                  <a:close/>
                </a:path>
              </a:pathLst>
            </a:custGeom>
            <a:solidFill>
              <a:srgbClr val="F9AA19"/>
            </a:solidFill>
            <a:ln w="12483"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4C65984C-595C-4DFF-A21D-0B285EC750DE}"/>
                </a:ext>
              </a:extLst>
            </p:cNvPr>
            <p:cNvSpPr/>
            <p:nvPr/>
          </p:nvSpPr>
          <p:spPr>
            <a:xfrm>
              <a:off x="8316437" y="4857820"/>
              <a:ext cx="338228" cy="192548"/>
            </a:xfrm>
            <a:custGeom>
              <a:avLst/>
              <a:gdLst>
                <a:gd name="connsiteX0" fmla="*/ 338104 w 338228"/>
                <a:gd name="connsiteY0" fmla="*/ 9246 h 192548"/>
                <a:gd name="connsiteX1" fmla="*/ 337354 w 338228"/>
                <a:gd name="connsiteY1" fmla="*/ 0 h 192548"/>
                <a:gd name="connsiteX2" fmla="*/ 0 w 338228"/>
                <a:gd name="connsiteY2" fmla="*/ 182552 h 192548"/>
                <a:gd name="connsiteX3" fmla="*/ 875 w 338228"/>
                <a:gd name="connsiteY3" fmla="*/ 192548 h 192548"/>
                <a:gd name="connsiteX4" fmla="*/ 338229 w 338228"/>
                <a:gd name="connsiteY4" fmla="*/ 9746 h 192548"/>
                <a:gd name="connsiteX5" fmla="*/ 338229 w 338228"/>
                <a:gd name="connsiteY5" fmla="*/ 9746 h 192548"/>
                <a:gd name="connsiteX6" fmla="*/ 338104 w 338228"/>
                <a:gd name="connsiteY6" fmla="*/ 9246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228" h="192548">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w="12483"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ADCA798A-E28E-4578-95DE-7B52F4AA85C5}"/>
                </a:ext>
              </a:extLst>
            </p:cNvPr>
            <p:cNvSpPr/>
            <p:nvPr/>
          </p:nvSpPr>
          <p:spPr>
            <a:xfrm>
              <a:off x="8255338" y="4767231"/>
              <a:ext cx="397078" cy="269642"/>
            </a:xfrm>
            <a:custGeom>
              <a:avLst/>
              <a:gdLst>
                <a:gd name="connsiteX0" fmla="*/ 336105 w 397078"/>
                <a:gd name="connsiteY0" fmla="*/ 0 h 269642"/>
                <a:gd name="connsiteX1" fmla="*/ 0 w 397078"/>
                <a:gd name="connsiteY1" fmla="*/ 180803 h 269642"/>
                <a:gd name="connsiteX2" fmla="*/ 59849 w 397078"/>
                <a:gd name="connsiteY2" fmla="*/ 269642 h 269642"/>
                <a:gd name="connsiteX3" fmla="*/ 397078 w 397078"/>
                <a:gd name="connsiteY3" fmla="*/ 87090 h 269642"/>
                <a:gd name="connsiteX4" fmla="*/ 336729 w 397078"/>
                <a:gd name="connsiteY4" fmla="*/ 875 h 269642"/>
                <a:gd name="connsiteX5" fmla="*/ 336105 w 397078"/>
                <a:gd name="connsiteY5" fmla="*/ 0 h 26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078" h="269642">
                  <a:moveTo>
                    <a:pt x="336105" y="0"/>
                  </a:moveTo>
                  <a:lnTo>
                    <a:pt x="0" y="180803"/>
                  </a:lnTo>
                  <a:lnTo>
                    <a:pt x="59849" y="269642"/>
                  </a:lnTo>
                  <a:lnTo>
                    <a:pt x="397078" y="87090"/>
                  </a:lnTo>
                  <a:lnTo>
                    <a:pt x="336729" y="875"/>
                  </a:lnTo>
                  <a:lnTo>
                    <a:pt x="336105" y="0"/>
                  </a:lnTo>
                  <a:close/>
                </a:path>
              </a:pathLst>
            </a:custGeom>
            <a:solidFill>
              <a:schemeClr val="accent6">
                <a:lumMod val="75000"/>
              </a:schemeClr>
            </a:solidFill>
            <a:ln w="12483"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E012377B-3D1C-4581-ABEB-446D97D0CD37}"/>
                </a:ext>
              </a:extLst>
            </p:cNvPr>
            <p:cNvSpPr/>
            <p:nvPr/>
          </p:nvSpPr>
          <p:spPr>
            <a:xfrm>
              <a:off x="8000948" y="4393130"/>
              <a:ext cx="588370" cy="551780"/>
            </a:xfrm>
            <a:custGeom>
              <a:avLst/>
              <a:gdLst>
                <a:gd name="connsiteX0" fmla="*/ 588371 w 588370"/>
                <a:gd name="connsiteY0" fmla="*/ 370977 h 551780"/>
                <a:gd name="connsiteX1" fmla="*/ 371464 w 588370"/>
                <a:gd name="connsiteY1" fmla="*/ 60726 h 551780"/>
                <a:gd name="connsiteX2" fmla="*/ 328858 w 588370"/>
                <a:gd name="connsiteY2" fmla="*/ 0 h 551780"/>
                <a:gd name="connsiteX3" fmla="*/ 328858 w 588370"/>
                <a:gd name="connsiteY3" fmla="*/ 0 h 551780"/>
                <a:gd name="connsiteX4" fmla="*/ 328858 w 588370"/>
                <a:gd name="connsiteY4" fmla="*/ 0 h 551780"/>
                <a:gd name="connsiteX5" fmla="*/ 323735 w 588370"/>
                <a:gd name="connsiteY5" fmla="*/ 2749 h 551780"/>
                <a:gd name="connsiteX6" fmla="*/ 323735 w 588370"/>
                <a:gd name="connsiteY6" fmla="*/ 2749 h 551780"/>
                <a:gd name="connsiteX7" fmla="*/ 0 w 588370"/>
                <a:gd name="connsiteY7" fmla="*/ 172306 h 551780"/>
                <a:gd name="connsiteX8" fmla="*/ 0 w 588370"/>
                <a:gd name="connsiteY8" fmla="*/ 176055 h 551780"/>
                <a:gd name="connsiteX9" fmla="*/ 0 w 588370"/>
                <a:gd name="connsiteY9" fmla="*/ 177679 h 551780"/>
                <a:gd name="connsiteX10" fmla="*/ 252516 w 588370"/>
                <a:gd name="connsiteY10" fmla="*/ 551780 h 55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370" h="55178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tx2"/>
            </a:solidFill>
            <a:ln w="12483"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98B50659-0FD4-475D-94DB-8ACBA7668CF5}"/>
                </a:ext>
              </a:extLst>
            </p:cNvPr>
            <p:cNvSpPr/>
            <p:nvPr/>
          </p:nvSpPr>
          <p:spPr>
            <a:xfrm>
              <a:off x="8213231" y="3990915"/>
              <a:ext cx="436936" cy="449320"/>
            </a:xfrm>
            <a:custGeom>
              <a:avLst/>
              <a:gdLst>
                <a:gd name="connsiteX0" fmla="*/ 116075 w 436936"/>
                <a:gd name="connsiteY0" fmla="*/ 378724 h 449320"/>
                <a:gd name="connsiteX1" fmla="*/ 117949 w 436936"/>
                <a:gd name="connsiteY1" fmla="*/ 378724 h 449320"/>
                <a:gd name="connsiteX2" fmla="*/ 119449 w 436936"/>
                <a:gd name="connsiteY2" fmla="*/ 378724 h 449320"/>
                <a:gd name="connsiteX3" fmla="*/ 121198 w 436936"/>
                <a:gd name="connsiteY3" fmla="*/ 378724 h 449320"/>
                <a:gd name="connsiteX4" fmla="*/ 122822 w 436936"/>
                <a:gd name="connsiteY4" fmla="*/ 378724 h 449320"/>
                <a:gd name="connsiteX5" fmla="*/ 124196 w 436936"/>
                <a:gd name="connsiteY5" fmla="*/ 379724 h 449320"/>
                <a:gd name="connsiteX6" fmla="*/ 125696 w 436936"/>
                <a:gd name="connsiteY6" fmla="*/ 381223 h 449320"/>
                <a:gd name="connsiteX7" fmla="*/ 125696 w 436936"/>
                <a:gd name="connsiteY7" fmla="*/ 381223 h 449320"/>
                <a:gd name="connsiteX8" fmla="*/ 172551 w 436936"/>
                <a:gd name="connsiteY8" fmla="*/ 448321 h 449320"/>
                <a:gd name="connsiteX9" fmla="*/ 172551 w 436936"/>
                <a:gd name="connsiteY9" fmla="*/ 449321 h 449320"/>
                <a:gd name="connsiteX10" fmla="*/ 414071 w 436936"/>
                <a:gd name="connsiteY10" fmla="*/ 322122 h 449320"/>
                <a:gd name="connsiteX11" fmla="*/ 436936 w 436936"/>
                <a:gd name="connsiteY11" fmla="*/ 310252 h 449320"/>
                <a:gd name="connsiteX12" fmla="*/ 411947 w 436936"/>
                <a:gd name="connsiteY12" fmla="*/ 0 h 449320"/>
                <a:gd name="connsiteX13" fmla="*/ 0 w 436936"/>
                <a:gd name="connsiteY13" fmla="*/ 214789 h 449320"/>
                <a:gd name="connsiteX14" fmla="*/ 114950 w 436936"/>
                <a:gd name="connsiteY14" fmla="*/ 379474 h 449320"/>
                <a:gd name="connsiteX15" fmla="*/ 115575 w 436936"/>
                <a:gd name="connsiteY15" fmla="*/ 379474 h 44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936" h="44932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w="12483"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5E14DADA-3E83-494C-964B-25672E2D32EA}"/>
                </a:ext>
              </a:extLst>
            </p:cNvPr>
            <p:cNvSpPr/>
            <p:nvPr/>
          </p:nvSpPr>
          <p:spPr>
            <a:xfrm>
              <a:off x="8389405" y="4318160"/>
              <a:ext cx="517526" cy="519917"/>
            </a:xfrm>
            <a:custGeom>
              <a:avLst/>
              <a:gdLst>
                <a:gd name="connsiteX0" fmla="*/ 216407 w 517526"/>
                <a:gd name="connsiteY0" fmla="*/ 435951 h 519917"/>
                <a:gd name="connsiteX1" fmla="*/ 275131 w 517526"/>
                <a:gd name="connsiteY1" fmla="*/ 519918 h 519917"/>
                <a:gd name="connsiteX2" fmla="*/ 515902 w 517526"/>
                <a:gd name="connsiteY2" fmla="*/ 389470 h 519917"/>
                <a:gd name="connsiteX3" fmla="*/ 515902 w 517526"/>
                <a:gd name="connsiteY3" fmla="*/ 389470 h 519917"/>
                <a:gd name="connsiteX4" fmla="*/ 517527 w 517526"/>
                <a:gd name="connsiteY4" fmla="*/ 389470 h 519917"/>
                <a:gd name="connsiteX5" fmla="*/ 239147 w 517526"/>
                <a:gd name="connsiteY5" fmla="*/ 0 h 519917"/>
                <a:gd name="connsiteX6" fmla="*/ 0 w 517526"/>
                <a:gd name="connsiteY6" fmla="*/ 125700 h 51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19917">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w="12483"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4D1B7878-E999-4E56-A360-203DCDDB7330}"/>
                </a:ext>
              </a:extLst>
            </p:cNvPr>
            <p:cNvSpPr/>
            <p:nvPr/>
          </p:nvSpPr>
          <p:spPr>
            <a:xfrm>
              <a:off x="8669534" y="4730496"/>
              <a:ext cx="324984" cy="560776"/>
            </a:xfrm>
            <a:custGeom>
              <a:avLst/>
              <a:gdLst>
                <a:gd name="connsiteX0" fmla="*/ 0 w 324984"/>
                <a:gd name="connsiteY0" fmla="*/ 128574 h 560776"/>
                <a:gd name="connsiteX1" fmla="*/ 299870 w 324984"/>
                <a:gd name="connsiteY1" fmla="*/ 557778 h 560776"/>
                <a:gd name="connsiteX2" fmla="*/ 310703 w 324984"/>
                <a:gd name="connsiteY2" fmla="*/ 559414 h 560776"/>
                <a:gd name="connsiteX3" fmla="*/ 311116 w 324984"/>
                <a:gd name="connsiteY3" fmla="*/ 560027 h 560776"/>
                <a:gd name="connsiteX4" fmla="*/ 311116 w 324984"/>
                <a:gd name="connsiteY4" fmla="*/ 560776 h 560776"/>
                <a:gd name="connsiteX5" fmla="*/ 324984 w 324984"/>
                <a:gd name="connsiteY5" fmla="*/ 553030 h 560776"/>
                <a:gd name="connsiteX6" fmla="*/ 324984 w 324984"/>
                <a:gd name="connsiteY6" fmla="*/ 551030 h 560776"/>
                <a:gd name="connsiteX7" fmla="*/ 294872 w 324984"/>
                <a:gd name="connsiteY7" fmla="*/ 81592 h 560776"/>
                <a:gd name="connsiteX8" fmla="*/ 237023 w 324984"/>
                <a:gd name="connsiteY8" fmla="*/ 0 h 5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984" h="560776">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w="12483"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0A45711E-87B1-4818-9884-7BD2E19C9649}"/>
                </a:ext>
              </a:extLst>
            </p:cNvPr>
            <p:cNvSpPr/>
            <p:nvPr/>
          </p:nvSpPr>
          <p:spPr>
            <a:xfrm>
              <a:off x="8662787" y="4860194"/>
              <a:ext cx="304368" cy="430827"/>
            </a:xfrm>
            <a:custGeom>
              <a:avLst/>
              <a:gdLst>
                <a:gd name="connsiteX0" fmla="*/ 2874 w 304368"/>
                <a:gd name="connsiteY0" fmla="*/ 999 h 430827"/>
                <a:gd name="connsiteX1" fmla="*/ 2874 w 304368"/>
                <a:gd name="connsiteY1" fmla="*/ 999 h 430827"/>
                <a:gd name="connsiteX2" fmla="*/ 999 w 304368"/>
                <a:gd name="connsiteY2" fmla="*/ 999 h 430827"/>
                <a:gd name="connsiteX3" fmla="*/ 0 w 304368"/>
                <a:gd name="connsiteY3" fmla="*/ 999 h 430827"/>
                <a:gd name="connsiteX4" fmla="*/ 299870 w 304368"/>
                <a:gd name="connsiteY4" fmla="*/ 430828 h 430827"/>
                <a:gd name="connsiteX5" fmla="*/ 300620 w 304368"/>
                <a:gd name="connsiteY5" fmla="*/ 430828 h 430827"/>
                <a:gd name="connsiteX6" fmla="*/ 304368 w 304368"/>
                <a:gd name="connsiteY6" fmla="*/ 429829 h 430827"/>
                <a:gd name="connsiteX7" fmla="*/ 4498 w 304368"/>
                <a:gd name="connsiteY7" fmla="*/ 0 h 43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68" h="430827">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w="12483"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EB839667-AD1A-462B-B136-F275E0380133}"/>
                </a:ext>
              </a:extLst>
            </p:cNvPr>
            <p:cNvSpPr/>
            <p:nvPr/>
          </p:nvSpPr>
          <p:spPr>
            <a:xfrm>
              <a:off x="8542214" y="5310639"/>
              <a:ext cx="456427" cy="279888"/>
            </a:xfrm>
            <a:custGeom>
              <a:avLst/>
              <a:gdLst>
                <a:gd name="connsiteX0" fmla="*/ 26614 w 456427"/>
                <a:gd name="connsiteY0" fmla="*/ 279888 h 279888"/>
                <a:gd name="connsiteX1" fmla="*/ 456428 w 456427"/>
                <a:gd name="connsiteY1" fmla="*/ 39109 h 279888"/>
                <a:gd name="connsiteX2" fmla="*/ 429065 w 456427"/>
                <a:gd name="connsiteY2" fmla="*/ 0 h 279888"/>
                <a:gd name="connsiteX3" fmla="*/ 428440 w 456427"/>
                <a:gd name="connsiteY3" fmla="*/ 0 h 279888"/>
                <a:gd name="connsiteX4" fmla="*/ 423067 w 456427"/>
                <a:gd name="connsiteY4" fmla="*/ 3124 h 279888"/>
                <a:gd name="connsiteX5" fmla="*/ 0 w 456427"/>
                <a:gd name="connsiteY5" fmla="*/ 239280 h 279888"/>
                <a:gd name="connsiteX6" fmla="*/ 26364 w 456427"/>
                <a:gd name="connsiteY6" fmla="*/ 278764 h 279888"/>
                <a:gd name="connsiteX7" fmla="*/ 26614 w 456427"/>
                <a:gd name="connsiteY7" fmla="*/ 279888 h 2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6427" h="279888">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w="12483"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25B5E229-C921-4A1D-87A9-73178E3CBE8F}"/>
                </a:ext>
              </a:extLst>
            </p:cNvPr>
            <p:cNvSpPr/>
            <p:nvPr/>
          </p:nvSpPr>
          <p:spPr>
            <a:xfrm>
              <a:off x="8983399" y="5287648"/>
              <a:ext cx="13619" cy="26239"/>
            </a:xfrm>
            <a:custGeom>
              <a:avLst/>
              <a:gdLst>
                <a:gd name="connsiteX0" fmla="*/ 13619 w 13619"/>
                <a:gd name="connsiteY0" fmla="*/ 26240 h 26239"/>
                <a:gd name="connsiteX1" fmla="*/ 11870 w 13619"/>
                <a:gd name="connsiteY1" fmla="*/ 0 h 26239"/>
                <a:gd name="connsiteX2" fmla="*/ 0 w 13619"/>
                <a:gd name="connsiteY2" fmla="*/ 6622 h 26239"/>
                <a:gd name="connsiteX3" fmla="*/ 13619 w 13619"/>
                <a:gd name="connsiteY3" fmla="*/ 26240 h 26239"/>
              </a:gdLst>
              <a:ahLst/>
              <a:cxnLst>
                <a:cxn ang="0">
                  <a:pos x="connsiteX0" y="connsiteY0"/>
                </a:cxn>
                <a:cxn ang="0">
                  <a:pos x="connsiteX1" y="connsiteY1"/>
                </a:cxn>
                <a:cxn ang="0">
                  <a:pos x="connsiteX2" y="connsiteY2"/>
                </a:cxn>
                <a:cxn ang="0">
                  <a:pos x="connsiteX3" y="connsiteY3"/>
                </a:cxn>
              </a:cxnLst>
              <a:rect l="l" t="t" r="r" b="b"/>
              <a:pathLst>
                <a:path w="13619" h="26239">
                  <a:moveTo>
                    <a:pt x="13619" y="26240"/>
                  </a:moveTo>
                  <a:lnTo>
                    <a:pt x="11870" y="0"/>
                  </a:lnTo>
                  <a:lnTo>
                    <a:pt x="0" y="6622"/>
                  </a:lnTo>
                  <a:lnTo>
                    <a:pt x="13619" y="26240"/>
                  </a:lnTo>
                  <a:close/>
                </a:path>
              </a:pathLst>
            </a:custGeom>
            <a:solidFill>
              <a:srgbClr val="F9C996"/>
            </a:solidFill>
            <a:ln w="12483"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AE1E4170-E0E6-452E-9832-2829C2D407F8}"/>
                </a:ext>
              </a:extLst>
            </p:cNvPr>
            <p:cNvSpPr/>
            <p:nvPr/>
          </p:nvSpPr>
          <p:spPr>
            <a:xfrm>
              <a:off x="8630051" y="3993289"/>
              <a:ext cx="329232" cy="733707"/>
            </a:xfrm>
            <a:custGeom>
              <a:avLst/>
              <a:gdLst>
                <a:gd name="connsiteX0" fmla="*/ 318987 w 329232"/>
                <a:gd name="connsiteY0" fmla="*/ 437326 h 733707"/>
                <a:gd name="connsiteX1" fmla="*/ 0 w 329232"/>
                <a:gd name="connsiteY1" fmla="*/ 0 h 733707"/>
                <a:gd name="connsiteX2" fmla="*/ 24240 w 329232"/>
                <a:gd name="connsiteY2" fmla="*/ 308877 h 733707"/>
                <a:gd name="connsiteX3" fmla="*/ 329233 w 329232"/>
                <a:gd name="connsiteY3" fmla="*/ 733707 h 733707"/>
                <a:gd name="connsiteX4" fmla="*/ 310991 w 329232"/>
                <a:gd name="connsiteY4" fmla="*/ 449821 h 733707"/>
                <a:gd name="connsiteX5" fmla="*/ 310991 w 329232"/>
                <a:gd name="connsiteY5" fmla="*/ 449821 h 733707"/>
                <a:gd name="connsiteX6" fmla="*/ 310991 w 329232"/>
                <a:gd name="connsiteY6" fmla="*/ 447572 h 733707"/>
                <a:gd name="connsiteX7" fmla="*/ 310991 w 329232"/>
                <a:gd name="connsiteY7" fmla="*/ 445697 h 733707"/>
                <a:gd name="connsiteX8" fmla="*/ 311865 w 329232"/>
                <a:gd name="connsiteY8" fmla="*/ 443823 h 733707"/>
                <a:gd name="connsiteX9" fmla="*/ 312740 w 329232"/>
                <a:gd name="connsiteY9" fmla="*/ 442199 h 733707"/>
                <a:gd name="connsiteX10" fmla="*/ 313990 w 329232"/>
                <a:gd name="connsiteY10" fmla="*/ 440949 h 733707"/>
                <a:gd name="connsiteX11" fmla="*/ 315489 w 329232"/>
                <a:gd name="connsiteY11" fmla="*/ 439700 h 733707"/>
                <a:gd name="connsiteX12" fmla="*/ 315489 w 329232"/>
                <a:gd name="connsiteY12" fmla="*/ 439700 h 73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232" h="733707">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w="12483"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3529FC48-C98E-49E1-B911-519B51123B73}"/>
                </a:ext>
              </a:extLst>
            </p:cNvPr>
            <p:cNvSpPr/>
            <p:nvPr/>
          </p:nvSpPr>
          <p:spPr>
            <a:xfrm>
              <a:off x="8557083" y="3710902"/>
              <a:ext cx="152434" cy="272016"/>
            </a:xfrm>
            <a:custGeom>
              <a:avLst/>
              <a:gdLst>
                <a:gd name="connsiteX0" fmla="*/ 59974 w 152434"/>
                <a:gd name="connsiteY0" fmla="*/ 257397 h 272016"/>
                <a:gd name="connsiteX1" fmla="*/ 59974 w 152434"/>
                <a:gd name="connsiteY1" fmla="*/ 257397 h 272016"/>
                <a:gd name="connsiteX2" fmla="*/ 61224 w 152434"/>
                <a:gd name="connsiteY2" fmla="*/ 257397 h 272016"/>
                <a:gd name="connsiteX3" fmla="*/ 61848 w 152434"/>
                <a:gd name="connsiteY3" fmla="*/ 256023 h 272016"/>
                <a:gd name="connsiteX4" fmla="*/ 62723 w 152434"/>
                <a:gd name="connsiteY4" fmla="*/ 254523 h 272016"/>
                <a:gd name="connsiteX5" fmla="*/ 62723 w 152434"/>
                <a:gd name="connsiteY5" fmla="*/ 253899 h 272016"/>
                <a:gd name="connsiteX6" fmla="*/ 62723 w 152434"/>
                <a:gd name="connsiteY6" fmla="*/ 253899 h 272016"/>
                <a:gd name="connsiteX7" fmla="*/ 63597 w 152434"/>
                <a:gd name="connsiteY7" fmla="*/ 253274 h 272016"/>
                <a:gd name="connsiteX8" fmla="*/ 64847 w 152434"/>
                <a:gd name="connsiteY8" fmla="*/ 252400 h 272016"/>
                <a:gd name="connsiteX9" fmla="*/ 64847 w 152434"/>
                <a:gd name="connsiteY9" fmla="*/ 252400 h 272016"/>
                <a:gd name="connsiteX10" fmla="*/ 84589 w 152434"/>
                <a:gd name="connsiteY10" fmla="*/ 242154 h 272016"/>
                <a:gd name="connsiteX11" fmla="*/ 152434 w 152434"/>
                <a:gd name="connsiteY11" fmla="*/ 207043 h 272016"/>
                <a:gd name="connsiteX12" fmla="*/ 0 w 152434"/>
                <a:gd name="connsiteY12" fmla="*/ 0 h 272016"/>
                <a:gd name="connsiteX13" fmla="*/ 21491 w 152434"/>
                <a:gd name="connsiteY13" fmla="*/ 244902 h 272016"/>
                <a:gd name="connsiteX14" fmla="*/ 18367 w 152434"/>
                <a:gd name="connsiteY14" fmla="*/ 254024 h 272016"/>
                <a:gd name="connsiteX15" fmla="*/ 31486 w 152434"/>
                <a:gd name="connsiteY15" fmla="*/ 272017 h 272016"/>
                <a:gd name="connsiteX16" fmla="*/ 34110 w 152434"/>
                <a:gd name="connsiteY16" fmla="*/ 270642 h 2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434" h="272016">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w="12483"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F1F048A0-1741-4651-B214-95916D849CB9}"/>
                </a:ext>
              </a:extLst>
            </p:cNvPr>
            <p:cNvSpPr/>
            <p:nvPr/>
          </p:nvSpPr>
          <p:spPr>
            <a:xfrm>
              <a:off x="7975459" y="3438636"/>
              <a:ext cx="905733" cy="706468"/>
            </a:xfrm>
            <a:custGeom>
              <a:avLst/>
              <a:gdLst>
                <a:gd name="connsiteX0" fmla="*/ 418194 w 905733"/>
                <a:gd name="connsiteY0" fmla="*/ 590889 h 706468"/>
                <a:gd name="connsiteX1" fmla="*/ 420069 w 905733"/>
                <a:gd name="connsiteY1" fmla="*/ 590889 h 706468"/>
                <a:gd name="connsiteX2" fmla="*/ 421693 w 905733"/>
                <a:gd name="connsiteY2" fmla="*/ 590889 h 706468"/>
                <a:gd name="connsiteX3" fmla="*/ 423317 w 905733"/>
                <a:gd name="connsiteY3" fmla="*/ 590889 h 706468"/>
                <a:gd name="connsiteX4" fmla="*/ 425066 w 905733"/>
                <a:gd name="connsiteY4" fmla="*/ 591514 h 706468"/>
                <a:gd name="connsiteX5" fmla="*/ 426316 w 905733"/>
                <a:gd name="connsiteY5" fmla="*/ 592389 h 706468"/>
                <a:gd name="connsiteX6" fmla="*/ 427815 w 905733"/>
                <a:gd name="connsiteY6" fmla="*/ 593888 h 706468"/>
                <a:gd name="connsiteX7" fmla="*/ 427815 w 905733"/>
                <a:gd name="connsiteY7" fmla="*/ 593888 h 706468"/>
                <a:gd name="connsiteX8" fmla="*/ 452055 w 905733"/>
                <a:gd name="connsiteY8" fmla="*/ 627750 h 706468"/>
                <a:gd name="connsiteX9" fmla="*/ 612735 w 905733"/>
                <a:gd name="connsiteY9" fmla="*/ 544658 h 706468"/>
                <a:gd name="connsiteX10" fmla="*/ 599616 w 905733"/>
                <a:gd name="connsiteY10" fmla="*/ 526665 h 706468"/>
                <a:gd name="connsiteX11" fmla="*/ 594618 w 905733"/>
                <a:gd name="connsiteY11" fmla="*/ 529414 h 706468"/>
                <a:gd name="connsiteX12" fmla="*/ 584747 w 905733"/>
                <a:gd name="connsiteY12" fmla="*/ 520043 h 706468"/>
                <a:gd name="connsiteX13" fmla="*/ 584747 w 905733"/>
                <a:gd name="connsiteY13" fmla="*/ 519668 h 706468"/>
                <a:gd name="connsiteX14" fmla="*/ 563881 w 905733"/>
                <a:gd name="connsiteY14" fmla="*/ 255523 h 706468"/>
                <a:gd name="connsiteX15" fmla="*/ 563881 w 905733"/>
                <a:gd name="connsiteY15" fmla="*/ 255523 h 706468"/>
                <a:gd name="connsiteX16" fmla="*/ 563881 w 905733"/>
                <a:gd name="connsiteY16" fmla="*/ 253274 h 706468"/>
                <a:gd name="connsiteX17" fmla="*/ 563881 w 905733"/>
                <a:gd name="connsiteY17" fmla="*/ 251400 h 706468"/>
                <a:gd name="connsiteX18" fmla="*/ 564631 w 905733"/>
                <a:gd name="connsiteY18" fmla="*/ 249525 h 706468"/>
                <a:gd name="connsiteX19" fmla="*/ 565631 w 905733"/>
                <a:gd name="connsiteY19" fmla="*/ 247901 h 706468"/>
                <a:gd name="connsiteX20" fmla="*/ 566880 w 905733"/>
                <a:gd name="connsiteY20" fmla="*/ 246652 h 706468"/>
                <a:gd name="connsiteX21" fmla="*/ 568379 w 905733"/>
                <a:gd name="connsiteY21" fmla="*/ 245277 h 706468"/>
                <a:gd name="connsiteX22" fmla="*/ 568379 w 905733"/>
                <a:gd name="connsiteY22" fmla="*/ 245277 h 706468"/>
                <a:gd name="connsiteX23" fmla="*/ 905734 w 905733"/>
                <a:gd name="connsiteY23" fmla="*/ 73596 h 706468"/>
                <a:gd name="connsiteX24" fmla="*/ 850633 w 905733"/>
                <a:gd name="connsiteY24" fmla="*/ 1374 h 706468"/>
                <a:gd name="connsiteX25" fmla="*/ 849633 w 905733"/>
                <a:gd name="connsiteY25" fmla="*/ 0 h 706468"/>
                <a:gd name="connsiteX26" fmla="*/ 0 w 905733"/>
                <a:gd name="connsiteY26" fmla="*/ 428829 h 706468"/>
                <a:gd name="connsiteX27" fmla="*/ 193916 w 905733"/>
                <a:gd name="connsiteY27" fmla="*/ 706468 h 706468"/>
                <a:gd name="connsiteX28" fmla="*/ 416570 w 905733"/>
                <a:gd name="connsiteY28" fmla="*/ 591639 h 70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5733" h="706468">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w="12483"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1DE3BFBA-D74A-4E59-9A6C-AD7E069B0FE8}"/>
                </a:ext>
              </a:extLst>
            </p:cNvPr>
            <p:cNvSpPr/>
            <p:nvPr/>
          </p:nvSpPr>
          <p:spPr>
            <a:xfrm>
              <a:off x="8651042" y="3986667"/>
              <a:ext cx="318487" cy="433952"/>
            </a:xfrm>
            <a:custGeom>
              <a:avLst/>
              <a:gdLst>
                <a:gd name="connsiteX0" fmla="*/ 750 w 318487"/>
                <a:gd name="connsiteY0" fmla="*/ 1499 h 433952"/>
                <a:gd name="connsiteX1" fmla="*/ 750 w 318487"/>
                <a:gd name="connsiteY1" fmla="*/ 1499 h 433952"/>
                <a:gd name="connsiteX2" fmla="*/ 0 w 318487"/>
                <a:gd name="connsiteY2" fmla="*/ 1499 h 433952"/>
                <a:gd name="connsiteX3" fmla="*/ 315489 w 318487"/>
                <a:gd name="connsiteY3" fmla="*/ 433952 h 433952"/>
                <a:gd name="connsiteX4" fmla="*/ 318487 w 318487"/>
                <a:gd name="connsiteY4" fmla="*/ 432452 h 433952"/>
                <a:gd name="connsiteX5" fmla="*/ 2249 w 318487"/>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87" h="433952">
                  <a:moveTo>
                    <a:pt x="750" y="1499"/>
                  </a:moveTo>
                  <a:lnTo>
                    <a:pt x="750" y="1499"/>
                  </a:lnTo>
                  <a:lnTo>
                    <a:pt x="0" y="1499"/>
                  </a:lnTo>
                  <a:lnTo>
                    <a:pt x="315489" y="433952"/>
                  </a:lnTo>
                  <a:lnTo>
                    <a:pt x="318487" y="432452"/>
                  </a:lnTo>
                  <a:lnTo>
                    <a:pt x="2249" y="0"/>
                  </a:lnTo>
                  <a:close/>
                </a:path>
              </a:pathLst>
            </a:custGeom>
            <a:solidFill>
              <a:srgbClr val="0A4054"/>
            </a:solidFill>
            <a:ln w="12483"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7B01FD17-5B95-4D2C-B82F-F8F61947F948}"/>
                </a:ext>
              </a:extLst>
            </p:cNvPr>
            <p:cNvSpPr/>
            <p:nvPr/>
          </p:nvSpPr>
          <p:spPr>
            <a:xfrm>
              <a:off x="8631551" y="4305665"/>
              <a:ext cx="330481" cy="469187"/>
            </a:xfrm>
            <a:custGeom>
              <a:avLst/>
              <a:gdLst>
                <a:gd name="connsiteX0" fmla="*/ 0 w 330481"/>
                <a:gd name="connsiteY0" fmla="*/ 10496 h 469187"/>
                <a:gd name="connsiteX1" fmla="*/ 280379 w 330481"/>
                <a:gd name="connsiteY1" fmla="*/ 401715 h 469187"/>
                <a:gd name="connsiteX2" fmla="*/ 281003 w 330481"/>
                <a:gd name="connsiteY2" fmla="*/ 401715 h 469187"/>
                <a:gd name="connsiteX3" fmla="*/ 282378 w 330481"/>
                <a:gd name="connsiteY3" fmla="*/ 402715 h 469187"/>
                <a:gd name="connsiteX4" fmla="*/ 283877 w 330481"/>
                <a:gd name="connsiteY4" fmla="*/ 404089 h 469187"/>
                <a:gd name="connsiteX5" fmla="*/ 283877 w 330481"/>
                <a:gd name="connsiteY5" fmla="*/ 404089 h 469187"/>
                <a:gd name="connsiteX6" fmla="*/ 330482 w 330481"/>
                <a:gd name="connsiteY6" fmla="*/ 469188 h 469187"/>
                <a:gd name="connsiteX7" fmla="*/ 328483 w 330481"/>
                <a:gd name="connsiteY7" fmla="*/ 438075 h 469187"/>
                <a:gd name="connsiteX8" fmla="*/ 327858 w 330481"/>
                <a:gd name="connsiteY8" fmla="*/ 426705 h 469187"/>
                <a:gd name="connsiteX9" fmla="*/ 20866 w 330481"/>
                <a:gd name="connsiteY9" fmla="*/ 0 h 46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481" h="469187">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w="12483"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22B322AB-2355-452B-8CB5-F9E499103B2B}"/>
                </a:ext>
              </a:extLst>
            </p:cNvPr>
            <p:cNvSpPr/>
            <p:nvPr/>
          </p:nvSpPr>
          <p:spPr>
            <a:xfrm>
              <a:off x="8657290" y="4860944"/>
              <a:ext cx="302119" cy="433952"/>
            </a:xfrm>
            <a:custGeom>
              <a:avLst/>
              <a:gdLst>
                <a:gd name="connsiteX0" fmla="*/ 0 w 302119"/>
                <a:gd name="connsiteY0" fmla="*/ 0 h 433952"/>
                <a:gd name="connsiteX1" fmla="*/ 375 w 302119"/>
                <a:gd name="connsiteY1" fmla="*/ 5248 h 433952"/>
                <a:gd name="connsiteX2" fmla="*/ 299745 w 302119"/>
                <a:gd name="connsiteY2" fmla="*/ 433952 h 433952"/>
                <a:gd name="connsiteX3" fmla="*/ 300495 w 302119"/>
                <a:gd name="connsiteY3" fmla="*/ 433577 h 433952"/>
                <a:gd name="connsiteX4" fmla="*/ 302119 w 302119"/>
                <a:gd name="connsiteY4" fmla="*/ 432703 h 433952"/>
                <a:gd name="connsiteX5" fmla="*/ 0 w 302119"/>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119" h="433952">
                  <a:moveTo>
                    <a:pt x="0" y="0"/>
                  </a:moveTo>
                  <a:lnTo>
                    <a:pt x="375" y="5248"/>
                  </a:lnTo>
                  <a:lnTo>
                    <a:pt x="299745" y="433952"/>
                  </a:lnTo>
                  <a:lnTo>
                    <a:pt x="300495" y="433577"/>
                  </a:lnTo>
                  <a:lnTo>
                    <a:pt x="302119" y="432703"/>
                  </a:lnTo>
                  <a:lnTo>
                    <a:pt x="0" y="0"/>
                  </a:lnTo>
                  <a:close/>
                </a:path>
              </a:pathLst>
            </a:custGeom>
            <a:solidFill>
              <a:srgbClr val="66B2B0"/>
            </a:solidFill>
            <a:ln w="12483"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03A8E48D-A3AA-4C38-98D4-983B1372913E}"/>
                </a:ext>
              </a:extLst>
            </p:cNvPr>
            <p:cNvSpPr/>
            <p:nvPr/>
          </p:nvSpPr>
          <p:spPr>
            <a:xfrm>
              <a:off x="8571174" y="5353247"/>
              <a:ext cx="456205" cy="561651"/>
            </a:xfrm>
            <a:custGeom>
              <a:avLst/>
              <a:gdLst>
                <a:gd name="connsiteX0" fmla="*/ 435090 w 456205"/>
                <a:gd name="connsiteY0" fmla="*/ 3749 h 561651"/>
                <a:gd name="connsiteX1" fmla="*/ 433466 w 456205"/>
                <a:gd name="connsiteY1" fmla="*/ 3124 h 561651"/>
                <a:gd name="connsiteX2" fmla="*/ 432092 w 456205"/>
                <a:gd name="connsiteY2" fmla="*/ 2124 h 561651"/>
                <a:gd name="connsiteX3" fmla="*/ 430592 w 456205"/>
                <a:gd name="connsiteY3" fmla="*/ 750 h 561651"/>
                <a:gd name="connsiteX4" fmla="*/ 430592 w 456205"/>
                <a:gd name="connsiteY4" fmla="*/ 750 h 561651"/>
                <a:gd name="connsiteX5" fmla="*/ 430592 w 456205"/>
                <a:gd name="connsiteY5" fmla="*/ 0 h 561651"/>
                <a:gd name="connsiteX6" fmla="*/ 28 w 456205"/>
                <a:gd name="connsiteY6" fmla="*/ 241154 h 561651"/>
                <a:gd name="connsiteX7" fmla="*/ 28 w 456205"/>
                <a:gd name="connsiteY7" fmla="*/ 241904 h 561651"/>
                <a:gd name="connsiteX8" fmla="*/ 28 w 456205"/>
                <a:gd name="connsiteY8" fmla="*/ 242778 h 561651"/>
                <a:gd name="connsiteX9" fmla="*/ 22518 w 456205"/>
                <a:gd name="connsiteY9" fmla="*/ 501800 h 561651"/>
                <a:gd name="connsiteX10" fmla="*/ 27766 w 456205"/>
                <a:gd name="connsiteY10" fmla="*/ 561651 h 561651"/>
                <a:gd name="connsiteX11" fmla="*/ 456206 w 456205"/>
                <a:gd name="connsiteY11" fmla="*/ 317748 h 561651"/>
                <a:gd name="connsiteX12" fmla="*/ 435965 w 456205"/>
                <a:gd name="connsiteY12" fmla="*/ 3873 h 56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6205" h="561651">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w="12483"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A9B06069-65ED-46C2-A67A-5AD8D657CEA2}"/>
                </a:ext>
              </a:extLst>
            </p:cNvPr>
            <p:cNvSpPr/>
            <p:nvPr/>
          </p:nvSpPr>
          <p:spPr>
            <a:xfrm>
              <a:off x="8960908" y="4459104"/>
              <a:ext cx="371339" cy="1434927"/>
            </a:xfrm>
            <a:custGeom>
              <a:avLst/>
              <a:gdLst>
                <a:gd name="connsiteX0" fmla="*/ 371340 w 371339"/>
                <a:gd name="connsiteY0" fmla="*/ 1350212 h 1434927"/>
                <a:gd name="connsiteX1" fmla="*/ 260638 w 371339"/>
                <a:gd name="connsiteY1" fmla="*/ 1191900 h 1434927"/>
                <a:gd name="connsiteX2" fmla="*/ 260638 w 371339"/>
                <a:gd name="connsiteY2" fmla="*/ 1191900 h 1434927"/>
                <a:gd name="connsiteX3" fmla="*/ 260638 w 371339"/>
                <a:gd name="connsiteY3" fmla="*/ 1191900 h 1434927"/>
                <a:gd name="connsiteX4" fmla="*/ 260638 w 371339"/>
                <a:gd name="connsiteY4" fmla="*/ 1191900 h 1434927"/>
                <a:gd name="connsiteX5" fmla="*/ 260638 w 371339"/>
                <a:gd name="connsiteY5" fmla="*/ 1191900 h 1434927"/>
                <a:gd name="connsiteX6" fmla="*/ 212408 w 371339"/>
                <a:gd name="connsiteY6" fmla="*/ 292259 h 1434927"/>
                <a:gd name="connsiteX7" fmla="*/ 0 w 371339"/>
                <a:gd name="connsiteY7" fmla="*/ 0 h 1434927"/>
                <a:gd name="connsiteX8" fmla="*/ 17493 w 371339"/>
                <a:gd name="connsiteY8" fmla="*/ 283887 h 1434927"/>
                <a:gd name="connsiteX9" fmla="*/ 20741 w 371339"/>
                <a:gd name="connsiteY9" fmla="*/ 335366 h 1434927"/>
                <a:gd name="connsiteX10" fmla="*/ 21616 w 371339"/>
                <a:gd name="connsiteY10" fmla="*/ 347861 h 1434927"/>
                <a:gd name="connsiteX11" fmla="*/ 51978 w 371339"/>
                <a:gd name="connsiteY11" fmla="*/ 821173 h 1434927"/>
                <a:gd name="connsiteX12" fmla="*/ 56101 w 371339"/>
                <a:gd name="connsiteY12" fmla="*/ 887021 h 1434927"/>
                <a:gd name="connsiteX13" fmla="*/ 56101 w 371339"/>
                <a:gd name="connsiteY13" fmla="*/ 887771 h 1434927"/>
                <a:gd name="connsiteX14" fmla="*/ 56101 w 371339"/>
                <a:gd name="connsiteY14" fmla="*/ 890020 h 1434927"/>
                <a:gd name="connsiteX15" fmla="*/ 56101 w 371339"/>
                <a:gd name="connsiteY15" fmla="*/ 891894 h 1434927"/>
                <a:gd name="connsiteX16" fmla="*/ 55351 w 371339"/>
                <a:gd name="connsiteY16" fmla="*/ 893644 h 1434927"/>
                <a:gd name="connsiteX17" fmla="*/ 54227 w 371339"/>
                <a:gd name="connsiteY17" fmla="*/ 895393 h 1434927"/>
                <a:gd name="connsiteX18" fmla="*/ 54227 w 371339"/>
                <a:gd name="connsiteY18" fmla="*/ 895393 h 1434927"/>
                <a:gd name="connsiteX19" fmla="*/ 53352 w 371339"/>
                <a:gd name="connsiteY19" fmla="*/ 896018 h 1434927"/>
                <a:gd name="connsiteX20" fmla="*/ 51853 w 371339"/>
                <a:gd name="connsiteY20" fmla="*/ 897017 h 1434927"/>
                <a:gd name="connsiteX21" fmla="*/ 50728 w 371339"/>
                <a:gd name="connsiteY21" fmla="*/ 897017 h 1434927"/>
                <a:gd name="connsiteX22" fmla="*/ 70970 w 371339"/>
                <a:gd name="connsiteY22" fmla="*/ 1212267 h 1434927"/>
                <a:gd name="connsiteX23" fmla="*/ 70970 w 371339"/>
                <a:gd name="connsiteY23" fmla="*/ 1212267 h 1434927"/>
                <a:gd name="connsiteX24" fmla="*/ 70970 w 371339"/>
                <a:gd name="connsiteY24" fmla="*/ 1212892 h 1434927"/>
                <a:gd name="connsiteX25" fmla="*/ 223903 w 371339"/>
                <a:gd name="connsiteY25" fmla="*/ 1434928 h 1434927"/>
                <a:gd name="connsiteX26" fmla="*/ 225903 w 371339"/>
                <a:gd name="connsiteY26" fmla="*/ 1433803 h 143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1339" h="1434927">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bg2"/>
            </a:solidFill>
            <a:ln w="12483"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37563D6F-B108-4CB5-8289-B328F7923819}"/>
                </a:ext>
              </a:extLst>
            </p:cNvPr>
            <p:cNvSpPr/>
            <p:nvPr/>
          </p:nvSpPr>
          <p:spPr>
            <a:xfrm>
              <a:off x="8454627" y="5674119"/>
              <a:ext cx="727310" cy="942374"/>
            </a:xfrm>
            <a:custGeom>
              <a:avLst/>
              <a:gdLst>
                <a:gd name="connsiteX0" fmla="*/ 235898 w 727310"/>
                <a:gd name="connsiteY0" fmla="*/ 728959 h 942374"/>
                <a:gd name="connsiteX1" fmla="*/ 235898 w 727310"/>
                <a:gd name="connsiteY1" fmla="*/ 726586 h 942374"/>
                <a:gd name="connsiteX2" fmla="*/ 235898 w 727310"/>
                <a:gd name="connsiteY2" fmla="*/ 724711 h 942374"/>
                <a:gd name="connsiteX3" fmla="*/ 236773 w 727310"/>
                <a:gd name="connsiteY3" fmla="*/ 722962 h 942374"/>
                <a:gd name="connsiteX4" fmla="*/ 237647 w 727310"/>
                <a:gd name="connsiteY4" fmla="*/ 721088 h 942374"/>
                <a:gd name="connsiteX5" fmla="*/ 238647 w 727310"/>
                <a:gd name="connsiteY5" fmla="*/ 720088 h 942374"/>
                <a:gd name="connsiteX6" fmla="*/ 240396 w 727310"/>
                <a:gd name="connsiteY6" fmla="*/ 718464 h 942374"/>
                <a:gd name="connsiteX7" fmla="*/ 240396 w 727310"/>
                <a:gd name="connsiteY7" fmla="*/ 718464 h 942374"/>
                <a:gd name="connsiteX8" fmla="*/ 504157 w 727310"/>
                <a:gd name="connsiteY8" fmla="*/ 564400 h 942374"/>
                <a:gd name="connsiteX9" fmla="*/ 490413 w 727310"/>
                <a:gd name="connsiteY9" fmla="*/ 366854 h 942374"/>
                <a:gd name="connsiteX10" fmla="*/ 490413 w 727310"/>
                <a:gd name="connsiteY10" fmla="*/ 366854 h 942374"/>
                <a:gd name="connsiteX11" fmla="*/ 490413 w 727310"/>
                <a:gd name="connsiteY11" fmla="*/ 364105 h 942374"/>
                <a:gd name="connsiteX12" fmla="*/ 490413 w 727310"/>
                <a:gd name="connsiteY12" fmla="*/ 362730 h 942374"/>
                <a:gd name="connsiteX13" fmla="*/ 491412 w 727310"/>
                <a:gd name="connsiteY13" fmla="*/ 360731 h 942374"/>
                <a:gd name="connsiteX14" fmla="*/ 492162 w 727310"/>
                <a:gd name="connsiteY14" fmla="*/ 359107 h 942374"/>
                <a:gd name="connsiteX15" fmla="*/ 493162 w 727310"/>
                <a:gd name="connsiteY15" fmla="*/ 358107 h 942374"/>
                <a:gd name="connsiteX16" fmla="*/ 494911 w 727310"/>
                <a:gd name="connsiteY16" fmla="*/ 356483 h 942374"/>
                <a:gd name="connsiteX17" fmla="*/ 494911 w 727310"/>
                <a:gd name="connsiteY17" fmla="*/ 356483 h 942374"/>
                <a:gd name="connsiteX18" fmla="*/ 727311 w 727310"/>
                <a:gd name="connsiteY18" fmla="*/ 222037 h 942374"/>
                <a:gd name="connsiteX19" fmla="*/ 574377 w 727310"/>
                <a:gd name="connsiteY19" fmla="*/ 0 h 942374"/>
                <a:gd name="connsiteX20" fmla="*/ 574377 w 727310"/>
                <a:gd name="connsiteY20" fmla="*/ 0 h 942374"/>
                <a:gd name="connsiteX21" fmla="*/ 574377 w 727310"/>
                <a:gd name="connsiteY21" fmla="*/ 0 h 942374"/>
                <a:gd name="connsiteX22" fmla="*/ 144688 w 727310"/>
                <a:gd name="connsiteY22" fmla="*/ 244902 h 942374"/>
                <a:gd name="connsiteX23" fmla="*/ 144688 w 727310"/>
                <a:gd name="connsiteY23" fmla="*/ 246652 h 942374"/>
                <a:gd name="connsiteX24" fmla="*/ 144688 w 727310"/>
                <a:gd name="connsiteY24" fmla="*/ 246652 h 942374"/>
                <a:gd name="connsiteX25" fmla="*/ 144688 w 727310"/>
                <a:gd name="connsiteY25" fmla="*/ 248901 h 942374"/>
                <a:gd name="connsiteX26" fmla="*/ 144688 w 727310"/>
                <a:gd name="connsiteY26" fmla="*/ 250900 h 942374"/>
                <a:gd name="connsiteX27" fmla="*/ 143938 w 727310"/>
                <a:gd name="connsiteY27" fmla="*/ 252649 h 942374"/>
                <a:gd name="connsiteX28" fmla="*/ 143063 w 727310"/>
                <a:gd name="connsiteY28" fmla="*/ 254399 h 942374"/>
                <a:gd name="connsiteX29" fmla="*/ 141814 w 727310"/>
                <a:gd name="connsiteY29" fmla="*/ 255648 h 942374"/>
                <a:gd name="connsiteX30" fmla="*/ 140314 w 727310"/>
                <a:gd name="connsiteY30" fmla="*/ 257023 h 942374"/>
                <a:gd name="connsiteX31" fmla="*/ 140314 w 727310"/>
                <a:gd name="connsiteY31" fmla="*/ 257023 h 942374"/>
                <a:gd name="connsiteX32" fmla="*/ 117199 w 727310"/>
                <a:gd name="connsiteY32" fmla="*/ 270143 h 942374"/>
                <a:gd name="connsiteX33" fmla="*/ 117199 w 727310"/>
                <a:gd name="connsiteY33" fmla="*/ 270143 h 942374"/>
                <a:gd name="connsiteX34" fmla="*/ 113201 w 727310"/>
                <a:gd name="connsiteY34" fmla="*/ 272392 h 942374"/>
                <a:gd name="connsiteX35" fmla="*/ 113201 w 727310"/>
                <a:gd name="connsiteY35" fmla="*/ 272392 h 942374"/>
                <a:gd name="connsiteX36" fmla="*/ 0 w 727310"/>
                <a:gd name="connsiteY36" fmla="*/ 336741 h 942374"/>
                <a:gd name="connsiteX37" fmla="*/ 14744 w 727310"/>
                <a:gd name="connsiteY37" fmla="*/ 359357 h 942374"/>
                <a:gd name="connsiteX38" fmla="*/ 14744 w 727310"/>
                <a:gd name="connsiteY38" fmla="*/ 360107 h 942374"/>
                <a:gd name="connsiteX39" fmla="*/ 15368 w 727310"/>
                <a:gd name="connsiteY39" fmla="*/ 361106 h 942374"/>
                <a:gd name="connsiteX40" fmla="*/ 15368 w 727310"/>
                <a:gd name="connsiteY40" fmla="*/ 361106 h 942374"/>
                <a:gd name="connsiteX41" fmla="*/ 15368 w 727310"/>
                <a:gd name="connsiteY41" fmla="*/ 362106 h 942374"/>
                <a:gd name="connsiteX42" fmla="*/ 15368 w 727310"/>
                <a:gd name="connsiteY42" fmla="*/ 363855 h 942374"/>
                <a:gd name="connsiteX43" fmla="*/ 15368 w 727310"/>
                <a:gd name="connsiteY43" fmla="*/ 363855 h 942374"/>
                <a:gd name="connsiteX44" fmla="*/ 27863 w 727310"/>
                <a:gd name="connsiteY44" fmla="*/ 488055 h 942374"/>
                <a:gd name="connsiteX45" fmla="*/ 91960 w 727310"/>
                <a:gd name="connsiteY45" fmla="*/ 587141 h 942374"/>
                <a:gd name="connsiteX46" fmla="*/ 91960 w 727310"/>
                <a:gd name="connsiteY46" fmla="*/ 587891 h 942374"/>
                <a:gd name="connsiteX47" fmla="*/ 92710 w 727310"/>
                <a:gd name="connsiteY47" fmla="*/ 589765 h 942374"/>
                <a:gd name="connsiteX48" fmla="*/ 92710 w 727310"/>
                <a:gd name="connsiteY48" fmla="*/ 591764 h 942374"/>
                <a:gd name="connsiteX49" fmla="*/ 92710 w 727310"/>
                <a:gd name="connsiteY49" fmla="*/ 592514 h 942374"/>
                <a:gd name="connsiteX50" fmla="*/ 125446 w 727310"/>
                <a:gd name="connsiteY50" fmla="*/ 942374 h 942374"/>
                <a:gd name="connsiteX51" fmla="*/ 246893 w 727310"/>
                <a:gd name="connsiteY51" fmla="*/ 870903 h 942374"/>
                <a:gd name="connsiteX52" fmla="*/ 234399 w 727310"/>
                <a:gd name="connsiteY52" fmla="*/ 727585 h 94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27310" h="942374">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w="12483"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FC674023-64D1-44A6-8AB9-73C70C3C8B6F}"/>
                </a:ext>
              </a:extLst>
            </p:cNvPr>
            <p:cNvSpPr/>
            <p:nvPr/>
          </p:nvSpPr>
          <p:spPr>
            <a:xfrm>
              <a:off x="8964907" y="6058466"/>
              <a:ext cx="140064" cy="258147"/>
            </a:xfrm>
            <a:custGeom>
              <a:avLst/>
              <a:gdLst>
                <a:gd name="connsiteX0" fmla="*/ 12744 w 140064"/>
                <a:gd name="connsiteY0" fmla="*/ 185426 h 258147"/>
                <a:gd name="connsiteX1" fmla="*/ 12744 w 140064"/>
                <a:gd name="connsiteY1" fmla="*/ 185426 h 258147"/>
                <a:gd name="connsiteX2" fmla="*/ 12744 w 140064"/>
                <a:gd name="connsiteY2" fmla="*/ 188175 h 258147"/>
                <a:gd name="connsiteX3" fmla="*/ 12744 w 140064"/>
                <a:gd name="connsiteY3" fmla="*/ 189550 h 258147"/>
                <a:gd name="connsiteX4" fmla="*/ 11870 w 140064"/>
                <a:gd name="connsiteY4" fmla="*/ 191424 h 258147"/>
                <a:gd name="connsiteX5" fmla="*/ 11120 w 140064"/>
                <a:gd name="connsiteY5" fmla="*/ 193173 h 258147"/>
                <a:gd name="connsiteX6" fmla="*/ 11120 w 140064"/>
                <a:gd name="connsiteY6" fmla="*/ 193173 h 258147"/>
                <a:gd name="connsiteX7" fmla="*/ 54477 w 140064"/>
                <a:gd name="connsiteY7" fmla="*/ 258147 h 258147"/>
                <a:gd name="connsiteX8" fmla="*/ 54477 w 140064"/>
                <a:gd name="connsiteY8" fmla="*/ 258147 h 258147"/>
                <a:gd name="connsiteX9" fmla="*/ 140064 w 140064"/>
                <a:gd name="connsiteY9" fmla="*/ 208167 h 258147"/>
                <a:gd name="connsiteX10" fmla="*/ 0 w 140064"/>
                <a:gd name="connsiteY10" fmla="*/ 0 h 25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64" h="258147">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w="12483"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A61258CB-465B-48BD-8A4D-3BD0B836DA91}"/>
                </a:ext>
              </a:extLst>
            </p:cNvPr>
            <p:cNvSpPr/>
            <p:nvPr/>
          </p:nvSpPr>
          <p:spPr>
            <a:xfrm>
              <a:off x="8959534" y="4222948"/>
              <a:ext cx="643471" cy="524665"/>
            </a:xfrm>
            <a:custGeom>
              <a:avLst/>
              <a:gdLst>
                <a:gd name="connsiteX0" fmla="*/ 422317 w 643471"/>
                <a:gd name="connsiteY0" fmla="*/ 0 h 524665"/>
                <a:gd name="connsiteX1" fmla="*/ 28113 w 643471"/>
                <a:gd name="connsiteY1" fmla="*/ 210666 h 524665"/>
                <a:gd name="connsiteX2" fmla="*/ 7872 w 643471"/>
                <a:gd name="connsiteY2" fmla="*/ 221412 h 524665"/>
                <a:gd name="connsiteX3" fmla="*/ 5872 w 643471"/>
                <a:gd name="connsiteY3" fmla="*/ 222536 h 524665"/>
                <a:gd name="connsiteX4" fmla="*/ 0 w 643471"/>
                <a:gd name="connsiteY4" fmla="*/ 225660 h 524665"/>
                <a:gd name="connsiteX5" fmla="*/ 125 w 643471"/>
                <a:gd name="connsiteY5" fmla="*/ 229159 h 524665"/>
                <a:gd name="connsiteX6" fmla="*/ 215407 w 643471"/>
                <a:gd name="connsiteY6" fmla="*/ 524666 h 524665"/>
                <a:gd name="connsiteX7" fmla="*/ 643472 w 643471"/>
                <a:gd name="connsiteY7" fmla="*/ 290884 h 524665"/>
                <a:gd name="connsiteX8" fmla="*/ 422317 w 643471"/>
                <a:gd name="connsiteY8" fmla="*/ 0 h 52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3471" h="524665">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tx2"/>
            </a:solidFill>
            <a:ln w="12483"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2A6AE354-2940-4953-97DE-3BF976BA003E}"/>
                </a:ext>
              </a:extLst>
            </p:cNvPr>
            <p:cNvSpPr/>
            <p:nvPr/>
          </p:nvSpPr>
          <p:spPr>
            <a:xfrm>
              <a:off x="9176565" y="4517456"/>
              <a:ext cx="455678" cy="1129299"/>
            </a:xfrm>
            <a:custGeom>
              <a:avLst/>
              <a:gdLst>
                <a:gd name="connsiteX0" fmla="*/ 454803 w 455678"/>
                <a:gd name="connsiteY0" fmla="*/ 893893 h 1129299"/>
                <a:gd name="connsiteX1" fmla="*/ 453179 w 455678"/>
                <a:gd name="connsiteY1" fmla="*/ 842414 h 1129299"/>
                <a:gd name="connsiteX2" fmla="*/ 451930 w 455678"/>
                <a:gd name="connsiteY2" fmla="*/ 800556 h 1129299"/>
                <a:gd name="connsiteX3" fmla="*/ 426941 w 455678"/>
                <a:gd name="connsiteY3" fmla="*/ 0 h 1129299"/>
                <a:gd name="connsiteX4" fmla="*/ 0 w 455678"/>
                <a:gd name="connsiteY4" fmla="*/ 233657 h 1129299"/>
                <a:gd name="connsiteX5" fmla="*/ 48104 w 455678"/>
                <a:gd name="connsiteY5" fmla="*/ 1129299 h 1129299"/>
                <a:gd name="connsiteX6" fmla="*/ 455678 w 455678"/>
                <a:gd name="connsiteY6" fmla="*/ 896143 h 1129299"/>
                <a:gd name="connsiteX7" fmla="*/ 454803 w 455678"/>
                <a:gd name="connsiteY7" fmla="*/ 893893 h 1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678" h="1129299">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6C53031F-EA13-4B9C-BD66-FA39FF3DB722}"/>
                </a:ext>
              </a:extLst>
            </p:cNvPr>
            <p:cNvSpPr/>
            <p:nvPr/>
          </p:nvSpPr>
          <p:spPr>
            <a:xfrm>
              <a:off x="8661163" y="3752386"/>
              <a:ext cx="1532587" cy="1716940"/>
            </a:xfrm>
            <a:custGeom>
              <a:avLst/>
              <a:gdLst>
                <a:gd name="connsiteX0" fmla="*/ 325109 w 1532587"/>
                <a:gd name="connsiteY0" fmla="*/ 658113 h 1716940"/>
                <a:gd name="connsiteX1" fmla="*/ 719314 w 1532587"/>
                <a:gd name="connsiteY1" fmla="*/ 447572 h 1716940"/>
                <a:gd name="connsiteX2" fmla="*/ 719314 w 1532587"/>
                <a:gd name="connsiteY2" fmla="*/ 447572 h 1716940"/>
                <a:gd name="connsiteX3" fmla="*/ 721063 w 1532587"/>
                <a:gd name="connsiteY3" fmla="*/ 447572 h 1716940"/>
                <a:gd name="connsiteX4" fmla="*/ 722688 w 1532587"/>
                <a:gd name="connsiteY4" fmla="*/ 447572 h 1716940"/>
                <a:gd name="connsiteX5" fmla="*/ 724187 w 1532587"/>
                <a:gd name="connsiteY5" fmla="*/ 447572 h 1716940"/>
                <a:gd name="connsiteX6" fmla="*/ 726061 w 1532587"/>
                <a:gd name="connsiteY6" fmla="*/ 447572 h 1716940"/>
                <a:gd name="connsiteX7" fmla="*/ 727311 w 1532587"/>
                <a:gd name="connsiteY7" fmla="*/ 448446 h 1716940"/>
                <a:gd name="connsiteX8" fmla="*/ 728935 w 1532587"/>
                <a:gd name="connsiteY8" fmla="*/ 449946 h 1716940"/>
                <a:gd name="connsiteX9" fmla="*/ 728935 w 1532587"/>
                <a:gd name="connsiteY9" fmla="*/ 449946 h 1716940"/>
                <a:gd name="connsiteX10" fmla="*/ 957586 w 1532587"/>
                <a:gd name="connsiteY10" fmla="*/ 750576 h 1716940"/>
                <a:gd name="connsiteX11" fmla="*/ 958211 w 1532587"/>
                <a:gd name="connsiteY11" fmla="*/ 751950 h 1716940"/>
                <a:gd name="connsiteX12" fmla="*/ 959210 w 1532587"/>
                <a:gd name="connsiteY12" fmla="*/ 753824 h 1716940"/>
                <a:gd name="connsiteX13" fmla="*/ 959210 w 1532587"/>
                <a:gd name="connsiteY13" fmla="*/ 756198 h 1716940"/>
                <a:gd name="connsiteX14" fmla="*/ 959210 w 1532587"/>
                <a:gd name="connsiteY14" fmla="*/ 757573 h 1716940"/>
                <a:gd name="connsiteX15" fmla="*/ 984200 w 1532587"/>
                <a:gd name="connsiteY15" fmla="*/ 1560753 h 1716940"/>
                <a:gd name="connsiteX16" fmla="*/ 1098275 w 1532587"/>
                <a:gd name="connsiteY16" fmla="*/ 1716940 h 1716940"/>
                <a:gd name="connsiteX17" fmla="*/ 1532588 w 1532587"/>
                <a:gd name="connsiteY17" fmla="*/ 1467040 h 1716940"/>
                <a:gd name="connsiteX18" fmla="*/ 414321 w 1532587"/>
                <a:gd name="connsiteY18" fmla="*/ 0 h 1716940"/>
                <a:gd name="connsiteX19" fmla="*/ 376837 w 1532587"/>
                <a:gd name="connsiteY19" fmla="*/ 19242 h 1716940"/>
                <a:gd name="connsiteX20" fmla="*/ 60724 w 1532587"/>
                <a:gd name="connsiteY20" fmla="*/ 182552 h 1716940"/>
                <a:gd name="connsiteX21" fmla="*/ 0 w 1532587"/>
                <a:gd name="connsiteY21" fmla="*/ 213915 h 1716940"/>
                <a:gd name="connsiteX22" fmla="*/ 750 w 1532587"/>
                <a:gd name="connsiteY22" fmla="*/ 214914 h 17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32587" h="171694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w="12483"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70B9B5BD-CC6E-43EE-A248-B5C4C5EDBB8C}"/>
                </a:ext>
              </a:extLst>
            </p:cNvPr>
            <p:cNvSpPr/>
            <p:nvPr/>
          </p:nvSpPr>
          <p:spPr>
            <a:xfrm>
              <a:off x="8710142" y="6421821"/>
              <a:ext cx="56600" cy="114704"/>
            </a:xfrm>
            <a:custGeom>
              <a:avLst/>
              <a:gdLst>
                <a:gd name="connsiteX0" fmla="*/ 9746 w 56600"/>
                <a:gd name="connsiteY0" fmla="*/ 114705 h 114704"/>
                <a:gd name="connsiteX1" fmla="*/ 56601 w 56600"/>
                <a:gd name="connsiteY1" fmla="*/ 87090 h 114704"/>
                <a:gd name="connsiteX2" fmla="*/ 0 w 56600"/>
                <a:gd name="connsiteY2" fmla="*/ 0 h 114704"/>
                <a:gd name="connsiteX3" fmla="*/ 9746 w 56600"/>
                <a:gd name="connsiteY3" fmla="*/ 114705 h 114704"/>
              </a:gdLst>
              <a:ahLst/>
              <a:cxnLst>
                <a:cxn ang="0">
                  <a:pos x="connsiteX0" y="connsiteY0"/>
                </a:cxn>
                <a:cxn ang="0">
                  <a:pos x="connsiteX1" y="connsiteY1"/>
                </a:cxn>
                <a:cxn ang="0">
                  <a:pos x="connsiteX2" y="connsiteY2"/>
                </a:cxn>
                <a:cxn ang="0">
                  <a:pos x="connsiteX3" y="connsiteY3"/>
                </a:cxn>
              </a:cxnLst>
              <a:rect l="l" t="t" r="r" b="b"/>
              <a:pathLst>
                <a:path w="56600" h="114704">
                  <a:moveTo>
                    <a:pt x="9746" y="114705"/>
                  </a:moveTo>
                  <a:lnTo>
                    <a:pt x="56601" y="87090"/>
                  </a:lnTo>
                  <a:lnTo>
                    <a:pt x="0" y="0"/>
                  </a:lnTo>
                  <a:lnTo>
                    <a:pt x="9746" y="114705"/>
                  </a:lnTo>
                  <a:close/>
                </a:path>
              </a:pathLst>
            </a:custGeom>
            <a:solidFill>
              <a:srgbClr val="E8E7E3"/>
            </a:solidFill>
            <a:ln w="12483"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F2EFC6CC-4504-4AAE-8748-E66A42324A20}"/>
                </a:ext>
              </a:extLst>
            </p:cNvPr>
            <p:cNvSpPr/>
            <p:nvPr/>
          </p:nvSpPr>
          <p:spPr>
            <a:xfrm>
              <a:off x="8182745" y="4052641"/>
              <a:ext cx="227776" cy="132072"/>
            </a:xfrm>
            <a:custGeom>
              <a:avLst/>
              <a:gdLst>
                <a:gd name="connsiteX0" fmla="*/ 211534 w 227776"/>
                <a:gd name="connsiteY0" fmla="*/ 0 h 132072"/>
                <a:gd name="connsiteX1" fmla="*/ 0 w 227776"/>
                <a:gd name="connsiteY1" fmla="*/ 109082 h 132072"/>
                <a:gd name="connsiteX2" fmla="*/ 16118 w 227776"/>
                <a:gd name="connsiteY2" fmla="*/ 132072 h 132072"/>
                <a:gd name="connsiteX3" fmla="*/ 227777 w 227776"/>
                <a:gd name="connsiteY3" fmla="*/ 22741 h 132072"/>
                <a:gd name="connsiteX4" fmla="*/ 211534 w 227776"/>
                <a:gd name="connsiteY4" fmla="*/ 0 h 132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76" h="132072">
                  <a:moveTo>
                    <a:pt x="211534" y="0"/>
                  </a:moveTo>
                  <a:lnTo>
                    <a:pt x="0" y="109082"/>
                  </a:lnTo>
                  <a:lnTo>
                    <a:pt x="16118" y="132072"/>
                  </a:lnTo>
                  <a:lnTo>
                    <a:pt x="227777" y="22741"/>
                  </a:lnTo>
                  <a:lnTo>
                    <a:pt x="211534" y="0"/>
                  </a:lnTo>
                  <a:close/>
                </a:path>
              </a:pathLst>
            </a:custGeom>
            <a:solidFill>
              <a:srgbClr val="E8E7E3"/>
            </a:solidFill>
            <a:ln w="12483"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AA36D0F2-8425-46FC-95E4-10DAA39E4550}"/>
                </a:ext>
              </a:extLst>
            </p:cNvPr>
            <p:cNvSpPr/>
            <p:nvPr/>
          </p:nvSpPr>
          <p:spPr>
            <a:xfrm>
              <a:off x="9647362" y="5347625"/>
              <a:ext cx="96333" cy="133946"/>
            </a:xfrm>
            <a:custGeom>
              <a:avLst/>
              <a:gdLst>
                <a:gd name="connsiteX0" fmla="*/ 96334 w 96333"/>
                <a:gd name="connsiteY0" fmla="*/ 131697 h 133946"/>
                <a:gd name="connsiteX1" fmla="*/ 0 w 96333"/>
                <a:gd name="connsiteY1" fmla="*/ 0 h 133946"/>
                <a:gd name="connsiteX2" fmla="*/ 250 w 96333"/>
                <a:gd name="connsiteY2" fmla="*/ 7622 h 133946"/>
                <a:gd name="connsiteX3" fmla="*/ 92335 w 96333"/>
                <a:gd name="connsiteY3" fmla="*/ 133946 h 133946"/>
                <a:gd name="connsiteX4" fmla="*/ 96334 w 96333"/>
                <a:gd name="connsiteY4" fmla="*/ 131697 h 13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33946">
                  <a:moveTo>
                    <a:pt x="96334" y="131697"/>
                  </a:moveTo>
                  <a:lnTo>
                    <a:pt x="0" y="0"/>
                  </a:lnTo>
                  <a:lnTo>
                    <a:pt x="250" y="7622"/>
                  </a:lnTo>
                  <a:lnTo>
                    <a:pt x="92335" y="133946"/>
                  </a:lnTo>
                  <a:lnTo>
                    <a:pt x="96334" y="131697"/>
                  </a:lnTo>
                  <a:close/>
                </a:path>
              </a:pathLst>
            </a:custGeom>
            <a:solidFill>
              <a:srgbClr val="DD2A27"/>
            </a:solidFill>
            <a:ln w="12483"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E8690EFF-2BE6-4BC7-82F7-200171490911}"/>
                </a:ext>
              </a:extLst>
            </p:cNvPr>
            <p:cNvSpPr/>
            <p:nvPr/>
          </p:nvSpPr>
          <p:spPr>
            <a:xfrm>
              <a:off x="9647987" y="5390482"/>
              <a:ext cx="209159" cy="315499"/>
            </a:xfrm>
            <a:custGeom>
              <a:avLst/>
              <a:gdLst>
                <a:gd name="connsiteX0" fmla="*/ 149186 w 209159"/>
                <a:gd name="connsiteY0" fmla="*/ 189674 h 315499"/>
                <a:gd name="connsiteX1" fmla="*/ 97958 w 209159"/>
                <a:gd name="connsiteY1" fmla="*/ 119577 h 315499"/>
                <a:gd name="connsiteX2" fmla="*/ 96708 w 209159"/>
                <a:gd name="connsiteY2" fmla="*/ 120327 h 315499"/>
                <a:gd name="connsiteX3" fmla="*/ 94834 w 209159"/>
                <a:gd name="connsiteY3" fmla="*/ 120327 h 315499"/>
                <a:gd name="connsiteX4" fmla="*/ 93710 w 209159"/>
                <a:gd name="connsiteY4" fmla="*/ 120327 h 315499"/>
                <a:gd name="connsiteX5" fmla="*/ 93710 w 209159"/>
                <a:gd name="connsiteY5" fmla="*/ 120327 h 315499"/>
                <a:gd name="connsiteX6" fmla="*/ 91835 w 209159"/>
                <a:gd name="connsiteY6" fmla="*/ 120327 h 315499"/>
                <a:gd name="connsiteX7" fmla="*/ 90211 w 209159"/>
                <a:gd name="connsiteY7" fmla="*/ 120327 h 315499"/>
                <a:gd name="connsiteX8" fmla="*/ 88962 w 209159"/>
                <a:gd name="connsiteY8" fmla="*/ 119327 h 315499"/>
                <a:gd name="connsiteX9" fmla="*/ 87462 w 209159"/>
                <a:gd name="connsiteY9" fmla="*/ 117953 h 315499"/>
                <a:gd name="connsiteX10" fmla="*/ 87462 w 209159"/>
                <a:gd name="connsiteY10" fmla="*/ 117953 h 315499"/>
                <a:gd name="connsiteX11" fmla="*/ 1374 w 209159"/>
                <a:gd name="connsiteY11" fmla="*/ 0 h 315499"/>
                <a:gd name="connsiteX12" fmla="*/ 2124 w 209159"/>
                <a:gd name="connsiteY12" fmla="*/ 20992 h 315499"/>
                <a:gd name="connsiteX13" fmla="*/ 0 w 209159"/>
                <a:gd name="connsiteY13" fmla="*/ 28114 h 315499"/>
                <a:gd name="connsiteX14" fmla="*/ 209160 w 209159"/>
                <a:gd name="connsiteY14" fmla="*/ 315499 h 315499"/>
                <a:gd name="connsiteX15" fmla="*/ 209160 w 209159"/>
                <a:gd name="connsiteY15" fmla="*/ 284137 h 315499"/>
                <a:gd name="connsiteX16" fmla="*/ 150560 w 209159"/>
                <a:gd name="connsiteY16" fmla="*/ 203919 h 315499"/>
                <a:gd name="connsiteX17" fmla="*/ 149186 w 209159"/>
                <a:gd name="connsiteY17" fmla="*/ 189674 h 31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159" h="315499">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w="12483"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602C7AC1-F765-4623-AD62-71D0D89F54EC}"/>
                </a:ext>
              </a:extLst>
            </p:cNvPr>
            <p:cNvSpPr/>
            <p:nvPr/>
          </p:nvSpPr>
          <p:spPr>
            <a:xfrm>
              <a:off x="9225669" y="5417472"/>
              <a:ext cx="711192" cy="644492"/>
            </a:xfrm>
            <a:custGeom>
              <a:avLst/>
              <a:gdLst>
                <a:gd name="connsiteX0" fmla="*/ 113326 w 711192"/>
                <a:gd name="connsiteY0" fmla="*/ 388345 h 644492"/>
                <a:gd name="connsiteX1" fmla="*/ 115200 w 711192"/>
                <a:gd name="connsiteY1" fmla="*/ 388345 h 644492"/>
                <a:gd name="connsiteX2" fmla="*/ 116825 w 711192"/>
                <a:gd name="connsiteY2" fmla="*/ 388345 h 644492"/>
                <a:gd name="connsiteX3" fmla="*/ 118574 w 711192"/>
                <a:gd name="connsiteY3" fmla="*/ 388345 h 644492"/>
                <a:gd name="connsiteX4" fmla="*/ 120073 w 711192"/>
                <a:gd name="connsiteY4" fmla="*/ 388970 h 644492"/>
                <a:gd name="connsiteX5" fmla="*/ 121573 w 711192"/>
                <a:gd name="connsiteY5" fmla="*/ 389969 h 644492"/>
                <a:gd name="connsiteX6" fmla="*/ 122947 w 711192"/>
                <a:gd name="connsiteY6" fmla="*/ 391344 h 644492"/>
                <a:gd name="connsiteX7" fmla="*/ 122947 w 711192"/>
                <a:gd name="connsiteY7" fmla="*/ 391344 h 644492"/>
                <a:gd name="connsiteX8" fmla="*/ 300745 w 711192"/>
                <a:gd name="connsiteY8" fmla="*/ 644493 h 644492"/>
                <a:gd name="connsiteX9" fmla="*/ 711193 w 711192"/>
                <a:gd name="connsiteY9" fmla="*/ 402839 h 644492"/>
                <a:gd name="connsiteX10" fmla="*/ 644596 w 711192"/>
                <a:gd name="connsiteY10" fmla="*/ 312625 h 644492"/>
                <a:gd name="connsiteX11" fmla="*/ 640224 w 711192"/>
                <a:gd name="connsiteY11" fmla="*/ 314250 h 644492"/>
                <a:gd name="connsiteX12" fmla="*/ 631090 w 711192"/>
                <a:gd name="connsiteY12" fmla="*/ 303929 h 644492"/>
                <a:gd name="connsiteX13" fmla="*/ 631102 w 711192"/>
                <a:gd name="connsiteY13" fmla="*/ 303754 h 644492"/>
                <a:gd name="connsiteX14" fmla="*/ 631102 w 711192"/>
                <a:gd name="connsiteY14" fmla="*/ 293758 h 644492"/>
                <a:gd name="connsiteX15" fmla="*/ 419444 w 711192"/>
                <a:gd name="connsiteY15" fmla="*/ 2999 h 644492"/>
                <a:gd name="connsiteX16" fmla="*/ 415196 w 711192"/>
                <a:gd name="connsiteY16" fmla="*/ 4623 h 644492"/>
                <a:gd name="connsiteX17" fmla="*/ 407824 w 711192"/>
                <a:gd name="connsiteY17" fmla="*/ 0 h 644492"/>
                <a:gd name="connsiteX18" fmla="*/ 0 w 711192"/>
                <a:gd name="connsiteY18" fmla="*/ 233282 h 644492"/>
                <a:gd name="connsiteX19" fmla="*/ 109828 w 711192"/>
                <a:gd name="connsiteY19" fmla="*/ 390469 h 644492"/>
                <a:gd name="connsiteX20" fmla="*/ 110452 w 711192"/>
                <a:gd name="connsiteY20" fmla="*/ 390469 h 644492"/>
                <a:gd name="connsiteX21" fmla="*/ 112576 w 711192"/>
                <a:gd name="connsiteY21" fmla="*/ 389345 h 64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11192" h="644492">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w="12483"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544C401B-B017-4404-8821-EF7E00688797}"/>
                </a:ext>
              </a:extLst>
            </p:cNvPr>
            <p:cNvSpPr/>
            <p:nvPr/>
          </p:nvSpPr>
          <p:spPr>
            <a:xfrm>
              <a:off x="9748818" y="5505936"/>
              <a:ext cx="51852" cy="71096"/>
            </a:xfrm>
            <a:custGeom>
              <a:avLst/>
              <a:gdLst>
                <a:gd name="connsiteX0" fmla="*/ 0 w 51852"/>
                <a:gd name="connsiteY0" fmla="*/ 125 h 71096"/>
                <a:gd name="connsiteX1" fmla="*/ 0 w 51852"/>
                <a:gd name="connsiteY1" fmla="*/ 875 h 71096"/>
                <a:gd name="connsiteX2" fmla="*/ 51103 w 51852"/>
                <a:gd name="connsiteY2" fmla="*/ 71097 h 71096"/>
                <a:gd name="connsiteX3" fmla="*/ 51853 w 51852"/>
                <a:gd name="connsiteY3" fmla="*/ 70472 h 71096"/>
                <a:gd name="connsiteX4" fmla="*/ 375 w 51852"/>
                <a:gd name="connsiteY4" fmla="*/ 0 h 7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2" h="71096">
                  <a:moveTo>
                    <a:pt x="0" y="125"/>
                  </a:moveTo>
                  <a:lnTo>
                    <a:pt x="0" y="875"/>
                  </a:lnTo>
                  <a:lnTo>
                    <a:pt x="51103" y="71097"/>
                  </a:lnTo>
                  <a:lnTo>
                    <a:pt x="51853" y="70472"/>
                  </a:lnTo>
                  <a:lnTo>
                    <a:pt x="375" y="0"/>
                  </a:lnTo>
                  <a:close/>
                </a:path>
              </a:pathLst>
            </a:custGeom>
            <a:solidFill>
              <a:srgbClr val="F9AA19"/>
            </a:solidFill>
            <a:ln w="12483"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3E7A358E-E64B-4618-A119-CED3631B5126}"/>
                </a:ext>
              </a:extLst>
            </p:cNvPr>
            <p:cNvSpPr/>
            <p:nvPr/>
          </p:nvSpPr>
          <p:spPr>
            <a:xfrm>
              <a:off x="9851399" y="5551918"/>
              <a:ext cx="2248" cy="4498"/>
            </a:xfrm>
            <a:custGeom>
              <a:avLst/>
              <a:gdLst>
                <a:gd name="connsiteX0" fmla="*/ 2249 w 2248"/>
                <a:gd name="connsiteY0" fmla="*/ 4498 h 4498"/>
                <a:gd name="connsiteX1" fmla="*/ 2249 w 2248"/>
                <a:gd name="connsiteY1" fmla="*/ 0 h 4498"/>
                <a:gd name="connsiteX2" fmla="*/ 0 w 2248"/>
                <a:gd name="connsiteY2" fmla="*/ 1250 h 4498"/>
                <a:gd name="connsiteX3" fmla="*/ 2249 w 2248"/>
                <a:gd name="connsiteY3" fmla="*/ 4498 h 4498"/>
              </a:gdLst>
              <a:ahLst/>
              <a:cxnLst>
                <a:cxn ang="0">
                  <a:pos x="connsiteX0" y="connsiteY0"/>
                </a:cxn>
                <a:cxn ang="0">
                  <a:pos x="connsiteX1" y="connsiteY1"/>
                </a:cxn>
                <a:cxn ang="0">
                  <a:pos x="connsiteX2" y="connsiteY2"/>
                </a:cxn>
                <a:cxn ang="0">
                  <a:pos x="connsiteX3" y="connsiteY3"/>
                </a:cxn>
              </a:cxnLst>
              <a:rect l="l" t="t" r="r" b="b"/>
              <a:pathLst>
                <a:path w="2248" h="4498">
                  <a:moveTo>
                    <a:pt x="2249" y="4498"/>
                  </a:moveTo>
                  <a:lnTo>
                    <a:pt x="2249" y="0"/>
                  </a:lnTo>
                  <a:lnTo>
                    <a:pt x="0" y="1250"/>
                  </a:lnTo>
                  <a:cubicBezTo>
                    <a:pt x="912" y="2212"/>
                    <a:pt x="1674" y="3299"/>
                    <a:pt x="2249" y="4498"/>
                  </a:cubicBezTo>
                  <a:close/>
                </a:path>
              </a:pathLst>
            </a:custGeom>
            <a:solidFill>
              <a:srgbClr val="E8E7E3"/>
            </a:solidFill>
            <a:ln w="12483" cap="flat">
              <a:noFill/>
              <a:prstDash val="solid"/>
              <a:miter/>
            </a:ln>
          </p:spPr>
          <p:txBody>
            <a:bodyPr rtlCol="0" anchor="ctr"/>
            <a:lstStyle/>
            <a:p>
              <a:endParaRPr lang="en-US" dirty="0"/>
            </a:p>
          </p:txBody>
        </p:sp>
        <p:sp>
          <p:nvSpPr>
            <p:cNvPr id="1077" name="Freeform: Shape 1076">
              <a:extLst>
                <a:ext uri="{FF2B5EF4-FFF2-40B4-BE49-F238E27FC236}">
                  <a16:creationId xmlns:a16="http://schemas.microsoft.com/office/drawing/2014/main" id="{174588F5-5BEC-4285-A4F6-7560C29FDF83}"/>
                </a:ext>
              </a:extLst>
            </p:cNvPr>
            <p:cNvSpPr/>
            <p:nvPr/>
          </p:nvSpPr>
          <p:spPr>
            <a:xfrm>
              <a:off x="9813540" y="5567162"/>
              <a:ext cx="41606" cy="72970"/>
            </a:xfrm>
            <a:custGeom>
              <a:avLst/>
              <a:gdLst>
                <a:gd name="connsiteX0" fmla="*/ 36359 w 41606"/>
                <a:gd name="connsiteY0" fmla="*/ 4498 h 72970"/>
                <a:gd name="connsiteX1" fmla="*/ 15243 w 41606"/>
                <a:gd name="connsiteY1" fmla="*/ 16993 h 72970"/>
                <a:gd name="connsiteX2" fmla="*/ 4523 w 41606"/>
                <a:gd name="connsiteY2" fmla="*/ 14020 h 72970"/>
                <a:gd name="connsiteX3" fmla="*/ 4248 w 41606"/>
                <a:gd name="connsiteY3" fmla="*/ 13495 h 72970"/>
                <a:gd name="connsiteX4" fmla="*/ 0 w 41606"/>
                <a:gd name="connsiteY4" fmla="*/ 15994 h 72970"/>
                <a:gd name="connsiteX5" fmla="*/ 41607 w 41606"/>
                <a:gd name="connsiteY5" fmla="*/ 72971 h 72970"/>
                <a:gd name="connsiteX6" fmla="*/ 40233 w 41606"/>
                <a:gd name="connsiteY6" fmla="*/ 0 h 72970"/>
                <a:gd name="connsiteX7" fmla="*/ 36359 w 41606"/>
                <a:gd name="connsiteY7" fmla="*/ 4498 h 72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06" h="7297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w="12483" cap="flat">
              <a:noFill/>
              <a:prstDash val="solid"/>
              <a:miter/>
            </a:ln>
          </p:spPr>
          <p:txBody>
            <a:bodyPr rtlCol="0" anchor="ctr"/>
            <a:lstStyle/>
            <a:p>
              <a:endParaRPr lang="en-US" dirty="0"/>
            </a:p>
          </p:txBody>
        </p:sp>
        <p:sp>
          <p:nvSpPr>
            <p:cNvPr id="1078" name="Freeform: Shape 1077">
              <a:extLst>
                <a:ext uri="{FF2B5EF4-FFF2-40B4-BE49-F238E27FC236}">
                  <a16:creationId xmlns:a16="http://schemas.microsoft.com/office/drawing/2014/main" id="{4AF8C815-E906-492A-BD6F-6D2262135935}"/>
                </a:ext>
              </a:extLst>
            </p:cNvPr>
            <p:cNvSpPr/>
            <p:nvPr/>
          </p:nvSpPr>
          <p:spPr>
            <a:xfrm>
              <a:off x="9809292" y="5573534"/>
              <a:ext cx="7121" cy="6122"/>
            </a:xfrm>
            <a:custGeom>
              <a:avLst/>
              <a:gdLst>
                <a:gd name="connsiteX0" fmla="*/ 6747 w 7121"/>
                <a:gd name="connsiteY0" fmla="*/ 0 h 6122"/>
                <a:gd name="connsiteX1" fmla="*/ 0 w 7121"/>
                <a:gd name="connsiteY1" fmla="*/ 3998 h 6122"/>
                <a:gd name="connsiteX2" fmla="*/ 1499 w 7121"/>
                <a:gd name="connsiteY2" fmla="*/ 5373 h 6122"/>
                <a:gd name="connsiteX3" fmla="*/ 2124 w 7121"/>
                <a:gd name="connsiteY3" fmla="*/ 6122 h 6122"/>
                <a:gd name="connsiteX4" fmla="*/ 7122 w 7121"/>
                <a:gd name="connsiteY4" fmla="*/ 3249 h 6122"/>
                <a:gd name="connsiteX5" fmla="*/ 6747 w 7121"/>
                <a:gd name="connsiteY5" fmla="*/ 0 h 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1" h="6122">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w="12483" cap="flat">
              <a:noFill/>
              <a:prstDash val="solid"/>
              <a:miter/>
            </a:ln>
          </p:spPr>
          <p:txBody>
            <a:bodyPr rtlCol="0" anchor="ctr"/>
            <a:lstStyle/>
            <a:p>
              <a:endParaRPr lang="en-US" dirty="0"/>
            </a:p>
          </p:txBody>
        </p:sp>
        <p:sp>
          <p:nvSpPr>
            <p:cNvPr id="1079" name="Freeform: Shape 1078">
              <a:extLst>
                <a:ext uri="{FF2B5EF4-FFF2-40B4-BE49-F238E27FC236}">
                  <a16:creationId xmlns:a16="http://schemas.microsoft.com/office/drawing/2014/main" id="{E9547F8D-F47F-4A6D-BDB5-D370526A4A8D}"/>
                </a:ext>
              </a:extLst>
            </p:cNvPr>
            <p:cNvSpPr/>
            <p:nvPr/>
          </p:nvSpPr>
          <p:spPr>
            <a:xfrm>
              <a:off x="8964157" y="5829182"/>
              <a:ext cx="543889" cy="435451"/>
            </a:xfrm>
            <a:custGeom>
              <a:avLst/>
              <a:gdLst>
                <a:gd name="connsiteX0" fmla="*/ 374838 w 543889"/>
                <a:gd name="connsiteY0" fmla="*/ 0 h 435451"/>
                <a:gd name="connsiteX1" fmla="*/ 228152 w 543889"/>
                <a:gd name="connsiteY1" fmla="*/ 84841 h 435451"/>
                <a:gd name="connsiteX2" fmla="*/ 228152 w 543889"/>
                <a:gd name="connsiteY2" fmla="*/ 84841 h 435451"/>
                <a:gd name="connsiteX3" fmla="*/ 0 w 543889"/>
                <a:gd name="connsiteY3" fmla="*/ 217289 h 435451"/>
                <a:gd name="connsiteX4" fmla="*/ 0 w 543889"/>
                <a:gd name="connsiteY4" fmla="*/ 222286 h 435451"/>
                <a:gd name="connsiteX5" fmla="*/ 143563 w 543889"/>
                <a:gd name="connsiteY5" fmla="*/ 435451 h 435451"/>
                <a:gd name="connsiteX6" fmla="*/ 143563 w 543889"/>
                <a:gd name="connsiteY6" fmla="*/ 435451 h 435451"/>
                <a:gd name="connsiteX7" fmla="*/ 427940 w 543889"/>
                <a:gd name="connsiteY7" fmla="*/ 268393 h 435451"/>
                <a:gd name="connsiteX8" fmla="*/ 428690 w 543889"/>
                <a:gd name="connsiteY8" fmla="*/ 268393 h 435451"/>
                <a:gd name="connsiteX9" fmla="*/ 430439 w 543889"/>
                <a:gd name="connsiteY9" fmla="*/ 268393 h 435451"/>
                <a:gd name="connsiteX10" fmla="*/ 432063 w 543889"/>
                <a:gd name="connsiteY10" fmla="*/ 268393 h 435451"/>
                <a:gd name="connsiteX11" fmla="*/ 433688 w 543889"/>
                <a:gd name="connsiteY11" fmla="*/ 268393 h 435451"/>
                <a:gd name="connsiteX12" fmla="*/ 435437 w 543889"/>
                <a:gd name="connsiteY12" fmla="*/ 269018 h 435451"/>
                <a:gd name="connsiteX13" fmla="*/ 436811 w 543889"/>
                <a:gd name="connsiteY13" fmla="*/ 270018 h 435451"/>
                <a:gd name="connsiteX14" fmla="*/ 438310 w 543889"/>
                <a:gd name="connsiteY14" fmla="*/ 271392 h 435451"/>
                <a:gd name="connsiteX15" fmla="*/ 438310 w 543889"/>
                <a:gd name="connsiteY15" fmla="*/ 271392 h 435451"/>
                <a:gd name="connsiteX16" fmla="*/ 455054 w 543889"/>
                <a:gd name="connsiteY16" fmla="*/ 295507 h 435451"/>
                <a:gd name="connsiteX17" fmla="*/ 543890 w 543889"/>
                <a:gd name="connsiteY17" fmla="*/ 243153 h 43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889" h="435451">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w="12483" cap="flat">
              <a:noFill/>
              <a:prstDash val="solid"/>
              <a:miter/>
            </a:ln>
          </p:spPr>
          <p:txBody>
            <a:bodyPr rtlCol="0" anchor="ctr"/>
            <a:lstStyle/>
            <a:p>
              <a:endParaRPr lang="en-US" dirty="0"/>
            </a:p>
          </p:txBody>
        </p:sp>
        <p:sp>
          <p:nvSpPr>
            <p:cNvPr id="1080" name="Freeform: Shape 1079">
              <a:extLst>
                <a:ext uri="{FF2B5EF4-FFF2-40B4-BE49-F238E27FC236}">
                  <a16:creationId xmlns:a16="http://schemas.microsoft.com/office/drawing/2014/main" id="{CF3B2DC3-5E6A-4678-B595-AABF95C72B4C}"/>
                </a:ext>
              </a:extLst>
            </p:cNvPr>
            <p:cNvSpPr/>
            <p:nvPr/>
          </p:nvSpPr>
          <p:spPr>
            <a:xfrm>
              <a:off x="9750442" y="5233920"/>
              <a:ext cx="496410" cy="341488"/>
            </a:xfrm>
            <a:custGeom>
              <a:avLst/>
              <a:gdLst>
                <a:gd name="connsiteX0" fmla="*/ 0 w 496410"/>
                <a:gd name="connsiteY0" fmla="*/ 265519 h 341488"/>
                <a:gd name="connsiteX1" fmla="*/ 0 w 496410"/>
                <a:gd name="connsiteY1" fmla="*/ 266393 h 341488"/>
                <a:gd name="connsiteX2" fmla="*/ 0 w 496410"/>
                <a:gd name="connsiteY2" fmla="*/ 268018 h 341488"/>
                <a:gd name="connsiteX3" fmla="*/ 53602 w 496410"/>
                <a:gd name="connsiteY3" fmla="*/ 341489 h 341488"/>
                <a:gd name="connsiteX4" fmla="*/ 55101 w 496410"/>
                <a:gd name="connsiteY4" fmla="*/ 341489 h 341488"/>
                <a:gd name="connsiteX5" fmla="*/ 67596 w 496410"/>
                <a:gd name="connsiteY5" fmla="*/ 334491 h 341488"/>
                <a:gd name="connsiteX6" fmla="*/ 71344 w 496410"/>
                <a:gd name="connsiteY6" fmla="*/ 330243 h 341488"/>
                <a:gd name="connsiteX7" fmla="*/ 92460 w 496410"/>
                <a:gd name="connsiteY7" fmla="*/ 317748 h 341488"/>
                <a:gd name="connsiteX8" fmla="*/ 97458 w 496410"/>
                <a:gd name="connsiteY8" fmla="*/ 316999 h 341488"/>
                <a:gd name="connsiteX9" fmla="*/ 103705 w 496410"/>
                <a:gd name="connsiteY9" fmla="*/ 313375 h 341488"/>
                <a:gd name="connsiteX10" fmla="*/ 103705 w 496410"/>
                <a:gd name="connsiteY10" fmla="*/ 310626 h 341488"/>
                <a:gd name="connsiteX11" fmla="*/ 103705 w 496410"/>
                <a:gd name="connsiteY11" fmla="*/ 281138 h 341488"/>
                <a:gd name="connsiteX12" fmla="*/ 103705 w 496410"/>
                <a:gd name="connsiteY12" fmla="*/ 281138 h 341488"/>
                <a:gd name="connsiteX13" fmla="*/ 103705 w 496410"/>
                <a:gd name="connsiteY13" fmla="*/ 281138 h 341488"/>
                <a:gd name="connsiteX14" fmla="*/ 103705 w 496410"/>
                <a:gd name="connsiteY14" fmla="*/ 279639 h 341488"/>
                <a:gd name="connsiteX15" fmla="*/ 103705 w 496410"/>
                <a:gd name="connsiteY15" fmla="*/ 277139 h 341488"/>
                <a:gd name="connsiteX16" fmla="*/ 104580 w 496410"/>
                <a:gd name="connsiteY16" fmla="*/ 275265 h 341488"/>
                <a:gd name="connsiteX17" fmla="*/ 105580 w 496410"/>
                <a:gd name="connsiteY17" fmla="*/ 273641 h 341488"/>
                <a:gd name="connsiteX18" fmla="*/ 107204 w 496410"/>
                <a:gd name="connsiteY18" fmla="*/ 272016 h 341488"/>
                <a:gd name="connsiteX19" fmla="*/ 108203 w 496410"/>
                <a:gd name="connsiteY19" fmla="*/ 271142 h 341488"/>
                <a:gd name="connsiteX20" fmla="*/ 134067 w 496410"/>
                <a:gd name="connsiteY20" fmla="*/ 256148 h 341488"/>
                <a:gd name="connsiteX21" fmla="*/ 496411 w 496410"/>
                <a:gd name="connsiteY21" fmla="*/ 46356 h 341488"/>
                <a:gd name="connsiteX22" fmla="*/ 461051 w 496410"/>
                <a:gd name="connsiteY22" fmla="*/ 0 h 341488"/>
                <a:gd name="connsiteX23" fmla="*/ 11245 w 496410"/>
                <a:gd name="connsiteY23" fmla="*/ 258897 h 3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410" h="341488">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w="12483" cap="flat">
              <a:noFill/>
              <a:prstDash val="solid"/>
              <a:miter/>
            </a:ln>
          </p:spPr>
          <p:txBody>
            <a:bodyPr rtlCol="0" anchor="ctr"/>
            <a:lstStyle/>
            <a:p>
              <a:endParaRPr lang="en-US" dirty="0"/>
            </a:p>
          </p:txBody>
        </p:sp>
        <p:sp>
          <p:nvSpPr>
            <p:cNvPr id="1081" name="Freeform: Shape 1080">
              <a:extLst>
                <a:ext uri="{FF2B5EF4-FFF2-40B4-BE49-F238E27FC236}">
                  <a16:creationId xmlns:a16="http://schemas.microsoft.com/office/drawing/2014/main" id="{842982E3-6289-48F6-9F70-06465031848A}"/>
                </a:ext>
              </a:extLst>
            </p:cNvPr>
            <p:cNvSpPr/>
            <p:nvPr/>
          </p:nvSpPr>
          <p:spPr>
            <a:xfrm>
              <a:off x="9870890" y="5509310"/>
              <a:ext cx="194541" cy="248526"/>
            </a:xfrm>
            <a:custGeom>
              <a:avLst/>
              <a:gdLst>
                <a:gd name="connsiteX0" fmla="*/ 20616 w 194541"/>
                <a:gd name="connsiteY0" fmla="*/ 500 h 248526"/>
                <a:gd name="connsiteX1" fmla="*/ 0 w 194541"/>
                <a:gd name="connsiteY1" fmla="*/ 12370 h 248526"/>
                <a:gd name="connsiteX2" fmla="*/ 125 w 194541"/>
                <a:gd name="connsiteY2" fmla="*/ 15244 h 248526"/>
                <a:gd name="connsiteX3" fmla="*/ 171551 w 194541"/>
                <a:gd name="connsiteY3" fmla="*/ 248526 h 248526"/>
                <a:gd name="connsiteX4" fmla="*/ 172300 w 194541"/>
                <a:gd name="connsiteY4" fmla="*/ 248026 h 248526"/>
                <a:gd name="connsiteX5" fmla="*/ 194541 w 194541"/>
                <a:gd name="connsiteY5" fmla="*/ 234907 h 248526"/>
                <a:gd name="connsiteX6" fmla="*/ 21491 w 194541"/>
                <a:gd name="connsiteY6" fmla="*/ 0 h 248526"/>
                <a:gd name="connsiteX7" fmla="*/ 20616 w 194541"/>
                <a:gd name="connsiteY7" fmla="*/ 500 h 24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4541" h="248526">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w="12483" cap="flat">
              <a:noFill/>
              <a:prstDash val="solid"/>
              <a:miter/>
            </a:ln>
          </p:spPr>
          <p:txBody>
            <a:bodyPr rtlCol="0" anchor="ctr"/>
            <a:lstStyle/>
            <a:p>
              <a:endParaRPr lang="en-US" dirty="0"/>
            </a:p>
          </p:txBody>
        </p:sp>
        <p:sp>
          <p:nvSpPr>
            <p:cNvPr id="1082" name="Freeform: Shape 1081">
              <a:extLst>
                <a:ext uri="{FF2B5EF4-FFF2-40B4-BE49-F238E27FC236}">
                  <a16:creationId xmlns:a16="http://schemas.microsoft.com/office/drawing/2014/main" id="{9D045AD9-AC5C-46F7-AF3C-CE975F556BA5}"/>
                </a:ext>
              </a:extLst>
            </p:cNvPr>
            <p:cNvSpPr/>
            <p:nvPr/>
          </p:nvSpPr>
          <p:spPr>
            <a:xfrm>
              <a:off x="9037875" y="3658048"/>
              <a:ext cx="1229468" cy="1611232"/>
            </a:xfrm>
            <a:custGeom>
              <a:avLst/>
              <a:gdLst>
                <a:gd name="connsiteX0" fmla="*/ 36359 w 1229468"/>
                <a:gd name="connsiteY0" fmla="*/ 71472 h 1611232"/>
                <a:gd name="connsiteX1" fmla="*/ 36359 w 1229468"/>
                <a:gd name="connsiteY1" fmla="*/ 71472 h 1611232"/>
                <a:gd name="connsiteX2" fmla="*/ 38233 w 1229468"/>
                <a:gd name="connsiteY2" fmla="*/ 71472 h 1611232"/>
                <a:gd name="connsiteX3" fmla="*/ 39858 w 1229468"/>
                <a:gd name="connsiteY3" fmla="*/ 71472 h 1611232"/>
                <a:gd name="connsiteX4" fmla="*/ 41482 w 1229468"/>
                <a:gd name="connsiteY4" fmla="*/ 71472 h 1611232"/>
                <a:gd name="connsiteX5" fmla="*/ 43107 w 1229468"/>
                <a:gd name="connsiteY5" fmla="*/ 71472 h 1611232"/>
                <a:gd name="connsiteX6" fmla="*/ 44481 w 1229468"/>
                <a:gd name="connsiteY6" fmla="*/ 72471 h 1611232"/>
                <a:gd name="connsiteX7" fmla="*/ 45980 w 1229468"/>
                <a:gd name="connsiteY7" fmla="*/ 73845 h 1611232"/>
                <a:gd name="connsiteX8" fmla="*/ 45980 w 1229468"/>
                <a:gd name="connsiteY8" fmla="*/ 73845 h 1611232"/>
                <a:gd name="connsiteX9" fmla="*/ 1173618 w 1229468"/>
                <a:gd name="connsiteY9" fmla="*/ 1551881 h 1611232"/>
                <a:gd name="connsiteX10" fmla="*/ 1173618 w 1229468"/>
                <a:gd name="connsiteY10" fmla="*/ 1551881 h 1611232"/>
                <a:gd name="connsiteX11" fmla="*/ 1175118 w 1229468"/>
                <a:gd name="connsiteY11" fmla="*/ 1551881 h 1611232"/>
                <a:gd name="connsiteX12" fmla="*/ 1176867 w 1229468"/>
                <a:gd name="connsiteY12" fmla="*/ 1551881 h 1611232"/>
                <a:gd name="connsiteX13" fmla="*/ 1178491 w 1229468"/>
                <a:gd name="connsiteY13" fmla="*/ 1551881 h 1611232"/>
                <a:gd name="connsiteX14" fmla="*/ 1179865 w 1229468"/>
                <a:gd name="connsiteY14" fmla="*/ 1552756 h 1611232"/>
                <a:gd name="connsiteX15" fmla="*/ 1181489 w 1229468"/>
                <a:gd name="connsiteY15" fmla="*/ 1554130 h 1611232"/>
                <a:gd name="connsiteX16" fmla="*/ 1181489 w 1229468"/>
                <a:gd name="connsiteY16" fmla="*/ 1554130 h 1611232"/>
                <a:gd name="connsiteX17" fmla="*/ 1225096 w 1229468"/>
                <a:gd name="connsiteY17" fmla="*/ 1611232 h 1611232"/>
                <a:gd name="connsiteX18" fmla="*/ 1229469 w 1229468"/>
                <a:gd name="connsiteY18" fmla="*/ 1608608 h 1611232"/>
                <a:gd name="connsiteX19" fmla="*/ 0 w 1229468"/>
                <a:gd name="connsiteY19" fmla="*/ 0 h 1611232"/>
                <a:gd name="connsiteX20" fmla="*/ 1749 w 1229468"/>
                <a:gd name="connsiteY20" fmla="*/ 31112 h 1611232"/>
                <a:gd name="connsiteX21" fmla="*/ 4998 w 1229468"/>
                <a:gd name="connsiteY21" fmla="*/ 87590 h 161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9468" h="1611232">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w="12483" cap="flat">
              <a:noFill/>
              <a:prstDash val="solid"/>
              <a:miter/>
            </a:ln>
          </p:spPr>
          <p:txBody>
            <a:bodyPr rtlCol="0" anchor="ctr"/>
            <a:lstStyle/>
            <a:p>
              <a:endParaRPr lang="en-US" dirty="0"/>
            </a:p>
          </p:txBody>
        </p:sp>
        <p:sp>
          <p:nvSpPr>
            <p:cNvPr id="1083" name="Freeform: Shape 1082">
              <a:extLst>
                <a:ext uri="{FF2B5EF4-FFF2-40B4-BE49-F238E27FC236}">
                  <a16:creationId xmlns:a16="http://schemas.microsoft.com/office/drawing/2014/main" id="{C0B29F6F-8DA0-4A8B-8D8D-E531AABF09A1}"/>
                </a:ext>
              </a:extLst>
            </p:cNvPr>
            <p:cNvSpPr/>
            <p:nvPr/>
          </p:nvSpPr>
          <p:spPr>
            <a:xfrm>
              <a:off x="7329363" y="2395801"/>
              <a:ext cx="600490" cy="1642845"/>
            </a:xfrm>
            <a:custGeom>
              <a:avLst/>
              <a:gdLst>
                <a:gd name="connsiteX0" fmla="*/ 192542 w 600490"/>
                <a:gd name="connsiteY0" fmla="*/ 1642845 h 1642845"/>
                <a:gd name="connsiteX1" fmla="*/ 600491 w 600490"/>
                <a:gd name="connsiteY1" fmla="*/ 1437552 h 1642845"/>
                <a:gd name="connsiteX2" fmla="*/ 596867 w 600490"/>
                <a:gd name="connsiteY2" fmla="*/ 1432304 h 1642845"/>
                <a:gd name="connsiteX3" fmla="*/ 596867 w 600490"/>
                <a:gd name="connsiteY3" fmla="*/ 1431554 h 1642845"/>
                <a:gd name="connsiteX4" fmla="*/ 595992 w 600490"/>
                <a:gd name="connsiteY4" fmla="*/ 1429680 h 1642845"/>
                <a:gd name="connsiteX5" fmla="*/ 595368 w 600490"/>
                <a:gd name="connsiteY5" fmla="*/ 1427681 h 1642845"/>
                <a:gd name="connsiteX6" fmla="*/ 595368 w 600490"/>
                <a:gd name="connsiteY6" fmla="*/ 1426806 h 1642845"/>
                <a:gd name="connsiteX7" fmla="*/ 453804 w 600490"/>
                <a:gd name="connsiteY7" fmla="*/ 164809 h 1642845"/>
                <a:gd name="connsiteX8" fmla="*/ 438436 w 600490"/>
                <a:gd name="connsiteY8" fmla="*/ 28114 h 1642845"/>
                <a:gd name="connsiteX9" fmla="*/ 435312 w 600490"/>
                <a:gd name="connsiteY9" fmla="*/ 0 h 1642845"/>
                <a:gd name="connsiteX10" fmla="*/ 0 w 600490"/>
                <a:gd name="connsiteY10" fmla="*/ 201295 h 164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0490" h="1642845">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84" name="Freeform: Shape 1083">
              <a:extLst>
                <a:ext uri="{FF2B5EF4-FFF2-40B4-BE49-F238E27FC236}">
                  <a16:creationId xmlns:a16="http://schemas.microsoft.com/office/drawing/2014/main" id="{F8A671E7-903D-43C2-ADC3-0A2BDF0BD881}"/>
                </a:ext>
              </a:extLst>
            </p:cNvPr>
            <p:cNvSpPr/>
            <p:nvPr/>
          </p:nvSpPr>
          <p:spPr>
            <a:xfrm>
              <a:off x="9037125" y="3500986"/>
              <a:ext cx="1287818" cy="1765170"/>
            </a:xfrm>
            <a:custGeom>
              <a:avLst/>
              <a:gdLst>
                <a:gd name="connsiteX0" fmla="*/ 159556 w 1287818"/>
                <a:gd name="connsiteY0" fmla="*/ 62725 h 1765170"/>
                <a:gd name="connsiteX1" fmla="*/ 158682 w 1287818"/>
                <a:gd name="connsiteY1" fmla="*/ 64474 h 1765170"/>
                <a:gd name="connsiteX2" fmla="*/ 157682 w 1287818"/>
                <a:gd name="connsiteY2" fmla="*/ 66223 h 1765170"/>
                <a:gd name="connsiteX3" fmla="*/ 156432 w 1287818"/>
                <a:gd name="connsiteY3" fmla="*/ 67348 h 1765170"/>
                <a:gd name="connsiteX4" fmla="*/ 154808 w 1287818"/>
                <a:gd name="connsiteY4" fmla="*/ 68723 h 1765170"/>
                <a:gd name="connsiteX5" fmla="*/ 154808 w 1287818"/>
                <a:gd name="connsiteY5" fmla="*/ 68723 h 1765170"/>
                <a:gd name="connsiteX6" fmla="*/ 51978 w 1287818"/>
                <a:gd name="connsiteY6" fmla="*/ 121576 h 1765170"/>
                <a:gd name="connsiteX7" fmla="*/ 0 w 1287818"/>
                <a:gd name="connsiteY7" fmla="*/ 148191 h 1765170"/>
                <a:gd name="connsiteX8" fmla="*/ 0 w 1287818"/>
                <a:gd name="connsiteY8" fmla="*/ 150940 h 1765170"/>
                <a:gd name="connsiteX9" fmla="*/ 1233967 w 1287818"/>
                <a:gd name="connsiteY9" fmla="*/ 1765171 h 1765170"/>
                <a:gd name="connsiteX10" fmla="*/ 1234966 w 1287818"/>
                <a:gd name="connsiteY10" fmla="*/ 1764546 h 1765170"/>
                <a:gd name="connsiteX11" fmla="*/ 1255707 w 1287818"/>
                <a:gd name="connsiteY11" fmla="*/ 1752051 h 1765170"/>
                <a:gd name="connsiteX12" fmla="*/ 1256707 w 1287818"/>
                <a:gd name="connsiteY12" fmla="*/ 1548382 h 1765170"/>
                <a:gd name="connsiteX13" fmla="*/ 1256707 w 1287818"/>
                <a:gd name="connsiteY13" fmla="*/ 1546633 h 1765170"/>
                <a:gd name="connsiteX14" fmla="*/ 1256707 w 1287818"/>
                <a:gd name="connsiteY14" fmla="*/ 1544509 h 1765170"/>
                <a:gd name="connsiteX15" fmla="*/ 1257582 w 1287818"/>
                <a:gd name="connsiteY15" fmla="*/ 1542635 h 1765170"/>
                <a:gd name="connsiteX16" fmla="*/ 1258581 w 1287818"/>
                <a:gd name="connsiteY16" fmla="*/ 1541010 h 1765170"/>
                <a:gd name="connsiteX17" fmla="*/ 1260206 w 1287818"/>
                <a:gd name="connsiteY17" fmla="*/ 1539511 h 1765170"/>
                <a:gd name="connsiteX18" fmla="*/ 1261205 w 1287818"/>
                <a:gd name="connsiteY18" fmla="*/ 1538636 h 1765170"/>
                <a:gd name="connsiteX19" fmla="*/ 1287819 w 1287818"/>
                <a:gd name="connsiteY19" fmla="*/ 1523392 h 1765170"/>
                <a:gd name="connsiteX20" fmla="*/ 769668 w 1287818"/>
                <a:gd name="connsiteY20" fmla="*/ 855909 h 1765170"/>
                <a:gd name="connsiteX21" fmla="*/ 763795 w 1287818"/>
                <a:gd name="connsiteY21" fmla="*/ 858907 h 1765170"/>
                <a:gd name="connsiteX22" fmla="*/ 754549 w 1287818"/>
                <a:gd name="connsiteY22" fmla="*/ 848287 h 1765170"/>
                <a:gd name="connsiteX23" fmla="*/ 751675 w 1287818"/>
                <a:gd name="connsiteY23" fmla="*/ 678479 h 1765170"/>
                <a:gd name="connsiteX24" fmla="*/ 751675 w 1287818"/>
                <a:gd name="connsiteY24" fmla="*/ 678479 h 1765170"/>
                <a:gd name="connsiteX25" fmla="*/ 751675 w 1287818"/>
                <a:gd name="connsiteY25" fmla="*/ 674356 h 1765170"/>
                <a:gd name="connsiteX26" fmla="*/ 752675 w 1287818"/>
                <a:gd name="connsiteY26" fmla="*/ 672607 h 1765170"/>
                <a:gd name="connsiteX27" fmla="*/ 753549 w 1287818"/>
                <a:gd name="connsiteY27" fmla="*/ 670858 h 1765170"/>
                <a:gd name="connsiteX28" fmla="*/ 756423 w 1287818"/>
                <a:gd name="connsiteY28" fmla="*/ 668358 h 1765170"/>
                <a:gd name="connsiteX29" fmla="*/ 756423 w 1287818"/>
                <a:gd name="connsiteY29" fmla="*/ 668358 h 1765170"/>
                <a:gd name="connsiteX30" fmla="*/ 783162 w 1287818"/>
                <a:gd name="connsiteY30" fmla="*/ 653989 h 1765170"/>
                <a:gd name="connsiteX31" fmla="*/ 270009 w 1287818"/>
                <a:gd name="connsiteY31" fmla="*/ 0 h 1765170"/>
                <a:gd name="connsiteX32" fmla="*/ 160056 w 1287818"/>
                <a:gd name="connsiteY32" fmla="*/ 56477 h 1765170"/>
                <a:gd name="connsiteX33" fmla="*/ 160056 w 1287818"/>
                <a:gd name="connsiteY33" fmla="*/ 58601 h 1765170"/>
                <a:gd name="connsiteX34" fmla="*/ 160056 w 1287818"/>
                <a:gd name="connsiteY34" fmla="*/ 60851 h 1765170"/>
                <a:gd name="connsiteX35" fmla="*/ 159556 w 1287818"/>
                <a:gd name="connsiteY35" fmla="*/ 62725 h 17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87818" h="176517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85" name="Freeform: Shape 1084">
              <a:extLst>
                <a:ext uri="{FF2B5EF4-FFF2-40B4-BE49-F238E27FC236}">
                  <a16:creationId xmlns:a16="http://schemas.microsoft.com/office/drawing/2014/main" id="{03C099B8-E52D-4C3C-B13D-73EC3A6B21EA}"/>
                </a:ext>
              </a:extLst>
            </p:cNvPr>
            <p:cNvSpPr/>
            <p:nvPr/>
          </p:nvSpPr>
          <p:spPr>
            <a:xfrm>
              <a:off x="9807043" y="4193834"/>
              <a:ext cx="609861" cy="831043"/>
            </a:xfrm>
            <a:custGeom>
              <a:avLst/>
              <a:gdLst>
                <a:gd name="connsiteX0" fmla="*/ 609861 w 609861"/>
                <a:gd name="connsiteY0" fmla="*/ 778815 h 831043"/>
                <a:gd name="connsiteX1" fmla="*/ 0 w 609861"/>
                <a:gd name="connsiteY1" fmla="*/ 0 h 831043"/>
                <a:gd name="connsiteX2" fmla="*/ 3249 w 609861"/>
                <a:gd name="connsiteY2" fmla="*/ 155438 h 831043"/>
                <a:gd name="connsiteX3" fmla="*/ 375 w 609861"/>
                <a:gd name="connsiteY3" fmla="*/ 163560 h 831043"/>
                <a:gd name="connsiteX4" fmla="*/ 519026 w 609861"/>
                <a:gd name="connsiteY4" fmla="*/ 831044 h 831043"/>
                <a:gd name="connsiteX5" fmla="*/ 521650 w 609861"/>
                <a:gd name="connsiteY5" fmla="*/ 829544 h 8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861" h="831043">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w="12483" cap="flat">
              <a:noFill/>
              <a:prstDash val="solid"/>
              <a:miter/>
            </a:ln>
          </p:spPr>
          <p:txBody>
            <a:bodyPr rtlCol="0" anchor="ctr"/>
            <a:lstStyle/>
            <a:p>
              <a:endParaRPr lang="en-US" dirty="0"/>
            </a:p>
          </p:txBody>
        </p:sp>
        <p:sp>
          <p:nvSpPr>
            <p:cNvPr id="1086" name="Freeform: Shape 1085">
              <a:extLst>
                <a:ext uri="{FF2B5EF4-FFF2-40B4-BE49-F238E27FC236}">
                  <a16:creationId xmlns:a16="http://schemas.microsoft.com/office/drawing/2014/main" id="{720E6D30-A6FB-4B01-B49C-1CE3FC3CABF2}"/>
                </a:ext>
              </a:extLst>
            </p:cNvPr>
            <p:cNvSpPr/>
            <p:nvPr/>
          </p:nvSpPr>
          <p:spPr>
            <a:xfrm>
              <a:off x="9806168" y="3675041"/>
              <a:ext cx="930597" cy="1295858"/>
            </a:xfrm>
            <a:custGeom>
              <a:avLst/>
              <a:gdLst>
                <a:gd name="connsiteX0" fmla="*/ 613735 w 930597"/>
                <a:gd name="connsiteY0" fmla="*/ 1295858 h 1295858"/>
                <a:gd name="connsiteX1" fmla="*/ 614859 w 930597"/>
                <a:gd name="connsiteY1" fmla="*/ 1295234 h 1295858"/>
                <a:gd name="connsiteX2" fmla="*/ 756423 w 930597"/>
                <a:gd name="connsiteY2" fmla="*/ 1214141 h 1295858"/>
                <a:gd name="connsiteX3" fmla="*/ 248268 w 930597"/>
                <a:gd name="connsiteY3" fmla="*/ 573771 h 1295858"/>
                <a:gd name="connsiteX4" fmla="*/ 242145 w 930597"/>
                <a:gd name="connsiteY4" fmla="*/ 576895 h 1295858"/>
                <a:gd name="connsiteX5" fmla="*/ 233137 w 930597"/>
                <a:gd name="connsiteY5" fmla="*/ 566224 h 1295858"/>
                <a:gd name="connsiteX6" fmla="*/ 233149 w 930597"/>
                <a:gd name="connsiteY6" fmla="*/ 566149 h 1295858"/>
                <a:gd name="connsiteX7" fmla="*/ 232150 w 930597"/>
                <a:gd name="connsiteY7" fmla="*/ 451070 h 1295858"/>
                <a:gd name="connsiteX8" fmla="*/ 232150 w 930597"/>
                <a:gd name="connsiteY8" fmla="*/ 451070 h 1295858"/>
                <a:gd name="connsiteX9" fmla="*/ 232150 w 930597"/>
                <a:gd name="connsiteY9" fmla="*/ 450321 h 1295858"/>
                <a:gd name="connsiteX10" fmla="*/ 232150 w 930597"/>
                <a:gd name="connsiteY10" fmla="*/ 446947 h 1295858"/>
                <a:gd name="connsiteX11" fmla="*/ 233024 w 930597"/>
                <a:gd name="connsiteY11" fmla="*/ 445198 h 1295858"/>
                <a:gd name="connsiteX12" fmla="*/ 234024 w 930597"/>
                <a:gd name="connsiteY12" fmla="*/ 443448 h 1295858"/>
                <a:gd name="connsiteX13" fmla="*/ 236148 w 930597"/>
                <a:gd name="connsiteY13" fmla="*/ 441574 h 1295858"/>
                <a:gd name="connsiteX14" fmla="*/ 236772 w 930597"/>
                <a:gd name="connsiteY14" fmla="*/ 441574 h 1295858"/>
                <a:gd name="connsiteX15" fmla="*/ 236772 w 930597"/>
                <a:gd name="connsiteY15" fmla="*/ 441574 h 1295858"/>
                <a:gd name="connsiteX16" fmla="*/ 928849 w 930597"/>
                <a:gd name="connsiteY16" fmla="*/ 66723 h 1295858"/>
                <a:gd name="connsiteX17" fmla="*/ 930598 w 930597"/>
                <a:gd name="connsiteY17" fmla="*/ 0 h 1295858"/>
                <a:gd name="connsiteX18" fmla="*/ 122697 w 930597"/>
                <a:gd name="connsiteY18" fmla="*/ 436076 h 1295858"/>
                <a:gd name="connsiteX19" fmla="*/ 117824 w 930597"/>
                <a:gd name="connsiteY19" fmla="*/ 448571 h 1295858"/>
                <a:gd name="connsiteX20" fmla="*/ 25614 w 930597"/>
                <a:gd name="connsiteY20" fmla="*/ 498551 h 1295858"/>
                <a:gd name="connsiteX21" fmla="*/ 0 w 930597"/>
                <a:gd name="connsiteY21" fmla="*/ 512421 h 1295858"/>
                <a:gd name="connsiteX22" fmla="*/ 0 w 930597"/>
                <a:gd name="connsiteY22" fmla="*/ 514420 h 129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0597" h="1295858">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87" name="Freeform: Shape 1086">
              <a:extLst>
                <a:ext uri="{FF2B5EF4-FFF2-40B4-BE49-F238E27FC236}">
                  <a16:creationId xmlns:a16="http://schemas.microsoft.com/office/drawing/2014/main" id="{155CB475-97DC-4A54-A61D-56260B7093A4}"/>
                </a:ext>
              </a:extLst>
            </p:cNvPr>
            <p:cNvSpPr/>
            <p:nvPr/>
          </p:nvSpPr>
          <p:spPr>
            <a:xfrm>
              <a:off x="10054686" y="4139981"/>
              <a:ext cx="571253" cy="749201"/>
            </a:xfrm>
            <a:custGeom>
              <a:avLst/>
              <a:gdLst>
                <a:gd name="connsiteX0" fmla="*/ 571253 w 571253"/>
                <a:gd name="connsiteY0" fmla="*/ 713091 h 749201"/>
                <a:gd name="connsiteX1" fmla="*/ 1999 w 571253"/>
                <a:gd name="connsiteY1" fmla="*/ 0 h 749201"/>
                <a:gd name="connsiteX2" fmla="*/ 2749 w 571253"/>
                <a:gd name="connsiteY2" fmla="*/ 100960 h 749201"/>
                <a:gd name="connsiteX3" fmla="*/ 0 w 571253"/>
                <a:gd name="connsiteY3" fmla="*/ 108832 h 749201"/>
                <a:gd name="connsiteX4" fmla="*/ 508156 w 571253"/>
                <a:gd name="connsiteY4" fmla="*/ 749202 h 749201"/>
                <a:gd name="connsiteX5" fmla="*/ 510904 w 571253"/>
                <a:gd name="connsiteY5" fmla="*/ 747577 h 74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253" h="749201">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tx2"/>
            </a:solidFill>
            <a:ln w="12483" cap="flat">
              <a:noFill/>
              <a:prstDash val="solid"/>
              <a:miter/>
            </a:ln>
          </p:spPr>
          <p:txBody>
            <a:bodyPr rtlCol="0" anchor="ctr"/>
            <a:lstStyle/>
            <a:p>
              <a:endParaRPr lang="en-US" dirty="0"/>
            </a:p>
          </p:txBody>
        </p:sp>
        <p:sp>
          <p:nvSpPr>
            <p:cNvPr id="1088" name="Freeform: Shape 1087">
              <a:extLst>
                <a:ext uri="{FF2B5EF4-FFF2-40B4-BE49-F238E27FC236}">
                  <a16:creationId xmlns:a16="http://schemas.microsoft.com/office/drawing/2014/main" id="{21C4A397-5553-4D47-B50E-584C64B61EB3}"/>
                </a:ext>
              </a:extLst>
            </p:cNvPr>
            <p:cNvSpPr/>
            <p:nvPr/>
          </p:nvSpPr>
          <p:spPr>
            <a:xfrm>
              <a:off x="8709392" y="6254888"/>
              <a:ext cx="306367" cy="252524"/>
            </a:xfrm>
            <a:custGeom>
              <a:avLst/>
              <a:gdLst>
                <a:gd name="connsiteX0" fmla="*/ 205536 w 306367"/>
                <a:gd name="connsiteY0" fmla="*/ 126824 h 252524"/>
                <a:gd name="connsiteX1" fmla="*/ 206536 w 306367"/>
                <a:gd name="connsiteY1" fmla="*/ 124575 h 252524"/>
                <a:gd name="connsiteX2" fmla="*/ 207161 w 306367"/>
                <a:gd name="connsiteY2" fmla="*/ 123201 h 252524"/>
                <a:gd name="connsiteX3" fmla="*/ 208410 w 306367"/>
                <a:gd name="connsiteY3" fmla="*/ 121951 h 252524"/>
                <a:gd name="connsiteX4" fmla="*/ 209910 w 306367"/>
                <a:gd name="connsiteY4" fmla="*/ 120577 h 252524"/>
                <a:gd name="connsiteX5" fmla="*/ 209910 w 306367"/>
                <a:gd name="connsiteY5" fmla="*/ 120577 h 252524"/>
                <a:gd name="connsiteX6" fmla="*/ 306368 w 306367"/>
                <a:gd name="connsiteY6" fmla="*/ 63849 h 252524"/>
                <a:gd name="connsiteX7" fmla="*/ 263636 w 306367"/>
                <a:gd name="connsiteY7" fmla="*/ 0 h 252524"/>
                <a:gd name="connsiteX8" fmla="*/ 263636 w 306367"/>
                <a:gd name="connsiteY8" fmla="*/ 0 h 252524"/>
                <a:gd name="connsiteX9" fmla="*/ 0 w 306367"/>
                <a:gd name="connsiteY9" fmla="*/ 154063 h 252524"/>
                <a:gd name="connsiteX10" fmla="*/ 0 w 306367"/>
                <a:gd name="connsiteY10" fmla="*/ 159936 h 252524"/>
                <a:gd name="connsiteX11" fmla="*/ 60224 w 306367"/>
                <a:gd name="connsiteY11" fmla="*/ 252524 h 252524"/>
                <a:gd name="connsiteX12" fmla="*/ 60224 w 306367"/>
                <a:gd name="connsiteY12" fmla="*/ 252524 h 252524"/>
                <a:gd name="connsiteX13" fmla="*/ 207161 w 306367"/>
                <a:gd name="connsiteY13" fmla="*/ 165934 h 252524"/>
                <a:gd name="connsiteX14" fmla="*/ 204662 w 306367"/>
                <a:gd name="connsiteY14" fmla="*/ 131447 h 252524"/>
                <a:gd name="connsiteX15" fmla="*/ 204662 w 306367"/>
                <a:gd name="connsiteY15" fmla="*/ 131447 h 252524"/>
                <a:gd name="connsiteX16" fmla="*/ 204662 w 306367"/>
                <a:gd name="connsiteY16" fmla="*/ 128449 h 252524"/>
                <a:gd name="connsiteX17" fmla="*/ 205536 w 306367"/>
                <a:gd name="connsiteY17" fmla="*/ 126824 h 2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367" h="252524">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w="12483" cap="flat">
              <a:noFill/>
              <a:prstDash val="solid"/>
              <a:miter/>
            </a:ln>
          </p:spPr>
          <p:txBody>
            <a:bodyPr rtlCol="0" anchor="ctr"/>
            <a:lstStyle/>
            <a:p>
              <a:endParaRPr lang="en-US" dirty="0"/>
            </a:p>
          </p:txBody>
        </p:sp>
        <p:sp>
          <p:nvSpPr>
            <p:cNvPr id="1089" name="Freeform: Shape 1088">
              <a:extLst>
                <a:ext uri="{FF2B5EF4-FFF2-40B4-BE49-F238E27FC236}">
                  <a16:creationId xmlns:a16="http://schemas.microsoft.com/office/drawing/2014/main" id="{EB14C521-1FD2-4F28-8CD5-02C6A0F006CB}"/>
                </a:ext>
              </a:extLst>
            </p:cNvPr>
            <p:cNvSpPr/>
            <p:nvPr/>
          </p:nvSpPr>
          <p:spPr>
            <a:xfrm>
              <a:off x="9154450" y="2604218"/>
              <a:ext cx="151434" cy="951620"/>
            </a:xfrm>
            <a:custGeom>
              <a:avLst/>
              <a:gdLst>
                <a:gd name="connsiteX0" fmla="*/ 151435 w 151434"/>
                <a:gd name="connsiteY0" fmla="*/ 893269 h 951620"/>
                <a:gd name="connsiteX1" fmla="*/ 144063 w 151434"/>
                <a:gd name="connsiteY1" fmla="*/ 724711 h 951620"/>
                <a:gd name="connsiteX2" fmla="*/ 138065 w 151434"/>
                <a:gd name="connsiteY2" fmla="*/ 589390 h 951620"/>
                <a:gd name="connsiteX3" fmla="*/ 132817 w 151434"/>
                <a:gd name="connsiteY3" fmla="*/ 582768 h 951620"/>
                <a:gd name="connsiteX4" fmla="*/ 132817 w 151434"/>
                <a:gd name="connsiteY4" fmla="*/ 582768 h 951620"/>
                <a:gd name="connsiteX5" fmla="*/ 132817 w 151434"/>
                <a:gd name="connsiteY5" fmla="*/ 581518 h 951620"/>
                <a:gd name="connsiteX6" fmla="*/ 131818 w 151434"/>
                <a:gd name="connsiteY6" fmla="*/ 579644 h 951620"/>
                <a:gd name="connsiteX7" fmla="*/ 131818 w 151434"/>
                <a:gd name="connsiteY7" fmla="*/ 579644 h 951620"/>
                <a:gd name="connsiteX8" fmla="*/ 131818 w 151434"/>
                <a:gd name="connsiteY8" fmla="*/ 579644 h 951620"/>
                <a:gd name="connsiteX9" fmla="*/ 131818 w 151434"/>
                <a:gd name="connsiteY9" fmla="*/ 577770 h 951620"/>
                <a:gd name="connsiteX10" fmla="*/ 131818 w 151434"/>
                <a:gd name="connsiteY10" fmla="*/ 576145 h 951620"/>
                <a:gd name="connsiteX11" fmla="*/ 126820 w 151434"/>
                <a:gd name="connsiteY11" fmla="*/ 463690 h 951620"/>
                <a:gd name="connsiteX12" fmla="*/ 126820 w 151434"/>
                <a:gd name="connsiteY12" fmla="*/ 463690 h 951620"/>
                <a:gd name="connsiteX13" fmla="*/ 126820 w 151434"/>
                <a:gd name="connsiteY13" fmla="*/ 461441 h 951620"/>
                <a:gd name="connsiteX14" fmla="*/ 126820 w 151434"/>
                <a:gd name="connsiteY14" fmla="*/ 459442 h 951620"/>
                <a:gd name="connsiteX15" fmla="*/ 127570 w 151434"/>
                <a:gd name="connsiteY15" fmla="*/ 457817 h 951620"/>
                <a:gd name="connsiteX16" fmla="*/ 128694 w 151434"/>
                <a:gd name="connsiteY16" fmla="*/ 455943 h 951620"/>
                <a:gd name="connsiteX17" fmla="*/ 128694 w 151434"/>
                <a:gd name="connsiteY17" fmla="*/ 455943 h 951620"/>
                <a:gd name="connsiteX18" fmla="*/ 129819 w 151434"/>
                <a:gd name="connsiteY18" fmla="*/ 455069 h 951620"/>
                <a:gd name="connsiteX19" fmla="*/ 131443 w 151434"/>
                <a:gd name="connsiteY19" fmla="*/ 453819 h 951620"/>
                <a:gd name="connsiteX20" fmla="*/ 132942 w 151434"/>
                <a:gd name="connsiteY20" fmla="*/ 453819 h 951620"/>
                <a:gd name="connsiteX21" fmla="*/ 112951 w 151434"/>
                <a:gd name="connsiteY21" fmla="*/ 0 h 951620"/>
                <a:gd name="connsiteX22" fmla="*/ 58849 w 151434"/>
                <a:gd name="connsiteY22" fmla="*/ 26364 h 951620"/>
                <a:gd name="connsiteX23" fmla="*/ 58849 w 151434"/>
                <a:gd name="connsiteY23" fmla="*/ 28614 h 951620"/>
                <a:gd name="connsiteX24" fmla="*/ 58849 w 151434"/>
                <a:gd name="connsiteY24" fmla="*/ 30988 h 951620"/>
                <a:gd name="connsiteX25" fmla="*/ 58849 w 151434"/>
                <a:gd name="connsiteY25" fmla="*/ 32737 h 951620"/>
                <a:gd name="connsiteX26" fmla="*/ 56975 w 151434"/>
                <a:gd name="connsiteY26" fmla="*/ 36235 h 951620"/>
                <a:gd name="connsiteX27" fmla="*/ 56975 w 151434"/>
                <a:gd name="connsiteY27" fmla="*/ 36235 h 951620"/>
                <a:gd name="connsiteX28" fmla="*/ 56975 w 151434"/>
                <a:gd name="connsiteY28" fmla="*/ 36235 h 951620"/>
                <a:gd name="connsiteX29" fmla="*/ 54476 w 151434"/>
                <a:gd name="connsiteY29" fmla="*/ 38235 h 951620"/>
                <a:gd name="connsiteX30" fmla="*/ 54476 w 151434"/>
                <a:gd name="connsiteY30" fmla="*/ 38235 h 951620"/>
                <a:gd name="connsiteX31" fmla="*/ 0 w 151434"/>
                <a:gd name="connsiteY31" fmla="*/ 64849 h 951620"/>
                <a:gd name="connsiteX32" fmla="*/ 8621 w 151434"/>
                <a:gd name="connsiteY32" fmla="*/ 238280 h 951620"/>
                <a:gd name="connsiteX33" fmla="*/ 44231 w 151434"/>
                <a:gd name="connsiteY33" fmla="*/ 951621 h 95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1434" h="95162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w="12483" cap="flat">
              <a:noFill/>
              <a:prstDash val="solid"/>
              <a:miter/>
            </a:ln>
          </p:spPr>
          <p:txBody>
            <a:bodyPr rtlCol="0" anchor="ctr"/>
            <a:lstStyle/>
            <a:p>
              <a:endParaRPr lang="en-US" dirty="0"/>
            </a:p>
          </p:txBody>
        </p:sp>
        <p:sp>
          <p:nvSpPr>
            <p:cNvPr id="1090" name="Freeform: Shape 1089">
              <a:extLst>
                <a:ext uri="{FF2B5EF4-FFF2-40B4-BE49-F238E27FC236}">
                  <a16:creationId xmlns:a16="http://schemas.microsoft.com/office/drawing/2014/main" id="{B4A82D94-912F-488F-B54A-A6C0D471BB06}"/>
                </a:ext>
              </a:extLst>
            </p:cNvPr>
            <p:cNvSpPr/>
            <p:nvPr/>
          </p:nvSpPr>
          <p:spPr>
            <a:xfrm>
              <a:off x="7800410" y="1440432"/>
              <a:ext cx="2389467" cy="2423283"/>
            </a:xfrm>
            <a:custGeom>
              <a:avLst/>
              <a:gdLst>
                <a:gd name="connsiteX0" fmla="*/ 173425 w 2389467"/>
                <a:gd name="connsiteY0" fmla="*/ 2422159 h 2423283"/>
                <a:gd name="connsiteX1" fmla="*/ 174175 w 2389467"/>
                <a:gd name="connsiteY1" fmla="*/ 2423284 h 2423283"/>
                <a:gd name="connsiteX2" fmla="*/ 1023807 w 2389467"/>
                <a:gd name="connsiteY2" fmla="*/ 1994455 h 2423283"/>
                <a:gd name="connsiteX3" fmla="*/ 878620 w 2389467"/>
                <a:gd name="connsiteY3" fmla="*/ 1804031 h 2423283"/>
                <a:gd name="connsiteX4" fmla="*/ 878620 w 2389467"/>
                <a:gd name="connsiteY4" fmla="*/ 1802781 h 2423283"/>
                <a:gd name="connsiteX5" fmla="*/ 877621 w 2389467"/>
                <a:gd name="connsiteY5" fmla="*/ 1801032 h 2423283"/>
                <a:gd name="connsiteX6" fmla="*/ 877621 w 2389467"/>
                <a:gd name="connsiteY6" fmla="*/ 1798783 h 2423283"/>
                <a:gd name="connsiteX7" fmla="*/ 877621 w 2389467"/>
                <a:gd name="connsiteY7" fmla="*/ 1797533 h 2423283"/>
                <a:gd name="connsiteX8" fmla="*/ 863877 w 2389467"/>
                <a:gd name="connsiteY8" fmla="*/ 1637097 h 2423283"/>
                <a:gd name="connsiteX9" fmla="*/ 863877 w 2389467"/>
                <a:gd name="connsiteY9" fmla="*/ 1637097 h 2423283"/>
                <a:gd name="connsiteX10" fmla="*/ 863877 w 2389467"/>
                <a:gd name="connsiteY10" fmla="*/ 1634848 h 2423283"/>
                <a:gd name="connsiteX11" fmla="*/ 863877 w 2389467"/>
                <a:gd name="connsiteY11" fmla="*/ 1632849 h 2423283"/>
                <a:gd name="connsiteX12" fmla="*/ 864751 w 2389467"/>
                <a:gd name="connsiteY12" fmla="*/ 1631100 h 2423283"/>
                <a:gd name="connsiteX13" fmla="*/ 865626 w 2389467"/>
                <a:gd name="connsiteY13" fmla="*/ 1629350 h 2423283"/>
                <a:gd name="connsiteX14" fmla="*/ 866875 w 2389467"/>
                <a:gd name="connsiteY14" fmla="*/ 1628226 h 2423283"/>
                <a:gd name="connsiteX15" fmla="*/ 868500 w 2389467"/>
                <a:gd name="connsiteY15" fmla="*/ 1626976 h 2423283"/>
                <a:gd name="connsiteX16" fmla="*/ 868500 w 2389467"/>
                <a:gd name="connsiteY16" fmla="*/ 1626976 h 2423283"/>
                <a:gd name="connsiteX17" fmla="*/ 1341295 w 2389467"/>
                <a:gd name="connsiteY17" fmla="*/ 1394069 h 2423283"/>
                <a:gd name="connsiteX18" fmla="*/ 1332549 w 2389467"/>
                <a:gd name="connsiteY18" fmla="*/ 1220513 h 2423283"/>
                <a:gd name="connsiteX19" fmla="*/ 1332549 w 2389467"/>
                <a:gd name="connsiteY19" fmla="*/ 1220513 h 2423283"/>
                <a:gd name="connsiteX20" fmla="*/ 1332549 w 2389467"/>
                <a:gd name="connsiteY20" fmla="*/ 1218139 h 2423283"/>
                <a:gd name="connsiteX21" fmla="*/ 1332549 w 2389467"/>
                <a:gd name="connsiteY21" fmla="*/ 1216265 h 2423283"/>
                <a:gd name="connsiteX22" fmla="*/ 1333299 w 2389467"/>
                <a:gd name="connsiteY22" fmla="*/ 1214641 h 2423283"/>
                <a:gd name="connsiteX23" fmla="*/ 1334298 w 2389467"/>
                <a:gd name="connsiteY23" fmla="*/ 1212766 h 2423283"/>
                <a:gd name="connsiteX24" fmla="*/ 1335423 w 2389467"/>
                <a:gd name="connsiteY24" fmla="*/ 1211767 h 2423283"/>
                <a:gd name="connsiteX25" fmla="*/ 1337172 w 2389467"/>
                <a:gd name="connsiteY25" fmla="*/ 1210392 h 2423283"/>
                <a:gd name="connsiteX26" fmla="*/ 1337172 w 2389467"/>
                <a:gd name="connsiteY26" fmla="*/ 1210392 h 2423283"/>
                <a:gd name="connsiteX27" fmla="*/ 1385152 w 2389467"/>
                <a:gd name="connsiteY27" fmla="*/ 1187027 h 2423283"/>
                <a:gd name="connsiteX28" fmla="*/ 1345044 w 2389467"/>
                <a:gd name="connsiteY28" fmla="*/ 1138046 h 2423283"/>
                <a:gd name="connsiteX29" fmla="*/ 1343669 w 2389467"/>
                <a:gd name="connsiteY29" fmla="*/ 1135297 h 2423283"/>
                <a:gd name="connsiteX30" fmla="*/ 1343669 w 2389467"/>
                <a:gd name="connsiteY30" fmla="*/ 1134423 h 2423283"/>
                <a:gd name="connsiteX31" fmla="*/ 1343669 w 2389467"/>
                <a:gd name="connsiteY31" fmla="*/ 1134423 h 2423283"/>
                <a:gd name="connsiteX32" fmla="*/ 1343045 w 2389467"/>
                <a:gd name="connsiteY32" fmla="*/ 1130299 h 2423283"/>
                <a:gd name="connsiteX33" fmla="*/ 1343045 w 2389467"/>
                <a:gd name="connsiteY33" fmla="*/ 1128425 h 2423283"/>
                <a:gd name="connsiteX34" fmla="*/ 1345419 w 2389467"/>
                <a:gd name="connsiteY34" fmla="*/ 1122677 h 2423283"/>
                <a:gd name="connsiteX35" fmla="*/ 1345419 w 2389467"/>
                <a:gd name="connsiteY35" fmla="*/ 1122677 h 2423283"/>
                <a:gd name="connsiteX36" fmla="*/ 1347293 w 2389467"/>
                <a:gd name="connsiteY36" fmla="*/ 1121178 h 2423283"/>
                <a:gd name="connsiteX37" fmla="*/ 1348417 w 2389467"/>
                <a:gd name="connsiteY37" fmla="*/ 1120428 h 2423283"/>
                <a:gd name="connsiteX38" fmla="*/ 1399645 w 2389467"/>
                <a:gd name="connsiteY38" fmla="*/ 1095438 h 2423283"/>
                <a:gd name="connsiteX39" fmla="*/ 1399645 w 2389467"/>
                <a:gd name="connsiteY39" fmla="*/ 1090565 h 2423283"/>
                <a:gd name="connsiteX40" fmla="*/ 1399645 w 2389467"/>
                <a:gd name="connsiteY40" fmla="*/ 1088316 h 2423283"/>
                <a:gd name="connsiteX41" fmla="*/ 1399645 w 2389467"/>
                <a:gd name="connsiteY41" fmla="*/ 1086442 h 2423283"/>
                <a:gd name="connsiteX42" fmla="*/ 1400520 w 2389467"/>
                <a:gd name="connsiteY42" fmla="*/ 1084693 h 2423283"/>
                <a:gd name="connsiteX43" fmla="*/ 1401519 w 2389467"/>
                <a:gd name="connsiteY43" fmla="*/ 1082943 h 2423283"/>
                <a:gd name="connsiteX44" fmla="*/ 1402644 w 2389467"/>
                <a:gd name="connsiteY44" fmla="*/ 1081819 h 2423283"/>
                <a:gd name="connsiteX45" fmla="*/ 1404393 w 2389467"/>
                <a:gd name="connsiteY45" fmla="*/ 1080569 h 2423283"/>
                <a:gd name="connsiteX46" fmla="*/ 1404393 w 2389467"/>
                <a:gd name="connsiteY46" fmla="*/ 1080569 h 2423283"/>
                <a:gd name="connsiteX47" fmla="*/ 1950907 w 2389467"/>
                <a:gd name="connsiteY47" fmla="*/ 815050 h 2423283"/>
                <a:gd name="connsiteX48" fmla="*/ 1944535 w 2389467"/>
                <a:gd name="connsiteY48" fmla="*/ 512671 h 2423283"/>
                <a:gd name="connsiteX49" fmla="*/ 1944535 w 2389467"/>
                <a:gd name="connsiteY49" fmla="*/ 512671 h 2423283"/>
                <a:gd name="connsiteX50" fmla="*/ 1944535 w 2389467"/>
                <a:gd name="connsiteY50" fmla="*/ 510172 h 2423283"/>
                <a:gd name="connsiteX51" fmla="*/ 1944535 w 2389467"/>
                <a:gd name="connsiteY51" fmla="*/ 508547 h 2423283"/>
                <a:gd name="connsiteX52" fmla="*/ 1945534 w 2389467"/>
                <a:gd name="connsiteY52" fmla="*/ 506548 h 2423283"/>
                <a:gd name="connsiteX53" fmla="*/ 1946409 w 2389467"/>
                <a:gd name="connsiteY53" fmla="*/ 505049 h 2423283"/>
                <a:gd name="connsiteX54" fmla="*/ 1947658 w 2389467"/>
                <a:gd name="connsiteY54" fmla="*/ 504049 h 2423283"/>
                <a:gd name="connsiteX55" fmla="*/ 1949283 w 2389467"/>
                <a:gd name="connsiteY55" fmla="*/ 502675 h 2423283"/>
                <a:gd name="connsiteX56" fmla="*/ 1949283 w 2389467"/>
                <a:gd name="connsiteY56" fmla="*/ 502675 h 2423283"/>
                <a:gd name="connsiteX57" fmla="*/ 2389468 w 2389467"/>
                <a:gd name="connsiteY57" fmla="*/ 293133 h 2423283"/>
                <a:gd name="connsiteX58" fmla="*/ 2389468 w 2389467"/>
                <a:gd name="connsiteY58" fmla="*/ 0 h 2423283"/>
                <a:gd name="connsiteX59" fmla="*/ 0 w 2389467"/>
                <a:gd name="connsiteY59" fmla="*/ 1116930 h 2423283"/>
                <a:gd name="connsiteX60" fmla="*/ 0 w 2389467"/>
                <a:gd name="connsiteY60" fmla="*/ 1116930 h 2423283"/>
                <a:gd name="connsiteX61" fmla="*/ 141314 w 2389467"/>
                <a:gd name="connsiteY61" fmla="*/ 2375678 h 242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389467" h="2423283">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w="12483" cap="flat">
              <a:noFill/>
              <a:prstDash val="solid"/>
              <a:miter/>
            </a:ln>
          </p:spPr>
          <p:txBody>
            <a:bodyPr rtlCol="0" anchor="ctr"/>
            <a:lstStyle/>
            <a:p>
              <a:endParaRPr lang="en-US" dirty="0"/>
            </a:p>
          </p:txBody>
        </p:sp>
        <p:sp>
          <p:nvSpPr>
            <p:cNvPr id="1091" name="Freeform: Shape 1090">
              <a:extLst>
                <a:ext uri="{FF2B5EF4-FFF2-40B4-BE49-F238E27FC236}">
                  <a16:creationId xmlns:a16="http://schemas.microsoft.com/office/drawing/2014/main" id="{19F6181B-B943-4DFB-956D-E921348D90B2}"/>
                </a:ext>
              </a:extLst>
            </p:cNvPr>
            <p:cNvSpPr/>
            <p:nvPr/>
          </p:nvSpPr>
          <p:spPr>
            <a:xfrm>
              <a:off x="8683903" y="3092649"/>
              <a:ext cx="210908" cy="403089"/>
            </a:xfrm>
            <a:custGeom>
              <a:avLst/>
              <a:gdLst>
                <a:gd name="connsiteX0" fmla="*/ 202037 w 210908"/>
                <a:gd name="connsiteY0" fmla="*/ 262895 h 403089"/>
                <a:gd name="connsiteX1" fmla="*/ 0 w 210908"/>
                <a:gd name="connsiteY1" fmla="*/ 0 h 403089"/>
                <a:gd name="connsiteX2" fmla="*/ 10121 w 210908"/>
                <a:gd name="connsiteY2" fmla="*/ 139819 h 403089"/>
                <a:gd name="connsiteX3" fmla="*/ 156682 w 210908"/>
                <a:gd name="connsiteY3" fmla="*/ 331993 h 403089"/>
                <a:gd name="connsiteX4" fmla="*/ 210909 w 210908"/>
                <a:gd name="connsiteY4" fmla="*/ 403089 h 403089"/>
                <a:gd name="connsiteX5" fmla="*/ 202037 w 210908"/>
                <a:gd name="connsiteY5" fmla="*/ 262895 h 40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908" h="403089">
                  <a:moveTo>
                    <a:pt x="202037" y="262895"/>
                  </a:moveTo>
                  <a:lnTo>
                    <a:pt x="0" y="0"/>
                  </a:lnTo>
                  <a:lnTo>
                    <a:pt x="10121" y="139819"/>
                  </a:lnTo>
                  <a:lnTo>
                    <a:pt x="156682" y="331993"/>
                  </a:lnTo>
                  <a:lnTo>
                    <a:pt x="210909" y="403089"/>
                  </a:lnTo>
                  <a:lnTo>
                    <a:pt x="202037" y="262895"/>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92" name="Freeform: Shape 1091">
              <a:extLst>
                <a:ext uri="{FF2B5EF4-FFF2-40B4-BE49-F238E27FC236}">
                  <a16:creationId xmlns:a16="http://schemas.microsoft.com/office/drawing/2014/main" id="{F8914605-83CF-4E10-B7C7-4950E0D6895B}"/>
                </a:ext>
              </a:extLst>
            </p:cNvPr>
            <p:cNvSpPr/>
            <p:nvPr/>
          </p:nvSpPr>
          <p:spPr>
            <a:xfrm>
              <a:off x="8889189" y="3360042"/>
              <a:ext cx="187544" cy="313999"/>
            </a:xfrm>
            <a:custGeom>
              <a:avLst/>
              <a:gdLst>
                <a:gd name="connsiteX0" fmla="*/ 131568 w 187544"/>
                <a:gd name="connsiteY0" fmla="*/ 314000 h 313999"/>
                <a:gd name="connsiteX1" fmla="*/ 129694 w 187544"/>
                <a:gd name="connsiteY1" fmla="*/ 283012 h 313999"/>
                <a:gd name="connsiteX2" fmla="*/ 129694 w 187544"/>
                <a:gd name="connsiteY2" fmla="*/ 283012 h 313999"/>
                <a:gd name="connsiteX3" fmla="*/ 129694 w 187544"/>
                <a:gd name="connsiteY3" fmla="*/ 280638 h 313999"/>
                <a:gd name="connsiteX4" fmla="*/ 129694 w 187544"/>
                <a:gd name="connsiteY4" fmla="*/ 278764 h 313999"/>
                <a:gd name="connsiteX5" fmla="*/ 130569 w 187544"/>
                <a:gd name="connsiteY5" fmla="*/ 277015 h 313999"/>
                <a:gd name="connsiteX6" fmla="*/ 131443 w 187544"/>
                <a:gd name="connsiteY6" fmla="*/ 275265 h 313999"/>
                <a:gd name="connsiteX7" fmla="*/ 132818 w 187544"/>
                <a:gd name="connsiteY7" fmla="*/ 274141 h 313999"/>
                <a:gd name="connsiteX8" fmla="*/ 134317 w 187544"/>
                <a:gd name="connsiteY8" fmla="*/ 272766 h 313999"/>
                <a:gd name="connsiteX9" fmla="*/ 134317 w 187544"/>
                <a:gd name="connsiteY9" fmla="*/ 272766 h 313999"/>
                <a:gd name="connsiteX10" fmla="*/ 187544 w 187544"/>
                <a:gd name="connsiteY10" fmla="*/ 245402 h 313999"/>
                <a:gd name="connsiteX11" fmla="*/ 0 w 187544"/>
                <a:gd name="connsiteY11" fmla="*/ 0 h 313999"/>
                <a:gd name="connsiteX12" fmla="*/ 8871 w 187544"/>
                <a:gd name="connsiteY12" fmla="*/ 140319 h 313999"/>
                <a:gd name="connsiteX13" fmla="*/ 14869 w 187544"/>
                <a:gd name="connsiteY13" fmla="*/ 148191 h 313999"/>
                <a:gd name="connsiteX14" fmla="*/ 15618 w 187544"/>
                <a:gd name="connsiteY14" fmla="*/ 149690 h 313999"/>
                <a:gd name="connsiteX15" fmla="*/ 16493 w 187544"/>
                <a:gd name="connsiteY15" fmla="*/ 151314 h 313999"/>
                <a:gd name="connsiteX16" fmla="*/ 16493 w 187544"/>
                <a:gd name="connsiteY16" fmla="*/ 151314 h 313999"/>
                <a:gd name="connsiteX17" fmla="*/ 16493 w 187544"/>
                <a:gd name="connsiteY17" fmla="*/ 153564 h 313999"/>
                <a:gd name="connsiteX18" fmla="*/ 16493 w 187544"/>
                <a:gd name="connsiteY18" fmla="*/ 155563 h 313999"/>
                <a:gd name="connsiteX19" fmla="*/ 16493 w 187544"/>
                <a:gd name="connsiteY19" fmla="*/ 157187 h 313999"/>
                <a:gd name="connsiteX20" fmla="*/ 16493 w 187544"/>
                <a:gd name="connsiteY20" fmla="*/ 159561 h 313999"/>
                <a:gd name="connsiteX21" fmla="*/ 15743 w 187544"/>
                <a:gd name="connsiteY21" fmla="*/ 160936 h 313999"/>
                <a:gd name="connsiteX22" fmla="*/ 15743 w 187544"/>
                <a:gd name="connsiteY22" fmla="*/ 161685 h 3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544" h="313999">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w="12483" cap="flat">
              <a:noFill/>
              <a:prstDash val="solid"/>
              <a:miter/>
            </a:ln>
          </p:spPr>
          <p:txBody>
            <a:bodyPr rtlCol="0" anchor="ctr"/>
            <a:lstStyle/>
            <a:p>
              <a:endParaRPr lang="en-US" dirty="0"/>
            </a:p>
          </p:txBody>
        </p:sp>
        <p:sp>
          <p:nvSpPr>
            <p:cNvPr id="1093" name="Freeform: Shape 1092">
              <a:extLst>
                <a:ext uri="{FF2B5EF4-FFF2-40B4-BE49-F238E27FC236}">
                  <a16:creationId xmlns:a16="http://schemas.microsoft.com/office/drawing/2014/main" id="{79BDA08C-9B3F-4A98-BF96-70F40BAA503D}"/>
                </a:ext>
              </a:extLst>
            </p:cNvPr>
            <p:cNvSpPr/>
            <p:nvPr/>
          </p:nvSpPr>
          <p:spPr>
            <a:xfrm>
              <a:off x="9895380" y="5270030"/>
              <a:ext cx="586871" cy="472561"/>
            </a:xfrm>
            <a:custGeom>
              <a:avLst/>
              <a:gdLst>
                <a:gd name="connsiteX0" fmla="*/ 410323 w 586871"/>
                <a:gd name="connsiteY0" fmla="*/ 125 h 472561"/>
                <a:gd name="connsiteX1" fmla="*/ 384459 w 586871"/>
                <a:gd name="connsiteY1" fmla="*/ 14994 h 472561"/>
                <a:gd name="connsiteX2" fmla="*/ 370215 w 586871"/>
                <a:gd name="connsiteY2" fmla="*/ 23366 h 472561"/>
                <a:gd name="connsiteX3" fmla="*/ 0 w 586871"/>
                <a:gd name="connsiteY3" fmla="*/ 237530 h 472561"/>
                <a:gd name="connsiteX4" fmla="*/ 173050 w 586871"/>
                <a:gd name="connsiteY4" fmla="*/ 472562 h 472561"/>
                <a:gd name="connsiteX5" fmla="*/ 173800 w 586871"/>
                <a:gd name="connsiteY5" fmla="*/ 472562 h 472561"/>
                <a:gd name="connsiteX6" fmla="*/ 586871 w 586871"/>
                <a:gd name="connsiteY6" fmla="*/ 229409 h 472561"/>
                <a:gd name="connsiteX7" fmla="*/ 411197 w 586871"/>
                <a:gd name="connsiteY7" fmla="*/ 0 h 47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1" h="472561">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w="12483" cap="flat">
              <a:noFill/>
              <a:prstDash val="solid"/>
              <a:miter/>
            </a:ln>
          </p:spPr>
          <p:txBody>
            <a:bodyPr rtlCol="0" anchor="ctr"/>
            <a:lstStyle/>
            <a:p>
              <a:endParaRPr lang="en-US" dirty="0"/>
            </a:p>
          </p:txBody>
        </p:sp>
        <p:sp>
          <p:nvSpPr>
            <p:cNvPr id="1094" name="Freeform: Shape 1093">
              <a:extLst>
                <a:ext uri="{FF2B5EF4-FFF2-40B4-BE49-F238E27FC236}">
                  <a16:creationId xmlns:a16="http://schemas.microsoft.com/office/drawing/2014/main" id="{C66F0961-2384-4EC8-AA57-2B4FECFC5BFA}"/>
                </a:ext>
              </a:extLst>
            </p:cNvPr>
            <p:cNvSpPr/>
            <p:nvPr/>
          </p:nvSpPr>
          <p:spPr>
            <a:xfrm>
              <a:off x="9871140" y="5530177"/>
              <a:ext cx="168677" cy="288759"/>
            </a:xfrm>
            <a:custGeom>
              <a:avLst/>
              <a:gdLst>
                <a:gd name="connsiteX0" fmla="*/ 250 w 168677"/>
                <a:gd name="connsiteY0" fmla="*/ 14245 h 288759"/>
                <a:gd name="connsiteX1" fmla="*/ 2624 w 168677"/>
                <a:gd name="connsiteY1" fmla="*/ 139195 h 288759"/>
                <a:gd name="connsiteX2" fmla="*/ 3498 w 168677"/>
                <a:gd name="connsiteY2" fmla="*/ 190549 h 288759"/>
                <a:gd name="connsiteX3" fmla="*/ 1499 w 168677"/>
                <a:gd name="connsiteY3" fmla="*/ 197421 h 288759"/>
                <a:gd name="connsiteX4" fmla="*/ 67971 w 168677"/>
                <a:gd name="connsiteY4" fmla="*/ 288760 h 288759"/>
                <a:gd name="connsiteX5" fmla="*/ 68720 w 168677"/>
                <a:gd name="connsiteY5" fmla="*/ 288760 h 288759"/>
                <a:gd name="connsiteX6" fmla="*/ 168677 w 168677"/>
                <a:gd name="connsiteY6" fmla="*/ 230158 h 288759"/>
                <a:gd name="connsiteX7" fmla="*/ 0 w 168677"/>
                <a:gd name="connsiteY7" fmla="*/ 0 h 2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77" h="288759">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w="12483" cap="flat">
              <a:noFill/>
              <a:prstDash val="solid"/>
              <a:miter/>
            </a:ln>
          </p:spPr>
          <p:txBody>
            <a:bodyPr rtlCol="0" anchor="ctr"/>
            <a:lstStyle/>
            <a:p>
              <a:endParaRPr lang="en-US" dirty="0"/>
            </a:p>
          </p:txBody>
        </p:sp>
        <p:sp>
          <p:nvSpPr>
            <p:cNvPr id="1095" name="Freeform: Shape 1094">
              <a:extLst>
                <a:ext uri="{FF2B5EF4-FFF2-40B4-BE49-F238E27FC236}">
                  <a16:creationId xmlns:a16="http://schemas.microsoft.com/office/drawing/2014/main" id="{FC89728A-8210-42BD-BDBF-C62C159A6000}"/>
                </a:ext>
              </a:extLst>
            </p:cNvPr>
            <p:cNvSpPr/>
            <p:nvPr/>
          </p:nvSpPr>
          <p:spPr>
            <a:xfrm>
              <a:off x="5460421" y="2711301"/>
              <a:ext cx="1735625" cy="1519394"/>
            </a:xfrm>
            <a:custGeom>
              <a:avLst/>
              <a:gdLst>
                <a:gd name="connsiteX0" fmla="*/ 410698 w 1735625"/>
                <a:gd name="connsiteY0" fmla="*/ 1519394 h 1519394"/>
                <a:gd name="connsiteX1" fmla="*/ 609737 w 1735625"/>
                <a:gd name="connsiteY1" fmla="*/ 1422433 h 1519394"/>
                <a:gd name="connsiteX2" fmla="*/ 255140 w 1735625"/>
                <a:gd name="connsiteY2" fmla="*/ 820923 h 1519394"/>
                <a:gd name="connsiteX3" fmla="*/ 257264 w 1735625"/>
                <a:gd name="connsiteY3" fmla="*/ 805804 h 1519394"/>
                <a:gd name="connsiteX4" fmla="*/ 268705 w 1735625"/>
                <a:gd name="connsiteY4" fmla="*/ 806816 h 1519394"/>
                <a:gd name="connsiteX5" fmla="*/ 269758 w 1735625"/>
                <a:gd name="connsiteY5" fmla="*/ 808428 h 1519394"/>
                <a:gd name="connsiteX6" fmla="*/ 269758 w 1735625"/>
                <a:gd name="connsiteY6" fmla="*/ 809052 h 1519394"/>
                <a:gd name="connsiteX7" fmla="*/ 1735625 w 1735625"/>
                <a:gd name="connsiteY7" fmla="*/ 123951 h 1519394"/>
                <a:gd name="connsiteX8" fmla="*/ 1735625 w 1735625"/>
                <a:gd name="connsiteY8" fmla="*/ 123951 h 1519394"/>
                <a:gd name="connsiteX9" fmla="*/ 1718258 w 1735625"/>
                <a:gd name="connsiteY9" fmla="*/ 0 h 1519394"/>
                <a:gd name="connsiteX10" fmla="*/ 0 w 1735625"/>
                <a:gd name="connsiteY10" fmla="*/ 796433 h 1519394"/>
                <a:gd name="connsiteX11" fmla="*/ 3374 w 1735625"/>
                <a:gd name="connsiteY11" fmla="*/ 811177 h 151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5625" h="1519394">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w="12483" cap="flat">
              <a:noFill/>
              <a:prstDash val="solid"/>
              <a:miter/>
            </a:ln>
          </p:spPr>
          <p:txBody>
            <a:bodyPr rtlCol="0" anchor="ctr"/>
            <a:lstStyle/>
            <a:p>
              <a:endParaRPr lang="en-US" dirty="0"/>
            </a:p>
          </p:txBody>
        </p:sp>
        <p:sp>
          <p:nvSpPr>
            <p:cNvPr id="1096" name="Freeform: Shape 1095">
              <a:extLst>
                <a:ext uri="{FF2B5EF4-FFF2-40B4-BE49-F238E27FC236}">
                  <a16:creationId xmlns:a16="http://schemas.microsoft.com/office/drawing/2014/main" id="{4C0BD6CF-5399-4EE8-B8B0-C993E997EFF3}"/>
                </a:ext>
              </a:extLst>
            </p:cNvPr>
            <p:cNvSpPr/>
            <p:nvPr/>
          </p:nvSpPr>
          <p:spPr>
            <a:xfrm>
              <a:off x="5466418" y="3533723"/>
              <a:ext cx="694699" cy="2039561"/>
            </a:xfrm>
            <a:custGeom>
              <a:avLst/>
              <a:gdLst>
                <a:gd name="connsiteX0" fmla="*/ 402576 w 694699"/>
                <a:gd name="connsiteY0" fmla="*/ 699721 h 2039561"/>
                <a:gd name="connsiteX1" fmla="*/ 0 w 694699"/>
                <a:gd name="connsiteY1" fmla="*/ 0 h 2039561"/>
                <a:gd name="connsiteX2" fmla="*/ 309116 w 694699"/>
                <a:gd name="connsiteY2" fmla="*/ 1340466 h 2039561"/>
                <a:gd name="connsiteX3" fmla="*/ 694700 w 694699"/>
                <a:gd name="connsiteY3" fmla="*/ 2039562 h 2039561"/>
                <a:gd name="connsiteX4" fmla="*/ 608237 w 694699"/>
                <a:gd name="connsiteY4" fmla="*/ 1642845 h 2039561"/>
                <a:gd name="connsiteX5" fmla="*/ 402576 w 694699"/>
                <a:gd name="connsiteY5" fmla="*/ 699721 h 203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699" h="2039561">
                  <a:moveTo>
                    <a:pt x="402576" y="699721"/>
                  </a:moveTo>
                  <a:lnTo>
                    <a:pt x="0" y="0"/>
                  </a:lnTo>
                  <a:lnTo>
                    <a:pt x="309116" y="1340466"/>
                  </a:lnTo>
                  <a:lnTo>
                    <a:pt x="694700" y="2039562"/>
                  </a:lnTo>
                  <a:lnTo>
                    <a:pt x="608237" y="1642845"/>
                  </a:lnTo>
                  <a:lnTo>
                    <a:pt x="402576" y="699721"/>
                  </a:lnTo>
                  <a:close/>
                </a:path>
              </a:pathLst>
            </a:custGeom>
            <a:solidFill>
              <a:schemeClr val="accent2"/>
            </a:solidFill>
            <a:ln w="12483" cap="flat">
              <a:noFill/>
              <a:prstDash val="solid"/>
              <a:miter/>
            </a:ln>
          </p:spPr>
          <p:txBody>
            <a:bodyPr rtlCol="0" anchor="ctr"/>
            <a:lstStyle/>
            <a:p>
              <a:endParaRPr lang="en-US" dirty="0"/>
            </a:p>
          </p:txBody>
        </p:sp>
        <p:sp>
          <p:nvSpPr>
            <p:cNvPr id="1097" name="Freeform: Shape 1096">
              <a:extLst>
                <a:ext uri="{FF2B5EF4-FFF2-40B4-BE49-F238E27FC236}">
                  <a16:creationId xmlns:a16="http://schemas.microsoft.com/office/drawing/2014/main" id="{FF459CFA-8AA4-4B6A-8E26-BFC4059F2468}"/>
                </a:ext>
              </a:extLst>
            </p:cNvPr>
            <p:cNvSpPr/>
            <p:nvPr/>
          </p:nvSpPr>
          <p:spPr>
            <a:xfrm>
              <a:off x="10208994" y="480190"/>
              <a:ext cx="313364" cy="183801"/>
            </a:xfrm>
            <a:custGeom>
              <a:avLst/>
              <a:gdLst>
                <a:gd name="connsiteX0" fmla="*/ 313364 w 313364"/>
                <a:gd name="connsiteY0" fmla="*/ 79718 h 183801"/>
                <a:gd name="connsiteX1" fmla="*/ 232524 w 313364"/>
                <a:gd name="connsiteY1" fmla="*/ 0 h 183801"/>
                <a:gd name="connsiteX2" fmla="*/ 0 w 313364"/>
                <a:gd name="connsiteY2" fmla="*/ 102959 h 183801"/>
                <a:gd name="connsiteX3" fmla="*/ 80215 w 313364"/>
                <a:gd name="connsiteY3" fmla="*/ 183802 h 183801"/>
                <a:gd name="connsiteX4" fmla="*/ 313364 w 313364"/>
                <a:gd name="connsiteY4" fmla="*/ 79718 h 18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64" h="183801">
                  <a:moveTo>
                    <a:pt x="313364" y="79718"/>
                  </a:moveTo>
                  <a:lnTo>
                    <a:pt x="232524" y="0"/>
                  </a:lnTo>
                  <a:lnTo>
                    <a:pt x="0" y="102959"/>
                  </a:lnTo>
                  <a:lnTo>
                    <a:pt x="80215" y="183802"/>
                  </a:lnTo>
                  <a:lnTo>
                    <a:pt x="313364" y="79718"/>
                  </a:lnTo>
                  <a:close/>
                </a:path>
              </a:pathLst>
            </a:custGeom>
            <a:solidFill>
              <a:schemeClr val="accent6"/>
            </a:solidFill>
            <a:ln w="12483" cap="flat">
              <a:noFill/>
              <a:prstDash val="solid"/>
              <a:miter/>
            </a:ln>
          </p:spPr>
          <p:txBody>
            <a:bodyPr rtlCol="0" anchor="ctr"/>
            <a:lstStyle/>
            <a:p>
              <a:endParaRPr lang="en-US" dirty="0"/>
            </a:p>
          </p:txBody>
        </p:sp>
        <p:sp>
          <p:nvSpPr>
            <p:cNvPr id="1098" name="Freeform: Shape 1097">
              <a:extLst>
                <a:ext uri="{FF2B5EF4-FFF2-40B4-BE49-F238E27FC236}">
                  <a16:creationId xmlns:a16="http://schemas.microsoft.com/office/drawing/2014/main" id="{E3966D00-30BA-4109-A93D-76225EE485D5}"/>
                </a:ext>
              </a:extLst>
            </p:cNvPr>
            <p:cNvSpPr/>
            <p:nvPr/>
          </p:nvSpPr>
          <p:spPr>
            <a:xfrm>
              <a:off x="10532854" y="554661"/>
              <a:ext cx="1671528" cy="721587"/>
            </a:xfrm>
            <a:custGeom>
              <a:avLst/>
              <a:gdLst>
                <a:gd name="connsiteX0" fmla="*/ 1624 w 1671528"/>
                <a:gd name="connsiteY0" fmla="*/ 601385 h 721587"/>
                <a:gd name="connsiteX1" fmla="*/ 0 w 1671528"/>
                <a:gd name="connsiteY1" fmla="*/ 721587 h 721587"/>
                <a:gd name="connsiteX2" fmla="*/ 1255958 w 1671528"/>
                <a:gd name="connsiteY2" fmla="*/ 134321 h 721587"/>
                <a:gd name="connsiteX3" fmla="*/ 1256957 w 1671528"/>
                <a:gd name="connsiteY3" fmla="*/ 134321 h 721587"/>
                <a:gd name="connsiteX4" fmla="*/ 1256957 w 1671528"/>
                <a:gd name="connsiteY4" fmla="*/ 134321 h 721587"/>
                <a:gd name="connsiteX5" fmla="*/ 1256957 w 1671528"/>
                <a:gd name="connsiteY5" fmla="*/ 134321 h 721587"/>
                <a:gd name="connsiteX6" fmla="*/ 1671528 w 1671528"/>
                <a:gd name="connsiteY6" fmla="*/ 516044 h 721587"/>
                <a:gd name="connsiteX7" fmla="*/ 1671528 w 1671528"/>
                <a:gd name="connsiteY7" fmla="*/ 337365 h 721587"/>
                <a:gd name="connsiteX8" fmla="*/ 1299813 w 1671528"/>
                <a:gd name="connsiteY8" fmla="*/ 0 h 72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1528" h="721587">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bg2"/>
            </a:solidFill>
            <a:ln w="12483" cap="flat">
              <a:noFill/>
              <a:prstDash val="solid"/>
              <a:miter/>
            </a:ln>
          </p:spPr>
          <p:txBody>
            <a:bodyPr rtlCol="0" anchor="ctr"/>
            <a:lstStyle/>
            <a:p>
              <a:endParaRPr lang="en-US" dirty="0"/>
            </a:p>
          </p:txBody>
        </p:sp>
        <p:sp>
          <p:nvSpPr>
            <p:cNvPr id="1099" name="Freeform: Shape 1098">
              <a:extLst>
                <a:ext uri="{FF2B5EF4-FFF2-40B4-BE49-F238E27FC236}">
                  <a16:creationId xmlns:a16="http://schemas.microsoft.com/office/drawing/2014/main" id="{83794186-1734-4D73-85FC-3F043920AE56}"/>
                </a:ext>
              </a:extLst>
            </p:cNvPr>
            <p:cNvSpPr/>
            <p:nvPr/>
          </p:nvSpPr>
          <p:spPr>
            <a:xfrm>
              <a:off x="7786041" y="1315232"/>
              <a:ext cx="2404960" cy="1238131"/>
            </a:xfrm>
            <a:custGeom>
              <a:avLst/>
              <a:gdLst>
                <a:gd name="connsiteX0" fmla="*/ 2404961 w 2404960"/>
                <a:gd name="connsiteY0" fmla="*/ 120702 h 1238131"/>
                <a:gd name="connsiteX1" fmla="*/ 2404961 w 2404960"/>
                <a:gd name="connsiteY1" fmla="*/ 118578 h 1238131"/>
                <a:gd name="connsiteX2" fmla="*/ 2404836 w 2404960"/>
                <a:gd name="connsiteY2" fmla="*/ 0 h 1238131"/>
                <a:gd name="connsiteX3" fmla="*/ 0 w 2404960"/>
                <a:gd name="connsiteY3" fmla="*/ 1114556 h 1238131"/>
                <a:gd name="connsiteX4" fmla="*/ 13869 w 2404960"/>
                <a:gd name="connsiteY4" fmla="*/ 1238131 h 1238131"/>
                <a:gd name="connsiteX5" fmla="*/ 2404961 w 2404960"/>
                <a:gd name="connsiteY5" fmla="*/ 120702 h 1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4960" h="1238131">
                  <a:moveTo>
                    <a:pt x="2404961" y="120702"/>
                  </a:moveTo>
                  <a:lnTo>
                    <a:pt x="2404961" y="118578"/>
                  </a:lnTo>
                  <a:lnTo>
                    <a:pt x="2404836" y="0"/>
                  </a:lnTo>
                  <a:lnTo>
                    <a:pt x="0" y="1114556"/>
                  </a:lnTo>
                  <a:lnTo>
                    <a:pt x="13869" y="1238131"/>
                  </a:lnTo>
                  <a:lnTo>
                    <a:pt x="2404961" y="12070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00" name="Freeform: Shape 1099">
              <a:extLst>
                <a:ext uri="{FF2B5EF4-FFF2-40B4-BE49-F238E27FC236}">
                  <a16:creationId xmlns:a16="http://schemas.microsoft.com/office/drawing/2014/main" id="{C355CFD0-E02D-4198-B1B4-F8CF0717D483}"/>
                </a:ext>
              </a:extLst>
            </p:cNvPr>
            <p:cNvSpPr/>
            <p:nvPr/>
          </p:nvSpPr>
          <p:spPr>
            <a:xfrm>
              <a:off x="10527606" y="694605"/>
              <a:ext cx="1260330" cy="1523392"/>
            </a:xfrm>
            <a:custGeom>
              <a:avLst/>
              <a:gdLst>
                <a:gd name="connsiteX0" fmla="*/ 168052 w 1260330"/>
                <a:gd name="connsiteY0" fmla="*/ 1159413 h 1523392"/>
                <a:gd name="connsiteX1" fmla="*/ 168052 w 1260330"/>
                <a:gd name="connsiteY1" fmla="*/ 1159413 h 1523392"/>
                <a:gd name="connsiteX2" fmla="*/ 169177 w 1260330"/>
                <a:gd name="connsiteY2" fmla="*/ 1161162 h 1523392"/>
                <a:gd name="connsiteX3" fmla="*/ 170051 w 1260330"/>
                <a:gd name="connsiteY3" fmla="*/ 1162911 h 1523392"/>
                <a:gd name="connsiteX4" fmla="*/ 170051 w 1260330"/>
                <a:gd name="connsiteY4" fmla="*/ 1164536 h 1523392"/>
                <a:gd name="connsiteX5" fmla="*/ 170051 w 1260330"/>
                <a:gd name="connsiteY5" fmla="*/ 1167035 h 1523392"/>
                <a:gd name="connsiteX6" fmla="*/ 170051 w 1260330"/>
                <a:gd name="connsiteY6" fmla="*/ 1167035 h 1523392"/>
                <a:gd name="connsiteX7" fmla="*/ 166678 w 1260330"/>
                <a:gd name="connsiteY7" fmla="*/ 1327471 h 1523392"/>
                <a:gd name="connsiteX8" fmla="*/ 298246 w 1260330"/>
                <a:gd name="connsiteY8" fmla="*/ 1263871 h 1523392"/>
                <a:gd name="connsiteX9" fmla="*/ 299496 w 1260330"/>
                <a:gd name="connsiteY9" fmla="*/ 1263871 h 1523392"/>
                <a:gd name="connsiteX10" fmla="*/ 301370 w 1260330"/>
                <a:gd name="connsiteY10" fmla="*/ 1263871 h 1523392"/>
                <a:gd name="connsiteX11" fmla="*/ 303119 w 1260330"/>
                <a:gd name="connsiteY11" fmla="*/ 1263871 h 1523392"/>
                <a:gd name="connsiteX12" fmla="*/ 304743 w 1260330"/>
                <a:gd name="connsiteY12" fmla="*/ 1263871 h 1523392"/>
                <a:gd name="connsiteX13" fmla="*/ 306493 w 1260330"/>
                <a:gd name="connsiteY13" fmla="*/ 1264996 h 1523392"/>
                <a:gd name="connsiteX14" fmla="*/ 307492 w 1260330"/>
                <a:gd name="connsiteY14" fmla="*/ 1265745 h 1523392"/>
                <a:gd name="connsiteX15" fmla="*/ 516277 w 1260330"/>
                <a:gd name="connsiteY15" fmla="*/ 1486157 h 1523392"/>
                <a:gd name="connsiteX16" fmla="*/ 516277 w 1260330"/>
                <a:gd name="connsiteY16" fmla="*/ 1486157 h 1523392"/>
                <a:gd name="connsiteX17" fmla="*/ 517401 w 1260330"/>
                <a:gd name="connsiteY17" fmla="*/ 1487907 h 1523392"/>
                <a:gd name="connsiteX18" fmla="*/ 518276 w 1260330"/>
                <a:gd name="connsiteY18" fmla="*/ 1489656 h 1523392"/>
                <a:gd name="connsiteX19" fmla="*/ 518276 w 1260330"/>
                <a:gd name="connsiteY19" fmla="*/ 1491405 h 1523392"/>
                <a:gd name="connsiteX20" fmla="*/ 518276 w 1260330"/>
                <a:gd name="connsiteY20" fmla="*/ 1493779 h 1523392"/>
                <a:gd name="connsiteX21" fmla="*/ 518276 w 1260330"/>
                <a:gd name="connsiteY21" fmla="*/ 1493779 h 1523392"/>
                <a:gd name="connsiteX22" fmla="*/ 517151 w 1260330"/>
                <a:gd name="connsiteY22" fmla="*/ 1523393 h 1523392"/>
                <a:gd name="connsiteX23" fmla="*/ 710693 w 1260330"/>
                <a:gd name="connsiteY23" fmla="*/ 1426181 h 1523392"/>
                <a:gd name="connsiteX24" fmla="*/ 711942 w 1260330"/>
                <a:gd name="connsiteY24" fmla="*/ 1426181 h 1523392"/>
                <a:gd name="connsiteX25" fmla="*/ 713817 w 1260330"/>
                <a:gd name="connsiteY25" fmla="*/ 1426181 h 1523392"/>
                <a:gd name="connsiteX26" fmla="*/ 715566 w 1260330"/>
                <a:gd name="connsiteY26" fmla="*/ 1426181 h 1523392"/>
                <a:gd name="connsiteX27" fmla="*/ 717190 w 1260330"/>
                <a:gd name="connsiteY27" fmla="*/ 1426181 h 1523392"/>
                <a:gd name="connsiteX28" fmla="*/ 718814 w 1260330"/>
                <a:gd name="connsiteY28" fmla="*/ 1427306 h 1523392"/>
                <a:gd name="connsiteX29" fmla="*/ 719939 w 1260330"/>
                <a:gd name="connsiteY29" fmla="*/ 1428056 h 1523392"/>
                <a:gd name="connsiteX30" fmla="*/ 738806 w 1260330"/>
                <a:gd name="connsiteY30" fmla="*/ 1447798 h 1523392"/>
                <a:gd name="connsiteX31" fmla="*/ 752050 w 1260330"/>
                <a:gd name="connsiteY31" fmla="*/ 1441050 h 1523392"/>
                <a:gd name="connsiteX32" fmla="*/ 974204 w 1260330"/>
                <a:gd name="connsiteY32" fmla="*/ 1328595 h 1523392"/>
                <a:gd name="connsiteX33" fmla="*/ 975578 w 1260330"/>
                <a:gd name="connsiteY33" fmla="*/ 1328595 h 1523392"/>
                <a:gd name="connsiteX34" fmla="*/ 977328 w 1260330"/>
                <a:gd name="connsiteY34" fmla="*/ 1328595 h 1523392"/>
                <a:gd name="connsiteX35" fmla="*/ 979077 w 1260330"/>
                <a:gd name="connsiteY35" fmla="*/ 1328595 h 1523392"/>
                <a:gd name="connsiteX36" fmla="*/ 980701 w 1260330"/>
                <a:gd name="connsiteY36" fmla="*/ 1328595 h 1523392"/>
                <a:gd name="connsiteX37" fmla="*/ 982325 w 1260330"/>
                <a:gd name="connsiteY37" fmla="*/ 1329720 h 1523392"/>
                <a:gd name="connsiteX38" fmla="*/ 983450 w 1260330"/>
                <a:gd name="connsiteY38" fmla="*/ 1330470 h 1523392"/>
                <a:gd name="connsiteX39" fmla="*/ 1012563 w 1260330"/>
                <a:gd name="connsiteY39" fmla="*/ 1360083 h 1523392"/>
                <a:gd name="connsiteX40" fmla="*/ 1172119 w 1260330"/>
                <a:gd name="connsiteY40" fmla="*/ 1279615 h 1523392"/>
                <a:gd name="connsiteX41" fmla="*/ 1172119 w 1260330"/>
                <a:gd name="connsiteY41" fmla="*/ 1279615 h 1523392"/>
                <a:gd name="connsiteX42" fmla="*/ 1260330 w 1260330"/>
                <a:gd name="connsiteY42" fmla="*/ 0 h 1523392"/>
                <a:gd name="connsiteX43" fmla="*/ 5248 w 1260330"/>
                <a:gd name="connsiteY43" fmla="*/ 585766 h 1523392"/>
                <a:gd name="connsiteX44" fmla="*/ 5248 w 1260330"/>
                <a:gd name="connsiteY44" fmla="*/ 588141 h 1523392"/>
                <a:gd name="connsiteX45" fmla="*/ 0 w 1260330"/>
                <a:gd name="connsiteY45" fmla="*/ 981359 h 1523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60330" h="1523392">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w="12483" cap="flat">
              <a:noFill/>
              <a:prstDash val="solid"/>
              <a:miter/>
            </a:ln>
          </p:spPr>
          <p:txBody>
            <a:bodyPr rtlCol="0" anchor="ctr"/>
            <a:lstStyle/>
            <a:p>
              <a:endParaRPr lang="en-US" dirty="0"/>
            </a:p>
          </p:txBody>
        </p:sp>
        <p:sp>
          <p:nvSpPr>
            <p:cNvPr id="1101" name="Freeform: Shape 1100">
              <a:extLst>
                <a:ext uri="{FF2B5EF4-FFF2-40B4-BE49-F238E27FC236}">
                  <a16:creationId xmlns:a16="http://schemas.microsoft.com/office/drawing/2014/main" id="{E0ED108E-ED4F-449B-9709-BBD50D7DD8C8}"/>
                </a:ext>
              </a:extLst>
            </p:cNvPr>
            <p:cNvSpPr/>
            <p:nvPr/>
          </p:nvSpPr>
          <p:spPr>
            <a:xfrm>
              <a:off x="11501311" y="2047440"/>
              <a:ext cx="21740" cy="20117"/>
            </a:xfrm>
            <a:custGeom>
              <a:avLst/>
              <a:gdLst>
                <a:gd name="connsiteX0" fmla="*/ 21740 w 21740"/>
                <a:gd name="connsiteY0" fmla="*/ 18118 h 20117"/>
                <a:gd name="connsiteX1" fmla="*/ 3873 w 21740"/>
                <a:gd name="connsiteY1" fmla="*/ 0 h 20117"/>
                <a:gd name="connsiteX2" fmla="*/ 0 w 21740"/>
                <a:gd name="connsiteY2" fmla="*/ 1874 h 20117"/>
                <a:gd name="connsiteX3" fmla="*/ 17867 w 21740"/>
                <a:gd name="connsiteY3" fmla="*/ 20117 h 20117"/>
                <a:gd name="connsiteX4" fmla="*/ 21740 w 21740"/>
                <a:gd name="connsiteY4" fmla="*/ 18118 h 20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0" h="20117">
                  <a:moveTo>
                    <a:pt x="21740" y="18118"/>
                  </a:moveTo>
                  <a:lnTo>
                    <a:pt x="3873" y="0"/>
                  </a:lnTo>
                  <a:lnTo>
                    <a:pt x="0" y="1874"/>
                  </a:lnTo>
                  <a:lnTo>
                    <a:pt x="17867" y="20117"/>
                  </a:lnTo>
                  <a:lnTo>
                    <a:pt x="21740" y="18118"/>
                  </a:lnTo>
                  <a:close/>
                </a:path>
              </a:pathLst>
            </a:custGeom>
            <a:solidFill>
              <a:srgbClr val="0A4054"/>
            </a:solidFill>
            <a:ln w="12483" cap="flat">
              <a:noFill/>
              <a:prstDash val="solid"/>
              <a:miter/>
            </a:ln>
          </p:spPr>
          <p:txBody>
            <a:bodyPr rtlCol="0" anchor="ctr"/>
            <a:lstStyle/>
            <a:p>
              <a:endParaRPr lang="en-US" dirty="0"/>
            </a:p>
          </p:txBody>
        </p:sp>
        <p:sp>
          <p:nvSpPr>
            <p:cNvPr id="1102" name="Freeform: Shape 1101">
              <a:extLst>
                <a:ext uri="{FF2B5EF4-FFF2-40B4-BE49-F238E27FC236}">
                  <a16:creationId xmlns:a16="http://schemas.microsoft.com/office/drawing/2014/main" id="{43A76041-39BB-47A6-84C3-F4C8FB256484}"/>
                </a:ext>
              </a:extLst>
            </p:cNvPr>
            <p:cNvSpPr/>
            <p:nvPr/>
          </p:nvSpPr>
          <p:spPr>
            <a:xfrm>
              <a:off x="11041384" y="2069432"/>
              <a:ext cx="459176" cy="252774"/>
            </a:xfrm>
            <a:custGeom>
              <a:avLst/>
              <a:gdLst>
                <a:gd name="connsiteX0" fmla="*/ 327608 w 459176"/>
                <a:gd name="connsiteY0" fmla="*/ 79093 h 252774"/>
                <a:gd name="connsiteX1" fmla="*/ 327608 w 459176"/>
                <a:gd name="connsiteY1" fmla="*/ 76969 h 252774"/>
                <a:gd name="connsiteX2" fmla="*/ 328608 w 459176"/>
                <a:gd name="connsiteY2" fmla="*/ 75220 h 252774"/>
                <a:gd name="connsiteX3" fmla="*/ 329608 w 459176"/>
                <a:gd name="connsiteY3" fmla="*/ 73596 h 252774"/>
                <a:gd name="connsiteX4" fmla="*/ 331232 w 459176"/>
                <a:gd name="connsiteY4" fmla="*/ 72221 h 252774"/>
                <a:gd name="connsiteX5" fmla="*/ 332356 w 459176"/>
                <a:gd name="connsiteY5" fmla="*/ 71347 h 252774"/>
                <a:gd name="connsiteX6" fmla="*/ 459177 w 459176"/>
                <a:gd name="connsiteY6" fmla="*/ 7497 h 252774"/>
                <a:gd name="connsiteX7" fmla="*/ 451805 w 459176"/>
                <a:gd name="connsiteY7" fmla="*/ 0 h 252774"/>
                <a:gd name="connsiteX8" fmla="*/ 257139 w 459176"/>
                <a:gd name="connsiteY8" fmla="*/ 98211 h 252774"/>
                <a:gd name="connsiteX9" fmla="*/ 245894 w 459176"/>
                <a:gd name="connsiteY9" fmla="*/ 103834 h 252774"/>
                <a:gd name="connsiteX10" fmla="*/ 0 w 459176"/>
                <a:gd name="connsiteY10" fmla="*/ 227784 h 252774"/>
                <a:gd name="connsiteX11" fmla="*/ 23365 w 459176"/>
                <a:gd name="connsiteY11" fmla="*/ 252774 h 252774"/>
                <a:gd name="connsiteX12" fmla="*/ 25739 w 459176"/>
                <a:gd name="connsiteY12" fmla="*/ 251525 h 252774"/>
                <a:gd name="connsiteX13" fmla="*/ 326359 w 459176"/>
                <a:gd name="connsiteY13" fmla="*/ 99585 h 252774"/>
                <a:gd name="connsiteX14" fmla="*/ 327359 w 459176"/>
                <a:gd name="connsiteY14" fmla="*/ 80843 h 252774"/>
                <a:gd name="connsiteX15" fmla="*/ 327608 w 459176"/>
                <a:gd name="connsiteY15" fmla="*/ 79093 h 25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9176" h="252774">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w="12483" cap="flat">
              <a:noFill/>
              <a:prstDash val="solid"/>
              <a:miter/>
            </a:ln>
          </p:spPr>
          <p:txBody>
            <a:bodyPr rtlCol="0" anchor="ctr"/>
            <a:lstStyle/>
            <a:p>
              <a:endParaRPr lang="en-US" dirty="0"/>
            </a:p>
          </p:txBody>
        </p:sp>
        <p:sp>
          <p:nvSpPr>
            <p:cNvPr id="1103" name="Freeform: Shape 1102">
              <a:extLst>
                <a:ext uri="{FF2B5EF4-FFF2-40B4-BE49-F238E27FC236}">
                  <a16:creationId xmlns:a16="http://schemas.microsoft.com/office/drawing/2014/main" id="{C41EB445-BD87-438F-9EEF-57E83408F144}"/>
                </a:ext>
              </a:extLst>
            </p:cNvPr>
            <p:cNvSpPr/>
            <p:nvPr/>
          </p:nvSpPr>
          <p:spPr>
            <a:xfrm>
              <a:off x="11039510" y="2301714"/>
              <a:ext cx="21990" cy="33111"/>
            </a:xfrm>
            <a:custGeom>
              <a:avLst/>
              <a:gdLst>
                <a:gd name="connsiteX0" fmla="*/ 0 w 21990"/>
                <a:gd name="connsiteY0" fmla="*/ 33112 h 33111"/>
                <a:gd name="connsiteX1" fmla="*/ 21990 w 21990"/>
                <a:gd name="connsiteY1" fmla="*/ 21991 h 33111"/>
                <a:gd name="connsiteX2" fmla="*/ 1250 w 21990"/>
                <a:gd name="connsiteY2" fmla="*/ 0 h 33111"/>
                <a:gd name="connsiteX3" fmla="*/ 0 w 21990"/>
                <a:gd name="connsiteY3" fmla="*/ 33112 h 33111"/>
              </a:gdLst>
              <a:ahLst/>
              <a:cxnLst>
                <a:cxn ang="0">
                  <a:pos x="connsiteX0" y="connsiteY0"/>
                </a:cxn>
                <a:cxn ang="0">
                  <a:pos x="connsiteX1" y="connsiteY1"/>
                </a:cxn>
                <a:cxn ang="0">
                  <a:pos x="connsiteX2" y="connsiteY2"/>
                </a:cxn>
                <a:cxn ang="0">
                  <a:pos x="connsiteX3" y="connsiteY3"/>
                </a:cxn>
              </a:cxnLst>
              <a:rect l="l" t="t" r="r" b="b"/>
              <a:pathLst>
                <a:path w="21990" h="33111">
                  <a:moveTo>
                    <a:pt x="0" y="33112"/>
                  </a:moveTo>
                  <a:lnTo>
                    <a:pt x="21990" y="21991"/>
                  </a:lnTo>
                  <a:lnTo>
                    <a:pt x="1250" y="0"/>
                  </a:lnTo>
                  <a:lnTo>
                    <a:pt x="0" y="33112"/>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04" name="Freeform: Shape 1103">
              <a:extLst>
                <a:ext uri="{FF2B5EF4-FFF2-40B4-BE49-F238E27FC236}">
                  <a16:creationId xmlns:a16="http://schemas.microsoft.com/office/drawing/2014/main" id="{E9015086-45F4-42BA-9431-AE4244760DBD}"/>
                </a:ext>
              </a:extLst>
            </p:cNvPr>
            <p:cNvSpPr/>
            <p:nvPr/>
          </p:nvSpPr>
          <p:spPr>
            <a:xfrm>
              <a:off x="10709028" y="2195631"/>
              <a:ext cx="319237" cy="616129"/>
            </a:xfrm>
            <a:custGeom>
              <a:avLst/>
              <a:gdLst>
                <a:gd name="connsiteX0" fmla="*/ 314489 w 319237"/>
                <a:gd name="connsiteY0" fmla="*/ 92338 h 616129"/>
                <a:gd name="connsiteX1" fmla="*/ 314489 w 319237"/>
                <a:gd name="connsiteY1" fmla="*/ 89964 h 616129"/>
                <a:gd name="connsiteX2" fmla="*/ 315489 w 319237"/>
                <a:gd name="connsiteY2" fmla="*/ 88215 h 616129"/>
                <a:gd name="connsiteX3" fmla="*/ 316363 w 319237"/>
                <a:gd name="connsiteY3" fmla="*/ 86715 h 616129"/>
                <a:gd name="connsiteX4" fmla="*/ 316363 w 319237"/>
                <a:gd name="connsiteY4" fmla="*/ 76095 h 616129"/>
                <a:gd name="connsiteX5" fmla="*/ 317738 w 319237"/>
                <a:gd name="connsiteY5" fmla="*/ 39484 h 616129"/>
                <a:gd name="connsiteX6" fmla="*/ 319237 w 319237"/>
                <a:gd name="connsiteY6" fmla="*/ 0 h 616129"/>
                <a:gd name="connsiteX7" fmla="*/ 10620 w 319237"/>
                <a:gd name="connsiteY7" fmla="*/ 154688 h 616129"/>
                <a:gd name="connsiteX8" fmla="*/ 0 w 319237"/>
                <a:gd name="connsiteY8" fmla="*/ 616129 h 616129"/>
                <a:gd name="connsiteX9" fmla="*/ 209160 w 319237"/>
                <a:gd name="connsiteY9" fmla="*/ 508547 h 616129"/>
                <a:gd name="connsiteX10" fmla="*/ 209160 w 319237"/>
                <a:gd name="connsiteY10" fmla="*/ 505548 h 616129"/>
                <a:gd name="connsiteX11" fmla="*/ 219280 w 319237"/>
                <a:gd name="connsiteY11" fmla="*/ 202169 h 616129"/>
                <a:gd name="connsiteX12" fmla="*/ 219280 w 319237"/>
                <a:gd name="connsiteY12" fmla="*/ 202169 h 616129"/>
                <a:gd name="connsiteX13" fmla="*/ 219280 w 319237"/>
                <a:gd name="connsiteY13" fmla="*/ 202169 h 616129"/>
                <a:gd name="connsiteX14" fmla="*/ 219280 w 319237"/>
                <a:gd name="connsiteY14" fmla="*/ 200795 h 616129"/>
                <a:gd name="connsiteX15" fmla="*/ 219280 w 319237"/>
                <a:gd name="connsiteY15" fmla="*/ 198296 h 616129"/>
                <a:gd name="connsiteX16" fmla="*/ 220280 w 319237"/>
                <a:gd name="connsiteY16" fmla="*/ 196547 h 616129"/>
                <a:gd name="connsiteX17" fmla="*/ 221279 w 319237"/>
                <a:gd name="connsiteY17" fmla="*/ 194922 h 616129"/>
                <a:gd name="connsiteX18" fmla="*/ 223029 w 319237"/>
                <a:gd name="connsiteY18" fmla="*/ 193423 h 616129"/>
                <a:gd name="connsiteX19" fmla="*/ 224028 w 319237"/>
                <a:gd name="connsiteY19" fmla="*/ 192673 h 616129"/>
                <a:gd name="connsiteX20" fmla="*/ 224028 w 319237"/>
                <a:gd name="connsiteY20" fmla="*/ 192673 h 616129"/>
                <a:gd name="connsiteX21" fmla="*/ 224028 w 319237"/>
                <a:gd name="connsiteY21" fmla="*/ 192673 h 616129"/>
                <a:gd name="connsiteX22" fmla="*/ 310241 w 319237"/>
                <a:gd name="connsiteY22" fmla="*/ 149191 h 616129"/>
                <a:gd name="connsiteX23" fmla="*/ 312240 w 319237"/>
                <a:gd name="connsiteY23" fmla="*/ 94587 h 616129"/>
                <a:gd name="connsiteX24" fmla="*/ 314489 w 319237"/>
                <a:gd name="connsiteY24" fmla="*/ 92338 h 61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237" h="616129">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w="12483" cap="flat">
              <a:noFill/>
              <a:prstDash val="solid"/>
              <a:miter/>
            </a:ln>
          </p:spPr>
          <p:txBody>
            <a:bodyPr rtlCol="0" anchor="ctr"/>
            <a:lstStyle/>
            <a:p>
              <a:endParaRPr lang="en-US" dirty="0"/>
            </a:p>
          </p:txBody>
        </p:sp>
        <p:sp>
          <p:nvSpPr>
            <p:cNvPr id="1105" name="Freeform: Shape 1104">
              <a:extLst>
                <a:ext uri="{FF2B5EF4-FFF2-40B4-BE49-F238E27FC236}">
                  <a16:creationId xmlns:a16="http://schemas.microsoft.com/office/drawing/2014/main" id="{4D5BCD69-882F-4DAD-AC1B-70F633DF5FC4}"/>
                </a:ext>
              </a:extLst>
            </p:cNvPr>
            <p:cNvSpPr/>
            <p:nvPr/>
          </p:nvSpPr>
          <p:spPr>
            <a:xfrm>
              <a:off x="10712152" y="2708677"/>
              <a:ext cx="289500" cy="420707"/>
            </a:xfrm>
            <a:custGeom>
              <a:avLst/>
              <a:gdLst>
                <a:gd name="connsiteX0" fmla="*/ 289500 w 289500"/>
                <a:gd name="connsiteY0" fmla="*/ 160061 h 420707"/>
                <a:gd name="connsiteX1" fmla="*/ 207660 w 289500"/>
                <a:gd name="connsiteY1" fmla="*/ 70097 h 420707"/>
                <a:gd name="connsiteX2" fmla="*/ 207660 w 289500"/>
                <a:gd name="connsiteY2" fmla="*/ 70097 h 420707"/>
                <a:gd name="connsiteX3" fmla="*/ 206536 w 289500"/>
                <a:gd name="connsiteY3" fmla="*/ 68223 h 420707"/>
                <a:gd name="connsiteX4" fmla="*/ 205786 w 289500"/>
                <a:gd name="connsiteY4" fmla="*/ 66598 h 420707"/>
                <a:gd name="connsiteX5" fmla="*/ 205786 w 289500"/>
                <a:gd name="connsiteY5" fmla="*/ 64724 h 420707"/>
                <a:gd name="connsiteX6" fmla="*/ 205786 w 289500"/>
                <a:gd name="connsiteY6" fmla="*/ 62475 h 420707"/>
                <a:gd name="connsiteX7" fmla="*/ 205786 w 289500"/>
                <a:gd name="connsiteY7" fmla="*/ 62475 h 420707"/>
                <a:gd name="connsiteX8" fmla="*/ 207785 w 289500"/>
                <a:gd name="connsiteY8" fmla="*/ 0 h 420707"/>
                <a:gd name="connsiteX9" fmla="*/ 0 w 289500"/>
                <a:gd name="connsiteY9" fmla="*/ 106957 h 420707"/>
                <a:gd name="connsiteX10" fmla="*/ 280754 w 289500"/>
                <a:gd name="connsiteY10" fmla="*/ 420707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9500" h="420707">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w="12483" cap="flat">
              <a:noFill/>
              <a:prstDash val="solid"/>
              <a:miter/>
            </a:ln>
          </p:spPr>
          <p:txBody>
            <a:bodyPr rtlCol="0" anchor="ctr"/>
            <a:lstStyle/>
            <a:p>
              <a:endParaRPr lang="en-US" dirty="0"/>
            </a:p>
          </p:txBody>
        </p:sp>
        <p:sp>
          <p:nvSpPr>
            <p:cNvPr id="1106" name="Freeform: Shape 1105">
              <a:extLst>
                <a:ext uri="{FF2B5EF4-FFF2-40B4-BE49-F238E27FC236}">
                  <a16:creationId xmlns:a16="http://schemas.microsoft.com/office/drawing/2014/main" id="{A2CC98D1-5523-4B13-B5EB-6FBD26B28E11}"/>
                </a:ext>
              </a:extLst>
            </p:cNvPr>
            <p:cNvSpPr/>
            <p:nvPr/>
          </p:nvSpPr>
          <p:spPr>
            <a:xfrm>
              <a:off x="10452139" y="1981092"/>
              <a:ext cx="576001" cy="480933"/>
            </a:xfrm>
            <a:custGeom>
              <a:avLst/>
              <a:gdLst>
                <a:gd name="connsiteX0" fmla="*/ 227901 w 576001"/>
                <a:gd name="connsiteY0" fmla="*/ 336616 h 480933"/>
                <a:gd name="connsiteX1" fmla="*/ 219905 w 576001"/>
                <a:gd name="connsiteY1" fmla="*/ 329868 h 480933"/>
                <a:gd name="connsiteX2" fmla="*/ 0 w 576001"/>
                <a:gd name="connsiteY2" fmla="*/ 439575 h 480933"/>
                <a:gd name="connsiteX3" fmla="*/ 37484 w 576001"/>
                <a:gd name="connsiteY3" fmla="*/ 480933 h 480933"/>
                <a:gd name="connsiteX4" fmla="*/ 266635 w 576001"/>
                <a:gd name="connsiteY4" fmla="*/ 366104 h 480933"/>
                <a:gd name="connsiteX5" fmla="*/ 576001 w 576001"/>
                <a:gd name="connsiteY5" fmla="*/ 211041 h 480933"/>
                <a:gd name="connsiteX6" fmla="*/ 376088 w 576001"/>
                <a:gd name="connsiteY6" fmla="*/ 0 h 480933"/>
                <a:gd name="connsiteX7" fmla="*/ 243020 w 576001"/>
                <a:gd name="connsiteY7" fmla="*/ 65349 h 480933"/>
                <a:gd name="connsiteX8" fmla="*/ 237522 w 576001"/>
                <a:gd name="connsiteY8" fmla="*/ 325995 h 480933"/>
                <a:gd name="connsiteX9" fmla="*/ 228176 w 576001"/>
                <a:gd name="connsiteY9" fmla="*/ 336603 h 480933"/>
                <a:gd name="connsiteX10" fmla="*/ 227901 w 576001"/>
                <a:gd name="connsiteY10" fmla="*/ 336616 h 48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001" h="480933">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w="12483" cap="flat">
              <a:noFill/>
              <a:prstDash val="solid"/>
              <a:miter/>
            </a:ln>
          </p:spPr>
          <p:txBody>
            <a:bodyPr rtlCol="0" anchor="ctr"/>
            <a:lstStyle/>
            <a:p>
              <a:endParaRPr lang="en-US" dirty="0"/>
            </a:p>
          </p:txBody>
        </p:sp>
        <p:sp>
          <p:nvSpPr>
            <p:cNvPr id="1107" name="Freeform: Shape 1106">
              <a:extLst>
                <a:ext uri="{FF2B5EF4-FFF2-40B4-BE49-F238E27FC236}">
                  <a16:creationId xmlns:a16="http://schemas.microsoft.com/office/drawing/2014/main" id="{26FBF608-E5FE-42B0-A62A-05C853023F6E}"/>
                </a:ext>
              </a:extLst>
            </p:cNvPr>
            <p:cNvSpPr/>
            <p:nvPr/>
          </p:nvSpPr>
          <p:spPr>
            <a:xfrm>
              <a:off x="10452139" y="1868762"/>
              <a:ext cx="228401" cy="551904"/>
            </a:xfrm>
            <a:custGeom>
              <a:avLst/>
              <a:gdLst>
                <a:gd name="connsiteX0" fmla="*/ 0 w 228401"/>
                <a:gd name="connsiteY0" fmla="*/ 551905 h 551904"/>
                <a:gd name="connsiteX1" fmla="*/ 0 w 228401"/>
                <a:gd name="connsiteY1" fmla="*/ 551905 h 551904"/>
                <a:gd name="connsiteX2" fmla="*/ 219905 w 228401"/>
                <a:gd name="connsiteY2" fmla="*/ 442199 h 551904"/>
                <a:gd name="connsiteX3" fmla="*/ 219155 w 228401"/>
                <a:gd name="connsiteY3" fmla="*/ 437825 h 551904"/>
                <a:gd name="connsiteX4" fmla="*/ 224778 w 228401"/>
                <a:gd name="connsiteY4" fmla="*/ 170182 h 551904"/>
                <a:gd name="connsiteX5" fmla="*/ 224778 w 228401"/>
                <a:gd name="connsiteY5" fmla="*/ 170182 h 551904"/>
                <a:gd name="connsiteX6" fmla="*/ 228401 w 228401"/>
                <a:gd name="connsiteY6" fmla="*/ 0 h 551904"/>
                <a:gd name="connsiteX7" fmla="*/ 4748 w 228401"/>
                <a:gd name="connsiteY7" fmla="*/ 108832 h 55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401" h="551904">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w="12483" cap="flat">
              <a:noFill/>
              <a:prstDash val="solid"/>
              <a:miter/>
            </a:ln>
          </p:spPr>
          <p:txBody>
            <a:bodyPr rtlCol="0" anchor="ctr"/>
            <a:lstStyle/>
            <a:p>
              <a:endParaRPr lang="en-US" dirty="0"/>
            </a:p>
          </p:txBody>
        </p:sp>
        <p:sp>
          <p:nvSpPr>
            <p:cNvPr id="1108" name="Freeform: Shape 1107">
              <a:extLst>
                <a:ext uri="{FF2B5EF4-FFF2-40B4-BE49-F238E27FC236}">
                  <a16:creationId xmlns:a16="http://schemas.microsoft.com/office/drawing/2014/main" id="{7A30E669-4630-4E8A-8919-7EDF9D8ECF03}"/>
                </a:ext>
              </a:extLst>
            </p:cNvPr>
            <p:cNvSpPr/>
            <p:nvPr/>
          </p:nvSpPr>
          <p:spPr>
            <a:xfrm>
              <a:off x="10447016" y="2425914"/>
              <a:ext cx="40357" cy="500175"/>
            </a:xfrm>
            <a:custGeom>
              <a:avLst/>
              <a:gdLst>
                <a:gd name="connsiteX0" fmla="*/ 40358 w 40357"/>
                <a:gd name="connsiteY0" fmla="*/ 39109 h 500175"/>
                <a:gd name="connsiteX1" fmla="*/ 4998 w 40357"/>
                <a:gd name="connsiteY1" fmla="*/ 0 h 500175"/>
                <a:gd name="connsiteX2" fmla="*/ 0 w 40357"/>
                <a:gd name="connsiteY2" fmla="*/ 460941 h 500175"/>
                <a:gd name="connsiteX3" fmla="*/ 34485 w 40357"/>
                <a:gd name="connsiteY3" fmla="*/ 500176 h 500175"/>
                <a:gd name="connsiteX4" fmla="*/ 40358 w 40357"/>
                <a:gd name="connsiteY4" fmla="*/ 39109 h 50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 h="500175">
                  <a:moveTo>
                    <a:pt x="40358" y="39109"/>
                  </a:moveTo>
                  <a:lnTo>
                    <a:pt x="4998" y="0"/>
                  </a:lnTo>
                  <a:lnTo>
                    <a:pt x="0" y="460941"/>
                  </a:lnTo>
                  <a:lnTo>
                    <a:pt x="34485" y="500176"/>
                  </a:lnTo>
                  <a:lnTo>
                    <a:pt x="40358" y="39109"/>
                  </a:lnTo>
                  <a:close/>
                </a:path>
              </a:pathLst>
            </a:custGeom>
            <a:solidFill>
              <a:schemeClr val="accent2"/>
            </a:solidFill>
            <a:ln w="12483" cap="flat">
              <a:noFill/>
              <a:prstDash val="solid"/>
              <a:miter/>
            </a:ln>
          </p:spPr>
          <p:txBody>
            <a:bodyPr rtlCol="0" anchor="ctr"/>
            <a:lstStyle/>
            <a:p>
              <a:endParaRPr lang="en-US" dirty="0"/>
            </a:p>
          </p:txBody>
        </p:sp>
        <p:sp>
          <p:nvSpPr>
            <p:cNvPr id="1109" name="Freeform: Shape 1108">
              <a:extLst>
                <a:ext uri="{FF2B5EF4-FFF2-40B4-BE49-F238E27FC236}">
                  <a16:creationId xmlns:a16="http://schemas.microsoft.com/office/drawing/2014/main" id="{C88F1D3B-95F1-4F5C-A2AF-816955503861}"/>
                </a:ext>
              </a:extLst>
            </p:cNvPr>
            <p:cNvSpPr/>
            <p:nvPr/>
          </p:nvSpPr>
          <p:spPr>
            <a:xfrm>
              <a:off x="8416643" y="5878038"/>
              <a:ext cx="141189" cy="116078"/>
            </a:xfrm>
            <a:custGeom>
              <a:avLst/>
              <a:gdLst>
                <a:gd name="connsiteX0" fmla="*/ 133692 w 141189"/>
                <a:gd name="connsiteY0" fmla="*/ 0 h 116078"/>
                <a:gd name="connsiteX1" fmla="*/ 0 w 141189"/>
                <a:gd name="connsiteY1" fmla="*/ 75845 h 116078"/>
                <a:gd name="connsiteX2" fmla="*/ 26239 w 141189"/>
                <a:gd name="connsiteY2" fmla="*/ 116079 h 116078"/>
                <a:gd name="connsiteX3" fmla="*/ 141189 w 141189"/>
                <a:gd name="connsiteY3" fmla="*/ 50605 h 116078"/>
                <a:gd name="connsiteX4" fmla="*/ 136941 w 141189"/>
                <a:gd name="connsiteY4" fmla="*/ 3249 h 116078"/>
                <a:gd name="connsiteX5" fmla="*/ 133692 w 141189"/>
                <a:gd name="connsiteY5" fmla="*/ 0 h 11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189" h="116078">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w="12483" cap="flat">
              <a:noFill/>
              <a:prstDash val="solid"/>
              <a:miter/>
            </a:ln>
          </p:spPr>
          <p:txBody>
            <a:bodyPr rtlCol="0" anchor="ctr"/>
            <a:lstStyle/>
            <a:p>
              <a:endParaRPr lang="en-US" dirty="0"/>
            </a:p>
          </p:txBody>
        </p:sp>
        <p:sp>
          <p:nvSpPr>
            <p:cNvPr id="1110" name="Freeform: Shape 1109">
              <a:extLst>
                <a:ext uri="{FF2B5EF4-FFF2-40B4-BE49-F238E27FC236}">
                  <a16:creationId xmlns:a16="http://schemas.microsoft.com/office/drawing/2014/main" id="{0824C056-5EE4-432B-84AD-DC2E2A188367}"/>
                </a:ext>
              </a:extLst>
            </p:cNvPr>
            <p:cNvSpPr/>
            <p:nvPr/>
          </p:nvSpPr>
          <p:spPr>
            <a:xfrm>
              <a:off x="8571202" y="5872540"/>
              <a:ext cx="9745" cy="46231"/>
            </a:xfrm>
            <a:custGeom>
              <a:avLst/>
              <a:gdLst>
                <a:gd name="connsiteX0" fmla="*/ 3873 w 9745"/>
                <a:gd name="connsiteY0" fmla="*/ 46232 h 46231"/>
                <a:gd name="connsiteX1" fmla="*/ 9746 w 9745"/>
                <a:gd name="connsiteY1" fmla="*/ 42858 h 46231"/>
                <a:gd name="connsiteX2" fmla="*/ 5997 w 9745"/>
                <a:gd name="connsiteY2" fmla="*/ 0 h 46231"/>
                <a:gd name="connsiteX3" fmla="*/ 0 w 9745"/>
                <a:gd name="connsiteY3" fmla="*/ 3499 h 46231"/>
                <a:gd name="connsiteX4" fmla="*/ 3873 w 9745"/>
                <a:gd name="connsiteY4" fmla="*/ 46232 h 46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 h="46231">
                  <a:moveTo>
                    <a:pt x="3873" y="46232"/>
                  </a:moveTo>
                  <a:lnTo>
                    <a:pt x="9746" y="42858"/>
                  </a:lnTo>
                  <a:lnTo>
                    <a:pt x="5997" y="0"/>
                  </a:lnTo>
                  <a:lnTo>
                    <a:pt x="0" y="3499"/>
                  </a:lnTo>
                  <a:lnTo>
                    <a:pt x="3873" y="46232"/>
                  </a:lnTo>
                  <a:close/>
                </a:path>
              </a:pathLst>
            </a:custGeom>
            <a:solidFill>
              <a:srgbClr val="F26544"/>
            </a:solidFill>
            <a:ln w="12483" cap="flat">
              <a:noFill/>
              <a:prstDash val="solid"/>
              <a:miter/>
            </a:ln>
          </p:spPr>
          <p:txBody>
            <a:bodyPr rtlCol="0" anchor="ctr"/>
            <a:lstStyle/>
            <a:p>
              <a:endParaRPr lang="en-US" dirty="0"/>
            </a:p>
          </p:txBody>
        </p:sp>
        <p:sp>
          <p:nvSpPr>
            <p:cNvPr id="1111" name="Freeform: Shape 1110">
              <a:extLst>
                <a:ext uri="{FF2B5EF4-FFF2-40B4-BE49-F238E27FC236}">
                  <a16:creationId xmlns:a16="http://schemas.microsoft.com/office/drawing/2014/main" id="{0EB31962-48BE-451A-B062-51B397915A32}"/>
                </a:ext>
              </a:extLst>
            </p:cNvPr>
            <p:cNvSpPr/>
            <p:nvPr/>
          </p:nvSpPr>
          <p:spPr>
            <a:xfrm>
              <a:off x="8540215" y="5582031"/>
              <a:ext cx="34859" cy="273516"/>
            </a:xfrm>
            <a:custGeom>
              <a:avLst/>
              <a:gdLst>
                <a:gd name="connsiteX0" fmla="*/ 12744 w 34859"/>
                <a:gd name="connsiteY0" fmla="*/ 18993 h 273516"/>
                <a:gd name="connsiteX1" fmla="*/ 0 w 34859"/>
                <a:gd name="connsiteY1" fmla="*/ 0 h 273516"/>
                <a:gd name="connsiteX2" fmla="*/ 24864 w 34859"/>
                <a:gd name="connsiteY2" fmla="*/ 273516 h 273516"/>
                <a:gd name="connsiteX3" fmla="*/ 34860 w 34859"/>
                <a:gd name="connsiteY3" fmla="*/ 267768 h 273516"/>
                <a:gd name="connsiteX4" fmla="*/ 12744 w 34859"/>
                <a:gd name="connsiteY4" fmla="*/ 18993 h 27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59" h="273516">
                  <a:moveTo>
                    <a:pt x="12744" y="18993"/>
                  </a:moveTo>
                  <a:lnTo>
                    <a:pt x="0" y="0"/>
                  </a:lnTo>
                  <a:lnTo>
                    <a:pt x="24864" y="273516"/>
                  </a:lnTo>
                  <a:lnTo>
                    <a:pt x="34860" y="267768"/>
                  </a:lnTo>
                  <a:lnTo>
                    <a:pt x="12744" y="18993"/>
                  </a:lnTo>
                  <a:close/>
                </a:path>
              </a:pathLst>
            </a:custGeom>
            <a:solidFill>
              <a:srgbClr val="F2494C"/>
            </a:solidFill>
            <a:ln w="12483" cap="flat">
              <a:noFill/>
              <a:prstDash val="solid"/>
              <a:miter/>
            </a:ln>
          </p:spPr>
          <p:txBody>
            <a:bodyPr rtlCol="0" anchor="ctr"/>
            <a:lstStyle/>
            <a:p>
              <a:endParaRPr lang="en-US" dirty="0"/>
            </a:p>
          </p:txBody>
        </p:sp>
        <p:sp>
          <p:nvSpPr>
            <p:cNvPr id="1112" name="Freeform: Shape 1111">
              <a:extLst>
                <a:ext uri="{FF2B5EF4-FFF2-40B4-BE49-F238E27FC236}">
                  <a16:creationId xmlns:a16="http://schemas.microsoft.com/office/drawing/2014/main" id="{69AD96F0-F582-48E9-BCDD-FFC3B33AF8A0}"/>
                </a:ext>
              </a:extLst>
            </p:cNvPr>
            <p:cNvSpPr/>
            <p:nvPr/>
          </p:nvSpPr>
          <p:spPr>
            <a:xfrm>
              <a:off x="9302011" y="3333927"/>
              <a:ext cx="610985" cy="819298"/>
            </a:xfrm>
            <a:custGeom>
              <a:avLst/>
              <a:gdLst>
                <a:gd name="connsiteX0" fmla="*/ 523149 w 610985"/>
                <a:gd name="connsiteY0" fmla="*/ 818549 h 819298"/>
                <a:gd name="connsiteX1" fmla="*/ 610986 w 610985"/>
                <a:gd name="connsiteY1" fmla="*/ 771193 h 819298"/>
                <a:gd name="connsiteX2" fmla="*/ 0 w 610985"/>
                <a:gd name="connsiteY2" fmla="*/ 0 h 819298"/>
                <a:gd name="connsiteX3" fmla="*/ 7122 w 610985"/>
                <a:gd name="connsiteY3" fmla="*/ 163935 h 819298"/>
                <a:gd name="connsiteX4" fmla="*/ 521899 w 610985"/>
                <a:gd name="connsiteY4" fmla="*/ 819298 h 819298"/>
                <a:gd name="connsiteX5" fmla="*/ 523149 w 610985"/>
                <a:gd name="connsiteY5" fmla="*/ 818549 h 81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85" h="819298">
                  <a:moveTo>
                    <a:pt x="523149" y="818549"/>
                  </a:moveTo>
                  <a:lnTo>
                    <a:pt x="610986" y="771193"/>
                  </a:lnTo>
                  <a:lnTo>
                    <a:pt x="0" y="0"/>
                  </a:lnTo>
                  <a:lnTo>
                    <a:pt x="7122" y="163935"/>
                  </a:lnTo>
                  <a:lnTo>
                    <a:pt x="521899" y="819298"/>
                  </a:lnTo>
                  <a:lnTo>
                    <a:pt x="523149" y="818549"/>
                  </a:lnTo>
                  <a:close/>
                </a:path>
              </a:pathLst>
            </a:custGeom>
            <a:solidFill>
              <a:schemeClr val="accent6"/>
            </a:solidFill>
            <a:ln w="12483" cap="flat">
              <a:noFill/>
              <a:prstDash val="solid"/>
              <a:miter/>
            </a:ln>
          </p:spPr>
          <p:txBody>
            <a:bodyPr rtlCol="0" anchor="ctr"/>
            <a:lstStyle/>
            <a:p>
              <a:endParaRPr lang="en-US" dirty="0"/>
            </a:p>
          </p:txBody>
        </p:sp>
        <p:sp>
          <p:nvSpPr>
            <p:cNvPr id="1113" name="Freeform: Shape 1112">
              <a:extLst>
                <a:ext uri="{FF2B5EF4-FFF2-40B4-BE49-F238E27FC236}">
                  <a16:creationId xmlns:a16="http://schemas.microsoft.com/office/drawing/2014/main" id="{D0790C9D-54F5-4920-B1BC-493C14611543}"/>
                </a:ext>
              </a:extLst>
            </p:cNvPr>
            <p:cNvSpPr/>
            <p:nvPr/>
          </p:nvSpPr>
          <p:spPr>
            <a:xfrm>
              <a:off x="8557832" y="3525101"/>
              <a:ext cx="467798" cy="390469"/>
            </a:xfrm>
            <a:custGeom>
              <a:avLst/>
              <a:gdLst>
                <a:gd name="connsiteX0" fmla="*/ 156432 w 467798"/>
                <a:gd name="connsiteY0" fmla="*/ 390469 h 390469"/>
                <a:gd name="connsiteX1" fmla="*/ 157682 w 467798"/>
                <a:gd name="connsiteY1" fmla="*/ 390469 h 390469"/>
                <a:gd name="connsiteX2" fmla="*/ 467798 w 467798"/>
                <a:gd name="connsiteY2" fmla="*/ 230283 h 390469"/>
                <a:gd name="connsiteX3" fmla="*/ 464175 w 467798"/>
                <a:gd name="connsiteY3" fmla="*/ 166184 h 390469"/>
                <a:gd name="connsiteX4" fmla="*/ 463550 w 467798"/>
                <a:gd name="connsiteY4" fmla="*/ 155688 h 390469"/>
                <a:gd name="connsiteX5" fmla="*/ 344851 w 467798"/>
                <a:gd name="connsiteY5" fmla="*/ 0 h 390469"/>
                <a:gd name="connsiteX6" fmla="*/ 343602 w 467798"/>
                <a:gd name="connsiteY6" fmla="*/ 1000 h 390469"/>
                <a:gd name="connsiteX7" fmla="*/ 0 w 467798"/>
                <a:gd name="connsiteY7" fmla="*/ 175930 h 390469"/>
                <a:gd name="connsiteX8" fmla="*/ 0 w 467798"/>
                <a:gd name="connsiteY8" fmla="*/ 179553 h 39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798" h="390469">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w="12483" cap="flat">
              <a:noFill/>
              <a:prstDash val="solid"/>
              <a:miter/>
            </a:ln>
          </p:spPr>
          <p:txBody>
            <a:bodyPr rtlCol="0" anchor="ctr"/>
            <a:lstStyle/>
            <a:p>
              <a:endParaRPr lang="en-US" dirty="0"/>
            </a:p>
          </p:txBody>
        </p:sp>
        <p:sp>
          <p:nvSpPr>
            <p:cNvPr id="1114" name="Freeform: Shape 1113">
              <a:extLst>
                <a:ext uri="{FF2B5EF4-FFF2-40B4-BE49-F238E27FC236}">
                  <a16:creationId xmlns:a16="http://schemas.microsoft.com/office/drawing/2014/main" id="{C5D1F6AC-44B5-47D5-A5FD-CC315DB2CE48}"/>
                </a:ext>
              </a:extLst>
            </p:cNvPr>
            <p:cNvSpPr/>
            <p:nvPr/>
          </p:nvSpPr>
          <p:spPr>
            <a:xfrm>
              <a:off x="8683153" y="2856368"/>
              <a:ext cx="495785" cy="746952"/>
            </a:xfrm>
            <a:custGeom>
              <a:avLst/>
              <a:gdLst>
                <a:gd name="connsiteX0" fmla="*/ 205411 w 495785"/>
                <a:gd name="connsiteY0" fmla="*/ 497052 h 746952"/>
                <a:gd name="connsiteX1" fmla="*/ 397578 w 495785"/>
                <a:gd name="connsiteY1" fmla="*/ 746952 h 746952"/>
                <a:gd name="connsiteX2" fmla="*/ 398953 w 495785"/>
                <a:gd name="connsiteY2" fmla="*/ 746328 h 746952"/>
                <a:gd name="connsiteX3" fmla="*/ 495786 w 495785"/>
                <a:gd name="connsiteY3" fmla="*/ 696597 h 746952"/>
                <a:gd name="connsiteX4" fmla="*/ 461051 w 495785"/>
                <a:gd name="connsiteY4" fmla="*/ 0 h 746952"/>
                <a:gd name="connsiteX5" fmla="*/ 0 w 495785"/>
                <a:gd name="connsiteY5" fmla="*/ 227160 h 746952"/>
                <a:gd name="connsiteX6" fmla="*/ 250 w 495785"/>
                <a:gd name="connsiteY6" fmla="*/ 230033 h 746952"/>
                <a:gd name="connsiteX7" fmla="*/ 205411 w 495785"/>
                <a:gd name="connsiteY7" fmla="*/ 497052 h 7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85" h="746952">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w="12483" cap="flat">
              <a:noFill/>
              <a:prstDash val="solid"/>
              <a:miter/>
            </a:ln>
          </p:spPr>
          <p:txBody>
            <a:bodyPr rtlCol="0" anchor="ctr"/>
            <a:lstStyle/>
            <a:p>
              <a:endParaRPr lang="en-US" dirty="0"/>
            </a:p>
          </p:txBody>
        </p:sp>
        <p:sp>
          <p:nvSpPr>
            <p:cNvPr id="1115" name="Freeform: Shape 1114">
              <a:extLst>
                <a:ext uri="{FF2B5EF4-FFF2-40B4-BE49-F238E27FC236}">
                  <a16:creationId xmlns:a16="http://schemas.microsoft.com/office/drawing/2014/main" id="{D3618646-76F9-4EF0-93C5-924C9E499983}"/>
                </a:ext>
              </a:extLst>
            </p:cNvPr>
            <p:cNvSpPr/>
            <p:nvPr/>
          </p:nvSpPr>
          <p:spPr>
            <a:xfrm>
              <a:off x="11044883" y="2144402"/>
              <a:ext cx="204536" cy="111205"/>
            </a:xfrm>
            <a:custGeom>
              <a:avLst/>
              <a:gdLst>
                <a:gd name="connsiteX0" fmla="*/ 204537 w 204536"/>
                <a:gd name="connsiteY0" fmla="*/ 8247 h 111205"/>
                <a:gd name="connsiteX1" fmla="*/ 196665 w 204536"/>
                <a:gd name="connsiteY1" fmla="*/ 0 h 111205"/>
                <a:gd name="connsiteX2" fmla="*/ 500 w 204536"/>
                <a:gd name="connsiteY2" fmla="*/ 98586 h 111205"/>
                <a:gd name="connsiteX3" fmla="*/ 0 w 204536"/>
                <a:gd name="connsiteY3" fmla="*/ 111206 h 111205"/>
                <a:gd name="connsiteX4" fmla="*/ 204537 w 204536"/>
                <a:gd name="connsiteY4" fmla="*/ 8247 h 11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536" h="111205">
                  <a:moveTo>
                    <a:pt x="204537" y="8247"/>
                  </a:moveTo>
                  <a:lnTo>
                    <a:pt x="196665" y="0"/>
                  </a:lnTo>
                  <a:lnTo>
                    <a:pt x="500" y="98586"/>
                  </a:lnTo>
                  <a:lnTo>
                    <a:pt x="0" y="111206"/>
                  </a:lnTo>
                  <a:lnTo>
                    <a:pt x="204537" y="8247"/>
                  </a:lnTo>
                  <a:close/>
                </a:path>
              </a:pathLst>
            </a:custGeom>
            <a:solidFill>
              <a:schemeClr val="accent6"/>
            </a:solidFill>
            <a:ln w="12483" cap="flat">
              <a:noFill/>
              <a:prstDash val="solid"/>
              <a:miter/>
            </a:ln>
          </p:spPr>
          <p:txBody>
            <a:bodyPr rtlCol="0" anchor="ctr"/>
            <a:lstStyle/>
            <a:p>
              <a:endParaRPr lang="en-US" dirty="0"/>
            </a:p>
          </p:txBody>
        </p:sp>
        <p:sp>
          <p:nvSpPr>
            <p:cNvPr id="1116" name="Freeform: Shape 1115">
              <a:extLst>
                <a:ext uri="{FF2B5EF4-FFF2-40B4-BE49-F238E27FC236}">
                  <a16:creationId xmlns:a16="http://schemas.microsoft.com/office/drawing/2014/main" id="{8F31B8D3-33B0-4F8A-A559-FA10DCD00C0A}"/>
                </a:ext>
              </a:extLst>
            </p:cNvPr>
            <p:cNvSpPr/>
            <p:nvPr/>
          </p:nvSpPr>
          <p:spPr>
            <a:xfrm>
              <a:off x="9376479" y="2704553"/>
              <a:ext cx="1615427" cy="1141295"/>
            </a:xfrm>
            <a:custGeom>
              <a:avLst/>
              <a:gdLst>
                <a:gd name="connsiteX0" fmla="*/ 0 w 1615427"/>
                <a:gd name="connsiteY0" fmla="*/ 458692 h 1141295"/>
                <a:gd name="connsiteX1" fmla="*/ 0 w 1615427"/>
                <a:gd name="connsiteY1" fmla="*/ 468063 h 1141295"/>
                <a:gd name="connsiteX2" fmla="*/ 541016 w 1615427"/>
                <a:gd name="connsiteY2" fmla="*/ 1141295 h 1141295"/>
                <a:gd name="connsiteX3" fmla="*/ 1610429 w 1615427"/>
                <a:gd name="connsiteY3" fmla="*/ 572147 h 1141295"/>
                <a:gd name="connsiteX4" fmla="*/ 1610429 w 1615427"/>
                <a:gd name="connsiteY4" fmla="*/ 569273 h 1141295"/>
                <a:gd name="connsiteX5" fmla="*/ 1615427 w 1615427"/>
                <a:gd name="connsiteY5" fmla="*/ 436201 h 1141295"/>
                <a:gd name="connsiteX6" fmla="*/ 1615427 w 1615427"/>
                <a:gd name="connsiteY6" fmla="*/ 429579 h 1141295"/>
                <a:gd name="connsiteX7" fmla="*/ 1331550 w 1615427"/>
                <a:gd name="connsiteY7" fmla="*/ 112455 h 1141295"/>
                <a:gd name="connsiteX8" fmla="*/ 1107272 w 1615427"/>
                <a:gd name="connsiteY8" fmla="*/ 227784 h 1141295"/>
                <a:gd name="connsiteX9" fmla="*/ 1106397 w 1615427"/>
                <a:gd name="connsiteY9" fmla="*/ 227784 h 1141295"/>
                <a:gd name="connsiteX10" fmla="*/ 1106397 w 1615427"/>
                <a:gd name="connsiteY10" fmla="*/ 227784 h 1141295"/>
                <a:gd name="connsiteX11" fmla="*/ 1106397 w 1615427"/>
                <a:gd name="connsiteY11" fmla="*/ 227784 h 1141295"/>
                <a:gd name="connsiteX12" fmla="*/ 1068913 w 1615427"/>
                <a:gd name="connsiteY12" fmla="*/ 185051 h 1141295"/>
                <a:gd name="connsiteX13" fmla="*/ 906483 w 1615427"/>
                <a:gd name="connsiteY13" fmla="*/ 0 h 1141295"/>
                <a:gd name="connsiteX14" fmla="*/ 0 w 1615427"/>
                <a:gd name="connsiteY14" fmla="*/ 456943 h 1141295"/>
                <a:gd name="connsiteX15" fmla="*/ 0 w 1615427"/>
                <a:gd name="connsiteY15" fmla="*/ 456943 h 1141295"/>
                <a:gd name="connsiteX16" fmla="*/ 0 w 1615427"/>
                <a:gd name="connsiteY16" fmla="*/ 458692 h 114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5427" h="1141295">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w="12483" cap="flat">
              <a:noFill/>
              <a:prstDash val="solid"/>
              <a:miter/>
            </a:ln>
          </p:spPr>
          <p:txBody>
            <a:bodyPr rtlCol="0" anchor="ctr"/>
            <a:lstStyle/>
            <a:p>
              <a:endParaRPr lang="en-US" dirty="0"/>
            </a:p>
          </p:txBody>
        </p:sp>
        <p:sp>
          <p:nvSpPr>
            <p:cNvPr id="1117" name="Freeform: Shape 1116">
              <a:extLst>
                <a:ext uri="{FF2B5EF4-FFF2-40B4-BE49-F238E27FC236}">
                  <a16:creationId xmlns:a16="http://schemas.microsoft.com/office/drawing/2014/main" id="{6FBF9B16-E51D-456B-8CAC-AC84444D683A}"/>
                </a:ext>
              </a:extLst>
            </p:cNvPr>
            <p:cNvSpPr/>
            <p:nvPr/>
          </p:nvSpPr>
          <p:spPr>
            <a:xfrm>
              <a:off x="9302761" y="3293319"/>
              <a:ext cx="1438253" cy="813300"/>
            </a:xfrm>
            <a:custGeom>
              <a:avLst/>
              <a:gdLst>
                <a:gd name="connsiteX0" fmla="*/ 625605 w 1438253"/>
                <a:gd name="connsiteY0" fmla="*/ 813301 h 813300"/>
                <a:gd name="connsiteX1" fmla="*/ 1434880 w 1438253"/>
                <a:gd name="connsiteY1" fmla="*/ 375975 h 813300"/>
                <a:gd name="connsiteX2" fmla="*/ 1434880 w 1438253"/>
                <a:gd name="connsiteY2" fmla="*/ 372851 h 813300"/>
                <a:gd name="connsiteX3" fmla="*/ 1438253 w 1438253"/>
                <a:gd name="connsiteY3" fmla="*/ 242653 h 813300"/>
                <a:gd name="connsiteX4" fmla="*/ 1438253 w 1438253"/>
                <a:gd name="connsiteY4" fmla="*/ 241154 h 813300"/>
                <a:gd name="connsiteX5" fmla="*/ 1438253 w 1438253"/>
                <a:gd name="connsiteY5" fmla="*/ 239155 h 813300"/>
                <a:gd name="connsiteX6" fmla="*/ 619107 w 1438253"/>
                <a:gd name="connsiteY6" fmla="*/ 677730 h 813300"/>
                <a:gd name="connsiteX7" fmla="*/ 619107 w 1438253"/>
                <a:gd name="connsiteY7" fmla="*/ 677730 h 813300"/>
                <a:gd name="connsiteX8" fmla="*/ 617233 w 1438253"/>
                <a:gd name="connsiteY8" fmla="*/ 677730 h 813300"/>
                <a:gd name="connsiteX9" fmla="*/ 615734 w 1438253"/>
                <a:gd name="connsiteY9" fmla="*/ 677730 h 813300"/>
                <a:gd name="connsiteX10" fmla="*/ 614110 w 1438253"/>
                <a:gd name="connsiteY10" fmla="*/ 677730 h 813300"/>
                <a:gd name="connsiteX11" fmla="*/ 612360 w 1438253"/>
                <a:gd name="connsiteY11" fmla="*/ 677730 h 813300"/>
                <a:gd name="connsiteX12" fmla="*/ 611111 w 1438253"/>
                <a:gd name="connsiteY12" fmla="*/ 676730 h 813300"/>
                <a:gd name="connsiteX13" fmla="*/ 609487 w 1438253"/>
                <a:gd name="connsiteY13" fmla="*/ 675356 h 813300"/>
                <a:gd name="connsiteX14" fmla="*/ 609487 w 1438253"/>
                <a:gd name="connsiteY14" fmla="*/ 675356 h 813300"/>
                <a:gd name="connsiteX15" fmla="*/ 71469 w 1438253"/>
                <a:gd name="connsiteY15" fmla="*/ 1624 h 813300"/>
                <a:gd name="connsiteX16" fmla="*/ 70220 w 1438253"/>
                <a:gd name="connsiteY16" fmla="*/ 0 h 813300"/>
                <a:gd name="connsiteX17" fmla="*/ 0 w 1438253"/>
                <a:gd name="connsiteY17" fmla="*/ 35736 h 813300"/>
                <a:gd name="connsiteX18" fmla="*/ 613110 w 1438253"/>
                <a:gd name="connsiteY18" fmla="*/ 809677 h 813300"/>
                <a:gd name="connsiteX19" fmla="*/ 614484 w 1438253"/>
                <a:gd name="connsiteY19" fmla="*/ 808928 h 813300"/>
                <a:gd name="connsiteX20" fmla="*/ 625342 w 1438253"/>
                <a:gd name="connsiteY20" fmla="*/ 812688 h 813300"/>
                <a:gd name="connsiteX21" fmla="*/ 625605 w 1438253"/>
                <a:gd name="connsiteY21" fmla="*/ 813301 h 81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8253" h="81330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w="12483" cap="flat">
              <a:noFill/>
              <a:prstDash val="solid"/>
              <a:miter/>
            </a:ln>
          </p:spPr>
          <p:txBody>
            <a:bodyPr rtlCol="0" anchor="ctr"/>
            <a:lstStyle/>
            <a:p>
              <a:endParaRPr lang="en-US" dirty="0"/>
            </a:p>
          </p:txBody>
        </p:sp>
        <p:sp>
          <p:nvSpPr>
            <p:cNvPr id="1118" name="Freeform: Shape 1117">
              <a:extLst>
                <a:ext uri="{FF2B5EF4-FFF2-40B4-BE49-F238E27FC236}">
                  <a16:creationId xmlns:a16="http://schemas.microsoft.com/office/drawing/2014/main" id="{548E84F0-D6EC-41CC-8B98-E5C4B86BAB09}"/>
                </a:ext>
              </a:extLst>
            </p:cNvPr>
            <p:cNvSpPr/>
            <p:nvPr/>
          </p:nvSpPr>
          <p:spPr>
            <a:xfrm>
              <a:off x="9295888" y="3197232"/>
              <a:ext cx="74842" cy="128823"/>
            </a:xfrm>
            <a:custGeom>
              <a:avLst/>
              <a:gdLst>
                <a:gd name="connsiteX0" fmla="*/ 69720 w 74842"/>
                <a:gd name="connsiteY0" fmla="*/ 87215 h 128823"/>
                <a:gd name="connsiteX1" fmla="*/ 0 w 74842"/>
                <a:gd name="connsiteY1" fmla="*/ 0 h 128823"/>
                <a:gd name="connsiteX2" fmla="*/ 5748 w 74842"/>
                <a:gd name="connsiteY2" fmla="*/ 128824 h 128823"/>
                <a:gd name="connsiteX3" fmla="*/ 74843 w 74842"/>
                <a:gd name="connsiteY3" fmla="*/ 93588 h 128823"/>
                <a:gd name="connsiteX4" fmla="*/ 69720 w 74842"/>
                <a:gd name="connsiteY4" fmla="*/ 87215 h 128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42" h="128823">
                  <a:moveTo>
                    <a:pt x="69720" y="87215"/>
                  </a:moveTo>
                  <a:lnTo>
                    <a:pt x="0" y="0"/>
                  </a:lnTo>
                  <a:lnTo>
                    <a:pt x="5748" y="128824"/>
                  </a:lnTo>
                  <a:lnTo>
                    <a:pt x="74843" y="93588"/>
                  </a:lnTo>
                  <a:lnTo>
                    <a:pt x="69720" y="87215"/>
                  </a:lnTo>
                  <a:close/>
                </a:path>
              </a:pathLst>
            </a:custGeom>
            <a:solidFill>
              <a:srgbClr val="F9C996"/>
            </a:solidFill>
            <a:ln w="12483" cap="flat">
              <a:noFill/>
              <a:prstDash val="solid"/>
              <a:miter/>
            </a:ln>
          </p:spPr>
          <p:txBody>
            <a:bodyPr rtlCol="0" anchor="ctr"/>
            <a:lstStyle/>
            <a:p>
              <a:endParaRPr lang="en-US" dirty="0"/>
            </a:p>
          </p:txBody>
        </p:sp>
        <p:sp>
          <p:nvSpPr>
            <p:cNvPr id="1119" name="Freeform: Shape 1118">
              <a:extLst>
                <a:ext uri="{FF2B5EF4-FFF2-40B4-BE49-F238E27FC236}">
                  <a16:creationId xmlns:a16="http://schemas.microsoft.com/office/drawing/2014/main" id="{89FB707F-86CA-4F1C-B303-AB00CB8F9C6C}"/>
                </a:ext>
              </a:extLst>
            </p:cNvPr>
            <p:cNvSpPr/>
            <p:nvPr/>
          </p:nvSpPr>
          <p:spPr>
            <a:xfrm>
              <a:off x="10056310" y="3764881"/>
              <a:ext cx="678831" cy="1086441"/>
            </a:xfrm>
            <a:custGeom>
              <a:avLst/>
              <a:gdLst>
                <a:gd name="connsiteX0" fmla="*/ 0 w 678831"/>
                <a:gd name="connsiteY0" fmla="*/ 367978 h 1086441"/>
                <a:gd name="connsiteX1" fmla="*/ 0 w 678831"/>
                <a:gd name="connsiteY1" fmla="*/ 369478 h 1086441"/>
                <a:gd name="connsiteX2" fmla="*/ 572378 w 678831"/>
                <a:gd name="connsiteY2" fmla="*/ 1086442 h 1086441"/>
                <a:gd name="connsiteX3" fmla="*/ 573627 w 678831"/>
                <a:gd name="connsiteY3" fmla="*/ 1085692 h 1086441"/>
                <a:gd name="connsiteX4" fmla="*/ 651968 w 678831"/>
                <a:gd name="connsiteY4" fmla="*/ 1040835 h 1086441"/>
                <a:gd name="connsiteX5" fmla="*/ 678832 w 678831"/>
                <a:gd name="connsiteY5" fmla="*/ 0 h 1086441"/>
                <a:gd name="connsiteX6" fmla="*/ 0 w 678831"/>
                <a:gd name="connsiteY6" fmla="*/ 367978 h 108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831" h="1086441">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w="12483" cap="flat">
              <a:noFill/>
              <a:prstDash val="solid"/>
              <a:miter/>
            </a:ln>
          </p:spPr>
          <p:txBody>
            <a:bodyPr rtlCol="0" anchor="ctr"/>
            <a:lstStyle/>
            <a:p>
              <a:endParaRPr lang="en-US" dirty="0"/>
            </a:p>
          </p:txBody>
        </p:sp>
        <p:sp>
          <p:nvSpPr>
            <p:cNvPr id="1120" name="Freeform: Shape 1119">
              <a:extLst>
                <a:ext uri="{FF2B5EF4-FFF2-40B4-BE49-F238E27FC236}">
                  <a16:creationId xmlns:a16="http://schemas.microsoft.com/office/drawing/2014/main" id="{AE60C59B-7B4C-4FB6-933E-3BA82F576228}"/>
                </a:ext>
              </a:extLst>
            </p:cNvPr>
            <p:cNvSpPr/>
            <p:nvPr/>
          </p:nvSpPr>
          <p:spPr>
            <a:xfrm>
              <a:off x="7705951" y="4830956"/>
              <a:ext cx="119948" cy="161685"/>
            </a:xfrm>
            <a:custGeom>
              <a:avLst/>
              <a:gdLst>
                <a:gd name="connsiteX0" fmla="*/ 22240 w 119948"/>
                <a:gd name="connsiteY0" fmla="*/ 0 h 161685"/>
                <a:gd name="connsiteX1" fmla="*/ 0 w 119948"/>
                <a:gd name="connsiteY1" fmla="*/ 11745 h 161685"/>
                <a:gd name="connsiteX2" fmla="*/ 97458 w 119948"/>
                <a:gd name="connsiteY2" fmla="*/ 161686 h 161685"/>
                <a:gd name="connsiteX3" fmla="*/ 119948 w 119948"/>
                <a:gd name="connsiteY3" fmla="*/ 149690 h 161685"/>
                <a:gd name="connsiteX4" fmla="*/ 22240 w 119948"/>
                <a:gd name="connsiteY4" fmla="*/ 0 h 161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48" h="161685">
                  <a:moveTo>
                    <a:pt x="22240" y="0"/>
                  </a:moveTo>
                  <a:lnTo>
                    <a:pt x="0" y="11745"/>
                  </a:lnTo>
                  <a:lnTo>
                    <a:pt x="97458" y="161686"/>
                  </a:lnTo>
                  <a:lnTo>
                    <a:pt x="119948" y="149690"/>
                  </a:lnTo>
                  <a:lnTo>
                    <a:pt x="22240" y="0"/>
                  </a:lnTo>
                  <a:close/>
                </a:path>
              </a:pathLst>
            </a:custGeom>
            <a:solidFill>
              <a:schemeClr val="accent2"/>
            </a:solidFill>
            <a:ln w="12483" cap="flat">
              <a:noFill/>
              <a:prstDash val="solid"/>
              <a:miter/>
            </a:ln>
          </p:spPr>
          <p:txBody>
            <a:bodyPr rtlCol="0" anchor="ctr"/>
            <a:lstStyle/>
            <a:p>
              <a:endParaRPr lang="en-US" dirty="0"/>
            </a:p>
          </p:txBody>
        </p:sp>
        <p:sp>
          <p:nvSpPr>
            <p:cNvPr id="1121" name="Freeform: Shape 1120">
              <a:extLst>
                <a:ext uri="{FF2B5EF4-FFF2-40B4-BE49-F238E27FC236}">
                  <a16:creationId xmlns:a16="http://schemas.microsoft.com/office/drawing/2014/main" id="{6AEF8E31-E07B-4309-AC98-F48D333B824A}"/>
                </a:ext>
              </a:extLst>
            </p:cNvPr>
            <p:cNvSpPr/>
            <p:nvPr/>
          </p:nvSpPr>
          <p:spPr>
            <a:xfrm>
              <a:off x="10309950" y="5064737"/>
              <a:ext cx="287251" cy="432202"/>
            </a:xfrm>
            <a:custGeom>
              <a:avLst/>
              <a:gdLst>
                <a:gd name="connsiteX0" fmla="*/ 875 w 287251"/>
                <a:gd name="connsiteY0" fmla="*/ 195672 h 432202"/>
                <a:gd name="connsiteX1" fmla="*/ 875 w 287251"/>
                <a:gd name="connsiteY1" fmla="*/ 197171 h 432202"/>
                <a:gd name="connsiteX2" fmla="*/ 875 w 287251"/>
                <a:gd name="connsiteY2" fmla="*/ 199545 h 432202"/>
                <a:gd name="connsiteX3" fmla="*/ 0 w 287251"/>
                <a:gd name="connsiteY3" fmla="*/ 201295 h 432202"/>
                <a:gd name="connsiteX4" fmla="*/ 0 w 287251"/>
                <a:gd name="connsiteY4" fmla="*/ 202045 h 432202"/>
                <a:gd name="connsiteX5" fmla="*/ 176299 w 287251"/>
                <a:gd name="connsiteY5" fmla="*/ 432203 h 432202"/>
                <a:gd name="connsiteX6" fmla="*/ 177298 w 287251"/>
                <a:gd name="connsiteY6" fmla="*/ 432203 h 432202"/>
                <a:gd name="connsiteX7" fmla="*/ 287251 w 287251"/>
                <a:gd name="connsiteY7" fmla="*/ 367479 h 432202"/>
                <a:gd name="connsiteX8" fmla="*/ 2749 w 287251"/>
                <a:gd name="connsiteY8" fmla="*/ 0 h 43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51" h="432202">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tx2"/>
            </a:solidFill>
            <a:ln w="12483" cap="flat">
              <a:noFill/>
              <a:prstDash val="solid"/>
              <a:miter/>
            </a:ln>
          </p:spPr>
          <p:txBody>
            <a:bodyPr rtlCol="0" anchor="ctr"/>
            <a:lstStyle/>
            <a:p>
              <a:endParaRPr lang="en-US" dirty="0"/>
            </a:p>
          </p:txBody>
        </p:sp>
        <p:sp>
          <p:nvSpPr>
            <p:cNvPr id="1122" name="Freeform: Shape 1121">
              <a:extLst>
                <a:ext uri="{FF2B5EF4-FFF2-40B4-BE49-F238E27FC236}">
                  <a16:creationId xmlns:a16="http://schemas.microsoft.com/office/drawing/2014/main" id="{9A6FCF26-8A6D-4E24-B493-867487D987AF}"/>
                </a:ext>
              </a:extLst>
            </p:cNvPr>
            <p:cNvSpPr/>
            <p:nvPr/>
          </p:nvSpPr>
          <p:spPr>
            <a:xfrm>
              <a:off x="10311700" y="4821584"/>
              <a:ext cx="504532" cy="608257"/>
            </a:xfrm>
            <a:custGeom>
              <a:avLst/>
              <a:gdLst>
                <a:gd name="connsiteX0" fmla="*/ 504532 w 504532"/>
                <a:gd name="connsiteY0" fmla="*/ 117203 h 608257"/>
                <a:gd name="connsiteX1" fmla="*/ 410198 w 504532"/>
                <a:gd name="connsiteY1" fmla="*/ 0 h 608257"/>
                <a:gd name="connsiteX2" fmla="*/ 410198 w 504532"/>
                <a:gd name="connsiteY2" fmla="*/ 0 h 608257"/>
                <a:gd name="connsiteX3" fmla="*/ 409198 w 504532"/>
                <a:gd name="connsiteY3" fmla="*/ 874 h 608257"/>
                <a:gd name="connsiteX4" fmla="*/ 325859 w 504532"/>
                <a:gd name="connsiteY4" fmla="*/ 48605 h 608257"/>
                <a:gd name="connsiteX5" fmla="*/ 261262 w 504532"/>
                <a:gd name="connsiteY5" fmla="*/ 86090 h 608257"/>
                <a:gd name="connsiteX6" fmla="*/ 116949 w 504532"/>
                <a:gd name="connsiteY6" fmla="*/ 168683 h 608257"/>
                <a:gd name="connsiteX7" fmla="*/ 24114 w 504532"/>
                <a:gd name="connsiteY7" fmla="*/ 221287 h 608257"/>
                <a:gd name="connsiteX8" fmla="*/ 0 w 504532"/>
                <a:gd name="connsiteY8" fmla="*/ 235031 h 608257"/>
                <a:gd name="connsiteX9" fmla="*/ 0 w 504532"/>
                <a:gd name="connsiteY9" fmla="*/ 236905 h 608257"/>
                <a:gd name="connsiteX10" fmla="*/ 287376 w 504532"/>
                <a:gd name="connsiteY10" fmla="*/ 608257 h 608257"/>
                <a:gd name="connsiteX11" fmla="*/ 288375 w 504532"/>
                <a:gd name="connsiteY11" fmla="*/ 607633 h 608257"/>
                <a:gd name="connsiteX12" fmla="*/ 492662 w 504532"/>
                <a:gd name="connsiteY12" fmla="*/ 487306 h 608257"/>
                <a:gd name="connsiteX13" fmla="*/ 504157 w 504532"/>
                <a:gd name="connsiteY13" fmla="*/ 124950 h 60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532" h="608257">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23" name="Freeform: Shape 1122">
              <a:extLst>
                <a:ext uri="{FF2B5EF4-FFF2-40B4-BE49-F238E27FC236}">
                  <a16:creationId xmlns:a16="http://schemas.microsoft.com/office/drawing/2014/main" id="{0BED3856-2D23-4B06-97EB-450BBC16B462}"/>
                </a:ext>
              </a:extLst>
            </p:cNvPr>
            <p:cNvSpPr/>
            <p:nvPr/>
          </p:nvSpPr>
          <p:spPr>
            <a:xfrm>
              <a:off x="10725021" y="3561587"/>
              <a:ext cx="539017" cy="1371578"/>
            </a:xfrm>
            <a:custGeom>
              <a:avLst/>
              <a:gdLst>
                <a:gd name="connsiteX0" fmla="*/ 107204 w 539017"/>
                <a:gd name="connsiteY0" fmla="*/ 881524 h 1371578"/>
                <a:gd name="connsiteX1" fmla="*/ 107204 w 539017"/>
                <a:gd name="connsiteY1" fmla="*/ 879399 h 1371578"/>
                <a:gd name="connsiteX2" fmla="*/ 108078 w 539017"/>
                <a:gd name="connsiteY2" fmla="*/ 877650 h 1371578"/>
                <a:gd name="connsiteX3" fmla="*/ 109078 w 539017"/>
                <a:gd name="connsiteY3" fmla="*/ 875901 h 1371578"/>
                <a:gd name="connsiteX4" fmla="*/ 110702 w 539017"/>
                <a:gd name="connsiteY4" fmla="*/ 874526 h 1371578"/>
                <a:gd name="connsiteX5" fmla="*/ 111702 w 539017"/>
                <a:gd name="connsiteY5" fmla="*/ 873652 h 1371578"/>
                <a:gd name="connsiteX6" fmla="*/ 536518 w 539017"/>
                <a:gd name="connsiteY6" fmla="*/ 634497 h 1371578"/>
                <a:gd name="connsiteX7" fmla="*/ 539017 w 539017"/>
                <a:gd name="connsiteY7" fmla="*/ 586266 h 1371578"/>
                <a:gd name="connsiteX8" fmla="*/ 464050 w 539017"/>
                <a:gd name="connsiteY8" fmla="*/ 498801 h 1371578"/>
                <a:gd name="connsiteX9" fmla="*/ 236398 w 539017"/>
                <a:gd name="connsiteY9" fmla="*/ 234781 h 1371578"/>
                <a:gd name="connsiteX10" fmla="*/ 33361 w 539017"/>
                <a:gd name="connsiteY10" fmla="*/ 0 h 1371578"/>
                <a:gd name="connsiteX11" fmla="*/ 30612 w 539017"/>
                <a:gd name="connsiteY11" fmla="*/ 105708 h 1371578"/>
                <a:gd name="connsiteX12" fmla="*/ 28613 w 539017"/>
                <a:gd name="connsiteY12" fmla="*/ 186676 h 1371578"/>
                <a:gd name="connsiteX13" fmla="*/ 875 w 539017"/>
                <a:gd name="connsiteY13" fmla="*/ 1251501 h 1371578"/>
                <a:gd name="connsiteX14" fmla="*/ 875 w 539017"/>
                <a:gd name="connsiteY14" fmla="*/ 1253001 h 1371578"/>
                <a:gd name="connsiteX15" fmla="*/ 875 w 539017"/>
                <a:gd name="connsiteY15" fmla="*/ 1255250 h 1371578"/>
                <a:gd name="connsiteX16" fmla="*/ 0 w 539017"/>
                <a:gd name="connsiteY16" fmla="*/ 1256999 h 1371578"/>
                <a:gd name="connsiteX17" fmla="*/ 0 w 539017"/>
                <a:gd name="connsiteY17" fmla="*/ 1256999 h 1371578"/>
                <a:gd name="connsiteX18" fmla="*/ 92085 w 539017"/>
                <a:gd name="connsiteY18" fmla="*/ 1371578 h 1371578"/>
                <a:gd name="connsiteX19" fmla="*/ 103580 w 539017"/>
                <a:gd name="connsiteY19" fmla="*/ 1010597 h 1371578"/>
                <a:gd name="connsiteX20" fmla="*/ 107579 w 539017"/>
                <a:gd name="connsiteY20" fmla="*/ 882648 h 1371578"/>
                <a:gd name="connsiteX21" fmla="*/ 107204 w 539017"/>
                <a:gd name="connsiteY21" fmla="*/ 881524 h 1371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9017" h="1371578">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w="12483" cap="flat">
              <a:noFill/>
              <a:prstDash val="solid"/>
              <a:miter/>
            </a:ln>
          </p:spPr>
          <p:txBody>
            <a:bodyPr rtlCol="0" anchor="ctr"/>
            <a:lstStyle/>
            <a:p>
              <a:endParaRPr lang="en-US" dirty="0"/>
            </a:p>
          </p:txBody>
        </p:sp>
        <p:sp>
          <p:nvSpPr>
            <p:cNvPr id="1124" name="Freeform: Shape 1123">
              <a:extLst>
                <a:ext uri="{FF2B5EF4-FFF2-40B4-BE49-F238E27FC236}">
                  <a16:creationId xmlns:a16="http://schemas.microsoft.com/office/drawing/2014/main" id="{0F36C73F-0E5B-4703-806F-2F9AB89A113A}"/>
                </a:ext>
              </a:extLst>
            </p:cNvPr>
            <p:cNvSpPr/>
            <p:nvPr/>
          </p:nvSpPr>
          <p:spPr>
            <a:xfrm>
              <a:off x="10845594" y="4458229"/>
              <a:ext cx="106454" cy="246776"/>
            </a:xfrm>
            <a:custGeom>
              <a:avLst/>
              <a:gdLst>
                <a:gd name="connsiteX0" fmla="*/ 250 w 106454"/>
                <a:gd name="connsiteY0" fmla="*/ 115079 h 246776"/>
                <a:gd name="connsiteX1" fmla="*/ 0 w 106454"/>
                <a:gd name="connsiteY1" fmla="*/ 122576 h 246776"/>
                <a:gd name="connsiteX2" fmla="*/ 101831 w 106454"/>
                <a:gd name="connsiteY2" fmla="*/ 246777 h 246776"/>
                <a:gd name="connsiteX3" fmla="*/ 106454 w 106454"/>
                <a:gd name="connsiteY3" fmla="*/ 124201 h 246776"/>
                <a:gd name="connsiteX4" fmla="*/ 3874 w 106454"/>
                <a:gd name="connsiteY4" fmla="*/ 0 h 246776"/>
                <a:gd name="connsiteX5" fmla="*/ 250 w 106454"/>
                <a:gd name="connsiteY5" fmla="*/ 115079 h 24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54" h="246776">
                  <a:moveTo>
                    <a:pt x="250" y="115079"/>
                  </a:moveTo>
                  <a:lnTo>
                    <a:pt x="0" y="122576"/>
                  </a:lnTo>
                  <a:lnTo>
                    <a:pt x="101831" y="246777"/>
                  </a:lnTo>
                  <a:lnTo>
                    <a:pt x="106454" y="124201"/>
                  </a:lnTo>
                  <a:lnTo>
                    <a:pt x="3874" y="0"/>
                  </a:lnTo>
                  <a:lnTo>
                    <a:pt x="250" y="115079"/>
                  </a:lnTo>
                  <a:close/>
                </a:path>
              </a:pathLst>
            </a:custGeom>
            <a:solidFill>
              <a:srgbClr val="F4F5F3"/>
            </a:solidFill>
            <a:ln w="12483" cap="flat">
              <a:noFill/>
              <a:prstDash val="solid"/>
              <a:miter/>
            </a:ln>
          </p:spPr>
          <p:txBody>
            <a:bodyPr rtlCol="0" anchor="ctr"/>
            <a:lstStyle/>
            <a:p>
              <a:endParaRPr lang="en-US" dirty="0"/>
            </a:p>
          </p:txBody>
        </p:sp>
        <p:sp>
          <p:nvSpPr>
            <p:cNvPr id="1125" name="Freeform: Shape 1124">
              <a:extLst>
                <a:ext uri="{FF2B5EF4-FFF2-40B4-BE49-F238E27FC236}">
                  <a16:creationId xmlns:a16="http://schemas.microsoft.com/office/drawing/2014/main" id="{ACEF1384-7ED1-4A21-A8CC-B75326DABEEF}"/>
                </a:ext>
              </a:extLst>
            </p:cNvPr>
            <p:cNvSpPr/>
            <p:nvPr/>
          </p:nvSpPr>
          <p:spPr>
            <a:xfrm>
              <a:off x="10849842" y="4211827"/>
              <a:ext cx="525819" cy="367228"/>
            </a:xfrm>
            <a:custGeom>
              <a:avLst/>
              <a:gdLst>
                <a:gd name="connsiteX0" fmla="*/ 525773 w 525819"/>
                <a:gd name="connsiteY0" fmla="*/ 117078 h 367228"/>
                <a:gd name="connsiteX1" fmla="*/ 425816 w 525819"/>
                <a:gd name="connsiteY1" fmla="*/ 0 h 367228"/>
                <a:gd name="connsiteX2" fmla="*/ 425816 w 525819"/>
                <a:gd name="connsiteY2" fmla="*/ 0 h 367228"/>
                <a:gd name="connsiteX3" fmla="*/ 424816 w 525819"/>
                <a:gd name="connsiteY3" fmla="*/ 875 h 367228"/>
                <a:gd name="connsiteX4" fmla="*/ 0 w 525819"/>
                <a:gd name="connsiteY4" fmla="*/ 240030 h 367228"/>
                <a:gd name="connsiteX5" fmla="*/ 0 w 525819"/>
                <a:gd name="connsiteY5" fmla="*/ 240779 h 367228"/>
                <a:gd name="connsiteX6" fmla="*/ 104455 w 525819"/>
                <a:gd name="connsiteY6" fmla="*/ 367229 h 367228"/>
                <a:gd name="connsiteX7" fmla="*/ 525773 w 525819"/>
                <a:gd name="connsiteY7" fmla="*/ 127200 h 367228"/>
                <a:gd name="connsiteX8" fmla="*/ 525773 w 525819"/>
                <a:gd name="connsiteY8" fmla="*/ 126325 h 367228"/>
                <a:gd name="connsiteX9" fmla="*/ 525773 w 525819"/>
                <a:gd name="connsiteY9" fmla="*/ 124201 h 367228"/>
                <a:gd name="connsiteX10" fmla="*/ 525773 w 525819"/>
                <a:gd name="connsiteY10" fmla="*/ 124201 h 36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5819" h="367228">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w="12483" cap="flat">
              <a:noFill/>
              <a:prstDash val="solid"/>
              <a:miter/>
            </a:ln>
          </p:spPr>
          <p:txBody>
            <a:bodyPr rtlCol="0" anchor="ctr"/>
            <a:lstStyle/>
            <a:p>
              <a:endParaRPr lang="en-US" dirty="0"/>
            </a:p>
          </p:txBody>
        </p:sp>
        <p:sp>
          <p:nvSpPr>
            <p:cNvPr id="1126" name="Freeform: Shape 1125">
              <a:extLst>
                <a:ext uri="{FF2B5EF4-FFF2-40B4-BE49-F238E27FC236}">
                  <a16:creationId xmlns:a16="http://schemas.microsoft.com/office/drawing/2014/main" id="{773D5EA7-4EDA-42E2-AB91-B2D5453993C7}"/>
                </a:ext>
              </a:extLst>
            </p:cNvPr>
            <p:cNvSpPr/>
            <p:nvPr/>
          </p:nvSpPr>
          <p:spPr>
            <a:xfrm>
              <a:off x="11278032" y="4166470"/>
              <a:ext cx="101331" cy="157562"/>
            </a:xfrm>
            <a:custGeom>
              <a:avLst/>
              <a:gdLst>
                <a:gd name="connsiteX0" fmla="*/ 2874 w 101331"/>
                <a:gd name="connsiteY0" fmla="*/ 0 h 157562"/>
                <a:gd name="connsiteX1" fmla="*/ 875 w 101331"/>
                <a:gd name="connsiteY1" fmla="*/ 37485 h 157562"/>
                <a:gd name="connsiteX2" fmla="*/ 875 w 101331"/>
                <a:gd name="connsiteY2" fmla="*/ 38860 h 157562"/>
                <a:gd name="connsiteX3" fmla="*/ 875 w 101331"/>
                <a:gd name="connsiteY3" fmla="*/ 40984 h 157562"/>
                <a:gd name="connsiteX4" fmla="*/ 0 w 101331"/>
                <a:gd name="connsiteY4" fmla="*/ 42733 h 157562"/>
                <a:gd name="connsiteX5" fmla="*/ 98707 w 101331"/>
                <a:gd name="connsiteY5" fmla="*/ 157562 h 157562"/>
                <a:gd name="connsiteX6" fmla="*/ 99957 w 101331"/>
                <a:gd name="connsiteY6" fmla="*/ 136821 h 157562"/>
                <a:gd name="connsiteX7" fmla="*/ 101331 w 101331"/>
                <a:gd name="connsiteY7" fmla="*/ 113580 h 157562"/>
                <a:gd name="connsiteX8" fmla="*/ 7872 w 101331"/>
                <a:gd name="connsiteY8" fmla="*/ 5123 h 1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1" h="157562">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27" name="Freeform: Shape 1126">
              <a:extLst>
                <a:ext uri="{FF2B5EF4-FFF2-40B4-BE49-F238E27FC236}">
                  <a16:creationId xmlns:a16="http://schemas.microsoft.com/office/drawing/2014/main" id="{2731A433-C6D7-49C2-BE0A-13CD35B0CF30}"/>
                </a:ext>
              </a:extLst>
            </p:cNvPr>
            <p:cNvSpPr/>
            <p:nvPr/>
          </p:nvSpPr>
          <p:spPr>
            <a:xfrm>
              <a:off x="10484750" y="2351819"/>
              <a:ext cx="232649" cy="575770"/>
            </a:xfrm>
            <a:custGeom>
              <a:avLst/>
              <a:gdLst>
                <a:gd name="connsiteX0" fmla="*/ 0 w 232649"/>
                <a:gd name="connsiteY0" fmla="*/ 575770 h 575770"/>
                <a:gd name="connsiteX1" fmla="*/ 221904 w 232649"/>
                <a:gd name="connsiteY1" fmla="*/ 461566 h 575770"/>
                <a:gd name="connsiteX2" fmla="*/ 232649 w 232649"/>
                <a:gd name="connsiteY2" fmla="*/ 0 h 575770"/>
                <a:gd name="connsiteX3" fmla="*/ 5747 w 232649"/>
                <a:gd name="connsiteY3" fmla="*/ 113705 h 575770"/>
                <a:gd name="connsiteX4" fmla="*/ 0 w 232649"/>
                <a:gd name="connsiteY4" fmla="*/ 575770 h 575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49" h="575770">
                  <a:moveTo>
                    <a:pt x="0" y="575770"/>
                  </a:moveTo>
                  <a:lnTo>
                    <a:pt x="221904" y="461566"/>
                  </a:lnTo>
                  <a:lnTo>
                    <a:pt x="232649" y="0"/>
                  </a:lnTo>
                  <a:lnTo>
                    <a:pt x="5747" y="113705"/>
                  </a:lnTo>
                  <a:lnTo>
                    <a:pt x="0" y="575770"/>
                  </a:lnTo>
                  <a:close/>
                </a:path>
              </a:pathLst>
            </a:custGeom>
            <a:solidFill>
              <a:schemeClr val="accent6"/>
            </a:solidFill>
            <a:ln w="12483" cap="flat">
              <a:noFill/>
              <a:prstDash val="solid"/>
              <a:miter/>
            </a:ln>
          </p:spPr>
          <p:txBody>
            <a:bodyPr rtlCol="0" anchor="ctr"/>
            <a:lstStyle/>
            <a:p>
              <a:endParaRPr lang="en-US" dirty="0"/>
            </a:p>
          </p:txBody>
        </p:sp>
        <p:sp>
          <p:nvSpPr>
            <p:cNvPr id="1128" name="Freeform: Shape 1127">
              <a:extLst>
                <a:ext uri="{FF2B5EF4-FFF2-40B4-BE49-F238E27FC236}">
                  <a16:creationId xmlns:a16="http://schemas.microsoft.com/office/drawing/2014/main" id="{1562EC2E-E550-4893-B1BC-2DE37B1B8F35}"/>
                </a:ext>
              </a:extLst>
            </p:cNvPr>
            <p:cNvSpPr/>
            <p:nvPr/>
          </p:nvSpPr>
          <p:spPr>
            <a:xfrm>
              <a:off x="10285586" y="1796665"/>
              <a:ext cx="168052" cy="620502"/>
            </a:xfrm>
            <a:custGeom>
              <a:avLst/>
              <a:gdLst>
                <a:gd name="connsiteX0" fmla="*/ 168052 w 168052"/>
                <a:gd name="connsiteY0" fmla="*/ 180303 h 620502"/>
                <a:gd name="connsiteX1" fmla="*/ 1374 w 168052"/>
                <a:gd name="connsiteY1" fmla="*/ 0 h 620502"/>
                <a:gd name="connsiteX2" fmla="*/ 0 w 168052"/>
                <a:gd name="connsiteY2" fmla="*/ 439200 h 620502"/>
                <a:gd name="connsiteX3" fmla="*/ 163304 w 168052"/>
                <a:gd name="connsiteY3" fmla="*/ 620503 h 620502"/>
                <a:gd name="connsiteX4" fmla="*/ 168052 w 168052"/>
                <a:gd name="connsiteY4" fmla="*/ 180303 h 620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52" h="620502">
                  <a:moveTo>
                    <a:pt x="168052" y="180303"/>
                  </a:moveTo>
                  <a:lnTo>
                    <a:pt x="1374" y="0"/>
                  </a:lnTo>
                  <a:lnTo>
                    <a:pt x="0" y="439200"/>
                  </a:lnTo>
                  <a:lnTo>
                    <a:pt x="163304" y="620503"/>
                  </a:lnTo>
                  <a:lnTo>
                    <a:pt x="168052" y="180303"/>
                  </a:lnTo>
                  <a:close/>
                </a:path>
              </a:pathLst>
            </a:custGeom>
            <a:solidFill>
              <a:schemeClr val="accent1"/>
            </a:solidFill>
            <a:ln w="12483" cap="flat">
              <a:noFill/>
              <a:prstDash val="solid"/>
              <a:miter/>
            </a:ln>
          </p:spPr>
          <p:txBody>
            <a:bodyPr rtlCol="0" anchor="ctr"/>
            <a:lstStyle/>
            <a:p>
              <a:endParaRPr lang="en-US" dirty="0"/>
            </a:p>
          </p:txBody>
        </p:sp>
        <p:sp>
          <p:nvSpPr>
            <p:cNvPr id="1129" name="Freeform: Shape 1128">
              <a:extLst>
                <a:ext uri="{FF2B5EF4-FFF2-40B4-BE49-F238E27FC236}">
                  <a16:creationId xmlns:a16="http://schemas.microsoft.com/office/drawing/2014/main" id="{8A7FD6F3-246D-43F2-8F87-EA1556E1A0D0}"/>
                </a:ext>
              </a:extLst>
            </p:cNvPr>
            <p:cNvSpPr/>
            <p:nvPr/>
          </p:nvSpPr>
          <p:spPr>
            <a:xfrm>
              <a:off x="10284211" y="2240988"/>
              <a:ext cx="164678" cy="642244"/>
            </a:xfrm>
            <a:custGeom>
              <a:avLst/>
              <a:gdLst>
                <a:gd name="connsiteX0" fmla="*/ 164679 w 164678"/>
                <a:gd name="connsiteY0" fmla="*/ 181428 h 642244"/>
                <a:gd name="connsiteX1" fmla="*/ 1375 w 164678"/>
                <a:gd name="connsiteY1" fmla="*/ 0 h 642244"/>
                <a:gd name="connsiteX2" fmla="*/ 0 w 164678"/>
                <a:gd name="connsiteY2" fmla="*/ 460067 h 642244"/>
                <a:gd name="connsiteX3" fmla="*/ 159681 w 164678"/>
                <a:gd name="connsiteY3" fmla="*/ 642244 h 642244"/>
                <a:gd name="connsiteX4" fmla="*/ 164679 w 164678"/>
                <a:gd name="connsiteY4" fmla="*/ 181428 h 642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8" h="642244">
                  <a:moveTo>
                    <a:pt x="164679" y="181428"/>
                  </a:moveTo>
                  <a:lnTo>
                    <a:pt x="1375" y="0"/>
                  </a:lnTo>
                  <a:lnTo>
                    <a:pt x="0" y="460067"/>
                  </a:lnTo>
                  <a:lnTo>
                    <a:pt x="159681" y="642244"/>
                  </a:lnTo>
                  <a:lnTo>
                    <a:pt x="164679" y="181428"/>
                  </a:lnTo>
                  <a:close/>
                </a:path>
              </a:pathLst>
            </a:custGeom>
            <a:solidFill>
              <a:schemeClr val="tx2"/>
            </a:solidFill>
            <a:ln w="12483" cap="flat">
              <a:noFill/>
              <a:prstDash val="solid"/>
              <a:miter/>
            </a:ln>
          </p:spPr>
          <p:txBody>
            <a:bodyPr rtlCol="0" anchor="ctr"/>
            <a:lstStyle/>
            <a:p>
              <a:endParaRPr lang="en-US" dirty="0"/>
            </a:p>
          </p:txBody>
        </p:sp>
        <p:sp>
          <p:nvSpPr>
            <p:cNvPr id="1130" name="Freeform: Shape 1129">
              <a:extLst>
                <a:ext uri="{FF2B5EF4-FFF2-40B4-BE49-F238E27FC236}">
                  <a16:creationId xmlns:a16="http://schemas.microsoft.com/office/drawing/2014/main" id="{6AF88B42-0160-4FA5-9ECB-CF0F448CC1DE}"/>
                </a:ext>
              </a:extLst>
            </p:cNvPr>
            <p:cNvSpPr/>
            <p:nvPr/>
          </p:nvSpPr>
          <p:spPr>
            <a:xfrm>
              <a:off x="10286960" y="562657"/>
              <a:ext cx="237522" cy="1226885"/>
            </a:xfrm>
            <a:custGeom>
              <a:avLst/>
              <a:gdLst>
                <a:gd name="connsiteX0" fmla="*/ 0 w 237522"/>
                <a:gd name="connsiteY0" fmla="*/ 1226886 h 1226885"/>
                <a:gd name="connsiteX1" fmla="*/ 222779 w 237522"/>
                <a:gd name="connsiteY1" fmla="*/ 1120303 h 1226885"/>
                <a:gd name="connsiteX2" fmla="*/ 222779 w 237522"/>
                <a:gd name="connsiteY2" fmla="*/ 1118429 h 1226885"/>
                <a:gd name="connsiteX3" fmla="*/ 222779 w 237522"/>
                <a:gd name="connsiteY3" fmla="*/ 1118429 h 1226885"/>
                <a:gd name="connsiteX4" fmla="*/ 227901 w 237522"/>
                <a:gd name="connsiteY4" fmla="*/ 719213 h 1226885"/>
                <a:gd name="connsiteX5" fmla="*/ 229651 w 237522"/>
                <a:gd name="connsiteY5" fmla="*/ 585142 h 1226885"/>
                <a:gd name="connsiteX6" fmla="*/ 229651 w 237522"/>
                <a:gd name="connsiteY6" fmla="*/ 585142 h 1226885"/>
                <a:gd name="connsiteX7" fmla="*/ 237522 w 237522"/>
                <a:gd name="connsiteY7" fmla="*/ 0 h 1226885"/>
                <a:gd name="connsiteX8" fmla="*/ 3498 w 237522"/>
                <a:gd name="connsiteY8" fmla="*/ 104458 h 122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522" h="1226885">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bg2"/>
            </a:solidFill>
            <a:ln w="12483" cap="flat">
              <a:noFill/>
              <a:prstDash val="solid"/>
              <a:miter/>
            </a:ln>
          </p:spPr>
          <p:txBody>
            <a:bodyPr rtlCol="0" anchor="ctr"/>
            <a:lstStyle/>
            <a:p>
              <a:endParaRPr lang="en-US" dirty="0"/>
            </a:p>
          </p:txBody>
        </p:sp>
        <p:sp>
          <p:nvSpPr>
            <p:cNvPr id="1131" name="Freeform: Shape 1130">
              <a:extLst>
                <a:ext uri="{FF2B5EF4-FFF2-40B4-BE49-F238E27FC236}">
                  <a16:creationId xmlns:a16="http://schemas.microsoft.com/office/drawing/2014/main" id="{A7661FFB-F1AC-464D-A6B8-91E3BB7E17F8}"/>
                </a:ext>
              </a:extLst>
            </p:cNvPr>
            <p:cNvSpPr/>
            <p:nvPr/>
          </p:nvSpPr>
          <p:spPr>
            <a:xfrm>
              <a:off x="6979015" y="5256911"/>
              <a:ext cx="749301" cy="1424181"/>
            </a:xfrm>
            <a:custGeom>
              <a:avLst/>
              <a:gdLst>
                <a:gd name="connsiteX0" fmla="*/ 716315 w 749301"/>
                <a:gd name="connsiteY0" fmla="*/ 1191150 h 1424181"/>
                <a:gd name="connsiteX1" fmla="*/ 0 w 749301"/>
                <a:gd name="connsiteY1" fmla="*/ 0 h 1424181"/>
                <a:gd name="connsiteX2" fmla="*/ 40108 w 749301"/>
                <a:gd name="connsiteY2" fmla="*/ 233907 h 1424181"/>
                <a:gd name="connsiteX3" fmla="*/ 749301 w 749301"/>
                <a:gd name="connsiteY3" fmla="*/ 1424182 h 1424181"/>
                <a:gd name="connsiteX4" fmla="*/ 718814 w 749301"/>
                <a:gd name="connsiteY4" fmla="*/ 1208518 h 1424181"/>
                <a:gd name="connsiteX5" fmla="*/ 716315 w 749301"/>
                <a:gd name="connsiteY5" fmla="*/ 1191150 h 142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301" h="1424181">
                  <a:moveTo>
                    <a:pt x="716315" y="1191150"/>
                  </a:moveTo>
                  <a:lnTo>
                    <a:pt x="0" y="0"/>
                  </a:lnTo>
                  <a:lnTo>
                    <a:pt x="40108" y="233907"/>
                  </a:lnTo>
                  <a:lnTo>
                    <a:pt x="749301" y="1424182"/>
                  </a:lnTo>
                  <a:lnTo>
                    <a:pt x="718814" y="1208518"/>
                  </a:lnTo>
                  <a:lnTo>
                    <a:pt x="716315" y="119115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32" name="Freeform: Shape 1131">
              <a:extLst>
                <a:ext uri="{FF2B5EF4-FFF2-40B4-BE49-F238E27FC236}">
                  <a16:creationId xmlns:a16="http://schemas.microsoft.com/office/drawing/2014/main" id="{966FAE53-4093-4DD3-980A-ECA2BB77A154}"/>
                </a:ext>
              </a:extLst>
            </p:cNvPr>
            <p:cNvSpPr/>
            <p:nvPr/>
          </p:nvSpPr>
          <p:spPr>
            <a:xfrm>
              <a:off x="11195942" y="3707903"/>
              <a:ext cx="166178" cy="421956"/>
            </a:xfrm>
            <a:custGeom>
              <a:avLst/>
              <a:gdLst>
                <a:gd name="connsiteX0" fmla="*/ 88587 w 166178"/>
                <a:gd name="connsiteY0" fmla="*/ 416209 h 421956"/>
                <a:gd name="connsiteX1" fmla="*/ 99332 w 166178"/>
                <a:gd name="connsiteY1" fmla="*/ 214789 h 421956"/>
                <a:gd name="connsiteX2" fmla="*/ 99332 w 166178"/>
                <a:gd name="connsiteY2" fmla="*/ 213415 h 421956"/>
                <a:gd name="connsiteX3" fmla="*/ 99332 w 166178"/>
                <a:gd name="connsiteY3" fmla="*/ 211166 h 421956"/>
                <a:gd name="connsiteX4" fmla="*/ 100207 w 166178"/>
                <a:gd name="connsiteY4" fmla="*/ 209541 h 421956"/>
                <a:gd name="connsiteX5" fmla="*/ 101206 w 166178"/>
                <a:gd name="connsiteY5" fmla="*/ 207792 h 421956"/>
                <a:gd name="connsiteX6" fmla="*/ 102706 w 166178"/>
                <a:gd name="connsiteY6" fmla="*/ 206543 h 421956"/>
                <a:gd name="connsiteX7" fmla="*/ 103705 w 166178"/>
                <a:gd name="connsiteY7" fmla="*/ 205668 h 421956"/>
                <a:gd name="connsiteX8" fmla="*/ 166178 w 166178"/>
                <a:gd name="connsiteY8" fmla="*/ 170682 h 421956"/>
                <a:gd name="connsiteX9" fmla="*/ 16243 w 166178"/>
                <a:gd name="connsiteY9" fmla="*/ 0 h 421956"/>
                <a:gd name="connsiteX10" fmla="*/ 0 w 166178"/>
                <a:gd name="connsiteY10" fmla="*/ 332617 h 421956"/>
                <a:gd name="connsiteX11" fmla="*/ 3998 w 166178"/>
                <a:gd name="connsiteY11" fmla="*/ 337240 h 421956"/>
                <a:gd name="connsiteX12" fmla="*/ 77092 w 166178"/>
                <a:gd name="connsiteY12" fmla="*/ 421957 h 4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78" h="421956">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w="12483" cap="flat">
              <a:noFill/>
              <a:prstDash val="solid"/>
              <a:miter/>
            </a:ln>
          </p:spPr>
          <p:txBody>
            <a:bodyPr rtlCol="0" anchor="ctr"/>
            <a:lstStyle/>
            <a:p>
              <a:endParaRPr lang="en-US" dirty="0"/>
            </a:p>
          </p:txBody>
        </p:sp>
        <p:sp>
          <p:nvSpPr>
            <p:cNvPr id="1133" name="Freeform: Shape 1132">
              <a:extLst>
                <a:ext uri="{FF2B5EF4-FFF2-40B4-BE49-F238E27FC236}">
                  <a16:creationId xmlns:a16="http://schemas.microsoft.com/office/drawing/2014/main" id="{7C225FB6-AB3A-4814-83B0-993F1F9D0489}"/>
                </a:ext>
              </a:extLst>
            </p:cNvPr>
            <p:cNvSpPr/>
            <p:nvPr/>
          </p:nvSpPr>
          <p:spPr>
            <a:xfrm>
              <a:off x="11213685" y="3692410"/>
              <a:ext cx="159555" cy="184426"/>
            </a:xfrm>
            <a:custGeom>
              <a:avLst/>
              <a:gdLst>
                <a:gd name="connsiteX0" fmla="*/ 152809 w 159555"/>
                <a:gd name="connsiteY0" fmla="*/ 184426 h 184426"/>
                <a:gd name="connsiteX1" fmla="*/ 154558 w 159555"/>
                <a:gd name="connsiteY1" fmla="*/ 183427 h 184426"/>
                <a:gd name="connsiteX2" fmla="*/ 159556 w 159555"/>
                <a:gd name="connsiteY2" fmla="*/ 180678 h 184426"/>
                <a:gd name="connsiteX3" fmla="*/ 9246 w 159555"/>
                <a:gd name="connsiteY3" fmla="*/ 9871 h 184426"/>
                <a:gd name="connsiteX4" fmla="*/ 500 w 159555"/>
                <a:gd name="connsiteY4" fmla="*/ 0 h 184426"/>
                <a:gd name="connsiteX5" fmla="*/ 0 w 159555"/>
                <a:gd name="connsiteY5" fmla="*/ 10496 h 184426"/>
                <a:gd name="connsiteX6" fmla="*/ 152809 w 159555"/>
                <a:gd name="connsiteY6" fmla="*/ 184426 h 18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555" h="184426">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w="12483" cap="flat">
              <a:noFill/>
              <a:prstDash val="solid"/>
              <a:miter/>
            </a:ln>
          </p:spPr>
          <p:txBody>
            <a:bodyPr rtlCol="0" anchor="ctr"/>
            <a:lstStyle/>
            <a:p>
              <a:endParaRPr lang="en-US" dirty="0"/>
            </a:p>
          </p:txBody>
        </p:sp>
        <p:sp>
          <p:nvSpPr>
            <p:cNvPr id="1134" name="Freeform: Shape 1133">
              <a:extLst>
                <a:ext uri="{FF2B5EF4-FFF2-40B4-BE49-F238E27FC236}">
                  <a16:creationId xmlns:a16="http://schemas.microsoft.com/office/drawing/2014/main" id="{D9B1E764-763D-405E-BB91-01E6F70F34F9}"/>
                </a:ext>
              </a:extLst>
            </p:cNvPr>
            <p:cNvSpPr/>
            <p:nvPr/>
          </p:nvSpPr>
          <p:spPr>
            <a:xfrm>
              <a:off x="10969415" y="3429014"/>
              <a:ext cx="241645" cy="608007"/>
            </a:xfrm>
            <a:custGeom>
              <a:avLst/>
              <a:gdLst>
                <a:gd name="connsiteX0" fmla="*/ 0 w 241645"/>
                <a:gd name="connsiteY0" fmla="*/ 347237 h 608007"/>
                <a:gd name="connsiteX1" fmla="*/ 4123 w 241645"/>
                <a:gd name="connsiteY1" fmla="*/ 352110 h 608007"/>
                <a:gd name="connsiteX2" fmla="*/ 224778 w 241645"/>
                <a:gd name="connsiteY2" fmla="*/ 608008 h 608007"/>
                <a:gd name="connsiteX3" fmla="*/ 241021 w 241645"/>
                <a:gd name="connsiteY3" fmla="*/ 274516 h 608007"/>
                <a:gd name="connsiteX4" fmla="*/ 241646 w 241645"/>
                <a:gd name="connsiteY4" fmla="*/ 259897 h 608007"/>
                <a:gd name="connsiteX5" fmla="*/ 237772 w 241645"/>
                <a:gd name="connsiteY5" fmla="*/ 255398 h 608007"/>
                <a:gd name="connsiteX6" fmla="*/ 14369 w 241645"/>
                <a:gd name="connsiteY6" fmla="*/ 1749 h 608007"/>
                <a:gd name="connsiteX7" fmla="*/ 12869 w 241645"/>
                <a:gd name="connsiteY7" fmla="*/ 0 h 608007"/>
                <a:gd name="connsiteX8" fmla="*/ 0 w 241645"/>
                <a:gd name="connsiteY8" fmla="*/ 347237 h 60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45" h="608007">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35" name="Freeform: Shape 1134">
              <a:extLst>
                <a:ext uri="{FF2B5EF4-FFF2-40B4-BE49-F238E27FC236}">
                  <a16:creationId xmlns:a16="http://schemas.microsoft.com/office/drawing/2014/main" id="{B1806B28-29E2-400B-AFC9-FCD4C5682919}"/>
                </a:ext>
              </a:extLst>
            </p:cNvPr>
            <p:cNvSpPr/>
            <p:nvPr/>
          </p:nvSpPr>
          <p:spPr>
            <a:xfrm>
              <a:off x="10765879" y="3425891"/>
              <a:ext cx="213282" cy="346861"/>
            </a:xfrm>
            <a:custGeom>
              <a:avLst/>
              <a:gdLst>
                <a:gd name="connsiteX0" fmla="*/ 200538 w 213282"/>
                <a:gd name="connsiteY0" fmla="*/ 346862 h 346861"/>
                <a:gd name="connsiteX1" fmla="*/ 213283 w 213282"/>
                <a:gd name="connsiteY1" fmla="*/ 0 h 346861"/>
                <a:gd name="connsiteX2" fmla="*/ 5622 w 213282"/>
                <a:gd name="connsiteY2" fmla="*/ 111331 h 346861"/>
                <a:gd name="connsiteX3" fmla="*/ 0 w 213282"/>
                <a:gd name="connsiteY3" fmla="*/ 114330 h 346861"/>
                <a:gd name="connsiteX4" fmla="*/ 200538 w 213282"/>
                <a:gd name="connsiteY4" fmla="*/ 346862 h 34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282" h="346861">
                  <a:moveTo>
                    <a:pt x="200538" y="346862"/>
                  </a:moveTo>
                  <a:lnTo>
                    <a:pt x="213283" y="0"/>
                  </a:lnTo>
                  <a:lnTo>
                    <a:pt x="5622" y="111331"/>
                  </a:lnTo>
                  <a:lnTo>
                    <a:pt x="0" y="114330"/>
                  </a:lnTo>
                  <a:lnTo>
                    <a:pt x="200538" y="346862"/>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136" name="Freeform: Shape 1135">
              <a:extLst>
                <a:ext uri="{FF2B5EF4-FFF2-40B4-BE49-F238E27FC236}">
                  <a16:creationId xmlns:a16="http://schemas.microsoft.com/office/drawing/2014/main" id="{3CC59013-91EF-48D6-AE1C-47D29C20E591}"/>
                </a:ext>
              </a:extLst>
            </p:cNvPr>
            <p:cNvSpPr/>
            <p:nvPr/>
          </p:nvSpPr>
          <p:spPr>
            <a:xfrm>
              <a:off x="10971165" y="4368140"/>
              <a:ext cx="424691" cy="363230"/>
            </a:xfrm>
            <a:custGeom>
              <a:avLst/>
              <a:gdLst>
                <a:gd name="connsiteX0" fmla="*/ 0 w 424691"/>
                <a:gd name="connsiteY0" fmla="*/ 363230 h 363230"/>
                <a:gd name="connsiteX1" fmla="*/ 417320 w 424691"/>
                <a:gd name="connsiteY1" fmla="*/ 123451 h 363230"/>
                <a:gd name="connsiteX2" fmla="*/ 417569 w 424691"/>
                <a:gd name="connsiteY2" fmla="*/ 119577 h 363230"/>
                <a:gd name="connsiteX3" fmla="*/ 424691 w 424691"/>
                <a:gd name="connsiteY3" fmla="*/ 0 h 363230"/>
                <a:gd name="connsiteX4" fmla="*/ 4748 w 424691"/>
                <a:gd name="connsiteY4" fmla="*/ 239779 h 363230"/>
                <a:gd name="connsiteX5" fmla="*/ 0 w 424691"/>
                <a:gd name="connsiteY5" fmla="*/ 363230 h 363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91" h="363230">
                  <a:moveTo>
                    <a:pt x="0" y="363230"/>
                  </a:moveTo>
                  <a:lnTo>
                    <a:pt x="417320" y="123451"/>
                  </a:lnTo>
                  <a:lnTo>
                    <a:pt x="417569" y="119577"/>
                  </a:lnTo>
                  <a:lnTo>
                    <a:pt x="424691" y="0"/>
                  </a:lnTo>
                  <a:lnTo>
                    <a:pt x="4748" y="239779"/>
                  </a:lnTo>
                  <a:lnTo>
                    <a:pt x="0" y="363230"/>
                  </a:lnTo>
                  <a:close/>
                </a:path>
              </a:pathLst>
            </a:custGeom>
            <a:solidFill>
              <a:schemeClr val="accent2"/>
            </a:solidFill>
            <a:ln w="12483" cap="flat">
              <a:noFill/>
              <a:prstDash val="solid"/>
              <a:miter/>
            </a:ln>
          </p:spPr>
          <p:txBody>
            <a:bodyPr rtlCol="0" anchor="ctr"/>
            <a:lstStyle/>
            <a:p>
              <a:endParaRPr lang="en-US" dirty="0"/>
            </a:p>
          </p:txBody>
        </p:sp>
        <p:sp>
          <p:nvSpPr>
            <p:cNvPr id="1137" name="Freeform: Shape 1136">
              <a:extLst>
                <a:ext uri="{FF2B5EF4-FFF2-40B4-BE49-F238E27FC236}">
                  <a16:creationId xmlns:a16="http://schemas.microsoft.com/office/drawing/2014/main" id="{B68ADB1F-D26F-40C8-8E7F-76B4297072F4}"/>
                </a:ext>
              </a:extLst>
            </p:cNvPr>
            <p:cNvSpPr/>
            <p:nvPr/>
          </p:nvSpPr>
          <p:spPr>
            <a:xfrm>
              <a:off x="9377103" y="3178489"/>
              <a:ext cx="539891" cy="765194"/>
            </a:xfrm>
            <a:custGeom>
              <a:avLst/>
              <a:gdLst>
                <a:gd name="connsiteX0" fmla="*/ 539892 w 539891"/>
                <a:gd name="connsiteY0" fmla="*/ 765195 h 765194"/>
                <a:gd name="connsiteX1" fmla="*/ 538517 w 539891"/>
                <a:gd name="connsiteY1" fmla="*/ 670358 h 765194"/>
                <a:gd name="connsiteX2" fmla="*/ 0 w 539891"/>
                <a:gd name="connsiteY2" fmla="*/ 0 h 765194"/>
                <a:gd name="connsiteX3" fmla="*/ 3749 w 539891"/>
                <a:gd name="connsiteY3" fmla="*/ 93838 h 765194"/>
                <a:gd name="connsiteX4" fmla="*/ 10121 w 539891"/>
                <a:gd name="connsiteY4" fmla="*/ 101835 h 765194"/>
                <a:gd name="connsiteX5" fmla="*/ 539892 w 539891"/>
                <a:gd name="connsiteY5" fmla="*/ 765195 h 7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891" h="765194">
                  <a:moveTo>
                    <a:pt x="539892" y="765195"/>
                  </a:moveTo>
                  <a:lnTo>
                    <a:pt x="538517" y="670358"/>
                  </a:lnTo>
                  <a:lnTo>
                    <a:pt x="0" y="0"/>
                  </a:lnTo>
                  <a:lnTo>
                    <a:pt x="3749" y="93838"/>
                  </a:lnTo>
                  <a:lnTo>
                    <a:pt x="10121" y="101835"/>
                  </a:lnTo>
                  <a:lnTo>
                    <a:pt x="539892" y="765195"/>
                  </a:lnTo>
                  <a:close/>
                </a:path>
              </a:pathLst>
            </a:custGeom>
            <a:solidFill>
              <a:schemeClr val="accent3"/>
            </a:solidFill>
            <a:ln w="12483" cap="flat">
              <a:noFill/>
              <a:prstDash val="solid"/>
              <a:miter/>
            </a:ln>
          </p:spPr>
          <p:txBody>
            <a:bodyPr rtlCol="0" anchor="ctr"/>
            <a:lstStyle/>
            <a:p>
              <a:endParaRPr lang="en-US" dirty="0"/>
            </a:p>
          </p:txBody>
        </p:sp>
        <p:sp>
          <p:nvSpPr>
            <p:cNvPr id="1138" name="Freeform: Shape 1137">
              <a:extLst>
                <a:ext uri="{FF2B5EF4-FFF2-40B4-BE49-F238E27FC236}">
                  <a16:creationId xmlns:a16="http://schemas.microsoft.com/office/drawing/2014/main" id="{4FB5E3DE-C0F2-40CC-BFD4-5A4619DA2AF7}"/>
                </a:ext>
              </a:extLst>
            </p:cNvPr>
            <p:cNvSpPr/>
            <p:nvPr/>
          </p:nvSpPr>
          <p:spPr>
            <a:xfrm>
              <a:off x="9918244" y="3280949"/>
              <a:ext cx="1074785" cy="667733"/>
            </a:xfrm>
            <a:custGeom>
              <a:avLst/>
              <a:gdLst>
                <a:gd name="connsiteX0" fmla="*/ 1999 w 1074785"/>
                <a:gd name="connsiteY0" fmla="*/ 666859 h 667733"/>
                <a:gd name="connsiteX1" fmla="*/ 2749 w 1074785"/>
                <a:gd name="connsiteY1" fmla="*/ 667734 h 667733"/>
                <a:gd name="connsiteX2" fmla="*/ 834015 w 1074785"/>
                <a:gd name="connsiteY2" fmla="*/ 222661 h 667733"/>
                <a:gd name="connsiteX3" fmla="*/ 1058917 w 1074785"/>
                <a:gd name="connsiteY3" fmla="*/ 102459 h 667733"/>
                <a:gd name="connsiteX4" fmla="*/ 1058917 w 1074785"/>
                <a:gd name="connsiteY4" fmla="*/ 102459 h 667733"/>
                <a:gd name="connsiteX5" fmla="*/ 1069663 w 1074785"/>
                <a:gd name="connsiteY5" fmla="*/ 96711 h 667733"/>
                <a:gd name="connsiteX6" fmla="*/ 1069663 w 1074785"/>
                <a:gd name="connsiteY6" fmla="*/ 96711 h 667733"/>
                <a:gd name="connsiteX7" fmla="*/ 1071412 w 1074785"/>
                <a:gd name="connsiteY7" fmla="*/ 96711 h 667733"/>
                <a:gd name="connsiteX8" fmla="*/ 1071412 w 1074785"/>
                <a:gd name="connsiteY8" fmla="*/ 96711 h 667733"/>
                <a:gd name="connsiteX9" fmla="*/ 1074786 w 1074785"/>
                <a:gd name="connsiteY9" fmla="*/ 4373 h 667733"/>
                <a:gd name="connsiteX10" fmla="*/ 1069538 w 1074785"/>
                <a:gd name="connsiteY10" fmla="*/ 0 h 667733"/>
                <a:gd name="connsiteX11" fmla="*/ 0 w 1074785"/>
                <a:gd name="connsiteY11" fmla="*/ 569148 h 6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4785" h="667733">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139" name="Freeform: Shape 1138">
              <a:extLst>
                <a:ext uri="{FF2B5EF4-FFF2-40B4-BE49-F238E27FC236}">
                  <a16:creationId xmlns:a16="http://schemas.microsoft.com/office/drawing/2014/main" id="{20926BEB-7A53-4913-9A08-5250EB04023E}"/>
                </a:ext>
              </a:extLst>
            </p:cNvPr>
            <p:cNvSpPr/>
            <p:nvPr/>
          </p:nvSpPr>
          <p:spPr>
            <a:xfrm>
              <a:off x="10993280" y="2886231"/>
              <a:ext cx="361468" cy="793558"/>
            </a:xfrm>
            <a:custGeom>
              <a:avLst/>
              <a:gdLst>
                <a:gd name="connsiteX0" fmla="*/ 11245 w 361468"/>
                <a:gd name="connsiteY0" fmla="*/ 388470 h 793558"/>
                <a:gd name="connsiteX1" fmla="*/ 3374 w 361468"/>
                <a:gd name="connsiteY1" fmla="*/ 398591 h 793558"/>
                <a:gd name="connsiteX2" fmla="*/ 0 w 361468"/>
                <a:gd name="connsiteY2" fmla="*/ 490929 h 793558"/>
                <a:gd name="connsiteX3" fmla="*/ 1499 w 361468"/>
                <a:gd name="connsiteY3" fmla="*/ 490929 h 793558"/>
                <a:gd name="connsiteX4" fmla="*/ 2999 w 361468"/>
                <a:gd name="connsiteY4" fmla="*/ 492054 h 793558"/>
                <a:gd name="connsiteX5" fmla="*/ 4373 w 361468"/>
                <a:gd name="connsiteY5" fmla="*/ 493303 h 793558"/>
                <a:gd name="connsiteX6" fmla="*/ 5498 w 361468"/>
                <a:gd name="connsiteY6" fmla="*/ 495178 h 793558"/>
                <a:gd name="connsiteX7" fmla="*/ 6247 w 361468"/>
                <a:gd name="connsiteY7" fmla="*/ 496427 h 793558"/>
                <a:gd name="connsiteX8" fmla="*/ 6247 w 361468"/>
                <a:gd name="connsiteY8" fmla="*/ 496427 h 793558"/>
                <a:gd name="connsiteX9" fmla="*/ 6247 w 361468"/>
                <a:gd name="connsiteY9" fmla="*/ 498551 h 793558"/>
                <a:gd name="connsiteX10" fmla="*/ 6247 w 361468"/>
                <a:gd name="connsiteY10" fmla="*/ 500675 h 793558"/>
                <a:gd name="connsiteX11" fmla="*/ 6247 w 361468"/>
                <a:gd name="connsiteY11" fmla="*/ 500675 h 793558"/>
                <a:gd name="connsiteX12" fmla="*/ 6247 w 361468"/>
                <a:gd name="connsiteY12" fmla="*/ 518044 h 793558"/>
                <a:gd name="connsiteX13" fmla="*/ 6247 w 361468"/>
                <a:gd name="connsiteY13" fmla="*/ 531163 h 793558"/>
                <a:gd name="connsiteX14" fmla="*/ 226527 w 361468"/>
                <a:gd name="connsiteY14" fmla="*/ 781064 h 793558"/>
                <a:gd name="connsiteX15" fmla="*/ 237897 w 361468"/>
                <a:gd name="connsiteY15" fmla="*/ 793559 h 793558"/>
                <a:gd name="connsiteX16" fmla="*/ 341228 w 361468"/>
                <a:gd name="connsiteY16" fmla="*/ 736831 h 793558"/>
                <a:gd name="connsiteX17" fmla="*/ 361469 w 361468"/>
                <a:gd name="connsiteY17" fmla="*/ 368728 h 793558"/>
                <a:gd name="connsiteX18" fmla="*/ 25989 w 361468"/>
                <a:gd name="connsiteY18" fmla="*/ 0 h 793558"/>
                <a:gd name="connsiteX19" fmla="*/ 16493 w 361468"/>
                <a:gd name="connsiteY19" fmla="*/ 253774 h 79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468" h="793558">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w="12483" cap="flat">
              <a:noFill/>
              <a:prstDash val="solid"/>
              <a:miter/>
            </a:ln>
          </p:spPr>
          <p:txBody>
            <a:bodyPr rtlCol="0" anchor="ctr"/>
            <a:lstStyle/>
            <a:p>
              <a:endParaRPr lang="en-US" dirty="0"/>
            </a:p>
          </p:txBody>
        </p:sp>
        <p:sp>
          <p:nvSpPr>
            <p:cNvPr id="1140" name="Freeform: Shape 1139">
              <a:extLst>
                <a:ext uri="{FF2B5EF4-FFF2-40B4-BE49-F238E27FC236}">
                  <a16:creationId xmlns:a16="http://schemas.microsoft.com/office/drawing/2014/main" id="{6C588249-ED00-4215-9418-0F6052C2C04A}"/>
                </a:ext>
              </a:extLst>
            </p:cNvPr>
            <p:cNvSpPr/>
            <p:nvPr/>
          </p:nvSpPr>
          <p:spPr>
            <a:xfrm>
              <a:off x="9350240" y="2238864"/>
              <a:ext cx="931972" cy="918675"/>
            </a:xfrm>
            <a:custGeom>
              <a:avLst/>
              <a:gdLst>
                <a:gd name="connsiteX0" fmla="*/ 23740 w 931972"/>
                <a:gd name="connsiteY0" fmla="*/ 917259 h 918675"/>
                <a:gd name="connsiteX1" fmla="*/ 24365 w 931972"/>
                <a:gd name="connsiteY1" fmla="*/ 918509 h 918675"/>
                <a:gd name="connsiteX2" fmla="*/ 24365 w 931972"/>
                <a:gd name="connsiteY2" fmla="*/ 918509 h 918675"/>
                <a:gd name="connsiteX3" fmla="*/ 930473 w 931972"/>
                <a:gd name="connsiteY3" fmla="*/ 461066 h 918675"/>
                <a:gd name="connsiteX4" fmla="*/ 931972 w 931972"/>
                <a:gd name="connsiteY4" fmla="*/ 0 h 918675"/>
                <a:gd name="connsiteX5" fmla="*/ 0 w 931972"/>
                <a:gd name="connsiteY5" fmla="*/ 458817 h 918675"/>
                <a:gd name="connsiteX6" fmla="*/ 18242 w 931972"/>
                <a:gd name="connsiteY6" fmla="*/ 910637 h 91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1972" h="918675">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w="12483" cap="flat">
              <a:noFill/>
              <a:prstDash val="solid"/>
              <a:miter/>
            </a:ln>
          </p:spPr>
          <p:txBody>
            <a:bodyPr rtlCol="0" anchor="ctr"/>
            <a:lstStyle/>
            <a:p>
              <a:endParaRPr lang="en-US" dirty="0"/>
            </a:p>
          </p:txBody>
        </p:sp>
        <p:sp>
          <p:nvSpPr>
            <p:cNvPr id="1141" name="Freeform: Shape 1140">
              <a:extLst>
                <a:ext uri="{FF2B5EF4-FFF2-40B4-BE49-F238E27FC236}">
                  <a16:creationId xmlns:a16="http://schemas.microsoft.com/office/drawing/2014/main" id="{942DA25A-422D-459D-ADB4-8C1406A9417D}"/>
                </a:ext>
              </a:extLst>
            </p:cNvPr>
            <p:cNvSpPr/>
            <p:nvPr/>
          </p:nvSpPr>
          <p:spPr>
            <a:xfrm>
              <a:off x="9269525" y="2602719"/>
              <a:ext cx="95333" cy="541908"/>
            </a:xfrm>
            <a:custGeom>
              <a:avLst/>
              <a:gdLst>
                <a:gd name="connsiteX0" fmla="*/ 20741 w 95333"/>
                <a:gd name="connsiteY0" fmla="*/ 452320 h 541908"/>
                <a:gd name="connsiteX1" fmla="*/ 22365 w 95333"/>
                <a:gd name="connsiteY1" fmla="*/ 452320 h 541908"/>
                <a:gd name="connsiteX2" fmla="*/ 23490 w 95333"/>
                <a:gd name="connsiteY2" fmla="*/ 453194 h 541908"/>
                <a:gd name="connsiteX3" fmla="*/ 25239 w 95333"/>
                <a:gd name="connsiteY3" fmla="*/ 454569 h 541908"/>
                <a:gd name="connsiteX4" fmla="*/ 25239 w 95333"/>
                <a:gd name="connsiteY4" fmla="*/ 454569 h 541908"/>
                <a:gd name="connsiteX5" fmla="*/ 91336 w 95333"/>
                <a:gd name="connsiteY5" fmla="*/ 536786 h 541908"/>
                <a:gd name="connsiteX6" fmla="*/ 95334 w 95333"/>
                <a:gd name="connsiteY6" fmla="*/ 541909 h 541908"/>
                <a:gd name="connsiteX7" fmla="*/ 77217 w 95333"/>
                <a:gd name="connsiteY7" fmla="*/ 93838 h 541908"/>
                <a:gd name="connsiteX8" fmla="*/ 0 w 95333"/>
                <a:gd name="connsiteY8" fmla="*/ 0 h 541908"/>
                <a:gd name="connsiteX9" fmla="*/ 19866 w 95333"/>
                <a:gd name="connsiteY9" fmla="*/ 451445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333" h="541908">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42" name="Freeform: Shape 1141">
              <a:extLst>
                <a:ext uri="{FF2B5EF4-FFF2-40B4-BE49-F238E27FC236}">
                  <a16:creationId xmlns:a16="http://schemas.microsoft.com/office/drawing/2014/main" id="{9FB303F8-9B05-4EDE-8A13-CFB75244F810}"/>
                </a:ext>
              </a:extLst>
            </p:cNvPr>
            <p:cNvSpPr/>
            <p:nvPr/>
          </p:nvSpPr>
          <p:spPr>
            <a:xfrm>
              <a:off x="7143819" y="2137779"/>
              <a:ext cx="618607" cy="456068"/>
            </a:xfrm>
            <a:custGeom>
              <a:avLst/>
              <a:gdLst>
                <a:gd name="connsiteX0" fmla="*/ 618608 w 618607"/>
                <a:gd name="connsiteY0" fmla="*/ 254898 h 456068"/>
                <a:gd name="connsiteX1" fmla="*/ 428190 w 618607"/>
                <a:gd name="connsiteY1" fmla="*/ 0 h 456068"/>
                <a:gd name="connsiteX2" fmla="*/ 0 w 618607"/>
                <a:gd name="connsiteY2" fmla="*/ 193923 h 456068"/>
                <a:gd name="connsiteX3" fmla="*/ 750 w 618607"/>
                <a:gd name="connsiteY3" fmla="*/ 199171 h 456068"/>
                <a:gd name="connsiteX4" fmla="*/ 183796 w 618607"/>
                <a:gd name="connsiteY4" fmla="*/ 456068 h 456068"/>
                <a:gd name="connsiteX5" fmla="*/ 618608 w 618607"/>
                <a:gd name="connsiteY5" fmla="*/ 254898 h 45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607" h="456068">
                  <a:moveTo>
                    <a:pt x="618608" y="254898"/>
                  </a:moveTo>
                  <a:lnTo>
                    <a:pt x="428190" y="0"/>
                  </a:lnTo>
                  <a:lnTo>
                    <a:pt x="0" y="193923"/>
                  </a:lnTo>
                  <a:lnTo>
                    <a:pt x="750" y="199171"/>
                  </a:lnTo>
                  <a:lnTo>
                    <a:pt x="183796" y="456068"/>
                  </a:lnTo>
                  <a:lnTo>
                    <a:pt x="618608" y="254898"/>
                  </a:lnTo>
                  <a:close/>
                </a:path>
              </a:pathLst>
            </a:custGeom>
            <a:solidFill>
              <a:schemeClr val="tx2"/>
            </a:solidFill>
            <a:ln w="12483" cap="flat">
              <a:noFill/>
              <a:prstDash val="solid"/>
              <a:miter/>
            </a:ln>
          </p:spPr>
          <p:txBody>
            <a:bodyPr rtlCol="0" anchor="ctr"/>
            <a:lstStyle/>
            <a:p>
              <a:endParaRPr lang="en-US" dirty="0"/>
            </a:p>
          </p:txBody>
        </p:sp>
        <p:sp>
          <p:nvSpPr>
            <p:cNvPr id="1143" name="Freeform: Shape 1142">
              <a:extLst>
                <a:ext uri="{FF2B5EF4-FFF2-40B4-BE49-F238E27FC236}">
                  <a16:creationId xmlns:a16="http://schemas.microsoft.com/office/drawing/2014/main" id="{8632DA54-2651-4424-923E-E9744DBA9A16}"/>
                </a:ext>
              </a:extLst>
            </p:cNvPr>
            <p:cNvSpPr/>
            <p:nvPr/>
          </p:nvSpPr>
          <p:spPr>
            <a:xfrm>
              <a:off x="11524426" y="3031048"/>
              <a:ext cx="72718" cy="82966"/>
            </a:xfrm>
            <a:custGeom>
              <a:avLst/>
              <a:gdLst>
                <a:gd name="connsiteX0" fmla="*/ 3624 w 72718"/>
                <a:gd name="connsiteY0" fmla="*/ 8996 h 82966"/>
                <a:gd name="connsiteX1" fmla="*/ 72344 w 72718"/>
                <a:gd name="connsiteY1" fmla="*/ 82967 h 82966"/>
                <a:gd name="connsiteX2" fmla="*/ 72719 w 72718"/>
                <a:gd name="connsiteY2" fmla="*/ 77844 h 82966"/>
                <a:gd name="connsiteX3" fmla="*/ 375 w 72718"/>
                <a:gd name="connsiteY3" fmla="*/ 0 h 82966"/>
                <a:gd name="connsiteX4" fmla="*/ 0 w 72718"/>
                <a:gd name="connsiteY4" fmla="*/ 4998 h 82966"/>
                <a:gd name="connsiteX5" fmla="*/ 3624 w 72718"/>
                <a:gd name="connsiteY5" fmla="*/ 8996 h 8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18" h="82966">
                  <a:moveTo>
                    <a:pt x="3624" y="8996"/>
                  </a:moveTo>
                  <a:lnTo>
                    <a:pt x="72344" y="82967"/>
                  </a:lnTo>
                  <a:lnTo>
                    <a:pt x="72719" y="77844"/>
                  </a:lnTo>
                  <a:lnTo>
                    <a:pt x="375" y="0"/>
                  </a:lnTo>
                  <a:lnTo>
                    <a:pt x="0" y="4998"/>
                  </a:lnTo>
                  <a:lnTo>
                    <a:pt x="3624" y="8996"/>
                  </a:lnTo>
                  <a:close/>
                </a:path>
              </a:pathLst>
            </a:custGeom>
            <a:solidFill>
              <a:srgbClr val="F9C996"/>
            </a:solidFill>
            <a:ln w="12483" cap="flat">
              <a:noFill/>
              <a:prstDash val="solid"/>
              <a:miter/>
            </a:ln>
          </p:spPr>
          <p:txBody>
            <a:bodyPr rtlCol="0" anchor="ctr"/>
            <a:lstStyle/>
            <a:p>
              <a:endParaRPr lang="en-US" dirty="0"/>
            </a:p>
          </p:txBody>
        </p:sp>
        <p:sp>
          <p:nvSpPr>
            <p:cNvPr id="1144" name="Freeform: Shape 1143">
              <a:extLst>
                <a:ext uri="{FF2B5EF4-FFF2-40B4-BE49-F238E27FC236}">
                  <a16:creationId xmlns:a16="http://schemas.microsoft.com/office/drawing/2014/main" id="{242E3D4D-ED1B-4D41-BA93-87E9825C8435}"/>
                </a:ext>
              </a:extLst>
            </p:cNvPr>
            <p:cNvSpPr/>
            <p:nvPr/>
          </p:nvSpPr>
          <p:spPr>
            <a:xfrm>
              <a:off x="11599768" y="3112141"/>
              <a:ext cx="67720" cy="74345"/>
            </a:xfrm>
            <a:custGeom>
              <a:avLst/>
              <a:gdLst>
                <a:gd name="connsiteX0" fmla="*/ 3624 w 67720"/>
                <a:gd name="connsiteY0" fmla="*/ 8872 h 74345"/>
                <a:gd name="connsiteX1" fmla="*/ 64347 w 67720"/>
                <a:gd name="connsiteY1" fmla="*/ 74345 h 74345"/>
                <a:gd name="connsiteX2" fmla="*/ 67721 w 67720"/>
                <a:gd name="connsiteY2" fmla="*/ 72596 h 74345"/>
                <a:gd name="connsiteX3" fmla="*/ 250 w 67720"/>
                <a:gd name="connsiteY3" fmla="*/ 0 h 74345"/>
                <a:gd name="connsiteX4" fmla="*/ 0 w 67720"/>
                <a:gd name="connsiteY4" fmla="*/ 4998 h 74345"/>
                <a:gd name="connsiteX5" fmla="*/ 3624 w 67720"/>
                <a:gd name="connsiteY5" fmla="*/ 8872 h 7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20" h="74345">
                  <a:moveTo>
                    <a:pt x="3624" y="8872"/>
                  </a:moveTo>
                  <a:lnTo>
                    <a:pt x="64347" y="74345"/>
                  </a:lnTo>
                  <a:lnTo>
                    <a:pt x="67721" y="72596"/>
                  </a:lnTo>
                  <a:lnTo>
                    <a:pt x="250" y="0"/>
                  </a:lnTo>
                  <a:lnTo>
                    <a:pt x="0" y="4998"/>
                  </a:lnTo>
                  <a:lnTo>
                    <a:pt x="3624" y="8872"/>
                  </a:lnTo>
                  <a:close/>
                </a:path>
              </a:pathLst>
            </a:custGeom>
            <a:solidFill>
              <a:srgbClr val="F4F5F3"/>
            </a:solidFill>
            <a:ln w="12483" cap="flat">
              <a:noFill/>
              <a:prstDash val="solid"/>
              <a:miter/>
            </a:ln>
          </p:spPr>
          <p:txBody>
            <a:bodyPr rtlCol="0" anchor="ctr"/>
            <a:lstStyle/>
            <a:p>
              <a:endParaRPr lang="en-US" dirty="0"/>
            </a:p>
          </p:txBody>
        </p:sp>
        <p:sp>
          <p:nvSpPr>
            <p:cNvPr id="1145" name="Freeform: Shape 1144">
              <a:extLst>
                <a:ext uri="{FF2B5EF4-FFF2-40B4-BE49-F238E27FC236}">
                  <a16:creationId xmlns:a16="http://schemas.microsoft.com/office/drawing/2014/main" id="{5F4F5D27-952F-4250-9E5B-FBAB3D34A94F}"/>
                </a:ext>
              </a:extLst>
            </p:cNvPr>
            <p:cNvSpPr/>
            <p:nvPr/>
          </p:nvSpPr>
          <p:spPr>
            <a:xfrm>
              <a:off x="11601642" y="2784771"/>
              <a:ext cx="602364" cy="471811"/>
            </a:xfrm>
            <a:custGeom>
              <a:avLst/>
              <a:gdLst>
                <a:gd name="connsiteX0" fmla="*/ 69095 w 602364"/>
                <a:gd name="connsiteY0" fmla="*/ 398216 h 471811"/>
                <a:gd name="connsiteX1" fmla="*/ 71219 w 602364"/>
                <a:gd name="connsiteY1" fmla="*/ 397092 h 471811"/>
                <a:gd name="connsiteX2" fmla="*/ 250142 w 602364"/>
                <a:gd name="connsiteY2" fmla="*/ 300255 h 471811"/>
                <a:gd name="connsiteX3" fmla="*/ 250142 w 602364"/>
                <a:gd name="connsiteY3" fmla="*/ 300255 h 471811"/>
                <a:gd name="connsiteX4" fmla="*/ 251142 w 602364"/>
                <a:gd name="connsiteY4" fmla="*/ 300255 h 471811"/>
                <a:gd name="connsiteX5" fmla="*/ 253390 w 602364"/>
                <a:gd name="connsiteY5" fmla="*/ 299630 h 471811"/>
                <a:gd name="connsiteX6" fmla="*/ 255015 w 602364"/>
                <a:gd name="connsiteY6" fmla="*/ 299630 h 471811"/>
                <a:gd name="connsiteX7" fmla="*/ 256764 w 602364"/>
                <a:gd name="connsiteY7" fmla="*/ 299630 h 471811"/>
                <a:gd name="connsiteX8" fmla="*/ 258638 w 602364"/>
                <a:gd name="connsiteY8" fmla="*/ 300880 h 471811"/>
                <a:gd name="connsiteX9" fmla="*/ 259638 w 602364"/>
                <a:gd name="connsiteY9" fmla="*/ 301630 h 471811"/>
                <a:gd name="connsiteX10" fmla="*/ 259638 w 602364"/>
                <a:gd name="connsiteY10" fmla="*/ 301630 h 471811"/>
                <a:gd name="connsiteX11" fmla="*/ 259638 w 602364"/>
                <a:gd name="connsiteY11" fmla="*/ 301630 h 471811"/>
                <a:gd name="connsiteX12" fmla="*/ 418694 w 602364"/>
                <a:gd name="connsiteY12" fmla="*/ 470063 h 471811"/>
                <a:gd name="connsiteX13" fmla="*/ 420443 w 602364"/>
                <a:gd name="connsiteY13" fmla="*/ 471812 h 471811"/>
                <a:gd name="connsiteX14" fmla="*/ 573627 w 602364"/>
                <a:gd name="connsiteY14" fmla="*/ 388470 h 471811"/>
                <a:gd name="connsiteX15" fmla="*/ 573627 w 602364"/>
                <a:gd name="connsiteY15" fmla="*/ 384222 h 471811"/>
                <a:gd name="connsiteX16" fmla="*/ 602365 w 602364"/>
                <a:gd name="connsiteY16" fmla="*/ 77219 h 471811"/>
                <a:gd name="connsiteX17" fmla="*/ 602365 w 602364"/>
                <a:gd name="connsiteY17" fmla="*/ 0 h 471811"/>
                <a:gd name="connsiteX18" fmla="*/ 0 w 602364"/>
                <a:gd name="connsiteY18" fmla="*/ 323871 h 47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2364" h="471811">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w="12483" cap="flat">
              <a:noFill/>
              <a:prstDash val="solid"/>
              <a:miter/>
            </a:ln>
          </p:spPr>
          <p:txBody>
            <a:bodyPr rtlCol="0" anchor="ctr"/>
            <a:lstStyle/>
            <a:p>
              <a:endParaRPr lang="en-US" dirty="0"/>
            </a:p>
          </p:txBody>
        </p:sp>
        <p:sp>
          <p:nvSpPr>
            <p:cNvPr id="1146" name="Freeform: Shape 1145">
              <a:extLst>
                <a:ext uri="{FF2B5EF4-FFF2-40B4-BE49-F238E27FC236}">
                  <a16:creationId xmlns:a16="http://schemas.microsoft.com/office/drawing/2014/main" id="{3663FEB4-568F-43C3-B46F-D75A5EF5643B}"/>
                </a:ext>
              </a:extLst>
            </p:cNvPr>
            <p:cNvSpPr/>
            <p:nvPr/>
          </p:nvSpPr>
          <p:spPr>
            <a:xfrm>
              <a:off x="12025334" y="3177740"/>
              <a:ext cx="149935" cy="403214"/>
            </a:xfrm>
            <a:custGeom>
              <a:avLst/>
              <a:gdLst>
                <a:gd name="connsiteX0" fmla="*/ 61224 w 149935"/>
                <a:gd name="connsiteY0" fmla="*/ 148691 h 403214"/>
                <a:gd name="connsiteX1" fmla="*/ 61224 w 149935"/>
                <a:gd name="connsiteY1" fmla="*/ 150690 h 403214"/>
                <a:gd name="connsiteX2" fmla="*/ 61224 w 149935"/>
                <a:gd name="connsiteY2" fmla="*/ 152814 h 403214"/>
                <a:gd name="connsiteX3" fmla="*/ 61224 w 149935"/>
                <a:gd name="connsiteY3" fmla="*/ 153314 h 403214"/>
                <a:gd name="connsiteX4" fmla="*/ 38858 w 149935"/>
                <a:gd name="connsiteY4" fmla="*/ 403214 h 403214"/>
                <a:gd name="connsiteX5" fmla="*/ 115575 w 149935"/>
                <a:gd name="connsiteY5" fmla="*/ 360356 h 403214"/>
                <a:gd name="connsiteX6" fmla="*/ 149935 w 149935"/>
                <a:gd name="connsiteY6" fmla="*/ 0 h 403214"/>
                <a:gd name="connsiteX7" fmla="*/ 0 w 149935"/>
                <a:gd name="connsiteY7" fmla="*/ 82217 h 403214"/>
                <a:gd name="connsiteX8" fmla="*/ 58850 w 149935"/>
                <a:gd name="connsiteY8" fmla="*/ 144692 h 403214"/>
                <a:gd name="connsiteX9" fmla="*/ 58850 w 149935"/>
                <a:gd name="connsiteY9" fmla="*/ 145442 h 403214"/>
                <a:gd name="connsiteX10" fmla="*/ 59974 w 149935"/>
                <a:gd name="connsiteY10" fmla="*/ 147191 h 40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9935" h="403214">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w="12483" cap="flat">
              <a:noFill/>
              <a:prstDash val="solid"/>
              <a:miter/>
            </a:ln>
          </p:spPr>
          <p:txBody>
            <a:bodyPr rtlCol="0" anchor="ctr"/>
            <a:lstStyle/>
            <a:p>
              <a:endParaRPr lang="en-US" dirty="0"/>
            </a:p>
          </p:txBody>
        </p:sp>
        <p:sp>
          <p:nvSpPr>
            <p:cNvPr id="1147" name="Freeform: Shape 1146">
              <a:extLst>
                <a:ext uri="{FF2B5EF4-FFF2-40B4-BE49-F238E27FC236}">
                  <a16:creationId xmlns:a16="http://schemas.microsoft.com/office/drawing/2014/main" id="{B46B824B-8137-4FBD-A9F2-AE2F2FC2E676}"/>
                </a:ext>
              </a:extLst>
            </p:cNvPr>
            <p:cNvSpPr/>
            <p:nvPr/>
          </p:nvSpPr>
          <p:spPr>
            <a:xfrm>
              <a:off x="11526300" y="2665694"/>
              <a:ext cx="678706" cy="440199"/>
            </a:xfrm>
            <a:custGeom>
              <a:avLst/>
              <a:gdLst>
                <a:gd name="connsiteX0" fmla="*/ 72719 w 678706"/>
                <a:gd name="connsiteY0" fmla="*/ 440199 h 440199"/>
                <a:gd name="connsiteX1" fmla="*/ 678707 w 678706"/>
                <a:gd name="connsiteY1" fmla="*/ 114954 h 440199"/>
                <a:gd name="connsiteX2" fmla="*/ 678707 w 678706"/>
                <a:gd name="connsiteY2" fmla="*/ 0 h 440199"/>
                <a:gd name="connsiteX3" fmla="*/ 0 w 678706"/>
                <a:gd name="connsiteY3" fmla="*/ 361981 h 440199"/>
                <a:gd name="connsiteX4" fmla="*/ 72719 w 678706"/>
                <a:gd name="connsiteY4" fmla="*/ 440199 h 44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706" h="440199">
                  <a:moveTo>
                    <a:pt x="72719" y="440199"/>
                  </a:moveTo>
                  <a:lnTo>
                    <a:pt x="678707" y="114954"/>
                  </a:lnTo>
                  <a:lnTo>
                    <a:pt x="678707" y="0"/>
                  </a:lnTo>
                  <a:lnTo>
                    <a:pt x="0" y="361981"/>
                  </a:lnTo>
                  <a:lnTo>
                    <a:pt x="72719" y="440199"/>
                  </a:lnTo>
                  <a:close/>
                </a:path>
              </a:pathLst>
            </a:custGeom>
            <a:solidFill>
              <a:schemeClr val="accent5"/>
            </a:solidFill>
            <a:ln w="12483" cap="flat">
              <a:noFill/>
              <a:prstDash val="solid"/>
              <a:miter/>
            </a:ln>
          </p:spPr>
          <p:txBody>
            <a:bodyPr rtlCol="0" anchor="ctr"/>
            <a:lstStyle/>
            <a:p>
              <a:endParaRPr lang="en-US" dirty="0"/>
            </a:p>
          </p:txBody>
        </p:sp>
        <p:sp>
          <p:nvSpPr>
            <p:cNvPr id="1148" name="Freeform: Shape 1147">
              <a:extLst>
                <a:ext uri="{FF2B5EF4-FFF2-40B4-BE49-F238E27FC236}">
                  <a16:creationId xmlns:a16="http://schemas.microsoft.com/office/drawing/2014/main" id="{23C433EB-6807-41C7-B90A-B084C29DCB15}"/>
                </a:ext>
              </a:extLst>
            </p:cNvPr>
            <p:cNvSpPr/>
            <p:nvPr/>
          </p:nvSpPr>
          <p:spPr>
            <a:xfrm>
              <a:off x="12057696" y="3563961"/>
              <a:ext cx="81464" cy="98210"/>
            </a:xfrm>
            <a:custGeom>
              <a:avLst/>
              <a:gdLst>
                <a:gd name="connsiteX0" fmla="*/ 0 w 81464"/>
                <a:gd name="connsiteY0" fmla="*/ 98211 h 98210"/>
                <a:gd name="connsiteX1" fmla="*/ 76342 w 81464"/>
                <a:gd name="connsiteY1" fmla="*/ 55478 h 98210"/>
                <a:gd name="connsiteX2" fmla="*/ 76716 w 81464"/>
                <a:gd name="connsiteY2" fmla="*/ 51105 h 98210"/>
                <a:gd name="connsiteX3" fmla="*/ 81464 w 81464"/>
                <a:gd name="connsiteY3" fmla="*/ 0 h 98210"/>
                <a:gd name="connsiteX4" fmla="*/ 4872 w 81464"/>
                <a:gd name="connsiteY4" fmla="*/ 42733 h 98210"/>
                <a:gd name="connsiteX5" fmla="*/ 0 w 81464"/>
                <a:gd name="connsiteY5" fmla="*/ 98211 h 9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64" h="98210">
                  <a:moveTo>
                    <a:pt x="0" y="98211"/>
                  </a:moveTo>
                  <a:lnTo>
                    <a:pt x="76342" y="55478"/>
                  </a:lnTo>
                  <a:lnTo>
                    <a:pt x="76716" y="51105"/>
                  </a:lnTo>
                  <a:lnTo>
                    <a:pt x="81464" y="0"/>
                  </a:lnTo>
                  <a:lnTo>
                    <a:pt x="4872" y="42733"/>
                  </a:lnTo>
                  <a:lnTo>
                    <a:pt x="0" y="98211"/>
                  </a:lnTo>
                  <a:close/>
                </a:path>
              </a:pathLst>
            </a:custGeom>
            <a:solidFill>
              <a:schemeClr val="tx2"/>
            </a:solidFill>
            <a:ln w="12483" cap="flat">
              <a:noFill/>
              <a:prstDash val="solid"/>
              <a:miter/>
            </a:ln>
          </p:spPr>
          <p:txBody>
            <a:bodyPr rtlCol="0" anchor="ctr"/>
            <a:lstStyle/>
            <a:p>
              <a:endParaRPr lang="en-US" dirty="0"/>
            </a:p>
          </p:txBody>
        </p:sp>
        <p:sp>
          <p:nvSpPr>
            <p:cNvPr id="1149" name="Freeform: Shape 1148">
              <a:extLst>
                <a:ext uri="{FF2B5EF4-FFF2-40B4-BE49-F238E27FC236}">
                  <a16:creationId xmlns:a16="http://schemas.microsoft.com/office/drawing/2014/main" id="{FA8503D9-893E-4347-BD34-07DB93422C88}"/>
                </a:ext>
              </a:extLst>
            </p:cNvPr>
            <p:cNvSpPr/>
            <p:nvPr/>
          </p:nvSpPr>
          <p:spPr>
            <a:xfrm>
              <a:off x="11986726" y="3623562"/>
              <a:ext cx="146437" cy="1005848"/>
            </a:xfrm>
            <a:custGeom>
              <a:avLst/>
              <a:gdLst>
                <a:gd name="connsiteX0" fmla="*/ 70095 w 146437"/>
                <a:gd name="connsiteY0" fmla="*/ 47356 h 1005848"/>
                <a:gd name="connsiteX1" fmla="*/ 45106 w 146437"/>
                <a:gd name="connsiteY1" fmla="*/ 332867 h 1005848"/>
                <a:gd name="connsiteX2" fmla="*/ 46980 w 146437"/>
                <a:gd name="connsiteY2" fmla="*/ 332867 h 1005848"/>
                <a:gd name="connsiteX3" fmla="*/ 47980 w 146437"/>
                <a:gd name="connsiteY3" fmla="*/ 332867 h 1005848"/>
                <a:gd name="connsiteX4" fmla="*/ 49729 w 146437"/>
                <a:gd name="connsiteY4" fmla="*/ 333617 h 1005848"/>
                <a:gd name="connsiteX5" fmla="*/ 51103 w 146437"/>
                <a:gd name="connsiteY5" fmla="*/ 334617 h 1005848"/>
                <a:gd name="connsiteX6" fmla="*/ 52477 w 146437"/>
                <a:gd name="connsiteY6" fmla="*/ 335866 h 1005848"/>
                <a:gd name="connsiteX7" fmla="*/ 53477 w 146437"/>
                <a:gd name="connsiteY7" fmla="*/ 337740 h 1005848"/>
                <a:gd name="connsiteX8" fmla="*/ 54102 w 146437"/>
                <a:gd name="connsiteY8" fmla="*/ 338615 h 1005848"/>
                <a:gd name="connsiteX9" fmla="*/ 54102 w 146437"/>
                <a:gd name="connsiteY9" fmla="*/ 339489 h 1005848"/>
                <a:gd name="connsiteX10" fmla="*/ 54102 w 146437"/>
                <a:gd name="connsiteY10" fmla="*/ 341614 h 1005848"/>
                <a:gd name="connsiteX11" fmla="*/ 54102 w 146437"/>
                <a:gd name="connsiteY11" fmla="*/ 343613 h 1005848"/>
                <a:gd name="connsiteX12" fmla="*/ 54102 w 146437"/>
                <a:gd name="connsiteY12" fmla="*/ 344488 h 1005848"/>
                <a:gd name="connsiteX13" fmla="*/ 0 w 146437"/>
                <a:gd name="connsiteY13" fmla="*/ 946498 h 1005848"/>
                <a:gd name="connsiteX14" fmla="*/ 52103 w 146437"/>
                <a:gd name="connsiteY14" fmla="*/ 1005849 h 1005848"/>
                <a:gd name="connsiteX15" fmla="*/ 146437 w 146437"/>
                <a:gd name="connsiteY15" fmla="*/ 0 h 1005848"/>
                <a:gd name="connsiteX16" fmla="*/ 70095 w 146437"/>
                <a:gd name="connsiteY16" fmla="*/ 42858 h 100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437" h="1005848">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1150" name="Freeform: Shape 1149">
              <a:extLst>
                <a:ext uri="{FF2B5EF4-FFF2-40B4-BE49-F238E27FC236}">
                  <a16:creationId xmlns:a16="http://schemas.microsoft.com/office/drawing/2014/main" id="{43086B53-A080-4890-96BF-244F9354C404}"/>
                </a:ext>
              </a:extLst>
            </p:cNvPr>
            <p:cNvSpPr/>
            <p:nvPr/>
          </p:nvSpPr>
          <p:spPr>
            <a:xfrm>
              <a:off x="11655744" y="3985168"/>
              <a:ext cx="365841" cy="566524"/>
            </a:xfrm>
            <a:custGeom>
              <a:avLst/>
              <a:gdLst>
                <a:gd name="connsiteX0" fmla="*/ 135691 w 365841"/>
                <a:gd name="connsiteY0" fmla="*/ 131073 h 566524"/>
                <a:gd name="connsiteX1" fmla="*/ 0 w 365841"/>
                <a:gd name="connsiteY1" fmla="*/ 208417 h 566524"/>
                <a:gd name="connsiteX2" fmla="*/ 314864 w 365841"/>
                <a:gd name="connsiteY2" fmla="*/ 566524 h 566524"/>
                <a:gd name="connsiteX3" fmla="*/ 365842 w 365841"/>
                <a:gd name="connsiteY3" fmla="*/ 0 h 566524"/>
                <a:gd name="connsiteX4" fmla="*/ 180047 w 365841"/>
                <a:gd name="connsiteY4" fmla="*/ 105833 h 566524"/>
                <a:gd name="connsiteX5" fmla="*/ 135691 w 365841"/>
                <a:gd name="connsiteY5" fmla="*/ 131073 h 56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841" h="566524">
                  <a:moveTo>
                    <a:pt x="135691" y="131073"/>
                  </a:moveTo>
                  <a:lnTo>
                    <a:pt x="0" y="208417"/>
                  </a:lnTo>
                  <a:lnTo>
                    <a:pt x="314864" y="566524"/>
                  </a:lnTo>
                  <a:lnTo>
                    <a:pt x="365842" y="0"/>
                  </a:lnTo>
                  <a:lnTo>
                    <a:pt x="180047" y="105833"/>
                  </a:lnTo>
                  <a:lnTo>
                    <a:pt x="135691" y="131073"/>
                  </a:lnTo>
                  <a:close/>
                </a:path>
              </a:pathLst>
            </a:custGeom>
            <a:solidFill>
              <a:schemeClr val="accent4"/>
            </a:solidFill>
            <a:ln w="12483" cap="flat">
              <a:noFill/>
              <a:prstDash val="solid"/>
              <a:miter/>
            </a:ln>
          </p:spPr>
          <p:txBody>
            <a:bodyPr rtlCol="0" anchor="ctr"/>
            <a:lstStyle/>
            <a:p>
              <a:endParaRPr lang="en-US" dirty="0"/>
            </a:p>
          </p:txBody>
        </p:sp>
        <p:sp>
          <p:nvSpPr>
            <p:cNvPr id="1151" name="Freeform: Shape 1150">
              <a:extLst>
                <a:ext uri="{FF2B5EF4-FFF2-40B4-BE49-F238E27FC236}">
                  <a16:creationId xmlns:a16="http://schemas.microsoft.com/office/drawing/2014/main" id="{EE379345-EA0E-41B1-AE05-B4BCCED2EBAC}"/>
                </a:ext>
              </a:extLst>
            </p:cNvPr>
            <p:cNvSpPr/>
            <p:nvPr/>
          </p:nvSpPr>
          <p:spPr>
            <a:xfrm>
              <a:off x="10947175" y="2193007"/>
              <a:ext cx="1257706" cy="831793"/>
            </a:xfrm>
            <a:custGeom>
              <a:avLst/>
              <a:gdLst>
                <a:gd name="connsiteX0" fmla="*/ 1160124 w 1257706"/>
                <a:gd name="connsiteY0" fmla="*/ 68223 h 831793"/>
                <a:gd name="connsiteX1" fmla="*/ 1150765 w 1257706"/>
                <a:gd name="connsiteY1" fmla="*/ 77856 h 831793"/>
                <a:gd name="connsiteX2" fmla="*/ 1150253 w 1257706"/>
                <a:gd name="connsiteY2" fmla="*/ 77844 h 831793"/>
                <a:gd name="connsiteX3" fmla="*/ 1143006 w 1257706"/>
                <a:gd name="connsiteY3" fmla="*/ 71347 h 831793"/>
                <a:gd name="connsiteX4" fmla="*/ 586997 w 1257706"/>
                <a:gd name="connsiteY4" fmla="*/ 359981 h 831793"/>
                <a:gd name="connsiteX5" fmla="*/ 586997 w 1257706"/>
                <a:gd name="connsiteY5" fmla="*/ 360981 h 831793"/>
                <a:gd name="connsiteX6" fmla="*/ 585247 w 1257706"/>
                <a:gd name="connsiteY6" fmla="*/ 362855 h 831793"/>
                <a:gd name="connsiteX7" fmla="*/ 583748 w 1257706"/>
                <a:gd name="connsiteY7" fmla="*/ 360731 h 831793"/>
                <a:gd name="connsiteX8" fmla="*/ 583748 w 1257706"/>
                <a:gd name="connsiteY8" fmla="*/ 359357 h 831793"/>
                <a:gd name="connsiteX9" fmla="*/ 424942 w 1257706"/>
                <a:gd name="connsiteY9" fmla="*/ 193173 h 831793"/>
                <a:gd name="connsiteX10" fmla="*/ 417695 w 1257706"/>
                <a:gd name="connsiteY10" fmla="*/ 197046 h 831793"/>
                <a:gd name="connsiteX11" fmla="*/ 409323 w 1257706"/>
                <a:gd name="connsiteY11" fmla="*/ 185551 h 831793"/>
                <a:gd name="connsiteX12" fmla="*/ 419194 w 1257706"/>
                <a:gd name="connsiteY12" fmla="*/ 0 h 831793"/>
                <a:gd name="connsiteX13" fmla="*/ 126820 w 1257706"/>
                <a:gd name="connsiteY13" fmla="*/ 147816 h 831793"/>
                <a:gd name="connsiteX14" fmla="*/ 86088 w 1257706"/>
                <a:gd name="connsiteY14" fmla="*/ 168433 h 831793"/>
                <a:gd name="connsiteX15" fmla="*/ 0 w 1257706"/>
                <a:gd name="connsiteY15" fmla="*/ 211916 h 831793"/>
                <a:gd name="connsiteX16" fmla="*/ 576376 w 1257706"/>
                <a:gd name="connsiteY16" fmla="*/ 831793 h 831793"/>
                <a:gd name="connsiteX17" fmla="*/ 1257707 w 1257706"/>
                <a:gd name="connsiteY17" fmla="*/ 468563 h 831793"/>
                <a:gd name="connsiteX18" fmla="*/ 1257707 w 1257706"/>
                <a:gd name="connsiteY18" fmla="*/ 135946 h 831793"/>
                <a:gd name="connsiteX19" fmla="*/ 1162373 w 1257706"/>
                <a:gd name="connsiteY19" fmla="*/ 41234 h 83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7706" h="831793">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52" name="Freeform: Shape 1151">
              <a:extLst>
                <a:ext uri="{FF2B5EF4-FFF2-40B4-BE49-F238E27FC236}">
                  <a16:creationId xmlns:a16="http://schemas.microsoft.com/office/drawing/2014/main" id="{DCEFBA19-303A-4E7C-9654-09B87860C256}"/>
                </a:ext>
              </a:extLst>
            </p:cNvPr>
            <p:cNvSpPr/>
            <p:nvPr/>
          </p:nvSpPr>
          <p:spPr>
            <a:xfrm>
              <a:off x="11372242" y="2162020"/>
              <a:ext cx="172550" cy="390344"/>
            </a:xfrm>
            <a:custGeom>
              <a:avLst/>
              <a:gdLst>
                <a:gd name="connsiteX0" fmla="*/ 13869 w 172550"/>
                <a:gd name="connsiteY0" fmla="*/ 0 h 390344"/>
                <a:gd name="connsiteX1" fmla="*/ 12994 w 172550"/>
                <a:gd name="connsiteY1" fmla="*/ 14869 h 390344"/>
                <a:gd name="connsiteX2" fmla="*/ 2374 w 172550"/>
                <a:gd name="connsiteY2" fmla="*/ 217788 h 390344"/>
                <a:gd name="connsiteX3" fmla="*/ 0 w 172550"/>
                <a:gd name="connsiteY3" fmla="*/ 224161 h 390344"/>
                <a:gd name="connsiteX4" fmla="*/ 158806 w 172550"/>
                <a:gd name="connsiteY4" fmla="*/ 390344 h 390344"/>
                <a:gd name="connsiteX5" fmla="*/ 172550 w 172550"/>
                <a:gd name="connsiteY5" fmla="*/ 163810 h 39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550" h="390344">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w="12483" cap="flat">
              <a:noFill/>
              <a:prstDash val="solid"/>
              <a:miter/>
            </a:ln>
          </p:spPr>
          <p:txBody>
            <a:bodyPr rtlCol="0" anchor="ctr"/>
            <a:lstStyle/>
            <a:p>
              <a:endParaRPr lang="en-US" dirty="0"/>
            </a:p>
          </p:txBody>
        </p:sp>
        <p:sp>
          <p:nvSpPr>
            <p:cNvPr id="1153" name="Freeform: Shape 1152">
              <a:extLst>
                <a:ext uri="{FF2B5EF4-FFF2-40B4-BE49-F238E27FC236}">
                  <a16:creationId xmlns:a16="http://schemas.microsoft.com/office/drawing/2014/main" id="{B9EB9206-AE3D-4CB8-BE89-7169E0AD8452}"/>
                </a:ext>
              </a:extLst>
            </p:cNvPr>
            <p:cNvSpPr/>
            <p:nvPr/>
          </p:nvSpPr>
          <p:spPr>
            <a:xfrm>
              <a:off x="11534171" y="2039069"/>
              <a:ext cx="574127" cy="514045"/>
            </a:xfrm>
            <a:custGeom>
              <a:avLst/>
              <a:gdLst>
                <a:gd name="connsiteX0" fmla="*/ 559258 w 574127"/>
                <a:gd name="connsiteY0" fmla="*/ 172931 h 514045"/>
                <a:gd name="connsiteX1" fmla="*/ 574127 w 574127"/>
                <a:gd name="connsiteY1" fmla="*/ 0 h 514045"/>
                <a:gd name="connsiteX2" fmla="*/ 13869 w 574127"/>
                <a:gd name="connsiteY2" fmla="*/ 287386 h 514045"/>
                <a:gd name="connsiteX3" fmla="*/ 0 w 574127"/>
                <a:gd name="connsiteY3" fmla="*/ 514045 h 514045"/>
                <a:gd name="connsiteX4" fmla="*/ 556010 w 574127"/>
                <a:gd name="connsiteY4" fmla="*/ 225410 h 514045"/>
                <a:gd name="connsiteX5" fmla="*/ 555260 w 574127"/>
                <a:gd name="connsiteY5" fmla="*/ 220037 h 51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127" h="514045">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w="12483" cap="flat">
              <a:noFill/>
              <a:prstDash val="solid"/>
              <a:miter/>
            </a:ln>
          </p:spPr>
          <p:txBody>
            <a:bodyPr rtlCol="0" anchor="ctr"/>
            <a:lstStyle/>
            <a:p>
              <a:endParaRPr lang="en-US" dirty="0"/>
            </a:p>
          </p:txBody>
        </p:sp>
        <p:sp>
          <p:nvSpPr>
            <p:cNvPr id="1154" name="Freeform: Shape 1153">
              <a:extLst>
                <a:ext uri="{FF2B5EF4-FFF2-40B4-BE49-F238E27FC236}">
                  <a16:creationId xmlns:a16="http://schemas.microsoft.com/office/drawing/2014/main" id="{3B386D4D-D3CF-4535-A113-A2F3308065C5}"/>
                </a:ext>
              </a:extLst>
            </p:cNvPr>
            <p:cNvSpPr/>
            <p:nvPr/>
          </p:nvSpPr>
          <p:spPr>
            <a:xfrm>
              <a:off x="11386985" y="1876259"/>
              <a:ext cx="720188" cy="446571"/>
            </a:xfrm>
            <a:custGeom>
              <a:avLst/>
              <a:gdLst>
                <a:gd name="connsiteX0" fmla="*/ 134067 w 720188"/>
                <a:gd name="connsiteY0" fmla="*/ 213915 h 446571"/>
                <a:gd name="connsiteX1" fmla="*/ 0 w 720188"/>
                <a:gd name="connsiteY1" fmla="*/ 281638 h 446571"/>
                <a:gd name="connsiteX2" fmla="*/ 159806 w 720188"/>
                <a:gd name="connsiteY2" fmla="*/ 446572 h 446571"/>
                <a:gd name="connsiteX3" fmla="*/ 720189 w 720188"/>
                <a:gd name="connsiteY3" fmla="*/ 159311 h 446571"/>
                <a:gd name="connsiteX4" fmla="*/ 614110 w 720188"/>
                <a:gd name="connsiteY4" fmla="*/ 55103 h 446571"/>
                <a:gd name="connsiteX5" fmla="*/ 557759 w 720188"/>
                <a:gd name="connsiteY5" fmla="*/ 0 h 446571"/>
                <a:gd name="connsiteX6" fmla="*/ 441184 w 720188"/>
                <a:gd name="connsiteY6" fmla="*/ 58852 h 446571"/>
                <a:gd name="connsiteX7" fmla="*/ 321236 w 720188"/>
                <a:gd name="connsiteY7" fmla="*/ 119452 h 446571"/>
                <a:gd name="connsiteX8" fmla="*/ 156557 w 720188"/>
                <a:gd name="connsiteY8" fmla="*/ 202544 h 446571"/>
                <a:gd name="connsiteX9" fmla="*/ 134067 w 720188"/>
                <a:gd name="connsiteY9" fmla="*/ 213915 h 44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188" h="446571">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w="12483" cap="flat">
              <a:noFill/>
              <a:prstDash val="solid"/>
              <a:miter/>
            </a:ln>
          </p:spPr>
          <p:txBody>
            <a:bodyPr rtlCol="0" anchor="ctr"/>
            <a:lstStyle/>
            <a:p>
              <a:endParaRPr lang="en-US" dirty="0"/>
            </a:p>
          </p:txBody>
        </p:sp>
        <p:sp>
          <p:nvSpPr>
            <p:cNvPr id="1155" name="Freeform: Shape 1154">
              <a:extLst>
                <a:ext uri="{FF2B5EF4-FFF2-40B4-BE49-F238E27FC236}">
                  <a16:creationId xmlns:a16="http://schemas.microsoft.com/office/drawing/2014/main" id="{03A8261F-766F-49A6-AA2B-79AFE481DD94}"/>
                </a:ext>
              </a:extLst>
            </p:cNvPr>
            <p:cNvSpPr/>
            <p:nvPr/>
          </p:nvSpPr>
          <p:spPr>
            <a:xfrm>
              <a:off x="10821479" y="4586053"/>
              <a:ext cx="147311" cy="885646"/>
            </a:xfrm>
            <a:custGeom>
              <a:avLst/>
              <a:gdLst>
                <a:gd name="connsiteX0" fmla="*/ 23865 w 147311"/>
                <a:gd name="connsiteY0" fmla="*/ 0 h 885646"/>
                <a:gd name="connsiteX1" fmla="*/ 12495 w 147311"/>
                <a:gd name="connsiteY1" fmla="*/ 361231 h 885646"/>
                <a:gd name="connsiteX2" fmla="*/ 750 w 147311"/>
                <a:gd name="connsiteY2" fmla="*/ 730334 h 885646"/>
                <a:gd name="connsiteX3" fmla="*/ 750 w 147311"/>
                <a:gd name="connsiteY3" fmla="*/ 731833 h 885646"/>
                <a:gd name="connsiteX4" fmla="*/ 750 w 147311"/>
                <a:gd name="connsiteY4" fmla="*/ 733957 h 885646"/>
                <a:gd name="connsiteX5" fmla="*/ 0 w 147311"/>
                <a:gd name="connsiteY5" fmla="*/ 735707 h 885646"/>
                <a:gd name="connsiteX6" fmla="*/ 0 w 147311"/>
                <a:gd name="connsiteY6" fmla="*/ 735707 h 885646"/>
                <a:gd name="connsiteX7" fmla="*/ 118699 w 147311"/>
                <a:gd name="connsiteY7" fmla="*/ 885647 h 885646"/>
                <a:gd name="connsiteX8" fmla="*/ 147311 w 147311"/>
                <a:gd name="connsiteY8" fmla="*/ 148441 h 885646"/>
                <a:gd name="connsiteX9" fmla="*/ 127320 w 147311"/>
                <a:gd name="connsiteY9" fmla="*/ 124075 h 8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11" h="885646">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w="12483" cap="flat">
              <a:noFill/>
              <a:prstDash val="solid"/>
              <a:miter/>
            </a:ln>
          </p:spPr>
          <p:txBody>
            <a:bodyPr rtlCol="0" anchor="ctr"/>
            <a:lstStyle/>
            <a:p>
              <a:endParaRPr lang="en-US" dirty="0"/>
            </a:p>
          </p:txBody>
        </p:sp>
        <p:sp>
          <p:nvSpPr>
            <p:cNvPr id="1156" name="Freeform: Shape 1155">
              <a:extLst>
                <a:ext uri="{FF2B5EF4-FFF2-40B4-BE49-F238E27FC236}">
                  <a16:creationId xmlns:a16="http://schemas.microsoft.com/office/drawing/2014/main" id="{4D411087-07A3-42A0-A6D3-F006E9D06C06}"/>
                </a:ext>
              </a:extLst>
            </p:cNvPr>
            <p:cNvSpPr/>
            <p:nvPr/>
          </p:nvSpPr>
          <p:spPr>
            <a:xfrm>
              <a:off x="9432080" y="5324884"/>
              <a:ext cx="1506223" cy="980608"/>
            </a:xfrm>
            <a:custGeom>
              <a:avLst/>
              <a:gdLst>
                <a:gd name="connsiteX0" fmla="*/ 1386026 w 1506223"/>
                <a:gd name="connsiteY0" fmla="*/ 0 h 980608"/>
                <a:gd name="connsiteX1" fmla="*/ 1385151 w 1506223"/>
                <a:gd name="connsiteY1" fmla="*/ 750 h 980608"/>
                <a:gd name="connsiteX2" fmla="*/ 1175992 w 1506223"/>
                <a:gd name="connsiteY2" fmla="*/ 123950 h 980608"/>
                <a:gd name="connsiteX3" fmla="*/ 1062041 w 1506223"/>
                <a:gd name="connsiteY3" fmla="*/ 191049 h 980608"/>
                <a:gd name="connsiteX4" fmla="*/ 644971 w 1506223"/>
                <a:gd name="connsiteY4" fmla="*/ 436576 h 980608"/>
                <a:gd name="connsiteX5" fmla="*/ 619107 w 1506223"/>
                <a:gd name="connsiteY5" fmla="*/ 451945 h 980608"/>
                <a:gd name="connsiteX6" fmla="*/ 515777 w 1506223"/>
                <a:gd name="connsiteY6" fmla="*/ 512795 h 980608"/>
                <a:gd name="connsiteX7" fmla="*/ 95333 w 1506223"/>
                <a:gd name="connsiteY7" fmla="*/ 760322 h 980608"/>
                <a:gd name="connsiteX8" fmla="*/ 0 w 1506223"/>
                <a:gd name="connsiteY8" fmla="*/ 816424 h 980608"/>
                <a:gd name="connsiteX9" fmla="*/ 113701 w 1506223"/>
                <a:gd name="connsiteY9" fmla="*/ 980609 h 980608"/>
                <a:gd name="connsiteX10" fmla="*/ 113701 w 1506223"/>
                <a:gd name="connsiteY10" fmla="*/ 980609 h 980608"/>
                <a:gd name="connsiteX11" fmla="*/ 1506224 w 1506223"/>
                <a:gd name="connsiteY11" fmla="*/ 151814 h 98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223" h="980608">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w="12483" cap="flat">
              <a:noFill/>
              <a:prstDash val="solid"/>
              <a:miter/>
            </a:ln>
          </p:spPr>
          <p:txBody>
            <a:bodyPr rtlCol="0" anchor="ctr"/>
            <a:lstStyle/>
            <a:p>
              <a:endParaRPr lang="en-US" dirty="0"/>
            </a:p>
          </p:txBody>
        </p:sp>
        <p:sp>
          <p:nvSpPr>
            <p:cNvPr id="1157" name="Freeform: Shape 1156">
              <a:extLst>
                <a:ext uri="{FF2B5EF4-FFF2-40B4-BE49-F238E27FC236}">
                  <a16:creationId xmlns:a16="http://schemas.microsoft.com/office/drawing/2014/main" id="{B4866C5F-6E21-4C2E-9D3B-91CEFDACB7C0}"/>
                </a:ext>
              </a:extLst>
            </p:cNvPr>
            <p:cNvSpPr/>
            <p:nvPr/>
          </p:nvSpPr>
          <p:spPr>
            <a:xfrm>
              <a:off x="9548030" y="5479572"/>
              <a:ext cx="1459369" cy="921757"/>
            </a:xfrm>
            <a:custGeom>
              <a:avLst/>
              <a:gdLst>
                <a:gd name="connsiteX0" fmla="*/ 1392273 w 1459369"/>
                <a:gd name="connsiteY0" fmla="*/ 0 h 921757"/>
                <a:gd name="connsiteX1" fmla="*/ 0 w 1459369"/>
                <a:gd name="connsiteY1" fmla="*/ 829419 h 921757"/>
                <a:gd name="connsiteX2" fmla="*/ 63597 w 1459369"/>
                <a:gd name="connsiteY2" fmla="*/ 921257 h 921757"/>
                <a:gd name="connsiteX3" fmla="*/ 63847 w 1459369"/>
                <a:gd name="connsiteY3" fmla="*/ 921757 h 921757"/>
                <a:gd name="connsiteX4" fmla="*/ 1459369 w 1459369"/>
                <a:gd name="connsiteY4" fmla="*/ 85091 h 921757"/>
                <a:gd name="connsiteX5" fmla="*/ 1392273 w 1459369"/>
                <a:gd name="connsiteY5" fmla="*/ 0 h 92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9369" h="921757">
                  <a:moveTo>
                    <a:pt x="1392273" y="0"/>
                  </a:moveTo>
                  <a:lnTo>
                    <a:pt x="0" y="829419"/>
                  </a:lnTo>
                  <a:lnTo>
                    <a:pt x="63597" y="921257"/>
                  </a:lnTo>
                  <a:lnTo>
                    <a:pt x="63847" y="921757"/>
                  </a:lnTo>
                  <a:lnTo>
                    <a:pt x="1459369" y="85091"/>
                  </a:lnTo>
                  <a:lnTo>
                    <a:pt x="1392273" y="0"/>
                  </a:lnTo>
                  <a:close/>
                </a:path>
              </a:pathLst>
            </a:custGeom>
            <a:solidFill>
              <a:schemeClr val="accent2"/>
            </a:solidFill>
            <a:ln w="12483" cap="flat">
              <a:noFill/>
              <a:prstDash val="solid"/>
              <a:miter/>
            </a:ln>
          </p:spPr>
          <p:txBody>
            <a:bodyPr rtlCol="0" anchor="ctr"/>
            <a:lstStyle/>
            <a:p>
              <a:endParaRPr lang="en-US" dirty="0"/>
            </a:p>
          </p:txBody>
        </p:sp>
        <p:sp>
          <p:nvSpPr>
            <p:cNvPr id="1158" name="Freeform: Shape 1157">
              <a:extLst>
                <a:ext uri="{FF2B5EF4-FFF2-40B4-BE49-F238E27FC236}">
                  <a16:creationId xmlns:a16="http://schemas.microsoft.com/office/drawing/2014/main" id="{C3228EAD-A031-47BE-A6B2-1FF893E21FAD}"/>
                </a:ext>
              </a:extLst>
            </p:cNvPr>
            <p:cNvSpPr/>
            <p:nvPr/>
          </p:nvSpPr>
          <p:spPr>
            <a:xfrm>
              <a:off x="10956421" y="4342900"/>
              <a:ext cx="438935" cy="261395"/>
            </a:xfrm>
            <a:custGeom>
              <a:avLst/>
              <a:gdLst>
                <a:gd name="connsiteX0" fmla="*/ 0 w 438935"/>
                <a:gd name="connsiteY0" fmla="*/ 239280 h 261395"/>
                <a:gd name="connsiteX1" fmla="*/ 18242 w 438935"/>
                <a:gd name="connsiteY1" fmla="*/ 261396 h 261395"/>
                <a:gd name="connsiteX2" fmla="*/ 438935 w 438935"/>
                <a:gd name="connsiteY2" fmla="*/ 21241 h 261395"/>
                <a:gd name="connsiteX3" fmla="*/ 421693 w 438935"/>
                <a:gd name="connsiteY3" fmla="*/ 1125 h 261395"/>
                <a:gd name="connsiteX4" fmla="*/ 421693 w 438935"/>
                <a:gd name="connsiteY4" fmla="*/ 1125 h 261395"/>
                <a:gd name="connsiteX5" fmla="*/ 420943 w 438935"/>
                <a:gd name="connsiteY5" fmla="*/ 0 h 26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935" h="261395">
                  <a:moveTo>
                    <a:pt x="0" y="239280"/>
                  </a:moveTo>
                  <a:lnTo>
                    <a:pt x="18242" y="261396"/>
                  </a:lnTo>
                  <a:lnTo>
                    <a:pt x="438935" y="21241"/>
                  </a:lnTo>
                  <a:lnTo>
                    <a:pt x="421693" y="1125"/>
                  </a:lnTo>
                  <a:lnTo>
                    <a:pt x="421693" y="1125"/>
                  </a:lnTo>
                  <a:lnTo>
                    <a:pt x="420943" y="0"/>
                  </a:lnTo>
                  <a:close/>
                </a:path>
              </a:pathLst>
            </a:custGeom>
            <a:solidFill>
              <a:schemeClr val="accent6"/>
            </a:solidFill>
            <a:ln w="12483" cap="flat">
              <a:noFill/>
              <a:prstDash val="solid"/>
              <a:miter/>
            </a:ln>
          </p:spPr>
          <p:txBody>
            <a:bodyPr rtlCol="0" anchor="ctr"/>
            <a:lstStyle/>
            <a:p>
              <a:endParaRPr lang="en-US" dirty="0"/>
            </a:p>
          </p:txBody>
        </p:sp>
        <p:sp>
          <p:nvSpPr>
            <p:cNvPr id="1159" name="Freeform: Shape 1158">
              <a:extLst>
                <a:ext uri="{FF2B5EF4-FFF2-40B4-BE49-F238E27FC236}">
                  <a16:creationId xmlns:a16="http://schemas.microsoft.com/office/drawing/2014/main" id="{7354E27F-0FA9-45F4-9B24-39D4151E0F7C}"/>
                </a:ext>
              </a:extLst>
            </p:cNvPr>
            <p:cNvSpPr/>
            <p:nvPr/>
          </p:nvSpPr>
          <p:spPr>
            <a:xfrm>
              <a:off x="10950549" y="4586053"/>
              <a:ext cx="22240" cy="143942"/>
            </a:xfrm>
            <a:custGeom>
              <a:avLst/>
              <a:gdLst>
                <a:gd name="connsiteX0" fmla="*/ 4623 w 22240"/>
                <a:gd name="connsiteY0" fmla="*/ 0 h 143942"/>
                <a:gd name="connsiteX1" fmla="*/ 0 w 22240"/>
                <a:gd name="connsiteY1" fmla="*/ 122701 h 143942"/>
                <a:gd name="connsiteX2" fmla="*/ 17492 w 22240"/>
                <a:gd name="connsiteY2" fmla="*/ 143942 h 143942"/>
                <a:gd name="connsiteX3" fmla="*/ 22240 w 22240"/>
                <a:gd name="connsiteY3" fmla="*/ 21366 h 143942"/>
                <a:gd name="connsiteX4" fmla="*/ 4623 w 22240"/>
                <a:gd name="connsiteY4" fmla="*/ 0 h 1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0" h="143942">
                  <a:moveTo>
                    <a:pt x="4623" y="0"/>
                  </a:moveTo>
                  <a:lnTo>
                    <a:pt x="0" y="122701"/>
                  </a:lnTo>
                  <a:lnTo>
                    <a:pt x="17492" y="143942"/>
                  </a:lnTo>
                  <a:lnTo>
                    <a:pt x="22240" y="21366"/>
                  </a:lnTo>
                  <a:lnTo>
                    <a:pt x="4623" y="0"/>
                  </a:lnTo>
                  <a:close/>
                </a:path>
              </a:pathLst>
            </a:custGeom>
            <a:solidFill>
              <a:schemeClr val="accent6"/>
            </a:solidFill>
            <a:ln w="12483" cap="flat">
              <a:noFill/>
              <a:prstDash val="solid"/>
              <a:miter/>
            </a:ln>
          </p:spPr>
          <p:txBody>
            <a:bodyPr rtlCol="0" anchor="ctr"/>
            <a:lstStyle/>
            <a:p>
              <a:endParaRPr lang="en-US" dirty="0"/>
            </a:p>
          </p:txBody>
        </p:sp>
        <p:sp>
          <p:nvSpPr>
            <p:cNvPr id="1160" name="Freeform: Shape 1159">
              <a:extLst>
                <a:ext uri="{FF2B5EF4-FFF2-40B4-BE49-F238E27FC236}">
                  <a16:creationId xmlns:a16="http://schemas.microsoft.com/office/drawing/2014/main" id="{53CF761F-E8C9-4150-A9AF-8B178845F4FD}"/>
                </a:ext>
              </a:extLst>
            </p:cNvPr>
            <p:cNvSpPr/>
            <p:nvPr/>
          </p:nvSpPr>
          <p:spPr>
            <a:xfrm>
              <a:off x="8130267" y="6018357"/>
              <a:ext cx="317487" cy="192923"/>
            </a:xfrm>
            <a:custGeom>
              <a:avLst/>
              <a:gdLst>
                <a:gd name="connsiteX0" fmla="*/ 317488 w 317487"/>
                <a:gd name="connsiteY0" fmla="*/ 18617 h 192923"/>
                <a:gd name="connsiteX1" fmla="*/ 305743 w 317487"/>
                <a:gd name="connsiteY1" fmla="*/ 375 h 192923"/>
                <a:gd name="connsiteX2" fmla="*/ 305493 w 317487"/>
                <a:gd name="connsiteY2" fmla="*/ 0 h 192923"/>
                <a:gd name="connsiteX3" fmla="*/ 0 w 317487"/>
                <a:gd name="connsiteY3" fmla="*/ 174056 h 192923"/>
                <a:gd name="connsiteX4" fmla="*/ 11995 w 317487"/>
                <a:gd name="connsiteY4" fmla="*/ 192923 h 192923"/>
                <a:gd name="connsiteX5" fmla="*/ 276630 w 317487"/>
                <a:gd name="connsiteY5" fmla="*/ 41858 h 192923"/>
                <a:gd name="connsiteX6" fmla="*/ 312615 w 317487"/>
                <a:gd name="connsiteY6" fmla="*/ 21366 h 192923"/>
                <a:gd name="connsiteX7" fmla="*/ 317488 w 317487"/>
                <a:gd name="connsiteY7" fmla="*/ 18617 h 1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487" h="192923">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w="12483" cap="flat">
              <a:noFill/>
              <a:prstDash val="solid"/>
              <a:miter/>
            </a:ln>
          </p:spPr>
          <p:txBody>
            <a:bodyPr rtlCol="0" anchor="ctr"/>
            <a:lstStyle/>
            <a:p>
              <a:endParaRPr lang="en-US" dirty="0"/>
            </a:p>
          </p:txBody>
        </p:sp>
        <p:sp>
          <p:nvSpPr>
            <p:cNvPr id="1161" name="Freeform: Shape 1160">
              <a:extLst>
                <a:ext uri="{FF2B5EF4-FFF2-40B4-BE49-F238E27FC236}">
                  <a16:creationId xmlns:a16="http://schemas.microsoft.com/office/drawing/2014/main" id="{4FD16777-260E-40D8-8F1C-A7EC5A86A1EE}"/>
                </a:ext>
              </a:extLst>
            </p:cNvPr>
            <p:cNvSpPr/>
            <p:nvPr/>
          </p:nvSpPr>
          <p:spPr>
            <a:xfrm>
              <a:off x="8149009" y="6079957"/>
              <a:ext cx="297871" cy="227784"/>
            </a:xfrm>
            <a:custGeom>
              <a:avLst/>
              <a:gdLst>
                <a:gd name="connsiteX0" fmla="*/ 297746 w 297871"/>
                <a:gd name="connsiteY0" fmla="*/ 61226 h 227784"/>
                <a:gd name="connsiteX1" fmla="*/ 297746 w 297871"/>
                <a:gd name="connsiteY1" fmla="*/ 60476 h 227784"/>
                <a:gd name="connsiteX2" fmla="*/ 296372 w 297871"/>
                <a:gd name="connsiteY2" fmla="*/ 46481 h 227784"/>
                <a:gd name="connsiteX3" fmla="*/ 265385 w 297871"/>
                <a:gd name="connsiteY3" fmla="*/ 0 h 227784"/>
                <a:gd name="connsiteX4" fmla="*/ 265385 w 297871"/>
                <a:gd name="connsiteY4" fmla="*/ 0 h 227784"/>
                <a:gd name="connsiteX5" fmla="*/ 0 w 297871"/>
                <a:gd name="connsiteY5" fmla="*/ 151440 h 227784"/>
                <a:gd name="connsiteX6" fmla="*/ 8871 w 297871"/>
                <a:gd name="connsiteY6" fmla="*/ 227784 h 227784"/>
                <a:gd name="connsiteX7" fmla="*/ 297871 w 297871"/>
                <a:gd name="connsiteY7" fmla="*/ 62475 h 227784"/>
                <a:gd name="connsiteX8" fmla="*/ 297746 w 297871"/>
                <a:gd name="connsiteY8" fmla="*/ 61226 h 227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871" h="227784">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w="12483" cap="flat">
              <a:noFill/>
              <a:prstDash val="solid"/>
              <a:miter/>
            </a:ln>
          </p:spPr>
          <p:txBody>
            <a:bodyPr rtlCol="0" anchor="ctr"/>
            <a:lstStyle/>
            <a:p>
              <a:endParaRPr lang="en-US" dirty="0"/>
            </a:p>
          </p:txBody>
        </p:sp>
        <p:sp>
          <p:nvSpPr>
            <p:cNvPr id="1162" name="Freeform: Shape 1161">
              <a:extLst>
                <a:ext uri="{FF2B5EF4-FFF2-40B4-BE49-F238E27FC236}">
                  <a16:creationId xmlns:a16="http://schemas.microsoft.com/office/drawing/2014/main" id="{CE9A83FD-A700-4462-BA4E-22BFF42B40F2}"/>
                </a:ext>
              </a:extLst>
            </p:cNvPr>
            <p:cNvSpPr/>
            <p:nvPr/>
          </p:nvSpPr>
          <p:spPr>
            <a:xfrm>
              <a:off x="9613876" y="5567662"/>
              <a:ext cx="1502475" cy="996602"/>
            </a:xfrm>
            <a:custGeom>
              <a:avLst/>
              <a:gdLst>
                <a:gd name="connsiteX0" fmla="*/ 0 w 1502475"/>
                <a:gd name="connsiteY0" fmla="*/ 837166 h 996602"/>
                <a:gd name="connsiteX1" fmla="*/ 81465 w 1502475"/>
                <a:gd name="connsiteY1" fmla="*/ 954869 h 996602"/>
                <a:gd name="connsiteX2" fmla="*/ 81465 w 1502475"/>
                <a:gd name="connsiteY2" fmla="*/ 956119 h 996602"/>
                <a:gd name="connsiteX3" fmla="*/ 82339 w 1502475"/>
                <a:gd name="connsiteY3" fmla="*/ 957993 h 996602"/>
                <a:gd name="connsiteX4" fmla="*/ 82339 w 1502475"/>
                <a:gd name="connsiteY4" fmla="*/ 960117 h 996602"/>
                <a:gd name="connsiteX5" fmla="*/ 82339 w 1502475"/>
                <a:gd name="connsiteY5" fmla="*/ 961492 h 996602"/>
                <a:gd name="connsiteX6" fmla="*/ 83339 w 1502475"/>
                <a:gd name="connsiteY6" fmla="*/ 996603 h 996602"/>
                <a:gd name="connsiteX7" fmla="*/ 1502476 w 1502475"/>
                <a:gd name="connsiteY7" fmla="*/ 137195 h 996602"/>
                <a:gd name="connsiteX8" fmla="*/ 1395772 w 1502475"/>
                <a:gd name="connsiteY8" fmla="*/ 0 h 99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2475" h="996602">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w="12483" cap="flat">
              <a:noFill/>
              <a:prstDash val="solid"/>
              <a:miter/>
            </a:ln>
          </p:spPr>
          <p:txBody>
            <a:bodyPr rtlCol="0" anchor="ctr"/>
            <a:lstStyle/>
            <a:p>
              <a:endParaRPr lang="en-US" dirty="0"/>
            </a:p>
          </p:txBody>
        </p:sp>
        <p:sp>
          <p:nvSpPr>
            <p:cNvPr id="1163" name="Freeform: Shape 1162">
              <a:extLst>
                <a:ext uri="{FF2B5EF4-FFF2-40B4-BE49-F238E27FC236}">
                  <a16:creationId xmlns:a16="http://schemas.microsoft.com/office/drawing/2014/main" id="{9BAAE155-22BF-436B-AC49-25C51626D414}"/>
                </a:ext>
              </a:extLst>
            </p:cNvPr>
            <p:cNvSpPr/>
            <p:nvPr/>
          </p:nvSpPr>
          <p:spPr>
            <a:xfrm>
              <a:off x="8160879" y="6174669"/>
              <a:ext cx="369465" cy="281137"/>
            </a:xfrm>
            <a:custGeom>
              <a:avLst/>
              <a:gdLst>
                <a:gd name="connsiteX0" fmla="*/ 369465 w 369465"/>
                <a:gd name="connsiteY0" fmla="*/ 98086 h 281137"/>
                <a:gd name="connsiteX1" fmla="*/ 306118 w 369465"/>
                <a:gd name="connsiteY1" fmla="*/ 0 h 281137"/>
                <a:gd name="connsiteX2" fmla="*/ 306118 w 369465"/>
                <a:gd name="connsiteY2" fmla="*/ 0 h 281137"/>
                <a:gd name="connsiteX3" fmla="*/ 2249 w 369465"/>
                <a:gd name="connsiteY3" fmla="*/ 174930 h 281137"/>
                <a:gd name="connsiteX4" fmla="*/ 2249 w 369465"/>
                <a:gd name="connsiteY4" fmla="*/ 176805 h 281137"/>
                <a:gd name="connsiteX5" fmla="*/ 2249 w 369465"/>
                <a:gd name="connsiteY5" fmla="*/ 179054 h 281137"/>
                <a:gd name="connsiteX6" fmla="*/ 2249 w 369465"/>
                <a:gd name="connsiteY6" fmla="*/ 181053 h 281137"/>
                <a:gd name="connsiteX7" fmla="*/ 1499 w 369465"/>
                <a:gd name="connsiteY7" fmla="*/ 182802 h 281137"/>
                <a:gd name="connsiteX8" fmla="*/ 625 w 369465"/>
                <a:gd name="connsiteY8" fmla="*/ 184676 h 281137"/>
                <a:gd name="connsiteX9" fmla="*/ 0 w 369465"/>
                <a:gd name="connsiteY9" fmla="*/ 185426 h 281137"/>
                <a:gd name="connsiteX10" fmla="*/ 999 w 369465"/>
                <a:gd name="connsiteY10" fmla="*/ 193673 h 281137"/>
                <a:gd name="connsiteX11" fmla="*/ 55351 w 369465"/>
                <a:gd name="connsiteY11" fmla="*/ 281138 h 28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465" h="281137">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w="12483" cap="flat">
              <a:noFill/>
              <a:prstDash val="solid"/>
              <a:miter/>
            </a:ln>
          </p:spPr>
          <p:txBody>
            <a:bodyPr rtlCol="0" anchor="ctr"/>
            <a:lstStyle/>
            <a:p>
              <a:endParaRPr lang="en-US" dirty="0"/>
            </a:p>
          </p:txBody>
        </p:sp>
        <p:sp>
          <p:nvSpPr>
            <p:cNvPr id="1164" name="Freeform: Shape 1163">
              <a:extLst>
                <a:ext uri="{FF2B5EF4-FFF2-40B4-BE49-F238E27FC236}">
                  <a16:creationId xmlns:a16="http://schemas.microsoft.com/office/drawing/2014/main" id="{4FC9D847-0F9E-4D2C-A86F-65973F2F916C}"/>
                </a:ext>
              </a:extLst>
            </p:cNvPr>
            <p:cNvSpPr/>
            <p:nvPr/>
          </p:nvSpPr>
          <p:spPr>
            <a:xfrm>
              <a:off x="8142512" y="632985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9FD1D0"/>
            </a:solidFill>
            <a:ln w="12483" cap="flat">
              <a:noFill/>
              <a:prstDash val="solid"/>
              <a:miter/>
            </a:ln>
          </p:spPr>
          <p:txBody>
            <a:bodyPr rtlCol="0" anchor="ctr"/>
            <a:lstStyle/>
            <a:p>
              <a:endParaRPr lang="en-US" dirty="0"/>
            </a:p>
          </p:txBody>
        </p:sp>
        <p:sp>
          <p:nvSpPr>
            <p:cNvPr id="1165" name="Freeform: Shape 1164">
              <a:extLst>
                <a:ext uri="{FF2B5EF4-FFF2-40B4-BE49-F238E27FC236}">
                  <a16:creationId xmlns:a16="http://schemas.microsoft.com/office/drawing/2014/main" id="{E634E78F-0976-4C2E-827A-03CCB2B9655E}"/>
                </a:ext>
              </a:extLst>
            </p:cNvPr>
            <p:cNvSpPr/>
            <p:nvPr/>
          </p:nvSpPr>
          <p:spPr>
            <a:xfrm>
              <a:off x="8158630" y="6145931"/>
              <a:ext cx="306242" cy="199420"/>
            </a:xfrm>
            <a:custGeom>
              <a:avLst/>
              <a:gdLst>
                <a:gd name="connsiteX0" fmla="*/ 289750 w 306242"/>
                <a:gd name="connsiteY0" fmla="*/ 0 h 199420"/>
                <a:gd name="connsiteX1" fmla="*/ 289750 w 306242"/>
                <a:gd name="connsiteY1" fmla="*/ 0 h 199420"/>
                <a:gd name="connsiteX2" fmla="*/ 0 w 306242"/>
                <a:gd name="connsiteY2" fmla="*/ 166059 h 199420"/>
                <a:gd name="connsiteX3" fmla="*/ 3873 w 306242"/>
                <a:gd name="connsiteY3" fmla="*/ 199420 h 199420"/>
                <a:gd name="connsiteX4" fmla="*/ 306243 w 306242"/>
                <a:gd name="connsiteY4" fmla="*/ 25740 h 199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42" h="199420">
                  <a:moveTo>
                    <a:pt x="289750" y="0"/>
                  </a:moveTo>
                  <a:lnTo>
                    <a:pt x="289750" y="0"/>
                  </a:lnTo>
                  <a:lnTo>
                    <a:pt x="0" y="166059"/>
                  </a:lnTo>
                  <a:lnTo>
                    <a:pt x="3873" y="199420"/>
                  </a:lnTo>
                  <a:lnTo>
                    <a:pt x="306243" y="25740"/>
                  </a:lnTo>
                  <a:close/>
                </a:path>
              </a:pathLst>
            </a:custGeom>
            <a:solidFill>
              <a:schemeClr val="accent6"/>
            </a:solidFill>
            <a:ln w="12483" cap="flat">
              <a:noFill/>
              <a:prstDash val="solid"/>
              <a:miter/>
            </a:ln>
          </p:spPr>
          <p:txBody>
            <a:bodyPr rtlCol="0" anchor="ctr"/>
            <a:lstStyle/>
            <a:p>
              <a:endParaRPr lang="en-US" dirty="0"/>
            </a:p>
          </p:txBody>
        </p:sp>
        <p:sp>
          <p:nvSpPr>
            <p:cNvPr id="1166" name="Freeform: Shape 1165">
              <a:extLst>
                <a:ext uri="{FF2B5EF4-FFF2-40B4-BE49-F238E27FC236}">
                  <a16:creationId xmlns:a16="http://schemas.microsoft.com/office/drawing/2014/main" id="{BF3C4A03-8287-4CE6-9EB2-FFBAF29DDA7F}"/>
                </a:ext>
              </a:extLst>
            </p:cNvPr>
            <p:cNvSpPr/>
            <p:nvPr/>
          </p:nvSpPr>
          <p:spPr>
            <a:xfrm>
              <a:off x="8031435" y="6057341"/>
              <a:ext cx="92085" cy="243902"/>
            </a:xfrm>
            <a:custGeom>
              <a:avLst/>
              <a:gdLst>
                <a:gd name="connsiteX0" fmla="*/ 80715 w 92085"/>
                <a:gd name="connsiteY0" fmla="*/ 138320 h 243902"/>
                <a:gd name="connsiteX1" fmla="*/ 80715 w 92085"/>
                <a:gd name="connsiteY1" fmla="*/ 136071 h 243902"/>
                <a:gd name="connsiteX2" fmla="*/ 80715 w 92085"/>
                <a:gd name="connsiteY2" fmla="*/ 134072 h 243902"/>
                <a:gd name="connsiteX3" fmla="*/ 81465 w 92085"/>
                <a:gd name="connsiteY3" fmla="*/ 132322 h 243902"/>
                <a:gd name="connsiteX4" fmla="*/ 82339 w 92085"/>
                <a:gd name="connsiteY4" fmla="*/ 130948 h 243902"/>
                <a:gd name="connsiteX5" fmla="*/ 0 w 92085"/>
                <a:gd name="connsiteY5" fmla="*/ 0 h 243902"/>
                <a:gd name="connsiteX6" fmla="*/ 1999 w 92085"/>
                <a:gd name="connsiteY6" fmla="*/ 16743 h 243902"/>
                <a:gd name="connsiteX7" fmla="*/ 12619 w 92085"/>
                <a:gd name="connsiteY7" fmla="*/ 104208 h 243902"/>
                <a:gd name="connsiteX8" fmla="*/ 14494 w 92085"/>
                <a:gd name="connsiteY8" fmla="*/ 119827 h 243902"/>
                <a:gd name="connsiteX9" fmla="*/ 92085 w 92085"/>
                <a:gd name="connsiteY9" fmla="*/ 243903 h 243902"/>
                <a:gd name="connsiteX10" fmla="*/ 79591 w 92085"/>
                <a:gd name="connsiteY10" fmla="*/ 140194 h 243902"/>
                <a:gd name="connsiteX11" fmla="*/ 80715 w 92085"/>
                <a:gd name="connsiteY11" fmla="*/ 138320 h 2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085" h="243902">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67" name="Freeform: Shape 1166">
              <a:extLst>
                <a:ext uri="{FF2B5EF4-FFF2-40B4-BE49-F238E27FC236}">
                  <a16:creationId xmlns:a16="http://schemas.microsoft.com/office/drawing/2014/main" id="{0B68DA30-6E28-46D6-BC51-0DFA0CC7D028}"/>
                </a:ext>
              </a:extLst>
            </p:cNvPr>
            <p:cNvSpPr/>
            <p:nvPr/>
          </p:nvSpPr>
          <p:spPr>
            <a:xfrm>
              <a:off x="8047678" y="6184666"/>
              <a:ext cx="150435" cy="687225"/>
            </a:xfrm>
            <a:custGeom>
              <a:avLst/>
              <a:gdLst>
                <a:gd name="connsiteX0" fmla="*/ 79341 w 150435"/>
                <a:gd name="connsiteY0" fmla="*/ 139319 h 687225"/>
                <a:gd name="connsiteX1" fmla="*/ 77592 w 150435"/>
                <a:gd name="connsiteY1" fmla="*/ 123950 h 687225"/>
                <a:gd name="connsiteX2" fmla="*/ 0 w 150435"/>
                <a:gd name="connsiteY2" fmla="*/ 0 h 687225"/>
                <a:gd name="connsiteX3" fmla="*/ 20491 w 150435"/>
                <a:gd name="connsiteY3" fmla="*/ 170182 h 687225"/>
                <a:gd name="connsiteX4" fmla="*/ 82964 w 150435"/>
                <a:gd name="connsiteY4" fmla="*/ 687226 h 687225"/>
                <a:gd name="connsiteX5" fmla="*/ 150435 w 150435"/>
                <a:gd name="connsiteY5" fmla="*/ 687226 h 687225"/>
                <a:gd name="connsiteX6" fmla="*/ 87962 w 150435"/>
                <a:gd name="connsiteY6" fmla="*/ 148066 h 687225"/>
                <a:gd name="connsiteX7" fmla="*/ 79341 w 150435"/>
                <a:gd name="connsiteY7" fmla="*/ 139319 h 68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435" h="687225">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w="12483" cap="flat">
              <a:noFill/>
              <a:prstDash val="solid"/>
              <a:miter/>
            </a:ln>
          </p:spPr>
          <p:txBody>
            <a:bodyPr rtlCol="0" anchor="ctr"/>
            <a:lstStyle/>
            <a:p>
              <a:endParaRPr lang="en-US" dirty="0"/>
            </a:p>
          </p:txBody>
        </p:sp>
        <p:sp>
          <p:nvSpPr>
            <p:cNvPr id="1168" name="Freeform: Shape 1167">
              <a:extLst>
                <a:ext uri="{FF2B5EF4-FFF2-40B4-BE49-F238E27FC236}">
                  <a16:creationId xmlns:a16="http://schemas.microsoft.com/office/drawing/2014/main" id="{CA031667-4B90-4107-BFBB-B25137DA938A}"/>
                </a:ext>
              </a:extLst>
            </p:cNvPr>
            <p:cNvSpPr/>
            <p:nvPr/>
          </p:nvSpPr>
          <p:spPr>
            <a:xfrm>
              <a:off x="8417893" y="6065713"/>
              <a:ext cx="26613" cy="53353"/>
            </a:xfrm>
            <a:custGeom>
              <a:avLst/>
              <a:gdLst>
                <a:gd name="connsiteX0" fmla="*/ 26614 w 26613"/>
                <a:gd name="connsiteY0" fmla="*/ 53354 h 53353"/>
                <a:gd name="connsiteX1" fmla="*/ 21366 w 26613"/>
                <a:gd name="connsiteY1" fmla="*/ 0 h 53353"/>
                <a:gd name="connsiteX2" fmla="*/ 0 w 26613"/>
                <a:gd name="connsiteY2" fmla="*/ 12245 h 53353"/>
                <a:gd name="connsiteX3" fmla="*/ 26614 w 26613"/>
                <a:gd name="connsiteY3" fmla="*/ 53354 h 53353"/>
              </a:gdLst>
              <a:ahLst/>
              <a:cxnLst>
                <a:cxn ang="0">
                  <a:pos x="connsiteX0" y="connsiteY0"/>
                </a:cxn>
                <a:cxn ang="0">
                  <a:pos x="connsiteX1" y="connsiteY1"/>
                </a:cxn>
                <a:cxn ang="0">
                  <a:pos x="connsiteX2" y="connsiteY2"/>
                </a:cxn>
                <a:cxn ang="0">
                  <a:pos x="connsiteX3" y="connsiteY3"/>
                </a:cxn>
              </a:cxnLst>
              <a:rect l="l" t="t" r="r" b="b"/>
              <a:pathLst>
                <a:path w="26613" h="53353">
                  <a:moveTo>
                    <a:pt x="26614" y="53354"/>
                  </a:moveTo>
                  <a:lnTo>
                    <a:pt x="21366" y="0"/>
                  </a:lnTo>
                  <a:lnTo>
                    <a:pt x="0" y="12245"/>
                  </a:lnTo>
                  <a:lnTo>
                    <a:pt x="26614" y="53354"/>
                  </a:lnTo>
                  <a:close/>
                </a:path>
              </a:pathLst>
            </a:custGeom>
            <a:solidFill>
              <a:schemeClr val="accent3"/>
            </a:solidFill>
            <a:ln w="12483" cap="flat">
              <a:noFill/>
              <a:prstDash val="solid"/>
              <a:miter/>
            </a:ln>
          </p:spPr>
          <p:txBody>
            <a:bodyPr rtlCol="0" anchor="ctr"/>
            <a:lstStyle/>
            <a:p>
              <a:endParaRPr lang="en-US" dirty="0"/>
            </a:p>
          </p:txBody>
        </p:sp>
        <p:sp>
          <p:nvSpPr>
            <p:cNvPr id="1169" name="Freeform: Shape 1168">
              <a:extLst>
                <a:ext uri="{FF2B5EF4-FFF2-40B4-BE49-F238E27FC236}">
                  <a16:creationId xmlns:a16="http://schemas.microsoft.com/office/drawing/2014/main" id="{D5D005EB-EDED-46E9-986B-ABD756A4CD3A}"/>
                </a:ext>
              </a:extLst>
            </p:cNvPr>
            <p:cNvSpPr/>
            <p:nvPr/>
          </p:nvSpPr>
          <p:spPr>
            <a:xfrm>
              <a:off x="8030186" y="5868292"/>
              <a:ext cx="402950" cy="321621"/>
            </a:xfrm>
            <a:custGeom>
              <a:avLst/>
              <a:gdLst>
                <a:gd name="connsiteX0" fmla="*/ 370090 w 402950"/>
                <a:gd name="connsiteY0" fmla="*/ 95462 h 321621"/>
                <a:gd name="connsiteX1" fmla="*/ 307617 w 402950"/>
                <a:gd name="connsiteY1" fmla="*/ 0 h 321621"/>
                <a:gd name="connsiteX2" fmla="*/ 250892 w 402950"/>
                <a:gd name="connsiteY2" fmla="*/ 31987 h 321621"/>
                <a:gd name="connsiteX3" fmla="*/ 245769 w 402950"/>
                <a:gd name="connsiteY3" fmla="*/ 34736 h 321621"/>
                <a:gd name="connsiteX4" fmla="*/ 245769 w 402950"/>
                <a:gd name="connsiteY4" fmla="*/ 34736 h 321621"/>
                <a:gd name="connsiteX5" fmla="*/ 88462 w 402950"/>
                <a:gd name="connsiteY5" fmla="*/ 124201 h 321621"/>
                <a:gd name="connsiteX6" fmla="*/ 0 w 402950"/>
                <a:gd name="connsiteY6" fmla="*/ 174181 h 321621"/>
                <a:gd name="connsiteX7" fmla="*/ 1000 w 402950"/>
                <a:gd name="connsiteY7" fmla="*/ 181678 h 321621"/>
                <a:gd name="connsiteX8" fmla="*/ 86837 w 402950"/>
                <a:gd name="connsiteY8" fmla="*/ 318248 h 321621"/>
                <a:gd name="connsiteX9" fmla="*/ 87462 w 402950"/>
                <a:gd name="connsiteY9" fmla="*/ 318248 h 321621"/>
                <a:gd name="connsiteX10" fmla="*/ 89087 w 402950"/>
                <a:gd name="connsiteY10" fmla="*/ 318248 h 321621"/>
                <a:gd name="connsiteX11" fmla="*/ 89087 w 402950"/>
                <a:gd name="connsiteY11" fmla="*/ 318248 h 321621"/>
                <a:gd name="connsiteX12" fmla="*/ 92085 w 402950"/>
                <a:gd name="connsiteY12" fmla="*/ 318248 h 321621"/>
                <a:gd name="connsiteX13" fmla="*/ 93585 w 402950"/>
                <a:gd name="connsiteY13" fmla="*/ 318248 h 321621"/>
                <a:gd name="connsiteX14" fmla="*/ 95209 w 402950"/>
                <a:gd name="connsiteY14" fmla="*/ 319248 h 321621"/>
                <a:gd name="connsiteX15" fmla="*/ 96583 w 402950"/>
                <a:gd name="connsiteY15" fmla="*/ 320622 h 321621"/>
                <a:gd name="connsiteX16" fmla="*/ 97458 w 402950"/>
                <a:gd name="connsiteY16" fmla="*/ 321622 h 321621"/>
                <a:gd name="connsiteX17" fmla="*/ 97458 w 402950"/>
                <a:gd name="connsiteY17" fmla="*/ 321622 h 321621"/>
                <a:gd name="connsiteX18" fmla="*/ 402951 w 402950"/>
                <a:gd name="connsiteY18" fmla="*/ 147566 h 321621"/>
                <a:gd name="connsiteX19" fmla="*/ 402326 w 402950"/>
                <a:gd name="connsiteY19" fmla="*/ 146691 h 321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2950" h="321621">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bg2"/>
            </a:solidFill>
            <a:ln w="12483" cap="flat">
              <a:noFill/>
              <a:prstDash val="solid"/>
              <a:miter/>
            </a:ln>
          </p:spPr>
          <p:txBody>
            <a:bodyPr rtlCol="0" anchor="ctr"/>
            <a:lstStyle/>
            <a:p>
              <a:endParaRPr lang="en-US" dirty="0"/>
            </a:p>
          </p:txBody>
        </p:sp>
        <p:sp>
          <p:nvSpPr>
            <p:cNvPr id="1170" name="Freeform: Shape 1169">
              <a:extLst>
                <a:ext uri="{FF2B5EF4-FFF2-40B4-BE49-F238E27FC236}">
                  <a16:creationId xmlns:a16="http://schemas.microsoft.com/office/drawing/2014/main" id="{B249528B-EB7F-4FD2-B09B-2F0C8C0D1AF2}"/>
                </a:ext>
              </a:extLst>
            </p:cNvPr>
            <p:cNvSpPr/>
            <p:nvPr/>
          </p:nvSpPr>
          <p:spPr>
            <a:xfrm>
              <a:off x="10288585" y="1687084"/>
              <a:ext cx="390456" cy="286885"/>
            </a:xfrm>
            <a:custGeom>
              <a:avLst/>
              <a:gdLst>
                <a:gd name="connsiteX0" fmla="*/ 390456 w 390456"/>
                <a:gd name="connsiteY0" fmla="*/ 178179 h 286885"/>
                <a:gd name="connsiteX1" fmla="*/ 223903 w 390456"/>
                <a:gd name="connsiteY1" fmla="*/ 1874 h 286885"/>
                <a:gd name="connsiteX2" fmla="*/ 223903 w 390456"/>
                <a:gd name="connsiteY2" fmla="*/ 1874 h 286885"/>
                <a:gd name="connsiteX3" fmla="*/ 222779 w 390456"/>
                <a:gd name="connsiteY3" fmla="*/ 0 h 286885"/>
                <a:gd name="connsiteX4" fmla="*/ 222779 w 390456"/>
                <a:gd name="connsiteY4" fmla="*/ 0 h 286885"/>
                <a:gd name="connsiteX5" fmla="*/ 0 w 390456"/>
                <a:gd name="connsiteY5" fmla="*/ 105958 h 286885"/>
                <a:gd name="connsiteX6" fmla="*/ 167178 w 390456"/>
                <a:gd name="connsiteY6" fmla="*/ 286886 h 28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56" h="286885">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71" name="Freeform: Shape 1170">
              <a:extLst>
                <a:ext uri="{FF2B5EF4-FFF2-40B4-BE49-F238E27FC236}">
                  <a16:creationId xmlns:a16="http://schemas.microsoft.com/office/drawing/2014/main" id="{D19E1682-EACD-4DCF-A7F0-053B8F6A4EE7}"/>
                </a:ext>
              </a:extLst>
            </p:cNvPr>
            <p:cNvSpPr/>
            <p:nvPr/>
          </p:nvSpPr>
          <p:spPr>
            <a:xfrm>
              <a:off x="5872368" y="4136732"/>
              <a:ext cx="393330" cy="1036711"/>
            </a:xfrm>
            <a:custGeom>
              <a:avLst/>
              <a:gdLst>
                <a:gd name="connsiteX0" fmla="*/ 0 w 393330"/>
                <a:gd name="connsiteY0" fmla="*/ 96961 h 1036711"/>
                <a:gd name="connsiteX1" fmla="*/ 204911 w 393330"/>
                <a:gd name="connsiteY1" fmla="*/ 1036712 h 1036711"/>
                <a:gd name="connsiteX2" fmla="*/ 393330 w 393330"/>
                <a:gd name="connsiteY2" fmla="*/ 939875 h 1036711"/>
                <a:gd name="connsiteX3" fmla="*/ 327858 w 393330"/>
                <a:gd name="connsiteY3" fmla="*/ 622876 h 1036711"/>
                <a:gd name="connsiteX4" fmla="*/ 199289 w 393330"/>
                <a:gd name="connsiteY4" fmla="*/ 0 h 1036711"/>
                <a:gd name="connsiteX5" fmla="*/ 0 w 393330"/>
                <a:gd name="connsiteY5" fmla="*/ 96961 h 103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30" h="1036711">
                  <a:moveTo>
                    <a:pt x="0" y="96961"/>
                  </a:moveTo>
                  <a:lnTo>
                    <a:pt x="204911" y="1036712"/>
                  </a:lnTo>
                  <a:lnTo>
                    <a:pt x="393330" y="939875"/>
                  </a:lnTo>
                  <a:lnTo>
                    <a:pt x="327858" y="622876"/>
                  </a:lnTo>
                  <a:lnTo>
                    <a:pt x="199289" y="0"/>
                  </a:lnTo>
                  <a:lnTo>
                    <a:pt x="0" y="96961"/>
                  </a:lnTo>
                  <a:close/>
                </a:path>
              </a:pathLst>
            </a:custGeom>
            <a:solidFill>
              <a:schemeClr val="accent4"/>
            </a:solidFill>
            <a:ln w="12483" cap="flat">
              <a:noFill/>
              <a:prstDash val="solid"/>
              <a:miter/>
            </a:ln>
          </p:spPr>
          <p:txBody>
            <a:bodyPr rtlCol="0" anchor="ctr"/>
            <a:lstStyle/>
            <a:p>
              <a:endParaRPr lang="en-US" dirty="0"/>
            </a:p>
          </p:txBody>
        </p:sp>
        <p:sp>
          <p:nvSpPr>
            <p:cNvPr id="1172" name="Freeform: Shape 1171">
              <a:extLst>
                <a:ext uri="{FF2B5EF4-FFF2-40B4-BE49-F238E27FC236}">
                  <a16:creationId xmlns:a16="http://schemas.microsoft.com/office/drawing/2014/main" id="{EFE25209-2E55-4E7B-A607-8C039267849C}"/>
                </a:ext>
              </a:extLst>
            </p:cNvPr>
            <p:cNvSpPr/>
            <p:nvPr/>
          </p:nvSpPr>
          <p:spPr>
            <a:xfrm>
              <a:off x="6080153" y="5186564"/>
              <a:ext cx="941842" cy="1685702"/>
            </a:xfrm>
            <a:custGeom>
              <a:avLst/>
              <a:gdLst>
                <a:gd name="connsiteX0" fmla="*/ 86463 w 941842"/>
                <a:gd name="connsiteY0" fmla="*/ 396592 h 1685702"/>
                <a:gd name="connsiteX1" fmla="*/ 98208 w 941842"/>
                <a:gd name="connsiteY1" fmla="*/ 418083 h 1685702"/>
                <a:gd name="connsiteX2" fmla="*/ 797405 w 941842"/>
                <a:gd name="connsiteY2" fmla="*/ 1685703 h 1685702"/>
                <a:gd name="connsiteX3" fmla="*/ 941843 w 941842"/>
                <a:gd name="connsiteY3" fmla="*/ 1685703 h 1685702"/>
                <a:gd name="connsiteX4" fmla="*/ 0 w 941842"/>
                <a:gd name="connsiteY4" fmla="*/ 0 h 1685702"/>
                <a:gd name="connsiteX5" fmla="*/ 86463 w 941842"/>
                <a:gd name="connsiteY5" fmla="*/ 396592 h 168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1842" h="1685702">
                  <a:moveTo>
                    <a:pt x="86463" y="396592"/>
                  </a:moveTo>
                  <a:lnTo>
                    <a:pt x="98208" y="418083"/>
                  </a:lnTo>
                  <a:lnTo>
                    <a:pt x="797405" y="1685703"/>
                  </a:lnTo>
                  <a:lnTo>
                    <a:pt x="941843" y="1685703"/>
                  </a:lnTo>
                  <a:lnTo>
                    <a:pt x="0" y="0"/>
                  </a:lnTo>
                  <a:lnTo>
                    <a:pt x="86463" y="39659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73" name="Freeform: Shape 1172">
              <a:extLst>
                <a:ext uri="{FF2B5EF4-FFF2-40B4-BE49-F238E27FC236}">
                  <a16:creationId xmlns:a16="http://schemas.microsoft.com/office/drawing/2014/main" id="{ECAFFBEA-8062-48F1-96BC-D8C8F0D67396}"/>
                </a:ext>
              </a:extLst>
            </p:cNvPr>
            <p:cNvSpPr/>
            <p:nvPr/>
          </p:nvSpPr>
          <p:spPr>
            <a:xfrm>
              <a:off x="6078529" y="5080356"/>
              <a:ext cx="1212601" cy="1792160"/>
            </a:xfrm>
            <a:custGeom>
              <a:avLst/>
              <a:gdLst>
                <a:gd name="connsiteX0" fmla="*/ 188419 w 1212601"/>
                <a:gd name="connsiteY0" fmla="*/ 0 h 1792160"/>
                <a:gd name="connsiteX1" fmla="*/ 0 w 1212601"/>
                <a:gd name="connsiteY1" fmla="*/ 96836 h 1792160"/>
                <a:gd name="connsiteX2" fmla="*/ 947341 w 1212601"/>
                <a:gd name="connsiteY2" fmla="*/ 1792160 h 1792160"/>
                <a:gd name="connsiteX3" fmla="*/ 1212601 w 1212601"/>
                <a:gd name="connsiteY3" fmla="*/ 1792160 h 1792160"/>
                <a:gd name="connsiteX4" fmla="*/ 188544 w 1212601"/>
                <a:gd name="connsiteY4" fmla="*/ 0 h 1792160"/>
                <a:gd name="connsiteX5" fmla="*/ 188419 w 1212601"/>
                <a:gd name="connsiteY5" fmla="*/ 0 h 179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601" h="179216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w="12483" cap="flat">
              <a:noFill/>
              <a:prstDash val="solid"/>
              <a:miter/>
            </a:ln>
          </p:spPr>
          <p:txBody>
            <a:bodyPr rtlCol="0" anchor="ctr"/>
            <a:lstStyle/>
            <a:p>
              <a:endParaRPr lang="en-US" dirty="0"/>
            </a:p>
          </p:txBody>
        </p:sp>
        <p:sp>
          <p:nvSpPr>
            <p:cNvPr id="1174" name="Freeform: Shape 1173">
              <a:extLst>
                <a:ext uri="{FF2B5EF4-FFF2-40B4-BE49-F238E27FC236}">
                  <a16:creationId xmlns:a16="http://schemas.microsoft.com/office/drawing/2014/main" id="{7CA1E061-46B8-4869-88E9-14593A0FCD93}"/>
                </a:ext>
              </a:extLst>
            </p:cNvPr>
            <p:cNvSpPr/>
            <p:nvPr/>
          </p:nvSpPr>
          <p:spPr>
            <a:xfrm>
              <a:off x="9170193" y="2546991"/>
              <a:ext cx="94959" cy="76719"/>
            </a:xfrm>
            <a:custGeom>
              <a:avLst/>
              <a:gdLst>
                <a:gd name="connsiteX0" fmla="*/ 94959 w 94959"/>
                <a:gd name="connsiteY0" fmla="*/ 50855 h 76719"/>
                <a:gd name="connsiteX1" fmla="*/ 53102 w 94959"/>
                <a:gd name="connsiteY1" fmla="*/ 0 h 76719"/>
                <a:gd name="connsiteX2" fmla="*/ 51478 w 94959"/>
                <a:gd name="connsiteY2" fmla="*/ 1374 h 76719"/>
                <a:gd name="connsiteX3" fmla="*/ 44731 w 94959"/>
                <a:gd name="connsiteY3" fmla="*/ 4623 h 76719"/>
                <a:gd name="connsiteX4" fmla="*/ 0 w 94959"/>
                <a:gd name="connsiteY4" fmla="*/ 26364 h 76719"/>
                <a:gd name="connsiteX5" fmla="*/ 39983 w 94959"/>
                <a:gd name="connsiteY5" fmla="*/ 75220 h 76719"/>
                <a:gd name="connsiteX6" fmla="*/ 39983 w 94959"/>
                <a:gd name="connsiteY6" fmla="*/ 75220 h 76719"/>
                <a:gd name="connsiteX7" fmla="*/ 40858 w 94959"/>
                <a:gd name="connsiteY7" fmla="*/ 76719 h 76719"/>
                <a:gd name="connsiteX8" fmla="*/ 40858 w 94959"/>
                <a:gd name="connsiteY8" fmla="*/ 76719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9" h="76719">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w="12483" cap="flat">
              <a:noFill/>
              <a:prstDash val="solid"/>
              <a:miter/>
            </a:ln>
          </p:spPr>
          <p:txBody>
            <a:bodyPr rtlCol="0" anchor="ctr"/>
            <a:lstStyle/>
            <a:p>
              <a:endParaRPr lang="en-US" dirty="0"/>
            </a:p>
          </p:txBody>
        </p:sp>
        <p:sp>
          <p:nvSpPr>
            <p:cNvPr id="1175" name="Freeform: Shape 1174">
              <a:extLst>
                <a:ext uri="{FF2B5EF4-FFF2-40B4-BE49-F238E27FC236}">
                  <a16:creationId xmlns:a16="http://schemas.microsoft.com/office/drawing/2014/main" id="{5BA419EC-CB25-49FB-A0E0-0B3F8FEFBD09}"/>
                </a:ext>
              </a:extLst>
            </p:cNvPr>
            <p:cNvSpPr/>
            <p:nvPr/>
          </p:nvSpPr>
          <p:spPr>
            <a:xfrm>
              <a:off x="9763811" y="1756681"/>
              <a:ext cx="428189" cy="252149"/>
            </a:xfrm>
            <a:custGeom>
              <a:avLst/>
              <a:gdLst>
                <a:gd name="connsiteX0" fmla="*/ 0 w 428189"/>
                <a:gd name="connsiteY0" fmla="*/ 203919 h 252149"/>
                <a:gd name="connsiteX1" fmla="*/ 42732 w 428189"/>
                <a:gd name="connsiteY1" fmla="*/ 252149 h 252149"/>
                <a:gd name="connsiteX2" fmla="*/ 428190 w 428189"/>
                <a:gd name="connsiteY2" fmla="*/ 67723 h 252149"/>
                <a:gd name="connsiteX3" fmla="*/ 428190 w 428189"/>
                <a:gd name="connsiteY3" fmla="*/ 65724 h 252149"/>
                <a:gd name="connsiteX4" fmla="*/ 428190 w 428189"/>
                <a:gd name="connsiteY4" fmla="*/ 0 h 252149"/>
                <a:gd name="connsiteX5" fmla="*/ 0 w 428189"/>
                <a:gd name="connsiteY5" fmla="*/ 203419 h 25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89" h="252149">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w="12483" cap="flat">
              <a:noFill/>
              <a:prstDash val="solid"/>
              <a:miter/>
            </a:ln>
          </p:spPr>
          <p:txBody>
            <a:bodyPr rtlCol="0" anchor="ctr"/>
            <a:lstStyle/>
            <a:p>
              <a:endParaRPr lang="en-US" dirty="0"/>
            </a:p>
          </p:txBody>
        </p:sp>
        <p:sp>
          <p:nvSpPr>
            <p:cNvPr id="1176" name="Freeform: Shape 1175">
              <a:extLst>
                <a:ext uri="{FF2B5EF4-FFF2-40B4-BE49-F238E27FC236}">
                  <a16:creationId xmlns:a16="http://schemas.microsoft.com/office/drawing/2014/main" id="{F0E6C4B0-4CA5-416A-A97A-0968A9B82851}"/>
                </a:ext>
              </a:extLst>
            </p:cNvPr>
            <p:cNvSpPr/>
            <p:nvPr/>
          </p:nvSpPr>
          <p:spPr>
            <a:xfrm>
              <a:off x="9763811" y="1965973"/>
              <a:ext cx="46105" cy="362855"/>
            </a:xfrm>
            <a:custGeom>
              <a:avLst/>
              <a:gdLst>
                <a:gd name="connsiteX0" fmla="*/ 5998 w 46105"/>
                <a:gd name="connsiteY0" fmla="*/ 296882 h 362855"/>
                <a:gd name="connsiteX1" fmla="*/ 5998 w 46105"/>
                <a:gd name="connsiteY1" fmla="*/ 308627 h 362855"/>
                <a:gd name="connsiteX2" fmla="*/ 4373 w 46105"/>
                <a:gd name="connsiteY2" fmla="*/ 314750 h 362855"/>
                <a:gd name="connsiteX3" fmla="*/ 46105 w 46105"/>
                <a:gd name="connsiteY3" fmla="*/ 362855 h 362855"/>
                <a:gd name="connsiteX4" fmla="*/ 40233 w 46105"/>
                <a:gd name="connsiteY4" fmla="*/ 45982 h 362855"/>
                <a:gd name="connsiteX5" fmla="*/ 0 w 46105"/>
                <a:gd name="connsiteY5" fmla="*/ 0 h 362855"/>
                <a:gd name="connsiteX6" fmla="*/ 6122 w 46105"/>
                <a:gd name="connsiteY6" fmla="*/ 296382 h 362855"/>
                <a:gd name="connsiteX7" fmla="*/ 6122 w 46105"/>
                <a:gd name="connsiteY7" fmla="*/ 296382 h 36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05" h="362855">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w="12483" cap="flat">
              <a:noFill/>
              <a:prstDash val="solid"/>
              <a:miter/>
            </a:ln>
          </p:spPr>
          <p:txBody>
            <a:bodyPr rtlCol="0" anchor="ctr"/>
            <a:lstStyle/>
            <a:p>
              <a:endParaRPr lang="en-US" dirty="0"/>
            </a:p>
          </p:txBody>
        </p:sp>
        <p:sp>
          <p:nvSpPr>
            <p:cNvPr id="1177" name="Freeform: Shape 1176">
              <a:extLst>
                <a:ext uri="{FF2B5EF4-FFF2-40B4-BE49-F238E27FC236}">
                  <a16:creationId xmlns:a16="http://schemas.microsoft.com/office/drawing/2014/main" id="{E7D18BF1-2A1A-4030-9199-C5ACC6E5806B}"/>
                </a:ext>
              </a:extLst>
            </p:cNvPr>
            <p:cNvSpPr/>
            <p:nvPr/>
          </p:nvSpPr>
          <p:spPr>
            <a:xfrm>
              <a:off x="9309133" y="3160622"/>
              <a:ext cx="52727" cy="87964"/>
            </a:xfrm>
            <a:custGeom>
              <a:avLst/>
              <a:gdLst>
                <a:gd name="connsiteX0" fmla="*/ 52727 w 52727"/>
                <a:gd name="connsiteY0" fmla="*/ 87965 h 87964"/>
                <a:gd name="connsiteX1" fmla="*/ 49604 w 52727"/>
                <a:gd name="connsiteY1" fmla="*/ 7747 h 87964"/>
                <a:gd name="connsiteX2" fmla="*/ 43232 w 52727"/>
                <a:gd name="connsiteY2" fmla="*/ 0 h 87964"/>
                <a:gd name="connsiteX3" fmla="*/ 0 w 52727"/>
                <a:gd name="connsiteY3" fmla="*/ 21866 h 87964"/>
                <a:gd name="connsiteX4" fmla="*/ 52727 w 52727"/>
                <a:gd name="connsiteY4" fmla="*/ 87965 h 87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27" h="87964">
                  <a:moveTo>
                    <a:pt x="52727" y="87965"/>
                  </a:moveTo>
                  <a:lnTo>
                    <a:pt x="49604" y="7747"/>
                  </a:lnTo>
                  <a:lnTo>
                    <a:pt x="43232" y="0"/>
                  </a:lnTo>
                  <a:lnTo>
                    <a:pt x="0" y="21866"/>
                  </a:lnTo>
                  <a:lnTo>
                    <a:pt x="52727" y="87965"/>
                  </a:lnTo>
                  <a:close/>
                </a:path>
              </a:pathLst>
            </a:custGeom>
            <a:solidFill>
              <a:srgbClr val="F9AA19"/>
            </a:solidFill>
            <a:ln w="12483" cap="flat">
              <a:noFill/>
              <a:prstDash val="solid"/>
              <a:miter/>
            </a:ln>
          </p:spPr>
          <p:txBody>
            <a:bodyPr rtlCol="0" anchor="ctr"/>
            <a:lstStyle/>
            <a:p>
              <a:endParaRPr lang="en-US" dirty="0"/>
            </a:p>
          </p:txBody>
        </p:sp>
        <p:sp>
          <p:nvSpPr>
            <p:cNvPr id="1178" name="Freeform: Shape 1177">
              <a:extLst>
                <a:ext uri="{FF2B5EF4-FFF2-40B4-BE49-F238E27FC236}">
                  <a16:creationId xmlns:a16="http://schemas.microsoft.com/office/drawing/2014/main" id="{0A521976-0AF3-4577-8067-624EE0FFDEFF}"/>
                </a:ext>
              </a:extLst>
            </p:cNvPr>
            <p:cNvSpPr/>
            <p:nvPr/>
          </p:nvSpPr>
          <p:spPr>
            <a:xfrm>
              <a:off x="9298762" y="3093773"/>
              <a:ext cx="40232" cy="68847"/>
            </a:xfrm>
            <a:custGeom>
              <a:avLst/>
              <a:gdLst>
                <a:gd name="connsiteX0" fmla="*/ 0 w 40232"/>
                <a:gd name="connsiteY0" fmla="*/ 0 h 68847"/>
                <a:gd name="connsiteX1" fmla="*/ 2999 w 40232"/>
                <a:gd name="connsiteY1" fmla="*/ 68848 h 68847"/>
                <a:gd name="connsiteX2" fmla="*/ 40233 w 40232"/>
                <a:gd name="connsiteY2" fmla="*/ 50105 h 68847"/>
                <a:gd name="connsiteX3" fmla="*/ 0 w 40232"/>
                <a:gd name="connsiteY3" fmla="*/ 0 h 68847"/>
              </a:gdLst>
              <a:ahLst/>
              <a:cxnLst>
                <a:cxn ang="0">
                  <a:pos x="connsiteX0" y="connsiteY0"/>
                </a:cxn>
                <a:cxn ang="0">
                  <a:pos x="connsiteX1" y="connsiteY1"/>
                </a:cxn>
                <a:cxn ang="0">
                  <a:pos x="connsiteX2" y="connsiteY2"/>
                </a:cxn>
                <a:cxn ang="0">
                  <a:pos x="connsiteX3" y="connsiteY3"/>
                </a:cxn>
              </a:cxnLst>
              <a:rect l="l" t="t" r="r" b="b"/>
              <a:pathLst>
                <a:path w="40232" h="68847">
                  <a:moveTo>
                    <a:pt x="0" y="0"/>
                  </a:moveTo>
                  <a:lnTo>
                    <a:pt x="2999" y="68848"/>
                  </a:lnTo>
                  <a:lnTo>
                    <a:pt x="40233" y="50105"/>
                  </a:lnTo>
                  <a:lnTo>
                    <a:pt x="0" y="0"/>
                  </a:lnTo>
                  <a:close/>
                </a:path>
              </a:pathLst>
            </a:custGeom>
            <a:solidFill>
              <a:srgbClr val="DD2A27"/>
            </a:solidFill>
            <a:ln w="12483" cap="flat">
              <a:noFill/>
              <a:prstDash val="solid"/>
              <a:miter/>
            </a:ln>
          </p:spPr>
          <p:txBody>
            <a:bodyPr rtlCol="0" anchor="ctr"/>
            <a:lstStyle/>
            <a:p>
              <a:endParaRPr lang="en-US" dirty="0"/>
            </a:p>
          </p:txBody>
        </p:sp>
        <p:sp>
          <p:nvSpPr>
            <p:cNvPr id="1179" name="Freeform: Shape 1178">
              <a:extLst>
                <a:ext uri="{FF2B5EF4-FFF2-40B4-BE49-F238E27FC236}">
                  <a16:creationId xmlns:a16="http://schemas.microsoft.com/office/drawing/2014/main" id="{B8841A36-3847-41C0-B281-28851EF871E1}"/>
                </a:ext>
              </a:extLst>
            </p:cNvPr>
            <p:cNvSpPr/>
            <p:nvPr/>
          </p:nvSpPr>
          <p:spPr>
            <a:xfrm>
              <a:off x="8162254" y="6375590"/>
              <a:ext cx="98332" cy="496676"/>
            </a:xfrm>
            <a:custGeom>
              <a:avLst/>
              <a:gdLst>
                <a:gd name="connsiteX0" fmla="*/ 0 w 98332"/>
                <a:gd name="connsiteY0" fmla="*/ 0 h 496676"/>
                <a:gd name="connsiteX1" fmla="*/ 57600 w 98332"/>
                <a:gd name="connsiteY1" fmla="*/ 496677 h 496676"/>
                <a:gd name="connsiteX2" fmla="*/ 98332 w 98332"/>
                <a:gd name="connsiteY2" fmla="*/ 496677 h 496676"/>
                <a:gd name="connsiteX3" fmla="*/ 51478 w 98332"/>
                <a:gd name="connsiteY3" fmla="*/ 82342 h 496676"/>
                <a:gd name="connsiteX4" fmla="*/ 0 w 98332"/>
                <a:gd name="connsiteY4" fmla="*/ 0 h 496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32" h="496676">
                  <a:moveTo>
                    <a:pt x="0" y="0"/>
                  </a:moveTo>
                  <a:lnTo>
                    <a:pt x="57600" y="496677"/>
                  </a:lnTo>
                  <a:lnTo>
                    <a:pt x="98332" y="496677"/>
                  </a:lnTo>
                  <a:lnTo>
                    <a:pt x="51478" y="82342"/>
                  </a:lnTo>
                  <a:lnTo>
                    <a:pt x="0" y="0"/>
                  </a:lnTo>
                  <a:close/>
                </a:path>
              </a:pathLst>
            </a:custGeom>
            <a:solidFill>
              <a:schemeClr val="accent6"/>
            </a:solidFill>
            <a:ln w="12483" cap="flat">
              <a:noFill/>
              <a:prstDash val="solid"/>
              <a:miter/>
            </a:ln>
          </p:spPr>
          <p:txBody>
            <a:bodyPr rtlCol="0" anchor="ctr"/>
            <a:lstStyle/>
            <a:p>
              <a:endParaRPr lang="en-US" dirty="0"/>
            </a:p>
          </p:txBody>
        </p:sp>
        <p:sp>
          <p:nvSpPr>
            <p:cNvPr id="1180" name="Freeform: Shape 1179">
              <a:extLst>
                <a:ext uri="{FF2B5EF4-FFF2-40B4-BE49-F238E27FC236}">
                  <a16:creationId xmlns:a16="http://schemas.microsoft.com/office/drawing/2014/main" id="{2892F42B-C74D-4ECB-9D92-583F4AA4A443}"/>
                </a:ext>
              </a:extLst>
            </p:cNvPr>
            <p:cNvSpPr/>
            <p:nvPr/>
          </p:nvSpPr>
          <p:spPr>
            <a:xfrm>
              <a:off x="8216980" y="6276504"/>
              <a:ext cx="370090" cy="595761"/>
            </a:xfrm>
            <a:custGeom>
              <a:avLst/>
              <a:gdLst>
                <a:gd name="connsiteX0" fmla="*/ 314364 w 370090"/>
                <a:gd name="connsiteY0" fmla="*/ 0 h 595761"/>
                <a:gd name="connsiteX1" fmla="*/ 0 w 370090"/>
                <a:gd name="connsiteY1" fmla="*/ 181802 h 595761"/>
                <a:gd name="connsiteX2" fmla="*/ 46730 w 370090"/>
                <a:gd name="connsiteY2" fmla="*/ 595762 h 595761"/>
                <a:gd name="connsiteX3" fmla="*/ 370090 w 370090"/>
                <a:gd name="connsiteY3" fmla="*/ 595762 h 595761"/>
                <a:gd name="connsiteX4" fmla="*/ 347975 w 370090"/>
                <a:gd name="connsiteY4" fmla="*/ 359232 h 595761"/>
                <a:gd name="connsiteX5" fmla="*/ 314364 w 370090"/>
                <a:gd name="connsiteY5" fmla="*/ 0 h 59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0090" h="595761">
                  <a:moveTo>
                    <a:pt x="314364" y="0"/>
                  </a:moveTo>
                  <a:lnTo>
                    <a:pt x="0" y="181802"/>
                  </a:lnTo>
                  <a:lnTo>
                    <a:pt x="46730" y="595762"/>
                  </a:lnTo>
                  <a:lnTo>
                    <a:pt x="370090" y="595762"/>
                  </a:lnTo>
                  <a:lnTo>
                    <a:pt x="347975" y="359232"/>
                  </a:lnTo>
                  <a:lnTo>
                    <a:pt x="314364" y="0"/>
                  </a:lnTo>
                  <a:close/>
                </a:path>
              </a:pathLst>
            </a:custGeom>
            <a:solidFill>
              <a:schemeClr val="accent1"/>
            </a:solidFill>
            <a:ln w="12483" cap="flat">
              <a:noFill/>
              <a:prstDash val="solid"/>
              <a:miter/>
            </a:ln>
          </p:spPr>
          <p:txBody>
            <a:bodyPr rtlCol="0" anchor="ctr"/>
            <a:lstStyle/>
            <a:p>
              <a:endParaRPr lang="en-US" dirty="0"/>
            </a:p>
          </p:txBody>
        </p:sp>
        <p:sp>
          <p:nvSpPr>
            <p:cNvPr id="1181" name="Freeform: Shape 1180">
              <a:extLst>
                <a:ext uri="{FF2B5EF4-FFF2-40B4-BE49-F238E27FC236}">
                  <a16:creationId xmlns:a16="http://schemas.microsoft.com/office/drawing/2014/main" id="{72BFB4F6-64EA-4DB3-A662-99604BF66497}"/>
                </a:ext>
              </a:extLst>
            </p:cNvPr>
            <p:cNvSpPr/>
            <p:nvPr/>
          </p:nvSpPr>
          <p:spPr>
            <a:xfrm>
              <a:off x="10201747" y="587398"/>
              <a:ext cx="85213" cy="1644844"/>
            </a:xfrm>
            <a:custGeom>
              <a:avLst/>
              <a:gdLst>
                <a:gd name="connsiteX0" fmla="*/ 7372 w 85213"/>
                <a:gd name="connsiteY0" fmla="*/ 1153165 h 1644844"/>
                <a:gd name="connsiteX1" fmla="*/ 7372 w 85213"/>
                <a:gd name="connsiteY1" fmla="*/ 1235008 h 1644844"/>
                <a:gd name="connsiteX2" fmla="*/ 0 w 85213"/>
                <a:gd name="connsiteY2" fmla="*/ 1245378 h 1644844"/>
                <a:gd name="connsiteX3" fmla="*/ 0 w 85213"/>
                <a:gd name="connsiteY3" fmla="*/ 1555630 h 1644844"/>
                <a:gd name="connsiteX4" fmla="*/ 80341 w 85213"/>
                <a:gd name="connsiteY4" fmla="*/ 1644844 h 1644844"/>
                <a:gd name="connsiteX5" fmla="*/ 81715 w 85213"/>
                <a:gd name="connsiteY5" fmla="*/ 1205020 h 1644844"/>
                <a:gd name="connsiteX6" fmla="*/ 85213 w 85213"/>
                <a:gd name="connsiteY6" fmla="*/ 79718 h 1644844"/>
                <a:gd name="connsiteX7" fmla="*/ 6247 w 85213"/>
                <a:gd name="connsiteY7" fmla="*/ 0 h 1644844"/>
                <a:gd name="connsiteX8" fmla="*/ 6247 w 85213"/>
                <a:gd name="connsiteY8" fmla="*/ 712216 h 1644844"/>
                <a:gd name="connsiteX9" fmla="*/ 6247 w 85213"/>
                <a:gd name="connsiteY9" fmla="*/ 1153290 h 164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13" h="1644844">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w="12483" cap="flat">
              <a:noFill/>
              <a:prstDash val="solid"/>
              <a:miter/>
            </a:ln>
          </p:spPr>
          <p:txBody>
            <a:bodyPr rtlCol="0" anchor="ctr"/>
            <a:lstStyle/>
            <a:p>
              <a:endParaRPr lang="en-US" dirty="0"/>
            </a:p>
          </p:txBody>
        </p:sp>
        <p:sp>
          <p:nvSpPr>
            <p:cNvPr id="1182" name="Freeform: Shape 1181">
              <a:extLst>
                <a:ext uri="{FF2B5EF4-FFF2-40B4-BE49-F238E27FC236}">
                  <a16:creationId xmlns:a16="http://schemas.microsoft.com/office/drawing/2014/main" id="{0CE86240-AE30-4A94-BCF7-27E489587B7C}"/>
                </a:ext>
              </a:extLst>
            </p:cNvPr>
            <p:cNvSpPr/>
            <p:nvPr/>
          </p:nvSpPr>
          <p:spPr>
            <a:xfrm>
              <a:off x="9808167" y="1828028"/>
              <a:ext cx="391205" cy="502549"/>
            </a:xfrm>
            <a:custGeom>
              <a:avLst/>
              <a:gdLst>
                <a:gd name="connsiteX0" fmla="*/ 5623 w 391205"/>
                <a:gd name="connsiteY0" fmla="*/ 502550 h 502549"/>
                <a:gd name="connsiteX1" fmla="*/ 391206 w 391205"/>
                <a:gd name="connsiteY1" fmla="*/ 314500 h 502549"/>
                <a:gd name="connsiteX2" fmla="*/ 391206 w 391205"/>
                <a:gd name="connsiteY2" fmla="*/ 4748 h 502549"/>
                <a:gd name="connsiteX3" fmla="*/ 385334 w 391205"/>
                <a:gd name="connsiteY3" fmla="*/ 0 h 502549"/>
                <a:gd name="connsiteX4" fmla="*/ 0 w 391205"/>
                <a:gd name="connsiteY4" fmla="*/ 184302 h 502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05" h="502549">
                  <a:moveTo>
                    <a:pt x="5623" y="502550"/>
                  </a:moveTo>
                  <a:lnTo>
                    <a:pt x="391206" y="314500"/>
                  </a:lnTo>
                  <a:lnTo>
                    <a:pt x="391206" y="4748"/>
                  </a:lnTo>
                  <a:cubicBezTo>
                    <a:pt x="388645" y="4123"/>
                    <a:pt x="386483" y="2374"/>
                    <a:pt x="385334" y="0"/>
                  </a:cubicBezTo>
                  <a:lnTo>
                    <a:pt x="0" y="184302"/>
                  </a:lnTo>
                  <a:close/>
                </a:path>
              </a:pathLst>
            </a:custGeom>
            <a:solidFill>
              <a:schemeClr val="accent1"/>
            </a:solidFill>
            <a:ln w="12483" cap="flat">
              <a:noFill/>
              <a:prstDash val="solid"/>
              <a:miter/>
            </a:ln>
          </p:spPr>
          <p:txBody>
            <a:bodyPr rtlCol="0" anchor="ctr"/>
            <a:lstStyle/>
            <a:p>
              <a:endParaRPr lang="en-US" dirty="0"/>
            </a:p>
          </p:txBody>
        </p:sp>
        <p:sp>
          <p:nvSpPr>
            <p:cNvPr id="1183" name="Freeform: Shape 1182">
              <a:extLst>
                <a:ext uri="{FF2B5EF4-FFF2-40B4-BE49-F238E27FC236}">
                  <a16:creationId xmlns:a16="http://schemas.microsoft.com/office/drawing/2014/main" id="{57E6599E-9E8B-4FD8-9D24-317C96C34308}"/>
                </a:ext>
              </a:extLst>
            </p:cNvPr>
            <p:cNvSpPr/>
            <p:nvPr/>
          </p:nvSpPr>
          <p:spPr>
            <a:xfrm>
              <a:off x="9225169" y="2145776"/>
              <a:ext cx="1055918" cy="548031"/>
            </a:xfrm>
            <a:custGeom>
              <a:avLst/>
              <a:gdLst>
                <a:gd name="connsiteX0" fmla="*/ 586996 w 1055918"/>
                <a:gd name="connsiteY0" fmla="*/ 189425 h 548031"/>
                <a:gd name="connsiteX1" fmla="*/ 586372 w 1055918"/>
                <a:gd name="connsiteY1" fmla="*/ 189425 h 548031"/>
                <a:gd name="connsiteX2" fmla="*/ 586372 w 1055918"/>
                <a:gd name="connsiteY2" fmla="*/ 189425 h 548031"/>
                <a:gd name="connsiteX3" fmla="*/ 586372 w 1055918"/>
                <a:gd name="connsiteY3" fmla="*/ 189425 h 548031"/>
                <a:gd name="connsiteX4" fmla="*/ 541891 w 1055918"/>
                <a:gd name="connsiteY4" fmla="*/ 138070 h 548031"/>
                <a:gd name="connsiteX5" fmla="*/ 536893 w 1055918"/>
                <a:gd name="connsiteY5" fmla="*/ 140319 h 548031"/>
                <a:gd name="connsiteX6" fmla="*/ 529271 w 1055918"/>
                <a:gd name="connsiteY6" fmla="*/ 135196 h 548031"/>
                <a:gd name="connsiteX7" fmla="*/ 1374 w 1055918"/>
                <a:gd name="connsiteY7" fmla="*/ 390344 h 548031"/>
                <a:gd name="connsiteX8" fmla="*/ 0 w 1055918"/>
                <a:gd name="connsiteY8" fmla="*/ 398591 h 548031"/>
                <a:gd name="connsiteX9" fmla="*/ 43606 w 1055918"/>
                <a:gd name="connsiteY9" fmla="*/ 451445 h 548031"/>
                <a:gd name="connsiteX10" fmla="*/ 123821 w 1055918"/>
                <a:gd name="connsiteY10" fmla="*/ 548032 h 548031"/>
                <a:gd name="connsiteX11" fmla="*/ 1055919 w 1055918"/>
                <a:gd name="connsiteY11" fmla="*/ 89839 h 548031"/>
                <a:gd name="connsiteX12" fmla="*/ 974954 w 1055918"/>
                <a:gd name="connsiteY12" fmla="*/ 0 h 548031"/>
                <a:gd name="connsiteX13" fmla="*/ 587621 w 1055918"/>
                <a:gd name="connsiteY13" fmla="*/ 189050 h 5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918" h="548031">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bg2"/>
            </a:solidFill>
            <a:ln w="12483" cap="flat">
              <a:noFill/>
              <a:prstDash val="solid"/>
              <a:miter/>
            </a:ln>
          </p:spPr>
          <p:txBody>
            <a:bodyPr rtlCol="0" anchor="ctr"/>
            <a:lstStyle/>
            <a:p>
              <a:endParaRPr lang="en-US" dirty="0"/>
            </a:p>
          </p:txBody>
        </p:sp>
        <p:sp>
          <p:nvSpPr>
            <p:cNvPr id="1184" name="Freeform: Shape 1183">
              <a:extLst>
                <a:ext uri="{FF2B5EF4-FFF2-40B4-BE49-F238E27FC236}">
                  <a16:creationId xmlns:a16="http://schemas.microsoft.com/office/drawing/2014/main" id="{DBF6DF87-CF53-4F9E-A75C-C4727A570E1E}"/>
                </a:ext>
              </a:extLst>
            </p:cNvPr>
            <p:cNvSpPr/>
            <p:nvPr/>
          </p:nvSpPr>
          <p:spPr>
            <a:xfrm>
              <a:off x="9644863" y="5417721"/>
              <a:ext cx="211658" cy="293258"/>
            </a:xfrm>
            <a:custGeom>
              <a:avLst/>
              <a:gdLst>
                <a:gd name="connsiteX0" fmla="*/ 2374 w 211658"/>
                <a:gd name="connsiteY0" fmla="*/ 0 h 293258"/>
                <a:gd name="connsiteX1" fmla="*/ 0 w 211658"/>
                <a:gd name="connsiteY1" fmla="*/ 2499 h 293258"/>
                <a:gd name="connsiteX2" fmla="*/ 211659 w 211658"/>
                <a:gd name="connsiteY2" fmla="*/ 293258 h 293258"/>
                <a:gd name="connsiteX3" fmla="*/ 211659 w 211658"/>
                <a:gd name="connsiteY3" fmla="*/ 287385 h 293258"/>
              </a:gdLst>
              <a:ahLst/>
              <a:cxnLst>
                <a:cxn ang="0">
                  <a:pos x="connsiteX0" y="connsiteY0"/>
                </a:cxn>
                <a:cxn ang="0">
                  <a:pos x="connsiteX1" y="connsiteY1"/>
                </a:cxn>
                <a:cxn ang="0">
                  <a:pos x="connsiteX2" y="connsiteY2"/>
                </a:cxn>
                <a:cxn ang="0">
                  <a:pos x="connsiteX3" y="connsiteY3"/>
                </a:cxn>
              </a:cxnLst>
              <a:rect l="l" t="t" r="r" b="b"/>
              <a:pathLst>
                <a:path w="211658" h="293258">
                  <a:moveTo>
                    <a:pt x="2374" y="0"/>
                  </a:moveTo>
                  <a:cubicBezTo>
                    <a:pt x="1749" y="975"/>
                    <a:pt x="949" y="1824"/>
                    <a:pt x="0" y="2499"/>
                  </a:cubicBezTo>
                  <a:lnTo>
                    <a:pt x="211659" y="293258"/>
                  </a:lnTo>
                  <a:lnTo>
                    <a:pt x="211659" y="287385"/>
                  </a:lnTo>
                  <a:close/>
                </a:path>
              </a:pathLst>
            </a:custGeom>
            <a:solidFill>
              <a:srgbClr val="000000"/>
            </a:solidFill>
            <a:ln w="12483" cap="flat">
              <a:noFill/>
              <a:prstDash val="solid"/>
              <a:miter/>
            </a:ln>
          </p:spPr>
          <p:txBody>
            <a:bodyPr rtlCol="0" anchor="ctr"/>
            <a:lstStyle/>
            <a:p>
              <a:endParaRPr lang="en-US" dirty="0"/>
            </a:p>
          </p:txBody>
        </p:sp>
        <p:sp>
          <p:nvSpPr>
            <p:cNvPr id="1185" name="Freeform: Shape 1184">
              <a:extLst>
                <a:ext uri="{FF2B5EF4-FFF2-40B4-BE49-F238E27FC236}">
                  <a16:creationId xmlns:a16="http://schemas.microsoft.com/office/drawing/2014/main" id="{55BD65C4-BD32-4ED6-881C-0CD83AED1A7E}"/>
                </a:ext>
              </a:extLst>
            </p:cNvPr>
            <p:cNvSpPr/>
            <p:nvPr/>
          </p:nvSpPr>
          <p:spPr>
            <a:xfrm>
              <a:off x="8617307" y="3968299"/>
              <a:ext cx="1249" cy="12495"/>
            </a:xfrm>
            <a:custGeom>
              <a:avLst/>
              <a:gdLst>
                <a:gd name="connsiteX0" fmla="*/ 1249 w 1249"/>
                <a:gd name="connsiteY0" fmla="*/ 0 h 12495"/>
                <a:gd name="connsiteX1" fmla="*/ 1249 w 1249"/>
                <a:gd name="connsiteY1" fmla="*/ 0 h 12495"/>
                <a:gd name="connsiteX2" fmla="*/ 0 w 1249"/>
                <a:gd name="connsiteY2" fmla="*/ 0 h 12495"/>
                <a:gd name="connsiteX3" fmla="*/ 1124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49" y="0"/>
                  </a:moveTo>
                  <a:lnTo>
                    <a:pt x="1249" y="0"/>
                  </a:lnTo>
                  <a:lnTo>
                    <a:pt x="0" y="0"/>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186" name="Freeform: Shape 1185">
              <a:extLst>
                <a:ext uri="{FF2B5EF4-FFF2-40B4-BE49-F238E27FC236}">
                  <a16:creationId xmlns:a16="http://schemas.microsoft.com/office/drawing/2014/main" id="{5CD5B07E-F261-495D-B0C9-321BEC0C6FEA}"/>
                </a:ext>
              </a:extLst>
            </p:cNvPr>
            <p:cNvSpPr/>
            <p:nvPr/>
          </p:nvSpPr>
          <p:spPr>
            <a:xfrm>
              <a:off x="8650542" y="3988166"/>
              <a:ext cx="1249" cy="12495"/>
            </a:xfrm>
            <a:custGeom>
              <a:avLst/>
              <a:gdLst>
                <a:gd name="connsiteX0" fmla="*/ 1250 w 1249"/>
                <a:gd name="connsiteY0" fmla="*/ 0 h 12495"/>
                <a:gd name="connsiteX1" fmla="*/ 0 w 1249"/>
                <a:gd name="connsiteY1" fmla="*/ 0 h 12495"/>
                <a:gd name="connsiteX2" fmla="*/ 0 w 1249"/>
                <a:gd name="connsiteY2" fmla="*/ 0 h 12495"/>
                <a:gd name="connsiteX3" fmla="*/ 750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50" y="0"/>
                  </a:moveTo>
                  <a:lnTo>
                    <a:pt x="0" y="0"/>
                  </a:lnTo>
                  <a:lnTo>
                    <a:pt x="0" y="0"/>
                  </a:lnTo>
                  <a:lnTo>
                    <a:pt x="750" y="0"/>
                  </a:lnTo>
                  <a:close/>
                </a:path>
              </a:pathLst>
            </a:custGeom>
            <a:solidFill>
              <a:srgbClr val="000000"/>
            </a:solidFill>
            <a:ln w="12483" cap="flat">
              <a:noFill/>
              <a:prstDash val="solid"/>
              <a:miter/>
            </a:ln>
          </p:spPr>
          <p:txBody>
            <a:bodyPr rtlCol="0" anchor="ctr"/>
            <a:lstStyle/>
            <a:p>
              <a:endParaRPr lang="en-US" dirty="0"/>
            </a:p>
          </p:txBody>
        </p:sp>
        <p:sp>
          <p:nvSpPr>
            <p:cNvPr id="1187" name="Freeform: Shape 1186">
              <a:extLst>
                <a:ext uri="{FF2B5EF4-FFF2-40B4-BE49-F238E27FC236}">
                  <a16:creationId xmlns:a16="http://schemas.microsoft.com/office/drawing/2014/main" id="{27D00806-C17E-4372-976A-FC948DEEFFBD}"/>
                </a:ext>
              </a:extLst>
            </p:cNvPr>
            <p:cNvSpPr/>
            <p:nvPr/>
          </p:nvSpPr>
          <p:spPr>
            <a:xfrm>
              <a:off x="9811416" y="5576783"/>
              <a:ext cx="4997" cy="2873"/>
            </a:xfrm>
            <a:custGeom>
              <a:avLst/>
              <a:gdLst>
                <a:gd name="connsiteX0" fmla="*/ 4998 w 4997"/>
                <a:gd name="connsiteY0" fmla="*/ 0 h 2873"/>
                <a:gd name="connsiteX1" fmla="*/ 0 w 4997"/>
                <a:gd name="connsiteY1" fmla="*/ 2874 h 2873"/>
                <a:gd name="connsiteX2" fmla="*/ 0 w 4997"/>
                <a:gd name="connsiteY2" fmla="*/ 2874 h 2873"/>
                <a:gd name="connsiteX3" fmla="*/ 4998 w 4997"/>
                <a:gd name="connsiteY3" fmla="*/ 0 h 2873"/>
                <a:gd name="connsiteX4" fmla="*/ 4998 w 4997"/>
                <a:gd name="connsiteY4" fmla="*/ 0 h 2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7" h="2873">
                  <a:moveTo>
                    <a:pt x="4998" y="0"/>
                  </a:moveTo>
                  <a:lnTo>
                    <a:pt x="0" y="2874"/>
                  </a:lnTo>
                  <a:lnTo>
                    <a:pt x="0" y="2874"/>
                  </a:lnTo>
                  <a:lnTo>
                    <a:pt x="4998" y="0"/>
                  </a:lnTo>
                  <a:lnTo>
                    <a:pt x="4998" y="0"/>
                  </a:lnTo>
                  <a:close/>
                </a:path>
              </a:pathLst>
            </a:custGeom>
            <a:solidFill>
              <a:srgbClr val="000000"/>
            </a:solidFill>
            <a:ln w="12483" cap="flat">
              <a:noFill/>
              <a:prstDash val="solid"/>
              <a:miter/>
            </a:ln>
          </p:spPr>
          <p:txBody>
            <a:bodyPr rtlCol="0" anchor="ctr"/>
            <a:lstStyle/>
            <a:p>
              <a:endParaRPr lang="en-US" dirty="0"/>
            </a:p>
          </p:txBody>
        </p:sp>
        <p:sp>
          <p:nvSpPr>
            <p:cNvPr id="1188" name="Freeform: Shape 1187">
              <a:extLst>
                <a:ext uri="{FF2B5EF4-FFF2-40B4-BE49-F238E27FC236}">
                  <a16:creationId xmlns:a16="http://schemas.microsoft.com/office/drawing/2014/main" id="{74C92D69-E952-4E64-BC70-2C973A5F6CC1}"/>
                </a:ext>
              </a:extLst>
            </p:cNvPr>
            <p:cNvSpPr/>
            <p:nvPr/>
          </p:nvSpPr>
          <p:spPr>
            <a:xfrm>
              <a:off x="5758877" y="4874188"/>
              <a:ext cx="408238" cy="742454"/>
            </a:xfrm>
            <a:custGeom>
              <a:avLst/>
              <a:gdLst>
                <a:gd name="connsiteX0" fmla="*/ 407114 w 408238"/>
                <a:gd name="connsiteY0" fmla="*/ 727460 h 742454"/>
                <a:gd name="connsiteX1" fmla="*/ 408239 w 408238"/>
                <a:gd name="connsiteY1" fmla="*/ 726835 h 742454"/>
                <a:gd name="connsiteX2" fmla="*/ 402242 w 408238"/>
                <a:gd name="connsiteY2" fmla="*/ 699096 h 742454"/>
                <a:gd name="connsiteX3" fmla="*/ 16658 w 408238"/>
                <a:gd name="connsiteY3" fmla="*/ 0 h 742454"/>
                <a:gd name="connsiteX4" fmla="*/ 16658 w 408238"/>
                <a:gd name="connsiteY4" fmla="*/ 1624 h 742454"/>
                <a:gd name="connsiteX5" fmla="*/ 10411 w 408238"/>
                <a:gd name="connsiteY5" fmla="*/ 14994 h 742454"/>
                <a:gd name="connsiteX6" fmla="*/ 40 w 408238"/>
                <a:gd name="connsiteY6" fmla="*/ 8996 h 742454"/>
                <a:gd name="connsiteX7" fmla="*/ 40 w 408238"/>
                <a:gd name="connsiteY7" fmla="*/ 10496 h 742454"/>
                <a:gd name="connsiteX8" fmla="*/ 403741 w 408238"/>
                <a:gd name="connsiteY8" fmla="*/ 742454 h 742454"/>
                <a:gd name="connsiteX9" fmla="*/ 407114 w 408238"/>
                <a:gd name="connsiteY9" fmla="*/ 727460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238" h="742454">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w="12483" cap="flat">
              <a:noFill/>
              <a:prstDash val="solid"/>
              <a:miter/>
            </a:ln>
          </p:spPr>
          <p:txBody>
            <a:bodyPr rtlCol="0" anchor="ctr"/>
            <a:lstStyle/>
            <a:p>
              <a:endParaRPr lang="en-US" dirty="0"/>
            </a:p>
          </p:txBody>
        </p:sp>
        <p:sp>
          <p:nvSpPr>
            <p:cNvPr id="1189" name="Freeform: Shape 1188">
              <a:extLst>
                <a:ext uri="{FF2B5EF4-FFF2-40B4-BE49-F238E27FC236}">
                  <a16:creationId xmlns:a16="http://schemas.microsoft.com/office/drawing/2014/main" id="{21F8B1B7-FC95-4F03-898A-598ABDC0BD7C}"/>
                </a:ext>
              </a:extLst>
            </p:cNvPr>
            <p:cNvSpPr/>
            <p:nvPr/>
          </p:nvSpPr>
          <p:spPr>
            <a:xfrm>
              <a:off x="6166116" y="5583655"/>
              <a:ext cx="11744" cy="21491"/>
            </a:xfrm>
            <a:custGeom>
              <a:avLst/>
              <a:gdLst>
                <a:gd name="connsiteX0" fmla="*/ 4123 w 11744"/>
                <a:gd name="connsiteY0" fmla="*/ 16368 h 21491"/>
                <a:gd name="connsiteX1" fmla="*/ 11745 w 11744"/>
                <a:gd name="connsiteY1" fmla="*/ 21491 h 21491"/>
                <a:gd name="connsiteX2" fmla="*/ 0 w 11744"/>
                <a:gd name="connsiteY2" fmla="*/ 0 h 21491"/>
              </a:gdLst>
              <a:ahLst/>
              <a:cxnLst>
                <a:cxn ang="0">
                  <a:pos x="connsiteX0" y="connsiteY0"/>
                </a:cxn>
                <a:cxn ang="0">
                  <a:pos x="connsiteX1" y="connsiteY1"/>
                </a:cxn>
                <a:cxn ang="0">
                  <a:pos x="connsiteX2" y="connsiteY2"/>
                </a:cxn>
              </a:cxnLst>
              <a:rect l="l" t="t" r="r" b="b"/>
              <a:pathLst>
                <a:path w="11744" h="21491">
                  <a:moveTo>
                    <a:pt x="4123" y="16368"/>
                  </a:moveTo>
                  <a:cubicBezTo>
                    <a:pt x="7468" y="16368"/>
                    <a:pt x="10478" y="18393"/>
                    <a:pt x="11745" y="21491"/>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190" name="Freeform: Shape 1189">
              <a:extLst>
                <a:ext uri="{FF2B5EF4-FFF2-40B4-BE49-F238E27FC236}">
                  <a16:creationId xmlns:a16="http://schemas.microsoft.com/office/drawing/2014/main" id="{2D462CA4-4725-4C17-BE83-BC9050655E81}"/>
                </a:ext>
              </a:extLst>
            </p:cNvPr>
            <p:cNvSpPr/>
            <p:nvPr/>
          </p:nvSpPr>
          <p:spPr>
            <a:xfrm>
              <a:off x="9209426" y="6819912"/>
              <a:ext cx="4622" cy="52728"/>
            </a:xfrm>
            <a:custGeom>
              <a:avLst/>
              <a:gdLst>
                <a:gd name="connsiteX0" fmla="*/ 999 w 4622"/>
                <a:gd name="connsiteY0" fmla="*/ 250 h 52728"/>
                <a:gd name="connsiteX1" fmla="*/ 0 w 4622"/>
                <a:gd name="connsiteY1" fmla="*/ 250 h 52728"/>
                <a:gd name="connsiteX2" fmla="*/ 0 w 4622"/>
                <a:gd name="connsiteY2" fmla="*/ 250 h 52728"/>
                <a:gd name="connsiteX3" fmla="*/ 0 w 4622"/>
                <a:gd name="connsiteY3" fmla="*/ 250 h 52728"/>
                <a:gd name="connsiteX4" fmla="*/ 0 w 4622"/>
                <a:gd name="connsiteY4" fmla="*/ 250 h 52728"/>
                <a:gd name="connsiteX5" fmla="*/ 2374 w 4622"/>
                <a:gd name="connsiteY5" fmla="*/ 41608 h 52728"/>
                <a:gd name="connsiteX6" fmla="*/ 2374 w 4622"/>
                <a:gd name="connsiteY6" fmla="*/ 43732 h 52728"/>
                <a:gd name="connsiteX7" fmla="*/ 2374 w 4622"/>
                <a:gd name="connsiteY7" fmla="*/ 52729 h 52728"/>
                <a:gd name="connsiteX8" fmla="*/ 4623 w 4622"/>
                <a:gd name="connsiteY8" fmla="*/ 52729 h 52728"/>
                <a:gd name="connsiteX9" fmla="*/ 1624 w 4622"/>
                <a:gd name="connsiteY9" fmla="*/ 0 h 5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22" h="52728">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191" name="Freeform: Shape 1190">
              <a:extLst>
                <a:ext uri="{FF2B5EF4-FFF2-40B4-BE49-F238E27FC236}">
                  <a16:creationId xmlns:a16="http://schemas.microsoft.com/office/drawing/2014/main" id="{A716A34E-20E3-497C-A89C-FACE3F28B689}"/>
                </a:ext>
              </a:extLst>
            </p:cNvPr>
            <p:cNvSpPr/>
            <p:nvPr/>
          </p:nvSpPr>
          <p:spPr>
            <a:xfrm>
              <a:off x="9856896" y="5490692"/>
              <a:ext cx="34484" cy="31487"/>
            </a:xfrm>
            <a:custGeom>
              <a:avLst/>
              <a:gdLst>
                <a:gd name="connsiteX0" fmla="*/ 22615 w 34484"/>
                <a:gd name="connsiteY0" fmla="*/ 14494 h 31487"/>
                <a:gd name="connsiteX1" fmla="*/ 26863 w 34484"/>
                <a:gd name="connsiteY1" fmla="*/ 0 h 31487"/>
                <a:gd name="connsiteX2" fmla="*/ 999 w 34484"/>
                <a:gd name="connsiteY2" fmla="*/ 14994 h 31487"/>
                <a:gd name="connsiteX3" fmla="*/ 0 w 34484"/>
                <a:gd name="connsiteY3" fmla="*/ 15869 h 31487"/>
                <a:gd name="connsiteX4" fmla="*/ 4748 w 34484"/>
                <a:gd name="connsiteY4" fmla="*/ 13870 h 31487"/>
                <a:gd name="connsiteX5" fmla="*/ 13869 w 34484"/>
                <a:gd name="connsiteY5" fmla="*/ 24490 h 31487"/>
                <a:gd name="connsiteX6" fmla="*/ 13869 w 34484"/>
                <a:gd name="connsiteY6" fmla="*/ 31487 h 31487"/>
                <a:gd name="connsiteX7" fmla="*/ 34485 w 34484"/>
                <a:gd name="connsiteY7" fmla="*/ 19617 h 31487"/>
                <a:gd name="connsiteX8" fmla="*/ 23115 w 34484"/>
                <a:gd name="connsiteY8" fmla="*/ 15744 h 31487"/>
                <a:gd name="connsiteX9" fmla="*/ 22615 w 34484"/>
                <a:gd name="connsiteY9" fmla="*/ 1449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4" h="31487">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w="12483" cap="flat">
              <a:noFill/>
              <a:prstDash val="solid"/>
              <a:miter/>
            </a:ln>
          </p:spPr>
          <p:txBody>
            <a:bodyPr rtlCol="0" anchor="ctr"/>
            <a:lstStyle/>
            <a:p>
              <a:endParaRPr lang="en-US" dirty="0"/>
            </a:p>
          </p:txBody>
        </p:sp>
        <p:sp>
          <p:nvSpPr>
            <p:cNvPr id="1192" name="Freeform: Shape 1191">
              <a:extLst>
                <a:ext uri="{FF2B5EF4-FFF2-40B4-BE49-F238E27FC236}">
                  <a16:creationId xmlns:a16="http://schemas.microsoft.com/office/drawing/2014/main" id="{A959E514-45CA-474C-B56A-22C27BE16844}"/>
                </a:ext>
              </a:extLst>
            </p:cNvPr>
            <p:cNvSpPr/>
            <p:nvPr/>
          </p:nvSpPr>
          <p:spPr>
            <a:xfrm>
              <a:off x="8946290" y="6040598"/>
              <a:ext cx="31236" cy="203543"/>
            </a:xfrm>
            <a:custGeom>
              <a:avLst/>
              <a:gdLst>
                <a:gd name="connsiteX0" fmla="*/ 30362 w 31236"/>
                <a:gd name="connsiteY0" fmla="*/ 199545 h 203543"/>
                <a:gd name="connsiteX1" fmla="*/ 31237 w 31236"/>
                <a:gd name="connsiteY1" fmla="*/ 203544 h 203543"/>
                <a:gd name="connsiteX2" fmla="*/ 31237 w 31236"/>
                <a:gd name="connsiteY2" fmla="*/ 203544 h 203543"/>
                <a:gd name="connsiteX3" fmla="*/ 18742 w 31236"/>
                <a:gd name="connsiteY3" fmla="*/ 17868 h 203543"/>
                <a:gd name="connsiteX4" fmla="*/ 12744 w 31236"/>
                <a:gd name="connsiteY4" fmla="*/ 9121 h 203543"/>
                <a:gd name="connsiteX5" fmla="*/ 12744 w 31236"/>
                <a:gd name="connsiteY5" fmla="*/ 9121 h 203543"/>
                <a:gd name="connsiteX6" fmla="*/ 1474 w 31236"/>
                <a:gd name="connsiteY6" fmla="*/ 5498 h 203543"/>
                <a:gd name="connsiteX7" fmla="*/ 875 w 31236"/>
                <a:gd name="connsiteY7" fmla="*/ 3998 h 203543"/>
                <a:gd name="connsiteX8" fmla="*/ 0 w 31236"/>
                <a:gd name="connsiteY8" fmla="*/ 0 h 203543"/>
                <a:gd name="connsiteX9" fmla="*/ 0 w 31236"/>
                <a:gd name="connsiteY9" fmla="*/ 0 h 203543"/>
                <a:gd name="connsiteX10" fmla="*/ 13744 w 31236"/>
                <a:gd name="connsiteY10" fmla="*/ 197546 h 203543"/>
                <a:gd name="connsiteX11" fmla="*/ 19241 w 31236"/>
                <a:gd name="connsiteY11" fmla="*/ 194297 h 203543"/>
                <a:gd name="connsiteX12" fmla="*/ 30137 w 31236"/>
                <a:gd name="connsiteY12" fmla="*/ 198920 h 203543"/>
                <a:gd name="connsiteX13" fmla="*/ 30362 w 31236"/>
                <a:gd name="connsiteY13" fmla="*/ 199545 h 2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236" h="203543">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w="12483" cap="flat">
              <a:noFill/>
              <a:prstDash val="solid"/>
              <a:miter/>
            </a:ln>
          </p:spPr>
          <p:txBody>
            <a:bodyPr rtlCol="0" anchor="ctr"/>
            <a:lstStyle/>
            <a:p>
              <a:endParaRPr lang="en-US" dirty="0"/>
            </a:p>
          </p:txBody>
        </p:sp>
        <p:sp>
          <p:nvSpPr>
            <p:cNvPr id="1193" name="Freeform: Shape 1192">
              <a:extLst>
                <a:ext uri="{FF2B5EF4-FFF2-40B4-BE49-F238E27FC236}">
                  <a16:creationId xmlns:a16="http://schemas.microsoft.com/office/drawing/2014/main" id="{51E6A589-C51F-4A11-A763-70AE4976DCE4}"/>
                </a:ext>
              </a:extLst>
            </p:cNvPr>
            <p:cNvSpPr/>
            <p:nvPr/>
          </p:nvSpPr>
          <p:spPr>
            <a:xfrm>
              <a:off x="8961783" y="6046471"/>
              <a:ext cx="2499" cy="4997"/>
            </a:xfrm>
            <a:custGeom>
              <a:avLst/>
              <a:gdLst>
                <a:gd name="connsiteX0" fmla="*/ 2124 w 2499"/>
                <a:gd name="connsiteY0" fmla="*/ 0 h 4997"/>
                <a:gd name="connsiteX1" fmla="*/ 0 w 2499"/>
                <a:gd name="connsiteY1" fmla="*/ 1250 h 4997"/>
                <a:gd name="connsiteX2" fmla="*/ 2499 w 2499"/>
                <a:gd name="connsiteY2" fmla="*/ 4998 h 4997"/>
                <a:gd name="connsiteX3" fmla="*/ 2124 w 2499"/>
                <a:gd name="connsiteY3" fmla="*/ 0 h 4997"/>
              </a:gdLst>
              <a:ahLst/>
              <a:cxnLst>
                <a:cxn ang="0">
                  <a:pos x="connsiteX0" y="connsiteY0"/>
                </a:cxn>
                <a:cxn ang="0">
                  <a:pos x="connsiteX1" y="connsiteY1"/>
                </a:cxn>
                <a:cxn ang="0">
                  <a:pos x="connsiteX2" y="connsiteY2"/>
                </a:cxn>
                <a:cxn ang="0">
                  <a:pos x="connsiteX3" y="connsiteY3"/>
                </a:cxn>
              </a:cxnLst>
              <a:rect l="l" t="t" r="r" b="b"/>
              <a:pathLst>
                <a:path w="2499" h="4997">
                  <a:moveTo>
                    <a:pt x="2124" y="0"/>
                  </a:moveTo>
                  <a:lnTo>
                    <a:pt x="0" y="1250"/>
                  </a:lnTo>
                  <a:lnTo>
                    <a:pt x="2499" y="4998"/>
                  </a:lnTo>
                  <a:lnTo>
                    <a:pt x="2124" y="0"/>
                  </a:lnTo>
                  <a:close/>
                </a:path>
              </a:pathLst>
            </a:custGeom>
            <a:solidFill>
              <a:srgbClr val="000000"/>
            </a:solidFill>
            <a:ln w="12483" cap="flat">
              <a:noFill/>
              <a:prstDash val="solid"/>
              <a:miter/>
            </a:ln>
          </p:spPr>
          <p:txBody>
            <a:bodyPr rtlCol="0" anchor="ctr"/>
            <a:lstStyle/>
            <a:p>
              <a:endParaRPr lang="en-US" dirty="0"/>
            </a:p>
          </p:txBody>
        </p:sp>
        <p:sp>
          <p:nvSpPr>
            <p:cNvPr id="1194" name="Freeform: Shape 1193">
              <a:extLst>
                <a:ext uri="{FF2B5EF4-FFF2-40B4-BE49-F238E27FC236}">
                  <a16:creationId xmlns:a16="http://schemas.microsoft.com/office/drawing/2014/main" id="{98D3B267-3E7B-4848-8E24-72BBA635DEE2}"/>
                </a:ext>
              </a:extLst>
            </p:cNvPr>
            <p:cNvSpPr/>
            <p:nvPr/>
          </p:nvSpPr>
          <p:spPr>
            <a:xfrm>
              <a:off x="8972778" y="625488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195" name="Freeform: Shape 1194">
              <a:extLst>
                <a:ext uri="{FF2B5EF4-FFF2-40B4-BE49-F238E27FC236}">
                  <a16:creationId xmlns:a16="http://schemas.microsoft.com/office/drawing/2014/main" id="{92C6CDF7-DA81-4A82-96C0-C8CB6A6BB9C9}"/>
                </a:ext>
              </a:extLst>
            </p:cNvPr>
            <p:cNvSpPr/>
            <p:nvPr/>
          </p:nvSpPr>
          <p:spPr>
            <a:xfrm>
              <a:off x="9746569" y="5506061"/>
              <a:ext cx="53601" cy="72721"/>
            </a:xfrm>
            <a:custGeom>
              <a:avLst/>
              <a:gdLst>
                <a:gd name="connsiteX0" fmla="*/ 1000 w 53601"/>
                <a:gd name="connsiteY0" fmla="*/ 1874 h 72721"/>
                <a:gd name="connsiteX1" fmla="*/ 1000 w 53601"/>
                <a:gd name="connsiteY1" fmla="*/ 1874 h 72721"/>
                <a:gd name="connsiteX2" fmla="*/ 0 w 53601"/>
                <a:gd name="connsiteY2" fmla="*/ 2624 h 72721"/>
                <a:gd name="connsiteX3" fmla="*/ 0 w 53601"/>
                <a:gd name="connsiteY3" fmla="*/ 2624 h 72721"/>
                <a:gd name="connsiteX4" fmla="*/ 51228 w 53601"/>
                <a:gd name="connsiteY4" fmla="*/ 72721 h 72721"/>
                <a:gd name="connsiteX5" fmla="*/ 52227 w 53601"/>
                <a:gd name="connsiteY5" fmla="*/ 71097 h 72721"/>
                <a:gd name="connsiteX6" fmla="*/ 53602 w 53601"/>
                <a:gd name="connsiteY6" fmla="*/ 70222 h 72721"/>
                <a:gd name="connsiteX7" fmla="*/ 2499 w 53601"/>
                <a:gd name="connsiteY7" fmla="*/ 0 h 72721"/>
                <a:gd name="connsiteX8" fmla="*/ 1000 w 53601"/>
                <a:gd name="connsiteY8" fmla="*/ 1874 h 7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601" h="72721">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w="12483" cap="flat">
              <a:noFill/>
              <a:prstDash val="solid"/>
              <a:miter/>
            </a:ln>
          </p:spPr>
          <p:txBody>
            <a:bodyPr rtlCol="0" anchor="ctr"/>
            <a:lstStyle/>
            <a:p>
              <a:endParaRPr lang="en-US" dirty="0"/>
            </a:p>
          </p:txBody>
        </p:sp>
        <p:sp>
          <p:nvSpPr>
            <p:cNvPr id="1196" name="Freeform: Shape 1195">
              <a:extLst>
                <a:ext uri="{FF2B5EF4-FFF2-40B4-BE49-F238E27FC236}">
                  <a16:creationId xmlns:a16="http://schemas.microsoft.com/office/drawing/2014/main" id="{20A9F1F9-9F33-4674-A459-38D36CDD3CAB}"/>
                </a:ext>
              </a:extLst>
            </p:cNvPr>
            <p:cNvSpPr/>
            <p:nvPr/>
          </p:nvSpPr>
          <p:spPr>
            <a:xfrm>
              <a:off x="9647612" y="5355246"/>
              <a:ext cx="91460" cy="152439"/>
            </a:xfrm>
            <a:custGeom>
              <a:avLst/>
              <a:gdLst>
                <a:gd name="connsiteX0" fmla="*/ 87462 w 91460"/>
                <a:gd name="connsiteY0" fmla="*/ 152439 h 152439"/>
                <a:gd name="connsiteX1" fmla="*/ 84838 w 91460"/>
                <a:gd name="connsiteY1" fmla="*/ 145317 h 152439"/>
                <a:gd name="connsiteX2" fmla="*/ 84838 w 91460"/>
                <a:gd name="connsiteY2" fmla="*/ 137695 h 152439"/>
                <a:gd name="connsiteX3" fmla="*/ 84838 w 91460"/>
                <a:gd name="connsiteY3" fmla="*/ 136446 h 152439"/>
                <a:gd name="connsiteX4" fmla="*/ 84838 w 91460"/>
                <a:gd name="connsiteY4" fmla="*/ 133697 h 152439"/>
                <a:gd name="connsiteX5" fmla="*/ 85713 w 91460"/>
                <a:gd name="connsiteY5" fmla="*/ 131822 h 152439"/>
                <a:gd name="connsiteX6" fmla="*/ 86587 w 91460"/>
                <a:gd name="connsiteY6" fmla="*/ 130073 h 152439"/>
                <a:gd name="connsiteX7" fmla="*/ 88711 w 91460"/>
                <a:gd name="connsiteY7" fmla="*/ 128199 h 152439"/>
                <a:gd name="connsiteX8" fmla="*/ 89336 w 91460"/>
                <a:gd name="connsiteY8" fmla="*/ 127574 h 152439"/>
                <a:gd name="connsiteX9" fmla="*/ 89336 w 91460"/>
                <a:gd name="connsiteY9" fmla="*/ 127574 h 152439"/>
                <a:gd name="connsiteX10" fmla="*/ 91460 w 91460"/>
                <a:gd name="connsiteY10" fmla="*/ 126324 h 152439"/>
                <a:gd name="connsiteX11" fmla="*/ 0 w 91460"/>
                <a:gd name="connsiteY11" fmla="*/ 0 h 152439"/>
                <a:gd name="connsiteX12" fmla="*/ 0 w 91460"/>
                <a:gd name="connsiteY12" fmla="*/ 3873 h 152439"/>
                <a:gd name="connsiteX13" fmla="*/ 874 w 91460"/>
                <a:gd name="connsiteY13" fmla="*/ 34236 h 152439"/>
                <a:gd name="connsiteX14" fmla="*/ 86962 w 91460"/>
                <a:gd name="connsiteY14" fmla="*/ 152189 h 15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60" h="152439">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w="12483" cap="flat">
              <a:noFill/>
              <a:prstDash val="solid"/>
              <a:miter/>
            </a:ln>
          </p:spPr>
          <p:txBody>
            <a:bodyPr rtlCol="0" anchor="ctr"/>
            <a:lstStyle/>
            <a:p>
              <a:endParaRPr lang="en-US" dirty="0"/>
            </a:p>
          </p:txBody>
        </p:sp>
        <p:sp>
          <p:nvSpPr>
            <p:cNvPr id="1197" name="Freeform: Shape 1196">
              <a:extLst>
                <a:ext uri="{FF2B5EF4-FFF2-40B4-BE49-F238E27FC236}">
                  <a16:creationId xmlns:a16="http://schemas.microsoft.com/office/drawing/2014/main" id="{F0B8B62F-FF96-492A-8E9B-1FD549E2753B}"/>
                </a:ext>
              </a:extLst>
            </p:cNvPr>
            <p:cNvSpPr/>
            <p:nvPr/>
          </p:nvSpPr>
          <p:spPr>
            <a:xfrm>
              <a:off x="9748818" y="5505936"/>
              <a:ext cx="12494" cy="125"/>
            </a:xfrm>
            <a:custGeom>
              <a:avLst/>
              <a:gdLst>
                <a:gd name="connsiteX0" fmla="*/ 0 w 12494"/>
                <a:gd name="connsiteY0" fmla="*/ 0 h 125"/>
                <a:gd name="connsiteX1" fmla="*/ 0 w 12494"/>
                <a:gd name="connsiteY1" fmla="*/ 0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0"/>
                  </a:lnTo>
                  <a:lnTo>
                    <a:pt x="0" y="125"/>
                  </a:lnTo>
                  <a:lnTo>
                    <a:pt x="0" y="0"/>
                  </a:lnTo>
                  <a:close/>
                </a:path>
              </a:pathLst>
            </a:custGeom>
            <a:solidFill>
              <a:srgbClr val="000000"/>
            </a:solidFill>
            <a:ln w="12483" cap="flat">
              <a:noFill/>
              <a:prstDash val="solid"/>
              <a:miter/>
            </a:ln>
          </p:spPr>
          <p:txBody>
            <a:bodyPr rtlCol="0" anchor="ctr"/>
            <a:lstStyle/>
            <a:p>
              <a:endParaRPr lang="en-US" dirty="0"/>
            </a:p>
          </p:txBody>
        </p:sp>
        <p:sp>
          <p:nvSpPr>
            <p:cNvPr id="1198" name="Freeform: Shape 1197">
              <a:extLst>
                <a:ext uri="{FF2B5EF4-FFF2-40B4-BE49-F238E27FC236}">
                  <a16:creationId xmlns:a16="http://schemas.microsoft.com/office/drawing/2014/main" id="{481631D2-6DA9-4688-A304-0110BE9E47C3}"/>
                </a:ext>
              </a:extLst>
            </p:cNvPr>
            <p:cNvSpPr/>
            <p:nvPr/>
          </p:nvSpPr>
          <p:spPr>
            <a:xfrm>
              <a:off x="9750192" y="5500313"/>
              <a:ext cx="56" cy="1624"/>
            </a:xfrm>
            <a:custGeom>
              <a:avLst/>
              <a:gdLst>
                <a:gd name="connsiteX0" fmla="*/ 0 w 56"/>
                <a:gd name="connsiteY0" fmla="*/ 1624 h 1624"/>
                <a:gd name="connsiteX1" fmla="*/ 0 w 56"/>
                <a:gd name="connsiteY1" fmla="*/ 0 h 1624"/>
                <a:gd name="connsiteX2" fmla="*/ 0 w 56"/>
                <a:gd name="connsiteY2" fmla="*/ 1624 h 1624"/>
              </a:gdLst>
              <a:ahLst/>
              <a:cxnLst>
                <a:cxn ang="0">
                  <a:pos x="connsiteX0" y="connsiteY0"/>
                </a:cxn>
                <a:cxn ang="0">
                  <a:pos x="connsiteX1" y="connsiteY1"/>
                </a:cxn>
                <a:cxn ang="0">
                  <a:pos x="connsiteX2" y="connsiteY2"/>
                </a:cxn>
              </a:cxnLst>
              <a:rect l="l" t="t" r="r" b="b"/>
              <a:pathLst>
                <a:path w="56" h="1624">
                  <a:moveTo>
                    <a:pt x="0" y="1624"/>
                  </a:moveTo>
                  <a:cubicBezTo>
                    <a:pt x="0" y="1624"/>
                    <a:pt x="0" y="625"/>
                    <a:pt x="0" y="0"/>
                  </a:cubicBezTo>
                  <a:cubicBezTo>
                    <a:pt x="75" y="538"/>
                    <a:pt x="75" y="1087"/>
                    <a:pt x="0" y="1624"/>
                  </a:cubicBezTo>
                  <a:close/>
                </a:path>
              </a:pathLst>
            </a:custGeom>
            <a:solidFill>
              <a:srgbClr val="000000"/>
            </a:solidFill>
            <a:ln w="12483" cap="flat">
              <a:noFill/>
              <a:prstDash val="solid"/>
              <a:miter/>
            </a:ln>
          </p:spPr>
          <p:txBody>
            <a:bodyPr rtlCol="0" anchor="ctr"/>
            <a:lstStyle/>
            <a:p>
              <a:endParaRPr lang="en-US" dirty="0"/>
            </a:p>
          </p:txBody>
        </p:sp>
        <p:sp>
          <p:nvSpPr>
            <p:cNvPr id="1199" name="Freeform: Shape 1198">
              <a:extLst>
                <a:ext uri="{FF2B5EF4-FFF2-40B4-BE49-F238E27FC236}">
                  <a16:creationId xmlns:a16="http://schemas.microsoft.com/office/drawing/2014/main" id="{3712DD08-52BE-482E-B184-C9C797F02175}"/>
                </a:ext>
              </a:extLst>
            </p:cNvPr>
            <p:cNvSpPr/>
            <p:nvPr/>
          </p:nvSpPr>
          <p:spPr>
            <a:xfrm>
              <a:off x="9746069" y="5508310"/>
              <a:ext cx="1249" cy="1124"/>
            </a:xfrm>
            <a:custGeom>
              <a:avLst/>
              <a:gdLst>
                <a:gd name="connsiteX0" fmla="*/ 1250 w 1249"/>
                <a:gd name="connsiteY0" fmla="*/ 0 h 1124"/>
                <a:gd name="connsiteX1" fmla="*/ 1250 w 1249"/>
                <a:gd name="connsiteY1" fmla="*/ 0 h 1124"/>
                <a:gd name="connsiteX2" fmla="*/ 0 w 1249"/>
                <a:gd name="connsiteY2" fmla="*/ 1125 h 1124"/>
                <a:gd name="connsiteX3" fmla="*/ 1250 w 1249"/>
                <a:gd name="connsiteY3" fmla="*/ 0 h 1124"/>
              </a:gdLst>
              <a:ahLst/>
              <a:cxnLst>
                <a:cxn ang="0">
                  <a:pos x="connsiteX0" y="connsiteY0"/>
                </a:cxn>
                <a:cxn ang="0">
                  <a:pos x="connsiteX1" y="connsiteY1"/>
                </a:cxn>
                <a:cxn ang="0">
                  <a:pos x="connsiteX2" y="connsiteY2"/>
                </a:cxn>
                <a:cxn ang="0">
                  <a:pos x="connsiteX3" y="connsiteY3"/>
                </a:cxn>
              </a:cxnLst>
              <a:rect l="l" t="t" r="r" b="b"/>
              <a:pathLst>
                <a:path w="1249" h="1124">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w="12483" cap="flat">
              <a:noFill/>
              <a:prstDash val="solid"/>
              <a:miter/>
            </a:ln>
          </p:spPr>
          <p:txBody>
            <a:bodyPr rtlCol="0" anchor="ctr"/>
            <a:lstStyle/>
            <a:p>
              <a:endParaRPr lang="en-US" dirty="0"/>
            </a:p>
          </p:txBody>
        </p:sp>
        <p:sp>
          <p:nvSpPr>
            <p:cNvPr id="1200" name="Freeform: Shape 1199">
              <a:extLst>
                <a:ext uri="{FF2B5EF4-FFF2-40B4-BE49-F238E27FC236}">
                  <a16:creationId xmlns:a16="http://schemas.microsoft.com/office/drawing/2014/main" id="{721689BC-18B8-4D1B-B9F0-5DC56C51AA71}"/>
                </a:ext>
              </a:extLst>
            </p:cNvPr>
            <p:cNvSpPr/>
            <p:nvPr/>
          </p:nvSpPr>
          <p:spPr>
            <a:xfrm>
              <a:off x="9811791" y="5576783"/>
              <a:ext cx="6372" cy="5997"/>
            </a:xfrm>
            <a:custGeom>
              <a:avLst/>
              <a:gdLst>
                <a:gd name="connsiteX0" fmla="*/ 4998 w 6372"/>
                <a:gd name="connsiteY0" fmla="*/ 1874 h 5997"/>
                <a:gd name="connsiteX1" fmla="*/ 4998 w 6372"/>
                <a:gd name="connsiteY1" fmla="*/ 0 h 5997"/>
                <a:gd name="connsiteX2" fmla="*/ 0 w 6372"/>
                <a:gd name="connsiteY2" fmla="*/ 2999 h 5997"/>
                <a:gd name="connsiteX3" fmla="*/ 2124 w 6372"/>
                <a:gd name="connsiteY3" fmla="*/ 5997 h 5997"/>
                <a:gd name="connsiteX4" fmla="*/ 6372 w 6372"/>
                <a:gd name="connsiteY4" fmla="*/ 3499 h 5997"/>
                <a:gd name="connsiteX5" fmla="*/ 4998 w 6372"/>
                <a:gd name="connsiteY5" fmla="*/ 1874 h 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72" h="5997">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w="12483" cap="flat">
              <a:noFill/>
              <a:prstDash val="solid"/>
              <a:miter/>
            </a:ln>
          </p:spPr>
          <p:txBody>
            <a:bodyPr rtlCol="0" anchor="ctr"/>
            <a:lstStyle/>
            <a:p>
              <a:endParaRPr lang="en-US" dirty="0"/>
            </a:p>
          </p:txBody>
        </p:sp>
        <p:sp>
          <p:nvSpPr>
            <p:cNvPr id="1201" name="Freeform: Shape 1200">
              <a:extLst>
                <a:ext uri="{FF2B5EF4-FFF2-40B4-BE49-F238E27FC236}">
                  <a16:creationId xmlns:a16="http://schemas.microsoft.com/office/drawing/2014/main" id="{26DC0FFB-E2A8-43C0-9CB7-A3465D9FD18D}"/>
                </a:ext>
              </a:extLst>
            </p:cNvPr>
            <p:cNvSpPr/>
            <p:nvPr/>
          </p:nvSpPr>
          <p:spPr>
            <a:xfrm>
              <a:off x="9803794" y="5575534"/>
              <a:ext cx="1499" cy="749"/>
            </a:xfrm>
            <a:custGeom>
              <a:avLst/>
              <a:gdLst>
                <a:gd name="connsiteX0" fmla="*/ 1499 w 1499"/>
                <a:gd name="connsiteY0" fmla="*/ 0 h 749"/>
                <a:gd name="connsiteX1" fmla="*/ 0 w 1499"/>
                <a:gd name="connsiteY1" fmla="*/ 0 h 749"/>
                <a:gd name="connsiteX2" fmla="*/ 0 w 1499"/>
                <a:gd name="connsiteY2" fmla="*/ 750 h 749"/>
              </a:gdLst>
              <a:ahLst/>
              <a:cxnLst>
                <a:cxn ang="0">
                  <a:pos x="connsiteX0" y="connsiteY0"/>
                </a:cxn>
                <a:cxn ang="0">
                  <a:pos x="connsiteX1" y="connsiteY1"/>
                </a:cxn>
                <a:cxn ang="0">
                  <a:pos x="connsiteX2" y="connsiteY2"/>
                </a:cxn>
              </a:cxnLst>
              <a:rect l="l" t="t" r="r" b="b"/>
              <a:pathLst>
                <a:path w="1499" h="749">
                  <a:moveTo>
                    <a:pt x="1499" y="0"/>
                  </a:moveTo>
                  <a:lnTo>
                    <a:pt x="0" y="0"/>
                  </a:lnTo>
                  <a:lnTo>
                    <a:pt x="0" y="750"/>
                  </a:lnTo>
                  <a:close/>
                </a:path>
              </a:pathLst>
            </a:custGeom>
            <a:solidFill>
              <a:srgbClr val="000000"/>
            </a:solidFill>
            <a:ln w="12483" cap="flat">
              <a:noFill/>
              <a:prstDash val="solid"/>
              <a:miter/>
            </a:ln>
          </p:spPr>
          <p:txBody>
            <a:bodyPr rtlCol="0" anchor="ctr"/>
            <a:lstStyle/>
            <a:p>
              <a:endParaRPr lang="en-US" dirty="0"/>
            </a:p>
          </p:txBody>
        </p:sp>
        <p:sp>
          <p:nvSpPr>
            <p:cNvPr id="1202" name="Freeform: Shape 1201">
              <a:extLst>
                <a:ext uri="{FF2B5EF4-FFF2-40B4-BE49-F238E27FC236}">
                  <a16:creationId xmlns:a16="http://schemas.microsoft.com/office/drawing/2014/main" id="{815C692A-47D5-46B5-87C0-9C8904A13601}"/>
                </a:ext>
              </a:extLst>
            </p:cNvPr>
            <p:cNvSpPr/>
            <p:nvPr/>
          </p:nvSpPr>
          <p:spPr>
            <a:xfrm>
              <a:off x="9795360" y="5576533"/>
              <a:ext cx="60661" cy="97086"/>
            </a:xfrm>
            <a:custGeom>
              <a:avLst/>
              <a:gdLst>
                <a:gd name="connsiteX0" fmla="*/ 18430 w 60661"/>
                <a:gd name="connsiteY0" fmla="*/ 6248 h 97086"/>
                <a:gd name="connsiteX1" fmla="*/ 16305 w 60661"/>
                <a:gd name="connsiteY1" fmla="*/ 3249 h 97086"/>
                <a:gd name="connsiteX2" fmla="*/ 16305 w 60661"/>
                <a:gd name="connsiteY2" fmla="*/ 3249 h 97086"/>
                <a:gd name="connsiteX3" fmla="*/ 15681 w 60661"/>
                <a:gd name="connsiteY3" fmla="*/ 2499 h 97086"/>
                <a:gd name="connsiteX4" fmla="*/ 14181 w 60661"/>
                <a:gd name="connsiteY4" fmla="*/ 1125 h 97086"/>
                <a:gd name="connsiteX5" fmla="*/ 10433 w 60661"/>
                <a:gd name="connsiteY5" fmla="*/ 3249 h 97086"/>
                <a:gd name="connsiteX6" fmla="*/ 10433 w 60661"/>
                <a:gd name="connsiteY6" fmla="*/ 9621 h 97086"/>
                <a:gd name="connsiteX7" fmla="*/ 8809 w 60661"/>
                <a:gd name="connsiteY7" fmla="*/ 11621 h 97086"/>
                <a:gd name="connsiteX8" fmla="*/ 7184 w 60661"/>
                <a:gd name="connsiteY8" fmla="*/ 9746 h 97086"/>
                <a:gd name="connsiteX9" fmla="*/ 7184 w 60661"/>
                <a:gd name="connsiteY9" fmla="*/ 2749 h 97086"/>
                <a:gd name="connsiteX10" fmla="*/ 5185 w 60661"/>
                <a:gd name="connsiteY10" fmla="*/ 0 h 97086"/>
                <a:gd name="connsiteX11" fmla="*/ 4436 w 60661"/>
                <a:gd name="connsiteY11" fmla="*/ 625 h 97086"/>
                <a:gd name="connsiteX12" fmla="*/ 3061 w 60661"/>
                <a:gd name="connsiteY12" fmla="*/ 1499 h 97086"/>
                <a:gd name="connsiteX13" fmla="*/ 2062 w 60661"/>
                <a:gd name="connsiteY13" fmla="*/ 3124 h 97086"/>
                <a:gd name="connsiteX14" fmla="*/ 2062 w 60661"/>
                <a:gd name="connsiteY14" fmla="*/ 16868 h 97086"/>
                <a:gd name="connsiteX15" fmla="*/ 60661 w 60661"/>
                <a:gd name="connsiteY15" fmla="*/ 97087 h 97086"/>
                <a:gd name="connsiteX16" fmla="*/ 60661 w 60661"/>
                <a:gd name="connsiteY16" fmla="*/ 93088 h 97086"/>
                <a:gd name="connsiteX17" fmla="*/ 60036 w 60661"/>
                <a:gd name="connsiteY17" fmla="*/ 63350 h 9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661" h="97086">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w="12483" cap="flat">
              <a:noFill/>
              <a:prstDash val="solid"/>
              <a:miter/>
            </a:ln>
          </p:spPr>
          <p:txBody>
            <a:bodyPr rtlCol="0" anchor="ctr"/>
            <a:lstStyle/>
            <a:p>
              <a:endParaRPr lang="en-US" dirty="0"/>
            </a:p>
          </p:txBody>
        </p:sp>
        <p:sp>
          <p:nvSpPr>
            <p:cNvPr id="1203" name="Freeform: Shape 1202">
              <a:extLst>
                <a:ext uri="{FF2B5EF4-FFF2-40B4-BE49-F238E27FC236}">
                  <a16:creationId xmlns:a16="http://schemas.microsoft.com/office/drawing/2014/main" id="{B4558280-4421-43E2-8C6F-FE2C67DCA9CD}"/>
                </a:ext>
              </a:extLst>
            </p:cNvPr>
            <p:cNvSpPr/>
            <p:nvPr/>
          </p:nvSpPr>
          <p:spPr>
            <a:xfrm>
              <a:off x="8641671" y="3975297"/>
              <a:ext cx="11245" cy="13369"/>
            </a:xfrm>
            <a:custGeom>
              <a:avLst/>
              <a:gdLst>
                <a:gd name="connsiteX0" fmla="*/ 11245 w 11245"/>
                <a:gd name="connsiteY0" fmla="*/ 11995 h 13369"/>
                <a:gd name="connsiteX1" fmla="*/ 7122 w 11245"/>
                <a:gd name="connsiteY1" fmla="*/ 6373 h 13369"/>
                <a:gd name="connsiteX2" fmla="*/ 6122 w 11245"/>
                <a:gd name="connsiteY2" fmla="*/ 4998 h 13369"/>
                <a:gd name="connsiteX3" fmla="*/ 4748 w 11245"/>
                <a:gd name="connsiteY3" fmla="*/ 3998 h 13369"/>
                <a:gd name="connsiteX4" fmla="*/ 4748 w 11245"/>
                <a:gd name="connsiteY4" fmla="*/ 2999 h 13369"/>
                <a:gd name="connsiteX5" fmla="*/ 2499 w 11245"/>
                <a:gd name="connsiteY5" fmla="*/ 0 h 13369"/>
                <a:gd name="connsiteX6" fmla="*/ 0 w 11245"/>
                <a:gd name="connsiteY6" fmla="*/ 1250 h 13369"/>
                <a:gd name="connsiteX7" fmla="*/ 875 w 11245"/>
                <a:gd name="connsiteY7" fmla="*/ 2249 h 13369"/>
                <a:gd name="connsiteX8" fmla="*/ 8871 w 11245"/>
                <a:gd name="connsiteY8" fmla="*/ 13370 h 13369"/>
                <a:gd name="connsiteX9" fmla="*/ 10121 w 11245"/>
                <a:gd name="connsiteY9" fmla="*/ 133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5" h="13369">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w="12483" cap="flat">
              <a:noFill/>
              <a:prstDash val="solid"/>
              <a:miter/>
            </a:ln>
          </p:spPr>
          <p:txBody>
            <a:bodyPr rtlCol="0" anchor="ctr"/>
            <a:lstStyle/>
            <a:p>
              <a:endParaRPr lang="en-US" dirty="0"/>
            </a:p>
          </p:txBody>
        </p:sp>
        <p:sp>
          <p:nvSpPr>
            <p:cNvPr id="1204" name="Freeform: Shape 1203">
              <a:extLst>
                <a:ext uri="{FF2B5EF4-FFF2-40B4-BE49-F238E27FC236}">
                  <a16:creationId xmlns:a16="http://schemas.microsoft.com/office/drawing/2014/main" id="{953D5A02-1BFC-4731-BCAC-197674E2B061}"/>
                </a:ext>
              </a:extLst>
            </p:cNvPr>
            <p:cNvSpPr/>
            <p:nvPr/>
          </p:nvSpPr>
          <p:spPr>
            <a:xfrm>
              <a:off x="9788801" y="4179340"/>
              <a:ext cx="21491" cy="180927"/>
            </a:xfrm>
            <a:custGeom>
              <a:avLst/>
              <a:gdLst>
                <a:gd name="connsiteX0" fmla="*/ 18242 w 21491"/>
                <a:gd name="connsiteY0" fmla="*/ 14494 h 180927"/>
                <a:gd name="connsiteX1" fmla="*/ 13869 w 21491"/>
                <a:gd name="connsiteY1" fmla="*/ 8996 h 180927"/>
                <a:gd name="connsiteX2" fmla="*/ 12620 w 21491"/>
                <a:gd name="connsiteY2" fmla="*/ 9746 h 180927"/>
                <a:gd name="connsiteX3" fmla="*/ 1299 w 21491"/>
                <a:gd name="connsiteY3" fmla="*/ 5735 h 180927"/>
                <a:gd name="connsiteX4" fmla="*/ 750 w 21491"/>
                <a:gd name="connsiteY4" fmla="*/ 4248 h 180927"/>
                <a:gd name="connsiteX5" fmla="*/ 0 w 21491"/>
                <a:gd name="connsiteY5" fmla="*/ 0 h 180927"/>
                <a:gd name="connsiteX6" fmla="*/ 0 w 21491"/>
                <a:gd name="connsiteY6" fmla="*/ 0 h 180927"/>
                <a:gd name="connsiteX7" fmla="*/ 3498 w 21491"/>
                <a:gd name="connsiteY7" fmla="*/ 170307 h 180927"/>
                <a:gd name="connsiteX8" fmla="*/ 12744 w 21491"/>
                <a:gd name="connsiteY8" fmla="*/ 180928 h 180927"/>
                <a:gd name="connsiteX9" fmla="*/ 18617 w 21491"/>
                <a:gd name="connsiteY9" fmla="*/ 177929 h 180927"/>
                <a:gd name="connsiteX10" fmla="*/ 21491 w 21491"/>
                <a:gd name="connsiteY10" fmla="*/ 169807 h 180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91" h="180927">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w="12483" cap="flat">
              <a:noFill/>
              <a:prstDash val="solid"/>
              <a:miter/>
            </a:ln>
          </p:spPr>
          <p:txBody>
            <a:bodyPr rtlCol="0" anchor="ctr"/>
            <a:lstStyle/>
            <a:p>
              <a:endParaRPr lang="en-US" dirty="0"/>
            </a:p>
          </p:txBody>
        </p:sp>
        <p:sp>
          <p:nvSpPr>
            <p:cNvPr id="1205" name="Freeform: Shape 1204">
              <a:extLst>
                <a:ext uri="{FF2B5EF4-FFF2-40B4-BE49-F238E27FC236}">
                  <a16:creationId xmlns:a16="http://schemas.microsoft.com/office/drawing/2014/main" id="{E5741B32-D57D-4254-8029-8C5587E6D52F}"/>
                </a:ext>
              </a:extLst>
            </p:cNvPr>
            <p:cNvSpPr/>
            <p:nvPr/>
          </p:nvSpPr>
          <p:spPr>
            <a:xfrm>
              <a:off x="9805793" y="4186087"/>
              <a:ext cx="1124" cy="1999"/>
            </a:xfrm>
            <a:custGeom>
              <a:avLst/>
              <a:gdLst>
                <a:gd name="connsiteX0" fmla="*/ 1000 w 1124"/>
                <a:gd name="connsiteY0" fmla="*/ 0 h 1999"/>
                <a:gd name="connsiteX1" fmla="*/ 0 w 1124"/>
                <a:gd name="connsiteY1" fmla="*/ 625 h 1999"/>
                <a:gd name="connsiteX2" fmla="*/ 1125 w 1124"/>
                <a:gd name="connsiteY2" fmla="*/ 1999 h 1999"/>
                <a:gd name="connsiteX3" fmla="*/ 1000 w 1124"/>
                <a:gd name="connsiteY3" fmla="*/ 0 h 1999"/>
              </a:gdLst>
              <a:ahLst/>
              <a:cxnLst>
                <a:cxn ang="0">
                  <a:pos x="connsiteX0" y="connsiteY0"/>
                </a:cxn>
                <a:cxn ang="0">
                  <a:pos x="connsiteX1" y="connsiteY1"/>
                </a:cxn>
                <a:cxn ang="0">
                  <a:pos x="connsiteX2" y="connsiteY2"/>
                </a:cxn>
                <a:cxn ang="0">
                  <a:pos x="connsiteX3" y="connsiteY3"/>
                </a:cxn>
              </a:cxnLst>
              <a:rect l="l" t="t" r="r" b="b"/>
              <a:pathLst>
                <a:path w="1124" h="1999">
                  <a:moveTo>
                    <a:pt x="1000" y="0"/>
                  </a:moveTo>
                  <a:lnTo>
                    <a:pt x="0" y="625"/>
                  </a:lnTo>
                  <a:lnTo>
                    <a:pt x="1125" y="1999"/>
                  </a:lnTo>
                  <a:lnTo>
                    <a:pt x="1000" y="0"/>
                  </a:lnTo>
                  <a:close/>
                </a:path>
              </a:pathLst>
            </a:custGeom>
            <a:solidFill>
              <a:srgbClr val="000000"/>
            </a:solidFill>
            <a:ln w="12483" cap="flat">
              <a:noFill/>
              <a:prstDash val="solid"/>
              <a:miter/>
            </a:ln>
          </p:spPr>
          <p:txBody>
            <a:bodyPr rtlCol="0" anchor="ctr"/>
            <a:lstStyle/>
            <a:p>
              <a:endParaRPr lang="en-US" dirty="0"/>
            </a:p>
          </p:txBody>
        </p:sp>
        <p:sp>
          <p:nvSpPr>
            <p:cNvPr id="1206" name="Freeform: Shape 1205">
              <a:extLst>
                <a:ext uri="{FF2B5EF4-FFF2-40B4-BE49-F238E27FC236}">
                  <a16:creationId xmlns:a16="http://schemas.microsoft.com/office/drawing/2014/main" id="{6BF3660E-BEA8-41B3-8ACC-AD274157EC72}"/>
                </a:ext>
              </a:extLst>
            </p:cNvPr>
            <p:cNvSpPr/>
            <p:nvPr/>
          </p:nvSpPr>
          <p:spPr>
            <a:xfrm>
              <a:off x="7479299" y="6865769"/>
              <a:ext cx="4498" cy="6496"/>
            </a:xfrm>
            <a:custGeom>
              <a:avLst/>
              <a:gdLst>
                <a:gd name="connsiteX0" fmla="*/ 0 w 4498"/>
                <a:gd name="connsiteY0" fmla="*/ 1999 h 6496"/>
                <a:gd name="connsiteX1" fmla="*/ 2749 w 4498"/>
                <a:gd name="connsiteY1" fmla="*/ 6497 h 6496"/>
                <a:gd name="connsiteX2" fmla="*/ 4498 w 4498"/>
                <a:gd name="connsiteY2" fmla="*/ 6497 h 6496"/>
                <a:gd name="connsiteX3" fmla="*/ 3498 w 4498"/>
                <a:gd name="connsiteY3" fmla="*/ 0 h 6496"/>
                <a:gd name="connsiteX4" fmla="*/ 0 w 4498"/>
                <a:gd name="connsiteY4" fmla="*/ 1999 h 6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 h="6496">
                  <a:moveTo>
                    <a:pt x="0" y="1999"/>
                  </a:moveTo>
                  <a:lnTo>
                    <a:pt x="2749" y="6497"/>
                  </a:lnTo>
                  <a:lnTo>
                    <a:pt x="4498" y="6497"/>
                  </a:lnTo>
                  <a:lnTo>
                    <a:pt x="3498" y="0"/>
                  </a:lnTo>
                  <a:lnTo>
                    <a:pt x="0" y="1999"/>
                  </a:lnTo>
                  <a:close/>
                </a:path>
              </a:pathLst>
            </a:custGeom>
            <a:solidFill>
              <a:srgbClr val="000000"/>
            </a:solidFill>
            <a:ln w="12483" cap="flat">
              <a:noFill/>
              <a:prstDash val="solid"/>
              <a:miter/>
            </a:ln>
          </p:spPr>
          <p:txBody>
            <a:bodyPr rtlCol="0" anchor="ctr"/>
            <a:lstStyle/>
            <a:p>
              <a:endParaRPr lang="en-US" dirty="0"/>
            </a:p>
          </p:txBody>
        </p:sp>
        <p:sp>
          <p:nvSpPr>
            <p:cNvPr id="1207" name="Freeform: Shape 1206">
              <a:extLst>
                <a:ext uri="{FF2B5EF4-FFF2-40B4-BE49-F238E27FC236}">
                  <a16:creationId xmlns:a16="http://schemas.microsoft.com/office/drawing/2014/main" id="{5AD502F5-BFF6-4985-AA8A-F6A1184D901A}"/>
                </a:ext>
              </a:extLst>
            </p:cNvPr>
            <p:cNvSpPr/>
            <p:nvPr/>
          </p:nvSpPr>
          <p:spPr>
            <a:xfrm>
              <a:off x="7464055" y="6860896"/>
              <a:ext cx="14243" cy="11370"/>
            </a:xfrm>
            <a:custGeom>
              <a:avLst/>
              <a:gdLst>
                <a:gd name="connsiteX0" fmla="*/ 750 w 14243"/>
                <a:gd name="connsiteY0" fmla="*/ 3374 h 11370"/>
                <a:gd name="connsiteX1" fmla="*/ 0 w 14243"/>
                <a:gd name="connsiteY1" fmla="*/ 0 h 11370"/>
                <a:gd name="connsiteX2" fmla="*/ 0 w 14243"/>
                <a:gd name="connsiteY2" fmla="*/ 750 h 11370"/>
                <a:gd name="connsiteX3" fmla="*/ 1749 w 14243"/>
                <a:gd name="connsiteY3" fmla="*/ 11370 h 11370"/>
                <a:gd name="connsiteX4" fmla="*/ 14244 w 14243"/>
                <a:gd name="connsiteY4" fmla="*/ 11370 h 11370"/>
                <a:gd name="connsiteX5" fmla="*/ 12619 w 14243"/>
                <a:gd name="connsiteY5" fmla="*/ 8497 h 11370"/>
                <a:gd name="connsiteX6" fmla="*/ 1349 w 14243"/>
                <a:gd name="connsiteY6" fmla="*/ 4873 h 11370"/>
                <a:gd name="connsiteX7" fmla="*/ 750 w 14243"/>
                <a:gd name="connsiteY7" fmla="*/ 3374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43" h="1137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w="12483" cap="flat">
              <a:noFill/>
              <a:prstDash val="solid"/>
              <a:miter/>
            </a:ln>
          </p:spPr>
          <p:txBody>
            <a:bodyPr rtlCol="0" anchor="ctr"/>
            <a:lstStyle/>
            <a:p>
              <a:endParaRPr lang="en-US" dirty="0"/>
            </a:p>
          </p:txBody>
        </p:sp>
        <p:sp>
          <p:nvSpPr>
            <p:cNvPr id="1208" name="Freeform: Shape 1207">
              <a:extLst>
                <a:ext uri="{FF2B5EF4-FFF2-40B4-BE49-F238E27FC236}">
                  <a16:creationId xmlns:a16="http://schemas.microsoft.com/office/drawing/2014/main" id="{A0B69CCC-44D9-443D-8028-071BDE050A5C}"/>
                </a:ext>
              </a:extLst>
            </p:cNvPr>
            <p:cNvSpPr/>
            <p:nvPr/>
          </p:nvSpPr>
          <p:spPr>
            <a:xfrm>
              <a:off x="11281156" y="2023825"/>
              <a:ext cx="224028" cy="122826"/>
            </a:xfrm>
            <a:custGeom>
              <a:avLst/>
              <a:gdLst>
                <a:gd name="connsiteX0" fmla="*/ 11745 w 224028"/>
                <a:gd name="connsiteY0" fmla="*/ 118703 h 122826"/>
                <a:gd name="connsiteX1" fmla="*/ 12370 w 224028"/>
                <a:gd name="connsiteY1" fmla="*/ 122826 h 122826"/>
                <a:gd name="connsiteX2" fmla="*/ 210284 w 224028"/>
                <a:gd name="connsiteY2" fmla="*/ 22866 h 122826"/>
                <a:gd name="connsiteX3" fmla="*/ 211534 w 224028"/>
                <a:gd name="connsiteY3" fmla="*/ 22866 h 122826"/>
                <a:gd name="connsiteX4" fmla="*/ 213283 w 224028"/>
                <a:gd name="connsiteY4" fmla="*/ 22866 h 122826"/>
                <a:gd name="connsiteX5" fmla="*/ 215032 w 224028"/>
                <a:gd name="connsiteY5" fmla="*/ 22866 h 122826"/>
                <a:gd name="connsiteX6" fmla="*/ 216656 w 224028"/>
                <a:gd name="connsiteY6" fmla="*/ 22866 h 122826"/>
                <a:gd name="connsiteX7" fmla="*/ 218281 w 224028"/>
                <a:gd name="connsiteY7" fmla="*/ 23866 h 122826"/>
                <a:gd name="connsiteX8" fmla="*/ 219530 w 224028"/>
                <a:gd name="connsiteY8" fmla="*/ 24740 h 122826"/>
                <a:gd name="connsiteX9" fmla="*/ 220155 w 224028"/>
                <a:gd name="connsiteY9" fmla="*/ 24740 h 122826"/>
                <a:gd name="connsiteX10" fmla="*/ 224028 w 224028"/>
                <a:gd name="connsiteY10" fmla="*/ 22866 h 122826"/>
                <a:gd name="connsiteX11" fmla="*/ 219905 w 224028"/>
                <a:gd name="connsiteY11" fmla="*/ 18618 h 122826"/>
                <a:gd name="connsiteX12" fmla="*/ 218781 w 224028"/>
                <a:gd name="connsiteY12" fmla="*/ 3374 h 122826"/>
                <a:gd name="connsiteX13" fmla="*/ 223528 w 224028"/>
                <a:gd name="connsiteY13" fmla="*/ 0 h 122826"/>
                <a:gd name="connsiteX14" fmla="*/ 222154 w 224028"/>
                <a:gd name="connsiteY14" fmla="*/ 0 h 122826"/>
                <a:gd name="connsiteX15" fmla="*/ 0 w 224028"/>
                <a:gd name="connsiteY15" fmla="*/ 112455 h 122826"/>
                <a:gd name="connsiteX16" fmla="*/ 11258 w 224028"/>
                <a:gd name="connsiteY16" fmla="*/ 117128 h 122826"/>
                <a:gd name="connsiteX17" fmla="*/ 11745 w 224028"/>
                <a:gd name="connsiteY17" fmla="*/ 118703 h 12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4028" h="122826">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w="12483" cap="flat">
              <a:noFill/>
              <a:prstDash val="solid"/>
              <a:miter/>
            </a:ln>
          </p:spPr>
          <p:txBody>
            <a:bodyPr rtlCol="0" anchor="ctr"/>
            <a:lstStyle/>
            <a:p>
              <a:endParaRPr lang="en-US" dirty="0"/>
            </a:p>
          </p:txBody>
        </p:sp>
        <p:sp>
          <p:nvSpPr>
            <p:cNvPr id="1209" name="Freeform: Shape 1208">
              <a:extLst>
                <a:ext uri="{FF2B5EF4-FFF2-40B4-BE49-F238E27FC236}">
                  <a16:creationId xmlns:a16="http://schemas.microsoft.com/office/drawing/2014/main" id="{83E050D2-0AC4-4AF4-90B7-2025E1E1057A}"/>
                </a:ext>
              </a:extLst>
            </p:cNvPr>
            <p:cNvSpPr/>
            <p:nvPr/>
          </p:nvSpPr>
          <p:spPr>
            <a:xfrm>
              <a:off x="8539662" y="3693034"/>
              <a:ext cx="39689" cy="273890"/>
            </a:xfrm>
            <a:custGeom>
              <a:avLst/>
              <a:gdLst>
                <a:gd name="connsiteX0" fmla="*/ 18795 w 39689"/>
                <a:gd name="connsiteY0" fmla="*/ 17118 h 273890"/>
                <a:gd name="connsiteX1" fmla="*/ 13173 w 39689"/>
                <a:gd name="connsiteY1" fmla="*/ 9496 h 273890"/>
                <a:gd name="connsiteX2" fmla="*/ 11923 w 39689"/>
                <a:gd name="connsiteY2" fmla="*/ 9496 h 273890"/>
                <a:gd name="connsiteX3" fmla="*/ 778 w 39689"/>
                <a:gd name="connsiteY3" fmla="*/ 5498 h 273890"/>
                <a:gd name="connsiteX4" fmla="*/ 178 w 39689"/>
                <a:gd name="connsiteY4" fmla="*/ 3748 h 273890"/>
                <a:gd name="connsiteX5" fmla="*/ 178 w 39689"/>
                <a:gd name="connsiteY5" fmla="*/ 0 h 273890"/>
                <a:gd name="connsiteX6" fmla="*/ 178 w 39689"/>
                <a:gd name="connsiteY6" fmla="*/ 0 h 273890"/>
                <a:gd name="connsiteX7" fmla="*/ 21669 w 39689"/>
                <a:gd name="connsiteY7" fmla="*/ 264144 h 273890"/>
                <a:gd name="connsiteX8" fmla="*/ 31165 w 39689"/>
                <a:gd name="connsiteY8" fmla="*/ 273891 h 273890"/>
                <a:gd name="connsiteX9" fmla="*/ 31540 w 39689"/>
                <a:gd name="connsiteY9" fmla="*/ 273891 h 273890"/>
                <a:gd name="connsiteX10" fmla="*/ 36537 w 39689"/>
                <a:gd name="connsiteY10" fmla="*/ 271142 h 273890"/>
                <a:gd name="connsiteX11" fmla="*/ 39661 w 39689"/>
                <a:gd name="connsiteY11" fmla="*/ 262021 h 27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89" h="27389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w="12483" cap="flat">
              <a:noFill/>
              <a:prstDash val="solid"/>
              <a:miter/>
            </a:ln>
          </p:spPr>
          <p:txBody>
            <a:bodyPr rtlCol="0" anchor="ctr"/>
            <a:lstStyle/>
            <a:p>
              <a:endParaRPr lang="en-US" dirty="0"/>
            </a:p>
          </p:txBody>
        </p:sp>
        <p:sp>
          <p:nvSpPr>
            <p:cNvPr id="1210" name="Freeform: Shape 1209">
              <a:extLst>
                <a:ext uri="{FF2B5EF4-FFF2-40B4-BE49-F238E27FC236}">
                  <a16:creationId xmlns:a16="http://schemas.microsoft.com/office/drawing/2014/main" id="{A642C41E-2ADA-42AF-BD74-452C69D53FFA}"/>
                </a:ext>
              </a:extLst>
            </p:cNvPr>
            <p:cNvSpPr/>
            <p:nvPr/>
          </p:nvSpPr>
          <p:spPr>
            <a:xfrm>
              <a:off x="8555958" y="3700031"/>
              <a:ext cx="1999" cy="3623"/>
            </a:xfrm>
            <a:custGeom>
              <a:avLst/>
              <a:gdLst>
                <a:gd name="connsiteX0" fmla="*/ 1624 w 1999"/>
                <a:gd name="connsiteY0" fmla="*/ 0 h 3623"/>
                <a:gd name="connsiteX1" fmla="*/ 0 w 1999"/>
                <a:gd name="connsiteY1" fmla="*/ 875 h 3623"/>
                <a:gd name="connsiteX2" fmla="*/ 1999 w 1999"/>
                <a:gd name="connsiteY2" fmla="*/ 3624 h 3623"/>
                <a:gd name="connsiteX3" fmla="*/ 1624 w 1999"/>
                <a:gd name="connsiteY3" fmla="*/ 0 h 3623"/>
              </a:gdLst>
              <a:ahLst/>
              <a:cxnLst>
                <a:cxn ang="0">
                  <a:pos x="connsiteX0" y="connsiteY0"/>
                </a:cxn>
                <a:cxn ang="0">
                  <a:pos x="connsiteX1" y="connsiteY1"/>
                </a:cxn>
                <a:cxn ang="0">
                  <a:pos x="connsiteX2" y="connsiteY2"/>
                </a:cxn>
                <a:cxn ang="0">
                  <a:pos x="connsiteX3" y="connsiteY3"/>
                </a:cxn>
              </a:cxnLst>
              <a:rect l="l" t="t" r="r" b="b"/>
              <a:pathLst>
                <a:path w="1999" h="3623">
                  <a:moveTo>
                    <a:pt x="1624" y="0"/>
                  </a:moveTo>
                  <a:lnTo>
                    <a:pt x="0" y="875"/>
                  </a:lnTo>
                  <a:lnTo>
                    <a:pt x="1999" y="3624"/>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211" name="Freeform: Shape 1210">
              <a:extLst>
                <a:ext uri="{FF2B5EF4-FFF2-40B4-BE49-F238E27FC236}">
                  <a16:creationId xmlns:a16="http://schemas.microsoft.com/office/drawing/2014/main" id="{F48D308C-21FF-4C5A-8CCB-13ED5208F705}"/>
                </a:ext>
              </a:extLst>
            </p:cNvPr>
            <p:cNvSpPr/>
            <p:nvPr/>
          </p:nvSpPr>
          <p:spPr>
            <a:xfrm>
              <a:off x="8666535" y="4859069"/>
              <a:ext cx="302869" cy="431452"/>
            </a:xfrm>
            <a:custGeom>
              <a:avLst/>
              <a:gdLst>
                <a:gd name="connsiteX0" fmla="*/ 302869 w 302869"/>
                <a:gd name="connsiteY0" fmla="*/ 429204 h 431452"/>
                <a:gd name="connsiteX1" fmla="*/ 2999 w 302869"/>
                <a:gd name="connsiteY1" fmla="*/ 0 h 431452"/>
                <a:gd name="connsiteX2" fmla="*/ 0 w 302869"/>
                <a:gd name="connsiteY2" fmla="*/ 1624 h 431452"/>
                <a:gd name="connsiteX3" fmla="*/ 299870 w 302869"/>
                <a:gd name="connsiteY3" fmla="*/ 431453 h 431452"/>
                <a:gd name="connsiteX4" fmla="*/ 299870 w 302869"/>
                <a:gd name="connsiteY4" fmla="*/ 431453 h 431452"/>
                <a:gd name="connsiteX5" fmla="*/ 300745 w 302869"/>
                <a:gd name="connsiteY5" fmla="*/ 429954 h 4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869" h="431452">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w="12483" cap="flat">
              <a:noFill/>
              <a:prstDash val="solid"/>
              <a:miter/>
            </a:ln>
          </p:spPr>
          <p:txBody>
            <a:bodyPr rtlCol="0" anchor="ctr"/>
            <a:lstStyle/>
            <a:p>
              <a:endParaRPr lang="en-US" dirty="0"/>
            </a:p>
          </p:txBody>
        </p:sp>
        <p:sp>
          <p:nvSpPr>
            <p:cNvPr id="1212" name="Freeform: Shape 1211">
              <a:extLst>
                <a:ext uri="{FF2B5EF4-FFF2-40B4-BE49-F238E27FC236}">
                  <a16:creationId xmlns:a16="http://schemas.microsoft.com/office/drawing/2014/main" id="{0271C97C-D1C5-4111-91FC-18D8E3D231D7}"/>
                </a:ext>
              </a:extLst>
            </p:cNvPr>
            <p:cNvSpPr/>
            <p:nvPr/>
          </p:nvSpPr>
          <p:spPr>
            <a:xfrm>
              <a:off x="11386235" y="2157896"/>
              <a:ext cx="160555" cy="167683"/>
            </a:xfrm>
            <a:custGeom>
              <a:avLst/>
              <a:gdLst>
                <a:gd name="connsiteX0" fmla="*/ 160556 w 160555"/>
                <a:gd name="connsiteY0" fmla="*/ 164934 h 167683"/>
                <a:gd name="connsiteX1" fmla="*/ 750 w 160555"/>
                <a:gd name="connsiteY1" fmla="*/ 0 h 167683"/>
                <a:gd name="connsiteX2" fmla="*/ 0 w 160555"/>
                <a:gd name="connsiteY2" fmla="*/ 0 h 167683"/>
                <a:gd name="connsiteX3" fmla="*/ 0 w 160555"/>
                <a:gd name="connsiteY3" fmla="*/ 3873 h 167683"/>
                <a:gd name="connsiteX4" fmla="*/ 158681 w 160555"/>
                <a:gd name="connsiteY4" fmla="*/ 167683 h 167683"/>
                <a:gd name="connsiteX5" fmla="*/ 158681 w 160555"/>
                <a:gd name="connsiteY5" fmla="*/ 166683 h 167683"/>
                <a:gd name="connsiteX6" fmla="*/ 158681 w 160555"/>
                <a:gd name="connsiteY6" fmla="*/ 166683 h 167683"/>
                <a:gd name="connsiteX7" fmla="*/ 158681 w 160555"/>
                <a:gd name="connsiteY7" fmla="*/ 166683 h 167683"/>
                <a:gd name="connsiteX8" fmla="*/ 158681 w 160555"/>
                <a:gd name="connsiteY8" fmla="*/ 166683 h 167683"/>
                <a:gd name="connsiteX9" fmla="*/ 158681 w 160555"/>
                <a:gd name="connsiteY9" fmla="*/ 166683 h 1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555" h="167683">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w="12483" cap="flat">
              <a:noFill/>
              <a:prstDash val="solid"/>
              <a:miter/>
            </a:ln>
          </p:spPr>
          <p:txBody>
            <a:bodyPr rtlCol="0" anchor="ctr"/>
            <a:lstStyle/>
            <a:p>
              <a:endParaRPr lang="en-US" dirty="0"/>
            </a:p>
          </p:txBody>
        </p:sp>
        <p:sp>
          <p:nvSpPr>
            <p:cNvPr id="1213" name="Freeform: Shape 1212">
              <a:extLst>
                <a:ext uri="{FF2B5EF4-FFF2-40B4-BE49-F238E27FC236}">
                  <a16:creationId xmlns:a16="http://schemas.microsoft.com/office/drawing/2014/main" id="{545ECE3C-F056-493D-9B71-48CEEB1F606C}"/>
                </a:ext>
              </a:extLst>
            </p:cNvPr>
            <p:cNvSpPr/>
            <p:nvPr/>
          </p:nvSpPr>
          <p:spPr>
            <a:xfrm>
              <a:off x="11493189" y="2048440"/>
              <a:ext cx="25988" cy="29113"/>
            </a:xfrm>
            <a:custGeom>
              <a:avLst/>
              <a:gdLst>
                <a:gd name="connsiteX0" fmla="*/ 25989 w 25988"/>
                <a:gd name="connsiteY0" fmla="*/ 19117 h 29113"/>
                <a:gd name="connsiteX1" fmla="*/ 8121 w 25988"/>
                <a:gd name="connsiteY1" fmla="*/ 875 h 29113"/>
                <a:gd name="connsiteX2" fmla="*/ 7497 w 25988"/>
                <a:gd name="connsiteY2" fmla="*/ 875 h 29113"/>
                <a:gd name="connsiteX3" fmla="*/ 6247 w 25988"/>
                <a:gd name="connsiteY3" fmla="*/ 0 h 29113"/>
                <a:gd name="connsiteX4" fmla="*/ 9996 w 25988"/>
                <a:gd name="connsiteY4" fmla="*/ 4998 h 29113"/>
                <a:gd name="connsiteX5" fmla="*/ 5123 w 25988"/>
                <a:gd name="connsiteY5" fmla="*/ 19117 h 29113"/>
                <a:gd name="connsiteX6" fmla="*/ 0 w 25988"/>
                <a:gd name="connsiteY6" fmla="*/ 21616 h 29113"/>
                <a:gd name="connsiteX7" fmla="*/ 7372 w 25988"/>
                <a:gd name="connsiteY7" fmla="*/ 29113 h 29113"/>
                <a:gd name="connsiteX8" fmla="*/ 20991 w 25988"/>
                <a:gd name="connsiteY8" fmla="*/ 22366 h 2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8" h="29113">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w="12483" cap="flat">
              <a:noFill/>
              <a:prstDash val="solid"/>
              <a:miter/>
            </a:ln>
          </p:spPr>
          <p:txBody>
            <a:bodyPr rtlCol="0" anchor="ctr"/>
            <a:lstStyle/>
            <a:p>
              <a:endParaRPr lang="en-US" dirty="0"/>
            </a:p>
          </p:txBody>
        </p:sp>
        <p:sp>
          <p:nvSpPr>
            <p:cNvPr id="1214" name="Freeform: Shape 1213">
              <a:extLst>
                <a:ext uri="{FF2B5EF4-FFF2-40B4-BE49-F238E27FC236}">
                  <a16:creationId xmlns:a16="http://schemas.microsoft.com/office/drawing/2014/main" id="{6C19822F-D89C-4A88-AB58-64036FABC9B2}"/>
                </a:ext>
              </a:extLst>
            </p:cNvPr>
            <p:cNvSpPr/>
            <p:nvPr/>
          </p:nvSpPr>
          <p:spPr>
            <a:xfrm>
              <a:off x="11040760" y="2297216"/>
              <a:ext cx="23989" cy="26489"/>
            </a:xfrm>
            <a:custGeom>
              <a:avLst/>
              <a:gdLst>
                <a:gd name="connsiteX0" fmla="*/ 125 w 23989"/>
                <a:gd name="connsiteY0" fmla="*/ 125 h 26489"/>
                <a:gd name="connsiteX1" fmla="*/ 0 w 23989"/>
                <a:gd name="connsiteY1" fmla="*/ 4498 h 26489"/>
                <a:gd name="connsiteX2" fmla="*/ 20741 w 23989"/>
                <a:gd name="connsiteY2" fmla="*/ 26490 h 26489"/>
                <a:gd name="connsiteX3" fmla="*/ 23989 w 23989"/>
                <a:gd name="connsiteY3" fmla="*/ 24865 h 26489"/>
                <a:gd name="connsiteX4" fmla="*/ 625 w 23989"/>
                <a:gd name="connsiteY4" fmla="*/ 0 h 26489"/>
                <a:gd name="connsiteX5" fmla="*/ 125 w 23989"/>
                <a:gd name="connsiteY5" fmla="*/ 12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9" h="26489">
                  <a:moveTo>
                    <a:pt x="125" y="125"/>
                  </a:moveTo>
                  <a:lnTo>
                    <a:pt x="0" y="4498"/>
                  </a:lnTo>
                  <a:lnTo>
                    <a:pt x="20741" y="26490"/>
                  </a:lnTo>
                  <a:lnTo>
                    <a:pt x="23989" y="24865"/>
                  </a:lnTo>
                  <a:lnTo>
                    <a:pt x="625" y="0"/>
                  </a:lnTo>
                  <a:lnTo>
                    <a:pt x="125" y="125"/>
                  </a:lnTo>
                  <a:close/>
                </a:path>
              </a:pathLst>
            </a:custGeom>
            <a:solidFill>
              <a:srgbClr val="000000"/>
            </a:solidFill>
            <a:ln w="12483" cap="flat">
              <a:noFill/>
              <a:prstDash val="solid"/>
              <a:miter/>
            </a:ln>
          </p:spPr>
          <p:txBody>
            <a:bodyPr rtlCol="0" anchor="ctr"/>
            <a:lstStyle/>
            <a:p>
              <a:endParaRPr lang="en-US" dirty="0"/>
            </a:p>
          </p:txBody>
        </p:sp>
        <p:sp>
          <p:nvSpPr>
            <p:cNvPr id="1215" name="Freeform: Shape 1214">
              <a:extLst>
                <a:ext uri="{FF2B5EF4-FFF2-40B4-BE49-F238E27FC236}">
                  <a16:creationId xmlns:a16="http://schemas.microsoft.com/office/drawing/2014/main" id="{45B14D25-1E1C-4D6E-BE23-E790B065D00E}"/>
                </a:ext>
              </a:extLst>
            </p:cNvPr>
            <p:cNvSpPr/>
            <p:nvPr/>
          </p:nvSpPr>
          <p:spPr>
            <a:xfrm>
              <a:off x="11985226" y="1273999"/>
              <a:ext cx="19616" cy="32861"/>
            </a:xfrm>
            <a:custGeom>
              <a:avLst/>
              <a:gdLst>
                <a:gd name="connsiteX0" fmla="*/ 18742 w 19616"/>
                <a:gd name="connsiteY0" fmla="*/ 23990 h 32861"/>
                <a:gd name="connsiteX1" fmla="*/ 19617 w 19616"/>
                <a:gd name="connsiteY1" fmla="*/ 12745 h 32861"/>
                <a:gd name="connsiteX2" fmla="*/ 17867 w 19616"/>
                <a:gd name="connsiteY2" fmla="*/ 11121 h 32861"/>
                <a:gd name="connsiteX3" fmla="*/ 14744 w 19616"/>
                <a:gd name="connsiteY3" fmla="*/ 12620 h 32861"/>
                <a:gd name="connsiteX4" fmla="*/ 3374 w 19616"/>
                <a:gd name="connsiteY4" fmla="*/ 7763 h 32861"/>
                <a:gd name="connsiteX5" fmla="*/ 2999 w 19616"/>
                <a:gd name="connsiteY5" fmla="*/ 6622 h 32861"/>
                <a:gd name="connsiteX6" fmla="*/ 2999 w 19616"/>
                <a:gd name="connsiteY6" fmla="*/ 0 h 32861"/>
                <a:gd name="connsiteX7" fmla="*/ 2999 w 19616"/>
                <a:gd name="connsiteY7" fmla="*/ 1499 h 32861"/>
                <a:gd name="connsiteX8" fmla="*/ 0 w 19616"/>
                <a:gd name="connsiteY8" fmla="*/ 32862 h 32861"/>
                <a:gd name="connsiteX9" fmla="*/ 4998 w 19616"/>
                <a:gd name="connsiteY9" fmla="*/ 30363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16" h="32861">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w="12483" cap="flat">
              <a:noFill/>
              <a:prstDash val="solid"/>
              <a:miter/>
            </a:ln>
          </p:spPr>
          <p:txBody>
            <a:bodyPr rtlCol="0" anchor="ctr"/>
            <a:lstStyle/>
            <a:p>
              <a:endParaRPr lang="en-US" dirty="0"/>
            </a:p>
          </p:txBody>
        </p:sp>
        <p:sp>
          <p:nvSpPr>
            <p:cNvPr id="1216" name="Freeform: Shape 1215">
              <a:extLst>
                <a:ext uri="{FF2B5EF4-FFF2-40B4-BE49-F238E27FC236}">
                  <a16:creationId xmlns:a16="http://schemas.microsoft.com/office/drawing/2014/main" id="{8C5091CD-FA34-459A-B408-B2EC465791A9}"/>
                </a:ext>
              </a:extLst>
            </p:cNvPr>
            <p:cNvSpPr/>
            <p:nvPr/>
          </p:nvSpPr>
          <p:spPr>
            <a:xfrm>
              <a:off x="12003093" y="1283370"/>
              <a:ext cx="12744" cy="10495"/>
            </a:xfrm>
            <a:custGeom>
              <a:avLst/>
              <a:gdLst>
                <a:gd name="connsiteX0" fmla="*/ 9371 w 12744"/>
                <a:gd name="connsiteY0" fmla="*/ 10496 h 10495"/>
                <a:gd name="connsiteX1" fmla="*/ 12745 w 12744"/>
                <a:gd name="connsiteY1" fmla="*/ 8871 h 10495"/>
                <a:gd name="connsiteX2" fmla="*/ 3374 w 12744"/>
                <a:gd name="connsiteY2" fmla="*/ 0 h 10495"/>
                <a:gd name="connsiteX3" fmla="*/ 0 w 12744"/>
                <a:gd name="connsiteY3" fmla="*/ 1624 h 10495"/>
                <a:gd name="connsiteX4" fmla="*/ 1749 w 12744"/>
                <a:gd name="connsiteY4" fmla="*/ 3374 h 10495"/>
                <a:gd name="connsiteX5" fmla="*/ 9371 w 12744"/>
                <a:gd name="connsiteY5" fmla="*/ 10496 h 1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4" h="10495">
                  <a:moveTo>
                    <a:pt x="9371" y="10496"/>
                  </a:moveTo>
                  <a:lnTo>
                    <a:pt x="12745" y="8871"/>
                  </a:lnTo>
                  <a:lnTo>
                    <a:pt x="3374" y="0"/>
                  </a:lnTo>
                  <a:lnTo>
                    <a:pt x="0" y="1624"/>
                  </a:lnTo>
                  <a:lnTo>
                    <a:pt x="1749" y="3374"/>
                  </a:lnTo>
                  <a:lnTo>
                    <a:pt x="9371" y="10496"/>
                  </a:lnTo>
                  <a:close/>
                </a:path>
              </a:pathLst>
            </a:custGeom>
            <a:solidFill>
              <a:srgbClr val="000000"/>
            </a:solidFill>
            <a:ln w="12483" cap="flat">
              <a:noFill/>
              <a:prstDash val="solid"/>
              <a:miter/>
            </a:ln>
          </p:spPr>
          <p:txBody>
            <a:bodyPr rtlCol="0" anchor="ctr"/>
            <a:lstStyle/>
            <a:p>
              <a:endParaRPr lang="en-US" dirty="0"/>
            </a:p>
          </p:txBody>
        </p:sp>
        <p:sp>
          <p:nvSpPr>
            <p:cNvPr id="1217" name="Freeform: Shape 1216">
              <a:extLst>
                <a:ext uri="{FF2B5EF4-FFF2-40B4-BE49-F238E27FC236}">
                  <a16:creationId xmlns:a16="http://schemas.microsoft.com/office/drawing/2014/main" id="{643C3819-0538-4EF7-BC02-F1447BFA7259}"/>
                </a:ext>
              </a:extLst>
            </p:cNvPr>
            <p:cNvSpPr/>
            <p:nvPr/>
          </p:nvSpPr>
          <p:spPr>
            <a:xfrm>
              <a:off x="11988178" y="1163168"/>
              <a:ext cx="217202" cy="124082"/>
            </a:xfrm>
            <a:custGeom>
              <a:avLst/>
              <a:gdLst>
                <a:gd name="connsiteX0" fmla="*/ 4045 w 217202"/>
                <a:gd name="connsiteY0" fmla="*/ 104084 h 124082"/>
                <a:gd name="connsiteX1" fmla="*/ 2420 w 217202"/>
                <a:gd name="connsiteY1" fmla="*/ 105458 h 124082"/>
                <a:gd name="connsiteX2" fmla="*/ 1421 w 217202"/>
                <a:gd name="connsiteY2" fmla="*/ 106957 h 124082"/>
                <a:gd name="connsiteX3" fmla="*/ 422 w 217202"/>
                <a:gd name="connsiteY3" fmla="*/ 108707 h 124082"/>
                <a:gd name="connsiteX4" fmla="*/ 422 w 217202"/>
                <a:gd name="connsiteY4" fmla="*/ 110831 h 124082"/>
                <a:gd name="connsiteX5" fmla="*/ 422 w 217202"/>
                <a:gd name="connsiteY5" fmla="*/ 117453 h 124082"/>
                <a:gd name="connsiteX6" fmla="*/ 11029 w 217202"/>
                <a:gd name="connsiteY6" fmla="*/ 123821 h 124082"/>
                <a:gd name="connsiteX7" fmla="*/ 12166 w 217202"/>
                <a:gd name="connsiteY7" fmla="*/ 123451 h 124082"/>
                <a:gd name="connsiteX8" fmla="*/ 15290 w 217202"/>
                <a:gd name="connsiteY8" fmla="*/ 121951 h 124082"/>
                <a:gd name="connsiteX9" fmla="*/ 18664 w 217202"/>
                <a:gd name="connsiteY9" fmla="*/ 120202 h 124082"/>
                <a:gd name="connsiteX10" fmla="*/ 217203 w 217202"/>
                <a:gd name="connsiteY10" fmla="*/ 23366 h 124082"/>
                <a:gd name="connsiteX11" fmla="*/ 217203 w 217202"/>
                <a:gd name="connsiteY11" fmla="*/ 0 h 124082"/>
                <a:gd name="connsiteX12" fmla="*/ 4794 w 217202"/>
                <a:gd name="connsiteY12" fmla="*/ 103334 h 124082"/>
                <a:gd name="connsiteX13" fmla="*/ 4045 w 217202"/>
                <a:gd name="connsiteY13" fmla="*/ 104084 h 12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202" h="124082">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w="12483" cap="flat">
              <a:noFill/>
              <a:prstDash val="solid"/>
              <a:miter/>
            </a:ln>
          </p:spPr>
          <p:txBody>
            <a:bodyPr rtlCol="0" anchor="ctr"/>
            <a:lstStyle/>
            <a:p>
              <a:endParaRPr lang="en-US" dirty="0"/>
            </a:p>
          </p:txBody>
        </p:sp>
        <p:sp>
          <p:nvSpPr>
            <p:cNvPr id="1218" name="Freeform: Shape 1217">
              <a:extLst>
                <a:ext uri="{FF2B5EF4-FFF2-40B4-BE49-F238E27FC236}">
                  <a16:creationId xmlns:a16="http://schemas.microsoft.com/office/drawing/2014/main" id="{0A0E7719-27A1-419B-8ABF-CC609F8609D0}"/>
                </a:ext>
              </a:extLst>
            </p:cNvPr>
            <p:cNvSpPr/>
            <p:nvPr/>
          </p:nvSpPr>
          <p:spPr>
            <a:xfrm>
              <a:off x="8958784" y="4454106"/>
              <a:ext cx="215281" cy="298630"/>
            </a:xfrm>
            <a:custGeom>
              <a:avLst/>
              <a:gdLst>
                <a:gd name="connsiteX0" fmla="*/ 214282 w 215281"/>
                <a:gd name="connsiteY0" fmla="*/ 295507 h 298630"/>
                <a:gd name="connsiteX1" fmla="*/ 214282 w 215281"/>
                <a:gd name="connsiteY1" fmla="*/ 295507 h 298630"/>
                <a:gd name="connsiteX2" fmla="*/ 214282 w 215281"/>
                <a:gd name="connsiteY2" fmla="*/ 295507 h 298630"/>
                <a:gd name="connsiteX3" fmla="*/ 214282 w 215281"/>
                <a:gd name="connsiteY3" fmla="*/ 295507 h 298630"/>
                <a:gd name="connsiteX4" fmla="*/ 215282 w 215281"/>
                <a:gd name="connsiteY4" fmla="*/ 295507 h 298630"/>
                <a:gd name="connsiteX5" fmla="*/ 0 w 215281"/>
                <a:gd name="connsiteY5" fmla="*/ 0 h 298630"/>
                <a:gd name="connsiteX6" fmla="*/ 0 w 215281"/>
                <a:gd name="connsiteY6" fmla="*/ 6373 h 298630"/>
                <a:gd name="connsiteX7" fmla="*/ 212408 w 215281"/>
                <a:gd name="connsiteY7" fmla="*/ 298631 h 298630"/>
                <a:gd name="connsiteX8" fmla="*/ 212408 w 215281"/>
                <a:gd name="connsiteY8" fmla="*/ 297881 h 298630"/>
                <a:gd name="connsiteX9" fmla="*/ 214282 w 215281"/>
                <a:gd name="connsiteY9" fmla="*/ 295507 h 29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281" h="29863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w="12483" cap="flat">
              <a:noFill/>
              <a:prstDash val="solid"/>
              <a:miter/>
            </a:ln>
          </p:spPr>
          <p:txBody>
            <a:bodyPr rtlCol="0" anchor="ctr"/>
            <a:lstStyle/>
            <a:p>
              <a:endParaRPr lang="en-US" dirty="0"/>
            </a:p>
          </p:txBody>
        </p:sp>
        <p:sp>
          <p:nvSpPr>
            <p:cNvPr id="1219" name="Freeform: Shape 1218">
              <a:extLst>
                <a:ext uri="{FF2B5EF4-FFF2-40B4-BE49-F238E27FC236}">
                  <a16:creationId xmlns:a16="http://schemas.microsoft.com/office/drawing/2014/main" id="{F2E0D1A3-52D0-4A81-BED2-C6BC3E090D54}"/>
                </a:ext>
              </a:extLst>
            </p:cNvPr>
            <p:cNvSpPr/>
            <p:nvPr/>
          </p:nvSpPr>
          <p:spPr>
            <a:xfrm>
              <a:off x="9173941" y="4513832"/>
              <a:ext cx="429939" cy="236905"/>
            </a:xfrm>
            <a:custGeom>
              <a:avLst/>
              <a:gdLst>
                <a:gd name="connsiteX0" fmla="*/ 429939 w 429939"/>
                <a:gd name="connsiteY0" fmla="*/ 1125 h 236905"/>
                <a:gd name="connsiteX1" fmla="*/ 429065 w 429939"/>
                <a:gd name="connsiteY1" fmla="*/ 0 h 236905"/>
                <a:gd name="connsiteX2" fmla="*/ 999 w 429939"/>
                <a:gd name="connsiteY2" fmla="*/ 233782 h 236905"/>
                <a:gd name="connsiteX3" fmla="*/ 0 w 429939"/>
                <a:gd name="connsiteY3" fmla="*/ 233782 h 236905"/>
                <a:gd name="connsiteX4" fmla="*/ 0 w 429939"/>
                <a:gd name="connsiteY4" fmla="*/ 233782 h 236905"/>
                <a:gd name="connsiteX5" fmla="*/ 750 w 429939"/>
                <a:gd name="connsiteY5" fmla="*/ 233782 h 236905"/>
                <a:gd name="connsiteX6" fmla="*/ 2374 w 429939"/>
                <a:gd name="connsiteY6" fmla="*/ 235406 h 236905"/>
                <a:gd name="connsiteX7" fmla="*/ 2374 w 429939"/>
                <a:gd name="connsiteY7" fmla="*/ 235531 h 236905"/>
                <a:gd name="connsiteX8" fmla="*/ 2374 w 429939"/>
                <a:gd name="connsiteY8" fmla="*/ 236905 h 236905"/>
                <a:gd name="connsiteX9" fmla="*/ 429939 w 429939"/>
                <a:gd name="connsiteY9" fmla="*/ 4248 h 2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39" h="236905">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w="12483" cap="flat">
              <a:noFill/>
              <a:prstDash val="solid"/>
              <a:miter/>
            </a:ln>
          </p:spPr>
          <p:txBody>
            <a:bodyPr rtlCol="0" anchor="ctr"/>
            <a:lstStyle/>
            <a:p>
              <a:endParaRPr lang="en-US" dirty="0"/>
            </a:p>
          </p:txBody>
        </p:sp>
        <p:sp>
          <p:nvSpPr>
            <p:cNvPr id="1220" name="Freeform: Shape 1219">
              <a:extLst>
                <a:ext uri="{FF2B5EF4-FFF2-40B4-BE49-F238E27FC236}">
                  <a16:creationId xmlns:a16="http://schemas.microsoft.com/office/drawing/2014/main" id="{FF4A99DD-8052-4690-828F-D1E7A97F9946}"/>
                </a:ext>
              </a:extLst>
            </p:cNvPr>
            <p:cNvSpPr/>
            <p:nvPr/>
          </p:nvSpPr>
          <p:spPr>
            <a:xfrm>
              <a:off x="9382101" y="4202581"/>
              <a:ext cx="237896" cy="312625"/>
            </a:xfrm>
            <a:custGeom>
              <a:avLst/>
              <a:gdLst>
                <a:gd name="connsiteX0" fmla="*/ 230275 w 237896"/>
                <a:gd name="connsiteY0" fmla="*/ 297132 h 312625"/>
                <a:gd name="connsiteX1" fmla="*/ 237897 w 237896"/>
                <a:gd name="connsiteY1" fmla="*/ 302005 h 312625"/>
                <a:gd name="connsiteX2" fmla="*/ 237272 w 237896"/>
                <a:gd name="connsiteY2" fmla="*/ 300630 h 312625"/>
                <a:gd name="connsiteX3" fmla="*/ 8621 w 237896"/>
                <a:gd name="connsiteY3" fmla="*/ 0 h 312625"/>
                <a:gd name="connsiteX4" fmla="*/ 8621 w 237896"/>
                <a:gd name="connsiteY4" fmla="*/ 0 h 312625"/>
                <a:gd name="connsiteX5" fmla="*/ 10495 w 237896"/>
                <a:gd name="connsiteY5" fmla="*/ 3124 h 312625"/>
                <a:gd name="connsiteX6" fmla="*/ 5872 w 237896"/>
                <a:gd name="connsiteY6" fmla="*/ 17368 h 312625"/>
                <a:gd name="connsiteX7" fmla="*/ 0 w 237896"/>
                <a:gd name="connsiteY7" fmla="*/ 20617 h 312625"/>
                <a:gd name="connsiteX8" fmla="*/ 221154 w 237896"/>
                <a:gd name="connsiteY8" fmla="*/ 311501 h 312625"/>
                <a:gd name="connsiteX9" fmla="*/ 222029 w 237896"/>
                <a:gd name="connsiteY9" fmla="*/ 312625 h 312625"/>
                <a:gd name="connsiteX10" fmla="*/ 222029 w 237896"/>
                <a:gd name="connsiteY10" fmla="*/ 308627 h 312625"/>
                <a:gd name="connsiteX11" fmla="*/ 230275 w 237896"/>
                <a:gd name="connsiteY11" fmla="*/ 297132 h 31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896" h="312625">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w="12483" cap="flat">
              <a:noFill/>
              <a:prstDash val="solid"/>
              <a:miter/>
            </a:ln>
          </p:spPr>
          <p:txBody>
            <a:bodyPr rtlCol="0" anchor="ctr"/>
            <a:lstStyle/>
            <a:p>
              <a:endParaRPr lang="en-US" dirty="0"/>
            </a:p>
          </p:txBody>
        </p:sp>
        <p:sp>
          <p:nvSpPr>
            <p:cNvPr id="1221" name="Freeform: Shape 1220">
              <a:extLst>
                <a:ext uri="{FF2B5EF4-FFF2-40B4-BE49-F238E27FC236}">
                  <a16:creationId xmlns:a16="http://schemas.microsoft.com/office/drawing/2014/main" id="{F873CCFD-FE39-4598-9928-07219C9D7D04}"/>
                </a:ext>
              </a:extLst>
            </p:cNvPr>
            <p:cNvSpPr/>
            <p:nvPr/>
          </p:nvSpPr>
          <p:spPr>
            <a:xfrm>
              <a:off x="9173858" y="4747988"/>
              <a:ext cx="49561" cy="901390"/>
            </a:xfrm>
            <a:custGeom>
              <a:avLst/>
              <a:gdLst>
                <a:gd name="connsiteX0" fmla="*/ 47438 w 49561"/>
                <a:gd name="connsiteY0" fmla="*/ 901391 h 901390"/>
                <a:gd name="connsiteX1" fmla="*/ 47438 w 49561"/>
                <a:gd name="connsiteY1" fmla="*/ 900766 h 901390"/>
                <a:gd name="connsiteX2" fmla="*/ 47438 w 49561"/>
                <a:gd name="connsiteY2" fmla="*/ 900766 h 901390"/>
                <a:gd name="connsiteX3" fmla="*/ 47438 w 49561"/>
                <a:gd name="connsiteY3" fmla="*/ 900766 h 901390"/>
                <a:gd name="connsiteX4" fmla="*/ 49562 w 49561"/>
                <a:gd name="connsiteY4" fmla="*/ 899517 h 901390"/>
                <a:gd name="connsiteX5" fmla="*/ 2707 w 49561"/>
                <a:gd name="connsiteY5" fmla="*/ 3124 h 901390"/>
                <a:gd name="connsiteX6" fmla="*/ 2707 w 49561"/>
                <a:gd name="connsiteY6" fmla="*/ 1749 h 901390"/>
                <a:gd name="connsiteX7" fmla="*/ 1208 w 49561"/>
                <a:gd name="connsiteY7" fmla="*/ 0 h 901390"/>
                <a:gd name="connsiteX8" fmla="*/ 1083 w 49561"/>
                <a:gd name="connsiteY8" fmla="*/ 0 h 901390"/>
                <a:gd name="connsiteX9" fmla="*/ 333 w 49561"/>
                <a:gd name="connsiteY9" fmla="*/ 0 h 901390"/>
                <a:gd name="connsiteX10" fmla="*/ 333 w 49561"/>
                <a:gd name="connsiteY10" fmla="*/ 0 h 901390"/>
                <a:gd name="connsiteX11" fmla="*/ 333 w 49561"/>
                <a:gd name="connsiteY11" fmla="*/ 0 h 901390"/>
                <a:gd name="connsiteX12" fmla="*/ 333 w 49561"/>
                <a:gd name="connsiteY12" fmla="*/ 0 h 901390"/>
                <a:gd name="connsiteX13" fmla="*/ 333 w 49561"/>
                <a:gd name="connsiteY13" fmla="*/ 750 h 901390"/>
                <a:gd name="connsiteX14" fmla="*/ 48563 w 49561"/>
                <a:gd name="connsiteY14" fmla="*/ 900391 h 901390"/>
                <a:gd name="connsiteX15" fmla="*/ 48563 w 49561"/>
                <a:gd name="connsiteY15" fmla="*/ 900391 h 901390"/>
                <a:gd name="connsiteX16" fmla="*/ 48563 w 49561"/>
                <a:gd name="connsiteY16" fmla="*/ 900391 h 9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561" h="90139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w="12483" cap="flat">
              <a:noFill/>
              <a:prstDash val="solid"/>
              <a:miter/>
            </a:ln>
          </p:spPr>
          <p:txBody>
            <a:bodyPr rtlCol="0" anchor="ctr"/>
            <a:lstStyle/>
            <a:p>
              <a:endParaRPr lang="en-US" dirty="0"/>
            </a:p>
          </p:txBody>
        </p:sp>
        <p:sp>
          <p:nvSpPr>
            <p:cNvPr id="1222" name="Freeform: Shape 1221">
              <a:extLst>
                <a:ext uri="{FF2B5EF4-FFF2-40B4-BE49-F238E27FC236}">
                  <a16:creationId xmlns:a16="http://schemas.microsoft.com/office/drawing/2014/main" id="{C7ED93FA-2970-4030-841A-C067F33F5CFE}"/>
                </a:ext>
              </a:extLst>
            </p:cNvPr>
            <p:cNvSpPr/>
            <p:nvPr/>
          </p:nvSpPr>
          <p:spPr>
            <a:xfrm>
              <a:off x="8933295" y="6397456"/>
              <a:ext cx="276880" cy="422206"/>
            </a:xfrm>
            <a:custGeom>
              <a:avLst/>
              <a:gdLst>
                <a:gd name="connsiteX0" fmla="*/ 275756 w 276880"/>
                <a:gd name="connsiteY0" fmla="*/ 419708 h 422206"/>
                <a:gd name="connsiteX1" fmla="*/ 276880 w 276880"/>
                <a:gd name="connsiteY1" fmla="*/ 418958 h 422206"/>
                <a:gd name="connsiteX2" fmla="*/ 0 w 276880"/>
                <a:gd name="connsiteY2" fmla="*/ 0 h 422206"/>
                <a:gd name="connsiteX3" fmla="*/ 0 w 276880"/>
                <a:gd name="connsiteY3" fmla="*/ 6872 h 422206"/>
                <a:gd name="connsiteX4" fmla="*/ 274881 w 276880"/>
                <a:gd name="connsiteY4" fmla="*/ 422207 h 422206"/>
                <a:gd name="connsiteX5" fmla="*/ 274881 w 276880"/>
                <a:gd name="connsiteY5" fmla="*/ 422207 h 422206"/>
                <a:gd name="connsiteX6" fmla="*/ 274881 w 276880"/>
                <a:gd name="connsiteY6" fmla="*/ 422207 h 422206"/>
                <a:gd name="connsiteX7" fmla="*/ 274881 w 276880"/>
                <a:gd name="connsiteY7" fmla="*/ 421582 h 422206"/>
                <a:gd name="connsiteX8" fmla="*/ 275756 w 276880"/>
                <a:gd name="connsiteY8" fmla="*/ 419708 h 42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880" h="422206">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w="12483" cap="flat">
              <a:noFill/>
              <a:prstDash val="solid"/>
              <a:miter/>
            </a:ln>
          </p:spPr>
          <p:txBody>
            <a:bodyPr rtlCol="0" anchor="ctr"/>
            <a:lstStyle/>
            <a:p>
              <a:endParaRPr lang="en-US" dirty="0"/>
            </a:p>
          </p:txBody>
        </p:sp>
        <p:sp>
          <p:nvSpPr>
            <p:cNvPr id="1223" name="Freeform: Shape 1222">
              <a:extLst>
                <a:ext uri="{FF2B5EF4-FFF2-40B4-BE49-F238E27FC236}">
                  <a16:creationId xmlns:a16="http://schemas.microsoft.com/office/drawing/2014/main" id="{B43CC5FB-0E63-4B2B-934E-F4FE369EECBB}"/>
                </a:ext>
              </a:extLst>
            </p:cNvPr>
            <p:cNvSpPr/>
            <p:nvPr/>
          </p:nvSpPr>
          <p:spPr>
            <a:xfrm>
              <a:off x="9208116" y="6548770"/>
              <a:ext cx="443244" cy="271142"/>
            </a:xfrm>
            <a:custGeom>
              <a:avLst/>
              <a:gdLst>
                <a:gd name="connsiteX0" fmla="*/ 2060 w 443244"/>
                <a:gd name="connsiteY0" fmla="*/ 267144 h 271142"/>
                <a:gd name="connsiteX1" fmla="*/ 936 w 443244"/>
                <a:gd name="connsiteY1" fmla="*/ 267893 h 271142"/>
                <a:gd name="connsiteX2" fmla="*/ 186 w 443244"/>
                <a:gd name="connsiteY2" fmla="*/ 270517 h 271142"/>
                <a:gd name="connsiteX3" fmla="*/ 186 w 443244"/>
                <a:gd name="connsiteY3" fmla="*/ 271142 h 271142"/>
                <a:gd name="connsiteX4" fmla="*/ 186 w 443244"/>
                <a:gd name="connsiteY4" fmla="*/ 271142 h 271142"/>
                <a:gd name="connsiteX5" fmla="*/ 1185 w 443244"/>
                <a:gd name="connsiteY5" fmla="*/ 271142 h 271142"/>
                <a:gd name="connsiteX6" fmla="*/ 2185 w 443244"/>
                <a:gd name="connsiteY6" fmla="*/ 270517 h 271142"/>
                <a:gd name="connsiteX7" fmla="*/ 443244 w 443244"/>
                <a:gd name="connsiteY7" fmla="*/ 4498 h 271142"/>
                <a:gd name="connsiteX8" fmla="*/ 443244 w 443244"/>
                <a:gd name="connsiteY8" fmla="*/ 1250 h 271142"/>
                <a:gd name="connsiteX9" fmla="*/ 443244 w 443244"/>
                <a:gd name="connsiteY9" fmla="*/ 625 h 271142"/>
                <a:gd name="connsiteX10" fmla="*/ 443244 w 443244"/>
                <a:gd name="connsiteY10" fmla="*/ 0 h 271142"/>
                <a:gd name="connsiteX11" fmla="*/ 443244 w 443244"/>
                <a:gd name="connsiteY11" fmla="*/ 0 h 27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3244" h="271142">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w="12483" cap="flat">
              <a:noFill/>
              <a:prstDash val="solid"/>
              <a:miter/>
            </a:ln>
          </p:spPr>
          <p:txBody>
            <a:bodyPr rtlCol="0" anchor="ctr"/>
            <a:lstStyle/>
            <a:p>
              <a:endParaRPr lang="en-US" dirty="0"/>
            </a:p>
          </p:txBody>
        </p:sp>
        <p:sp>
          <p:nvSpPr>
            <p:cNvPr id="1224" name="Freeform: Shape 1223">
              <a:extLst>
                <a:ext uri="{FF2B5EF4-FFF2-40B4-BE49-F238E27FC236}">
                  <a16:creationId xmlns:a16="http://schemas.microsoft.com/office/drawing/2014/main" id="{75C20BBF-65FF-4A2F-833F-37938C5B81EE}"/>
                </a:ext>
              </a:extLst>
            </p:cNvPr>
            <p:cNvSpPr/>
            <p:nvPr/>
          </p:nvSpPr>
          <p:spPr>
            <a:xfrm>
              <a:off x="9652610" y="6532402"/>
              <a:ext cx="27487" cy="19117"/>
            </a:xfrm>
            <a:custGeom>
              <a:avLst/>
              <a:gdLst>
                <a:gd name="connsiteX0" fmla="*/ 26738 w 27487"/>
                <a:gd name="connsiteY0" fmla="*/ 0 h 19117"/>
                <a:gd name="connsiteX1" fmla="*/ 0 w 27487"/>
                <a:gd name="connsiteY1" fmla="*/ 16119 h 19117"/>
                <a:gd name="connsiteX2" fmla="*/ 0 w 27487"/>
                <a:gd name="connsiteY2" fmla="*/ 16119 h 19117"/>
                <a:gd name="connsiteX3" fmla="*/ 875 w 27487"/>
                <a:gd name="connsiteY3" fmla="*/ 16119 h 19117"/>
                <a:gd name="connsiteX4" fmla="*/ 2499 w 27487"/>
                <a:gd name="connsiteY4" fmla="*/ 17743 h 19117"/>
                <a:gd name="connsiteX5" fmla="*/ 2499 w 27487"/>
                <a:gd name="connsiteY5" fmla="*/ 17868 h 19117"/>
                <a:gd name="connsiteX6" fmla="*/ 2499 w 27487"/>
                <a:gd name="connsiteY6" fmla="*/ 19117 h 19117"/>
                <a:gd name="connsiteX7" fmla="*/ 27488 w 27487"/>
                <a:gd name="connsiteY7" fmla="*/ 4124 h 19117"/>
                <a:gd name="connsiteX8" fmla="*/ 27488 w 27487"/>
                <a:gd name="connsiteY8" fmla="*/ 750 h 1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87" h="19117">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w="12483" cap="flat">
              <a:noFill/>
              <a:prstDash val="solid"/>
              <a:miter/>
            </a:ln>
          </p:spPr>
          <p:txBody>
            <a:bodyPr rtlCol="0" anchor="ctr"/>
            <a:lstStyle/>
            <a:p>
              <a:endParaRPr lang="en-US" dirty="0"/>
            </a:p>
          </p:txBody>
        </p:sp>
        <p:sp>
          <p:nvSpPr>
            <p:cNvPr id="1225" name="Freeform: Shape 1224">
              <a:extLst>
                <a:ext uri="{FF2B5EF4-FFF2-40B4-BE49-F238E27FC236}">
                  <a16:creationId xmlns:a16="http://schemas.microsoft.com/office/drawing/2014/main" id="{39289D23-C00B-435F-90EF-AEF98C248438}"/>
                </a:ext>
              </a:extLst>
            </p:cNvPr>
            <p:cNvSpPr/>
            <p:nvPr/>
          </p:nvSpPr>
          <p:spPr>
            <a:xfrm>
              <a:off x="8646372" y="3978295"/>
              <a:ext cx="1421" cy="1999"/>
            </a:xfrm>
            <a:custGeom>
              <a:avLst/>
              <a:gdLst>
                <a:gd name="connsiteX0" fmla="*/ 47 w 1421"/>
                <a:gd name="connsiteY0" fmla="*/ 1000 h 1999"/>
                <a:gd name="connsiteX1" fmla="*/ 1421 w 1421"/>
                <a:gd name="connsiteY1" fmla="*/ 1999 h 1999"/>
                <a:gd name="connsiteX2" fmla="*/ 47 w 1421"/>
                <a:gd name="connsiteY2" fmla="*/ 0 h 1999"/>
                <a:gd name="connsiteX3" fmla="*/ 47 w 1421"/>
                <a:gd name="connsiteY3" fmla="*/ 1000 h 1999"/>
              </a:gdLst>
              <a:ahLst/>
              <a:cxnLst>
                <a:cxn ang="0">
                  <a:pos x="connsiteX0" y="connsiteY0"/>
                </a:cxn>
                <a:cxn ang="0">
                  <a:pos x="connsiteX1" y="connsiteY1"/>
                </a:cxn>
                <a:cxn ang="0">
                  <a:pos x="connsiteX2" y="connsiteY2"/>
                </a:cxn>
                <a:cxn ang="0">
                  <a:pos x="connsiteX3" y="connsiteY3"/>
                </a:cxn>
              </a:cxnLst>
              <a:rect l="l" t="t" r="r" b="b"/>
              <a:pathLst>
                <a:path w="1421" h="1999">
                  <a:moveTo>
                    <a:pt x="47" y="1000"/>
                  </a:moveTo>
                  <a:cubicBezTo>
                    <a:pt x="284" y="1562"/>
                    <a:pt x="809" y="1949"/>
                    <a:pt x="1421" y="1999"/>
                  </a:cubicBezTo>
                  <a:lnTo>
                    <a:pt x="47" y="0"/>
                  </a:lnTo>
                  <a:cubicBezTo>
                    <a:pt x="-16" y="325"/>
                    <a:pt x="-16" y="675"/>
                    <a:pt x="47" y="1000"/>
                  </a:cubicBezTo>
                  <a:close/>
                </a:path>
              </a:pathLst>
            </a:custGeom>
            <a:solidFill>
              <a:srgbClr val="000000"/>
            </a:solidFill>
            <a:ln w="12483" cap="flat">
              <a:noFill/>
              <a:prstDash val="solid"/>
              <a:miter/>
            </a:ln>
          </p:spPr>
          <p:txBody>
            <a:bodyPr rtlCol="0" anchor="ctr"/>
            <a:lstStyle/>
            <a:p>
              <a:endParaRPr lang="en-US" dirty="0"/>
            </a:p>
          </p:txBody>
        </p:sp>
        <p:sp>
          <p:nvSpPr>
            <p:cNvPr id="1226" name="Freeform: Shape 1225">
              <a:extLst>
                <a:ext uri="{FF2B5EF4-FFF2-40B4-BE49-F238E27FC236}">
                  <a16:creationId xmlns:a16="http://schemas.microsoft.com/office/drawing/2014/main" id="{2AFBC8DE-F182-4084-BDF6-A8DEE5A4268F}"/>
                </a:ext>
              </a:extLst>
            </p:cNvPr>
            <p:cNvSpPr/>
            <p:nvPr/>
          </p:nvSpPr>
          <p:spPr>
            <a:xfrm>
              <a:off x="8967156" y="5286757"/>
              <a:ext cx="13993" cy="8513"/>
            </a:xfrm>
            <a:custGeom>
              <a:avLst/>
              <a:gdLst>
                <a:gd name="connsiteX0" fmla="*/ 13494 w 13993"/>
                <a:gd name="connsiteY0" fmla="*/ 3766 h 8513"/>
                <a:gd name="connsiteX1" fmla="*/ 2861 w 13993"/>
                <a:gd name="connsiteY1" fmla="*/ 1104 h 8513"/>
                <a:gd name="connsiteX2" fmla="*/ 2249 w 13993"/>
                <a:gd name="connsiteY2" fmla="*/ 1517 h 8513"/>
                <a:gd name="connsiteX3" fmla="*/ 875 w 13993"/>
                <a:gd name="connsiteY3" fmla="*/ 2391 h 8513"/>
                <a:gd name="connsiteX4" fmla="*/ 0 w 13993"/>
                <a:gd name="connsiteY4" fmla="*/ 3890 h 8513"/>
                <a:gd name="connsiteX5" fmla="*/ 6997 w 13993"/>
                <a:gd name="connsiteY5" fmla="*/ 8514 h 8513"/>
                <a:gd name="connsiteX6" fmla="*/ 13994 w 13993"/>
                <a:gd name="connsiteY6" fmla="*/ 4515 h 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93" h="8513">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w="12483" cap="flat">
              <a:noFill/>
              <a:prstDash val="solid"/>
              <a:miter/>
            </a:ln>
          </p:spPr>
          <p:txBody>
            <a:bodyPr rtlCol="0" anchor="ctr"/>
            <a:lstStyle/>
            <a:p>
              <a:endParaRPr lang="en-US" dirty="0"/>
            </a:p>
          </p:txBody>
        </p:sp>
        <p:sp>
          <p:nvSpPr>
            <p:cNvPr id="1227" name="Freeform: Shape 1226">
              <a:extLst>
                <a:ext uri="{FF2B5EF4-FFF2-40B4-BE49-F238E27FC236}">
                  <a16:creationId xmlns:a16="http://schemas.microsoft.com/office/drawing/2014/main" id="{D4C86776-09F0-49F2-B80F-6C41544EF0D0}"/>
                </a:ext>
              </a:extLst>
            </p:cNvPr>
            <p:cNvSpPr/>
            <p:nvPr/>
          </p:nvSpPr>
          <p:spPr>
            <a:xfrm>
              <a:off x="8971279" y="5294771"/>
              <a:ext cx="28237" cy="54978"/>
            </a:xfrm>
            <a:custGeom>
              <a:avLst/>
              <a:gdLst>
                <a:gd name="connsiteX0" fmla="*/ 4123 w 28237"/>
                <a:gd name="connsiteY0" fmla="*/ 3998 h 54978"/>
                <a:gd name="connsiteX1" fmla="*/ 0 w 28237"/>
                <a:gd name="connsiteY1" fmla="*/ 15869 h 54978"/>
                <a:gd name="connsiteX2" fmla="*/ 27363 w 28237"/>
                <a:gd name="connsiteY2" fmla="*/ 54978 h 54978"/>
                <a:gd name="connsiteX3" fmla="*/ 28238 w 28237"/>
                <a:gd name="connsiteY3" fmla="*/ 54978 h 54978"/>
                <a:gd name="connsiteX4" fmla="*/ 28238 w 28237"/>
                <a:gd name="connsiteY4" fmla="*/ 53104 h 54978"/>
                <a:gd name="connsiteX5" fmla="*/ 26114 w 28237"/>
                <a:gd name="connsiteY5" fmla="*/ 19617 h 54978"/>
                <a:gd name="connsiteX6" fmla="*/ 12495 w 28237"/>
                <a:gd name="connsiteY6" fmla="*/ 0 h 5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7" h="54978">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w="12483" cap="flat">
              <a:noFill/>
              <a:prstDash val="solid"/>
              <a:miter/>
            </a:ln>
          </p:spPr>
          <p:txBody>
            <a:bodyPr rtlCol="0" anchor="ctr"/>
            <a:lstStyle/>
            <a:p>
              <a:endParaRPr lang="en-US" dirty="0"/>
            </a:p>
          </p:txBody>
        </p:sp>
        <p:sp>
          <p:nvSpPr>
            <p:cNvPr id="1228" name="Freeform: Shape 1227">
              <a:extLst>
                <a:ext uri="{FF2B5EF4-FFF2-40B4-BE49-F238E27FC236}">
                  <a16:creationId xmlns:a16="http://schemas.microsoft.com/office/drawing/2014/main" id="{CAA6BE3F-1D5A-4656-A631-AFC741793CB6}"/>
                </a:ext>
              </a:extLst>
            </p:cNvPr>
            <p:cNvSpPr/>
            <p:nvPr/>
          </p:nvSpPr>
          <p:spPr>
            <a:xfrm>
              <a:off x="9006264" y="5357121"/>
              <a:ext cx="874" cy="12495"/>
            </a:xfrm>
            <a:custGeom>
              <a:avLst/>
              <a:gdLst>
                <a:gd name="connsiteX0" fmla="*/ 875 w 874"/>
                <a:gd name="connsiteY0" fmla="*/ 0 h 12495"/>
                <a:gd name="connsiteX1" fmla="*/ 0 w 874"/>
                <a:gd name="connsiteY1" fmla="*/ 0 h 12495"/>
                <a:gd name="connsiteX2" fmla="*/ 875 w 874"/>
                <a:gd name="connsiteY2" fmla="*/ 0 h 12495"/>
              </a:gdLst>
              <a:ahLst/>
              <a:cxnLst>
                <a:cxn ang="0">
                  <a:pos x="connsiteX0" y="connsiteY0"/>
                </a:cxn>
                <a:cxn ang="0">
                  <a:pos x="connsiteX1" y="connsiteY1"/>
                </a:cxn>
                <a:cxn ang="0">
                  <a:pos x="connsiteX2" y="connsiteY2"/>
                </a:cxn>
              </a:cxnLst>
              <a:rect l="l" t="t" r="r" b="b"/>
              <a:pathLst>
                <a:path w="874" h="12495">
                  <a:moveTo>
                    <a:pt x="875" y="0"/>
                  </a:moveTo>
                  <a:lnTo>
                    <a:pt x="0" y="0"/>
                  </a:lnTo>
                  <a:lnTo>
                    <a:pt x="875" y="0"/>
                  </a:lnTo>
                  <a:close/>
                </a:path>
              </a:pathLst>
            </a:custGeom>
            <a:solidFill>
              <a:srgbClr val="000000"/>
            </a:solidFill>
            <a:ln w="12483" cap="flat">
              <a:noFill/>
              <a:prstDash val="solid"/>
              <a:miter/>
            </a:ln>
          </p:spPr>
          <p:txBody>
            <a:bodyPr rtlCol="0" anchor="ctr"/>
            <a:lstStyle/>
            <a:p>
              <a:endParaRPr lang="en-US" dirty="0"/>
            </a:p>
          </p:txBody>
        </p:sp>
        <p:sp>
          <p:nvSpPr>
            <p:cNvPr id="1229" name="Freeform: Shape 1228">
              <a:extLst>
                <a:ext uri="{FF2B5EF4-FFF2-40B4-BE49-F238E27FC236}">
                  <a16:creationId xmlns:a16="http://schemas.microsoft.com/office/drawing/2014/main" id="{1D682703-06ED-46A9-94B1-D7782D170405}"/>
                </a:ext>
              </a:extLst>
            </p:cNvPr>
            <p:cNvSpPr/>
            <p:nvPr/>
          </p:nvSpPr>
          <p:spPr>
            <a:xfrm>
              <a:off x="9000766" y="5352123"/>
              <a:ext cx="874" cy="1374"/>
            </a:xfrm>
            <a:custGeom>
              <a:avLst/>
              <a:gdLst>
                <a:gd name="connsiteX0" fmla="*/ 875 w 874"/>
                <a:gd name="connsiteY0" fmla="*/ 1374 h 1374"/>
                <a:gd name="connsiteX1" fmla="*/ 875 w 874"/>
                <a:gd name="connsiteY1" fmla="*/ 1374 h 1374"/>
                <a:gd name="connsiteX2" fmla="*/ 0 w 874"/>
                <a:gd name="connsiteY2" fmla="*/ 0 h 1374"/>
                <a:gd name="connsiteX3" fmla="*/ 0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1374"/>
                  </a:moveTo>
                  <a:lnTo>
                    <a:pt x="875" y="1374"/>
                  </a:lnTo>
                  <a:cubicBezTo>
                    <a:pt x="512" y="962"/>
                    <a:pt x="212" y="50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230" name="Freeform: Shape 1229">
              <a:extLst>
                <a:ext uri="{FF2B5EF4-FFF2-40B4-BE49-F238E27FC236}">
                  <a16:creationId xmlns:a16="http://schemas.microsoft.com/office/drawing/2014/main" id="{3F9FDA17-04AE-48A0-B96B-40B5326E257D}"/>
                </a:ext>
              </a:extLst>
            </p:cNvPr>
            <p:cNvSpPr/>
            <p:nvPr/>
          </p:nvSpPr>
          <p:spPr>
            <a:xfrm>
              <a:off x="9012761" y="5355246"/>
              <a:ext cx="1374" cy="1249"/>
            </a:xfrm>
            <a:custGeom>
              <a:avLst/>
              <a:gdLst>
                <a:gd name="connsiteX0" fmla="*/ 1374 w 1374"/>
                <a:gd name="connsiteY0" fmla="*/ 0 h 1249"/>
                <a:gd name="connsiteX1" fmla="*/ 1374 w 1374"/>
                <a:gd name="connsiteY1" fmla="*/ 0 h 1249"/>
                <a:gd name="connsiteX2" fmla="*/ 0 w 1374"/>
                <a:gd name="connsiteY2" fmla="*/ 1250 h 1249"/>
                <a:gd name="connsiteX3" fmla="*/ 1374 w 1374"/>
                <a:gd name="connsiteY3" fmla="*/ 0 h 1249"/>
              </a:gdLst>
              <a:ahLst/>
              <a:cxnLst>
                <a:cxn ang="0">
                  <a:pos x="connsiteX0" y="connsiteY0"/>
                </a:cxn>
                <a:cxn ang="0">
                  <a:pos x="connsiteX1" y="connsiteY1"/>
                </a:cxn>
                <a:cxn ang="0">
                  <a:pos x="connsiteX2" y="connsiteY2"/>
                </a:cxn>
                <a:cxn ang="0">
                  <a:pos x="connsiteX3" y="connsiteY3"/>
                </a:cxn>
              </a:cxnLst>
              <a:rect l="l" t="t" r="r" b="b"/>
              <a:pathLst>
                <a:path w="1374" h="1249">
                  <a:moveTo>
                    <a:pt x="1374" y="0"/>
                  </a:moveTo>
                  <a:cubicBezTo>
                    <a:pt x="1374" y="0"/>
                    <a:pt x="1374" y="0"/>
                    <a:pt x="1374" y="0"/>
                  </a:cubicBezTo>
                  <a:lnTo>
                    <a:pt x="0" y="1250"/>
                  </a:lnTo>
                  <a:cubicBezTo>
                    <a:pt x="0" y="1250"/>
                    <a:pt x="1374" y="0"/>
                    <a:pt x="1374" y="0"/>
                  </a:cubicBezTo>
                  <a:close/>
                </a:path>
              </a:pathLst>
            </a:custGeom>
            <a:solidFill>
              <a:srgbClr val="000000"/>
            </a:solidFill>
            <a:ln w="12483" cap="flat">
              <a:noFill/>
              <a:prstDash val="solid"/>
              <a:miter/>
            </a:ln>
          </p:spPr>
          <p:txBody>
            <a:bodyPr rtlCol="0" anchor="ctr"/>
            <a:lstStyle/>
            <a:p>
              <a:endParaRPr lang="en-US" dirty="0"/>
            </a:p>
          </p:txBody>
        </p:sp>
        <p:sp>
          <p:nvSpPr>
            <p:cNvPr id="1231" name="Freeform: Shape 1230">
              <a:extLst>
                <a:ext uri="{FF2B5EF4-FFF2-40B4-BE49-F238E27FC236}">
                  <a16:creationId xmlns:a16="http://schemas.microsoft.com/office/drawing/2014/main" id="{E274ABDC-A0BB-42FF-8DA3-0A60FC783F45}"/>
                </a:ext>
              </a:extLst>
            </p:cNvPr>
            <p:cNvSpPr/>
            <p:nvPr/>
          </p:nvSpPr>
          <p:spPr>
            <a:xfrm>
              <a:off x="9010387" y="5356871"/>
              <a:ext cx="1124" cy="74"/>
            </a:xfrm>
            <a:custGeom>
              <a:avLst/>
              <a:gdLst>
                <a:gd name="connsiteX0" fmla="*/ 0 w 1124"/>
                <a:gd name="connsiteY0" fmla="*/ 0 h 74"/>
                <a:gd name="connsiteX1" fmla="*/ 1124 w 1124"/>
                <a:gd name="connsiteY1" fmla="*/ 0 h 74"/>
                <a:gd name="connsiteX2" fmla="*/ 0 w 1124"/>
                <a:gd name="connsiteY2" fmla="*/ 0 h 74"/>
              </a:gdLst>
              <a:ahLst/>
              <a:cxnLst>
                <a:cxn ang="0">
                  <a:pos x="connsiteX0" y="connsiteY0"/>
                </a:cxn>
                <a:cxn ang="0">
                  <a:pos x="connsiteX1" y="connsiteY1"/>
                </a:cxn>
                <a:cxn ang="0">
                  <a:pos x="connsiteX2" y="connsiteY2"/>
                </a:cxn>
              </a:cxnLst>
              <a:rect l="l" t="t" r="r" b="b"/>
              <a:pathLst>
                <a:path w="1124" h="74">
                  <a:moveTo>
                    <a:pt x="0" y="0"/>
                  </a:moveTo>
                  <a:cubicBezTo>
                    <a:pt x="375" y="100"/>
                    <a:pt x="750" y="100"/>
                    <a:pt x="1124" y="0"/>
                  </a:cubicBezTo>
                  <a:cubicBezTo>
                    <a:pt x="750" y="50"/>
                    <a:pt x="375" y="50"/>
                    <a:pt x="0" y="0"/>
                  </a:cubicBezTo>
                  <a:close/>
                </a:path>
              </a:pathLst>
            </a:custGeom>
            <a:solidFill>
              <a:srgbClr val="000000"/>
            </a:solidFill>
            <a:ln w="12483" cap="flat">
              <a:noFill/>
              <a:prstDash val="solid"/>
              <a:miter/>
            </a:ln>
          </p:spPr>
          <p:txBody>
            <a:bodyPr rtlCol="0" anchor="ctr"/>
            <a:lstStyle/>
            <a:p>
              <a:endParaRPr lang="en-US" dirty="0"/>
            </a:p>
          </p:txBody>
        </p:sp>
        <p:sp>
          <p:nvSpPr>
            <p:cNvPr id="1232" name="Freeform: Shape 1231">
              <a:extLst>
                <a:ext uri="{FF2B5EF4-FFF2-40B4-BE49-F238E27FC236}">
                  <a16:creationId xmlns:a16="http://schemas.microsoft.com/office/drawing/2014/main" id="{4A4EC127-5C4A-40C3-9E89-4C8248AFC94C}"/>
                </a:ext>
              </a:extLst>
            </p:cNvPr>
            <p:cNvSpPr/>
            <p:nvPr/>
          </p:nvSpPr>
          <p:spPr>
            <a:xfrm>
              <a:off x="8621680" y="3962802"/>
              <a:ext cx="1249" cy="874"/>
            </a:xfrm>
            <a:custGeom>
              <a:avLst/>
              <a:gdLst>
                <a:gd name="connsiteX0" fmla="*/ 1250 w 1249"/>
                <a:gd name="connsiteY0" fmla="*/ 0 h 874"/>
                <a:gd name="connsiteX1" fmla="*/ 0 w 1249"/>
                <a:gd name="connsiteY1" fmla="*/ 875 h 874"/>
                <a:gd name="connsiteX2" fmla="*/ 0 w 1249"/>
                <a:gd name="connsiteY2" fmla="*/ 875 h 874"/>
                <a:gd name="connsiteX3" fmla="*/ 1250 w 1249"/>
                <a:gd name="connsiteY3" fmla="*/ 0 h 874"/>
              </a:gdLst>
              <a:ahLst/>
              <a:cxnLst>
                <a:cxn ang="0">
                  <a:pos x="connsiteX0" y="connsiteY0"/>
                </a:cxn>
                <a:cxn ang="0">
                  <a:pos x="connsiteX1" y="connsiteY1"/>
                </a:cxn>
                <a:cxn ang="0">
                  <a:pos x="connsiteX2" y="connsiteY2"/>
                </a:cxn>
                <a:cxn ang="0">
                  <a:pos x="connsiteX3" y="connsiteY3"/>
                </a:cxn>
              </a:cxnLst>
              <a:rect l="l" t="t" r="r" b="b"/>
              <a:pathLst>
                <a:path w="1249" h="874">
                  <a:moveTo>
                    <a:pt x="1250" y="0"/>
                  </a:moveTo>
                  <a:lnTo>
                    <a:pt x="0" y="875"/>
                  </a:lnTo>
                  <a:lnTo>
                    <a:pt x="0" y="875"/>
                  </a:lnTo>
                  <a:cubicBezTo>
                    <a:pt x="0" y="875"/>
                    <a:pt x="875" y="125"/>
                    <a:pt x="1250" y="0"/>
                  </a:cubicBezTo>
                  <a:close/>
                </a:path>
              </a:pathLst>
            </a:custGeom>
            <a:solidFill>
              <a:srgbClr val="000000"/>
            </a:solidFill>
            <a:ln w="12483" cap="flat">
              <a:noFill/>
              <a:prstDash val="solid"/>
              <a:miter/>
            </a:ln>
          </p:spPr>
          <p:txBody>
            <a:bodyPr rtlCol="0" anchor="ctr"/>
            <a:lstStyle/>
            <a:p>
              <a:endParaRPr lang="en-US" dirty="0"/>
            </a:p>
          </p:txBody>
        </p:sp>
        <p:sp>
          <p:nvSpPr>
            <p:cNvPr id="1233" name="Freeform: Shape 1232">
              <a:extLst>
                <a:ext uri="{FF2B5EF4-FFF2-40B4-BE49-F238E27FC236}">
                  <a16:creationId xmlns:a16="http://schemas.microsoft.com/office/drawing/2014/main" id="{8B1A42FE-A90D-422E-80EA-543382BD634D}"/>
                </a:ext>
              </a:extLst>
            </p:cNvPr>
            <p:cNvSpPr/>
            <p:nvPr/>
          </p:nvSpPr>
          <p:spPr>
            <a:xfrm>
              <a:off x="8619306" y="3965301"/>
              <a:ext cx="874" cy="1499"/>
            </a:xfrm>
            <a:custGeom>
              <a:avLst/>
              <a:gdLst>
                <a:gd name="connsiteX0" fmla="*/ 875 w 874"/>
                <a:gd name="connsiteY0" fmla="*/ 0 h 1499"/>
                <a:gd name="connsiteX1" fmla="*/ 0 w 874"/>
                <a:gd name="connsiteY1" fmla="*/ 1499 h 1499"/>
                <a:gd name="connsiteX2" fmla="*/ 0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cubicBezTo>
                    <a:pt x="537" y="475"/>
                    <a:pt x="250" y="975"/>
                    <a:pt x="0" y="1499"/>
                  </a:cubicBezTo>
                  <a:lnTo>
                    <a:pt x="0" y="1499"/>
                  </a:lnTo>
                  <a:cubicBezTo>
                    <a:pt x="175" y="937"/>
                    <a:pt x="475" y="425"/>
                    <a:pt x="875" y="0"/>
                  </a:cubicBezTo>
                  <a:close/>
                </a:path>
              </a:pathLst>
            </a:custGeom>
            <a:solidFill>
              <a:srgbClr val="000000"/>
            </a:solidFill>
            <a:ln w="12483" cap="flat">
              <a:noFill/>
              <a:prstDash val="solid"/>
              <a:miter/>
            </a:ln>
          </p:spPr>
          <p:txBody>
            <a:bodyPr rtlCol="0" anchor="ctr"/>
            <a:lstStyle/>
            <a:p>
              <a:endParaRPr lang="en-US" dirty="0"/>
            </a:p>
          </p:txBody>
        </p:sp>
        <p:sp>
          <p:nvSpPr>
            <p:cNvPr id="1234" name="Freeform: Shape 1233">
              <a:extLst>
                <a:ext uri="{FF2B5EF4-FFF2-40B4-BE49-F238E27FC236}">
                  <a16:creationId xmlns:a16="http://schemas.microsoft.com/office/drawing/2014/main" id="{5B91B698-60A2-408A-8E5D-422DCC17EB06}"/>
                </a:ext>
              </a:extLst>
            </p:cNvPr>
            <p:cNvSpPr/>
            <p:nvPr/>
          </p:nvSpPr>
          <p:spPr>
            <a:xfrm>
              <a:off x="8329181" y="4393130"/>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5" name="Freeform: Shape 1234">
              <a:extLst>
                <a:ext uri="{FF2B5EF4-FFF2-40B4-BE49-F238E27FC236}">
                  <a16:creationId xmlns:a16="http://schemas.microsoft.com/office/drawing/2014/main" id="{5FDBC1F2-7A17-41C3-A999-67C2EE213770}"/>
                </a:ext>
              </a:extLst>
            </p:cNvPr>
            <p:cNvSpPr/>
            <p:nvPr/>
          </p:nvSpPr>
          <p:spPr>
            <a:xfrm>
              <a:off x="8328182" y="4369139"/>
              <a:ext cx="999" cy="624"/>
            </a:xfrm>
            <a:custGeom>
              <a:avLst/>
              <a:gdLst>
                <a:gd name="connsiteX0" fmla="*/ 625 w 999"/>
                <a:gd name="connsiteY0" fmla="*/ 625 h 624"/>
                <a:gd name="connsiteX1" fmla="*/ 0 w 999"/>
                <a:gd name="connsiteY1" fmla="*/ 625 h 624"/>
                <a:gd name="connsiteX2" fmla="*/ 0 w 999"/>
                <a:gd name="connsiteY2" fmla="*/ 625 h 624"/>
                <a:gd name="connsiteX3" fmla="*/ 999 w 999"/>
                <a:gd name="connsiteY3" fmla="*/ 0 h 624"/>
              </a:gdLst>
              <a:ahLst/>
              <a:cxnLst>
                <a:cxn ang="0">
                  <a:pos x="connsiteX0" y="connsiteY0"/>
                </a:cxn>
                <a:cxn ang="0">
                  <a:pos x="connsiteX1" y="connsiteY1"/>
                </a:cxn>
                <a:cxn ang="0">
                  <a:pos x="connsiteX2" y="connsiteY2"/>
                </a:cxn>
                <a:cxn ang="0">
                  <a:pos x="connsiteX3" y="connsiteY3"/>
                </a:cxn>
              </a:cxnLst>
              <a:rect l="l" t="t" r="r" b="b"/>
              <a:pathLst>
                <a:path w="999" h="624">
                  <a:moveTo>
                    <a:pt x="625" y="625"/>
                  </a:moveTo>
                  <a:lnTo>
                    <a:pt x="0" y="625"/>
                  </a:lnTo>
                  <a:lnTo>
                    <a:pt x="0" y="625"/>
                  </a:lnTo>
                  <a:lnTo>
                    <a:pt x="999" y="0"/>
                  </a:lnTo>
                  <a:close/>
                </a:path>
              </a:pathLst>
            </a:custGeom>
            <a:solidFill>
              <a:srgbClr val="000000"/>
            </a:solidFill>
            <a:ln w="12483" cap="flat">
              <a:noFill/>
              <a:prstDash val="solid"/>
              <a:miter/>
            </a:ln>
          </p:spPr>
          <p:txBody>
            <a:bodyPr rtlCol="0" anchor="ctr"/>
            <a:lstStyle/>
            <a:p>
              <a:endParaRPr lang="en-US" dirty="0"/>
            </a:p>
          </p:txBody>
        </p:sp>
        <p:sp>
          <p:nvSpPr>
            <p:cNvPr id="1236" name="Freeform: Shape 1235">
              <a:extLst>
                <a:ext uri="{FF2B5EF4-FFF2-40B4-BE49-F238E27FC236}">
                  <a16:creationId xmlns:a16="http://schemas.microsoft.com/office/drawing/2014/main" id="{757F0F12-78F3-42F2-BB5D-3A198A9884D4}"/>
                </a:ext>
              </a:extLst>
            </p:cNvPr>
            <p:cNvSpPr/>
            <p:nvPr/>
          </p:nvSpPr>
          <p:spPr>
            <a:xfrm>
              <a:off x="8664287" y="4708129"/>
              <a:ext cx="241895" cy="153189"/>
            </a:xfrm>
            <a:custGeom>
              <a:avLst/>
              <a:gdLst>
                <a:gd name="connsiteX0" fmla="*/ 0 w 241895"/>
                <a:gd name="connsiteY0" fmla="*/ 129948 h 153189"/>
                <a:gd name="connsiteX1" fmla="*/ 4248 w 241895"/>
                <a:gd name="connsiteY1" fmla="*/ 136196 h 153189"/>
                <a:gd name="connsiteX2" fmla="*/ 3249 w 241895"/>
                <a:gd name="connsiteY2" fmla="*/ 151440 h 153189"/>
                <a:gd name="connsiteX3" fmla="*/ 625 w 241895"/>
                <a:gd name="connsiteY3" fmla="*/ 153189 h 153189"/>
                <a:gd name="connsiteX4" fmla="*/ 625 w 241895"/>
                <a:gd name="connsiteY4" fmla="*/ 153189 h 153189"/>
                <a:gd name="connsiteX5" fmla="*/ 1499 w 241895"/>
                <a:gd name="connsiteY5" fmla="*/ 153189 h 153189"/>
                <a:gd name="connsiteX6" fmla="*/ 4498 w 241895"/>
                <a:gd name="connsiteY6" fmla="*/ 151565 h 153189"/>
                <a:gd name="connsiteX7" fmla="*/ 241895 w 241895"/>
                <a:gd name="connsiteY7" fmla="*/ 23241 h 153189"/>
                <a:gd name="connsiteX8" fmla="*/ 237522 w 241895"/>
                <a:gd name="connsiteY8" fmla="*/ 17118 h 153189"/>
                <a:gd name="connsiteX9" fmla="*/ 238397 w 241895"/>
                <a:gd name="connsiteY9" fmla="*/ 1874 h 153189"/>
                <a:gd name="connsiteX10" fmla="*/ 241146 w 241895"/>
                <a:gd name="connsiteY10" fmla="*/ 0 h 153189"/>
                <a:gd name="connsiteX11" fmla="*/ 241146 w 241895"/>
                <a:gd name="connsiteY11" fmla="*/ 0 h 1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895" h="153189">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w="12483" cap="flat">
              <a:noFill/>
              <a:prstDash val="solid"/>
              <a:miter/>
            </a:ln>
          </p:spPr>
          <p:txBody>
            <a:bodyPr rtlCol="0" anchor="ctr"/>
            <a:lstStyle/>
            <a:p>
              <a:endParaRPr lang="en-US" dirty="0"/>
            </a:p>
          </p:txBody>
        </p:sp>
        <p:sp>
          <p:nvSpPr>
            <p:cNvPr id="1237" name="Freeform: Shape 1236">
              <a:extLst>
                <a:ext uri="{FF2B5EF4-FFF2-40B4-BE49-F238E27FC236}">
                  <a16:creationId xmlns:a16="http://schemas.microsoft.com/office/drawing/2014/main" id="{F26A77C7-5407-49AF-AFD9-E2646025DF1E}"/>
                </a:ext>
              </a:extLst>
            </p:cNvPr>
            <p:cNvSpPr/>
            <p:nvPr/>
          </p:nvSpPr>
          <p:spPr>
            <a:xfrm>
              <a:off x="8662287" y="4862068"/>
              <a:ext cx="999" cy="12495"/>
            </a:xfrm>
            <a:custGeom>
              <a:avLst/>
              <a:gdLst>
                <a:gd name="connsiteX0" fmla="*/ 0 w 999"/>
                <a:gd name="connsiteY0" fmla="*/ 0 h 12495"/>
                <a:gd name="connsiteX1" fmla="*/ 1000 w 999"/>
                <a:gd name="connsiteY1" fmla="*/ 0 h 12495"/>
                <a:gd name="connsiteX2" fmla="*/ 0 w 999"/>
                <a:gd name="connsiteY2" fmla="*/ 0 h 12495"/>
              </a:gdLst>
              <a:ahLst/>
              <a:cxnLst>
                <a:cxn ang="0">
                  <a:pos x="connsiteX0" y="connsiteY0"/>
                </a:cxn>
                <a:cxn ang="0">
                  <a:pos x="connsiteX1" y="connsiteY1"/>
                </a:cxn>
                <a:cxn ang="0">
                  <a:pos x="connsiteX2" y="connsiteY2"/>
                </a:cxn>
              </a:cxnLst>
              <a:rect l="l" t="t" r="r" b="b"/>
              <a:pathLst>
                <a:path w="999" h="12495">
                  <a:moveTo>
                    <a:pt x="0" y="0"/>
                  </a:moveTo>
                  <a:lnTo>
                    <a:pt x="100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8" name="Freeform: Shape 1237">
              <a:extLst>
                <a:ext uri="{FF2B5EF4-FFF2-40B4-BE49-F238E27FC236}">
                  <a16:creationId xmlns:a16="http://schemas.microsoft.com/office/drawing/2014/main" id="{26332059-AEC0-401F-A207-CB112002EF7A}"/>
                </a:ext>
              </a:extLst>
            </p:cNvPr>
            <p:cNvSpPr/>
            <p:nvPr/>
          </p:nvSpPr>
          <p:spPr>
            <a:xfrm>
              <a:off x="8911930" y="4707754"/>
              <a:ext cx="624" cy="12495"/>
            </a:xfrm>
            <a:custGeom>
              <a:avLst/>
              <a:gdLst>
                <a:gd name="connsiteX0" fmla="*/ 625 w 624"/>
                <a:gd name="connsiteY0" fmla="*/ 0 h 12495"/>
                <a:gd name="connsiteX1" fmla="*/ 0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9" name="Freeform: Shape 1238">
              <a:extLst>
                <a:ext uri="{FF2B5EF4-FFF2-40B4-BE49-F238E27FC236}">
                  <a16:creationId xmlns:a16="http://schemas.microsoft.com/office/drawing/2014/main" id="{91C2859E-CE05-4143-9F97-03BA3DDF3A15}"/>
                </a:ext>
              </a:extLst>
            </p:cNvPr>
            <p:cNvSpPr/>
            <p:nvPr/>
          </p:nvSpPr>
          <p:spPr>
            <a:xfrm>
              <a:off x="8254464" y="4948034"/>
              <a:ext cx="60723" cy="91463"/>
            </a:xfrm>
            <a:custGeom>
              <a:avLst/>
              <a:gdLst>
                <a:gd name="connsiteX0" fmla="*/ 60724 w 60723"/>
                <a:gd name="connsiteY0" fmla="*/ 88839 h 91463"/>
                <a:gd name="connsiteX1" fmla="*/ 875 w 60723"/>
                <a:gd name="connsiteY1" fmla="*/ 0 h 91463"/>
                <a:gd name="connsiteX2" fmla="*/ 0 w 60723"/>
                <a:gd name="connsiteY2" fmla="*/ 0 h 91463"/>
                <a:gd name="connsiteX3" fmla="*/ 0 w 60723"/>
                <a:gd name="connsiteY3" fmla="*/ 5123 h 91463"/>
                <a:gd name="connsiteX4" fmla="*/ 58225 w 60723"/>
                <a:gd name="connsiteY4" fmla="*/ 91464 h 91463"/>
                <a:gd name="connsiteX5" fmla="*/ 58225 w 60723"/>
                <a:gd name="connsiteY5" fmla="*/ 91464 h 91463"/>
                <a:gd name="connsiteX6" fmla="*/ 58225 w 60723"/>
                <a:gd name="connsiteY6" fmla="*/ 91464 h 91463"/>
                <a:gd name="connsiteX7" fmla="*/ 58225 w 60723"/>
                <a:gd name="connsiteY7" fmla="*/ 90839 h 91463"/>
                <a:gd name="connsiteX8" fmla="*/ 58225 w 60723"/>
                <a:gd name="connsiteY8" fmla="*/ 90839 h 91463"/>
                <a:gd name="connsiteX9" fmla="*/ 58225 w 60723"/>
                <a:gd name="connsiteY9" fmla="*/ 90839 h 9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723" h="91463">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w="12483" cap="flat">
              <a:noFill/>
              <a:prstDash val="solid"/>
              <a:miter/>
            </a:ln>
          </p:spPr>
          <p:txBody>
            <a:bodyPr rtlCol="0" anchor="ctr"/>
            <a:lstStyle/>
            <a:p>
              <a:endParaRPr lang="en-US" dirty="0"/>
            </a:p>
          </p:txBody>
        </p:sp>
        <p:sp>
          <p:nvSpPr>
            <p:cNvPr id="1240" name="Freeform: Shape 1239">
              <a:extLst>
                <a:ext uri="{FF2B5EF4-FFF2-40B4-BE49-F238E27FC236}">
                  <a16:creationId xmlns:a16="http://schemas.microsoft.com/office/drawing/2014/main" id="{84F89119-C1D4-4287-96B7-0D58A336B456}"/>
                </a:ext>
              </a:extLst>
            </p:cNvPr>
            <p:cNvSpPr/>
            <p:nvPr/>
          </p:nvSpPr>
          <p:spPr>
            <a:xfrm>
              <a:off x="7999699" y="4570809"/>
              <a:ext cx="253515" cy="377224"/>
            </a:xfrm>
            <a:custGeom>
              <a:avLst/>
              <a:gdLst>
                <a:gd name="connsiteX0" fmla="*/ 253516 w 253515"/>
                <a:gd name="connsiteY0" fmla="*/ 374101 h 377224"/>
                <a:gd name="connsiteX1" fmla="*/ 1000 w 253515"/>
                <a:gd name="connsiteY1" fmla="*/ 0 h 377224"/>
                <a:gd name="connsiteX2" fmla="*/ 0 w 253515"/>
                <a:gd name="connsiteY2" fmla="*/ 4623 h 377224"/>
                <a:gd name="connsiteX3" fmla="*/ 251516 w 253515"/>
                <a:gd name="connsiteY3" fmla="*/ 377225 h 377224"/>
                <a:gd name="connsiteX4" fmla="*/ 251516 w 253515"/>
                <a:gd name="connsiteY4" fmla="*/ 377225 h 377224"/>
                <a:gd name="connsiteX5" fmla="*/ 251516 w 253515"/>
                <a:gd name="connsiteY5" fmla="*/ 377225 h 377224"/>
                <a:gd name="connsiteX6" fmla="*/ 251516 w 253515"/>
                <a:gd name="connsiteY6" fmla="*/ 376475 h 377224"/>
                <a:gd name="connsiteX7" fmla="*/ 251516 w 253515"/>
                <a:gd name="connsiteY7" fmla="*/ 376475 h 377224"/>
                <a:gd name="connsiteX8" fmla="*/ 251516 w 253515"/>
                <a:gd name="connsiteY8" fmla="*/ 376475 h 3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515" h="377224">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w="12483" cap="flat">
              <a:noFill/>
              <a:prstDash val="solid"/>
              <a:miter/>
            </a:ln>
          </p:spPr>
          <p:txBody>
            <a:bodyPr rtlCol="0" anchor="ctr"/>
            <a:lstStyle/>
            <a:p>
              <a:endParaRPr lang="en-US" dirty="0"/>
            </a:p>
          </p:txBody>
        </p:sp>
        <p:sp>
          <p:nvSpPr>
            <p:cNvPr id="1241" name="Freeform: Shape 1240">
              <a:extLst>
                <a:ext uri="{FF2B5EF4-FFF2-40B4-BE49-F238E27FC236}">
                  <a16:creationId xmlns:a16="http://schemas.microsoft.com/office/drawing/2014/main" id="{20715E8E-C98C-477D-9408-3CB77E9CE60E}"/>
                </a:ext>
              </a:extLst>
            </p:cNvPr>
            <p:cNvSpPr/>
            <p:nvPr/>
          </p:nvSpPr>
          <p:spPr>
            <a:xfrm>
              <a:off x="8592068" y="4767981"/>
              <a:ext cx="60348" cy="86215"/>
            </a:xfrm>
            <a:custGeom>
              <a:avLst/>
              <a:gdLst>
                <a:gd name="connsiteX0" fmla="*/ 0 w 60348"/>
                <a:gd name="connsiteY0" fmla="*/ 0 h 86215"/>
                <a:gd name="connsiteX1" fmla="*/ 60349 w 60348"/>
                <a:gd name="connsiteY1" fmla="*/ 86216 h 86215"/>
                <a:gd name="connsiteX2" fmla="*/ 60349 w 60348"/>
                <a:gd name="connsiteY2" fmla="*/ 86216 h 86215"/>
                <a:gd name="connsiteX3" fmla="*/ 875 w 60348"/>
                <a:gd name="connsiteY3" fmla="*/ 875 h 86215"/>
                <a:gd name="connsiteX4" fmla="*/ 0 w 60348"/>
                <a:gd name="connsiteY4" fmla="*/ 0 h 86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48" h="86215">
                  <a:moveTo>
                    <a:pt x="0" y="0"/>
                  </a:moveTo>
                  <a:lnTo>
                    <a:pt x="60349" y="86216"/>
                  </a:lnTo>
                  <a:lnTo>
                    <a:pt x="60349" y="86216"/>
                  </a:lnTo>
                  <a:lnTo>
                    <a:pt x="875" y="875"/>
                  </a:lnTo>
                  <a:cubicBezTo>
                    <a:pt x="875" y="875"/>
                    <a:pt x="250" y="0"/>
                    <a:pt x="0" y="0"/>
                  </a:cubicBezTo>
                  <a:close/>
                </a:path>
              </a:pathLst>
            </a:custGeom>
            <a:solidFill>
              <a:srgbClr val="000000"/>
            </a:solidFill>
            <a:ln w="12483" cap="flat">
              <a:noFill/>
              <a:prstDash val="solid"/>
              <a:miter/>
            </a:ln>
          </p:spPr>
          <p:txBody>
            <a:bodyPr rtlCol="0" anchor="ctr"/>
            <a:lstStyle/>
            <a:p>
              <a:endParaRPr lang="en-US" dirty="0"/>
            </a:p>
          </p:txBody>
        </p:sp>
        <p:sp>
          <p:nvSpPr>
            <p:cNvPr id="1242" name="Freeform: Shape 1241">
              <a:extLst>
                <a:ext uri="{FF2B5EF4-FFF2-40B4-BE49-F238E27FC236}">
                  <a16:creationId xmlns:a16="http://schemas.microsoft.com/office/drawing/2014/main" id="{9FBE9915-0A39-48AD-98C2-D09AC4CEE57D}"/>
                </a:ext>
              </a:extLst>
            </p:cNvPr>
            <p:cNvSpPr/>
            <p:nvPr/>
          </p:nvSpPr>
          <p:spPr>
            <a:xfrm>
              <a:off x="8599065" y="4754111"/>
              <a:ext cx="72093" cy="107831"/>
            </a:xfrm>
            <a:custGeom>
              <a:avLst/>
              <a:gdLst>
                <a:gd name="connsiteX0" fmla="*/ 69720 w 72093"/>
                <a:gd name="connsiteY0" fmla="*/ 90214 h 107831"/>
                <a:gd name="connsiteX1" fmla="*/ 65472 w 72093"/>
                <a:gd name="connsiteY1" fmla="*/ 83966 h 107831"/>
                <a:gd name="connsiteX2" fmla="*/ 6747 w 72093"/>
                <a:gd name="connsiteY2" fmla="*/ 0 h 107831"/>
                <a:gd name="connsiteX3" fmla="*/ 5623 w 72093"/>
                <a:gd name="connsiteY3" fmla="*/ 15244 h 107831"/>
                <a:gd name="connsiteX4" fmla="*/ 0 w 72093"/>
                <a:gd name="connsiteY4" fmla="*/ 17618 h 107831"/>
                <a:gd name="connsiteX5" fmla="*/ 56601 w 72093"/>
                <a:gd name="connsiteY5" fmla="*/ 98460 h 107831"/>
                <a:gd name="connsiteX6" fmla="*/ 62223 w 72093"/>
                <a:gd name="connsiteY6" fmla="*/ 95462 h 107831"/>
                <a:gd name="connsiteX7" fmla="*/ 64247 w 72093"/>
                <a:gd name="connsiteY7" fmla="*/ 96099 h 107831"/>
                <a:gd name="connsiteX8" fmla="*/ 64347 w 72093"/>
                <a:gd name="connsiteY8" fmla="*/ 96336 h 107831"/>
                <a:gd name="connsiteX9" fmla="*/ 63597 w 72093"/>
                <a:gd name="connsiteY9" fmla="*/ 98960 h 107831"/>
                <a:gd name="connsiteX10" fmla="*/ 58725 w 72093"/>
                <a:gd name="connsiteY10" fmla="*/ 101584 h 107831"/>
                <a:gd name="connsiteX11" fmla="*/ 63098 w 72093"/>
                <a:gd name="connsiteY11" fmla="*/ 107832 h 107831"/>
                <a:gd name="connsiteX12" fmla="*/ 64222 w 72093"/>
                <a:gd name="connsiteY12" fmla="*/ 107832 h 107831"/>
                <a:gd name="connsiteX13" fmla="*/ 66097 w 72093"/>
                <a:gd name="connsiteY13" fmla="*/ 107832 h 107831"/>
                <a:gd name="connsiteX14" fmla="*/ 68720 w 72093"/>
                <a:gd name="connsiteY14" fmla="*/ 106083 h 107831"/>
                <a:gd name="connsiteX15" fmla="*/ 69720 w 72093"/>
                <a:gd name="connsiteY15" fmla="*/ 90214 h 10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3" h="107831">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w="12483" cap="flat">
              <a:noFill/>
              <a:prstDash val="solid"/>
              <a:miter/>
            </a:ln>
          </p:spPr>
          <p:txBody>
            <a:bodyPr rtlCol="0" anchor="ctr"/>
            <a:lstStyle/>
            <a:p>
              <a:endParaRPr lang="en-US" dirty="0"/>
            </a:p>
          </p:txBody>
        </p:sp>
        <p:sp>
          <p:nvSpPr>
            <p:cNvPr id="1243" name="Freeform: Shape 1242">
              <a:extLst>
                <a:ext uri="{FF2B5EF4-FFF2-40B4-BE49-F238E27FC236}">
                  <a16:creationId xmlns:a16="http://schemas.microsoft.com/office/drawing/2014/main" id="{62C72F0D-C4D7-419F-96DA-1C4BCE81E173}"/>
                </a:ext>
              </a:extLst>
            </p:cNvPr>
            <p:cNvSpPr/>
            <p:nvPr/>
          </p:nvSpPr>
          <p:spPr>
            <a:xfrm>
              <a:off x="8912554" y="4707754"/>
              <a:ext cx="50603" cy="70596"/>
            </a:xfrm>
            <a:custGeom>
              <a:avLst/>
              <a:gdLst>
                <a:gd name="connsiteX0" fmla="*/ 2874 w 50603"/>
                <a:gd name="connsiteY0" fmla="*/ 2374 h 70596"/>
                <a:gd name="connsiteX1" fmla="*/ 1375 w 50603"/>
                <a:gd name="connsiteY1" fmla="*/ 1000 h 70596"/>
                <a:gd name="connsiteX2" fmla="*/ 0 w 50603"/>
                <a:gd name="connsiteY2" fmla="*/ 0 h 70596"/>
                <a:gd name="connsiteX3" fmla="*/ 0 w 50603"/>
                <a:gd name="connsiteY3" fmla="*/ 0 h 70596"/>
                <a:gd name="connsiteX4" fmla="*/ 50603 w 50603"/>
                <a:gd name="connsiteY4" fmla="*/ 70597 h 70596"/>
                <a:gd name="connsiteX5" fmla="*/ 50603 w 50603"/>
                <a:gd name="connsiteY5" fmla="*/ 68098 h 70596"/>
                <a:gd name="connsiteX6" fmla="*/ 3998 w 50603"/>
                <a:gd name="connsiteY6" fmla="*/ 2999 h 7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70596">
                  <a:moveTo>
                    <a:pt x="2874" y="2374"/>
                  </a:moveTo>
                  <a:lnTo>
                    <a:pt x="1375" y="1000"/>
                  </a:lnTo>
                  <a:lnTo>
                    <a:pt x="0" y="0"/>
                  </a:lnTo>
                  <a:lnTo>
                    <a:pt x="0" y="0"/>
                  </a:lnTo>
                  <a:lnTo>
                    <a:pt x="50603" y="70597"/>
                  </a:lnTo>
                  <a:lnTo>
                    <a:pt x="50603" y="68098"/>
                  </a:lnTo>
                  <a:lnTo>
                    <a:pt x="3998" y="2999"/>
                  </a:lnTo>
                  <a:close/>
                </a:path>
              </a:pathLst>
            </a:custGeom>
            <a:solidFill>
              <a:srgbClr val="000000"/>
            </a:solidFill>
            <a:ln w="12483" cap="flat">
              <a:noFill/>
              <a:prstDash val="solid"/>
              <a:miter/>
            </a:ln>
          </p:spPr>
          <p:txBody>
            <a:bodyPr rtlCol="0" anchor="ctr"/>
            <a:lstStyle/>
            <a:p>
              <a:endParaRPr lang="en-US" dirty="0"/>
            </a:p>
          </p:txBody>
        </p:sp>
        <p:sp>
          <p:nvSpPr>
            <p:cNvPr id="1244" name="Freeform: Shape 1243">
              <a:extLst>
                <a:ext uri="{FF2B5EF4-FFF2-40B4-BE49-F238E27FC236}">
                  <a16:creationId xmlns:a16="http://schemas.microsoft.com/office/drawing/2014/main" id="{F9EA9807-0392-48C9-81FD-4544386DB276}"/>
                </a:ext>
              </a:extLst>
            </p:cNvPr>
            <p:cNvSpPr/>
            <p:nvPr/>
          </p:nvSpPr>
          <p:spPr>
            <a:xfrm>
              <a:off x="8900000" y="4707124"/>
              <a:ext cx="64781" cy="104964"/>
            </a:xfrm>
            <a:custGeom>
              <a:avLst/>
              <a:gdLst>
                <a:gd name="connsiteX0" fmla="*/ 5807 w 64781"/>
                <a:gd name="connsiteY0" fmla="*/ 381 h 104964"/>
                <a:gd name="connsiteX1" fmla="*/ 3058 w 64781"/>
                <a:gd name="connsiteY1" fmla="*/ 2255 h 104964"/>
                <a:gd name="connsiteX2" fmla="*/ 2184 w 64781"/>
                <a:gd name="connsiteY2" fmla="*/ 17499 h 104964"/>
                <a:gd name="connsiteX3" fmla="*/ 6557 w 64781"/>
                <a:gd name="connsiteY3" fmla="*/ 23621 h 104964"/>
                <a:gd name="connsiteX4" fmla="*/ 64782 w 64781"/>
                <a:gd name="connsiteY4" fmla="*/ 104964 h 104964"/>
                <a:gd name="connsiteX5" fmla="*/ 64782 w 64781"/>
                <a:gd name="connsiteY5" fmla="*/ 101340 h 104964"/>
                <a:gd name="connsiteX6" fmla="*/ 64032 w 64781"/>
                <a:gd name="connsiteY6" fmla="*/ 88845 h 104964"/>
                <a:gd name="connsiteX7" fmla="*/ 63282 w 64781"/>
                <a:gd name="connsiteY7" fmla="*/ 77475 h 104964"/>
                <a:gd name="connsiteX8" fmla="*/ 7682 w 64781"/>
                <a:gd name="connsiteY8" fmla="*/ 6 h 104964"/>
                <a:gd name="connsiteX9" fmla="*/ 5807 w 64781"/>
                <a:gd name="connsiteY9" fmla="*/ 381 h 10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1" h="104964">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w="12483" cap="flat">
              <a:noFill/>
              <a:prstDash val="solid"/>
              <a:miter/>
            </a:ln>
          </p:spPr>
          <p:txBody>
            <a:bodyPr rtlCol="0" anchor="ctr"/>
            <a:lstStyle/>
            <a:p>
              <a:endParaRPr lang="en-US" dirty="0"/>
            </a:p>
          </p:txBody>
        </p:sp>
        <p:sp>
          <p:nvSpPr>
            <p:cNvPr id="1245" name="Freeform: Shape 1244">
              <a:extLst>
                <a:ext uri="{FF2B5EF4-FFF2-40B4-BE49-F238E27FC236}">
                  <a16:creationId xmlns:a16="http://schemas.microsoft.com/office/drawing/2014/main" id="{C7F3D874-656D-48D3-B240-03870CCE3229}"/>
                </a:ext>
              </a:extLst>
            </p:cNvPr>
            <p:cNvSpPr/>
            <p:nvPr/>
          </p:nvSpPr>
          <p:spPr>
            <a:xfrm>
              <a:off x="8974152" y="5283525"/>
              <a:ext cx="20741" cy="15243"/>
            </a:xfrm>
            <a:custGeom>
              <a:avLst/>
              <a:gdLst>
                <a:gd name="connsiteX0" fmla="*/ 0 w 20741"/>
                <a:gd name="connsiteY0" fmla="*/ 11745 h 15243"/>
                <a:gd name="connsiteX1" fmla="*/ 875 w 20741"/>
                <a:gd name="connsiteY1" fmla="*/ 13245 h 15243"/>
                <a:gd name="connsiteX2" fmla="*/ 875 w 20741"/>
                <a:gd name="connsiteY2" fmla="*/ 15244 h 15243"/>
                <a:gd name="connsiteX3" fmla="*/ 8871 w 20741"/>
                <a:gd name="connsiteY3" fmla="*/ 10746 h 15243"/>
                <a:gd name="connsiteX4" fmla="*/ 20741 w 20741"/>
                <a:gd name="connsiteY4" fmla="*/ 4123 h 15243"/>
                <a:gd name="connsiteX5" fmla="*/ 20741 w 20741"/>
                <a:gd name="connsiteY5" fmla="*/ 0 h 15243"/>
                <a:gd name="connsiteX6" fmla="*/ 6872 w 20741"/>
                <a:gd name="connsiteY6" fmla="*/ 7747 h 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41" h="15243">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w="12483" cap="flat">
              <a:noFill/>
              <a:prstDash val="solid"/>
              <a:miter/>
            </a:ln>
          </p:spPr>
          <p:txBody>
            <a:bodyPr rtlCol="0" anchor="ctr"/>
            <a:lstStyle/>
            <a:p>
              <a:endParaRPr lang="en-US" dirty="0"/>
            </a:p>
          </p:txBody>
        </p:sp>
        <p:sp>
          <p:nvSpPr>
            <p:cNvPr id="1246" name="Freeform: Shape 1245">
              <a:extLst>
                <a:ext uri="{FF2B5EF4-FFF2-40B4-BE49-F238E27FC236}">
                  <a16:creationId xmlns:a16="http://schemas.microsoft.com/office/drawing/2014/main" id="{3BC21DAC-0C11-4705-A3CD-F3619412C93E}"/>
                </a:ext>
              </a:extLst>
            </p:cNvPr>
            <p:cNvSpPr/>
            <p:nvPr/>
          </p:nvSpPr>
          <p:spPr>
            <a:xfrm>
              <a:off x="8252090" y="4764107"/>
              <a:ext cx="339353" cy="183926"/>
            </a:xfrm>
            <a:custGeom>
              <a:avLst/>
              <a:gdLst>
                <a:gd name="connsiteX0" fmla="*/ 339353 w 339353"/>
                <a:gd name="connsiteY0" fmla="*/ 3124 h 183926"/>
                <a:gd name="connsiteX1" fmla="*/ 337229 w 339353"/>
                <a:gd name="connsiteY1" fmla="*/ 0 h 183926"/>
                <a:gd name="connsiteX2" fmla="*/ 1125 w 339353"/>
                <a:gd name="connsiteY2" fmla="*/ 180803 h 183926"/>
                <a:gd name="connsiteX3" fmla="*/ 0 w 339353"/>
                <a:gd name="connsiteY3" fmla="*/ 180803 h 183926"/>
                <a:gd name="connsiteX4" fmla="*/ 0 w 339353"/>
                <a:gd name="connsiteY4" fmla="*/ 180803 h 183926"/>
                <a:gd name="connsiteX5" fmla="*/ 750 w 339353"/>
                <a:gd name="connsiteY5" fmla="*/ 180803 h 183926"/>
                <a:gd name="connsiteX6" fmla="*/ 2499 w 339353"/>
                <a:gd name="connsiteY6" fmla="*/ 182302 h 183926"/>
                <a:gd name="connsiteX7" fmla="*/ 2499 w 339353"/>
                <a:gd name="connsiteY7" fmla="*/ 182427 h 183926"/>
                <a:gd name="connsiteX8" fmla="*/ 2499 w 339353"/>
                <a:gd name="connsiteY8" fmla="*/ 183927 h 183926"/>
                <a:gd name="connsiteX9" fmla="*/ 3374 w 339353"/>
                <a:gd name="connsiteY9" fmla="*/ 183927 h 18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9353" h="183926">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w="12483" cap="flat">
              <a:noFill/>
              <a:prstDash val="solid"/>
              <a:miter/>
            </a:ln>
          </p:spPr>
          <p:txBody>
            <a:bodyPr rtlCol="0" anchor="ctr"/>
            <a:lstStyle/>
            <a:p>
              <a:endParaRPr lang="en-US" dirty="0"/>
            </a:p>
          </p:txBody>
        </p:sp>
        <p:sp>
          <p:nvSpPr>
            <p:cNvPr id="1247" name="Freeform: Shape 1246">
              <a:extLst>
                <a:ext uri="{FF2B5EF4-FFF2-40B4-BE49-F238E27FC236}">
                  <a16:creationId xmlns:a16="http://schemas.microsoft.com/office/drawing/2014/main" id="{39D3717C-6CE2-468A-895F-8307DEF79DC7}"/>
                </a:ext>
              </a:extLst>
            </p:cNvPr>
            <p:cNvSpPr/>
            <p:nvPr/>
          </p:nvSpPr>
          <p:spPr>
            <a:xfrm>
              <a:off x="7341608" y="4900178"/>
              <a:ext cx="85712" cy="62974"/>
            </a:xfrm>
            <a:custGeom>
              <a:avLst/>
              <a:gdLst>
                <a:gd name="connsiteX0" fmla="*/ 74968 w 85712"/>
                <a:gd name="connsiteY0" fmla="*/ 0 h 62974"/>
                <a:gd name="connsiteX1" fmla="*/ 0 w 85712"/>
                <a:gd name="connsiteY1" fmla="*/ 39484 h 62974"/>
                <a:gd name="connsiteX2" fmla="*/ 4248 w 85712"/>
                <a:gd name="connsiteY2" fmla="*/ 46232 h 62974"/>
                <a:gd name="connsiteX3" fmla="*/ 2624 w 85712"/>
                <a:gd name="connsiteY3" fmla="*/ 61476 h 62974"/>
                <a:gd name="connsiteX4" fmla="*/ 0 w 85712"/>
                <a:gd name="connsiteY4" fmla="*/ 62975 h 62974"/>
                <a:gd name="connsiteX5" fmla="*/ 750 w 85712"/>
                <a:gd name="connsiteY5" fmla="*/ 62975 h 62974"/>
                <a:gd name="connsiteX6" fmla="*/ 85713 w 85712"/>
                <a:gd name="connsiteY6" fmla="*/ 17743 h 62974"/>
                <a:gd name="connsiteX7" fmla="*/ 81465 w 85712"/>
                <a:gd name="connsiteY7" fmla="*/ 11121 h 6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12" h="62974">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w="12483" cap="flat">
              <a:noFill/>
              <a:prstDash val="solid"/>
              <a:miter/>
            </a:ln>
          </p:spPr>
          <p:txBody>
            <a:bodyPr rtlCol="0" anchor="ctr"/>
            <a:lstStyle/>
            <a:p>
              <a:endParaRPr lang="en-US" dirty="0"/>
            </a:p>
          </p:txBody>
        </p:sp>
        <p:sp>
          <p:nvSpPr>
            <p:cNvPr id="1248" name="Freeform: Shape 1247">
              <a:extLst>
                <a:ext uri="{FF2B5EF4-FFF2-40B4-BE49-F238E27FC236}">
                  <a16:creationId xmlns:a16="http://schemas.microsoft.com/office/drawing/2014/main" id="{049F8AD0-0100-4334-8742-DDC71410CAFD}"/>
                </a:ext>
              </a:extLst>
            </p:cNvPr>
            <p:cNvSpPr/>
            <p:nvPr/>
          </p:nvSpPr>
          <p:spPr>
            <a:xfrm>
              <a:off x="7126201" y="4623163"/>
              <a:ext cx="220534" cy="339324"/>
            </a:xfrm>
            <a:custGeom>
              <a:avLst/>
              <a:gdLst>
                <a:gd name="connsiteX0" fmla="*/ 219280 w 220534"/>
                <a:gd name="connsiteY0" fmla="*/ 323246 h 339324"/>
                <a:gd name="connsiteX1" fmla="*/ 215032 w 220534"/>
                <a:gd name="connsiteY1" fmla="*/ 316499 h 339324"/>
                <a:gd name="connsiteX2" fmla="*/ 210784 w 220534"/>
                <a:gd name="connsiteY2" fmla="*/ 309627 h 339324"/>
                <a:gd name="connsiteX3" fmla="*/ 213783 w 220534"/>
                <a:gd name="connsiteY3" fmla="*/ 329494 h 339324"/>
                <a:gd name="connsiteX4" fmla="*/ 212408 w 220534"/>
                <a:gd name="connsiteY4" fmla="*/ 331743 h 339324"/>
                <a:gd name="connsiteX5" fmla="*/ 210659 w 220534"/>
                <a:gd name="connsiteY5" fmla="*/ 330243 h 339324"/>
                <a:gd name="connsiteX6" fmla="*/ 210659 w 220534"/>
                <a:gd name="connsiteY6" fmla="*/ 330118 h 339324"/>
                <a:gd name="connsiteX7" fmla="*/ 206536 w 220534"/>
                <a:gd name="connsiteY7" fmla="*/ 302879 h 339324"/>
                <a:gd name="connsiteX8" fmla="*/ 16118 w 220534"/>
                <a:gd name="connsiteY8" fmla="*/ 0 h 339324"/>
                <a:gd name="connsiteX9" fmla="*/ 16118 w 220534"/>
                <a:gd name="connsiteY9" fmla="*/ 2499 h 339324"/>
                <a:gd name="connsiteX10" fmla="*/ 8996 w 220534"/>
                <a:gd name="connsiteY10" fmla="*/ 14994 h 339324"/>
                <a:gd name="connsiteX11" fmla="*/ 0 w 220534"/>
                <a:gd name="connsiteY11" fmla="*/ 10621 h 339324"/>
                <a:gd name="connsiteX12" fmla="*/ 0 w 220534"/>
                <a:gd name="connsiteY12" fmla="*/ 10621 h 339324"/>
                <a:gd name="connsiteX13" fmla="*/ 204537 w 220534"/>
                <a:gd name="connsiteY13" fmla="*/ 335491 h 339324"/>
                <a:gd name="connsiteX14" fmla="*/ 204537 w 220534"/>
                <a:gd name="connsiteY14" fmla="*/ 336116 h 339324"/>
                <a:gd name="connsiteX15" fmla="*/ 205911 w 220534"/>
                <a:gd name="connsiteY15" fmla="*/ 337491 h 339324"/>
                <a:gd name="connsiteX16" fmla="*/ 207410 w 220534"/>
                <a:gd name="connsiteY16" fmla="*/ 338615 h 339324"/>
                <a:gd name="connsiteX17" fmla="*/ 208910 w 220534"/>
                <a:gd name="connsiteY17" fmla="*/ 339240 h 339324"/>
                <a:gd name="connsiteX18" fmla="*/ 210659 w 220534"/>
                <a:gd name="connsiteY18" fmla="*/ 339240 h 339324"/>
                <a:gd name="connsiteX19" fmla="*/ 212283 w 220534"/>
                <a:gd name="connsiteY19" fmla="*/ 339240 h 339324"/>
                <a:gd name="connsiteX20" fmla="*/ 214033 w 220534"/>
                <a:gd name="connsiteY20" fmla="*/ 339240 h 339324"/>
                <a:gd name="connsiteX21" fmla="*/ 216657 w 220534"/>
                <a:gd name="connsiteY21" fmla="*/ 337740 h 339324"/>
                <a:gd name="connsiteX22" fmla="*/ 219280 w 220534"/>
                <a:gd name="connsiteY22" fmla="*/ 323246 h 33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0534" h="339324">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w="12483" cap="flat">
              <a:noFill/>
              <a:prstDash val="solid"/>
              <a:miter/>
            </a:ln>
          </p:spPr>
          <p:txBody>
            <a:bodyPr rtlCol="0" anchor="ctr"/>
            <a:lstStyle/>
            <a:p>
              <a:endParaRPr lang="en-US" dirty="0"/>
            </a:p>
          </p:txBody>
        </p:sp>
        <p:sp>
          <p:nvSpPr>
            <p:cNvPr id="1249" name="Freeform: Shape 1248">
              <a:extLst>
                <a:ext uri="{FF2B5EF4-FFF2-40B4-BE49-F238E27FC236}">
                  <a16:creationId xmlns:a16="http://schemas.microsoft.com/office/drawing/2014/main" id="{F355ADFA-C943-4AA4-B432-ADD675D27795}"/>
                </a:ext>
              </a:extLst>
            </p:cNvPr>
            <p:cNvSpPr/>
            <p:nvPr/>
          </p:nvSpPr>
          <p:spPr>
            <a:xfrm>
              <a:off x="7456933" y="4452107"/>
              <a:ext cx="16742" cy="10745"/>
            </a:xfrm>
            <a:custGeom>
              <a:avLst/>
              <a:gdLst>
                <a:gd name="connsiteX0" fmla="*/ 1999 w 16742"/>
                <a:gd name="connsiteY0" fmla="*/ 10746 h 10745"/>
                <a:gd name="connsiteX1" fmla="*/ 16743 w 16742"/>
                <a:gd name="connsiteY1" fmla="*/ 3124 h 10745"/>
                <a:gd name="connsiteX2" fmla="*/ 14744 w 16742"/>
                <a:gd name="connsiteY2" fmla="*/ 0 h 10745"/>
                <a:gd name="connsiteX3" fmla="*/ 0 w 16742"/>
                <a:gd name="connsiteY3" fmla="*/ 7497 h 10745"/>
                <a:gd name="connsiteX4" fmla="*/ 1999 w 16742"/>
                <a:gd name="connsiteY4" fmla="*/ 10746 h 10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2" h="10745">
                  <a:moveTo>
                    <a:pt x="1999" y="10746"/>
                  </a:moveTo>
                  <a:lnTo>
                    <a:pt x="16743" y="3124"/>
                  </a:lnTo>
                  <a:lnTo>
                    <a:pt x="14744" y="0"/>
                  </a:lnTo>
                  <a:lnTo>
                    <a:pt x="0" y="7497"/>
                  </a:lnTo>
                  <a:lnTo>
                    <a:pt x="1999" y="10746"/>
                  </a:lnTo>
                  <a:close/>
                </a:path>
              </a:pathLst>
            </a:custGeom>
            <a:solidFill>
              <a:srgbClr val="000000"/>
            </a:solidFill>
            <a:ln w="12483" cap="flat">
              <a:noFill/>
              <a:prstDash val="solid"/>
              <a:miter/>
            </a:ln>
          </p:spPr>
          <p:txBody>
            <a:bodyPr rtlCol="0" anchor="ctr"/>
            <a:lstStyle/>
            <a:p>
              <a:endParaRPr lang="en-US" dirty="0"/>
            </a:p>
          </p:txBody>
        </p:sp>
        <p:sp>
          <p:nvSpPr>
            <p:cNvPr id="1250" name="Freeform: Shape 1249">
              <a:extLst>
                <a:ext uri="{FF2B5EF4-FFF2-40B4-BE49-F238E27FC236}">
                  <a16:creationId xmlns:a16="http://schemas.microsoft.com/office/drawing/2014/main" id="{1BF2FB39-2599-44FF-9E0C-273941F31549}"/>
                </a:ext>
              </a:extLst>
            </p:cNvPr>
            <p:cNvSpPr/>
            <p:nvPr/>
          </p:nvSpPr>
          <p:spPr>
            <a:xfrm>
              <a:off x="7302375" y="4719375"/>
              <a:ext cx="38247" cy="235531"/>
            </a:xfrm>
            <a:custGeom>
              <a:avLst/>
              <a:gdLst>
                <a:gd name="connsiteX0" fmla="*/ 0 w 38247"/>
                <a:gd name="connsiteY0" fmla="*/ 0 h 235531"/>
                <a:gd name="connsiteX1" fmla="*/ 30987 w 38247"/>
                <a:gd name="connsiteY1" fmla="*/ 206668 h 235531"/>
                <a:gd name="connsiteX2" fmla="*/ 35110 w 38247"/>
                <a:gd name="connsiteY2" fmla="*/ 233907 h 235531"/>
                <a:gd name="connsiteX3" fmla="*/ 36734 w 38247"/>
                <a:gd name="connsiteY3" fmla="*/ 235531 h 235531"/>
                <a:gd name="connsiteX4" fmla="*/ 36859 w 38247"/>
                <a:gd name="connsiteY4" fmla="*/ 235531 h 235531"/>
                <a:gd name="connsiteX5" fmla="*/ 38233 w 38247"/>
                <a:gd name="connsiteY5" fmla="*/ 233282 h 235531"/>
                <a:gd name="connsiteX6" fmla="*/ 35235 w 38247"/>
                <a:gd name="connsiteY6" fmla="*/ 213415 h 235531"/>
                <a:gd name="connsiteX7" fmla="*/ 4248 w 38247"/>
                <a:gd name="connsiteY7" fmla="*/ 6623 h 235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247" h="235531">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w="12483" cap="flat">
              <a:noFill/>
              <a:prstDash val="solid"/>
              <a:miter/>
            </a:ln>
          </p:spPr>
          <p:txBody>
            <a:bodyPr rtlCol="0" anchor="ctr"/>
            <a:lstStyle/>
            <a:p>
              <a:endParaRPr lang="en-US" dirty="0"/>
            </a:p>
          </p:txBody>
        </p:sp>
        <p:sp>
          <p:nvSpPr>
            <p:cNvPr id="1251" name="Freeform: Shape 1250">
              <a:extLst>
                <a:ext uri="{FF2B5EF4-FFF2-40B4-BE49-F238E27FC236}">
                  <a16:creationId xmlns:a16="http://schemas.microsoft.com/office/drawing/2014/main" id="{27BC0949-669F-4B93-9670-5362A6E33400}"/>
                </a:ext>
              </a:extLst>
            </p:cNvPr>
            <p:cNvSpPr/>
            <p:nvPr/>
          </p:nvSpPr>
          <p:spPr>
            <a:xfrm>
              <a:off x="8211732" y="3988916"/>
              <a:ext cx="414945" cy="216413"/>
            </a:xfrm>
            <a:custGeom>
              <a:avLst/>
              <a:gdLst>
                <a:gd name="connsiteX0" fmla="*/ 414696 w 414945"/>
                <a:gd name="connsiteY0" fmla="*/ 0 h 216413"/>
                <a:gd name="connsiteX1" fmla="*/ 413321 w 414945"/>
                <a:gd name="connsiteY1" fmla="*/ 750 h 216413"/>
                <a:gd name="connsiteX2" fmla="*/ 0 w 414945"/>
                <a:gd name="connsiteY2" fmla="*/ 214415 h 216413"/>
                <a:gd name="connsiteX3" fmla="*/ 1499 w 414945"/>
                <a:gd name="connsiteY3" fmla="*/ 216414 h 216413"/>
                <a:gd name="connsiteX4" fmla="*/ 414946 w 414945"/>
                <a:gd name="connsiteY4" fmla="*/ 2624 h 216413"/>
                <a:gd name="connsiteX5" fmla="*/ 414696 w 414945"/>
                <a:gd name="connsiteY5" fmla="*/ 0 h 2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945" h="216413">
                  <a:moveTo>
                    <a:pt x="414696" y="0"/>
                  </a:moveTo>
                  <a:lnTo>
                    <a:pt x="413321" y="750"/>
                  </a:lnTo>
                  <a:lnTo>
                    <a:pt x="0" y="214415"/>
                  </a:lnTo>
                  <a:lnTo>
                    <a:pt x="1499" y="216414"/>
                  </a:lnTo>
                  <a:lnTo>
                    <a:pt x="414946" y="2624"/>
                  </a:lnTo>
                  <a:lnTo>
                    <a:pt x="414696" y="0"/>
                  </a:lnTo>
                  <a:close/>
                </a:path>
              </a:pathLst>
            </a:custGeom>
            <a:solidFill>
              <a:srgbClr val="000000"/>
            </a:solidFill>
            <a:ln w="12483" cap="flat">
              <a:noFill/>
              <a:prstDash val="solid"/>
              <a:miter/>
            </a:ln>
          </p:spPr>
          <p:txBody>
            <a:bodyPr rtlCol="0" anchor="ctr"/>
            <a:lstStyle/>
            <a:p>
              <a:endParaRPr lang="en-US" dirty="0"/>
            </a:p>
          </p:txBody>
        </p:sp>
        <p:sp>
          <p:nvSpPr>
            <p:cNvPr id="1252" name="Freeform: Shape 1251">
              <a:extLst>
                <a:ext uri="{FF2B5EF4-FFF2-40B4-BE49-F238E27FC236}">
                  <a16:creationId xmlns:a16="http://schemas.microsoft.com/office/drawing/2014/main" id="{8D4E7165-F4B3-4C57-A42F-856652E0E8A0}"/>
                </a:ext>
              </a:extLst>
            </p:cNvPr>
            <p:cNvSpPr/>
            <p:nvPr/>
          </p:nvSpPr>
          <p:spPr>
            <a:xfrm>
              <a:off x="8627802" y="4302166"/>
              <a:ext cx="23739" cy="13369"/>
            </a:xfrm>
            <a:custGeom>
              <a:avLst/>
              <a:gdLst>
                <a:gd name="connsiteX0" fmla="*/ 1499 w 23739"/>
                <a:gd name="connsiteY0" fmla="*/ 11496 h 13369"/>
                <a:gd name="connsiteX1" fmla="*/ 1499 w 23739"/>
                <a:gd name="connsiteY1" fmla="*/ 11496 h 13369"/>
                <a:gd name="connsiteX2" fmla="*/ 1499 w 23739"/>
                <a:gd name="connsiteY2" fmla="*/ 11496 h 13369"/>
                <a:gd name="connsiteX3" fmla="*/ 2874 w 23739"/>
                <a:gd name="connsiteY3" fmla="*/ 13370 h 13369"/>
                <a:gd name="connsiteX4" fmla="*/ 23740 w 23739"/>
                <a:gd name="connsiteY4" fmla="*/ 2499 h 13369"/>
                <a:gd name="connsiteX5" fmla="*/ 22865 w 23739"/>
                <a:gd name="connsiteY5" fmla="*/ 1374 h 13369"/>
                <a:gd name="connsiteX6" fmla="*/ 22865 w 23739"/>
                <a:gd name="connsiteY6" fmla="*/ 1374 h 13369"/>
                <a:gd name="connsiteX7" fmla="*/ 22865 w 23739"/>
                <a:gd name="connsiteY7" fmla="*/ 0 h 13369"/>
                <a:gd name="connsiteX8" fmla="*/ 0 w 23739"/>
                <a:gd name="connsiteY8" fmla="*/ 11870 h 13369"/>
                <a:gd name="connsiteX9" fmla="*/ 1000 w 23739"/>
                <a:gd name="connsiteY9" fmla="*/ 118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39" h="13369">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w="12483" cap="flat">
              <a:noFill/>
              <a:prstDash val="solid"/>
              <a:miter/>
            </a:ln>
          </p:spPr>
          <p:txBody>
            <a:bodyPr rtlCol="0" anchor="ctr"/>
            <a:lstStyle/>
            <a:p>
              <a:endParaRPr lang="en-US" dirty="0"/>
            </a:p>
          </p:txBody>
        </p:sp>
        <p:sp>
          <p:nvSpPr>
            <p:cNvPr id="1253" name="Freeform: Shape 1252">
              <a:extLst>
                <a:ext uri="{FF2B5EF4-FFF2-40B4-BE49-F238E27FC236}">
                  <a16:creationId xmlns:a16="http://schemas.microsoft.com/office/drawing/2014/main" id="{10382EB0-FDC9-42C9-AE42-BA882D132FD4}"/>
                </a:ext>
              </a:extLst>
            </p:cNvPr>
            <p:cNvSpPr/>
            <p:nvPr/>
          </p:nvSpPr>
          <p:spPr>
            <a:xfrm>
              <a:off x="8651417" y="4301292"/>
              <a:ext cx="308241" cy="431328"/>
            </a:xfrm>
            <a:custGeom>
              <a:avLst/>
              <a:gdLst>
                <a:gd name="connsiteX0" fmla="*/ 2999 w 308241"/>
                <a:gd name="connsiteY0" fmla="*/ 1499 h 431328"/>
                <a:gd name="connsiteX1" fmla="*/ 1499 w 308241"/>
                <a:gd name="connsiteY1" fmla="*/ 3624 h 431328"/>
                <a:gd name="connsiteX2" fmla="*/ 0 w 308241"/>
                <a:gd name="connsiteY2" fmla="*/ 2374 h 431328"/>
                <a:gd name="connsiteX3" fmla="*/ 0 w 308241"/>
                <a:gd name="connsiteY3" fmla="*/ 2374 h 431328"/>
                <a:gd name="connsiteX4" fmla="*/ 875 w 308241"/>
                <a:gd name="connsiteY4" fmla="*/ 3499 h 431328"/>
                <a:gd name="connsiteX5" fmla="*/ 308242 w 308241"/>
                <a:gd name="connsiteY5" fmla="*/ 431328 h 431328"/>
                <a:gd name="connsiteX6" fmla="*/ 308242 w 308241"/>
                <a:gd name="connsiteY6" fmla="*/ 424831 h 431328"/>
                <a:gd name="connsiteX7" fmla="*/ 3249 w 308241"/>
                <a:gd name="connsiteY7" fmla="*/ 0 h 4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41" h="431328">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w="12483" cap="flat">
              <a:noFill/>
              <a:prstDash val="solid"/>
              <a:miter/>
            </a:ln>
          </p:spPr>
          <p:txBody>
            <a:bodyPr rtlCol="0" anchor="ctr"/>
            <a:lstStyle/>
            <a:p>
              <a:endParaRPr lang="en-US" dirty="0"/>
            </a:p>
          </p:txBody>
        </p:sp>
        <p:sp>
          <p:nvSpPr>
            <p:cNvPr id="1254" name="Freeform: Shape 1253">
              <a:extLst>
                <a:ext uri="{FF2B5EF4-FFF2-40B4-BE49-F238E27FC236}">
                  <a16:creationId xmlns:a16="http://schemas.microsoft.com/office/drawing/2014/main" id="{17CD0621-5AE9-4337-B009-44831E3BA3FE}"/>
                </a:ext>
              </a:extLst>
            </p:cNvPr>
            <p:cNvSpPr/>
            <p:nvPr/>
          </p:nvSpPr>
          <p:spPr>
            <a:xfrm>
              <a:off x="8626803" y="3988791"/>
              <a:ext cx="27989" cy="316123"/>
            </a:xfrm>
            <a:custGeom>
              <a:avLst/>
              <a:gdLst>
                <a:gd name="connsiteX0" fmla="*/ 24989 w 27989"/>
                <a:gd name="connsiteY0" fmla="*/ 314874 h 316123"/>
                <a:gd name="connsiteX1" fmla="*/ 26488 w 27989"/>
                <a:gd name="connsiteY1" fmla="*/ 316124 h 316123"/>
                <a:gd name="connsiteX2" fmla="*/ 27988 w 27989"/>
                <a:gd name="connsiteY2" fmla="*/ 313999 h 316123"/>
                <a:gd name="connsiteX3" fmla="*/ 27988 w 27989"/>
                <a:gd name="connsiteY3" fmla="*/ 313999 h 316123"/>
                <a:gd name="connsiteX4" fmla="*/ 3249 w 27989"/>
                <a:gd name="connsiteY4" fmla="*/ 4498 h 316123"/>
                <a:gd name="connsiteX5" fmla="*/ 2249 w 27989"/>
                <a:gd name="connsiteY5" fmla="*/ 3124 h 316123"/>
                <a:gd name="connsiteX6" fmla="*/ 0 w 27989"/>
                <a:gd name="connsiteY6" fmla="*/ 0 h 316123"/>
                <a:gd name="connsiteX7" fmla="*/ 0 w 27989"/>
                <a:gd name="connsiteY7" fmla="*/ 0 h 316123"/>
                <a:gd name="connsiteX8" fmla="*/ 0 w 27989"/>
                <a:gd name="connsiteY8" fmla="*/ 2624 h 316123"/>
                <a:gd name="connsiteX9" fmla="*/ 24989 w 27989"/>
                <a:gd name="connsiteY9" fmla="*/ 312875 h 316123"/>
                <a:gd name="connsiteX10" fmla="*/ 24989 w 27989"/>
                <a:gd name="connsiteY10" fmla="*/ 314250 h 316123"/>
                <a:gd name="connsiteX11" fmla="*/ 24989 w 27989"/>
                <a:gd name="connsiteY11" fmla="*/ 314874 h 31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9" h="316123">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w="12483" cap="flat">
              <a:noFill/>
              <a:prstDash val="solid"/>
              <a:miter/>
            </a:ln>
          </p:spPr>
          <p:txBody>
            <a:bodyPr rtlCol="0" anchor="ctr"/>
            <a:lstStyle/>
            <a:p>
              <a:endParaRPr lang="en-US" dirty="0"/>
            </a:p>
          </p:txBody>
        </p:sp>
        <p:sp>
          <p:nvSpPr>
            <p:cNvPr id="1255" name="Freeform: Shape 1254">
              <a:extLst>
                <a:ext uri="{FF2B5EF4-FFF2-40B4-BE49-F238E27FC236}">
                  <a16:creationId xmlns:a16="http://schemas.microsoft.com/office/drawing/2014/main" id="{DB5BBAFC-0932-4F81-9335-A6E1AE8C4ADC}"/>
                </a:ext>
              </a:extLst>
            </p:cNvPr>
            <p:cNvSpPr/>
            <p:nvPr/>
          </p:nvSpPr>
          <p:spPr>
            <a:xfrm>
              <a:off x="8656790" y="4855695"/>
              <a:ext cx="305617" cy="437950"/>
            </a:xfrm>
            <a:custGeom>
              <a:avLst/>
              <a:gdLst>
                <a:gd name="connsiteX0" fmla="*/ 5373 w 305617"/>
                <a:gd name="connsiteY0" fmla="*/ 6248 h 437950"/>
                <a:gd name="connsiteX1" fmla="*/ 1000 w 305617"/>
                <a:gd name="connsiteY1" fmla="*/ 0 h 437950"/>
                <a:gd name="connsiteX2" fmla="*/ 0 w 305617"/>
                <a:gd name="connsiteY2" fmla="*/ 500 h 437950"/>
                <a:gd name="connsiteX3" fmla="*/ 500 w 305617"/>
                <a:gd name="connsiteY3" fmla="*/ 5248 h 437950"/>
                <a:gd name="connsiteX4" fmla="*/ 302619 w 305617"/>
                <a:gd name="connsiteY4" fmla="*/ 437951 h 437950"/>
                <a:gd name="connsiteX5" fmla="*/ 305618 w 305617"/>
                <a:gd name="connsiteY5" fmla="*/ 436201 h 437950"/>
                <a:gd name="connsiteX6" fmla="*/ 5498 w 305617"/>
                <a:gd name="connsiteY6" fmla="*/ 6373 h 437950"/>
                <a:gd name="connsiteX7" fmla="*/ 5373 w 305617"/>
                <a:gd name="connsiteY7" fmla="*/ 6248 h 43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617" h="43795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w="12483" cap="flat">
              <a:noFill/>
              <a:prstDash val="solid"/>
              <a:miter/>
            </a:ln>
          </p:spPr>
          <p:txBody>
            <a:bodyPr rtlCol="0" anchor="ctr"/>
            <a:lstStyle/>
            <a:p>
              <a:endParaRPr lang="en-US" dirty="0"/>
            </a:p>
          </p:txBody>
        </p:sp>
        <p:sp>
          <p:nvSpPr>
            <p:cNvPr id="1256" name="Freeform: Shape 1255">
              <a:extLst>
                <a:ext uri="{FF2B5EF4-FFF2-40B4-BE49-F238E27FC236}">
                  <a16:creationId xmlns:a16="http://schemas.microsoft.com/office/drawing/2014/main" id="{303D6495-98F3-4171-BC0B-50E0304754C0}"/>
                </a:ext>
              </a:extLst>
            </p:cNvPr>
            <p:cNvSpPr/>
            <p:nvPr/>
          </p:nvSpPr>
          <p:spPr>
            <a:xfrm>
              <a:off x="6994883" y="3611567"/>
              <a:ext cx="313864" cy="166558"/>
            </a:xfrm>
            <a:custGeom>
              <a:avLst/>
              <a:gdLst>
                <a:gd name="connsiteX0" fmla="*/ 0 w 313864"/>
                <a:gd name="connsiteY0" fmla="*/ 152189 h 166558"/>
                <a:gd name="connsiteX1" fmla="*/ 0 w 313864"/>
                <a:gd name="connsiteY1" fmla="*/ 152189 h 166558"/>
                <a:gd name="connsiteX2" fmla="*/ 1749 w 313864"/>
                <a:gd name="connsiteY2" fmla="*/ 151315 h 166558"/>
                <a:gd name="connsiteX3" fmla="*/ 5248 w 313864"/>
                <a:gd name="connsiteY3" fmla="*/ 151315 h 166558"/>
                <a:gd name="connsiteX4" fmla="*/ 6747 w 313864"/>
                <a:gd name="connsiteY4" fmla="*/ 151939 h 166558"/>
                <a:gd name="connsiteX5" fmla="*/ 8371 w 313864"/>
                <a:gd name="connsiteY5" fmla="*/ 152814 h 166558"/>
                <a:gd name="connsiteX6" fmla="*/ 9871 w 313864"/>
                <a:gd name="connsiteY6" fmla="*/ 154313 h 166558"/>
                <a:gd name="connsiteX7" fmla="*/ 10745 w 313864"/>
                <a:gd name="connsiteY7" fmla="*/ 155313 h 166558"/>
                <a:gd name="connsiteX8" fmla="*/ 18117 w 313864"/>
                <a:gd name="connsiteY8" fmla="*/ 166559 h 166558"/>
                <a:gd name="connsiteX9" fmla="*/ 313864 w 313864"/>
                <a:gd name="connsiteY9" fmla="*/ 21866 h 166558"/>
                <a:gd name="connsiteX10" fmla="*/ 311990 w 313864"/>
                <a:gd name="connsiteY10" fmla="*/ 8622 h 166558"/>
                <a:gd name="connsiteX11" fmla="*/ 310741 w 313864"/>
                <a:gd name="connsiteY11" fmla="*/ 0 h 166558"/>
                <a:gd name="connsiteX12" fmla="*/ 375 w 313864"/>
                <a:gd name="connsiteY12" fmla="*/ 151939 h 166558"/>
                <a:gd name="connsiteX13" fmla="*/ 0 w 313864"/>
                <a:gd name="connsiteY13" fmla="*/ 152189 h 16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64" h="166558">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w="12483" cap="flat">
              <a:noFill/>
              <a:prstDash val="solid"/>
              <a:miter/>
            </a:ln>
          </p:spPr>
          <p:txBody>
            <a:bodyPr rtlCol="0" anchor="ctr"/>
            <a:lstStyle/>
            <a:p>
              <a:endParaRPr lang="en-US" dirty="0"/>
            </a:p>
          </p:txBody>
        </p:sp>
        <p:sp>
          <p:nvSpPr>
            <p:cNvPr id="1257" name="Freeform: Shape 1256">
              <a:extLst>
                <a:ext uri="{FF2B5EF4-FFF2-40B4-BE49-F238E27FC236}">
                  <a16:creationId xmlns:a16="http://schemas.microsoft.com/office/drawing/2014/main" id="{DA4B8B7F-9E6A-4C69-AF44-C696C91A3F0E}"/>
                </a:ext>
              </a:extLst>
            </p:cNvPr>
            <p:cNvSpPr/>
            <p:nvPr/>
          </p:nvSpPr>
          <p:spPr>
            <a:xfrm>
              <a:off x="6992259" y="3765130"/>
              <a:ext cx="999" cy="1249"/>
            </a:xfrm>
            <a:custGeom>
              <a:avLst/>
              <a:gdLst>
                <a:gd name="connsiteX0" fmla="*/ 1000 w 999"/>
                <a:gd name="connsiteY0" fmla="*/ 0 h 1249"/>
                <a:gd name="connsiteX1" fmla="*/ 0 w 999"/>
                <a:gd name="connsiteY1" fmla="*/ 1250 h 1249"/>
                <a:gd name="connsiteX2" fmla="*/ 0 w 999"/>
                <a:gd name="connsiteY2" fmla="*/ 1250 h 1249"/>
                <a:gd name="connsiteX3" fmla="*/ 1000 w 999"/>
                <a:gd name="connsiteY3" fmla="*/ 0 h 1249"/>
              </a:gdLst>
              <a:ahLst/>
              <a:cxnLst>
                <a:cxn ang="0">
                  <a:pos x="connsiteX0" y="connsiteY0"/>
                </a:cxn>
                <a:cxn ang="0">
                  <a:pos x="connsiteX1" y="connsiteY1"/>
                </a:cxn>
                <a:cxn ang="0">
                  <a:pos x="connsiteX2" y="connsiteY2"/>
                </a:cxn>
                <a:cxn ang="0">
                  <a:pos x="connsiteX3" y="connsiteY3"/>
                </a:cxn>
              </a:cxnLst>
              <a:rect l="l" t="t" r="r" b="b"/>
              <a:pathLst>
                <a:path w="999" h="1249">
                  <a:moveTo>
                    <a:pt x="1000" y="0"/>
                  </a:moveTo>
                  <a:cubicBezTo>
                    <a:pt x="600" y="363"/>
                    <a:pt x="262" y="775"/>
                    <a:pt x="0" y="1250"/>
                  </a:cubicBezTo>
                  <a:lnTo>
                    <a:pt x="0" y="1250"/>
                  </a:lnTo>
                  <a:cubicBezTo>
                    <a:pt x="0" y="1250"/>
                    <a:pt x="750" y="125"/>
                    <a:pt x="1000" y="0"/>
                  </a:cubicBezTo>
                  <a:close/>
                </a:path>
              </a:pathLst>
            </a:custGeom>
            <a:solidFill>
              <a:srgbClr val="000000"/>
            </a:solidFill>
            <a:ln w="12483" cap="flat">
              <a:noFill/>
              <a:prstDash val="solid"/>
              <a:miter/>
            </a:ln>
          </p:spPr>
          <p:txBody>
            <a:bodyPr rtlCol="0" anchor="ctr"/>
            <a:lstStyle/>
            <a:p>
              <a:endParaRPr lang="en-US" dirty="0"/>
            </a:p>
          </p:txBody>
        </p:sp>
        <p:sp>
          <p:nvSpPr>
            <p:cNvPr id="1258" name="Freeform: Shape 1257">
              <a:extLst>
                <a:ext uri="{FF2B5EF4-FFF2-40B4-BE49-F238E27FC236}">
                  <a16:creationId xmlns:a16="http://schemas.microsoft.com/office/drawing/2014/main" id="{BBABEBDC-1784-4304-856E-366998315B60}"/>
                </a:ext>
              </a:extLst>
            </p:cNvPr>
            <p:cNvSpPr/>
            <p:nvPr/>
          </p:nvSpPr>
          <p:spPr>
            <a:xfrm>
              <a:off x="6989963" y="3772877"/>
              <a:ext cx="46" cy="1249"/>
            </a:xfrm>
            <a:custGeom>
              <a:avLst/>
              <a:gdLst>
                <a:gd name="connsiteX0" fmla="*/ 47 w 46"/>
                <a:gd name="connsiteY0" fmla="*/ 1250 h 1249"/>
                <a:gd name="connsiteX1" fmla="*/ 47 w 46"/>
                <a:gd name="connsiteY1" fmla="*/ 1250 h 1249"/>
                <a:gd name="connsiteX2" fmla="*/ 47 w 46"/>
                <a:gd name="connsiteY2" fmla="*/ 0 h 1249"/>
                <a:gd name="connsiteX3" fmla="*/ 47 w 46"/>
                <a:gd name="connsiteY3" fmla="*/ 1250 h 1249"/>
              </a:gdLst>
              <a:ahLst/>
              <a:cxnLst>
                <a:cxn ang="0">
                  <a:pos x="connsiteX0" y="connsiteY0"/>
                </a:cxn>
                <a:cxn ang="0">
                  <a:pos x="connsiteX1" y="connsiteY1"/>
                </a:cxn>
                <a:cxn ang="0">
                  <a:pos x="connsiteX2" y="connsiteY2"/>
                </a:cxn>
                <a:cxn ang="0">
                  <a:pos x="connsiteX3" y="connsiteY3"/>
                </a:cxn>
              </a:cxnLst>
              <a:rect l="l" t="t" r="r" b="b"/>
              <a:pathLst>
                <a:path w="46" h="1249">
                  <a:moveTo>
                    <a:pt x="47" y="1250"/>
                  </a:moveTo>
                  <a:lnTo>
                    <a:pt x="47" y="1250"/>
                  </a:lnTo>
                  <a:cubicBezTo>
                    <a:pt x="-16" y="837"/>
                    <a:pt x="-16" y="413"/>
                    <a:pt x="47" y="0"/>
                  </a:cubicBezTo>
                  <a:cubicBezTo>
                    <a:pt x="9" y="413"/>
                    <a:pt x="9" y="837"/>
                    <a:pt x="47" y="1250"/>
                  </a:cubicBezTo>
                  <a:close/>
                </a:path>
              </a:pathLst>
            </a:custGeom>
            <a:solidFill>
              <a:srgbClr val="000000"/>
            </a:solidFill>
            <a:ln w="12483" cap="flat">
              <a:noFill/>
              <a:prstDash val="solid"/>
              <a:miter/>
            </a:ln>
          </p:spPr>
          <p:txBody>
            <a:bodyPr rtlCol="0" anchor="ctr"/>
            <a:lstStyle/>
            <a:p>
              <a:endParaRPr lang="en-US" dirty="0"/>
            </a:p>
          </p:txBody>
        </p:sp>
        <p:sp>
          <p:nvSpPr>
            <p:cNvPr id="1259" name="Freeform: Shape 1258">
              <a:extLst>
                <a:ext uri="{FF2B5EF4-FFF2-40B4-BE49-F238E27FC236}">
                  <a16:creationId xmlns:a16="http://schemas.microsoft.com/office/drawing/2014/main" id="{DE633D01-55BC-4CDF-99E9-8917058E6D03}"/>
                </a:ext>
              </a:extLst>
            </p:cNvPr>
            <p:cNvSpPr/>
            <p:nvPr/>
          </p:nvSpPr>
          <p:spPr>
            <a:xfrm>
              <a:off x="6991060" y="3768379"/>
              <a:ext cx="74" cy="1499"/>
            </a:xfrm>
            <a:custGeom>
              <a:avLst/>
              <a:gdLst>
                <a:gd name="connsiteX0" fmla="*/ 75 w 74"/>
                <a:gd name="connsiteY0" fmla="*/ 0 h 1499"/>
                <a:gd name="connsiteX1" fmla="*/ 75 w 74"/>
                <a:gd name="connsiteY1" fmla="*/ 1499 h 1499"/>
                <a:gd name="connsiteX2" fmla="*/ 75 w 74"/>
                <a:gd name="connsiteY2" fmla="*/ 1499 h 1499"/>
                <a:gd name="connsiteX3" fmla="*/ 75 w 74"/>
                <a:gd name="connsiteY3" fmla="*/ 0 h 1499"/>
              </a:gdLst>
              <a:ahLst/>
              <a:cxnLst>
                <a:cxn ang="0">
                  <a:pos x="connsiteX0" y="connsiteY0"/>
                </a:cxn>
                <a:cxn ang="0">
                  <a:pos x="connsiteX1" y="connsiteY1"/>
                </a:cxn>
                <a:cxn ang="0">
                  <a:pos x="connsiteX2" y="connsiteY2"/>
                </a:cxn>
                <a:cxn ang="0">
                  <a:pos x="connsiteX3" y="connsiteY3"/>
                </a:cxn>
              </a:cxnLst>
              <a:rect l="l" t="t" r="r" b="b"/>
              <a:pathLst>
                <a:path w="74" h="1499">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w="12483" cap="flat">
              <a:noFill/>
              <a:prstDash val="solid"/>
              <a:miter/>
            </a:ln>
          </p:spPr>
          <p:txBody>
            <a:bodyPr rtlCol="0" anchor="ctr"/>
            <a:lstStyle/>
            <a:p>
              <a:endParaRPr lang="en-US" dirty="0"/>
            </a:p>
          </p:txBody>
        </p:sp>
        <p:sp>
          <p:nvSpPr>
            <p:cNvPr id="1260" name="Freeform: Shape 1259">
              <a:extLst>
                <a:ext uri="{FF2B5EF4-FFF2-40B4-BE49-F238E27FC236}">
                  <a16:creationId xmlns:a16="http://schemas.microsoft.com/office/drawing/2014/main" id="{389997A0-622B-40D2-8710-EA859E896EE7}"/>
                </a:ext>
              </a:extLst>
            </p:cNvPr>
            <p:cNvSpPr/>
            <p:nvPr/>
          </p:nvSpPr>
          <p:spPr>
            <a:xfrm>
              <a:off x="10038693" y="4125000"/>
              <a:ext cx="12494" cy="986"/>
            </a:xfrm>
            <a:custGeom>
              <a:avLst/>
              <a:gdLst>
                <a:gd name="connsiteX0" fmla="*/ 0 w 12494"/>
                <a:gd name="connsiteY0" fmla="*/ 986 h 986"/>
                <a:gd name="connsiteX1" fmla="*/ 0 w 12494"/>
                <a:gd name="connsiteY1" fmla="*/ 986 h 986"/>
                <a:gd name="connsiteX2" fmla="*/ 0 w 12494"/>
                <a:gd name="connsiteY2" fmla="*/ 237 h 986"/>
                <a:gd name="connsiteX3" fmla="*/ 0 w 12494"/>
                <a:gd name="connsiteY3" fmla="*/ 986 h 986"/>
              </a:gdLst>
              <a:ahLst/>
              <a:cxnLst>
                <a:cxn ang="0">
                  <a:pos x="connsiteX0" y="connsiteY0"/>
                </a:cxn>
                <a:cxn ang="0">
                  <a:pos x="connsiteX1" y="connsiteY1"/>
                </a:cxn>
                <a:cxn ang="0">
                  <a:pos x="connsiteX2" y="connsiteY2"/>
                </a:cxn>
                <a:cxn ang="0">
                  <a:pos x="connsiteX3" y="connsiteY3"/>
                </a:cxn>
              </a:cxnLst>
              <a:rect l="l" t="t" r="r" b="b"/>
              <a:pathLst>
                <a:path w="12494" h="986">
                  <a:moveTo>
                    <a:pt x="0" y="986"/>
                  </a:moveTo>
                  <a:lnTo>
                    <a:pt x="0" y="986"/>
                  </a:lnTo>
                  <a:cubicBezTo>
                    <a:pt x="0" y="986"/>
                    <a:pt x="0" y="986"/>
                    <a:pt x="0" y="237"/>
                  </a:cubicBezTo>
                  <a:cubicBezTo>
                    <a:pt x="0" y="-513"/>
                    <a:pt x="0" y="736"/>
                    <a:pt x="0" y="986"/>
                  </a:cubicBezTo>
                  <a:close/>
                </a:path>
              </a:pathLst>
            </a:custGeom>
            <a:solidFill>
              <a:srgbClr val="000000"/>
            </a:solidFill>
            <a:ln w="12483" cap="flat">
              <a:noFill/>
              <a:prstDash val="solid"/>
              <a:miter/>
            </a:ln>
          </p:spPr>
          <p:txBody>
            <a:bodyPr rtlCol="0" anchor="ctr"/>
            <a:lstStyle/>
            <a:p>
              <a:endParaRPr lang="en-US" dirty="0"/>
            </a:p>
          </p:txBody>
        </p:sp>
        <p:sp>
          <p:nvSpPr>
            <p:cNvPr id="1261" name="Freeform: Shape 1260">
              <a:extLst>
                <a:ext uri="{FF2B5EF4-FFF2-40B4-BE49-F238E27FC236}">
                  <a16:creationId xmlns:a16="http://schemas.microsoft.com/office/drawing/2014/main" id="{65645DE4-D298-4B0B-9E87-3A69D7FAB4FD}"/>
                </a:ext>
              </a:extLst>
            </p:cNvPr>
            <p:cNvSpPr/>
            <p:nvPr/>
          </p:nvSpPr>
          <p:spPr>
            <a:xfrm>
              <a:off x="10037693" y="4126112"/>
              <a:ext cx="18877" cy="125824"/>
            </a:xfrm>
            <a:custGeom>
              <a:avLst/>
              <a:gdLst>
                <a:gd name="connsiteX0" fmla="*/ 18742 w 18877"/>
                <a:gd name="connsiteY0" fmla="*/ 13869 h 125824"/>
                <a:gd name="connsiteX1" fmla="*/ 14618 w 18877"/>
                <a:gd name="connsiteY1" fmla="*/ 8871 h 125824"/>
                <a:gd name="connsiteX2" fmla="*/ 13244 w 18877"/>
                <a:gd name="connsiteY2" fmla="*/ 9621 h 125824"/>
                <a:gd name="connsiteX3" fmla="*/ 1762 w 18877"/>
                <a:gd name="connsiteY3" fmla="*/ 6735 h 125824"/>
                <a:gd name="connsiteX4" fmla="*/ 750 w 18877"/>
                <a:gd name="connsiteY4" fmla="*/ 4123 h 125824"/>
                <a:gd name="connsiteX5" fmla="*/ 0 w 18877"/>
                <a:gd name="connsiteY5" fmla="*/ 0 h 125824"/>
                <a:gd name="connsiteX6" fmla="*/ 999 w 18877"/>
                <a:gd name="connsiteY6" fmla="*/ 115079 h 125824"/>
                <a:gd name="connsiteX7" fmla="*/ 9920 w 18877"/>
                <a:gd name="connsiteY7" fmla="*/ 125812 h 125824"/>
                <a:gd name="connsiteX8" fmla="*/ 9996 w 18877"/>
                <a:gd name="connsiteY8" fmla="*/ 125825 h 125824"/>
                <a:gd name="connsiteX9" fmla="*/ 16118 w 18877"/>
                <a:gd name="connsiteY9" fmla="*/ 122701 h 125824"/>
                <a:gd name="connsiteX10" fmla="*/ 18867 w 18877"/>
                <a:gd name="connsiteY10" fmla="*/ 114829 h 12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77" h="125824">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w="12483" cap="flat">
              <a:noFill/>
              <a:prstDash val="solid"/>
              <a:miter/>
            </a:ln>
          </p:spPr>
          <p:txBody>
            <a:bodyPr rtlCol="0" anchor="ctr"/>
            <a:lstStyle/>
            <a:p>
              <a:endParaRPr lang="en-US" dirty="0"/>
            </a:p>
          </p:txBody>
        </p:sp>
        <p:sp>
          <p:nvSpPr>
            <p:cNvPr id="1262" name="Freeform: Shape 1261">
              <a:extLst>
                <a:ext uri="{FF2B5EF4-FFF2-40B4-BE49-F238E27FC236}">
                  <a16:creationId xmlns:a16="http://schemas.microsoft.com/office/drawing/2014/main" id="{AEA5C471-9A78-49F7-A3DA-3F93E3DEA865}"/>
                </a:ext>
              </a:extLst>
            </p:cNvPr>
            <p:cNvSpPr/>
            <p:nvPr/>
          </p:nvSpPr>
          <p:spPr>
            <a:xfrm>
              <a:off x="10055435" y="4132859"/>
              <a:ext cx="874" cy="1499"/>
            </a:xfrm>
            <a:custGeom>
              <a:avLst/>
              <a:gdLst>
                <a:gd name="connsiteX0" fmla="*/ 875 w 874"/>
                <a:gd name="connsiteY0" fmla="*/ 0 h 1499"/>
                <a:gd name="connsiteX1" fmla="*/ 0 w 874"/>
                <a:gd name="connsiteY1" fmla="*/ 375 h 1499"/>
                <a:gd name="connsiteX2" fmla="*/ 875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lnTo>
                    <a:pt x="0" y="375"/>
                  </a:lnTo>
                  <a:lnTo>
                    <a:pt x="875" y="1499"/>
                  </a:lnTo>
                  <a:lnTo>
                    <a:pt x="875" y="0"/>
                  </a:lnTo>
                  <a:close/>
                </a:path>
              </a:pathLst>
            </a:custGeom>
            <a:solidFill>
              <a:srgbClr val="000000"/>
            </a:solidFill>
            <a:ln w="12483" cap="flat">
              <a:noFill/>
              <a:prstDash val="solid"/>
              <a:miter/>
            </a:ln>
          </p:spPr>
          <p:txBody>
            <a:bodyPr rtlCol="0" anchor="ctr"/>
            <a:lstStyle/>
            <a:p>
              <a:endParaRPr lang="en-US" dirty="0"/>
            </a:p>
          </p:txBody>
        </p:sp>
        <p:sp>
          <p:nvSpPr>
            <p:cNvPr id="1263" name="Freeform: Shape 1262">
              <a:extLst>
                <a:ext uri="{FF2B5EF4-FFF2-40B4-BE49-F238E27FC236}">
                  <a16:creationId xmlns:a16="http://schemas.microsoft.com/office/drawing/2014/main" id="{188A6910-345E-4A0A-8867-C6659724EBD0}"/>
                </a:ext>
              </a:extLst>
            </p:cNvPr>
            <p:cNvSpPr/>
            <p:nvPr/>
          </p:nvSpPr>
          <p:spPr>
            <a:xfrm>
              <a:off x="11374490" y="2932213"/>
              <a:ext cx="48104" cy="41233"/>
            </a:xfrm>
            <a:custGeom>
              <a:avLst/>
              <a:gdLst>
                <a:gd name="connsiteX0" fmla="*/ 13619 w 48104"/>
                <a:gd name="connsiteY0" fmla="*/ 35236 h 41233"/>
                <a:gd name="connsiteX1" fmla="*/ 13619 w 48104"/>
                <a:gd name="connsiteY1" fmla="*/ 41234 h 41233"/>
                <a:gd name="connsiteX2" fmla="*/ 13619 w 48104"/>
                <a:gd name="connsiteY2" fmla="*/ 41234 h 41233"/>
                <a:gd name="connsiteX3" fmla="*/ 48104 w 48104"/>
                <a:gd name="connsiteY3" fmla="*/ 22991 h 41233"/>
                <a:gd name="connsiteX4" fmla="*/ 43731 w 48104"/>
                <a:gd name="connsiteY4" fmla="*/ 18368 h 41233"/>
                <a:gd name="connsiteX5" fmla="*/ 42981 w 48104"/>
                <a:gd name="connsiteY5" fmla="*/ 2999 h 41233"/>
                <a:gd name="connsiteX6" fmla="*/ 47355 w 48104"/>
                <a:gd name="connsiteY6" fmla="*/ 0 h 41233"/>
                <a:gd name="connsiteX7" fmla="*/ 46105 w 48104"/>
                <a:gd name="connsiteY7" fmla="*/ 0 h 41233"/>
                <a:gd name="connsiteX8" fmla="*/ 1124 w 48104"/>
                <a:gd name="connsiteY8" fmla="*/ 23990 h 41233"/>
                <a:gd name="connsiteX9" fmla="*/ 0 w 48104"/>
                <a:gd name="connsiteY9" fmla="*/ 24990 h 41233"/>
                <a:gd name="connsiteX10" fmla="*/ 5373 w 48104"/>
                <a:gd name="connsiteY10" fmla="*/ 23116 h 41233"/>
                <a:gd name="connsiteX11" fmla="*/ 13619 w 48104"/>
                <a:gd name="connsiteY11" fmla="*/ 35236 h 4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04" h="41233">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w="12483" cap="flat">
              <a:noFill/>
              <a:prstDash val="solid"/>
              <a:miter/>
            </a:ln>
          </p:spPr>
          <p:txBody>
            <a:bodyPr rtlCol="0" anchor="ctr"/>
            <a:lstStyle/>
            <a:p>
              <a:endParaRPr lang="en-US" dirty="0"/>
            </a:p>
          </p:txBody>
        </p:sp>
        <p:sp>
          <p:nvSpPr>
            <p:cNvPr id="1264" name="Freeform: Shape 1263">
              <a:extLst>
                <a:ext uri="{FF2B5EF4-FFF2-40B4-BE49-F238E27FC236}">
                  <a16:creationId xmlns:a16="http://schemas.microsoft.com/office/drawing/2014/main" id="{613AB9F9-8BB6-43D1-AB36-B80978139B91}"/>
                </a:ext>
              </a:extLst>
            </p:cNvPr>
            <p:cNvSpPr/>
            <p:nvPr/>
          </p:nvSpPr>
          <p:spPr>
            <a:xfrm>
              <a:off x="9339994" y="5808815"/>
              <a:ext cx="186419" cy="263520"/>
            </a:xfrm>
            <a:custGeom>
              <a:avLst/>
              <a:gdLst>
                <a:gd name="connsiteX0" fmla="*/ 8746 w 186419"/>
                <a:gd name="connsiteY0" fmla="*/ 0 h 263520"/>
                <a:gd name="connsiteX1" fmla="*/ 8746 w 186419"/>
                <a:gd name="connsiteY1" fmla="*/ 0 h 263520"/>
                <a:gd name="connsiteX2" fmla="*/ 10496 w 186419"/>
                <a:gd name="connsiteY2" fmla="*/ 2749 h 263520"/>
                <a:gd name="connsiteX3" fmla="*/ 6372 w 186419"/>
                <a:gd name="connsiteY3" fmla="*/ 17243 h 263520"/>
                <a:gd name="connsiteX4" fmla="*/ 4249 w 186419"/>
                <a:gd name="connsiteY4" fmla="*/ 18493 h 263520"/>
                <a:gd name="connsiteX5" fmla="*/ 0 w 186419"/>
                <a:gd name="connsiteY5" fmla="*/ 20867 h 263520"/>
                <a:gd name="connsiteX6" fmla="*/ 169677 w 186419"/>
                <a:gd name="connsiteY6" fmla="*/ 263520 h 263520"/>
                <a:gd name="connsiteX7" fmla="*/ 180047 w 186419"/>
                <a:gd name="connsiteY7" fmla="*/ 257397 h 263520"/>
                <a:gd name="connsiteX8" fmla="*/ 186420 w 186419"/>
                <a:gd name="connsiteY8" fmla="*/ 253649 h 26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9" h="26352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w="12483" cap="flat">
              <a:noFill/>
              <a:prstDash val="solid"/>
              <a:miter/>
            </a:ln>
          </p:spPr>
          <p:txBody>
            <a:bodyPr rtlCol="0" anchor="ctr"/>
            <a:lstStyle/>
            <a:p>
              <a:endParaRPr lang="en-US" dirty="0"/>
            </a:p>
          </p:txBody>
        </p:sp>
        <p:sp>
          <p:nvSpPr>
            <p:cNvPr id="1265" name="Freeform: Shape 1264">
              <a:extLst>
                <a:ext uri="{FF2B5EF4-FFF2-40B4-BE49-F238E27FC236}">
                  <a16:creationId xmlns:a16="http://schemas.microsoft.com/office/drawing/2014/main" id="{40466996-8C1F-4BFA-988A-3859354DDC4F}"/>
                </a:ext>
              </a:extLst>
            </p:cNvPr>
            <p:cNvSpPr/>
            <p:nvPr/>
          </p:nvSpPr>
          <p:spPr>
            <a:xfrm>
              <a:off x="8568828" y="5349249"/>
              <a:ext cx="431438" cy="244527"/>
            </a:xfrm>
            <a:custGeom>
              <a:avLst/>
              <a:gdLst>
                <a:gd name="connsiteX0" fmla="*/ 0 w 431438"/>
                <a:gd name="connsiteY0" fmla="*/ 241279 h 244527"/>
                <a:gd name="connsiteX1" fmla="*/ 0 w 431438"/>
                <a:gd name="connsiteY1" fmla="*/ 241279 h 244527"/>
                <a:gd name="connsiteX2" fmla="*/ 875 w 431438"/>
                <a:gd name="connsiteY2" fmla="*/ 243278 h 244527"/>
                <a:gd name="connsiteX3" fmla="*/ 875 w 431438"/>
                <a:gd name="connsiteY3" fmla="*/ 244528 h 244527"/>
                <a:gd name="connsiteX4" fmla="*/ 431439 w 431438"/>
                <a:gd name="connsiteY4" fmla="*/ 3374 h 244527"/>
                <a:gd name="connsiteX5" fmla="*/ 431439 w 431438"/>
                <a:gd name="connsiteY5" fmla="*/ 3374 h 244527"/>
                <a:gd name="connsiteX6" fmla="*/ 430064 w 431438"/>
                <a:gd name="connsiteY6" fmla="*/ 0 h 244527"/>
                <a:gd name="connsiteX7" fmla="*/ 429189 w 431438"/>
                <a:gd name="connsiteY7" fmla="*/ 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38" h="244527">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w="12483" cap="flat">
              <a:noFill/>
              <a:prstDash val="solid"/>
              <a:miter/>
            </a:ln>
          </p:spPr>
          <p:txBody>
            <a:bodyPr rtlCol="0" anchor="ctr"/>
            <a:lstStyle/>
            <a:p>
              <a:endParaRPr lang="en-US" dirty="0"/>
            </a:p>
          </p:txBody>
        </p:sp>
        <p:sp>
          <p:nvSpPr>
            <p:cNvPr id="1266" name="Freeform: Shape 1265">
              <a:extLst>
                <a:ext uri="{FF2B5EF4-FFF2-40B4-BE49-F238E27FC236}">
                  <a16:creationId xmlns:a16="http://schemas.microsoft.com/office/drawing/2014/main" id="{0BC379C1-31B8-497C-A816-654763C02898}"/>
                </a:ext>
              </a:extLst>
            </p:cNvPr>
            <p:cNvSpPr/>
            <p:nvPr/>
          </p:nvSpPr>
          <p:spPr>
            <a:xfrm>
              <a:off x="8690275" y="6402954"/>
              <a:ext cx="29612" cy="143317"/>
            </a:xfrm>
            <a:custGeom>
              <a:avLst/>
              <a:gdLst>
                <a:gd name="connsiteX0" fmla="*/ 19867 w 29612"/>
                <a:gd name="connsiteY0" fmla="*/ 18867 h 143317"/>
                <a:gd name="connsiteX1" fmla="*/ 13369 w 29612"/>
                <a:gd name="connsiteY1" fmla="*/ 8871 h 143317"/>
                <a:gd name="connsiteX2" fmla="*/ 13369 w 29612"/>
                <a:gd name="connsiteY2" fmla="*/ 8871 h 143317"/>
                <a:gd name="connsiteX3" fmla="*/ 1849 w 29612"/>
                <a:gd name="connsiteY3" fmla="*/ 6148 h 143317"/>
                <a:gd name="connsiteX4" fmla="*/ 875 w 29612"/>
                <a:gd name="connsiteY4" fmla="*/ 3873 h 143317"/>
                <a:gd name="connsiteX5" fmla="*/ 0 w 29612"/>
                <a:gd name="connsiteY5" fmla="*/ 0 h 143317"/>
                <a:gd name="connsiteX6" fmla="*/ 0 w 29612"/>
                <a:gd name="connsiteY6" fmla="*/ 0 h 143317"/>
                <a:gd name="connsiteX7" fmla="*/ 12495 w 29612"/>
                <a:gd name="connsiteY7" fmla="*/ 143318 h 143317"/>
                <a:gd name="connsiteX8" fmla="*/ 18117 w 29612"/>
                <a:gd name="connsiteY8" fmla="*/ 139944 h 143317"/>
                <a:gd name="connsiteX9" fmla="*/ 29613 w 29612"/>
                <a:gd name="connsiteY9" fmla="*/ 133197 h 1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12" h="143317">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w="12483" cap="flat">
              <a:noFill/>
              <a:prstDash val="solid"/>
              <a:miter/>
            </a:ln>
          </p:spPr>
          <p:txBody>
            <a:bodyPr rtlCol="0" anchor="ctr"/>
            <a:lstStyle/>
            <a:p>
              <a:endParaRPr lang="en-US" dirty="0"/>
            </a:p>
          </p:txBody>
        </p:sp>
        <p:sp>
          <p:nvSpPr>
            <p:cNvPr id="1267" name="Freeform: Shape 1266">
              <a:extLst>
                <a:ext uri="{FF2B5EF4-FFF2-40B4-BE49-F238E27FC236}">
                  <a16:creationId xmlns:a16="http://schemas.microsoft.com/office/drawing/2014/main" id="{D68E1FA0-C75F-4BC8-A22F-D965CE33E738}"/>
                </a:ext>
              </a:extLst>
            </p:cNvPr>
            <p:cNvSpPr/>
            <p:nvPr/>
          </p:nvSpPr>
          <p:spPr>
            <a:xfrm>
              <a:off x="8706643" y="6408701"/>
              <a:ext cx="2873" cy="5872"/>
            </a:xfrm>
            <a:custGeom>
              <a:avLst/>
              <a:gdLst>
                <a:gd name="connsiteX0" fmla="*/ 2874 w 2873"/>
                <a:gd name="connsiteY0" fmla="*/ 5873 h 5872"/>
                <a:gd name="connsiteX1" fmla="*/ 2374 w 2873"/>
                <a:gd name="connsiteY1" fmla="*/ 0 h 5872"/>
                <a:gd name="connsiteX2" fmla="*/ 0 w 2873"/>
                <a:gd name="connsiteY2" fmla="*/ 1375 h 5872"/>
                <a:gd name="connsiteX3" fmla="*/ 2874 w 2873"/>
                <a:gd name="connsiteY3" fmla="*/ 5873 h 5872"/>
              </a:gdLst>
              <a:ahLst/>
              <a:cxnLst>
                <a:cxn ang="0">
                  <a:pos x="connsiteX0" y="connsiteY0"/>
                </a:cxn>
                <a:cxn ang="0">
                  <a:pos x="connsiteX1" y="connsiteY1"/>
                </a:cxn>
                <a:cxn ang="0">
                  <a:pos x="connsiteX2" y="connsiteY2"/>
                </a:cxn>
                <a:cxn ang="0">
                  <a:pos x="connsiteX3" y="connsiteY3"/>
                </a:cxn>
              </a:cxnLst>
              <a:rect l="l" t="t" r="r" b="b"/>
              <a:pathLst>
                <a:path w="2873" h="5872">
                  <a:moveTo>
                    <a:pt x="2874" y="5873"/>
                  </a:moveTo>
                  <a:lnTo>
                    <a:pt x="2374" y="0"/>
                  </a:lnTo>
                  <a:lnTo>
                    <a:pt x="0" y="1375"/>
                  </a:lnTo>
                  <a:lnTo>
                    <a:pt x="2874" y="5873"/>
                  </a:lnTo>
                  <a:close/>
                </a:path>
              </a:pathLst>
            </a:custGeom>
            <a:solidFill>
              <a:srgbClr val="000000"/>
            </a:solidFill>
            <a:ln w="12483" cap="flat">
              <a:noFill/>
              <a:prstDash val="solid"/>
              <a:miter/>
            </a:ln>
          </p:spPr>
          <p:txBody>
            <a:bodyPr rtlCol="0" anchor="ctr"/>
            <a:lstStyle/>
            <a:p>
              <a:endParaRPr lang="en-US" dirty="0"/>
            </a:p>
          </p:txBody>
        </p:sp>
        <p:sp>
          <p:nvSpPr>
            <p:cNvPr id="1268" name="Freeform: Shape 1267">
              <a:extLst>
                <a:ext uri="{FF2B5EF4-FFF2-40B4-BE49-F238E27FC236}">
                  <a16:creationId xmlns:a16="http://schemas.microsoft.com/office/drawing/2014/main" id="{A73AF867-312D-444F-B1C9-6451740B7CBB}"/>
                </a:ext>
              </a:extLst>
            </p:cNvPr>
            <p:cNvSpPr/>
            <p:nvPr/>
          </p:nvSpPr>
          <p:spPr>
            <a:xfrm>
              <a:off x="9029879" y="5673564"/>
              <a:ext cx="111" cy="55"/>
            </a:xfrm>
            <a:custGeom>
              <a:avLst/>
              <a:gdLst>
                <a:gd name="connsiteX0" fmla="*/ 0 w 111"/>
                <a:gd name="connsiteY0" fmla="*/ 56 h 55"/>
                <a:gd name="connsiteX1" fmla="*/ 0 w 111"/>
                <a:gd name="connsiteY1" fmla="*/ 56 h 55"/>
                <a:gd name="connsiteX2" fmla="*/ 0 w 111"/>
                <a:gd name="connsiteY2" fmla="*/ 56 h 55"/>
              </a:gdLst>
              <a:ahLst/>
              <a:cxnLst>
                <a:cxn ang="0">
                  <a:pos x="connsiteX0" y="connsiteY0"/>
                </a:cxn>
                <a:cxn ang="0">
                  <a:pos x="connsiteX1" y="connsiteY1"/>
                </a:cxn>
                <a:cxn ang="0">
                  <a:pos x="connsiteX2" y="connsiteY2"/>
                </a:cxn>
              </a:cxnLst>
              <a:rect l="l" t="t" r="r" b="b"/>
              <a:pathLst>
                <a:path w="111" h="55">
                  <a:moveTo>
                    <a:pt x="0" y="56"/>
                  </a:moveTo>
                  <a:lnTo>
                    <a:pt x="0" y="56"/>
                  </a:lnTo>
                  <a:cubicBezTo>
                    <a:pt x="0" y="56"/>
                    <a:pt x="250" y="-69"/>
                    <a:pt x="0" y="56"/>
                  </a:cubicBezTo>
                  <a:close/>
                </a:path>
              </a:pathLst>
            </a:custGeom>
            <a:solidFill>
              <a:srgbClr val="000000"/>
            </a:solidFill>
            <a:ln w="12483" cap="flat">
              <a:noFill/>
              <a:prstDash val="solid"/>
              <a:miter/>
            </a:ln>
          </p:spPr>
          <p:txBody>
            <a:bodyPr rtlCol="0" anchor="ctr"/>
            <a:lstStyle/>
            <a:p>
              <a:endParaRPr lang="en-US" dirty="0"/>
            </a:p>
          </p:txBody>
        </p:sp>
        <p:sp>
          <p:nvSpPr>
            <p:cNvPr id="1269" name="Freeform: Shape 1268">
              <a:extLst>
                <a:ext uri="{FF2B5EF4-FFF2-40B4-BE49-F238E27FC236}">
                  <a16:creationId xmlns:a16="http://schemas.microsoft.com/office/drawing/2014/main" id="{BD127932-0C75-4CA2-830F-9AE55071C00A}"/>
                </a:ext>
              </a:extLst>
            </p:cNvPr>
            <p:cNvSpPr/>
            <p:nvPr/>
          </p:nvSpPr>
          <p:spPr>
            <a:xfrm>
              <a:off x="9007138" y="5357371"/>
              <a:ext cx="23411" cy="315874"/>
            </a:xfrm>
            <a:custGeom>
              <a:avLst/>
              <a:gdLst>
                <a:gd name="connsiteX0" fmla="*/ 1624 w 23411"/>
                <a:gd name="connsiteY0" fmla="*/ 0 h 315874"/>
                <a:gd name="connsiteX1" fmla="*/ 0 w 23411"/>
                <a:gd name="connsiteY1" fmla="*/ 0 h 315874"/>
                <a:gd name="connsiteX2" fmla="*/ 0 w 23411"/>
                <a:gd name="connsiteY2" fmla="*/ 0 h 315874"/>
                <a:gd name="connsiteX3" fmla="*/ 20241 w 23411"/>
                <a:gd name="connsiteY3" fmla="*/ 313875 h 315874"/>
                <a:gd name="connsiteX4" fmla="*/ 21241 w 23411"/>
                <a:gd name="connsiteY4" fmla="*/ 313875 h 315874"/>
                <a:gd name="connsiteX5" fmla="*/ 23365 w 23411"/>
                <a:gd name="connsiteY5" fmla="*/ 314749 h 315874"/>
                <a:gd name="connsiteX6" fmla="*/ 23365 w 23411"/>
                <a:gd name="connsiteY6" fmla="*/ 315874 h 315874"/>
                <a:gd name="connsiteX7" fmla="*/ 23365 w 23411"/>
                <a:gd name="connsiteY7" fmla="*/ 315874 h 315874"/>
                <a:gd name="connsiteX8" fmla="*/ 3124 w 23411"/>
                <a:gd name="connsiteY8" fmla="*/ 625 h 315874"/>
                <a:gd name="connsiteX9" fmla="*/ 3124 w 23411"/>
                <a:gd name="connsiteY9" fmla="*/ 625 h 3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11" h="315874">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w="12483" cap="flat">
              <a:noFill/>
              <a:prstDash val="solid"/>
              <a:miter/>
            </a:ln>
          </p:spPr>
          <p:txBody>
            <a:bodyPr rtlCol="0" anchor="ctr"/>
            <a:lstStyle/>
            <a:p>
              <a:endParaRPr lang="en-US" dirty="0"/>
            </a:p>
          </p:txBody>
        </p:sp>
        <p:sp>
          <p:nvSpPr>
            <p:cNvPr id="1270" name="Freeform: Shape 1269">
              <a:extLst>
                <a:ext uri="{FF2B5EF4-FFF2-40B4-BE49-F238E27FC236}">
                  <a16:creationId xmlns:a16="http://schemas.microsoft.com/office/drawing/2014/main" id="{ED66D01F-0F46-47AA-B01E-DEB6F0E88C47}"/>
                </a:ext>
              </a:extLst>
            </p:cNvPr>
            <p:cNvSpPr/>
            <p:nvPr/>
          </p:nvSpPr>
          <p:spPr>
            <a:xfrm>
              <a:off x="8394653" y="4032524"/>
              <a:ext cx="33235" cy="43232"/>
            </a:xfrm>
            <a:custGeom>
              <a:avLst/>
              <a:gdLst>
                <a:gd name="connsiteX0" fmla="*/ 27113 w 33235"/>
                <a:gd name="connsiteY0" fmla="*/ 36985 h 43232"/>
                <a:gd name="connsiteX1" fmla="*/ 33236 w 33235"/>
                <a:gd name="connsiteY1" fmla="*/ 33861 h 43232"/>
                <a:gd name="connsiteX2" fmla="*/ 8996 w 33235"/>
                <a:gd name="connsiteY2" fmla="*/ 0 h 43232"/>
                <a:gd name="connsiteX3" fmla="*/ 8996 w 33235"/>
                <a:gd name="connsiteY3" fmla="*/ 0 h 43232"/>
                <a:gd name="connsiteX4" fmla="*/ 10745 w 33235"/>
                <a:gd name="connsiteY4" fmla="*/ 3124 h 43232"/>
                <a:gd name="connsiteX5" fmla="*/ 6122 w 33235"/>
                <a:gd name="connsiteY5" fmla="*/ 17368 h 43232"/>
                <a:gd name="connsiteX6" fmla="*/ 0 w 33235"/>
                <a:gd name="connsiteY6" fmla="*/ 20492 h 43232"/>
                <a:gd name="connsiteX7" fmla="*/ 16243 w 33235"/>
                <a:gd name="connsiteY7" fmla="*/ 43233 h 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35" h="43232">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w="12483" cap="flat">
              <a:noFill/>
              <a:prstDash val="solid"/>
              <a:miter/>
            </a:ln>
          </p:spPr>
          <p:txBody>
            <a:bodyPr rtlCol="0" anchor="ctr"/>
            <a:lstStyle/>
            <a:p>
              <a:endParaRPr lang="en-US" dirty="0"/>
            </a:p>
          </p:txBody>
        </p:sp>
        <p:sp>
          <p:nvSpPr>
            <p:cNvPr id="1271" name="Freeform: Shape 1270">
              <a:extLst>
                <a:ext uri="{FF2B5EF4-FFF2-40B4-BE49-F238E27FC236}">
                  <a16:creationId xmlns:a16="http://schemas.microsoft.com/office/drawing/2014/main" id="{7A809F78-E763-49F5-869B-C5FC1F38E76D}"/>
                </a:ext>
              </a:extLst>
            </p:cNvPr>
            <p:cNvSpPr/>
            <p:nvPr/>
          </p:nvSpPr>
          <p:spPr>
            <a:xfrm>
              <a:off x="8171125" y="4029191"/>
              <a:ext cx="234725" cy="132281"/>
            </a:xfrm>
            <a:custGeom>
              <a:avLst/>
              <a:gdLst>
                <a:gd name="connsiteX0" fmla="*/ 223154 w 234725"/>
                <a:gd name="connsiteY0" fmla="*/ 23450 h 132281"/>
                <a:gd name="connsiteX1" fmla="*/ 229276 w 234725"/>
                <a:gd name="connsiteY1" fmla="*/ 20326 h 132281"/>
                <a:gd name="connsiteX2" fmla="*/ 233899 w 234725"/>
                <a:gd name="connsiteY2" fmla="*/ 6082 h 132281"/>
                <a:gd name="connsiteX3" fmla="*/ 230775 w 234725"/>
                <a:gd name="connsiteY3" fmla="*/ 1584 h 132281"/>
                <a:gd name="connsiteX4" fmla="*/ 229526 w 234725"/>
                <a:gd name="connsiteY4" fmla="*/ 709 h 132281"/>
                <a:gd name="connsiteX5" fmla="*/ 227777 w 234725"/>
                <a:gd name="connsiteY5" fmla="*/ 84 h 132281"/>
                <a:gd name="connsiteX6" fmla="*/ 226152 w 234725"/>
                <a:gd name="connsiteY6" fmla="*/ 84 h 132281"/>
                <a:gd name="connsiteX7" fmla="*/ 224528 w 234725"/>
                <a:gd name="connsiteY7" fmla="*/ 84 h 132281"/>
                <a:gd name="connsiteX8" fmla="*/ 222654 w 234725"/>
                <a:gd name="connsiteY8" fmla="*/ 84 h 132281"/>
                <a:gd name="connsiteX9" fmla="*/ 222654 w 234725"/>
                <a:gd name="connsiteY9" fmla="*/ 84 h 132281"/>
                <a:gd name="connsiteX10" fmla="*/ 0 w 234725"/>
                <a:gd name="connsiteY10" fmla="*/ 114914 h 132281"/>
                <a:gd name="connsiteX11" fmla="*/ 4248 w 234725"/>
                <a:gd name="connsiteY11" fmla="*/ 121036 h 132281"/>
                <a:gd name="connsiteX12" fmla="*/ 12120 w 234725"/>
                <a:gd name="connsiteY12" fmla="*/ 132281 h 13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725" h="132281">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w="12483" cap="flat">
              <a:noFill/>
              <a:prstDash val="solid"/>
              <a:miter/>
            </a:ln>
          </p:spPr>
          <p:txBody>
            <a:bodyPr rtlCol="0" anchor="ctr"/>
            <a:lstStyle/>
            <a:p>
              <a:endParaRPr lang="en-US" dirty="0"/>
            </a:p>
          </p:txBody>
        </p:sp>
        <p:sp>
          <p:nvSpPr>
            <p:cNvPr id="1272" name="Freeform: Shape 1271">
              <a:extLst>
                <a:ext uri="{FF2B5EF4-FFF2-40B4-BE49-F238E27FC236}">
                  <a16:creationId xmlns:a16="http://schemas.microsoft.com/office/drawing/2014/main" id="{BAA06FDD-ED71-4F49-AB81-96C85E086D52}"/>
                </a:ext>
              </a:extLst>
            </p:cNvPr>
            <p:cNvSpPr/>
            <p:nvPr/>
          </p:nvSpPr>
          <p:spPr>
            <a:xfrm>
              <a:off x="12037829" y="1457426"/>
              <a:ext cx="166178" cy="86715"/>
            </a:xfrm>
            <a:custGeom>
              <a:avLst/>
              <a:gdLst>
                <a:gd name="connsiteX0" fmla="*/ 0 w 166178"/>
                <a:gd name="connsiteY0" fmla="*/ 84716 h 86715"/>
                <a:gd name="connsiteX1" fmla="*/ 0 w 166178"/>
                <a:gd name="connsiteY1" fmla="*/ 84716 h 86715"/>
                <a:gd name="connsiteX2" fmla="*/ 0 w 166178"/>
                <a:gd name="connsiteY2" fmla="*/ 84716 h 86715"/>
                <a:gd name="connsiteX3" fmla="*/ 0 w 166178"/>
                <a:gd name="connsiteY3" fmla="*/ 85466 h 86715"/>
                <a:gd name="connsiteX4" fmla="*/ 0 w 166178"/>
                <a:gd name="connsiteY4" fmla="*/ 85466 h 86715"/>
                <a:gd name="connsiteX5" fmla="*/ 0 w 166178"/>
                <a:gd name="connsiteY5" fmla="*/ 86715 h 86715"/>
                <a:gd name="connsiteX6" fmla="*/ 166178 w 166178"/>
                <a:gd name="connsiteY6" fmla="*/ 4123 h 86715"/>
                <a:gd name="connsiteX7" fmla="*/ 166178 w 166178"/>
                <a:gd name="connsiteY7" fmla="*/ 0 h 86715"/>
                <a:gd name="connsiteX8" fmla="*/ 0 w 166178"/>
                <a:gd name="connsiteY8" fmla="*/ 83966 h 8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78" h="86715">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w="12483" cap="flat">
              <a:noFill/>
              <a:prstDash val="solid"/>
              <a:miter/>
            </a:ln>
          </p:spPr>
          <p:txBody>
            <a:bodyPr rtlCol="0" anchor="ctr"/>
            <a:lstStyle/>
            <a:p>
              <a:endParaRPr lang="en-US" dirty="0"/>
            </a:p>
          </p:txBody>
        </p:sp>
        <p:sp>
          <p:nvSpPr>
            <p:cNvPr id="1273" name="Freeform: Shape 1272">
              <a:extLst>
                <a:ext uri="{FF2B5EF4-FFF2-40B4-BE49-F238E27FC236}">
                  <a16:creationId xmlns:a16="http://schemas.microsoft.com/office/drawing/2014/main" id="{8B120277-90CE-4CF4-B708-6579358FB411}"/>
                </a:ext>
              </a:extLst>
            </p:cNvPr>
            <p:cNvSpPr/>
            <p:nvPr/>
          </p:nvSpPr>
          <p:spPr>
            <a:xfrm>
              <a:off x="11872525" y="1384955"/>
              <a:ext cx="165678" cy="159311"/>
            </a:xfrm>
            <a:custGeom>
              <a:avLst/>
              <a:gdLst>
                <a:gd name="connsiteX0" fmla="*/ 0 w 165678"/>
                <a:gd name="connsiteY0" fmla="*/ 3499 h 159311"/>
                <a:gd name="connsiteX1" fmla="*/ 163054 w 165678"/>
                <a:gd name="connsiteY1" fmla="*/ 159311 h 159311"/>
                <a:gd name="connsiteX2" fmla="*/ 163054 w 165678"/>
                <a:gd name="connsiteY2" fmla="*/ 158187 h 159311"/>
                <a:gd name="connsiteX3" fmla="*/ 164679 w 165678"/>
                <a:gd name="connsiteY3" fmla="*/ 156558 h 159311"/>
                <a:gd name="connsiteX4" fmla="*/ 164804 w 165678"/>
                <a:gd name="connsiteY4" fmla="*/ 156563 h 159311"/>
                <a:gd name="connsiteX5" fmla="*/ 165679 w 165678"/>
                <a:gd name="connsiteY5" fmla="*/ 156563 h 159311"/>
                <a:gd name="connsiteX6" fmla="*/ 165679 w 165678"/>
                <a:gd name="connsiteY6" fmla="*/ 156563 h 159311"/>
                <a:gd name="connsiteX7" fmla="*/ 165679 w 165678"/>
                <a:gd name="connsiteY7" fmla="*/ 155813 h 159311"/>
                <a:gd name="connsiteX8" fmla="*/ 1499 w 165678"/>
                <a:gd name="connsiteY8" fmla="*/ 0 h 159311"/>
                <a:gd name="connsiteX9" fmla="*/ 125 w 165678"/>
                <a:gd name="connsiteY9" fmla="*/ 0 h 15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78" h="159311">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w="12483" cap="flat">
              <a:noFill/>
              <a:prstDash val="solid"/>
              <a:miter/>
            </a:ln>
          </p:spPr>
          <p:txBody>
            <a:bodyPr rtlCol="0" anchor="ctr"/>
            <a:lstStyle/>
            <a:p>
              <a:endParaRPr lang="en-US" dirty="0"/>
            </a:p>
          </p:txBody>
        </p:sp>
        <p:sp>
          <p:nvSpPr>
            <p:cNvPr id="1274" name="Freeform: Shape 1273">
              <a:extLst>
                <a:ext uri="{FF2B5EF4-FFF2-40B4-BE49-F238E27FC236}">
                  <a16:creationId xmlns:a16="http://schemas.microsoft.com/office/drawing/2014/main" id="{3ADA6EE2-64B5-4D49-A256-B6F2EE01808A}"/>
                </a:ext>
              </a:extLst>
            </p:cNvPr>
            <p:cNvSpPr/>
            <p:nvPr/>
          </p:nvSpPr>
          <p:spPr>
            <a:xfrm>
              <a:off x="11816549" y="1375708"/>
              <a:ext cx="55850" cy="541908"/>
            </a:xfrm>
            <a:custGeom>
              <a:avLst/>
              <a:gdLst>
                <a:gd name="connsiteX0" fmla="*/ 18367 w 55850"/>
                <a:gd name="connsiteY0" fmla="*/ 532538 h 541908"/>
                <a:gd name="connsiteX1" fmla="*/ 55851 w 55850"/>
                <a:gd name="connsiteY1" fmla="*/ 12745 h 541908"/>
                <a:gd name="connsiteX2" fmla="*/ 55851 w 55850"/>
                <a:gd name="connsiteY2" fmla="*/ 9871 h 541908"/>
                <a:gd name="connsiteX3" fmla="*/ 50853 w 55850"/>
                <a:gd name="connsiteY3" fmla="*/ 12370 h 541908"/>
                <a:gd name="connsiteX4" fmla="*/ 39645 w 55850"/>
                <a:gd name="connsiteY4" fmla="*/ 8036 h 541908"/>
                <a:gd name="connsiteX5" fmla="*/ 39108 w 55850"/>
                <a:gd name="connsiteY5" fmla="*/ 6372 h 541908"/>
                <a:gd name="connsiteX6" fmla="*/ 39108 w 55850"/>
                <a:gd name="connsiteY6" fmla="*/ 0 h 541908"/>
                <a:gd name="connsiteX7" fmla="*/ 39108 w 55850"/>
                <a:gd name="connsiteY7" fmla="*/ 1374 h 541908"/>
                <a:gd name="connsiteX8" fmla="*/ 0 w 55850"/>
                <a:gd name="connsiteY8" fmla="*/ 541909 h 541908"/>
                <a:gd name="connsiteX9" fmla="*/ 4998 w 55850"/>
                <a:gd name="connsiteY9" fmla="*/ 539410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50" h="541908">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w="12483" cap="flat">
              <a:noFill/>
              <a:prstDash val="solid"/>
              <a:miter/>
            </a:ln>
          </p:spPr>
          <p:txBody>
            <a:bodyPr rtlCol="0" anchor="ctr"/>
            <a:lstStyle/>
            <a:p>
              <a:endParaRPr lang="en-US" dirty="0"/>
            </a:p>
          </p:txBody>
        </p:sp>
        <p:sp>
          <p:nvSpPr>
            <p:cNvPr id="1275" name="Freeform: Shape 1274">
              <a:extLst>
                <a:ext uri="{FF2B5EF4-FFF2-40B4-BE49-F238E27FC236}">
                  <a16:creationId xmlns:a16="http://schemas.microsoft.com/office/drawing/2014/main" id="{9CCBE520-A6A6-4E17-A3CC-0E81E12A7051}"/>
                </a:ext>
              </a:extLst>
            </p:cNvPr>
            <p:cNvSpPr/>
            <p:nvPr/>
          </p:nvSpPr>
          <p:spPr>
            <a:xfrm>
              <a:off x="12006467" y="1542935"/>
              <a:ext cx="32486" cy="368309"/>
            </a:xfrm>
            <a:custGeom>
              <a:avLst/>
              <a:gdLst>
                <a:gd name="connsiteX0" fmla="*/ 29238 w 32486"/>
                <a:gd name="connsiteY0" fmla="*/ 456 h 368309"/>
                <a:gd name="connsiteX1" fmla="*/ 29238 w 32486"/>
                <a:gd name="connsiteY1" fmla="*/ 1331 h 368309"/>
                <a:gd name="connsiteX2" fmla="*/ 0 w 32486"/>
                <a:gd name="connsiteY2" fmla="*/ 365436 h 368309"/>
                <a:gd name="connsiteX3" fmla="*/ 2874 w 32486"/>
                <a:gd name="connsiteY3" fmla="*/ 368310 h 368309"/>
                <a:gd name="connsiteX4" fmla="*/ 32486 w 32486"/>
                <a:gd name="connsiteY4" fmla="*/ 1831 h 368309"/>
                <a:gd name="connsiteX5" fmla="*/ 32486 w 32486"/>
                <a:gd name="connsiteY5" fmla="*/ 1331 h 368309"/>
                <a:gd name="connsiteX6" fmla="*/ 32486 w 32486"/>
                <a:gd name="connsiteY6" fmla="*/ 1331 h 368309"/>
                <a:gd name="connsiteX7" fmla="*/ 32486 w 32486"/>
                <a:gd name="connsiteY7" fmla="*/ 581 h 368309"/>
                <a:gd name="connsiteX8" fmla="*/ 32486 w 32486"/>
                <a:gd name="connsiteY8" fmla="*/ 581 h 368309"/>
                <a:gd name="connsiteX9" fmla="*/ 31612 w 32486"/>
                <a:gd name="connsiteY9" fmla="*/ 581 h 368309"/>
                <a:gd name="connsiteX10" fmla="*/ 29325 w 32486"/>
                <a:gd name="connsiteY10" fmla="*/ 379 h 368309"/>
                <a:gd name="connsiteX11" fmla="*/ 29238 w 32486"/>
                <a:gd name="connsiteY11" fmla="*/ 456 h 3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6" h="368309">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w="12483" cap="flat">
              <a:noFill/>
              <a:prstDash val="solid"/>
              <a:miter/>
            </a:ln>
          </p:spPr>
          <p:txBody>
            <a:bodyPr rtlCol="0" anchor="ctr"/>
            <a:lstStyle/>
            <a:p>
              <a:endParaRPr lang="en-US" dirty="0"/>
            </a:p>
          </p:txBody>
        </p:sp>
        <p:sp>
          <p:nvSpPr>
            <p:cNvPr id="1276" name="Freeform: Shape 1275">
              <a:extLst>
                <a:ext uri="{FF2B5EF4-FFF2-40B4-BE49-F238E27FC236}">
                  <a16:creationId xmlns:a16="http://schemas.microsoft.com/office/drawing/2014/main" id="{49A855ED-E826-45E7-B9AE-E7DCBD1319FD}"/>
                </a:ext>
              </a:extLst>
            </p:cNvPr>
            <p:cNvSpPr/>
            <p:nvPr/>
          </p:nvSpPr>
          <p:spPr>
            <a:xfrm>
              <a:off x="10709903" y="2704179"/>
              <a:ext cx="209159" cy="111205"/>
            </a:xfrm>
            <a:custGeom>
              <a:avLst/>
              <a:gdLst>
                <a:gd name="connsiteX0" fmla="*/ 1250 w 209159"/>
                <a:gd name="connsiteY0" fmla="*/ 111206 h 111205"/>
                <a:gd name="connsiteX1" fmla="*/ 209035 w 209159"/>
                <a:gd name="connsiteY1" fmla="*/ 4248 h 111205"/>
                <a:gd name="connsiteX2" fmla="*/ 209160 w 209159"/>
                <a:gd name="connsiteY2" fmla="*/ 0 h 111205"/>
                <a:gd name="connsiteX3" fmla="*/ 0 w 209159"/>
                <a:gd name="connsiteY3" fmla="*/ 107582 h 111205"/>
                <a:gd name="connsiteX4" fmla="*/ 0 w 209159"/>
                <a:gd name="connsiteY4" fmla="*/ 109706 h 111205"/>
                <a:gd name="connsiteX5" fmla="*/ 1250 w 209159"/>
                <a:gd name="connsiteY5" fmla="*/ 111206 h 11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159" h="111205">
                  <a:moveTo>
                    <a:pt x="1250" y="111206"/>
                  </a:moveTo>
                  <a:lnTo>
                    <a:pt x="209035" y="4248"/>
                  </a:lnTo>
                  <a:lnTo>
                    <a:pt x="209160" y="0"/>
                  </a:lnTo>
                  <a:lnTo>
                    <a:pt x="0" y="107582"/>
                  </a:lnTo>
                  <a:lnTo>
                    <a:pt x="0" y="109706"/>
                  </a:lnTo>
                  <a:lnTo>
                    <a:pt x="1250" y="111206"/>
                  </a:lnTo>
                  <a:close/>
                </a:path>
              </a:pathLst>
            </a:custGeom>
            <a:solidFill>
              <a:srgbClr val="000000"/>
            </a:solidFill>
            <a:ln w="12483" cap="flat">
              <a:noFill/>
              <a:prstDash val="solid"/>
              <a:miter/>
            </a:ln>
          </p:spPr>
          <p:txBody>
            <a:bodyPr rtlCol="0" anchor="ctr"/>
            <a:lstStyle/>
            <a:p>
              <a:endParaRPr lang="en-US" dirty="0"/>
            </a:p>
          </p:txBody>
        </p:sp>
        <p:sp>
          <p:nvSpPr>
            <p:cNvPr id="1277" name="Freeform: Shape 1276">
              <a:extLst>
                <a:ext uri="{FF2B5EF4-FFF2-40B4-BE49-F238E27FC236}">
                  <a16:creationId xmlns:a16="http://schemas.microsoft.com/office/drawing/2014/main" id="{D419CD19-80D0-4A0E-AFE3-A9E8AB3813FF}"/>
                </a:ext>
              </a:extLst>
            </p:cNvPr>
            <p:cNvSpPr/>
            <p:nvPr/>
          </p:nvSpPr>
          <p:spPr>
            <a:xfrm>
              <a:off x="10450765" y="2422041"/>
              <a:ext cx="37483" cy="44232"/>
            </a:xfrm>
            <a:custGeom>
              <a:avLst/>
              <a:gdLst>
                <a:gd name="connsiteX0" fmla="*/ 36609 w 37483"/>
                <a:gd name="connsiteY0" fmla="*/ 42108 h 44232"/>
                <a:gd name="connsiteX1" fmla="*/ 36609 w 37483"/>
                <a:gd name="connsiteY1" fmla="*/ 42108 h 44232"/>
                <a:gd name="connsiteX2" fmla="*/ 36609 w 37483"/>
                <a:gd name="connsiteY2" fmla="*/ 41358 h 44232"/>
                <a:gd name="connsiteX3" fmla="*/ 36609 w 37483"/>
                <a:gd name="connsiteY3" fmla="*/ 41358 h 44232"/>
                <a:gd name="connsiteX4" fmla="*/ 36609 w 37483"/>
                <a:gd name="connsiteY4" fmla="*/ 41358 h 44232"/>
                <a:gd name="connsiteX5" fmla="*/ 37484 w 37483"/>
                <a:gd name="connsiteY5" fmla="*/ 41358 h 44232"/>
                <a:gd name="connsiteX6" fmla="*/ 0 w 37483"/>
                <a:gd name="connsiteY6" fmla="*/ 0 h 44232"/>
                <a:gd name="connsiteX7" fmla="*/ 0 w 37483"/>
                <a:gd name="connsiteY7" fmla="*/ 0 h 44232"/>
                <a:gd name="connsiteX8" fmla="*/ 0 w 37483"/>
                <a:gd name="connsiteY8" fmla="*/ 750 h 44232"/>
                <a:gd name="connsiteX9" fmla="*/ 0 w 37483"/>
                <a:gd name="connsiteY9" fmla="*/ 750 h 44232"/>
                <a:gd name="connsiteX10" fmla="*/ 0 w 37483"/>
                <a:gd name="connsiteY10" fmla="*/ 5123 h 44232"/>
                <a:gd name="connsiteX11" fmla="*/ 35360 w 37483"/>
                <a:gd name="connsiteY11" fmla="*/ 44232 h 4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83" h="44232">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w="12483" cap="flat">
              <a:noFill/>
              <a:prstDash val="solid"/>
              <a:miter/>
            </a:ln>
          </p:spPr>
          <p:txBody>
            <a:bodyPr rtlCol="0" anchor="ctr"/>
            <a:lstStyle/>
            <a:p>
              <a:endParaRPr lang="en-US" dirty="0"/>
            </a:p>
          </p:txBody>
        </p:sp>
        <p:sp>
          <p:nvSpPr>
            <p:cNvPr id="1278" name="Freeform: Shape 1277">
              <a:extLst>
                <a:ext uri="{FF2B5EF4-FFF2-40B4-BE49-F238E27FC236}">
                  <a16:creationId xmlns:a16="http://schemas.microsoft.com/office/drawing/2014/main" id="{B40B8D6D-5550-43EE-8345-446DA68F3902}"/>
                </a:ext>
              </a:extLst>
            </p:cNvPr>
            <p:cNvSpPr/>
            <p:nvPr/>
          </p:nvSpPr>
          <p:spPr>
            <a:xfrm>
              <a:off x="11021893" y="2287970"/>
              <a:ext cx="18991" cy="56102"/>
            </a:xfrm>
            <a:custGeom>
              <a:avLst/>
              <a:gdLst>
                <a:gd name="connsiteX0" fmla="*/ 18992 w 18991"/>
                <a:gd name="connsiteY0" fmla="*/ 9371 h 56102"/>
                <a:gd name="connsiteX1" fmla="*/ 16243 w 18991"/>
                <a:gd name="connsiteY1" fmla="*/ 10871 h 56102"/>
                <a:gd name="connsiteX2" fmla="*/ 13744 w 18991"/>
                <a:gd name="connsiteY2" fmla="*/ 11995 h 56102"/>
                <a:gd name="connsiteX3" fmla="*/ 2511 w 18991"/>
                <a:gd name="connsiteY3" fmla="*/ 7734 h 56102"/>
                <a:gd name="connsiteX4" fmla="*/ 1999 w 18991"/>
                <a:gd name="connsiteY4" fmla="*/ 6248 h 56102"/>
                <a:gd name="connsiteX5" fmla="*/ 1999 w 18991"/>
                <a:gd name="connsiteY5" fmla="*/ 0 h 56102"/>
                <a:gd name="connsiteX6" fmla="*/ 1999 w 18991"/>
                <a:gd name="connsiteY6" fmla="*/ 1499 h 56102"/>
                <a:gd name="connsiteX7" fmla="*/ 0 w 18991"/>
                <a:gd name="connsiteY7" fmla="*/ 56103 h 56102"/>
                <a:gd name="connsiteX8" fmla="*/ 5248 w 18991"/>
                <a:gd name="connsiteY8" fmla="*/ 53479 h 56102"/>
                <a:gd name="connsiteX9" fmla="*/ 17742 w 18991"/>
                <a:gd name="connsiteY9" fmla="*/ 46856 h 56102"/>
                <a:gd name="connsiteX10" fmla="*/ 18992 w 18991"/>
                <a:gd name="connsiteY10" fmla="*/ 13744 h 5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91" h="56102">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w="12483" cap="flat">
              <a:noFill/>
              <a:prstDash val="solid"/>
              <a:miter/>
            </a:ln>
          </p:spPr>
          <p:txBody>
            <a:bodyPr rtlCol="0" anchor="ctr"/>
            <a:lstStyle/>
            <a:p>
              <a:endParaRPr lang="en-US" dirty="0"/>
            </a:p>
          </p:txBody>
        </p:sp>
        <p:sp>
          <p:nvSpPr>
            <p:cNvPr id="1279" name="Freeform: Shape 1278">
              <a:extLst>
                <a:ext uri="{FF2B5EF4-FFF2-40B4-BE49-F238E27FC236}">
                  <a16:creationId xmlns:a16="http://schemas.microsoft.com/office/drawing/2014/main" id="{93EEC27E-CF99-49A2-B533-652BEAC85E6A}"/>
                </a:ext>
              </a:extLst>
            </p:cNvPr>
            <p:cNvSpPr/>
            <p:nvPr/>
          </p:nvSpPr>
          <p:spPr>
            <a:xfrm>
              <a:off x="9802669" y="4186712"/>
              <a:ext cx="617233" cy="785936"/>
            </a:xfrm>
            <a:custGeom>
              <a:avLst/>
              <a:gdLst>
                <a:gd name="connsiteX0" fmla="*/ 4249 w 617233"/>
                <a:gd name="connsiteY0" fmla="*/ 1374 h 785936"/>
                <a:gd name="connsiteX1" fmla="*/ 3124 w 617233"/>
                <a:gd name="connsiteY1" fmla="*/ 0 h 785936"/>
                <a:gd name="connsiteX2" fmla="*/ 0 w 617233"/>
                <a:gd name="connsiteY2" fmla="*/ 1624 h 785936"/>
                <a:gd name="connsiteX3" fmla="*/ 4373 w 617233"/>
                <a:gd name="connsiteY3" fmla="*/ 7122 h 785936"/>
                <a:gd name="connsiteX4" fmla="*/ 614235 w 617233"/>
                <a:gd name="connsiteY4" fmla="*/ 785937 h 785936"/>
                <a:gd name="connsiteX5" fmla="*/ 617234 w 617233"/>
                <a:gd name="connsiteY5" fmla="*/ 784187 h 785936"/>
                <a:gd name="connsiteX6" fmla="*/ 4249 w 617233"/>
                <a:gd name="connsiteY6" fmla="*/ 1374 h 78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33" h="785936">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w="12483" cap="flat">
              <a:noFill/>
              <a:prstDash val="solid"/>
              <a:miter/>
            </a:ln>
          </p:spPr>
          <p:txBody>
            <a:bodyPr rtlCol="0" anchor="ctr"/>
            <a:lstStyle/>
            <a:p>
              <a:endParaRPr lang="en-US" dirty="0"/>
            </a:p>
          </p:txBody>
        </p:sp>
        <p:sp>
          <p:nvSpPr>
            <p:cNvPr id="1280" name="Freeform: Shape 1279">
              <a:extLst>
                <a:ext uri="{FF2B5EF4-FFF2-40B4-BE49-F238E27FC236}">
                  <a16:creationId xmlns:a16="http://schemas.microsoft.com/office/drawing/2014/main" id="{5E551B1C-0F0C-497F-9640-DA3C050FAEDB}"/>
                </a:ext>
              </a:extLst>
            </p:cNvPr>
            <p:cNvSpPr/>
            <p:nvPr/>
          </p:nvSpPr>
          <p:spPr>
            <a:xfrm>
              <a:off x="9748693" y="5503312"/>
              <a:ext cx="54851" cy="77219"/>
            </a:xfrm>
            <a:custGeom>
              <a:avLst/>
              <a:gdLst>
                <a:gd name="connsiteX0" fmla="*/ 53727 w 54851"/>
                <a:gd name="connsiteY0" fmla="*/ 74845 h 77219"/>
                <a:gd name="connsiteX1" fmla="*/ 53727 w 54851"/>
                <a:gd name="connsiteY1" fmla="*/ 74845 h 77219"/>
                <a:gd name="connsiteX2" fmla="*/ 53727 w 54851"/>
                <a:gd name="connsiteY2" fmla="*/ 74845 h 77219"/>
                <a:gd name="connsiteX3" fmla="*/ 53727 w 54851"/>
                <a:gd name="connsiteY3" fmla="*/ 74845 h 77219"/>
                <a:gd name="connsiteX4" fmla="*/ 54851 w 54851"/>
                <a:gd name="connsiteY4" fmla="*/ 74220 h 77219"/>
                <a:gd name="connsiteX5" fmla="*/ 54851 w 54851"/>
                <a:gd name="connsiteY5" fmla="*/ 73471 h 77219"/>
                <a:gd name="connsiteX6" fmla="*/ 1250 w 54851"/>
                <a:gd name="connsiteY6" fmla="*/ 0 h 77219"/>
                <a:gd name="connsiteX7" fmla="*/ 1250 w 54851"/>
                <a:gd name="connsiteY7" fmla="*/ 0 h 77219"/>
                <a:gd name="connsiteX8" fmla="*/ 0 w 54851"/>
                <a:gd name="connsiteY8" fmla="*/ 3998 h 77219"/>
                <a:gd name="connsiteX9" fmla="*/ 0 w 54851"/>
                <a:gd name="connsiteY9" fmla="*/ 3998 h 77219"/>
                <a:gd name="connsiteX10" fmla="*/ 51478 w 54851"/>
                <a:gd name="connsiteY10" fmla="*/ 74470 h 77219"/>
                <a:gd name="connsiteX11" fmla="*/ 53477 w 54851"/>
                <a:gd name="connsiteY11" fmla="*/ 77219 h 77219"/>
                <a:gd name="connsiteX12" fmla="*/ 53477 w 54851"/>
                <a:gd name="connsiteY12" fmla="*/ 76595 h 77219"/>
                <a:gd name="connsiteX13" fmla="*/ 53727 w 54851"/>
                <a:gd name="connsiteY13" fmla="*/ 74845 h 7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851" h="77219">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w="12483" cap="flat">
              <a:noFill/>
              <a:prstDash val="solid"/>
              <a:miter/>
            </a:ln>
          </p:spPr>
          <p:txBody>
            <a:bodyPr rtlCol="0" anchor="ctr"/>
            <a:lstStyle/>
            <a:p>
              <a:endParaRPr lang="en-US" dirty="0"/>
            </a:p>
          </p:txBody>
        </p:sp>
        <p:sp>
          <p:nvSpPr>
            <p:cNvPr id="1281" name="Freeform: Shape 1280">
              <a:extLst>
                <a:ext uri="{FF2B5EF4-FFF2-40B4-BE49-F238E27FC236}">
                  <a16:creationId xmlns:a16="http://schemas.microsoft.com/office/drawing/2014/main" id="{C4567713-F2C2-4943-BB6E-05E9818216C6}"/>
                </a:ext>
              </a:extLst>
            </p:cNvPr>
            <p:cNvSpPr/>
            <p:nvPr/>
          </p:nvSpPr>
          <p:spPr>
            <a:xfrm>
              <a:off x="9802669" y="5568536"/>
              <a:ext cx="14618" cy="11370"/>
            </a:xfrm>
            <a:custGeom>
              <a:avLst/>
              <a:gdLst>
                <a:gd name="connsiteX0" fmla="*/ 14619 w 14618"/>
                <a:gd name="connsiteY0" fmla="*/ 0 h 11370"/>
                <a:gd name="connsiteX1" fmla="*/ 2124 w 14618"/>
                <a:gd name="connsiteY1" fmla="*/ 6997 h 11370"/>
                <a:gd name="connsiteX2" fmla="*/ 1125 w 14618"/>
                <a:gd name="connsiteY2" fmla="*/ 7622 h 11370"/>
                <a:gd name="connsiteX3" fmla="*/ 0 w 14618"/>
                <a:gd name="connsiteY3" fmla="*/ 8247 h 11370"/>
                <a:gd name="connsiteX4" fmla="*/ 0 w 14618"/>
                <a:gd name="connsiteY4" fmla="*/ 8247 h 11370"/>
                <a:gd name="connsiteX5" fmla="*/ 750 w 14618"/>
                <a:gd name="connsiteY5" fmla="*/ 8247 h 11370"/>
                <a:gd name="connsiteX6" fmla="*/ 2374 w 14618"/>
                <a:gd name="connsiteY6" fmla="*/ 10108 h 11370"/>
                <a:gd name="connsiteX7" fmla="*/ 2374 w 14618"/>
                <a:gd name="connsiteY7" fmla="*/ 10121 h 11370"/>
                <a:gd name="connsiteX8" fmla="*/ 2374 w 14618"/>
                <a:gd name="connsiteY8" fmla="*/ 11371 h 11370"/>
                <a:gd name="connsiteX9" fmla="*/ 6123 w 14618"/>
                <a:gd name="connsiteY9" fmla="*/ 9246 h 11370"/>
                <a:gd name="connsiteX10" fmla="*/ 12870 w 14618"/>
                <a:gd name="connsiteY10" fmla="*/ 5248 h 11370"/>
                <a:gd name="connsiteX11" fmla="*/ 14619 w 14618"/>
                <a:gd name="connsiteY11" fmla="*/ 0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18" h="1137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w="12483" cap="flat">
              <a:noFill/>
              <a:prstDash val="solid"/>
              <a:miter/>
            </a:ln>
          </p:spPr>
          <p:txBody>
            <a:bodyPr rtlCol="0" anchor="ctr"/>
            <a:lstStyle/>
            <a:p>
              <a:endParaRPr lang="en-US" dirty="0"/>
            </a:p>
          </p:txBody>
        </p:sp>
        <p:sp>
          <p:nvSpPr>
            <p:cNvPr id="1282" name="Freeform: Shape 1281">
              <a:extLst>
                <a:ext uri="{FF2B5EF4-FFF2-40B4-BE49-F238E27FC236}">
                  <a16:creationId xmlns:a16="http://schemas.microsoft.com/office/drawing/2014/main" id="{DF74E57B-25A6-4899-A9E1-B1CE0255BB4F}"/>
                </a:ext>
              </a:extLst>
            </p:cNvPr>
            <p:cNvSpPr/>
            <p:nvPr/>
          </p:nvSpPr>
          <p:spPr>
            <a:xfrm>
              <a:off x="9847275" y="5547670"/>
              <a:ext cx="6247" cy="5497"/>
            </a:xfrm>
            <a:custGeom>
              <a:avLst/>
              <a:gdLst>
                <a:gd name="connsiteX0" fmla="*/ 3998 w 6247"/>
                <a:gd name="connsiteY0" fmla="*/ 5498 h 5497"/>
                <a:gd name="connsiteX1" fmla="*/ 6247 w 6247"/>
                <a:gd name="connsiteY1" fmla="*/ 4248 h 5497"/>
                <a:gd name="connsiteX2" fmla="*/ 6247 w 6247"/>
                <a:gd name="connsiteY2" fmla="*/ 0 h 5497"/>
                <a:gd name="connsiteX3" fmla="*/ 0 w 6247"/>
                <a:gd name="connsiteY3" fmla="*/ 3624 h 5497"/>
                <a:gd name="connsiteX4" fmla="*/ 3998 w 6247"/>
                <a:gd name="connsiteY4" fmla="*/ 5498 h 5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7" h="5497">
                  <a:moveTo>
                    <a:pt x="3998" y="5498"/>
                  </a:moveTo>
                  <a:lnTo>
                    <a:pt x="6247" y="4248"/>
                  </a:lnTo>
                  <a:lnTo>
                    <a:pt x="6247" y="0"/>
                  </a:lnTo>
                  <a:lnTo>
                    <a:pt x="0" y="3624"/>
                  </a:lnTo>
                  <a:cubicBezTo>
                    <a:pt x="1475" y="3899"/>
                    <a:pt x="2849" y="4548"/>
                    <a:pt x="3998" y="5498"/>
                  </a:cubicBezTo>
                  <a:close/>
                </a:path>
              </a:pathLst>
            </a:custGeom>
            <a:solidFill>
              <a:srgbClr val="000000"/>
            </a:solidFill>
            <a:ln w="12483" cap="flat">
              <a:noFill/>
              <a:prstDash val="solid"/>
              <a:miter/>
            </a:ln>
          </p:spPr>
          <p:txBody>
            <a:bodyPr rtlCol="0" anchor="ctr"/>
            <a:lstStyle/>
            <a:p>
              <a:endParaRPr lang="en-US" dirty="0"/>
            </a:p>
          </p:txBody>
        </p:sp>
        <p:sp>
          <p:nvSpPr>
            <p:cNvPr id="1283" name="Freeform: Shape 1282">
              <a:extLst>
                <a:ext uri="{FF2B5EF4-FFF2-40B4-BE49-F238E27FC236}">
                  <a16:creationId xmlns:a16="http://schemas.microsoft.com/office/drawing/2014/main" id="{5C768093-8B9B-4BB7-A3B2-BB5555998468}"/>
                </a:ext>
              </a:extLst>
            </p:cNvPr>
            <p:cNvSpPr/>
            <p:nvPr/>
          </p:nvSpPr>
          <p:spPr>
            <a:xfrm>
              <a:off x="10211993" y="5210054"/>
              <a:ext cx="12494" cy="125"/>
            </a:xfrm>
            <a:custGeom>
              <a:avLst/>
              <a:gdLst>
                <a:gd name="connsiteX0" fmla="*/ 0 w 12494"/>
                <a:gd name="connsiteY0" fmla="*/ 0 h 125"/>
                <a:gd name="connsiteX1" fmla="*/ 0 w 12494"/>
                <a:gd name="connsiteY1" fmla="*/ 125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125"/>
                  </a:lnTo>
                  <a:lnTo>
                    <a:pt x="0" y="125"/>
                  </a:lnTo>
                  <a:lnTo>
                    <a:pt x="0" y="0"/>
                  </a:lnTo>
                  <a:close/>
                </a:path>
              </a:pathLst>
            </a:custGeom>
            <a:solidFill>
              <a:srgbClr val="000000"/>
            </a:solidFill>
            <a:ln w="12483" cap="flat">
              <a:noFill/>
              <a:prstDash val="solid"/>
              <a:miter/>
            </a:ln>
          </p:spPr>
          <p:txBody>
            <a:bodyPr rtlCol="0" anchor="ctr"/>
            <a:lstStyle/>
            <a:p>
              <a:endParaRPr lang="en-US" dirty="0"/>
            </a:p>
          </p:txBody>
        </p:sp>
        <p:sp>
          <p:nvSpPr>
            <p:cNvPr id="1284" name="Freeform: Shape 1283">
              <a:extLst>
                <a:ext uri="{FF2B5EF4-FFF2-40B4-BE49-F238E27FC236}">
                  <a16:creationId xmlns:a16="http://schemas.microsoft.com/office/drawing/2014/main" id="{0DE8A885-0E58-4309-9907-B56D3173A4B4}"/>
                </a:ext>
              </a:extLst>
            </p:cNvPr>
            <p:cNvSpPr/>
            <p:nvPr/>
          </p:nvSpPr>
          <p:spPr>
            <a:xfrm>
              <a:off x="10211493" y="5212928"/>
              <a:ext cx="52227" cy="67223"/>
            </a:xfrm>
            <a:custGeom>
              <a:avLst/>
              <a:gdLst>
                <a:gd name="connsiteX0" fmla="*/ 8372 w 52227"/>
                <a:gd name="connsiteY0" fmla="*/ 0 h 67223"/>
                <a:gd name="connsiteX1" fmla="*/ 10121 w 52227"/>
                <a:gd name="connsiteY1" fmla="*/ 2999 h 67223"/>
                <a:gd name="connsiteX2" fmla="*/ 5998 w 52227"/>
                <a:gd name="connsiteY2" fmla="*/ 17493 h 67223"/>
                <a:gd name="connsiteX3" fmla="*/ 1874 w 52227"/>
                <a:gd name="connsiteY3" fmla="*/ 19742 h 67223"/>
                <a:gd name="connsiteX4" fmla="*/ 0 w 52227"/>
                <a:gd name="connsiteY4" fmla="*/ 20867 h 67223"/>
                <a:gd name="connsiteX5" fmla="*/ 35360 w 52227"/>
                <a:gd name="connsiteY5" fmla="*/ 67223 h 67223"/>
                <a:gd name="connsiteX6" fmla="*/ 46230 w 52227"/>
                <a:gd name="connsiteY6" fmla="*/ 60851 h 67223"/>
                <a:gd name="connsiteX7" fmla="*/ 52228 w 52227"/>
                <a:gd name="connsiteY7" fmla="*/ 57477 h 67223"/>
                <a:gd name="connsiteX8" fmla="*/ 8621 w 52227"/>
                <a:gd name="connsiteY8" fmla="*/ 375 h 67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227" h="67223">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w="12483" cap="flat">
              <a:noFill/>
              <a:prstDash val="solid"/>
              <a:miter/>
            </a:ln>
          </p:spPr>
          <p:txBody>
            <a:bodyPr rtlCol="0" anchor="ctr"/>
            <a:lstStyle/>
            <a:p>
              <a:endParaRPr lang="en-US" dirty="0"/>
            </a:p>
          </p:txBody>
        </p:sp>
        <p:sp>
          <p:nvSpPr>
            <p:cNvPr id="1285" name="Freeform: Shape 1284">
              <a:extLst>
                <a:ext uri="{FF2B5EF4-FFF2-40B4-BE49-F238E27FC236}">
                  <a16:creationId xmlns:a16="http://schemas.microsoft.com/office/drawing/2014/main" id="{093CBE13-E184-4FE9-BD76-D73F8091ADBE}"/>
                </a:ext>
              </a:extLst>
            </p:cNvPr>
            <p:cNvSpPr/>
            <p:nvPr/>
          </p:nvSpPr>
          <p:spPr>
            <a:xfrm>
              <a:off x="9802711" y="5575941"/>
              <a:ext cx="3581" cy="10088"/>
            </a:xfrm>
            <a:custGeom>
              <a:avLst/>
              <a:gdLst>
                <a:gd name="connsiteX0" fmla="*/ 1083 w 3581"/>
                <a:gd name="connsiteY0" fmla="*/ 592 h 10088"/>
                <a:gd name="connsiteX1" fmla="*/ 333 w 3581"/>
                <a:gd name="connsiteY1" fmla="*/ 592 h 10088"/>
                <a:gd name="connsiteX2" fmla="*/ 333 w 3581"/>
                <a:gd name="connsiteY2" fmla="*/ 592 h 10088"/>
                <a:gd name="connsiteX3" fmla="*/ 333 w 3581"/>
                <a:gd name="connsiteY3" fmla="*/ 592 h 10088"/>
                <a:gd name="connsiteX4" fmla="*/ 333 w 3581"/>
                <a:gd name="connsiteY4" fmla="*/ 592 h 10088"/>
                <a:gd name="connsiteX5" fmla="*/ 333 w 3581"/>
                <a:gd name="connsiteY5" fmla="*/ 8214 h 10088"/>
                <a:gd name="connsiteX6" fmla="*/ 1957 w 3581"/>
                <a:gd name="connsiteY6" fmla="*/ 10088 h 10088"/>
                <a:gd name="connsiteX7" fmla="*/ 3582 w 3581"/>
                <a:gd name="connsiteY7" fmla="*/ 8089 h 10088"/>
                <a:gd name="connsiteX8" fmla="*/ 3582 w 3581"/>
                <a:gd name="connsiteY8" fmla="*/ 467 h 10088"/>
                <a:gd name="connsiteX9" fmla="*/ 1108 w 3581"/>
                <a:gd name="connsiteY9" fmla="*/ 567 h 10088"/>
                <a:gd name="connsiteX10" fmla="*/ 1083 w 3581"/>
                <a:gd name="connsiteY10" fmla="*/ 592 h 1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1" h="10088">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w="12483" cap="flat">
              <a:noFill/>
              <a:prstDash val="solid"/>
              <a:miter/>
            </a:ln>
          </p:spPr>
          <p:txBody>
            <a:bodyPr rtlCol="0" anchor="ctr"/>
            <a:lstStyle/>
            <a:p>
              <a:endParaRPr lang="en-US" dirty="0"/>
            </a:p>
          </p:txBody>
        </p:sp>
        <p:sp>
          <p:nvSpPr>
            <p:cNvPr id="1286" name="Freeform: Shape 1285">
              <a:extLst>
                <a:ext uri="{FF2B5EF4-FFF2-40B4-BE49-F238E27FC236}">
                  <a16:creationId xmlns:a16="http://schemas.microsoft.com/office/drawing/2014/main" id="{4358A89C-F129-45B5-B599-F5AB49F8217E}"/>
                </a:ext>
              </a:extLst>
            </p:cNvPr>
            <p:cNvSpPr/>
            <p:nvPr/>
          </p:nvSpPr>
          <p:spPr>
            <a:xfrm>
              <a:off x="9731148" y="5491817"/>
              <a:ext cx="18601" cy="18452"/>
            </a:xfrm>
            <a:custGeom>
              <a:avLst/>
              <a:gdLst>
                <a:gd name="connsiteX0" fmla="*/ 16421 w 18601"/>
                <a:gd name="connsiteY0" fmla="*/ 16119 h 18452"/>
                <a:gd name="connsiteX1" fmla="*/ 17295 w 18601"/>
                <a:gd name="connsiteY1" fmla="*/ 14994 h 18452"/>
                <a:gd name="connsiteX2" fmla="*/ 17295 w 18601"/>
                <a:gd name="connsiteY2" fmla="*/ 14245 h 18452"/>
                <a:gd name="connsiteX3" fmla="*/ 17295 w 18601"/>
                <a:gd name="connsiteY3" fmla="*/ 14245 h 18452"/>
                <a:gd name="connsiteX4" fmla="*/ 18545 w 18601"/>
                <a:gd name="connsiteY4" fmla="*/ 10246 h 18452"/>
                <a:gd name="connsiteX5" fmla="*/ 18545 w 18601"/>
                <a:gd name="connsiteY5" fmla="*/ 8622 h 18452"/>
                <a:gd name="connsiteX6" fmla="*/ 18545 w 18601"/>
                <a:gd name="connsiteY6" fmla="*/ 7747 h 18452"/>
                <a:gd name="connsiteX7" fmla="*/ 13172 w 18601"/>
                <a:gd name="connsiteY7" fmla="*/ 10746 h 18452"/>
                <a:gd name="connsiteX8" fmla="*/ 1665 w 18601"/>
                <a:gd name="connsiteY8" fmla="*/ 7972 h 18452"/>
                <a:gd name="connsiteX9" fmla="*/ 678 w 18601"/>
                <a:gd name="connsiteY9" fmla="*/ 5623 h 18452"/>
                <a:gd name="connsiteX10" fmla="*/ 53 w 18601"/>
                <a:gd name="connsiteY10" fmla="*/ 0 h 18452"/>
                <a:gd name="connsiteX11" fmla="*/ 53 w 18601"/>
                <a:gd name="connsiteY11" fmla="*/ 1250 h 18452"/>
                <a:gd name="connsiteX12" fmla="*/ 53 w 18601"/>
                <a:gd name="connsiteY12" fmla="*/ 8872 h 18452"/>
                <a:gd name="connsiteX13" fmla="*/ 2677 w 18601"/>
                <a:gd name="connsiteY13" fmla="*/ 15994 h 18452"/>
                <a:gd name="connsiteX14" fmla="*/ 4176 w 18601"/>
                <a:gd name="connsiteY14" fmla="*/ 17368 h 18452"/>
                <a:gd name="connsiteX15" fmla="*/ 5426 w 18601"/>
                <a:gd name="connsiteY15" fmla="*/ 18368 h 18452"/>
                <a:gd name="connsiteX16" fmla="*/ 7050 w 18601"/>
                <a:gd name="connsiteY16" fmla="*/ 18368 h 18452"/>
                <a:gd name="connsiteX17" fmla="*/ 8924 w 18601"/>
                <a:gd name="connsiteY17" fmla="*/ 18368 h 18452"/>
                <a:gd name="connsiteX18" fmla="*/ 8924 w 18601"/>
                <a:gd name="connsiteY18" fmla="*/ 18368 h 18452"/>
                <a:gd name="connsiteX19" fmla="*/ 10048 w 18601"/>
                <a:gd name="connsiteY19" fmla="*/ 18368 h 18452"/>
                <a:gd name="connsiteX20" fmla="*/ 11923 w 18601"/>
                <a:gd name="connsiteY20" fmla="*/ 18368 h 18452"/>
                <a:gd name="connsiteX21" fmla="*/ 13172 w 18601"/>
                <a:gd name="connsiteY21" fmla="*/ 17618 h 18452"/>
                <a:gd name="connsiteX22" fmla="*/ 13172 w 18601"/>
                <a:gd name="connsiteY22" fmla="*/ 17618 h 18452"/>
                <a:gd name="connsiteX23" fmla="*/ 16421 w 18601"/>
                <a:gd name="connsiteY23" fmla="*/ 16119 h 1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601" h="18452">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w="12483" cap="flat">
              <a:noFill/>
              <a:prstDash val="solid"/>
              <a:miter/>
            </a:ln>
          </p:spPr>
          <p:txBody>
            <a:bodyPr rtlCol="0" anchor="ctr"/>
            <a:lstStyle/>
            <a:p>
              <a:endParaRPr lang="en-US" dirty="0"/>
            </a:p>
          </p:txBody>
        </p:sp>
        <p:sp>
          <p:nvSpPr>
            <p:cNvPr id="1287" name="Freeform: Shape 1286">
              <a:extLst>
                <a:ext uri="{FF2B5EF4-FFF2-40B4-BE49-F238E27FC236}">
                  <a16:creationId xmlns:a16="http://schemas.microsoft.com/office/drawing/2014/main" id="{224318F9-E628-4F23-A104-F4618A5B227A}"/>
                </a:ext>
              </a:extLst>
            </p:cNvPr>
            <p:cNvSpPr/>
            <p:nvPr/>
          </p:nvSpPr>
          <p:spPr>
            <a:xfrm>
              <a:off x="9646362" y="5313388"/>
              <a:ext cx="114200" cy="165933"/>
            </a:xfrm>
            <a:custGeom>
              <a:avLst/>
              <a:gdLst>
                <a:gd name="connsiteX0" fmla="*/ 108078 w 114200"/>
                <a:gd name="connsiteY0" fmla="*/ 159686 h 165933"/>
                <a:gd name="connsiteX1" fmla="*/ 114200 w 114200"/>
                <a:gd name="connsiteY1" fmla="*/ 156188 h 165933"/>
                <a:gd name="connsiteX2" fmla="*/ 0 w 114200"/>
                <a:gd name="connsiteY2" fmla="*/ 0 h 165933"/>
                <a:gd name="connsiteX3" fmla="*/ 125 w 114200"/>
                <a:gd name="connsiteY3" fmla="*/ 3873 h 165933"/>
                <a:gd name="connsiteX4" fmla="*/ 999 w 114200"/>
                <a:gd name="connsiteY4" fmla="*/ 34237 h 165933"/>
                <a:gd name="connsiteX5" fmla="*/ 97333 w 114200"/>
                <a:gd name="connsiteY5" fmla="*/ 165934 h 165933"/>
                <a:gd name="connsiteX6" fmla="*/ 108078 w 114200"/>
                <a:gd name="connsiteY6" fmla="*/ 159686 h 16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00" h="165933">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w="12483" cap="flat">
              <a:noFill/>
              <a:prstDash val="solid"/>
              <a:miter/>
            </a:ln>
          </p:spPr>
          <p:txBody>
            <a:bodyPr rtlCol="0" anchor="ctr"/>
            <a:lstStyle/>
            <a:p>
              <a:endParaRPr lang="en-US" dirty="0"/>
            </a:p>
          </p:txBody>
        </p:sp>
        <p:sp>
          <p:nvSpPr>
            <p:cNvPr id="1288" name="Freeform: Shape 1287">
              <a:extLst>
                <a:ext uri="{FF2B5EF4-FFF2-40B4-BE49-F238E27FC236}">
                  <a16:creationId xmlns:a16="http://schemas.microsoft.com/office/drawing/2014/main" id="{845108AA-F191-4903-AD8A-0E77CFD4DFDC}"/>
                </a:ext>
              </a:extLst>
            </p:cNvPr>
            <p:cNvSpPr/>
            <p:nvPr/>
          </p:nvSpPr>
          <p:spPr>
            <a:xfrm>
              <a:off x="9075734" y="3732144"/>
              <a:ext cx="1136259" cy="1487531"/>
            </a:xfrm>
            <a:custGeom>
              <a:avLst/>
              <a:gdLst>
                <a:gd name="connsiteX0" fmla="*/ 1134010 w 1136259"/>
                <a:gd name="connsiteY0" fmla="*/ 1478660 h 1487531"/>
                <a:gd name="connsiteX1" fmla="*/ 1136259 w 1136259"/>
                <a:gd name="connsiteY1" fmla="*/ 1478036 h 1487531"/>
                <a:gd name="connsiteX2" fmla="*/ 1136259 w 1136259"/>
                <a:gd name="connsiteY2" fmla="*/ 1478036 h 1487531"/>
                <a:gd name="connsiteX3" fmla="*/ 8621 w 1136259"/>
                <a:gd name="connsiteY3" fmla="*/ 0 h 1487531"/>
                <a:gd name="connsiteX4" fmla="*/ 8621 w 1136259"/>
                <a:gd name="connsiteY4" fmla="*/ 0 h 1487531"/>
                <a:gd name="connsiteX5" fmla="*/ 10495 w 1136259"/>
                <a:gd name="connsiteY5" fmla="*/ 3248 h 1487531"/>
                <a:gd name="connsiteX6" fmla="*/ 5872 w 1136259"/>
                <a:gd name="connsiteY6" fmla="*/ 17493 h 1487531"/>
                <a:gd name="connsiteX7" fmla="*/ 0 w 1136259"/>
                <a:gd name="connsiteY7" fmla="*/ 20492 h 1487531"/>
                <a:gd name="connsiteX8" fmla="*/ 1119267 w 1136259"/>
                <a:gd name="connsiteY8" fmla="*/ 1487532 h 1487531"/>
                <a:gd name="connsiteX9" fmla="*/ 1130137 w 1136259"/>
                <a:gd name="connsiteY9" fmla="*/ 1481284 h 148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6259" h="1487531">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w="12483" cap="flat">
              <a:noFill/>
              <a:prstDash val="solid"/>
              <a:miter/>
            </a:ln>
          </p:spPr>
          <p:txBody>
            <a:bodyPr rtlCol="0" anchor="ctr"/>
            <a:lstStyle/>
            <a:p>
              <a:endParaRPr lang="en-US" dirty="0"/>
            </a:p>
          </p:txBody>
        </p:sp>
        <p:sp>
          <p:nvSpPr>
            <p:cNvPr id="1289" name="Freeform: Shape 1288">
              <a:extLst>
                <a:ext uri="{FF2B5EF4-FFF2-40B4-BE49-F238E27FC236}">
                  <a16:creationId xmlns:a16="http://schemas.microsoft.com/office/drawing/2014/main" id="{89952BEB-1970-4CBD-9FFF-B082D0723C74}"/>
                </a:ext>
              </a:extLst>
            </p:cNvPr>
            <p:cNvSpPr/>
            <p:nvPr/>
          </p:nvSpPr>
          <p:spPr>
            <a:xfrm>
              <a:off x="7521905" y="3833353"/>
              <a:ext cx="410072" cy="208791"/>
            </a:xfrm>
            <a:custGeom>
              <a:avLst/>
              <a:gdLst>
                <a:gd name="connsiteX0" fmla="*/ 1374 w 410072"/>
                <a:gd name="connsiteY0" fmla="*/ 208792 h 208791"/>
                <a:gd name="connsiteX1" fmla="*/ 410073 w 410072"/>
                <a:gd name="connsiteY1" fmla="*/ 2999 h 208791"/>
                <a:gd name="connsiteX2" fmla="*/ 407949 w 410072"/>
                <a:gd name="connsiteY2" fmla="*/ 0 h 208791"/>
                <a:gd name="connsiteX3" fmla="*/ 0 w 410072"/>
                <a:gd name="connsiteY3" fmla="*/ 205293 h 208791"/>
                <a:gd name="connsiteX4" fmla="*/ 250 w 410072"/>
                <a:gd name="connsiteY4" fmla="*/ 207167 h 208791"/>
                <a:gd name="connsiteX5" fmla="*/ 1374 w 410072"/>
                <a:gd name="connsiteY5" fmla="*/ 208792 h 2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072" h="208791">
                  <a:moveTo>
                    <a:pt x="1374" y="208792"/>
                  </a:moveTo>
                  <a:lnTo>
                    <a:pt x="410073" y="2999"/>
                  </a:lnTo>
                  <a:lnTo>
                    <a:pt x="407949" y="0"/>
                  </a:lnTo>
                  <a:lnTo>
                    <a:pt x="0" y="205293"/>
                  </a:lnTo>
                  <a:lnTo>
                    <a:pt x="250" y="207167"/>
                  </a:lnTo>
                  <a:lnTo>
                    <a:pt x="1374" y="208792"/>
                  </a:lnTo>
                  <a:close/>
                </a:path>
              </a:pathLst>
            </a:custGeom>
            <a:solidFill>
              <a:srgbClr val="000000"/>
            </a:solidFill>
            <a:ln w="12483" cap="flat">
              <a:noFill/>
              <a:prstDash val="solid"/>
              <a:miter/>
            </a:ln>
          </p:spPr>
          <p:txBody>
            <a:bodyPr rtlCol="0" anchor="ctr"/>
            <a:lstStyle/>
            <a:p>
              <a:endParaRPr lang="en-US" dirty="0"/>
            </a:p>
          </p:txBody>
        </p:sp>
        <p:sp>
          <p:nvSpPr>
            <p:cNvPr id="1290" name="Freeform: Shape 1289">
              <a:extLst>
                <a:ext uri="{FF2B5EF4-FFF2-40B4-BE49-F238E27FC236}">
                  <a16:creationId xmlns:a16="http://schemas.microsoft.com/office/drawing/2014/main" id="{A0328F67-A1F3-416D-B63E-04F0C38DADB9}"/>
                </a:ext>
              </a:extLst>
            </p:cNvPr>
            <p:cNvSpPr/>
            <p:nvPr/>
          </p:nvSpPr>
          <p:spPr>
            <a:xfrm>
              <a:off x="7562013" y="4574183"/>
              <a:ext cx="36734" cy="57352"/>
            </a:xfrm>
            <a:custGeom>
              <a:avLst/>
              <a:gdLst>
                <a:gd name="connsiteX0" fmla="*/ 1000 w 36734"/>
                <a:gd name="connsiteY0" fmla="*/ 500 h 57352"/>
                <a:gd name="connsiteX1" fmla="*/ 0 w 36734"/>
                <a:gd name="connsiteY1" fmla="*/ 1125 h 57352"/>
                <a:gd name="connsiteX2" fmla="*/ 0 w 36734"/>
                <a:gd name="connsiteY2" fmla="*/ 1125 h 57352"/>
                <a:gd name="connsiteX3" fmla="*/ 36734 w 36734"/>
                <a:gd name="connsiteY3" fmla="*/ 57352 h 57352"/>
                <a:gd name="connsiteX4" fmla="*/ 36734 w 36734"/>
                <a:gd name="connsiteY4" fmla="*/ 57352 h 57352"/>
                <a:gd name="connsiteX5" fmla="*/ 35735 w 36734"/>
                <a:gd name="connsiteY5" fmla="*/ 49980 h 57352"/>
                <a:gd name="connsiteX6" fmla="*/ 2874 w 36734"/>
                <a:gd name="connsiteY6" fmla="*/ 0 h 57352"/>
                <a:gd name="connsiteX7" fmla="*/ 2874 w 36734"/>
                <a:gd name="connsiteY7" fmla="*/ 875 h 5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34" h="57352">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w="12483" cap="flat">
              <a:noFill/>
              <a:prstDash val="solid"/>
              <a:miter/>
            </a:ln>
          </p:spPr>
          <p:txBody>
            <a:bodyPr rtlCol="0" anchor="ctr"/>
            <a:lstStyle/>
            <a:p>
              <a:endParaRPr lang="en-US" dirty="0"/>
            </a:p>
          </p:txBody>
        </p:sp>
        <p:sp>
          <p:nvSpPr>
            <p:cNvPr id="1291" name="Freeform: Shape 1290">
              <a:extLst>
                <a:ext uri="{FF2B5EF4-FFF2-40B4-BE49-F238E27FC236}">
                  <a16:creationId xmlns:a16="http://schemas.microsoft.com/office/drawing/2014/main" id="{A23CE59E-2EF7-4B6C-9112-FE9454E0B536}"/>
                </a:ext>
              </a:extLst>
            </p:cNvPr>
            <p:cNvSpPr/>
            <p:nvPr/>
          </p:nvSpPr>
          <p:spPr>
            <a:xfrm>
              <a:off x="11545916" y="2035570"/>
              <a:ext cx="562631" cy="290884"/>
            </a:xfrm>
            <a:custGeom>
              <a:avLst/>
              <a:gdLst>
                <a:gd name="connsiteX0" fmla="*/ 0 w 562631"/>
                <a:gd name="connsiteY0" fmla="*/ 287635 h 290884"/>
                <a:gd name="connsiteX1" fmla="*/ 0 w 562631"/>
                <a:gd name="connsiteY1" fmla="*/ 287635 h 290884"/>
                <a:gd name="connsiteX2" fmla="*/ 875 w 562631"/>
                <a:gd name="connsiteY2" fmla="*/ 287635 h 290884"/>
                <a:gd name="connsiteX3" fmla="*/ 2411 w 562631"/>
                <a:gd name="connsiteY3" fmla="*/ 289585 h 290884"/>
                <a:gd name="connsiteX4" fmla="*/ 2374 w 562631"/>
                <a:gd name="connsiteY4" fmla="*/ 289759 h 290884"/>
                <a:gd name="connsiteX5" fmla="*/ 2374 w 562631"/>
                <a:gd name="connsiteY5" fmla="*/ 290884 h 290884"/>
                <a:gd name="connsiteX6" fmla="*/ 562632 w 562631"/>
                <a:gd name="connsiteY6" fmla="*/ 3499 h 290884"/>
                <a:gd name="connsiteX7" fmla="*/ 562632 w 562631"/>
                <a:gd name="connsiteY7" fmla="*/ 1249 h 290884"/>
                <a:gd name="connsiteX8" fmla="*/ 561257 w 562631"/>
                <a:gd name="connsiteY8" fmla="*/ 0 h 290884"/>
                <a:gd name="connsiteX9" fmla="*/ 875 w 562631"/>
                <a:gd name="connsiteY9" fmla="*/ 287386 h 29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2631" h="290884">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w="12483" cap="flat">
              <a:noFill/>
              <a:prstDash val="solid"/>
              <a:miter/>
            </a:ln>
          </p:spPr>
          <p:txBody>
            <a:bodyPr rtlCol="0" anchor="ctr"/>
            <a:lstStyle/>
            <a:p>
              <a:endParaRPr lang="en-US" dirty="0"/>
            </a:p>
          </p:txBody>
        </p:sp>
        <p:sp>
          <p:nvSpPr>
            <p:cNvPr id="1292" name="Freeform: Shape 1291">
              <a:extLst>
                <a:ext uri="{FF2B5EF4-FFF2-40B4-BE49-F238E27FC236}">
                  <a16:creationId xmlns:a16="http://schemas.microsoft.com/office/drawing/2014/main" id="{9983F5A6-12A5-4306-8559-77C48583BCD3}"/>
                </a:ext>
              </a:extLst>
            </p:cNvPr>
            <p:cNvSpPr/>
            <p:nvPr/>
          </p:nvSpPr>
          <p:spPr>
            <a:xfrm>
              <a:off x="11420720" y="3924817"/>
              <a:ext cx="228526" cy="131947"/>
            </a:xfrm>
            <a:custGeom>
              <a:avLst/>
              <a:gdLst>
                <a:gd name="connsiteX0" fmla="*/ 0 w 228526"/>
                <a:gd name="connsiteY0" fmla="*/ 129198 h 131947"/>
                <a:gd name="connsiteX1" fmla="*/ 750 w 228526"/>
                <a:gd name="connsiteY1" fmla="*/ 130073 h 131947"/>
                <a:gd name="connsiteX2" fmla="*/ 750 w 228526"/>
                <a:gd name="connsiteY2" fmla="*/ 130073 h 131947"/>
                <a:gd name="connsiteX3" fmla="*/ 750 w 228526"/>
                <a:gd name="connsiteY3" fmla="*/ 130823 h 131947"/>
                <a:gd name="connsiteX4" fmla="*/ 750 w 228526"/>
                <a:gd name="connsiteY4" fmla="*/ 130823 h 131947"/>
                <a:gd name="connsiteX5" fmla="*/ 750 w 228526"/>
                <a:gd name="connsiteY5" fmla="*/ 131947 h 131947"/>
                <a:gd name="connsiteX6" fmla="*/ 228526 w 228526"/>
                <a:gd name="connsiteY6" fmla="*/ 3998 h 131947"/>
                <a:gd name="connsiteX7" fmla="*/ 228526 w 228526"/>
                <a:gd name="connsiteY7" fmla="*/ 750 h 131947"/>
                <a:gd name="connsiteX8" fmla="*/ 227777 w 228526"/>
                <a:gd name="connsiteY8" fmla="*/ 0 h 1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26" h="131947">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w="12483" cap="flat">
              <a:noFill/>
              <a:prstDash val="solid"/>
              <a:miter/>
            </a:ln>
          </p:spPr>
          <p:txBody>
            <a:bodyPr rtlCol="0" anchor="ctr"/>
            <a:lstStyle/>
            <a:p>
              <a:endParaRPr lang="en-US" dirty="0"/>
            </a:p>
          </p:txBody>
        </p:sp>
        <p:sp>
          <p:nvSpPr>
            <p:cNvPr id="1293" name="Freeform: Shape 1292">
              <a:extLst>
                <a:ext uri="{FF2B5EF4-FFF2-40B4-BE49-F238E27FC236}">
                  <a16:creationId xmlns:a16="http://schemas.microsoft.com/office/drawing/2014/main" id="{1E7C1A42-01CB-46B3-89C9-1B27B992B975}"/>
                </a:ext>
              </a:extLst>
            </p:cNvPr>
            <p:cNvSpPr/>
            <p:nvPr/>
          </p:nvSpPr>
          <p:spPr>
            <a:xfrm>
              <a:off x="10718399" y="2192133"/>
              <a:ext cx="309616" cy="156437"/>
            </a:xfrm>
            <a:custGeom>
              <a:avLst/>
              <a:gdLst>
                <a:gd name="connsiteX0" fmla="*/ 309366 w 309616"/>
                <a:gd name="connsiteY0" fmla="*/ 0 h 156437"/>
                <a:gd name="connsiteX1" fmla="*/ 0 w 309616"/>
                <a:gd name="connsiteY1" fmla="*/ 155063 h 156437"/>
                <a:gd name="connsiteX2" fmla="*/ 1000 w 309616"/>
                <a:gd name="connsiteY2" fmla="*/ 155063 h 156437"/>
                <a:gd name="connsiteX3" fmla="*/ 1000 w 309616"/>
                <a:gd name="connsiteY3" fmla="*/ 155063 h 156437"/>
                <a:gd name="connsiteX4" fmla="*/ 1000 w 309616"/>
                <a:gd name="connsiteY4" fmla="*/ 155063 h 156437"/>
                <a:gd name="connsiteX5" fmla="*/ 1000 w 309616"/>
                <a:gd name="connsiteY5" fmla="*/ 155063 h 156437"/>
                <a:gd name="connsiteX6" fmla="*/ 1000 w 309616"/>
                <a:gd name="connsiteY6" fmla="*/ 155063 h 156437"/>
                <a:gd name="connsiteX7" fmla="*/ 1000 w 309616"/>
                <a:gd name="connsiteY7" fmla="*/ 155063 h 156437"/>
                <a:gd name="connsiteX8" fmla="*/ 1000 w 309616"/>
                <a:gd name="connsiteY8" fmla="*/ 156437 h 156437"/>
                <a:gd name="connsiteX9" fmla="*/ 309616 w 309616"/>
                <a:gd name="connsiteY9" fmla="*/ 1749 h 156437"/>
                <a:gd name="connsiteX10" fmla="*/ 309616 w 309616"/>
                <a:gd name="connsiteY10" fmla="*/ 1874 h 15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616" h="156437">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w="12483" cap="flat">
              <a:noFill/>
              <a:prstDash val="solid"/>
              <a:miter/>
            </a:ln>
          </p:spPr>
          <p:txBody>
            <a:bodyPr rtlCol="0" anchor="ctr"/>
            <a:lstStyle/>
            <a:p>
              <a:endParaRPr lang="en-US" dirty="0"/>
            </a:p>
          </p:txBody>
        </p:sp>
        <p:sp>
          <p:nvSpPr>
            <p:cNvPr id="1294" name="Freeform: Shape 1293">
              <a:extLst>
                <a:ext uri="{FF2B5EF4-FFF2-40B4-BE49-F238E27FC236}">
                  <a16:creationId xmlns:a16="http://schemas.microsoft.com/office/drawing/2014/main" id="{26F8CA40-E584-400F-B52C-34417368E25E}"/>
                </a:ext>
              </a:extLst>
            </p:cNvPr>
            <p:cNvSpPr/>
            <p:nvPr/>
          </p:nvSpPr>
          <p:spPr>
            <a:xfrm>
              <a:off x="10827852" y="1959600"/>
              <a:ext cx="216656" cy="234031"/>
            </a:xfrm>
            <a:custGeom>
              <a:avLst/>
              <a:gdLst>
                <a:gd name="connsiteX0" fmla="*/ 5123 w 216656"/>
                <a:gd name="connsiteY0" fmla="*/ 18992 h 234031"/>
                <a:gd name="connsiteX1" fmla="*/ 0 w 216656"/>
                <a:gd name="connsiteY1" fmla="*/ 21491 h 234031"/>
                <a:gd name="connsiteX2" fmla="*/ 199914 w 216656"/>
                <a:gd name="connsiteY2" fmla="*/ 232532 h 234031"/>
                <a:gd name="connsiteX3" fmla="*/ 201413 w 216656"/>
                <a:gd name="connsiteY3" fmla="*/ 234032 h 234031"/>
                <a:gd name="connsiteX4" fmla="*/ 201413 w 216656"/>
                <a:gd name="connsiteY4" fmla="*/ 228909 h 234031"/>
                <a:gd name="connsiteX5" fmla="*/ 210784 w 216656"/>
                <a:gd name="connsiteY5" fmla="*/ 218538 h 234031"/>
                <a:gd name="connsiteX6" fmla="*/ 216656 w 216656"/>
                <a:gd name="connsiteY6" fmla="*/ 221662 h 234031"/>
                <a:gd name="connsiteX7" fmla="*/ 216656 w 216656"/>
                <a:gd name="connsiteY7" fmla="*/ 221662 h 234031"/>
                <a:gd name="connsiteX8" fmla="*/ 7622 w 216656"/>
                <a:gd name="connsiteY8" fmla="*/ 750 h 234031"/>
                <a:gd name="connsiteX9" fmla="*/ 6622 w 216656"/>
                <a:gd name="connsiteY9" fmla="*/ 0 h 234031"/>
                <a:gd name="connsiteX10" fmla="*/ 10121 w 216656"/>
                <a:gd name="connsiteY10" fmla="*/ 4873 h 234031"/>
                <a:gd name="connsiteX11" fmla="*/ 5123 w 216656"/>
                <a:gd name="connsiteY11" fmla="*/ 18992 h 23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656" h="234031">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w="12483" cap="flat">
              <a:noFill/>
              <a:prstDash val="solid"/>
              <a:miter/>
            </a:ln>
          </p:spPr>
          <p:txBody>
            <a:bodyPr rtlCol="0" anchor="ctr"/>
            <a:lstStyle/>
            <a:p>
              <a:endParaRPr lang="en-US" dirty="0"/>
            </a:p>
          </p:txBody>
        </p:sp>
        <p:sp>
          <p:nvSpPr>
            <p:cNvPr id="1295" name="Freeform: Shape 1294">
              <a:extLst>
                <a:ext uri="{FF2B5EF4-FFF2-40B4-BE49-F238E27FC236}">
                  <a16:creationId xmlns:a16="http://schemas.microsoft.com/office/drawing/2014/main" id="{48E23D60-EE5A-47DD-8302-FE8401983FCA}"/>
                </a:ext>
              </a:extLst>
            </p:cNvPr>
            <p:cNvSpPr/>
            <p:nvPr/>
          </p:nvSpPr>
          <p:spPr>
            <a:xfrm>
              <a:off x="10694784" y="1958891"/>
              <a:ext cx="143904" cy="87549"/>
            </a:xfrm>
            <a:custGeom>
              <a:avLst/>
              <a:gdLst>
                <a:gd name="connsiteX0" fmla="*/ 0 w 143904"/>
                <a:gd name="connsiteY0" fmla="*/ 87549 h 87549"/>
                <a:gd name="connsiteX1" fmla="*/ 133067 w 143904"/>
                <a:gd name="connsiteY1" fmla="*/ 22700 h 87549"/>
                <a:gd name="connsiteX2" fmla="*/ 138190 w 143904"/>
                <a:gd name="connsiteY2" fmla="*/ 20201 h 87549"/>
                <a:gd name="connsiteX3" fmla="*/ 143188 w 143904"/>
                <a:gd name="connsiteY3" fmla="*/ 6082 h 87549"/>
                <a:gd name="connsiteX4" fmla="*/ 139690 w 143904"/>
                <a:gd name="connsiteY4" fmla="*/ 1209 h 87549"/>
                <a:gd name="connsiteX5" fmla="*/ 137940 w 143904"/>
                <a:gd name="connsiteY5" fmla="*/ 84 h 87549"/>
                <a:gd name="connsiteX6" fmla="*/ 136316 w 143904"/>
                <a:gd name="connsiteY6" fmla="*/ 84 h 87549"/>
                <a:gd name="connsiteX7" fmla="*/ 134567 w 143904"/>
                <a:gd name="connsiteY7" fmla="*/ 84 h 87549"/>
                <a:gd name="connsiteX8" fmla="*/ 132693 w 143904"/>
                <a:gd name="connsiteY8" fmla="*/ 84 h 87549"/>
                <a:gd name="connsiteX9" fmla="*/ 131443 w 143904"/>
                <a:gd name="connsiteY9" fmla="*/ 84 h 87549"/>
                <a:gd name="connsiteX10" fmla="*/ 500 w 143904"/>
                <a:gd name="connsiteY10" fmla="*/ 64434 h 87549"/>
                <a:gd name="connsiteX11" fmla="*/ 500 w 143904"/>
                <a:gd name="connsiteY11" fmla="*/ 81052 h 8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904" h="87549">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w="12483" cap="flat">
              <a:noFill/>
              <a:prstDash val="solid"/>
              <a:miter/>
            </a:ln>
          </p:spPr>
          <p:txBody>
            <a:bodyPr rtlCol="0" anchor="ctr"/>
            <a:lstStyle/>
            <a:p>
              <a:endParaRPr lang="en-US" dirty="0"/>
            </a:p>
          </p:txBody>
        </p:sp>
        <p:sp>
          <p:nvSpPr>
            <p:cNvPr id="1296" name="Freeform: Shape 1295">
              <a:extLst>
                <a:ext uri="{FF2B5EF4-FFF2-40B4-BE49-F238E27FC236}">
                  <a16:creationId xmlns:a16="http://schemas.microsoft.com/office/drawing/2014/main" id="{0B1F2C47-B689-43B6-BD22-D3B70EF0BE48}"/>
                </a:ext>
              </a:extLst>
            </p:cNvPr>
            <p:cNvSpPr/>
            <p:nvPr/>
          </p:nvSpPr>
          <p:spPr>
            <a:xfrm>
              <a:off x="9037500" y="3651925"/>
              <a:ext cx="1233592" cy="1615855"/>
            </a:xfrm>
            <a:custGeom>
              <a:avLst/>
              <a:gdLst>
                <a:gd name="connsiteX0" fmla="*/ 1230593 w 1233592"/>
                <a:gd name="connsiteY0" fmla="*/ 1615856 h 1615855"/>
                <a:gd name="connsiteX1" fmla="*/ 1233592 w 1233592"/>
                <a:gd name="connsiteY1" fmla="*/ 1614231 h 1615855"/>
                <a:gd name="connsiteX2" fmla="*/ 0 w 1233592"/>
                <a:gd name="connsiteY2" fmla="*/ 0 h 1615855"/>
                <a:gd name="connsiteX3" fmla="*/ 375 w 1233592"/>
                <a:gd name="connsiteY3" fmla="*/ 6123 h 1615855"/>
                <a:gd name="connsiteX4" fmla="*/ 1230593 w 1233592"/>
                <a:gd name="connsiteY4" fmla="*/ 1615856 h 161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592" h="1615855">
                  <a:moveTo>
                    <a:pt x="1230593" y="1615856"/>
                  </a:moveTo>
                  <a:lnTo>
                    <a:pt x="1233592" y="1614231"/>
                  </a:lnTo>
                  <a:lnTo>
                    <a:pt x="0" y="0"/>
                  </a:lnTo>
                  <a:lnTo>
                    <a:pt x="375" y="6123"/>
                  </a:lnTo>
                  <a:lnTo>
                    <a:pt x="1230593" y="1615856"/>
                  </a:lnTo>
                  <a:close/>
                </a:path>
              </a:pathLst>
            </a:custGeom>
            <a:solidFill>
              <a:srgbClr val="000000"/>
            </a:solidFill>
            <a:ln w="12483" cap="flat">
              <a:noFill/>
              <a:prstDash val="solid"/>
              <a:miter/>
            </a:ln>
          </p:spPr>
          <p:txBody>
            <a:bodyPr rtlCol="0" anchor="ctr"/>
            <a:lstStyle/>
            <a:p>
              <a:endParaRPr lang="en-US" dirty="0"/>
            </a:p>
          </p:txBody>
        </p:sp>
        <p:sp>
          <p:nvSpPr>
            <p:cNvPr id="1297" name="Freeform: Shape 1296">
              <a:extLst>
                <a:ext uri="{FF2B5EF4-FFF2-40B4-BE49-F238E27FC236}">
                  <a16:creationId xmlns:a16="http://schemas.microsoft.com/office/drawing/2014/main" id="{C26921F3-BFE8-4059-8935-ABFC715EBACA}"/>
                </a:ext>
              </a:extLst>
            </p:cNvPr>
            <p:cNvSpPr/>
            <p:nvPr/>
          </p:nvSpPr>
          <p:spPr>
            <a:xfrm>
              <a:off x="8690978" y="6234269"/>
              <a:ext cx="285585" cy="178681"/>
            </a:xfrm>
            <a:custGeom>
              <a:avLst/>
              <a:gdLst>
                <a:gd name="connsiteX0" fmla="*/ 7543 w 285585"/>
                <a:gd name="connsiteY0" fmla="*/ 166435 h 178681"/>
                <a:gd name="connsiteX1" fmla="*/ 9655 w 285585"/>
                <a:gd name="connsiteY1" fmla="*/ 166298 h 178681"/>
                <a:gd name="connsiteX2" fmla="*/ 9793 w 285585"/>
                <a:gd name="connsiteY2" fmla="*/ 166435 h 178681"/>
                <a:gd name="connsiteX3" fmla="*/ 15665 w 285585"/>
                <a:gd name="connsiteY3" fmla="*/ 175557 h 178681"/>
                <a:gd name="connsiteX4" fmla="*/ 18039 w 285585"/>
                <a:gd name="connsiteY4" fmla="*/ 174182 h 178681"/>
                <a:gd name="connsiteX5" fmla="*/ 281675 w 285585"/>
                <a:gd name="connsiteY5" fmla="*/ 20618 h 178681"/>
                <a:gd name="connsiteX6" fmla="*/ 281675 w 285585"/>
                <a:gd name="connsiteY6" fmla="*/ 20618 h 178681"/>
                <a:gd name="connsiteX7" fmla="*/ 281675 w 285585"/>
                <a:gd name="connsiteY7" fmla="*/ 20618 h 178681"/>
                <a:gd name="connsiteX8" fmla="*/ 276177 w 285585"/>
                <a:gd name="connsiteY8" fmla="*/ 12372 h 178681"/>
                <a:gd name="connsiteX9" fmla="*/ 276177 w 285585"/>
                <a:gd name="connsiteY9" fmla="*/ 9748 h 178681"/>
                <a:gd name="connsiteX10" fmla="*/ 277902 w 285585"/>
                <a:gd name="connsiteY10" fmla="*/ 9348 h 178681"/>
                <a:gd name="connsiteX11" fmla="*/ 278302 w 285585"/>
                <a:gd name="connsiteY11" fmla="*/ 9748 h 178681"/>
                <a:gd name="connsiteX12" fmla="*/ 283924 w 285585"/>
                <a:gd name="connsiteY12" fmla="*/ 17995 h 178681"/>
                <a:gd name="connsiteX13" fmla="*/ 283924 w 285585"/>
                <a:gd name="connsiteY13" fmla="*/ 17995 h 178681"/>
                <a:gd name="connsiteX14" fmla="*/ 284674 w 285585"/>
                <a:gd name="connsiteY14" fmla="*/ 16245 h 178681"/>
                <a:gd name="connsiteX15" fmla="*/ 285548 w 285585"/>
                <a:gd name="connsiteY15" fmla="*/ 14371 h 178681"/>
                <a:gd name="connsiteX16" fmla="*/ 285548 w 285585"/>
                <a:gd name="connsiteY16" fmla="*/ 12997 h 178681"/>
                <a:gd name="connsiteX17" fmla="*/ 285548 w 285585"/>
                <a:gd name="connsiteY17" fmla="*/ 10248 h 178681"/>
                <a:gd name="connsiteX18" fmla="*/ 284674 w 285585"/>
                <a:gd name="connsiteY18" fmla="*/ 6249 h 178681"/>
                <a:gd name="connsiteX19" fmla="*/ 274453 w 285585"/>
                <a:gd name="connsiteY19" fmla="*/ 277 h 178681"/>
                <a:gd name="connsiteX20" fmla="*/ 272179 w 285585"/>
                <a:gd name="connsiteY20" fmla="*/ 1251 h 178681"/>
                <a:gd name="connsiteX21" fmla="*/ 266682 w 285585"/>
                <a:gd name="connsiteY21" fmla="*/ 4500 h 178681"/>
                <a:gd name="connsiteX22" fmla="*/ 4545 w 285585"/>
                <a:gd name="connsiteY22" fmla="*/ 158064 h 178681"/>
                <a:gd name="connsiteX23" fmla="*/ 4545 w 285585"/>
                <a:gd name="connsiteY23" fmla="*/ 158064 h 178681"/>
                <a:gd name="connsiteX24" fmla="*/ 2795 w 285585"/>
                <a:gd name="connsiteY24" fmla="*/ 159688 h 178681"/>
                <a:gd name="connsiteX25" fmla="*/ 1796 w 285585"/>
                <a:gd name="connsiteY25" fmla="*/ 160687 h 178681"/>
                <a:gd name="connsiteX26" fmla="*/ 921 w 285585"/>
                <a:gd name="connsiteY26" fmla="*/ 162562 h 178681"/>
                <a:gd name="connsiteX27" fmla="*/ 47 w 285585"/>
                <a:gd name="connsiteY27" fmla="*/ 164311 h 178681"/>
                <a:gd name="connsiteX28" fmla="*/ 47 w 285585"/>
                <a:gd name="connsiteY28" fmla="*/ 166185 h 178681"/>
                <a:gd name="connsiteX29" fmla="*/ 47 w 285585"/>
                <a:gd name="connsiteY29" fmla="*/ 168559 h 178681"/>
                <a:gd name="connsiteX30" fmla="*/ 921 w 285585"/>
                <a:gd name="connsiteY30" fmla="*/ 172433 h 178681"/>
                <a:gd name="connsiteX31" fmla="*/ 11142 w 285585"/>
                <a:gd name="connsiteY31" fmla="*/ 178405 h 178681"/>
                <a:gd name="connsiteX32" fmla="*/ 13416 w 285585"/>
                <a:gd name="connsiteY32" fmla="*/ 177431 h 178681"/>
                <a:gd name="connsiteX33" fmla="*/ 13416 w 285585"/>
                <a:gd name="connsiteY33" fmla="*/ 177431 h 178681"/>
                <a:gd name="connsiteX34" fmla="*/ 8043 w 285585"/>
                <a:gd name="connsiteY34" fmla="*/ 169059 h 178681"/>
                <a:gd name="connsiteX35" fmla="*/ 7543 w 285585"/>
                <a:gd name="connsiteY35" fmla="*/ 166435 h 17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5585" h="178681">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w="12483" cap="flat">
              <a:noFill/>
              <a:prstDash val="solid"/>
              <a:miter/>
            </a:ln>
          </p:spPr>
          <p:txBody>
            <a:bodyPr rtlCol="0" anchor="ctr"/>
            <a:lstStyle/>
            <a:p>
              <a:endParaRPr lang="en-US" dirty="0"/>
            </a:p>
          </p:txBody>
        </p:sp>
        <p:sp>
          <p:nvSpPr>
            <p:cNvPr id="1298" name="Freeform: Shape 1297">
              <a:extLst>
                <a:ext uri="{FF2B5EF4-FFF2-40B4-BE49-F238E27FC236}">
                  <a16:creationId xmlns:a16="http://schemas.microsoft.com/office/drawing/2014/main" id="{162E819D-340B-4D4A-8D7F-7442D86FF88B}"/>
                </a:ext>
              </a:extLst>
            </p:cNvPr>
            <p:cNvSpPr/>
            <p:nvPr/>
          </p:nvSpPr>
          <p:spPr>
            <a:xfrm>
              <a:off x="8885941" y="3355544"/>
              <a:ext cx="12369" cy="144817"/>
            </a:xfrm>
            <a:custGeom>
              <a:avLst/>
              <a:gdLst>
                <a:gd name="connsiteX0" fmla="*/ 375 w 12369"/>
                <a:gd name="connsiteY0" fmla="*/ 500 h 144817"/>
                <a:gd name="connsiteX1" fmla="*/ 0 w 12369"/>
                <a:gd name="connsiteY1" fmla="*/ 0 h 144817"/>
                <a:gd name="connsiteX2" fmla="*/ 8871 w 12369"/>
                <a:gd name="connsiteY2" fmla="*/ 140194 h 144817"/>
                <a:gd name="connsiteX3" fmla="*/ 12370 w 12369"/>
                <a:gd name="connsiteY3" fmla="*/ 144817 h 144817"/>
                <a:gd name="connsiteX4" fmla="*/ 3374 w 12369"/>
                <a:gd name="connsiteY4" fmla="*/ 4498 h 144817"/>
                <a:gd name="connsiteX5" fmla="*/ 375 w 12369"/>
                <a:gd name="connsiteY5" fmla="*/ 500 h 14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9" h="144817">
                  <a:moveTo>
                    <a:pt x="375" y="500"/>
                  </a:moveTo>
                  <a:lnTo>
                    <a:pt x="0" y="0"/>
                  </a:lnTo>
                  <a:lnTo>
                    <a:pt x="8871" y="140194"/>
                  </a:lnTo>
                  <a:lnTo>
                    <a:pt x="12370" y="144817"/>
                  </a:lnTo>
                  <a:lnTo>
                    <a:pt x="3374" y="4498"/>
                  </a:lnTo>
                  <a:lnTo>
                    <a:pt x="375" y="500"/>
                  </a:lnTo>
                  <a:close/>
                </a:path>
              </a:pathLst>
            </a:custGeom>
            <a:solidFill>
              <a:srgbClr val="000000"/>
            </a:solidFill>
            <a:ln w="12483" cap="flat">
              <a:noFill/>
              <a:prstDash val="solid"/>
              <a:miter/>
            </a:ln>
          </p:spPr>
          <p:txBody>
            <a:bodyPr rtlCol="0" anchor="ctr"/>
            <a:lstStyle/>
            <a:p>
              <a:endParaRPr lang="en-US" dirty="0"/>
            </a:p>
          </p:txBody>
        </p:sp>
        <p:sp>
          <p:nvSpPr>
            <p:cNvPr id="1299" name="Freeform: Shape 1298">
              <a:extLst>
                <a:ext uri="{FF2B5EF4-FFF2-40B4-BE49-F238E27FC236}">
                  <a16:creationId xmlns:a16="http://schemas.microsoft.com/office/drawing/2014/main" id="{C2F7A961-4C9E-420C-BDE4-CB058880782B}"/>
                </a:ext>
              </a:extLst>
            </p:cNvPr>
            <p:cNvSpPr/>
            <p:nvPr/>
          </p:nvSpPr>
          <p:spPr>
            <a:xfrm>
              <a:off x="10441518" y="459449"/>
              <a:ext cx="97957" cy="100459"/>
            </a:xfrm>
            <a:custGeom>
              <a:avLst/>
              <a:gdLst>
                <a:gd name="connsiteX0" fmla="*/ 4748 w 97957"/>
                <a:gd name="connsiteY0" fmla="*/ 18618 h 100459"/>
                <a:gd name="connsiteX1" fmla="*/ 0 w 97957"/>
                <a:gd name="connsiteY1" fmla="*/ 20742 h 100459"/>
                <a:gd name="connsiteX2" fmla="*/ 80840 w 97957"/>
                <a:gd name="connsiteY2" fmla="*/ 100460 h 100459"/>
                <a:gd name="connsiteX3" fmla="*/ 82964 w 97957"/>
                <a:gd name="connsiteY3" fmla="*/ 99460 h 100459"/>
                <a:gd name="connsiteX4" fmla="*/ 82964 w 97957"/>
                <a:gd name="connsiteY4" fmla="*/ 97711 h 100459"/>
                <a:gd name="connsiteX5" fmla="*/ 92023 w 97957"/>
                <a:gd name="connsiteY5" fmla="*/ 87095 h 100459"/>
                <a:gd name="connsiteX6" fmla="*/ 92085 w 97957"/>
                <a:gd name="connsiteY6" fmla="*/ 87090 h 100459"/>
                <a:gd name="connsiteX7" fmla="*/ 97958 w 97957"/>
                <a:gd name="connsiteY7" fmla="*/ 89964 h 100459"/>
                <a:gd name="connsiteX8" fmla="*/ 97958 w 97957"/>
                <a:gd name="connsiteY8" fmla="*/ 89964 h 100459"/>
                <a:gd name="connsiteX9" fmla="*/ 7372 w 97957"/>
                <a:gd name="connsiteY9" fmla="*/ 0 h 100459"/>
                <a:gd name="connsiteX10" fmla="*/ 6497 w 97957"/>
                <a:gd name="connsiteY10" fmla="*/ 0 h 100459"/>
                <a:gd name="connsiteX11" fmla="*/ 10121 w 97957"/>
                <a:gd name="connsiteY11" fmla="*/ 5248 h 100459"/>
                <a:gd name="connsiteX12" fmla="*/ 4748 w 97957"/>
                <a:gd name="connsiteY12" fmla="*/ 18618 h 10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57" h="100459">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w="12483" cap="flat">
              <a:noFill/>
              <a:prstDash val="solid"/>
              <a:miter/>
            </a:ln>
          </p:spPr>
          <p:txBody>
            <a:bodyPr rtlCol="0" anchor="ctr"/>
            <a:lstStyle/>
            <a:p>
              <a:endParaRPr lang="en-US" dirty="0"/>
            </a:p>
          </p:txBody>
        </p:sp>
        <p:sp>
          <p:nvSpPr>
            <p:cNvPr id="1300" name="Freeform: Shape 1299">
              <a:extLst>
                <a:ext uri="{FF2B5EF4-FFF2-40B4-BE49-F238E27FC236}">
                  <a16:creationId xmlns:a16="http://schemas.microsoft.com/office/drawing/2014/main" id="{79D596CD-1CFE-4970-BE4E-B2FF5EBBCC33}"/>
                </a:ext>
              </a:extLst>
            </p:cNvPr>
            <p:cNvSpPr/>
            <p:nvPr/>
          </p:nvSpPr>
          <p:spPr>
            <a:xfrm>
              <a:off x="9197431" y="3497487"/>
              <a:ext cx="109952" cy="59975"/>
            </a:xfrm>
            <a:custGeom>
              <a:avLst/>
              <a:gdLst>
                <a:gd name="connsiteX0" fmla="*/ 108953 w 109952"/>
                <a:gd name="connsiteY0" fmla="*/ 2499 h 59975"/>
                <a:gd name="connsiteX1" fmla="*/ 108953 w 109952"/>
                <a:gd name="connsiteY1" fmla="*/ 1874 h 59975"/>
                <a:gd name="connsiteX2" fmla="*/ 108953 w 109952"/>
                <a:gd name="connsiteY2" fmla="*/ 1249 h 59975"/>
                <a:gd name="connsiteX3" fmla="*/ 108953 w 109952"/>
                <a:gd name="connsiteY3" fmla="*/ 0 h 59975"/>
                <a:gd name="connsiteX4" fmla="*/ 0 w 109952"/>
                <a:gd name="connsiteY4" fmla="*/ 55853 h 59975"/>
                <a:gd name="connsiteX5" fmla="*/ 0 w 109952"/>
                <a:gd name="connsiteY5" fmla="*/ 59976 h 59975"/>
                <a:gd name="connsiteX6" fmla="*/ 109952 w 109952"/>
                <a:gd name="connsiteY6" fmla="*/ 3499 h 5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52" h="59975">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w="12483" cap="flat">
              <a:noFill/>
              <a:prstDash val="solid"/>
              <a:miter/>
            </a:ln>
          </p:spPr>
          <p:txBody>
            <a:bodyPr rtlCol="0" anchor="ctr"/>
            <a:lstStyle/>
            <a:p>
              <a:endParaRPr lang="en-US" dirty="0"/>
            </a:p>
          </p:txBody>
        </p:sp>
        <p:sp>
          <p:nvSpPr>
            <p:cNvPr id="1301" name="Freeform: Shape 1300">
              <a:extLst>
                <a:ext uri="{FF2B5EF4-FFF2-40B4-BE49-F238E27FC236}">
                  <a16:creationId xmlns:a16="http://schemas.microsoft.com/office/drawing/2014/main" id="{07958446-F4C5-4C34-9010-9289330177F8}"/>
                </a:ext>
              </a:extLst>
            </p:cNvPr>
            <p:cNvSpPr/>
            <p:nvPr/>
          </p:nvSpPr>
          <p:spPr>
            <a:xfrm>
              <a:off x="9207177" y="2637955"/>
              <a:ext cx="2498" cy="1999"/>
            </a:xfrm>
            <a:custGeom>
              <a:avLst/>
              <a:gdLst>
                <a:gd name="connsiteX0" fmla="*/ 2499 w 2498"/>
                <a:gd name="connsiteY0" fmla="*/ 0 h 1999"/>
                <a:gd name="connsiteX1" fmla="*/ 0 w 2498"/>
                <a:gd name="connsiteY1" fmla="*/ 1999 h 1999"/>
                <a:gd name="connsiteX2" fmla="*/ 0 w 2498"/>
                <a:gd name="connsiteY2" fmla="*/ 1999 h 1999"/>
                <a:gd name="connsiteX3" fmla="*/ 2499 w 2498"/>
                <a:gd name="connsiteY3" fmla="*/ 0 h 1999"/>
              </a:gdLst>
              <a:ahLst/>
              <a:cxnLst>
                <a:cxn ang="0">
                  <a:pos x="connsiteX0" y="connsiteY0"/>
                </a:cxn>
                <a:cxn ang="0">
                  <a:pos x="connsiteX1" y="connsiteY1"/>
                </a:cxn>
                <a:cxn ang="0">
                  <a:pos x="connsiteX2" y="connsiteY2"/>
                </a:cxn>
                <a:cxn ang="0">
                  <a:pos x="connsiteX3" y="connsiteY3"/>
                </a:cxn>
              </a:cxnLst>
              <a:rect l="l" t="t" r="r" b="b"/>
              <a:pathLst>
                <a:path w="2498" h="1999">
                  <a:moveTo>
                    <a:pt x="2499" y="0"/>
                  </a:moveTo>
                  <a:cubicBezTo>
                    <a:pt x="1799" y="812"/>
                    <a:pt x="949" y="1487"/>
                    <a:pt x="0" y="1999"/>
                  </a:cubicBezTo>
                  <a:lnTo>
                    <a:pt x="0" y="1999"/>
                  </a:lnTo>
                  <a:cubicBezTo>
                    <a:pt x="937" y="1474"/>
                    <a:pt x="1786" y="800"/>
                    <a:pt x="2499" y="0"/>
                  </a:cubicBezTo>
                  <a:close/>
                </a:path>
              </a:pathLst>
            </a:custGeom>
            <a:solidFill>
              <a:srgbClr val="000000"/>
            </a:solidFill>
            <a:ln w="12483" cap="flat">
              <a:noFill/>
              <a:prstDash val="solid"/>
              <a:miter/>
            </a:ln>
          </p:spPr>
          <p:txBody>
            <a:bodyPr rtlCol="0" anchor="ctr"/>
            <a:lstStyle/>
            <a:p>
              <a:endParaRPr lang="en-US" dirty="0"/>
            </a:p>
          </p:txBody>
        </p:sp>
        <p:sp>
          <p:nvSpPr>
            <p:cNvPr id="1302" name="Freeform: Shape 1301">
              <a:extLst>
                <a:ext uri="{FF2B5EF4-FFF2-40B4-BE49-F238E27FC236}">
                  <a16:creationId xmlns:a16="http://schemas.microsoft.com/office/drawing/2014/main" id="{FA0F8CFD-ED7A-4174-849B-A9E7A1536542}"/>
                </a:ext>
              </a:extLst>
            </p:cNvPr>
            <p:cNvSpPr/>
            <p:nvPr/>
          </p:nvSpPr>
          <p:spPr>
            <a:xfrm>
              <a:off x="9139581" y="2625960"/>
              <a:ext cx="67221" cy="40608"/>
            </a:xfrm>
            <a:custGeom>
              <a:avLst/>
              <a:gdLst>
                <a:gd name="connsiteX0" fmla="*/ 12744 w 67221"/>
                <a:gd name="connsiteY0" fmla="*/ 32737 h 40608"/>
                <a:gd name="connsiteX1" fmla="*/ 12744 w 67221"/>
                <a:gd name="connsiteY1" fmla="*/ 40609 h 40608"/>
                <a:gd name="connsiteX2" fmla="*/ 67221 w 67221"/>
                <a:gd name="connsiteY2" fmla="*/ 13994 h 40608"/>
                <a:gd name="connsiteX3" fmla="*/ 57475 w 67221"/>
                <a:gd name="connsiteY3" fmla="*/ 11495 h 40608"/>
                <a:gd name="connsiteX4" fmla="*/ 47979 w 67221"/>
                <a:gd name="connsiteY4" fmla="*/ 0 h 40608"/>
                <a:gd name="connsiteX5" fmla="*/ 0 w 67221"/>
                <a:gd name="connsiteY5" fmla="*/ 23366 h 40608"/>
                <a:gd name="connsiteX6" fmla="*/ 0 w 67221"/>
                <a:gd name="connsiteY6" fmla="*/ 23366 h 40608"/>
                <a:gd name="connsiteX7" fmla="*/ 3124 w 67221"/>
                <a:gd name="connsiteY7" fmla="*/ 22366 h 40608"/>
                <a:gd name="connsiteX8" fmla="*/ 12770 w 67221"/>
                <a:gd name="connsiteY8" fmla="*/ 32212 h 40608"/>
                <a:gd name="connsiteX9" fmla="*/ 12744 w 67221"/>
                <a:gd name="connsiteY9" fmla="*/ 32737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1" h="40608">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w="12483" cap="flat">
              <a:noFill/>
              <a:prstDash val="solid"/>
              <a:miter/>
            </a:ln>
          </p:spPr>
          <p:txBody>
            <a:bodyPr rtlCol="0" anchor="ctr"/>
            <a:lstStyle/>
            <a:p>
              <a:endParaRPr lang="en-US" dirty="0"/>
            </a:p>
          </p:txBody>
        </p:sp>
        <p:sp>
          <p:nvSpPr>
            <p:cNvPr id="1303" name="Freeform: Shape 1302">
              <a:extLst>
                <a:ext uri="{FF2B5EF4-FFF2-40B4-BE49-F238E27FC236}">
                  <a16:creationId xmlns:a16="http://schemas.microsoft.com/office/drawing/2014/main" id="{3D0062D1-919E-47E4-BB07-0219B2849B78}"/>
                </a:ext>
              </a:extLst>
            </p:cNvPr>
            <p:cNvSpPr/>
            <p:nvPr/>
          </p:nvSpPr>
          <p:spPr>
            <a:xfrm>
              <a:off x="9211050" y="262383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304" name="Freeform: Shape 1303">
              <a:extLst>
                <a:ext uri="{FF2B5EF4-FFF2-40B4-BE49-F238E27FC236}">
                  <a16:creationId xmlns:a16="http://schemas.microsoft.com/office/drawing/2014/main" id="{EF7CF88A-F8E9-45BA-BA94-816B02AE9030}"/>
                </a:ext>
              </a:extLst>
            </p:cNvPr>
            <p:cNvSpPr/>
            <p:nvPr/>
          </p:nvSpPr>
          <p:spPr>
            <a:xfrm>
              <a:off x="8665224" y="3077030"/>
              <a:ext cx="28800" cy="161685"/>
            </a:xfrm>
            <a:custGeom>
              <a:avLst/>
              <a:gdLst>
                <a:gd name="connsiteX0" fmla="*/ 26801 w 28800"/>
                <a:gd name="connsiteY0" fmla="*/ 152689 h 161685"/>
                <a:gd name="connsiteX1" fmla="*/ 28800 w 28800"/>
                <a:gd name="connsiteY1" fmla="*/ 155438 h 161685"/>
                <a:gd name="connsiteX2" fmla="*/ 18679 w 28800"/>
                <a:gd name="connsiteY2" fmla="*/ 15619 h 161685"/>
                <a:gd name="connsiteX3" fmla="*/ 13432 w 28800"/>
                <a:gd name="connsiteY3" fmla="*/ 8872 h 161685"/>
                <a:gd name="connsiteX4" fmla="*/ 11807 w 28800"/>
                <a:gd name="connsiteY4" fmla="*/ 9621 h 161685"/>
                <a:gd name="connsiteX5" fmla="*/ 750 w 28800"/>
                <a:gd name="connsiteY5" fmla="*/ 5385 h 161685"/>
                <a:gd name="connsiteX6" fmla="*/ 187 w 28800"/>
                <a:gd name="connsiteY6" fmla="*/ 3624 h 161685"/>
                <a:gd name="connsiteX7" fmla="*/ 187 w 28800"/>
                <a:gd name="connsiteY7" fmla="*/ 0 h 161685"/>
                <a:gd name="connsiteX8" fmla="*/ 187 w 28800"/>
                <a:gd name="connsiteY8" fmla="*/ 0 h 161685"/>
                <a:gd name="connsiteX9" fmla="*/ 11807 w 28800"/>
                <a:gd name="connsiteY9" fmla="*/ 160436 h 161685"/>
                <a:gd name="connsiteX10" fmla="*/ 11807 w 28800"/>
                <a:gd name="connsiteY10" fmla="*/ 161686 h 161685"/>
                <a:gd name="connsiteX11" fmla="*/ 14306 w 28800"/>
                <a:gd name="connsiteY11" fmla="*/ 151565 h 161685"/>
                <a:gd name="connsiteX12" fmla="*/ 25614 w 28800"/>
                <a:gd name="connsiteY12" fmla="*/ 151265 h 161685"/>
                <a:gd name="connsiteX13" fmla="*/ 26801 w 28800"/>
                <a:gd name="connsiteY13" fmla="*/ 152689 h 1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00" h="161685">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w="12483" cap="flat">
              <a:noFill/>
              <a:prstDash val="solid"/>
              <a:miter/>
            </a:ln>
          </p:spPr>
          <p:txBody>
            <a:bodyPr rtlCol="0" anchor="ctr"/>
            <a:lstStyle/>
            <a:p>
              <a:endParaRPr lang="en-US" dirty="0"/>
            </a:p>
          </p:txBody>
        </p:sp>
        <p:sp>
          <p:nvSpPr>
            <p:cNvPr id="1305" name="Freeform: Shape 1304">
              <a:extLst>
                <a:ext uri="{FF2B5EF4-FFF2-40B4-BE49-F238E27FC236}">
                  <a16:creationId xmlns:a16="http://schemas.microsoft.com/office/drawing/2014/main" id="{CFBC3169-574E-412A-82DF-52D7DF4C3C81}"/>
                </a:ext>
              </a:extLst>
            </p:cNvPr>
            <p:cNvSpPr/>
            <p:nvPr/>
          </p:nvSpPr>
          <p:spPr>
            <a:xfrm>
              <a:off x="8681779" y="3083527"/>
              <a:ext cx="1624" cy="2873"/>
            </a:xfrm>
            <a:custGeom>
              <a:avLst/>
              <a:gdLst>
                <a:gd name="connsiteX0" fmla="*/ 1375 w 1624"/>
                <a:gd name="connsiteY0" fmla="*/ 0 h 2873"/>
                <a:gd name="connsiteX1" fmla="*/ 0 w 1624"/>
                <a:gd name="connsiteY1" fmla="*/ 750 h 2873"/>
                <a:gd name="connsiteX2" fmla="*/ 1624 w 1624"/>
                <a:gd name="connsiteY2" fmla="*/ 2874 h 2873"/>
                <a:gd name="connsiteX3" fmla="*/ 1375 w 1624"/>
                <a:gd name="connsiteY3" fmla="*/ 0 h 2873"/>
              </a:gdLst>
              <a:ahLst/>
              <a:cxnLst>
                <a:cxn ang="0">
                  <a:pos x="connsiteX0" y="connsiteY0"/>
                </a:cxn>
                <a:cxn ang="0">
                  <a:pos x="connsiteX1" y="connsiteY1"/>
                </a:cxn>
                <a:cxn ang="0">
                  <a:pos x="connsiteX2" y="connsiteY2"/>
                </a:cxn>
                <a:cxn ang="0">
                  <a:pos x="connsiteX3" y="connsiteY3"/>
                </a:cxn>
              </a:cxnLst>
              <a:rect l="l" t="t" r="r" b="b"/>
              <a:pathLst>
                <a:path w="1624" h="2873">
                  <a:moveTo>
                    <a:pt x="1375" y="0"/>
                  </a:moveTo>
                  <a:lnTo>
                    <a:pt x="0" y="750"/>
                  </a:lnTo>
                  <a:lnTo>
                    <a:pt x="1624" y="2874"/>
                  </a:lnTo>
                  <a:lnTo>
                    <a:pt x="1375" y="0"/>
                  </a:lnTo>
                  <a:close/>
                </a:path>
              </a:pathLst>
            </a:custGeom>
            <a:solidFill>
              <a:srgbClr val="000000"/>
            </a:solidFill>
            <a:ln w="12483" cap="flat">
              <a:noFill/>
              <a:prstDash val="solid"/>
              <a:miter/>
            </a:ln>
          </p:spPr>
          <p:txBody>
            <a:bodyPr rtlCol="0" anchor="ctr"/>
            <a:lstStyle/>
            <a:p>
              <a:endParaRPr lang="en-US" dirty="0"/>
            </a:p>
          </p:txBody>
        </p:sp>
        <p:sp>
          <p:nvSpPr>
            <p:cNvPr id="1306" name="Freeform: Shape 1305">
              <a:extLst>
                <a:ext uri="{FF2B5EF4-FFF2-40B4-BE49-F238E27FC236}">
                  <a16:creationId xmlns:a16="http://schemas.microsoft.com/office/drawing/2014/main" id="{F18322C6-2D08-4FAB-80E3-76334A912B2E}"/>
                </a:ext>
              </a:extLst>
            </p:cNvPr>
            <p:cNvSpPr/>
            <p:nvPr/>
          </p:nvSpPr>
          <p:spPr>
            <a:xfrm>
              <a:off x="7565136" y="4560813"/>
              <a:ext cx="751" cy="1874"/>
            </a:xfrm>
            <a:custGeom>
              <a:avLst/>
              <a:gdLst>
                <a:gd name="connsiteX0" fmla="*/ 625 w 751"/>
                <a:gd name="connsiteY0" fmla="*/ 1125 h 1874"/>
                <a:gd name="connsiteX1" fmla="*/ 0 w 751"/>
                <a:gd name="connsiteY1" fmla="*/ 0 h 1874"/>
                <a:gd name="connsiteX2" fmla="*/ 750 w 751"/>
                <a:gd name="connsiteY2" fmla="*/ 1874 h 1874"/>
                <a:gd name="connsiteX3" fmla="*/ 625 w 751"/>
                <a:gd name="connsiteY3" fmla="*/ 1125 h 1874"/>
              </a:gdLst>
              <a:ahLst/>
              <a:cxnLst>
                <a:cxn ang="0">
                  <a:pos x="connsiteX0" y="connsiteY0"/>
                </a:cxn>
                <a:cxn ang="0">
                  <a:pos x="connsiteX1" y="connsiteY1"/>
                </a:cxn>
                <a:cxn ang="0">
                  <a:pos x="connsiteX2" y="connsiteY2"/>
                </a:cxn>
                <a:cxn ang="0">
                  <a:pos x="connsiteX3" y="connsiteY3"/>
                </a:cxn>
              </a:cxnLst>
              <a:rect l="l" t="t" r="r" b="b"/>
              <a:pathLst>
                <a:path w="751" h="1874">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w="12483" cap="flat">
              <a:noFill/>
              <a:prstDash val="solid"/>
              <a:miter/>
            </a:ln>
          </p:spPr>
          <p:txBody>
            <a:bodyPr rtlCol="0" anchor="ctr"/>
            <a:lstStyle/>
            <a:p>
              <a:endParaRPr lang="en-US" dirty="0"/>
            </a:p>
          </p:txBody>
        </p:sp>
        <p:sp>
          <p:nvSpPr>
            <p:cNvPr id="1307" name="Freeform: Shape 1306">
              <a:extLst>
                <a:ext uri="{FF2B5EF4-FFF2-40B4-BE49-F238E27FC236}">
                  <a16:creationId xmlns:a16="http://schemas.microsoft.com/office/drawing/2014/main" id="{CC845155-3696-41C9-A7AF-975BAE71F5F3}"/>
                </a:ext>
              </a:extLst>
            </p:cNvPr>
            <p:cNvSpPr/>
            <p:nvPr/>
          </p:nvSpPr>
          <p:spPr>
            <a:xfrm>
              <a:off x="7527903" y="4562688"/>
              <a:ext cx="33735" cy="24490"/>
            </a:xfrm>
            <a:custGeom>
              <a:avLst/>
              <a:gdLst>
                <a:gd name="connsiteX0" fmla="*/ 4623 w 33735"/>
                <a:gd name="connsiteY0" fmla="*/ 13370 h 24490"/>
                <a:gd name="connsiteX1" fmla="*/ 11870 w 33735"/>
                <a:gd name="connsiteY1" fmla="*/ 24490 h 24490"/>
                <a:gd name="connsiteX2" fmla="*/ 33111 w 33735"/>
                <a:gd name="connsiteY2" fmla="*/ 13494 h 24490"/>
                <a:gd name="connsiteX3" fmla="*/ 33735 w 33735"/>
                <a:gd name="connsiteY3" fmla="*/ 13494 h 24490"/>
                <a:gd name="connsiteX4" fmla="*/ 33735 w 33735"/>
                <a:gd name="connsiteY4" fmla="*/ 13494 h 24490"/>
                <a:gd name="connsiteX5" fmla="*/ 22728 w 33735"/>
                <a:gd name="connsiteY5" fmla="*/ 11858 h 24490"/>
                <a:gd name="connsiteX6" fmla="*/ 22240 w 33735"/>
                <a:gd name="connsiteY6" fmla="*/ 11120 h 24490"/>
                <a:gd name="connsiteX7" fmla="*/ 14993 w 33735"/>
                <a:gd name="connsiteY7" fmla="*/ 0 h 24490"/>
                <a:gd name="connsiteX8" fmla="*/ 0 w 33735"/>
                <a:gd name="connsiteY8" fmla="*/ 7747 h 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5" h="2449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w="12483" cap="flat">
              <a:noFill/>
              <a:prstDash val="solid"/>
              <a:miter/>
            </a:ln>
          </p:spPr>
          <p:txBody>
            <a:bodyPr rtlCol="0" anchor="ctr"/>
            <a:lstStyle/>
            <a:p>
              <a:endParaRPr lang="en-US" dirty="0"/>
            </a:p>
          </p:txBody>
        </p:sp>
        <p:sp>
          <p:nvSpPr>
            <p:cNvPr id="1308" name="Freeform: Shape 1307">
              <a:extLst>
                <a:ext uri="{FF2B5EF4-FFF2-40B4-BE49-F238E27FC236}">
                  <a16:creationId xmlns:a16="http://schemas.microsoft.com/office/drawing/2014/main" id="{FEA3A173-2492-4C81-9E5B-266330A6DF7D}"/>
                </a:ext>
              </a:extLst>
            </p:cNvPr>
            <p:cNvSpPr/>
            <p:nvPr/>
          </p:nvSpPr>
          <p:spPr>
            <a:xfrm>
              <a:off x="7563637" y="4572434"/>
              <a:ext cx="1171" cy="1749"/>
            </a:xfrm>
            <a:custGeom>
              <a:avLst/>
              <a:gdLst>
                <a:gd name="connsiteX0" fmla="*/ 1124 w 1171"/>
                <a:gd name="connsiteY0" fmla="*/ 875 h 1749"/>
                <a:gd name="connsiteX1" fmla="*/ 1124 w 1171"/>
                <a:gd name="connsiteY1" fmla="*/ 0 h 1749"/>
                <a:gd name="connsiteX2" fmla="*/ 0 w 1171"/>
                <a:gd name="connsiteY2" fmla="*/ 1749 h 1749"/>
                <a:gd name="connsiteX3" fmla="*/ 1124 w 1171"/>
                <a:gd name="connsiteY3" fmla="*/ 875 h 1749"/>
              </a:gdLst>
              <a:ahLst/>
              <a:cxnLst>
                <a:cxn ang="0">
                  <a:pos x="connsiteX0" y="connsiteY0"/>
                </a:cxn>
                <a:cxn ang="0">
                  <a:pos x="connsiteX1" y="connsiteY1"/>
                </a:cxn>
                <a:cxn ang="0">
                  <a:pos x="connsiteX2" y="connsiteY2"/>
                </a:cxn>
                <a:cxn ang="0">
                  <a:pos x="connsiteX3" y="connsiteY3"/>
                </a:cxn>
              </a:cxnLst>
              <a:rect l="l" t="t" r="r" b="b"/>
              <a:pathLst>
                <a:path w="1171" h="1749">
                  <a:moveTo>
                    <a:pt x="1124" y="875"/>
                  </a:moveTo>
                  <a:cubicBezTo>
                    <a:pt x="1187" y="587"/>
                    <a:pt x="1187" y="287"/>
                    <a:pt x="1124" y="0"/>
                  </a:cubicBezTo>
                  <a:lnTo>
                    <a:pt x="0" y="1749"/>
                  </a:lnTo>
                  <a:cubicBezTo>
                    <a:pt x="462" y="1587"/>
                    <a:pt x="850" y="1274"/>
                    <a:pt x="1124" y="875"/>
                  </a:cubicBezTo>
                  <a:close/>
                </a:path>
              </a:pathLst>
            </a:custGeom>
            <a:solidFill>
              <a:srgbClr val="000000"/>
            </a:solidFill>
            <a:ln w="12483" cap="flat">
              <a:noFill/>
              <a:prstDash val="solid"/>
              <a:miter/>
            </a:ln>
          </p:spPr>
          <p:txBody>
            <a:bodyPr rtlCol="0" anchor="ctr"/>
            <a:lstStyle/>
            <a:p>
              <a:endParaRPr lang="en-US" dirty="0"/>
            </a:p>
          </p:txBody>
        </p:sp>
        <p:sp>
          <p:nvSpPr>
            <p:cNvPr id="1309" name="Freeform: Shape 1308">
              <a:extLst>
                <a:ext uri="{FF2B5EF4-FFF2-40B4-BE49-F238E27FC236}">
                  <a16:creationId xmlns:a16="http://schemas.microsoft.com/office/drawing/2014/main" id="{3372D138-CDB2-4D86-8D25-2B1C74D24E54}"/>
                </a:ext>
              </a:extLst>
            </p:cNvPr>
            <p:cNvSpPr/>
            <p:nvPr/>
          </p:nvSpPr>
          <p:spPr>
            <a:xfrm>
              <a:off x="7575132" y="4462477"/>
              <a:ext cx="25364" cy="168932"/>
            </a:xfrm>
            <a:custGeom>
              <a:avLst/>
              <a:gdLst>
                <a:gd name="connsiteX0" fmla="*/ 23115 w 25364"/>
                <a:gd name="connsiteY0" fmla="*/ 168933 h 168932"/>
                <a:gd name="connsiteX1" fmla="*/ 23115 w 25364"/>
                <a:gd name="connsiteY1" fmla="*/ 166684 h 168932"/>
                <a:gd name="connsiteX2" fmla="*/ 25227 w 25364"/>
                <a:gd name="connsiteY2" fmla="*/ 166546 h 168932"/>
                <a:gd name="connsiteX3" fmla="*/ 25364 w 25364"/>
                <a:gd name="connsiteY3" fmla="*/ 166684 h 168932"/>
                <a:gd name="connsiteX4" fmla="*/ 25364 w 25364"/>
                <a:gd name="connsiteY4" fmla="*/ 166684 h 168932"/>
                <a:gd name="connsiteX5" fmla="*/ 3748 w 25364"/>
                <a:gd name="connsiteY5" fmla="*/ 5748 h 168932"/>
                <a:gd name="connsiteX6" fmla="*/ 0 w 25364"/>
                <a:gd name="connsiteY6" fmla="*/ 0 h 168932"/>
                <a:gd name="connsiteX7" fmla="*/ 0 w 25364"/>
                <a:gd name="connsiteY7" fmla="*/ 0 h 168932"/>
                <a:gd name="connsiteX8" fmla="*/ 0 w 25364"/>
                <a:gd name="connsiteY8" fmla="*/ 0 h 168932"/>
                <a:gd name="connsiteX9" fmla="*/ 21616 w 25364"/>
                <a:gd name="connsiteY9" fmla="*/ 161311 h 168932"/>
                <a:gd name="connsiteX10" fmla="*/ 22615 w 25364"/>
                <a:gd name="connsiteY10" fmla="*/ 168683 h 16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64" h="168932">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w="12483" cap="flat">
              <a:noFill/>
              <a:prstDash val="solid"/>
              <a:miter/>
            </a:ln>
          </p:spPr>
          <p:txBody>
            <a:bodyPr rtlCol="0" anchor="ctr"/>
            <a:lstStyle/>
            <a:p>
              <a:endParaRPr lang="en-US" dirty="0"/>
            </a:p>
          </p:txBody>
        </p:sp>
        <p:sp>
          <p:nvSpPr>
            <p:cNvPr id="1310" name="Freeform: Shape 1309">
              <a:extLst>
                <a:ext uri="{FF2B5EF4-FFF2-40B4-BE49-F238E27FC236}">
                  <a16:creationId xmlns:a16="http://schemas.microsoft.com/office/drawing/2014/main" id="{B0AA5D0C-CC67-4363-B384-062949454CF9}"/>
                </a:ext>
              </a:extLst>
            </p:cNvPr>
            <p:cNvSpPr/>
            <p:nvPr/>
          </p:nvSpPr>
          <p:spPr>
            <a:xfrm>
              <a:off x="7519156" y="4041770"/>
              <a:ext cx="59099" cy="420707"/>
            </a:xfrm>
            <a:custGeom>
              <a:avLst/>
              <a:gdLst>
                <a:gd name="connsiteX0" fmla="*/ 56850 w 59099"/>
                <a:gd name="connsiteY0" fmla="*/ 418708 h 420707"/>
                <a:gd name="connsiteX1" fmla="*/ 58762 w 59099"/>
                <a:gd name="connsiteY1" fmla="*/ 418371 h 420707"/>
                <a:gd name="connsiteX2" fmla="*/ 59099 w 59099"/>
                <a:gd name="connsiteY2" fmla="*/ 418708 h 420707"/>
                <a:gd name="connsiteX3" fmla="*/ 59099 w 59099"/>
                <a:gd name="connsiteY3" fmla="*/ 418708 h 420707"/>
                <a:gd name="connsiteX4" fmla="*/ 3748 w 59099"/>
                <a:gd name="connsiteY4" fmla="*/ 5748 h 420707"/>
                <a:gd name="connsiteX5" fmla="*/ 0 w 59099"/>
                <a:gd name="connsiteY5" fmla="*/ 0 h 420707"/>
                <a:gd name="connsiteX6" fmla="*/ 0 w 59099"/>
                <a:gd name="connsiteY6" fmla="*/ 0 h 420707"/>
                <a:gd name="connsiteX7" fmla="*/ 0 w 59099"/>
                <a:gd name="connsiteY7" fmla="*/ 0 h 420707"/>
                <a:gd name="connsiteX8" fmla="*/ 56226 w 59099"/>
                <a:gd name="connsiteY8" fmla="*/ 420707 h 420707"/>
                <a:gd name="connsiteX9" fmla="*/ 56226 w 59099"/>
                <a:gd name="connsiteY9" fmla="*/ 420707 h 420707"/>
                <a:gd name="connsiteX10" fmla="*/ 56850 w 59099"/>
                <a:gd name="connsiteY10" fmla="*/ 418708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099" h="420707">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w="12483" cap="flat">
              <a:noFill/>
              <a:prstDash val="solid"/>
              <a:miter/>
            </a:ln>
          </p:spPr>
          <p:txBody>
            <a:bodyPr rtlCol="0" anchor="ctr"/>
            <a:lstStyle/>
            <a:p>
              <a:endParaRPr lang="en-US" dirty="0"/>
            </a:p>
          </p:txBody>
        </p:sp>
        <p:sp>
          <p:nvSpPr>
            <p:cNvPr id="1311" name="Freeform: Shape 1310">
              <a:extLst>
                <a:ext uri="{FF2B5EF4-FFF2-40B4-BE49-F238E27FC236}">
                  <a16:creationId xmlns:a16="http://schemas.microsoft.com/office/drawing/2014/main" id="{1C117770-C739-4671-85CD-EA7B541126D2}"/>
                </a:ext>
              </a:extLst>
            </p:cNvPr>
            <p:cNvSpPr/>
            <p:nvPr/>
          </p:nvSpPr>
          <p:spPr>
            <a:xfrm>
              <a:off x="8553584" y="5881287"/>
              <a:ext cx="7246" cy="47356"/>
            </a:xfrm>
            <a:custGeom>
              <a:avLst/>
              <a:gdLst>
                <a:gd name="connsiteX0" fmla="*/ 0 w 7246"/>
                <a:gd name="connsiteY0" fmla="*/ 0 h 47356"/>
                <a:gd name="connsiteX1" fmla="*/ 4248 w 7246"/>
                <a:gd name="connsiteY1" fmla="*/ 47356 h 47356"/>
                <a:gd name="connsiteX2" fmla="*/ 5997 w 7246"/>
                <a:gd name="connsiteY2" fmla="*/ 46356 h 47356"/>
                <a:gd name="connsiteX3" fmla="*/ 5997 w 7246"/>
                <a:gd name="connsiteY3" fmla="*/ 46356 h 47356"/>
                <a:gd name="connsiteX4" fmla="*/ 7247 w 7246"/>
                <a:gd name="connsiteY4" fmla="*/ 45607 h 47356"/>
                <a:gd name="connsiteX5" fmla="*/ 3249 w 7246"/>
                <a:gd name="connsiteY5" fmla="*/ 1125 h 47356"/>
                <a:gd name="connsiteX6" fmla="*/ 0 w 7246"/>
                <a:gd name="connsiteY6" fmla="*/ 0 h 47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46" h="47356">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w="12483" cap="flat">
              <a:noFill/>
              <a:prstDash val="solid"/>
              <a:miter/>
            </a:ln>
          </p:spPr>
          <p:txBody>
            <a:bodyPr rtlCol="0" anchor="ctr"/>
            <a:lstStyle/>
            <a:p>
              <a:endParaRPr lang="en-US" dirty="0"/>
            </a:p>
          </p:txBody>
        </p:sp>
        <p:sp>
          <p:nvSpPr>
            <p:cNvPr id="1312" name="Freeform: Shape 1311">
              <a:extLst>
                <a:ext uri="{FF2B5EF4-FFF2-40B4-BE49-F238E27FC236}">
                  <a16:creationId xmlns:a16="http://schemas.microsoft.com/office/drawing/2014/main" id="{C67FEBDB-DB78-4882-B111-3434FCEF6A45}"/>
                </a:ext>
              </a:extLst>
            </p:cNvPr>
            <p:cNvSpPr/>
            <p:nvPr/>
          </p:nvSpPr>
          <p:spPr>
            <a:xfrm>
              <a:off x="8560082" y="5876039"/>
              <a:ext cx="14993" cy="49105"/>
            </a:xfrm>
            <a:custGeom>
              <a:avLst/>
              <a:gdLst>
                <a:gd name="connsiteX0" fmla="*/ 5248 w 14993"/>
                <a:gd name="connsiteY0" fmla="*/ 3249 h 49105"/>
                <a:gd name="connsiteX1" fmla="*/ 0 w 14993"/>
                <a:gd name="connsiteY1" fmla="*/ 5873 h 49105"/>
                <a:gd name="connsiteX2" fmla="*/ 3873 w 14993"/>
                <a:gd name="connsiteY2" fmla="*/ 49105 h 49105"/>
                <a:gd name="connsiteX3" fmla="*/ 14993 w 14993"/>
                <a:gd name="connsiteY3" fmla="*/ 42733 h 49105"/>
                <a:gd name="connsiteX4" fmla="*/ 11120 w 14993"/>
                <a:gd name="connsiteY4" fmla="*/ 0 h 4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3" h="49105">
                  <a:moveTo>
                    <a:pt x="5248" y="3249"/>
                  </a:moveTo>
                  <a:cubicBezTo>
                    <a:pt x="3261" y="3536"/>
                    <a:pt x="1424" y="4461"/>
                    <a:pt x="0" y="5873"/>
                  </a:cubicBezTo>
                  <a:lnTo>
                    <a:pt x="3873" y="49105"/>
                  </a:lnTo>
                  <a:lnTo>
                    <a:pt x="14993" y="42733"/>
                  </a:lnTo>
                  <a:lnTo>
                    <a:pt x="11120" y="0"/>
                  </a:lnTo>
                  <a:close/>
                </a:path>
              </a:pathLst>
            </a:custGeom>
            <a:solidFill>
              <a:srgbClr val="000000"/>
            </a:solidFill>
            <a:ln w="12483" cap="flat">
              <a:noFill/>
              <a:prstDash val="solid"/>
              <a:miter/>
            </a:ln>
          </p:spPr>
          <p:txBody>
            <a:bodyPr rtlCol="0" anchor="ctr"/>
            <a:lstStyle/>
            <a:p>
              <a:endParaRPr lang="en-US" dirty="0"/>
            </a:p>
          </p:txBody>
        </p:sp>
        <p:sp>
          <p:nvSpPr>
            <p:cNvPr id="1313" name="Freeform: Shape 1312">
              <a:extLst>
                <a:ext uri="{FF2B5EF4-FFF2-40B4-BE49-F238E27FC236}">
                  <a16:creationId xmlns:a16="http://schemas.microsoft.com/office/drawing/2014/main" id="{B993BCA8-09DC-4AE3-A8CC-E2528F55EB7E}"/>
                </a:ext>
              </a:extLst>
            </p:cNvPr>
            <p:cNvSpPr/>
            <p:nvPr/>
          </p:nvSpPr>
          <p:spPr>
            <a:xfrm>
              <a:off x="7598553" y="4630028"/>
              <a:ext cx="130512" cy="198677"/>
            </a:xfrm>
            <a:custGeom>
              <a:avLst/>
              <a:gdLst>
                <a:gd name="connsiteX0" fmla="*/ 129513 w 130512"/>
                <a:gd name="connsiteY0" fmla="*/ 196804 h 198677"/>
                <a:gd name="connsiteX1" fmla="*/ 130512 w 130512"/>
                <a:gd name="connsiteY1" fmla="*/ 196804 h 198677"/>
                <a:gd name="connsiteX2" fmla="*/ 130512 w 130512"/>
                <a:gd name="connsiteY2" fmla="*/ 196804 h 198677"/>
                <a:gd name="connsiteX3" fmla="*/ 130512 w 130512"/>
                <a:gd name="connsiteY3" fmla="*/ 196804 h 198677"/>
                <a:gd name="connsiteX4" fmla="*/ 2568 w 130512"/>
                <a:gd name="connsiteY4" fmla="*/ 507 h 198677"/>
                <a:gd name="connsiteX5" fmla="*/ 2568 w 130512"/>
                <a:gd name="connsiteY5" fmla="*/ 507 h 198677"/>
                <a:gd name="connsiteX6" fmla="*/ 456 w 130512"/>
                <a:gd name="connsiteY6" fmla="*/ 370 h 198677"/>
                <a:gd name="connsiteX7" fmla="*/ 319 w 130512"/>
                <a:gd name="connsiteY7" fmla="*/ 507 h 198677"/>
                <a:gd name="connsiteX8" fmla="*/ 319 w 130512"/>
                <a:gd name="connsiteY8" fmla="*/ 2756 h 198677"/>
                <a:gd name="connsiteX9" fmla="*/ 128138 w 130512"/>
                <a:gd name="connsiteY9" fmla="*/ 198678 h 1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512" h="198677">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w="12483" cap="flat">
              <a:noFill/>
              <a:prstDash val="solid"/>
              <a:miter/>
            </a:ln>
          </p:spPr>
          <p:txBody>
            <a:bodyPr rtlCol="0" anchor="ctr"/>
            <a:lstStyle/>
            <a:p>
              <a:endParaRPr lang="en-US" dirty="0"/>
            </a:p>
          </p:txBody>
        </p:sp>
        <p:sp>
          <p:nvSpPr>
            <p:cNvPr id="1314" name="Freeform: Shape 1313">
              <a:extLst>
                <a:ext uri="{FF2B5EF4-FFF2-40B4-BE49-F238E27FC236}">
                  <a16:creationId xmlns:a16="http://schemas.microsoft.com/office/drawing/2014/main" id="{6A106B93-3E1A-4327-A571-16A3ADE6A66B}"/>
                </a:ext>
              </a:extLst>
            </p:cNvPr>
            <p:cNvSpPr/>
            <p:nvPr/>
          </p:nvSpPr>
          <p:spPr>
            <a:xfrm>
              <a:off x="7575938" y="4460640"/>
              <a:ext cx="319430" cy="484894"/>
            </a:xfrm>
            <a:custGeom>
              <a:avLst/>
              <a:gdLst>
                <a:gd name="connsiteX0" fmla="*/ 319431 w 319430"/>
                <a:gd name="connsiteY0" fmla="*/ 483020 h 484894"/>
                <a:gd name="connsiteX1" fmla="*/ 2568 w 319430"/>
                <a:gd name="connsiteY1" fmla="*/ 588 h 484894"/>
                <a:gd name="connsiteX2" fmla="*/ 2568 w 319430"/>
                <a:gd name="connsiteY2" fmla="*/ 588 h 484894"/>
                <a:gd name="connsiteX3" fmla="*/ 656 w 319430"/>
                <a:gd name="connsiteY3" fmla="*/ 250 h 484894"/>
                <a:gd name="connsiteX4" fmla="*/ 319 w 319430"/>
                <a:gd name="connsiteY4" fmla="*/ 588 h 484894"/>
                <a:gd name="connsiteX5" fmla="*/ 319 w 319430"/>
                <a:gd name="connsiteY5" fmla="*/ 2837 h 484894"/>
                <a:gd name="connsiteX6" fmla="*/ 319 w 319430"/>
                <a:gd name="connsiteY6" fmla="*/ 2837 h 484894"/>
                <a:gd name="connsiteX7" fmla="*/ 4067 w 319430"/>
                <a:gd name="connsiteY7" fmla="*/ 8585 h 484894"/>
                <a:gd name="connsiteX8" fmla="*/ 316432 w 319430"/>
                <a:gd name="connsiteY8" fmla="*/ 484895 h 48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430" h="484894">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w="12483" cap="flat">
              <a:noFill/>
              <a:prstDash val="solid"/>
              <a:miter/>
            </a:ln>
          </p:spPr>
          <p:txBody>
            <a:bodyPr rtlCol="0" anchor="ctr"/>
            <a:lstStyle/>
            <a:p>
              <a:endParaRPr lang="en-US" dirty="0"/>
            </a:p>
          </p:txBody>
        </p:sp>
        <p:sp>
          <p:nvSpPr>
            <p:cNvPr id="1315" name="Freeform: Shape 1314">
              <a:extLst>
                <a:ext uri="{FF2B5EF4-FFF2-40B4-BE49-F238E27FC236}">
                  <a16:creationId xmlns:a16="http://schemas.microsoft.com/office/drawing/2014/main" id="{89F0B0C6-3D9B-4743-A46E-3DF248FE42F6}"/>
                </a:ext>
              </a:extLst>
            </p:cNvPr>
            <p:cNvSpPr/>
            <p:nvPr/>
          </p:nvSpPr>
          <p:spPr>
            <a:xfrm>
              <a:off x="7518157" y="4040895"/>
              <a:ext cx="1003691" cy="1498777"/>
            </a:xfrm>
            <a:custGeom>
              <a:avLst/>
              <a:gdLst>
                <a:gd name="connsiteX0" fmla="*/ 1003067 w 1003691"/>
                <a:gd name="connsiteY0" fmla="*/ 1498527 h 1498777"/>
                <a:gd name="connsiteX1" fmla="*/ 1003067 w 1003691"/>
                <a:gd name="connsiteY1" fmla="*/ 1497778 h 1498777"/>
                <a:gd name="connsiteX2" fmla="*/ 1003067 w 1003691"/>
                <a:gd name="connsiteY2" fmla="*/ 1497028 h 1498777"/>
                <a:gd name="connsiteX3" fmla="*/ 1003691 w 1003691"/>
                <a:gd name="connsiteY3" fmla="*/ 1497028 h 1498777"/>
                <a:gd name="connsiteX4" fmla="*/ 4123 w 1003691"/>
                <a:gd name="connsiteY4" fmla="*/ 1624 h 1498777"/>
                <a:gd name="connsiteX5" fmla="*/ 2999 w 1003691"/>
                <a:gd name="connsiteY5" fmla="*/ 0 h 1498777"/>
                <a:gd name="connsiteX6" fmla="*/ 2999 w 1003691"/>
                <a:gd name="connsiteY6" fmla="*/ 0 h 1498777"/>
                <a:gd name="connsiteX7" fmla="*/ 1624 w 1003691"/>
                <a:gd name="connsiteY7" fmla="*/ 2249 h 1498777"/>
                <a:gd name="connsiteX8" fmla="*/ 0 w 1003691"/>
                <a:gd name="connsiteY8" fmla="*/ 1000 h 1498777"/>
                <a:gd name="connsiteX9" fmla="*/ 0 w 1003691"/>
                <a:gd name="connsiteY9" fmla="*/ 1000 h 1498777"/>
                <a:gd name="connsiteX10" fmla="*/ 3748 w 1003691"/>
                <a:gd name="connsiteY10" fmla="*/ 6747 h 1498777"/>
                <a:gd name="connsiteX11" fmla="*/ 1001317 w 1003691"/>
                <a:gd name="connsiteY11" fmla="*/ 1498778 h 1498777"/>
                <a:gd name="connsiteX12" fmla="*/ 1003067 w 1003691"/>
                <a:gd name="connsiteY12" fmla="*/ 1498527 h 1498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3691" h="1498777">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w="12483" cap="flat">
              <a:noFill/>
              <a:prstDash val="solid"/>
              <a:miter/>
            </a:ln>
          </p:spPr>
          <p:txBody>
            <a:bodyPr rtlCol="0" anchor="ctr"/>
            <a:lstStyle/>
            <a:p>
              <a:endParaRPr lang="en-US" dirty="0"/>
            </a:p>
          </p:txBody>
        </p:sp>
        <p:sp>
          <p:nvSpPr>
            <p:cNvPr id="1316" name="Freeform: Shape 1315">
              <a:extLst>
                <a:ext uri="{FF2B5EF4-FFF2-40B4-BE49-F238E27FC236}">
                  <a16:creationId xmlns:a16="http://schemas.microsoft.com/office/drawing/2014/main" id="{C2F32AA2-0273-42F5-A249-DD1AA52C9E46}"/>
                </a:ext>
              </a:extLst>
            </p:cNvPr>
            <p:cNvSpPr/>
            <p:nvPr/>
          </p:nvSpPr>
          <p:spPr>
            <a:xfrm>
              <a:off x="11531914" y="2323006"/>
              <a:ext cx="17125" cy="231107"/>
            </a:xfrm>
            <a:custGeom>
              <a:avLst/>
              <a:gdLst>
                <a:gd name="connsiteX0" fmla="*/ 16126 w 17125"/>
                <a:gd name="connsiteY0" fmla="*/ 2199 h 231107"/>
                <a:gd name="connsiteX1" fmla="*/ 14802 w 17125"/>
                <a:gd name="connsiteY1" fmla="*/ 100 h 231107"/>
                <a:gd name="connsiteX2" fmla="*/ 14627 w 17125"/>
                <a:gd name="connsiteY2" fmla="*/ 75 h 231107"/>
                <a:gd name="connsiteX3" fmla="*/ 13752 w 17125"/>
                <a:gd name="connsiteY3" fmla="*/ 75 h 231107"/>
                <a:gd name="connsiteX4" fmla="*/ 13752 w 17125"/>
                <a:gd name="connsiteY4" fmla="*/ 75 h 231107"/>
                <a:gd name="connsiteX5" fmla="*/ 13752 w 17125"/>
                <a:gd name="connsiteY5" fmla="*/ 75 h 231107"/>
                <a:gd name="connsiteX6" fmla="*/ 13752 w 17125"/>
                <a:gd name="connsiteY6" fmla="*/ 75 h 231107"/>
                <a:gd name="connsiteX7" fmla="*/ 13752 w 17125"/>
                <a:gd name="connsiteY7" fmla="*/ 1075 h 231107"/>
                <a:gd name="connsiteX8" fmla="*/ 8 w 17125"/>
                <a:gd name="connsiteY8" fmla="*/ 227609 h 231107"/>
                <a:gd name="connsiteX9" fmla="*/ 8 w 17125"/>
                <a:gd name="connsiteY9" fmla="*/ 228984 h 231107"/>
                <a:gd name="connsiteX10" fmla="*/ 1507 w 17125"/>
                <a:gd name="connsiteY10" fmla="*/ 231108 h 231107"/>
                <a:gd name="connsiteX11" fmla="*/ 3256 w 17125"/>
                <a:gd name="connsiteY11" fmla="*/ 229234 h 231107"/>
                <a:gd name="connsiteX12" fmla="*/ 3256 w 17125"/>
                <a:gd name="connsiteY12" fmla="*/ 228234 h 231107"/>
                <a:gd name="connsiteX13" fmla="*/ 17126 w 17125"/>
                <a:gd name="connsiteY13" fmla="*/ 1574 h 2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25" h="231107">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w="12483" cap="flat">
              <a:noFill/>
              <a:prstDash val="solid"/>
              <a:miter/>
            </a:ln>
          </p:spPr>
          <p:txBody>
            <a:bodyPr rtlCol="0" anchor="ctr"/>
            <a:lstStyle/>
            <a:p>
              <a:endParaRPr lang="en-US" dirty="0"/>
            </a:p>
          </p:txBody>
        </p:sp>
        <p:sp>
          <p:nvSpPr>
            <p:cNvPr id="1317" name="Freeform: Shape 1316">
              <a:extLst>
                <a:ext uri="{FF2B5EF4-FFF2-40B4-BE49-F238E27FC236}">
                  <a16:creationId xmlns:a16="http://schemas.microsoft.com/office/drawing/2014/main" id="{B5597308-B76B-48BF-BE0E-93B8A678599D}"/>
                </a:ext>
              </a:extLst>
            </p:cNvPr>
            <p:cNvSpPr/>
            <p:nvPr/>
          </p:nvSpPr>
          <p:spPr>
            <a:xfrm>
              <a:off x="7863508" y="6470302"/>
              <a:ext cx="56725" cy="402839"/>
            </a:xfrm>
            <a:custGeom>
              <a:avLst/>
              <a:gdLst>
                <a:gd name="connsiteX0" fmla="*/ 1124 w 56725"/>
                <a:gd name="connsiteY0" fmla="*/ 500 h 402839"/>
                <a:gd name="connsiteX1" fmla="*/ 0 w 56725"/>
                <a:gd name="connsiteY1" fmla="*/ 500 h 402839"/>
                <a:gd name="connsiteX2" fmla="*/ 0 w 56725"/>
                <a:gd name="connsiteY2" fmla="*/ 500 h 402839"/>
                <a:gd name="connsiteX3" fmla="*/ 0 w 56725"/>
                <a:gd name="connsiteY3" fmla="*/ 500 h 402839"/>
                <a:gd name="connsiteX4" fmla="*/ 0 w 56725"/>
                <a:gd name="connsiteY4" fmla="*/ 500 h 402839"/>
                <a:gd name="connsiteX5" fmla="*/ 53477 w 56725"/>
                <a:gd name="connsiteY5" fmla="*/ 402839 h 402839"/>
                <a:gd name="connsiteX6" fmla="*/ 56725 w 56725"/>
                <a:gd name="connsiteY6" fmla="*/ 402839 h 402839"/>
                <a:gd name="connsiteX7" fmla="*/ 1124 w 56725"/>
                <a:gd name="connsiteY7" fmla="*/ 0 h 40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5" h="402839">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318" name="Freeform: Shape 1317">
              <a:extLst>
                <a:ext uri="{FF2B5EF4-FFF2-40B4-BE49-F238E27FC236}">
                  <a16:creationId xmlns:a16="http://schemas.microsoft.com/office/drawing/2014/main" id="{19C6798A-F693-40B1-BE4E-E0A30326738E}"/>
                </a:ext>
              </a:extLst>
            </p:cNvPr>
            <p:cNvSpPr/>
            <p:nvPr/>
          </p:nvSpPr>
          <p:spPr>
            <a:xfrm>
              <a:off x="11576028" y="3502860"/>
              <a:ext cx="23989" cy="314624"/>
            </a:xfrm>
            <a:custGeom>
              <a:avLst/>
              <a:gdLst>
                <a:gd name="connsiteX0" fmla="*/ 2999 w 23989"/>
                <a:gd name="connsiteY0" fmla="*/ 314624 h 314624"/>
                <a:gd name="connsiteX1" fmla="*/ 23989 w 23989"/>
                <a:gd name="connsiteY1" fmla="*/ 0 h 314624"/>
                <a:gd name="connsiteX2" fmla="*/ 20741 w 23989"/>
                <a:gd name="connsiteY2" fmla="*/ 1874 h 314624"/>
                <a:gd name="connsiteX3" fmla="*/ 0 w 23989"/>
                <a:gd name="connsiteY3" fmla="*/ 311251 h 314624"/>
                <a:gd name="connsiteX4" fmla="*/ 2999 w 23989"/>
                <a:gd name="connsiteY4" fmla="*/ 314624 h 31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9" h="314624">
                  <a:moveTo>
                    <a:pt x="2999" y="314624"/>
                  </a:moveTo>
                  <a:lnTo>
                    <a:pt x="23989" y="0"/>
                  </a:lnTo>
                  <a:lnTo>
                    <a:pt x="20741" y="1874"/>
                  </a:lnTo>
                  <a:lnTo>
                    <a:pt x="0" y="311251"/>
                  </a:lnTo>
                  <a:lnTo>
                    <a:pt x="2999" y="314624"/>
                  </a:lnTo>
                  <a:close/>
                </a:path>
              </a:pathLst>
            </a:custGeom>
            <a:solidFill>
              <a:srgbClr val="000000"/>
            </a:solidFill>
            <a:ln w="12483" cap="flat">
              <a:noFill/>
              <a:prstDash val="solid"/>
              <a:miter/>
            </a:ln>
          </p:spPr>
          <p:txBody>
            <a:bodyPr rtlCol="0" anchor="ctr"/>
            <a:lstStyle/>
            <a:p>
              <a:endParaRPr lang="en-US" dirty="0"/>
            </a:p>
          </p:txBody>
        </p:sp>
        <p:sp>
          <p:nvSpPr>
            <p:cNvPr id="1319" name="Freeform: Shape 1318">
              <a:extLst>
                <a:ext uri="{FF2B5EF4-FFF2-40B4-BE49-F238E27FC236}">
                  <a16:creationId xmlns:a16="http://schemas.microsoft.com/office/drawing/2014/main" id="{6A5352B3-4C09-4518-B69F-DC764B0F43C7}"/>
                </a:ext>
              </a:extLst>
            </p:cNvPr>
            <p:cNvSpPr/>
            <p:nvPr/>
          </p:nvSpPr>
          <p:spPr>
            <a:xfrm>
              <a:off x="8698016" y="6400447"/>
              <a:ext cx="71975" cy="109089"/>
            </a:xfrm>
            <a:custGeom>
              <a:avLst/>
              <a:gdLst>
                <a:gd name="connsiteX0" fmla="*/ 8628 w 71975"/>
                <a:gd name="connsiteY0" fmla="*/ 9629 h 109089"/>
                <a:gd name="connsiteX1" fmla="*/ 2755 w 71975"/>
                <a:gd name="connsiteY1" fmla="*/ 507 h 109089"/>
                <a:gd name="connsiteX2" fmla="*/ 644 w 71975"/>
                <a:gd name="connsiteY2" fmla="*/ 370 h 109089"/>
                <a:gd name="connsiteX3" fmla="*/ 506 w 71975"/>
                <a:gd name="connsiteY3" fmla="*/ 507 h 109089"/>
                <a:gd name="connsiteX4" fmla="*/ 506 w 71975"/>
                <a:gd name="connsiteY4" fmla="*/ 3256 h 109089"/>
                <a:gd name="connsiteX5" fmla="*/ 5879 w 71975"/>
                <a:gd name="connsiteY5" fmla="*/ 11628 h 109089"/>
                <a:gd name="connsiteX6" fmla="*/ 12376 w 71975"/>
                <a:gd name="connsiteY6" fmla="*/ 21624 h 109089"/>
                <a:gd name="connsiteX7" fmla="*/ 68976 w 71975"/>
                <a:gd name="connsiteY7" fmla="*/ 109089 h 109089"/>
                <a:gd name="connsiteX8" fmla="*/ 71975 w 71975"/>
                <a:gd name="connsiteY8" fmla="*/ 107340 h 109089"/>
                <a:gd name="connsiteX9" fmla="*/ 11751 w 71975"/>
                <a:gd name="connsiteY9" fmla="*/ 14752 h 10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975" h="109089">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w="12483" cap="flat">
              <a:noFill/>
              <a:prstDash val="solid"/>
              <a:miter/>
            </a:ln>
          </p:spPr>
          <p:txBody>
            <a:bodyPr rtlCol="0" anchor="ctr"/>
            <a:lstStyle/>
            <a:p>
              <a:endParaRPr lang="en-US" dirty="0"/>
            </a:p>
          </p:txBody>
        </p:sp>
        <p:sp>
          <p:nvSpPr>
            <p:cNvPr id="1320" name="Freeform: Shape 1319">
              <a:extLst>
                <a:ext uri="{FF2B5EF4-FFF2-40B4-BE49-F238E27FC236}">
                  <a16:creationId xmlns:a16="http://schemas.microsoft.com/office/drawing/2014/main" id="{0439DA69-1BA3-4095-A39B-E1B235F5322C}"/>
                </a:ext>
              </a:extLst>
            </p:cNvPr>
            <p:cNvSpPr/>
            <p:nvPr/>
          </p:nvSpPr>
          <p:spPr>
            <a:xfrm>
              <a:off x="11388110" y="2973821"/>
              <a:ext cx="228401" cy="251149"/>
            </a:xfrm>
            <a:custGeom>
              <a:avLst/>
              <a:gdLst>
                <a:gd name="connsiteX0" fmla="*/ 227402 w 228401"/>
                <a:gd name="connsiteY0" fmla="*/ 249900 h 251149"/>
                <a:gd name="connsiteX1" fmla="*/ 227402 w 228401"/>
                <a:gd name="connsiteY1" fmla="*/ 249900 h 251149"/>
                <a:gd name="connsiteX2" fmla="*/ 227402 w 228401"/>
                <a:gd name="connsiteY2" fmla="*/ 249276 h 251149"/>
                <a:gd name="connsiteX3" fmla="*/ 227402 w 228401"/>
                <a:gd name="connsiteY3" fmla="*/ 249276 h 251149"/>
                <a:gd name="connsiteX4" fmla="*/ 228401 w 228401"/>
                <a:gd name="connsiteY4" fmla="*/ 249276 h 251149"/>
                <a:gd name="connsiteX5" fmla="*/ 0 w 228401"/>
                <a:gd name="connsiteY5" fmla="*/ 0 h 251149"/>
                <a:gd name="connsiteX6" fmla="*/ 0 w 228401"/>
                <a:gd name="connsiteY6" fmla="*/ 0 h 251149"/>
                <a:gd name="connsiteX7" fmla="*/ 0 w 228401"/>
                <a:gd name="connsiteY7" fmla="*/ 4873 h 251149"/>
                <a:gd name="connsiteX8" fmla="*/ 227777 w 228401"/>
                <a:gd name="connsiteY8" fmla="*/ 251150 h 25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401" h="251149">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w="12483" cap="flat">
              <a:noFill/>
              <a:prstDash val="solid"/>
              <a:miter/>
            </a:ln>
          </p:spPr>
          <p:txBody>
            <a:bodyPr rtlCol="0" anchor="ctr"/>
            <a:lstStyle/>
            <a:p>
              <a:endParaRPr lang="en-US" dirty="0"/>
            </a:p>
          </p:txBody>
        </p:sp>
        <p:sp>
          <p:nvSpPr>
            <p:cNvPr id="1321" name="Freeform: Shape 1320">
              <a:extLst>
                <a:ext uri="{FF2B5EF4-FFF2-40B4-BE49-F238E27FC236}">
                  <a16:creationId xmlns:a16="http://schemas.microsoft.com/office/drawing/2014/main" id="{217874DE-C40C-477D-AC86-4818D6E42C4C}"/>
                </a:ext>
              </a:extLst>
            </p:cNvPr>
            <p:cNvSpPr/>
            <p:nvPr/>
          </p:nvSpPr>
          <p:spPr>
            <a:xfrm>
              <a:off x="9892381" y="5507561"/>
              <a:ext cx="176048" cy="236655"/>
            </a:xfrm>
            <a:custGeom>
              <a:avLst/>
              <a:gdLst>
                <a:gd name="connsiteX0" fmla="*/ 0 w 176048"/>
                <a:gd name="connsiteY0" fmla="*/ 1749 h 236655"/>
                <a:gd name="connsiteX1" fmla="*/ 173050 w 176048"/>
                <a:gd name="connsiteY1" fmla="*/ 236656 h 236655"/>
                <a:gd name="connsiteX2" fmla="*/ 176049 w 176048"/>
                <a:gd name="connsiteY2" fmla="*/ 234906 h 236655"/>
                <a:gd name="connsiteX3" fmla="*/ 2999 w 176048"/>
                <a:gd name="connsiteY3" fmla="*/ 0 h 236655"/>
                <a:gd name="connsiteX4" fmla="*/ 0 w 176048"/>
                <a:gd name="connsiteY4" fmla="*/ 1749 h 23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8" h="236655">
                  <a:moveTo>
                    <a:pt x="0" y="1749"/>
                  </a:moveTo>
                  <a:lnTo>
                    <a:pt x="173050" y="236656"/>
                  </a:lnTo>
                  <a:lnTo>
                    <a:pt x="176049" y="234906"/>
                  </a:lnTo>
                  <a:lnTo>
                    <a:pt x="2999" y="0"/>
                  </a:lnTo>
                  <a:lnTo>
                    <a:pt x="0" y="1749"/>
                  </a:lnTo>
                  <a:close/>
                </a:path>
              </a:pathLst>
            </a:custGeom>
            <a:solidFill>
              <a:srgbClr val="000000"/>
            </a:solidFill>
            <a:ln w="12483" cap="flat">
              <a:noFill/>
              <a:prstDash val="solid"/>
              <a:miter/>
            </a:ln>
          </p:spPr>
          <p:txBody>
            <a:bodyPr rtlCol="0" anchor="ctr"/>
            <a:lstStyle/>
            <a:p>
              <a:endParaRPr lang="en-US" dirty="0"/>
            </a:p>
          </p:txBody>
        </p:sp>
        <p:sp>
          <p:nvSpPr>
            <p:cNvPr id="1322" name="Freeform: Shape 1321">
              <a:extLst>
                <a:ext uri="{FF2B5EF4-FFF2-40B4-BE49-F238E27FC236}">
                  <a16:creationId xmlns:a16="http://schemas.microsoft.com/office/drawing/2014/main" id="{052BBFAF-A9F6-4F23-967A-ABA8B4B7A1CD}"/>
                </a:ext>
              </a:extLst>
            </p:cNvPr>
            <p:cNvSpPr/>
            <p:nvPr/>
          </p:nvSpPr>
          <p:spPr>
            <a:xfrm>
              <a:off x="9871015" y="5524554"/>
              <a:ext cx="171425" cy="235031"/>
            </a:xfrm>
            <a:custGeom>
              <a:avLst/>
              <a:gdLst>
                <a:gd name="connsiteX0" fmla="*/ 125 w 171425"/>
                <a:gd name="connsiteY0" fmla="*/ 5873 h 235031"/>
                <a:gd name="connsiteX1" fmla="*/ 168427 w 171425"/>
                <a:gd name="connsiteY1" fmla="*/ 235031 h 235031"/>
                <a:gd name="connsiteX2" fmla="*/ 171426 w 171425"/>
                <a:gd name="connsiteY2" fmla="*/ 233282 h 235031"/>
                <a:gd name="connsiteX3" fmla="*/ 0 w 171425"/>
                <a:gd name="connsiteY3" fmla="*/ 0 h 235031"/>
                <a:gd name="connsiteX4" fmla="*/ 125 w 171425"/>
                <a:gd name="connsiteY4" fmla="*/ 5873 h 235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25" h="235031">
                  <a:moveTo>
                    <a:pt x="125" y="5873"/>
                  </a:moveTo>
                  <a:lnTo>
                    <a:pt x="168427" y="235031"/>
                  </a:lnTo>
                  <a:lnTo>
                    <a:pt x="171426" y="233282"/>
                  </a:lnTo>
                  <a:lnTo>
                    <a:pt x="0" y="0"/>
                  </a:lnTo>
                  <a:lnTo>
                    <a:pt x="125" y="5873"/>
                  </a:lnTo>
                  <a:close/>
                </a:path>
              </a:pathLst>
            </a:custGeom>
            <a:solidFill>
              <a:srgbClr val="000000"/>
            </a:solidFill>
            <a:ln w="12483" cap="flat">
              <a:noFill/>
              <a:prstDash val="solid"/>
              <a:miter/>
            </a:ln>
          </p:spPr>
          <p:txBody>
            <a:bodyPr rtlCol="0" anchor="ctr"/>
            <a:lstStyle/>
            <a:p>
              <a:endParaRPr lang="en-US" dirty="0"/>
            </a:p>
          </p:txBody>
        </p:sp>
        <p:sp>
          <p:nvSpPr>
            <p:cNvPr id="1323" name="Freeform: Shape 1322">
              <a:extLst>
                <a:ext uri="{FF2B5EF4-FFF2-40B4-BE49-F238E27FC236}">
                  <a16:creationId xmlns:a16="http://schemas.microsoft.com/office/drawing/2014/main" id="{8C75AF2A-4681-4EFE-87AB-7264DF6F00F5}"/>
                </a:ext>
              </a:extLst>
            </p:cNvPr>
            <p:cNvSpPr/>
            <p:nvPr/>
          </p:nvSpPr>
          <p:spPr>
            <a:xfrm>
              <a:off x="8967293" y="6243054"/>
              <a:ext cx="51839" cy="75683"/>
            </a:xfrm>
            <a:custGeom>
              <a:avLst/>
              <a:gdLst>
                <a:gd name="connsiteX0" fmla="*/ 2611 w 51839"/>
                <a:gd name="connsiteY0" fmla="*/ 588 h 75683"/>
                <a:gd name="connsiteX1" fmla="*/ 887 w 51839"/>
                <a:gd name="connsiteY1" fmla="*/ 188 h 75683"/>
                <a:gd name="connsiteX2" fmla="*/ 487 w 51839"/>
                <a:gd name="connsiteY2" fmla="*/ 588 h 75683"/>
                <a:gd name="connsiteX3" fmla="*/ 487 w 51839"/>
                <a:gd name="connsiteY3" fmla="*/ 3212 h 75683"/>
                <a:gd name="connsiteX4" fmla="*/ 5985 w 51839"/>
                <a:gd name="connsiteY4" fmla="*/ 11459 h 75683"/>
                <a:gd name="connsiteX5" fmla="*/ 5985 w 51839"/>
                <a:gd name="connsiteY5" fmla="*/ 11459 h 75683"/>
                <a:gd name="connsiteX6" fmla="*/ 48841 w 51839"/>
                <a:gd name="connsiteY6" fmla="*/ 75683 h 75683"/>
                <a:gd name="connsiteX7" fmla="*/ 51840 w 51839"/>
                <a:gd name="connsiteY7" fmla="*/ 73934 h 75683"/>
                <a:gd name="connsiteX8" fmla="*/ 8484 w 51839"/>
                <a:gd name="connsiteY8" fmla="*/ 8960 h 7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39" h="75683">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w="12483" cap="flat">
              <a:noFill/>
              <a:prstDash val="solid"/>
              <a:miter/>
            </a:ln>
          </p:spPr>
          <p:txBody>
            <a:bodyPr rtlCol="0" anchor="ctr"/>
            <a:lstStyle/>
            <a:p>
              <a:endParaRPr lang="en-US" dirty="0"/>
            </a:p>
          </p:txBody>
        </p:sp>
        <p:sp>
          <p:nvSpPr>
            <p:cNvPr id="1324" name="Freeform: Shape 1323">
              <a:extLst>
                <a:ext uri="{FF2B5EF4-FFF2-40B4-BE49-F238E27FC236}">
                  <a16:creationId xmlns:a16="http://schemas.microsoft.com/office/drawing/2014/main" id="{6F641428-4E05-4D9B-8E37-33ED17EA1F99}"/>
                </a:ext>
              </a:extLst>
            </p:cNvPr>
            <p:cNvSpPr/>
            <p:nvPr/>
          </p:nvSpPr>
          <p:spPr>
            <a:xfrm>
              <a:off x="8958784" y="6047720"/>
              <a:ext cx="149060" cy="218662"/>
            </a:xfrm>
            <a:custGeom>
              <a:avLst/>
              <a:gdLst>
                <a:gd name="connsiteX0" fmla="*/ 2999 w 149060"/>
                <a:gd name="connsiteY0" fmla="*/ 0 h 218662"/>
                <a:gd name="connsiteX1" fmla="*/ 0 w 149060"/>
                <a:gd name="connsiteY1" fmla="*/ 1749 h 218662"/>
                <a:gd name="connsiteX2" fmla="*/ 5997 w 149060"/>
                <a:gd name="connsiteY2" fmla="*/ 10496 h 218662"/>
                <a:gd name="connsiteX3" fmla="*/ 146062 w 149060"/>
                <a:gd name="connsiteY3" fmla="*/ 218663 h 218662"/>
                <a:gd name="connsiteX4" fmla="*/ 149061 w 149060"/>
                <a:gd name="connsiteY4" fmla="*/ 216913 h 218662"/>
                <a:gd name="connsiteX5" fmla="*/ 5498 w 149060"/>
                <a:gd name="connsiteY5" fmla="*/ 3748 h 218662"/>
                <a:gd name="connsiteX6" fmla="*/ 2999 w 149060"/>
                <a:gd name="connsiteY6" fmla="*/ 0 h 218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060" h="218662">
                  <a:moveTo>
                    <a:pt x="2999" y="0"/>
                  </a:moveTo>
                  <a:lnTo>
                    <a:pt x="0" y="1749"/>
                  </a:lnTo>
                  <a:lnTo>
                    <a:pt x="5997" y="10496"/>
                  </a:lnTo>
                  <a:lnTo>
                    <a:pt x="146062" y="218663"/>
                  </a:lnTo>
                  <a:lnTo>
                    <a:pt x="149061" y="216913"/>
                  </a:lnTo>
                  <a:lnTo>
                    <a:pt x="5498" y="3748"/>
                  </a:lnTo>
                  <a:lnTo>
                    <a:pt x="2999" y="0"/>
                  </a:lnTo>
                  <a:close/>
                </a:path>
              </a:pathLst>
            </a:custGeom>
            <a:solidFill>
              <a:schemeClr val="tx2"/>
            </a:solidFill>
            <a:ln w="12483" cap="flat">
              <a:noFill/>
              <a:prstDash val="solid"/>
              <a:miter/>
            </a:ln>
          </p:spPr>
          <p:txBody>
            <a:bodyPr rtlCol="0" anchor="ctr"/>
            <a:lstStyle/>
            <a:p>
              <a:endParaRPr lang="en-US" dirty="0"/>
            </a:p>
          </p:txBody>
        </p:sp>
        <p:sp>
          <p:nvSpPr>
            <p:cNvPr id="1325" name="Freeform: Shape 1324">
              <a:extLst>
                <a:ext uri="{FF2B5EF4-FFF2-40B4-BE49-F238E27FC236}">
                  <a16:creationId xmlns:a16="http://schemas.microsoft.com/office/drawing/2014/main" id="{75C82723-98F2-4A27-A72E-6AA323E1A9C9}"/>
                </a:ext>
              </a:extLst>
            </p:cNvPr>
            <p:cNvSpPr/>
            <p:nvPr/>
          </p:nvSpPr>
          <p:spPr>
            <a:xfrm>
              <a:off x="11603516" y="3498862"/>
              <a:ext cx="212783" cy="234406"/>
            </a:xfrm>
            <a:custGeom>
              <a:avLst/>
              <a:gdLst>
                <a:gd name="connsiteX0" fmla="*/ 211909 w 212783"/>
                <a:gd name="connsiteY0" fmla="*/ 232033 h 234406"/>
                <a:gd name="connsiteX1" fmla="*/ 211909 w 212783"/>
                <a:gd name="connsiteY1" fmla="*/ 232033 h 234406"/>
                <a:gd name="connsiteX2" fmla="*/ 211909 w 212783"/>
                <a:gd name="connsiteY2" fmla="*/ 232033 h 234406"/>
                <a:gd name="connsiteX3" fmla="*/ 211909 w 212783"/>
                <a:gd name="connsiteY3" fmla="*/ 231408 h 234406"/>
                <a:gd name="connsiteX4" fmla="*/ 211909 w 212783"/>
                <a:gd name="connsiteY4" fmla="*/ 231408 h 234406"/>
                <a:gd name="connsiteX5" fmla="*/ 212783 w 212783"/>
                <a:gd name="connsiteY5" fmla="*/ 231408 h 234406"/>
                <a:gd name="connsiteX6" fmla="*/ 2124 w 212783"/>
                <a:gd name="connsiteY6" fmla="*/ 0 h 234406"/>
                <a:gd name="connsiteX7" fmla="*/ 0 w 212783"/>
                <a:gd name="connsiteY7" fmla="*/ 2749 h 234406"/>
                <a:gd name="connsiteX8" fmla="*/ 210909 w 212783"/>
                <a:gd name="connsiteY8" fmla="*/ 234407 h 23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783" h="234406">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w="12483" cap="flat">
              <a:noFill/>
              <a:prstDash val="solid"/>
              <a:miter/>
            </a:ln>
          </p:spPr>
          <p:txBody>
            <a:bodyPr rtlCol="0" anchor="ctr"/>
            <a:lstStyle/>
            <a:p>
              <a:endParaRPr lang="en-US" dirty="0"/>
            </a:p>
          </p:txBody>
        </p:sp>
        <p:sp>
          <p:nvSpPr>
            <p:cNvPr id="1326" name="Freeform: Shape 1325">
              <a:extLst>
                <a:ext uri="{FF2B5EF4-FFF2-40B4-BE49-F238E27FC236}">
                  <a16:creationId xmlns:a16="http://schemas.microsoft.com/office/drawing/2014/main" id="{603C72B2-E3DF-477D-B490-A5BF9F4D0431}"/>
                </a:ext>
              </a:extLst>
            </p:cNvPr>
            <p:cNvSpPr/>
            <p:nvPr/>
          </p:nvSpPr>
          <p:spPr>
            <a:xfrm>
              <a:off x="11667364" y="3207853"/>
              <a:ext cx="215656" cy="232032"/>
            </a:xfrm>
            <a:custGeom>
              <a:avLst/>
              <a:gdLst>
                <a:gd name="connsiteX0" fmla="*/ 214782 w 215656"/>
                <a:gd name="connsiteY0" fmla="*/ 229533 h 232032"/>
                <a:gd name="connsiteX1" fmla="*/ 214782 w 215656"/>
                <a:gd name="connsiteY1" fmla="*/ 229533 h 232032"/>
                <a:gd name="connsiteX2" fmla="*/ 214782 w 215656"/>
                <a:gd name="connsiteY2" fmla="*/ 228909 h 232032"/>
                <a:gd name="connsiteX3" fmla="*/ 214782 w 215656"/>
                <a:gd name="connsiteY3" fmla="*/ 228909 h 232032"/>
                <a:gd name="connsiteX4" fmla="*/ 214782 w 215656"/>
                <a:gd name="connsiteY4" fmla="*/ 228909 h 232032"/>
                <a:gd name="connsiteX5" fmla="*/ 215657 w 215656"/>
                <a:gd name="connsiteY5" fmla="*/ 228909 h 232032"/>
                <a:gd name="connsiteX6" fmla="*/ 3248 w 215656"/>
                <a:gd name="connsiteY6" fmla="*/ 0 h 232032"/>
                <a:gd name="connsiteX7" fmla="*/ 0 w 215656"/>
                <a:gd name="connsiteY7" fmla="*/ 1749 h 232032"/>
                <a:gd name="connsiteX8" fmla="*/ 213907 w 215656"/>
                <a:gd name="connsiteY8" fmla="*/ 232033 h 2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656" h="232032">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w="12483" cap="flat">
              <a:noFill/>
              <a:prstDash val="solid"/>
              <a:miter/>
            </a:ln>
          </p:spPr>
          <p:txBody>
            <a:bodyPr rtlCol="0" anchor="ctr"/>
            <a:lstStyle/>
            <a:p>
              <a:endParaRPr lang="en-US" dirty="0"/>
            </a:p>
          </p:txBody>
        </p:sp>
        <p:sp>
          <p:nvSpPr>
            <p:cNvPr id="1327" name="Freeform: Shape 1326">
              <a:extLst>
                <a:ext uri="{FF2B5EF4-FFF2-40B4-BE49-F238E27FC236}">
                  <a16:creationId xmlns:a16="http://schemas.microsoft.com/office/drawing/2014/main" id="{C68F8F5D-06BE-4C4F-86FC-46D8F527222E}"/>
                </a:ext>
              </a:extLst>
            </p:cNvPr>
            <p:cNvSpPr/>
            <p:nvPr/>
          </p:nvSpPr>
          <p:spPr>
            <a:xfrm>
              <a:off x="5456423" y="3507733"/>
              <a:ext cx="7371" cy="14744"/>
            </a:xfrm>
            <a:custGeom>
              <a:avLst/>
              <a:gdLst>
                <a:gd name="connsiteX0" fmla="*/ 3998 w 7371"/>
                <a:gd name="connsiteY0" fmla="*/ 0 h 14744"/>
                <a:gd name="connsiteX1" fmla="*/ 0 w 7371"/>
                <a:gd name="connsiteY1" fmla="*/ 1874 h 14744"/>
                <a:gd name="connsiteX2" fmla="*/ 7372 w 7371"/>
                <a:gd name="connsiteY2" fmla="*/ 14744 h 14744"/>
                <a:gd name="connsiteX3" fmla="*/ 3998 w 7371"/>
                <a:gd name="connsiteY3" fmla="*/ 0 h 14744"/>
              </a:gdLst>
              <a:ahLst/>
              <a:cxnLst>
                <a:cxn ang="0">
                  <a:pos x="connsiteX0" y="connsiteY0"/>
                </a:cxn>
                <a:cxn ang="0">
                  <a:pos x="connsiteX1" y="connsiteY1"/>
                </a:cxn>
                <a:cxn ang="0">
                  <a:pos x="connsiteX2" y="connsiteY2"/>
                </a:cxn>
                <a:cxn ang="0">
                  <a:pos x="connsiteX3" y="connsiteY3"/>
                </a:cxn>
              </a:cxnLst>
              <a:rect l="l" t="t" r="r" b="b"/>
              <a:pathLst>
                <a:path w="7371" h="14744">
                  <a:moveTo>
                    <a:pt x="3998" y="0"/>
                  </a:moveTo>
                  <a:lnTo>
                    <a:pt x="0" y="1874"/>
                  </a:lnTo>
                  <a:lnTo>
                    <a:pt x="7372" y="14744"/>
                  </a:lnTo>
                  <a:lnTo>
                    <a:pt x="3998" y="0"/>
                  </a:lnTo>
                  <a:close/>
                </a:path>
              </a:pathLst>
            </a:custGeom>
            <a:solidFill>
              <a:srgbClr val="000000"/>
            </a:solidFill>
            <a:ln w="12483" cap="flat">
              <a:noFill/>
              <a:prstDash val="solid"/>
              <a:miter/>
            </a:ln>
          </p:spPr>
          <p:txBody>
            <a:bodyPr rtlCol="0" anchor="ctr"/>
            <a:lstStyle/>
            <a:p>
              <a:endParaRPr lang="en-US" dirty="0"/>
            </a:p>
          </p:txBody>
        </p:sp>
        <p:sp>
          <p:nvSpPr>
            <p:cNvPr id="1328" name="Freeform: Shape 1327">
              <a:extLst>
                <a:ext uri="{FF2B5EF4-FFF2-40B4-BE49-F238E27FC236}">
                  <a16:creationId xmlns:a16="http://schemas.microsoft.com/office/drawing/2014/main" id="{0A96B59D-28BB-461B-8F7D-B79EF6277D4D}"/>
                </a:ext>
              </a:extLst>
            </p:cNvPr>
            <p:cNvSpPr/>
            <p:nvPr/>
          </p:nvSpPr>
          <p:spPr>
            <a:xfrm>
              <a:off x="5441509" y="3502110"/>
              <a:ext cx="334836" cy="1387329"/>
            </a:xfrm>
            <a:custGeom>
              <a:avLst/>
              <a:gdLst>
                <a:gd name="connsiteX0" fmla="*/ 328154 w 334836"/>
                <a:gd name="connsiteY0" fmla="*/ 1387072 h 1387329"/>
                <a:gd name="connsiteX1" fmla="*/ 334401 w 334836"/>
                <a:gd name="connsiteY1" fmla="*/ 1373702 h 1387329"/>
                <a:gd name="connsiteX2" fmla="*/ 334401 w 334836"/>
                <a:gd name="connsiteY2" fmla="*/ 1372078 h 1387329"/>
                <a:gd name="connsiteX3" fmla="*/ 24910 w 334836"/>
                <a:gd name="connsiteY3" fmla="*/ 31612 h 1387329"/>
                <a:gd name="connsiteX4" fmla="*/ 11665 w 334836"/>
                <a:gd name="connsiteY4" fmla="*/ 8871 h 1387329"/>
                <a:gd name="connsiteX5" fmla="*/ 11665 w 334836"/>
                <a:gd name="connsiteY5" fmla="*/ 8871 h 1387329"/>
                <a:gd name="connsiteX6" fmla="*/ 471 w 334836"/>
                <a:gd name="connsiteY6" fmla="*/ 4036 h 1387329"/>
                <a:gd name="connsiteX7" fmla="*/ 45 w 334836"/>
                <a:gd name="connsiteY7" fmla="*/ 2624 h 1387329"/>
                <a:gd name="connsiteX8" fmla="*/ 45 w 334836"/>
                <a:gd name="connsiteY8" fmla="*/ 0 h 1387329"/>
                <a:gd name="connsiteX9" fmla="*/ 45 w 334836"/>
                <a:gd name="connsiteY9" fmla="*/ 1624 h 1387329"/>
                <a:gd name="connsiteX10" fmla="*/ 317158 w 334836"/>
                <a:gd name="connsiteY10" fmla="*/ 1379450 h 1387329"/>
                <a:gd name="connsiteX11" fmla="*/ 317783 w 334836"/>
                <a:gd name="connsiteY11" fmla="*/ 1381074 h 1387329"/>
                <a:gd name="connsiteX12" fmla="*/ 328154 w 334836"/>
                <a:gd name="connsiteY12" fmla="*/ 1387072 h 1387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4836" h="1387329">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w="12483" cap="flat">
              <a:noFill/>
              <a:prstDash val="solid"/>
              <a:miter/>
            </a:ln>
          </p:spPr>
          <p:txBody>
            <a:bodyPr rtlCol="0" anchor="ctr"/>
            <a:lstStyle/>
            <a:p>
              <a:endParaRPr lang="en-US" dirty="0"/>
            </a:p>
          </p:txBody>
        </p:sp>
        <p:sp>
          <p:nvSpPr>
            <p:cNvPr id="1329" name="Freeform: Shape 1328">
              <a:extLst>
                <a:ext uri="{FF2B5EF4-FFF2-40B4-BE49-F238E27FC236}">
                  <a16:creationId xmlns:a16="http://schemas.microsoft.com/office/drawing/2014/main" id="{24FDD673-7F2B-4CF0-A892-6D23CC88B4B7}"/>
                </a:ext>
              </a:extLst>
            </p:cNvPr>
            <p:cNvSpPr/>
            <p:nvPr/>
          </p:nvSpPr>
          <p:spPr>
            <a:xfrm>
              <a:off x="10534478" y="531420"/>
              <a:ext cx="1299438" cy="624625"/>
            </a:xfrm>
            <a:custGeom>
              <a:avLst/>
              <a:gdLst>
                <a:gd name="connsiteX0" fmla="*/ 0 w 1299438"/>
                <a:gd name="connsiteY0" fmla="*/ 624626 h 624625"/>
                <a:gd name="connsiteX1" fmla="*/ 1299439 w 1299438"/>
                <a:gd name="connsiteY1" fmla="*/ 22616 h 624625"/>
                <a:gd name="connsiteX2" fmla="*/ 1295440 w 1299438"/>
                <a:gd name="connsiteY2" fmla="*/ 18992 h 624625"/>
                <a:gd name="connsiteX3" fmla="*/ 1293691 w 1299438"/>
                <a:gd name="connsiteY3" fmla="*/ 3873 h 624625"/>
                <a:gd name="connsiteX4" fmla="*/ 1298564 w 1299438"/>
                <a:gd name="connsiteY4" fmla="*/ 0 h 624625"/>
                <a:gd name="connsiteX5" fmla="*/ 1297564 w 1299438"/>
                <a:gd name="connsiteY5" fmla="*/ 0 h 624625"/>
                <a:gd name="connsiteX6" fmla="*/ 250 w 1299438"/>
                <a:gd name="connsiteY6" fmla="*/ 601260 h 624625"/>
                <a:gd name="connsiteX7" fmla="*/ 250 w 1299438"/>
                <a:gd name="connsiteY7" fmla="*/ 624626 h 62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438" h="624625">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w="12483" cap="flat">
              <a:noFill/>
              <a:prstDash val="solid"/>
              <a:miter/>
            </a:ln>
          </p:spPr>
          <p:txBody>
            <a:bodyPr rtlCol="0" anchor="ctr"/>
            <a:lstStyle/>
            <a:p>
              <a:endParaRPr lang="en-US" dirty="0"/>
            </a:p>
          </p:txBody>
        </p:sp>
        <p:sp>
          <p:nvSpPr>
            <p:cNvPr id="1330" name="Freeform: Shape 1329">
              <a:extLst>
                <a:ext uri="{FF2B5EF4-FFF2-40B4-BE49-F238E27FC236}">
                  <a16:creationId xmlns:a16="http://schemas.microsoft.com/office/drawing/2014/main" id="{8555C9D7-72BE-426F-A5E6-A0818AC6915E}"/>
                </a:ext>
              </a:extLst>
            </p:cNvPr>
            <p:cNvSpPr/>
            <p:nvPr/>
          </p:nvSpPr>
          <p:spPr>
            <a:xfrm>
              <a:off x="7783542" y="1291992"/>
              <a:ext cx="2407334" cy="1137796"/>
            </a:xfrm>
            <a:custGeom>
              <a:avLst/>
              <a:gdLst>
                <a:gd name="connsiteX0" fmla="*/ 2499 w 2407334"/>
                <a:gd name="connsiteY0" fmla="*/ 1137796 h 1137796"/>
                <a:gd name="connsiteX1" fmla="*/ 2407335 w 2407334"/>
                <a:gd name="connsiteY1" fmla="*/ 23241 h 1137796"/>
                <a:gd name="connsiteX2" fmla="*/ 2407335 w 2407334"/>
                <a:gd name="connsiteY2" fmla="*/ 7497 h 1137796"/>
                <a:gd name="connsiteX3" fmla="*/ 2407335 w 2407334"/>
                <a:gd name="connsiteY3" fmla="*/ 0 h 1137796"/>
                <a:gd name="connsiteX4" fmla="*/ 0 w 2407334"/>
                <a:gd name="connsiteY4" fmla="*/ 1115805 h 1137796"/>
                <a:gd name="connsiteX5" fmla="*/ 1624 w 2407334"/>
                <a:gd name="connsiteY5" fmla="*/ 1129300 h 1137796"/>
                <a:gd name="connsiteX6" fmla="*/ 2499 w 2407334"/>
                <a:gd name="connsiteY6" fmla="*/ 1137796 h 1137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7334" h="1137796">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w="12483" cap="flat">
              <a:noFill/>
              <a:prstDash val="solid"/>
              <a:miter/>
            </a:ln>
          </p:spPr>
          <p:txBody>
            <a:bodyPr rtlCol="0" anchor="ctr"/>
            <a:lstStyle/>
            <a:p>
              <a:endParaRPr lang="en-US" dirty="0"/>
            </a:p>
          </p:txBody>
        </p:sp>
        <p:sp>
          <p:nvSpPr>
            <p:cNvPr id="1331" name="Freeform: Shape 1330">
              <a:extLst>
                <a:ext uri="{FF2B5EF4-FFF2-40B4-BE49-F238E27FC236}">
                  <a16:creationId xmlns:a16="http://schemas.microsoft.com/office/drawing/2014/main" id="{A9DAF81A-63B6-49DC-9D93-D8DF8F899297}"/>
                </a:ext>
              </a:extLst>
            </p:cNvPr>
            <p:cNvSpPr/>
            <p:nvPr/>
          </p:nvSpPr>
          <p:spPr>
            <a:xfrm>
              <a:off x="5441597" y="2689684"/>
              <a:ext cx="1737081" cy="822152"/>
            </a:xfrm>
            <a:custGeom>
              <a:avLst/>
              <a:gdLst>
                <a:gd name="connsiteX0" fmla="*/ 11577 w 1737081"/>
                <a:gd name="connsiteY0" fmla="*/ 821547 h 822152"/>
                <a:gd name="connsiteX1" fmla="*/ 11577 w 1737081"/>
                <a:gd name="connsiteY1" fmla="*/ 821547 h 822152"/>
                <a:gd name="connsiteX2" fmla="*/ 6579 w 1737081"/>
                <a:gd name="connsiteY2" fmla="*/ 812801 h 822152"/>
                <a:gd name="connsiteX3" fmla="*/ 6579 w 1737081"/>
                <a:gd name="connsiteY3" fmla="*/ 810052 h 822152"/>
                <a:gd name="connsiteX4" fmla="*/ 8696 w 1737081"/>
                <a:gd name="connsiteY4" fmla="*/ 809915 h 822152"/>
                <a:gd name="connsiteX5" fmla="*/ 8828 w 1737081"/>
                <a:gd name="connsiteY5" fmla="*/ 810052 h 822152"/>
                <a:gd name="connsiteX6" fmla="*/ 14326 w 1737081"/>
                <a:gd name="connsiteY6" fmla="*/ 819673 h 822152"/>
                <a:gd name="connsiteX7" fmla="*/ 18324 w 1737081"/>
                <a:gd name="connsiteY7" fmla="*/ 817799 h 822152"/>
                <a:gd name="connsiteX8" fmla="*/ 1737082 w 1737081"/>
                <a:gd name="connsiteY8" fmla="*/ 21241 h 822152"/>
                <a:gd name="connsiteX9" fmla="*/ 1735207 w 1737081"/>
                <a:gd name="connsiteY9" fmla="*/ 8746 h 822152"/>
                <a:gd name="connsiteX10" fmla="*/ 1733958 w 1737081"/>
                <a:gd name="connsiteY10" fmla="*/ 0 h 822152"/>
                <a:gd name="connsiteX11" fmla="*/ 4705 w 1737081"/>
                <a:gd name="connsiteY11" fmla="*/ 801306 h 822152"/>
                <a:gd name="connsiteX12" fmla="*/ 3581 w 1737081"/>
                <a:gd name="connsiteY12" fmla="*/ 802180 h 822152"/>
                <a:gd name="connsiteX13" fmla="*/ 2081 w 1737081"/>
                <a:gd name="connsiteY13" fmla="*/ 803805 h 822152"/>
                <a:gd name="connsiteX14" fmla="*/ 957 w 1737081"/>
                <a:gd name="connsiteY14" fmla="*/ 805429 h 822152"/>
                <a:gd name="connsiteX15" fmla="*/ 82 w 1737081"/>
                <a:gd name="connsiteY15" fmla="*/ 807053 h 822152"/>
                <a:gd name="connsiteX16" fmla="*/ 82 w 1737081"/>
                <a:gd name="connsiteY16" fmla="*/ 809052 h 822152"/>
                <a:gd name="connsiteX17" fmla="*/ 82 w 1737081"/>
                <a:gd name="connsiteY17" fmla="*/ 811052 h 822152"/>
                <a:gd name="connsiteX18" fmla="*/ 82 w 1737081"/>
                <a:gd name="connsiteY18" fmla="*/ 813176 h 822152"/>
                <a:gd name="connsiteX19" fmla="*/ 82 w 1737081"/>
                <a:gd name="connsiteY19" fmla="*/ 815800 h 822152"/>
                <a:gd name="connsiteX20" fmla="*/ 10667 w 1737081"/>
                <a:gd name="connsiteY20" fmla="*/ 821847 h 822152"/>
                <a:gd name="connsiteX21" fmla="*/ 11577 w 1737081"/>
                <a:gd name="connsiteY21" fmla="*/ 821547 h 82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37081" h="822152">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w="12483" cap="flat">
              <a:noFill/>
              <a:prstDash val="solid"/>
              <a:miter/>
            </a:ln>
          </p:spPr>
          <p:txBody>
            <a:bodyPr rtlCol="0" anchor="ctr"/>
            <a:lstStyle/>
            <a:p>
              <a:endParaRPr lang="en-US" dirty="0"/>
            </a:p>
          </p:txBody>
        </p:sp>
        <p:sp>
          <p:nvSpPr>
            <p:cNvPr id="1332" name="Freeform: Shape 1331">
              <a:extLst>
                <a:ext uri="{FF2B5EF4-FFF2-40B4-BE49-F238E27FC236}">
                  <a16:creationId xmlns:a16="http://schemas.microsoft.com/office/drawing/2014/main" id="{BEBA7DB2-8C7C-45C1-8085-A3057018D78A}"/>
                </a:ext>
              </a:extLst>
            </p:cNvPr>
            <p:cNvSpPr/>
            <p:nvPr/>
          </p:nvSpPr>
          <p:spPr>
            <a:xfrm>
              <a:off x="5448207" y="3499854"/>
              <a:ext cx="421911" cy="734464"/>
            </a:xfrm>
            <a:custGeom>
              <a:avLst/>
              <a:gdLst>
                <a:gd name="connsiteX0" fmla="*/ 420787 w 421911"/>
                <a:gd name="connsiteY0" fmla="*/ 733215 h 734464"/>
                <a:gd name="connsiteX1" fmla="*/ 420787 w 421911"/>
                <a:gd name="connsiteY1" fmla="*/ 732591 h 734464"/>
                <a:gd name="connsiteX2" fmla="*/ 420787 w 421911"/>
                <a:gd name="connsiteY2" fmla="*/ 731841 h 734464"/>
                <a:gd name="connsiteX3" fmla="*/ 420787 w 421911"/>
                <a:gd name="connsiteY3" fmla="*/ 731841 h 734464"/>
                <a:gd name="connsiteX4" fmla="*/ 420787 w 421911"/>
                <a:gd name="connsiteY4" fmla="*/ 731841 h 734464"/>
                <a:gd name="connsiteX5" fmla="*/ 421912 w 421911"/>
                <a:gd name="connsiteY5" fmla="*/ 731216 h 734464"/>
                <a:gd name="connsiteX6" fmla="*/ 15587 w 421911"/>
                <a:gd name="connsiteY6" fmla="*/ 22624 h 734464"/>
                <a:gd name="connsiteX7" fmla="*/ 8215 w 421911"/>
                <a:gd name="connsiteY7" fmla="*/ 10129 h 734464"/>
                <a:gd name="connsiteX8" fmla="*/ 2718 w 421911"/>
                <a:gd name="connsiteY8" fmla="*/ 507 h 734464"/>
                <a:gd name="connsiteX9" fmla="*/ 602 w 421911"/>
                <a:gd name="connsiteY9" fmla="*/ 370 h 734464"/>
                <a:gd name="connsiteX10" fmla="*/ 469 w 421911"/>
                <a:gd name="connsiteY10" fmla="*/ 507 h 734464"/>
                <a:gd name="connsiteX11" fmla="*/ 469 w 421911"/>
                <a:gd name="connsiteY11" fmla="*/ 3256 h 734464"/>
                <a:gd name="connsiteX12" fmla="*/ 5467 w 421911"/>
                <a:gd name="connsiteY12" fmla="*/ 12003 h 734464"/>
                <a:gd name="connsiteX13" fmla="*/ 18586 w 421911"/>
                <a:gd name="connsiteY13" fmla="*/ 34744 h 734464"/>
                <a:gd name="connsiteX14" fmla="*/ 421287 w 421911"/>
                <a:gd name="connsiteY14" fmla="*/ 734465 h 73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911" h="734464">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w="12483" cap="flat">
              <a:noFill/>
              <a:prstDash val="solid"/>
              <a:miter/>
            </a:ln>
          </p:spPr>
          <p:txBody>
            <a:bodyPr rtlCol="0" anchor="ctr"/>
            <a:lstStyle/>
            <a:p>
              <a:endParaRPr lang="en-US" dirty="0"/>
            </a:p>
          </p:txBody>
        </p:sp>
        <p:sp>
          <p:nvSpPr>
            <p:cNvPr id="1333" name="Freeform: Shape 1332">
              <a:extLst>
                <a:ext uri="{FF2B5EF4-FFF2-40B4-BE49-F238E27FC236}">
                  <a16:creationId xmlns:a16="http://schemas.microsoft.com/office/drawing/2014/main" id="{FA60F5B2-D376-4BC6-89A1-95E9ADC0940F}"/>
                </a:ext>
              </a:extLst>
            </p:cNvPr>
            <p:cNvSpPr/>
            <p:nvPr/>
          </p:nvSpPr>
          <p:spPr>
            <a:xfrm>
              <a:off x="5714134" y="3515205"/>
              <a:ext cx="373890" cy="618028"/>
            </a:xfrm>
            <a:custGeom>
              <a:avLst/>
              <a:gdLst>
                <a:gd name="connsiteX0" fmla="*/ 363770 w 373890"/>
                <a:gd name="connsiteY0" fmla="*/ 605034 h 618028"/>
                <a:gd name="connsiteX1" fmla="*/ 373891 w 373890"/>
                <a:gd name="connsiteY1" fmla="*/ 611032 h 618028"/>
                <a:gd name="connsiteX2" fmla="*/ 373266 w 373890"/>
                <a:gd name="connsiteY2" fmla="*/ 609157 h 618028"/>
                <a:gd name="connsiteX3" fmla="*/ 18544 w 373890"/>
                <a:gd name="connsiteY3" fmla="*/ 8397 h 618028"/>
                <a:gd name="connsiteX4" fmla="*/ 9548 w 373890"/>
                <a:gd name="connsiteY4" fmla="*/ 12520 h 618028"/>
                <a:gd name="connsiteX5" fmla="*/ 7602 w 373890"/>
                <a:gd name="connsiteY5" fmla="*/ 11683 h 618028"/>
                <a:gd name="connsiteX6" fmla="*/ 7549 w 373890"/>
                <a:gd name="connsiteY6" fmla="*/ 11521 h 618028"/>
                <a:gd name="connsiteX7" fmla="*/ 8424 w 373890"/>
                <a:gd name="connsiteY7" fmla="*/ 9022 h 618028"/>
                <a:gd name="connsiteX8" fmla="*/ 16670 w 373890"/>
                <a:gd name="connsiteY8" fmla="*/ 5148 h 618028"/>
                <a:gd name="connsiteX9" fmla="*/ 16670 w 373890"/>
                <a:gd name="connsiteY9" fmla="*/ 4524 h 618028"/>
                <a:gd name="connsiteX10" fmla="*/ 5790 w 373890"/>
                <a:gd name="connsiteY10" fmla="*/ 850 h 618028"/>
                <a:gd name="connsiteX11" fmla="*/ 4176 w 373890"/>
                <a:gd name="connsiteY11" fmla="*/ 1899 h 618028"/>
                <a:gd name="connsiteX12" fmla="*/ 1427 w 373890"/>
                <a:gd name="connsiteY12" fmla="*/ 17019 h 618028"/>
                <a:gd name="connsiteX13" fmla="*/ 355774 w 373890"/>
                <a:gd name="connsiteY13" fmla="*/ 618029 h 618028"/>
                <a:gd name="connsiteX14" fmla="*/ 356523 w 373890"/>
                <a:gd name="connsiteY14" fmla="*/ 618029 h 618028"/>
                <a:gd name="connsiteX15" fmla="*/ 363770 w 373890"/>
                <a:gd name="connsiteY15" fmla="*/ 605034 h 6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3890" h="618028">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w="12483" cap="flat">
              <a:noFill/>
              <a:prstDash val="solid"/>
              <a:miter/>
            </a:ln>
          </p:spPr>
          <p:txBody>
            <a:bodyPr rtlCol="0" anchor="ctr"/>
            <a:lstStyle/>
            <a:p>
              <a:endParaRPr lang="en-US" dirty="0"/>
            </a:p>
          </p:txBody>
        </p:sp>
        <p:sp>
          <p:nvSpPr>
            <p:cNvPr id="1334" name="Freeform: Shape 1333">
              <a:extLst>
                <a:ext uri="{FF2B5EF4-FFF2-40B4-BE49-F238E27FC236}">
                  <a16:creationId xmlns:a16="http://schemas.microsoft.com/office/drawing/2014/main" id="{48338282-6244-46D9-AD95-6BCC1214408C}"/>
                </a:ext>
              </a:extLst>
            </p:cNvPr>
            <p:cNvSpPr/>
            <p:nvPr/>
          </p:nvSpPr>
          <p:spPr>
            <a:xfrm>
              <a:off x="11790186" y="689426"/>
              <a:ext cx="12494" cy="55"/>
            </a:xfrm>
            <a:custGeom>
              <a:avLst/>
              <a:gdLst>
                <a:gd name="connsiteX0" fmla="*/ 0 w 12494"/>
                <a:gd name="connsiteY0" fmla="*/ 56 h 55"/>
                <a:gd name="connsiteX1" fmla="*/ 0 w 12494"/>
                <a:gd name="connsiteY1" fmla="*/ 56 h 55"/>
                <a:gd name="connsiteX2" fmla="*/ 0 w 12494"/>
                <a:gd name="connsiteY2" fmla="*/ 56 h 55"/>
                <a:gd name="connsiteX3" fmla="*/ 0 w 12494"/>
                <a:gd name="connsiteY3" fmla="*/ 56 h 55"/>
              </a:gdLst>
              <a:ahLst/>
              <a:cxnLst>
                <a:cxn ang="0">
                  <a:pos x="connsiteX0" y="connsiteY0"/>
                </a:cxn>
                <a:cxn ang="0">
                  <a:pos x="connsiteX1" y="connsiteY1"/>
                </a:cxn>
                <a:cxn ang="0">
                  <a:pos x="connsiteX2" y="connsiteY2"/>
                </a:cxn>
                <a:cxn ang="0">
                  <a:pos x="connsiteX3" y="connsiteY3"/>
                </a:cxn>
              </a:cxnLst>
              <a:rect l="l" t="t" r="r" b="b"/>
              <a:pathLst>
                <a:path w="12494" h="55">
                  <a:moveTo>
                    <a:pt x="0" y="56"/>
                  </a:moveTo>
                  <a:lnTo>
                    <a:pt x="0" y="56"/>
                  </a:lnTo>
                  <a:lnTo>
                    <a:pt x="0" y="56"/>
                  </a:lnTo>
                  <a:cubicBezTo>
                    <a:pt x="0" y="56"/>
                    <a:pt x="0" y="-69"/>
                    <a:pt x="0" y="56"/>
                  </a:cubicBezTo>
                  <a:close/>
                </a:path>
              </a:pathLst>
            </a:custGeom>
            <a:solidFill>
              <a:srgbClr val="000000"/>
            </a:solidFill>
            <a:ln w="12483" cap="flat">
              <a:noFill/>
              <a:prstDash val="solid"/>
              <a:miter/>
            </a:ln>
          </p:spPr>
          <p:txBody>
            <a:bodyPr rtlCol="0" anchor="ctr"/>
            <a:lstStyle/>
            <a:p>
              <a:endParaRPr lang="en-US" dirty="0"/>
            </a:p>
          </p:txBody>
        </p:sp>
        <p:sp>
          <p:nvSpPr>
            <p:cNvPr id="1335" name="Freeform: Shape 1334">
              <a:extLst>
                <a:ext uri="{FF2B5EF4-FFF2-40B4-BE49-F238E27FC236}">
                  <a16:creationId xmlns:a16="http://schemas.microsoft.com/office/drawing/2014/main" id="{D3680DBA-A7CB-4F33-8943-D4DAAF43925D}"/>
                </a:ext>
              </a:extLst>
            </p:cNvPr>
            <p:cNvSpPr/>
            <p:nvPr/>
          </p:nvSpPr>
          <p:spPr>
            <a:xfrm>
              <a:off x="10531980" y="690232"/>
              <a:ext cx="1255957" cy="591389"/>
            </a:xfrm>
            <a:custGeom>
              <a:avLst/>
              <a:gdLst>
                <a:gd name="connsiteX0" fmla="*/ 1255957 w 1255957"/>
                <a:gd name="connsiteY0" fmla="*/ 4373 h 591389"/>
                <a:gd name="connsiteX1" fmla="*/ 1255957 w 1255957"/>
                <a:gd name="connsiteY1" fmla="*/ 625 h 591389"/>
                <a:gd name="connsiteX2" fmla="*/ 1255957 w 1255957"/>
                <a:gd name="connsiteY2" fmla="*/ 625 h 591389"/>
                <a:gd name="connsiteX3" fmla="*/ 1255957 w 1255957"/>
                <a:gd name="connsiteY3" fmla="*/ 0 h 591389"/>
                <a:gd name="connsiteX4" fmla="*/ 1255957 w 1255957"/>
                <a:gd name="connsiteY4" fmla="*/ 0 h 591389"/>
                <a:gd name="connsiteX5" fmla="*/ 1255957 w 1255957"/>
                <a:gd name="connsiteY5" fmla="*/ 0 h 591389"/>
                <a:gd name="connsiteX6" fmla="*/ 1255957 w 1255957"/>
                <a:gd name="connsiteY6" fmla="*/ 0 h 591389"/>
                <a:gd name="connsiteX7" fmla="*/ 1255957 w 1255957"/>
                <a:gd name="connsiteY7" fmla="*/ 0 h 591389"/>
                <a:gd name="connsiteX8" fmla="*/ 0 w 1255957"/>
                <a:gd name="connsiteY8" fmla="*/ 587266 h 591389"/>
                <a:gd name="connsiteX9" fmla="*/ 0 w 1255957"/>
                <a:gd name="connsiteY9" fmla="*/ 591389 h 59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5957" h="591389">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w="12483" cap="flat">
              <a:noFill/>
              <a:prstDash val="solid"/>
              <a:miter/>
            </a:ln>
          </p:spPr>
          <p:txBody>
            <a:bodyPr rtlCol="0" anchor="ctr"/>
            <a:lstStyle/>
            <a:p>
              <a:endParaRPr lang="en-US" dirty="0"/>
            </a:p>
          </p:txBody>
        </p:sp>
        <p:sp>
          <p:nvSpPr>
            <p:cNvPr id="1336" name="Freeform: Shape 1335">
              <a:extLst>
                <a:ext uri="{FF2B5EF4-FFF2-40B4-BE49-F238E27FC236}">
                  <a16:creationId xmlns:a16="http://schemas.microsoft.com/office/drawing/2014/main" id="{6EEFA6E9-3FFA-45E5-8E80-85DADFC2C1E1}"/>
                </a:ext>
              </a:extLst>
            </p:cNvPr>
            <p:cNvSpPr/>
            <p:nvPr/>
          </p:nvSpPr>
          <p:spPr>
            <a:xfrm>
              <a:off x="7799910" y="1435934"/>
              <a:ext cx="2391091" cy="1121302"/>
            </a:xfrm>
            <a:custGeom>
              <a:avLst/>
              <a:gdLst>
                <a:gd name="connsiteX0" fmla="*/ 2391092 w 2391091"/>
                <a:gd name="connsiteY0" fmla="*/ 0 h 1121302"/>
                <a:gd name="connsiteX1" fmla="*/ 0 w 2391091"/>
                <a:gd name="connsiteY1" fmla="*/ 1117429 h 1121302"/>
                <a:gd name="connsiteX2" fmla="*/ 500 w 2391091"/>
                <a:gd name="connsiteY2" fmla="*/ 1121303 h 1121302"/>
                <a:gd name="connsiteX3" fmla="*/ 2391092 w 2391091"/>
                <a:gd name="connsiteY3" fmla="*/ 4123 h 1121302"/>
                <a:gd name="connsiteX4" fmla="*/ 2391092 w 2391091"/>
                <a:gd name="connsiteY4" fmla="*/ 0 h 1121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1091" h="1121302">
                  <a:moveTo>
                    <a:pt x="2391092" y="0"/>
                  </a:moveTo>
                  <a:lnTo>
                    <a:pt x="0" y="1117429"/>
                  </a:lnTo>
                  <a:lnTo>
                    <a:pt x="500" y="1121303"/>
                  </a:lnTo>
                  <a:lnTo>
                    <a:pt x="2391092" y="4123"/>
                  </a:lnTo>
                  <a:lnTo>
                    <a:pt x="2391092" y="0"/>
                  </a:lnTo>
                  <a:close/>
                </a:path>
              </a:pathLst>
            </a:custGeom>
            <a:solidFill>
              <a:srgbClr val="000000"/>
            </a:solidFill>
            <a:ln w="12483" cap="flat">
              <a:noFill/>
              <a:prstDash val="solid"/>
              <a:miter/>
            </a:ln>
          </p:spPr>
          <p:txBody>
            <a:bodyPr rtlCol="0" anchor="ctr"/>
            <a:lstStyle/>
            <a:p>
              <a:endParaRPr lang="en-US" dirty="0"/>
            </a:p>
          </p:txBody>
        </p:sp>
        <p:sp>
          <p:nvSpPr>
            <p:cNvPr id="1337" name="Freeform: Shape 1336">
              <a:extLst>
                <a:ext uri="{FF2B5EF4-FFF2-40B4-BE49-F238E27FC236}">
                  <a16:creationId xmlns:a16="http://schemas.microsoft.com/office/drawing/2014/main" id="{26A8862C-0DDC-4167-BE22-2DAC5111C7A1}"/>
                </a:ext>
              </a:extLst>
            </p:cNvPr>
            <p:cNvSpPr/>
            <p:nvPr/>
          </p:nvSpPr>
          <p:spPr>
            <a:xfrm>
              <a:off x="5721535" y="2835251"/>
              <a:ext cx="1475635" cy="692579"/>
            </a:xfrm>
            <a:custGeom>
              <a:avLst/>
              <a:gdLst>
                <a:gd name="connsiteX0" fmla="*/ 148 w 1475635"/>
                <a:gd name="connsiteY0" fmla="*/ 691474 h 692579"/>
                <a:gd name="connsiteX1" fmla="*/ 1989 w 1475635"/>
                <a:gd name="connsiteY1" fmla="*/ 692524 h 692579"/>
                <a:gd name="connsiteX2" fmla="*/ 2147 w 1475635"/>
                <a:gd name="connsiteY2" fmla="*/ 692474 h 692579"/>
                <a:gd name="connsiteX3" fmla="*/ 11144 w 1475635"/>
                <a:gd name="connsiteY3" fmla="*/ 688351 h 692579"/>
                <a:gd name="connsiteX4" fmla="*/ 1475636 w 1475635"/>
                <a:gd name="connsiteY4" fmla="*/ 3873 h 692579"/>
                <a:gd name="connsiteX5" fmla="*/ 1475636 w 1475635"/>
                <a:gd name="connsiteY5" fmla="*/ 0 h 692579"/>
                <a:gd name="connsiteX6" fmla="*/ 9269 w 1475635"/>
                <a:gd name="connsiteY6" fmla="*/ 685102 h 692579"/>
                <a:gd name="connsiteX7" fmla="*/ 1023 w 1475635"/>
                <a:gd name="connsiteY7" fmla="*/ 688975 h 692579"/>
                <a:gd name="connsiteX8" fmla="*/ 148 w 1475635"/>
                <a:gd name="connsiteY8" fmla="*/ 691474 h 69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5635" h="692579">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w="12483" cap="flat">
              <a:noFill/>
              <a:prstDash val="solid"/>
              <a:miter/>
            </a:ln>
          </p:spPr>
          <p:txBody>
            <a:bodyPr rtlCol="0" anchor="ctr"/>
            <a:lstStyle/>
            <a:p>
              <a:endParaRPr lang="en-US" dirty="0"/>
            </a:p>
          </p:txBody>
        </p:sp>
        <p:sp>
          <p:nvSpPr>
            <p:cNvPr id="1338" name="Freeform: Shape 1337">
              <a:extLst>
                <a:ext uri="{FF2B5EF4-FFF2-40B4-BE49-F238E27FC236}">
                  <a16:creationId xmlns:a16="http://schemas.microsoft.com/office/drawing/2014/main" id="{BF7362F6-EA77-4E79-9345-8F1B7F285344}"/>
                </a:ext>
              </a:extLst>
            </p:cNvPr>
            <p:cNvSpPr/>
            <p:nvPr/>
          </p:nvSpPr>
          <p:spPr>
            <a:xfrm>
              <a:off x="11356123" y="2955824"/>
              <a:ext cx="31585" cy="278642"/>
            </a:xfrm>
            <a:custGeom>
              <a:avLst/>
              <a:gdLst>
                <a:gd name="connsiteX0" fmla="*/ 9121 w 31585"/>
                <a:gd name="connsiteY0" fmla="*/ 267148 h 278642"/>
                <a:gd name="connsiteX1" fmla="*/ 17492 w 31585"/>
                <a:gd name="connsiteY1" fmla="*/ 278643 h 278642"/>
                <a:gd name="connsiteX2" fmla="*/ 31486 w 31585"/>
                <a:gd name="connsiteY2" fmla="*/ 22495 h 278642"/>
                <a:gd name="connsiteX3" fmla="*/ 31486 w 31585"/>
                <a:gd name="connsiteY3" fmla="*/ 17622 h 278642"/>
                <a:gd name="connsiteX4" fmla="*/ 31486 w 31585"/>
                <a:gd name="connsiteY4" fmla="*/ 11624 h 278642"/>
                <a:gd name="connsiteX5" fmla="*/ 23115 w 31585"/>
                <a:gd name="connsiteY5" fmla="*/ 4 h 278642"/>
                <a:gd name="connsiteX6" fmla="*/ 17742 w 31585"/>
                <a:gd name="connsiteY6" fmla="*/ 1878 h 278642"/>
                <a:gd name="connsiteX7" fmla="*/ 16368 w 31585"/>
                <a:gd name="connsiteY7" fmla="*/ 3128 h 278642"/>
                <a:gd name="connsiteX8" fmla="*/ 15243 w 31585"/>
                <a:gd name="connsiteY8" fmla="*/ 4752 h 278642"/>
                <a:gd name="connsiteX9" fmla="*/ 14369 w 31585"/>
                <a:gd name="connsiteY9" fmla="*/ 6502 h 278642"/>
                <a:gd name="connsiteX10" fmla="*/ 14369 w 31585"/>
                <a:gd name="connsiteY10" fmla="*/ 8626 h 278642"/>
                <a:gd name="connsiteX11" fmla="*/ 14369 w 31585"/>
                <a:gd name="connsiteY11" fmla="*/ 10125 h 278642"/>
                <a:gd name="connsiteX12" fmla="*/ 0 w 31585"/>
                <a:gd name="connsiteY12" fmla="*/ 273270 h 278642"/>
                <a:gd name="connsiteX13" fmla="*/ 0 w 31585"/>
                <a:gd name="connsiteY13" fmla="*/ 273270 h 278642"/>
                <a:gd name="connsiteX14" fmla="*/ 9121 w 31585"/>
                <a:gd name="connsiteY14" fmla="*/ 267148 h 27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585" h="278642">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w="12483" cap="flat">
              <a:noFill/>
              <a:prstDash val="solid"/>
              <a:miter/>
            </a:ln>
          </p:spPr>
          <p:txBody>
            <a:bodyPr rtlCol="0" anchor="ctr"/>
            <a:lstStyle/>
            <a:p>
              <a:endParaRPr lang="en-US" dirty="0"/>
            </a:p>
          </p:txBody>
        </p:sp>
        <p:sp>
          <p:nvSpPr>
            <p:cNvPr id="1339" name="Freeform: Shape 1338">
              <a:extLst>
                <a:ext uri="{FF2B5EF4-FFF2-40B4-BE49-F238E27FC236}">
                  <a16:creationId xmlns:a16="http://schemas.microsoft.com/office/drawing/2014/main" id="{8D6B8207-8F25-4487-90C9-8A5E206338FB}"/>
                </a:ext>
              </a:extLst>
            </p:cNvPr>
            <p:cNvSpPr/>
            <p:nvPr/>
          </p:nvSpPr>
          <p:spPr>
            <a:xfrm>
              <a:off x="11372991" y="3240590"/>
              <a:ext cx="220529" cy="243777"/>
            </a:xfrm>
            <a:custGeom>
              <a:avLst/>
              <a:gdLst>
                <a:gd name="connsiteX0" fmla="*/ 220530 w 220529"/>
                <a:gd name="connsiteY0" fmla="*/ 242029 h 243777"/>
                <a:gd name="connsiteX1" fmla="*/ 250 w 220529"/>
                <a:gd name="connsiteY1" fmla="*/ 0 h 243777"/>
                <a:gd name="connsiteX2" fmla="*/ 0 w 220529"/>
                <a:gd name="connsiteY2" fmla="*/ 4998 h 243777"/>
                <a:gd name="connsiteX3" fmla="*/ 217406 w 220529"/>
                <a:gd name="connsiteY3" fmla="*/ 243778 h 243777"/>
                <a:gd name="connsiteX4" fmla="*/ 220530 w 220529"/>
                <a:gd name="connsiteY4" fmla="*/ 242029 h 24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29" h="243777">
                  <a:moveTo>
                    <a:pt x="220530" y="242029"/>
                  </a:moveTo>
                  <a:lnTo>
                    <a:pt x="250" y="0"/>
                  </a:lnTo>
                  <a:lnTo>
                    <a:pt x="0" y="4998"/>
                  </a:lnTo>
                  <a:lnTo>
                    <a:pt x="217406" y="243778"/>
                  </a:lnTo>
                  <a:lnTo>
                    <a:pt x="220530" y="242029"/>
                  </a:lnTo>
                  <a:close/>
                </a:path>
              </a:pathLst>
            </a:custGeom>
            <a:solidFill>
              <a:srgbClr val="000000"/>
            </a:solidFill>
            <a:ln w="12483" cap="flat">
              <a:noFill/>
              <a:prstDash val="solid"/>
              <a:miter/>
            </a:ln>
          </p:spPr>
          <p:txBody>
            <a:bodyPr rtlCol="0" anchor="ctr"/>
            <a:lstStyle/>
            <a:p>
              <a:endParaRPr lang="en-US" dirty="0"/>
            </a:p>
          </p:txBody>
        </p:sp>
        <p:sp>
          <p:nvSpPr>
            <p:cNvPr id="1340" name="Freeform: Shape 1339">
              <a:extLst>
                <a:ext uri="{FF2B5EF4-FFF2-40B4-BE49-F238E27FC236}">
                  <a16:creationId xmlns:a16="http://schemas.microsoft.com/office/drawing/2014/main" id="{3D8D1D85-187E-47DC-BA88-B3A24B22B916}"/>
                </a:ext>
              </a:extLst>
            </p:cNvPr>
            <p:cNvSpPr/>
            <p:nvPr/>
          </p:nvSpPr>
          <p:spPr>
            <a:xfrm>
              <a:off x="7666093" y="5973875"/>
              <a:ext cx="298620" cy="182926"/>
            </a:xfrm>
            <a:custGeom>
              <a:avLst/>
              <a:gdLst>
                <a:gd name="connsiteX0" fmla="*/ 296122 w 298620"/>
                <a:gd name="connsiteY0" fmla="*/ 1374 h 182926"/>
                <a:gd name="connsiteX1" fmla="*/ 298621 w 298620"/>
                <a:gd name="connsiteY1" fmla="*/ 0 h 182926"/>
                <a:gd name="connsiteX2" fmla="*/ 297746 w 298620"/>
                <a:gd name="connsiteY2" fmla="*/ 0 h 182926"/>
                <a:gd name="connsiteX3" fmla="*/ 0 w 298620"/>
                <a:gd name="connsiteY3" fmla="*/ 167183 h 182926"/>
                <a:gd name="connsiteX4" fmla="*/ 0 w 298620"/>
                <a:gd name="connsiteY4" fmla="*/ 167183 h 182926"/>
                <a:gd name="connsiteX5" fmla="*/ 2749 w 298620"/>
                <a:gd name="connsiteY5" fmla="*/ 165934 h 182926"/>
                <a:gd name="connsiteX6" fmla="*/ 13032 w 298620"/>
                <a:gd name="connsiteY6" fmla="*/ 173718 h 182926"/>
                <a:gd name="connsiteX7" fmla="*/ 13119 w 298620"/>
                <a:gd name="connsiteY7" fmla="*/ 174680 h 182926"/>
                <a:gd name="connsiteX8" fmla="*/ 14369 w 298620"/>
                <a:gd name="connsiteY8" fmla="*/ 182927 h 182926"/>
                <a:gd name="connsiteX9" fmla="*/ 298496 w 298620"/>
                <a:gd name="connsiteY9" fmla="*/ 23615 h 182926"/>
                <a:gd name="connsiteX10" fmla="*/ 294123 w 298620"/>
                <a:gd name="connsiteY10" fmla="*/ 16618 h 182926"/>
                <a:gd name="connsiteX11" fmla="*/ 296122 w 298620"/>
                <a:gd name="connsiteY11" fmla="*/ 1374 h 18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620" h="182926">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w="12483" cap="flat">
              <a:noFill/>
              <a:prstDash val="solid"/>
              <a:miter/>
            </a:ln>
          </p:spPr>
          <p:txBody>
            <a:bodyPr rtlCol="0" anchor="ctr"/>
            <a:lstStyle/>
            <a:p>
              <a:endParaRPr lang="en-US" dirty="0"/>
            </a:p>
          </p:txBody>
        </p:sp>
        <p:sp>
          <p:nvSpPr>
            <p:cNvPr id="1341" name="Freeform: Shape 1340">
              <a:extLst>
                <a:ext uri="{FF2B5EF4-FFF2-40B4-BE49-F238E27FC236}">
                  <a16:creationId xmlns:a16="http://schemas.microsoft.com/office/drawing/2014/main" id="{9BF6DF08-78C1-492B-9E6F-45874306E1AE}"/>
                </a:ext>
              </a:extLst>
            </p:cNvPr>
            <p:cNvSpPr/>
            <p:nvPr/>
          </p:nvSpPr>
          <p:spPr>
            <a:xfrm>
              <a:off x="7681211" y="6166673"/>
              <a:ext cx="182671" cy="303504"/>
            </a:xfrm>
            <a:custGeom>
              <a:avLst/>
              <a:gdLst>
                <a:gd name="connsiteX0" fmla="*/ 181547 w 182671"/>
                <a:gd name="connsiteY0" fmla="*/ 300630 h 303504"/>
                <a:gd name="connsiteX1" fmla="*/ 182671 w 182671"/>
                <a:gd name="connsiteY1" fmla="*/ 299880 h 303504"/>
                <a:gd name="connsiteX2" fmla="*/ 0 w 182671"/>
                <a:gd name="connsiteY2" fmla="*/ 0 h 303504"/>
                <a:gd name="connsiteX3" fmla="*/ 1124 w 182671"/>
                <a:gd name="connsiteY3" fmla="*/ 8497 h 303504"/>
                <a:gd name="connsiteX4" fmla="*/ 180672 w 182671"/>
                <a:gd name="connsiteY4" fmla="*/ 303504 h 303504"/>
                <a:gd name="connsiteX5" fmla="*/ 180672 w 182671"/>
                <a:gd name="connsiteY5" fmla="*/ 303504 h 303504"/>
                <a:gd name="connsiteX6" fmla="*/ 180672 w 182671"/>
                <a:gd name="connsiteY6" fmla="*/ 303504 h 303504"/>
                <a:gd name="connsiteX7" fmla="*/ 180672 w 182671"/>
                <a:gd name="connsiteY7" fmla="*/ 302879 h 303504"/>
                <a:gd name="connsiteX8" fmla="*/ 181547 w 182671"/>
                <a:gd name="connsiteY8" fmla="*/ 300630 h 3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671" h="303504">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w="12483" cap="flat">
              <a:noFill/>
              <a:prstDash val="solid"/>
              <a:miter/>
            </a:ln>
          </p:spPr>
          <p:txBody>
            <a:bodyPr rtlCol="0" anchor="ctr"/>
            <a:lstStyle/>
            <a:p>
              <a:endParaRPr lang="en-US" dirty="0"/>
            </a:p>
          </p:txBody>
        </p:sp>
        <p:sp>
          <p:nvSpPr>
            <p:cNvPr id="1342" name="Freeform: Shape 1341">
              <a:extLst>
                <a:ext uri="{FF2B5EF4-FFF2-40B4-BE49-F238E27FC236}">
                  <a16:creationId xmlns:a16="http://schemas.microsoft.com/office/drawing/2014/main" id="{BCF7FEE0-D934-4F0E-A52C-65B0CFDEABB2}"/>
                </a:ext>
              </a:extLst>
            </p:cNvPr>
            <p:cNvSpPr/>
            <p:nvPr/>
          </p:nvSpPr>
          <p:spPr>
            <a:xfrm>
              <a:off x="7959268" y="5973500"/>
              <a:ext cx="58047" cy="106082"/>
            </a:xfrm>
            <a:custGeom>
              <a:avLst/>
              <a:gdLst>
                <a:gd name="connsiteX0" fmla="*/ 52175 w 58047"/>
                <a:gd name="connsiteY0" fmla="*/ 63600 h 106082"/>
                <a:gd name="connsiteX1" fmla="*/ 52175 w 58047"/>
                <a:gd name="connsiteY1" fmla="*/ 62975 h 106082"/>
                <a:gd name="connsiteX2" fmla="*/ 52175 w 58047"/>
                <a:gd name="connsiteY2" fmla="*/ 62225 h 106082"/>
                <a:gd name="connsiteX3" fmla="*/ 15566 w 58047"/>
                <a:gd name="connsiteY3" fmla="*/ 3873 h 106082"/>
                <a:gd name="connsiteX4" fmla="*/ 15566 w 58047"/>
                <a:gd name="connsiteY4" fmla="*/ 3248 h 106082"/>
                <a:gd name="connsiteX5" fmla="*/ 14192 w 58047"/>
                <a:gd name="connsiteY5" fmla="*/ 1749 h 106082"/>
                <a:gd name="connsiteX6" fmla="*/ 12817 w 58047"/>
                <a:gd name="connsiteY6" fmla="*/ 750 h 106082"/>
                <a:gd name="connsiteX7" fmla="*/ 11193 w 58047"/>
                <a:gd name="connsiteY7" fmla="*/ 0 h 106082"/>
                <a:gd name="connsiteX8" fmla="*/ 9444 w 58047"/>
                <a:gd name="connsiteY8" fmla="*/ 0 h 106082"/>
                <a:gd name="connsiteX9" fmla="*/ 7819 w 58047"/>
                <a:gd name="connsiteY9" fmla="*/ 0 h 106082"/>
                <a:gd name="connsiteX10" fmla="*/ 6070 w 58047"/>
                <a:gd name="connsiteY10" fmla="*/ 0 h 106082"/>
                <a:gd name="connsiteX11" fmla="*/ 3571 w 58047"/>
                <a:gd name="connsiteY11" fmla="*/ 1374 h 106082"/>
                <a:gd name="connsiteX12" fmla="*/ 1822 w 58047"/>
                <a:gd name="connsiteY12" fmla="*/ 16618 h 106082"/>
                <a:gd name="connsiteX13" fmla="*/ 6195 w 58047"/>
                <a:gd name="connsiteY13" fmla="*/ 23615 h 106082"/>
                <a:gd name="connsiteX14" fmla="*/ 58048 w 58047"/>
                <a:gd name="connsiteY14" fmla="*/ 106083 h 106082"/>
                <a:gd name="connsiteX15" fmla="*/ 58048 w 58047"/>
                <a:gd name="connsiteY15" fmla="*/ 103334 h 106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47" h="106082">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w="12483" cap="flat">
              <a:noFill/>
              <a:prstDash val="solid"/>
              <a:miter/>
            </a:ln>
          </p:spPr>
          <p:txBody>
            <a:bodyPr rtlCol="0" anchor="ctr"/>
            <a:lstStyle/>
            <a:p>
              <a:endParaRPr lang="en-US" dirty="0"/>
            </a:p>
          </p:txBody>
        </p:sp>
        <p:sp>
          <p:nvSpPr>
            <p:cNvPr id="1343" name="Freeform: Shape 1342">
              <a:extLst>
                <a:ext uri="{FF2B5EF4-FFF2-40B4-BE49-F238E27FC236}">
                  <a16:creationId xmlns:a16="http://schemas.microsoft.com/office/drawing/2014/main" id="{B087FAB0-9E85-4899-BCB2-873AFE14254B}"/>
                </a:ext>
              </a:extLst>
            </p:cNvPr>
            <p:cNvSpPr/>
            <p:nvPr/>
          </p:nvSpPr>
          <p:spPr>
            <a:xfrm>
              <a:off x="8628302" y="4314286"/>
              <a:ext cx="334480" cy="470062"/>
            </a:xfrm>
            <a:custGeom>
              <a:avLst/>
              <a:gdLst>
                <a:gd name="connsiteX0" fmla="*/ 283628 w 334480"/>
                <a:gd name="connsiteY0" fmla="*/ 393093 h 470062"/>
                <a:gd name="connsiteX1" fmla="*/ 3249 w 334480"/>
                <a:gd name="connsiteY1" fmla="*/ 1874 h 470062"/>
                <a:gd name="connsiteX2" fmla="*/ 1874 w 334480"/>
                <a:gd name="connsiteY2" fmla="*/ 0 h 470062"/>
                <a:gd name="connsiteX3" fmla="*/ 1874 w 334480"/>
                <a:gd name="connsiteY3" fmla="*/ 0 h 470062"/>
                <a:gd name="connsiteX4" fmla="*/ 1874 w 334480"/>
                <a:gd name="connsiteY4" fmla="*/ 625 h 470062"/>
                <a:gd name="connsiteX5" fmla="*/ 1000 w 334480"/>
                <a:gd name="connsiteY5" fmla="*/ 3249 h 470062"/>
                <a:gd name="connsiteX6" fmla="*/ 0 w 334480"/>
                <a:gd name="connsiteY6" fmla="*/ 3249 h 470062"/>
                <a:gd name="connsiteX7" fmla="*/ 278880 w 334480"/>
                <a:gd name="connsiteY7" fmla="*/ 392593 h 470062"/>
                <a:gd name="connsiteX8" fmla="*/ 334481 w 334480"/>
                <a:gd name="connsiteY8" fmla="*/ 470063 h 470062"/>
                <a:gd name="connsiteX9" fmla="*/ 334481 w 334480"/>
                <a:gd name="connsiteY9" fmla="*/ 463565 h 470062"/>
                <a:gd name="connsiteX10" fmla="*/ 283877 w 334480"/>
                <a:gd name="connsiteY10" fmla="*/ 392968 h 47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4480" h="470062">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w="12483" cap="flat">
              <a:noFill/>
              <a:prstDash val="solid"/>
              <a:miter/>
            </a:ln>
          </p:spPr>
          <p:txBody>
            <a:bodyPr rtlCol="0" anchor="ctr"/>
            <a:lstStyle/>
            <a:p>
              <a:endParaRPr lang="en-US" dirty="0"/>
            </a:p>
          </p:txBody>
        </p:sp>
        <p:sp>
          <p:nvSpPr>
            <p:cNvPr id="1344" name="Freeform: Shape 1343">
              <a:extLst>
                <a:ext uri="{FF2B5EF4-FFF2-40B4-BE49-F238E27FC236}">
                  <a16:creationId xmlns:a16="http://schemas.microsoft.com/office/drawing/2014/main" id="{BDE3402B-81ED-41A1-9998-AF575EAA0ED7}"/>
                </a:ext>
              </a:extLst>
            </p:cNvPr>
            <p:cNvSpPr/>
            <p:nvPr/>
          </p:nvSpPr>
          <p:spPr>
            <a:xfrm>
              <a:off x="8387906" y="4314911"/>
              <a:ext cx="242679" cy="130198"/>
            </a:xfrm>
            <a:custGeom>
              <a:avLst/>
              <a:gdLst>
                <a:gd name="connsiteX0" fmla="*/ 240646 w 242679"/>
                <a:gd name="connsiteY0" fmla="*/ 3249 h 130198"/>
                <a:gd name="connsiteX1" fmla="*/ 241646 w 242679"/>
                <a:gd name="connsiteY1" fmla="*/ 3249 h 130198"/>
                <a:gd name="connsiteX2" fmla="*/ 242520 w 242679"/>
                <a:gd name="connsiteY2" fmla="*/ 625 h 130198"/>
                <a:gd name="connsiteX3" fmla="*/ 242520 w 242679"/>
                <a:gd name="connsiteY3" fmla="*/ 0 h 130198"/>
                <a:gd name="connsiteX4" fmla="*/ 242520 w 242679"/>
                <a:gd name="connsiteY4" fmla="*/ 0 h 130198"/>
                <a:gd name="connsiteX5" fmla="*/ 241521 w 242679"/>
                <a:gd name="connsiteY5" fmla="*/ 0 h 130198"/>
                <a:gd name="connsiteX6" fmla="*/ 0 w 242679"/>
                <a:gd name="connsiteY6" fmla="*/ 127200 h 130198"/>
                <a:gd name="connsiteX7" fmla="*/ 2249 w 242679"/>
                <a:gd name="connsiteY7" fmla="*/ 130198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79" h="130198">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w="12483" cap="flat">
              <a:noFill/>
              <a:prstDash val="solid"/>
              <a:miter/>
            </a:ln>
          </p:spPr>
          <p:txBody>
            <a:bodyPr rtlCol="0" anchor="ctr"/>
            <a:lstStyle/>
            <a:p>
              <a:endParaRPr lang="en-US" dirty="0"/>
            </a:p>
          </p:txBody>
        </p:sp>
        <p:sp>
          <p:nvSpPr>
            <p:cNvPr id="1345" name="Freeform: Shape 1344">
              <a:extLst>
                <a:ext uri="{FF2B5EF4-FFF2-40B4-BE49-F238E27FC236}">
                  <a16:creationId xmlns:a16="http://schemas.microsoft.com/office/drawing/2014/main" id="{6D857453-1DC3-431B-AAA6-F2697A363886}"/>
                </a:ext>
              </a:extLst>
            </p:cNvPr>
            <p:cNvSpPr/>
            <p:nvPr/>
          </p:nvSpPr>
          <p:spPr>
            <a:xfrm>
              <a:off x="11616386" y="3202980"/>
              <a:ext cx="38608" cy="22365"/>
            </a:xfrm>
            <a:custGeom>
              <a:avLst/>
              <a:gdLst>
                <a:gd name="connsiteX0" fmla="*/ 0 w 38608"/>
                <a:gd name="connsiteY0" fmla="*/ 19117 h 22365"/>
                <a:gd name="connsiteX1" fmla="*/ 0 w 38608"/>
                <a:gd name="connsiteY1" fmla="*/ 19117 h 22365"/>
                <a:gd name="connsiteX2" fmla="*/ 1000 w 38608"/>
                <a:gd name="connsiteY2" fmla="*/ 19117 h 22365"/>
                <a:gd name="connsiteX3" fmla="*/ 2374 w 38608"/>
                <a:gd name="connsiteY3" fmla="*/ 21241 h 22365"/>
                <a:gd name="connsiteX4" fmla="*/ 2374 w 38608"/>
                <a:gd name="connsiteY4" fmla="*/ 22366 h 22365"/>
                <a:gd name="connsiteX5" fmla="*/ 38608 w 38608"/>
                <a:gd name="connsiteY5" fmla="*/ 2874 h 22365"/>
                <a:gd name="connsiteX6" fmla="*/ 35985 w 38608"/>
                <a:gd name="connsiteY6" fmla="*/ 0 h 22365"/>
                <a:gd name="connsiteX7" fmla="*/ 1124 w 38608"/>
                <a:gd name="connsiteY7" fmla="*/ 18867 h 2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08" h="22365">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w="12483" cap="flat">
              <a:noFill/>
              <a:prstDash val="solid"/>
              <a:miter/>
            </a:ln>
          </p:spPr>
          <p:txBody>
            <a:bodyPr rtlCol="0" anchor="ctr"/>
            <a:lstStyle/>
            <a:p>
              <a:endParaRPr lang="en-US" dirty="0"/>
            </a:p>
          </p:txBody>
        </p:sp>
        <p:sp>
          <p:nvSpPr>
            <p:cNvPr id="1346" name="Freeform: Shape 1345">
              <a:extLst>
                <a:ext uri="{FF2B5EF4-FFF2-40B4-BE49-F238E27FC236}">
                  <a16:creationId xmlns:a16="http://schemas.microsoft.com/office/drawing/2014/main" id="{E166EB0E-30EC-4CA3-B5D8-600A25665B09}"/>
                </a:ext>
              </a:extLst>
            </p:cNvPr>
            <p:cNvSpPr/>
            <p:nvPr/>
          </p:nvSpPr>
          <p:spPr>
            <a:xfrm>
              <a:off x="11213435" y="3702905"/>
              <a:ext cx="153058" cy="175679"/>
            </a:xfrm>
            <a:custGeom>
              <a:avLst/>
              <a:gdLst>
                <a:gd name="connsiteX0" fmla="*/ 149935 w 153058"/>
                <a:gd name="connsiteY0" fmla="*/ 175680 h 175679"/>
                <a:gd name="connsiteX1" fmla="*/ 153059 w 153058"/>
                <a:gd name="connsiteY1" fmla="*/ 173930 h 175679"/>
                <a:gd name="connsiteX2" fmla="*/ 250 w 153058"/>
                <a:gd name="connsiteY2" fmla="*/ 0 h 175679"/>
                <a:gd name="connsiteX3" fmla="*/ 125 w 153058"/>
                <a:gd name="connsiteY3" fmla="*/ 874 h 175679"/>
                <a:gd name="connsiteX4" fmla="*/ 0 w 153058"/>
                <a:gd name="connsiteY4" fmla="*/ 4998 h 175679"/>
                <a:gd name="connsiteX5" fmla="*/ 149935 w 153058"/>
                <a:gd name="connsiteY5" fmla="*/ 175680 h 17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058" h="175679">
                  <a:moveTo>
                    <a:pt x="149935" y="175680"/>
                  </a:moveTo>
                  <a:lnTo>
                    <a:pt x="153059" y="173930"/>
                  </a:lnTo>
                  <a:lnTo>
                    <a:pt x="250" y="0"/>
                  </a:lnTo>
                  <a:lnTo>
                    <a:pt x="125" y="874"/>
                  </a:lnTo>
                  <a:lnTo>
                    <a:pt x="0" y="4998"/>
                  </a:lnTo>
                  <a:lnTo>
                    <a:pt x="149935" y="175680"/>
                  </a:lnTo>
                  <a:close/>
                </a:path>
              </a:pathLst>
            </a:custGeom>
            <a:solidFill>
              <a:srgbClr val="000000"/>
            </a:solidFill>
            <a:ln w="12483" cap="flat">
              <a:noFill/>
              <a:prstDash val="solid"/>
              <a:miter/>
            </a:ln>
          </p:spPr>
          <p:txBody>
            <a:bodyPr rtlCol="0" anchor="ctr"/>
            <a:lstStyle/>
            <a:p>
              <a:endParaRPr lang="en-US" dirty="0"/>
            </a:p>
          </p:txBody>
        </p:sp>
        <p:sp>
          <p:nvSpPr>
            <p:cNvPr id="1347" name="Freeform: Shape 1346">
              <a:extLst>
                <a:ext uri="{FF2B5EF4-FFF2-40B4-BE49-F238E27FC236}">
                  <a16:creationId xmlns:a16="http://schemas.microsoft.com/office/drawing/2014/main" id="{5905C2CF-E4A8-4489-8161-FBDAA698BDD7}"/>
                </a:ext>
              </a:extLst>
            </p:cNvPr>
            <p:cNvSpPr/>
            <p:nvPr/>
          </p:nvSpPr>
          <p:spPr>
            <a:xfrm>
              <a:off x="11394482" y="4311163"/>
              <a:ext cx="8496" cy="14494"/>
            </a:xfrm>
            <a:custGeom>
              <a:avLst/>
              <a:gdLst>
                <a:gd name="connsiteX0" fmla="*/ 0 w 8496"/>
                <a:gd name="connsiteY0" fmla="*/ 4998 h 14494"/>
                <a:gd name="connsiteX1" fmla="*/ 8121 w 8496"/>
                <a:gd name="connsiteY1" fmla="*/ 14494 h 14494"/>
                <a:gd name="connsiteX2" fmla="*/ 8246 w 8496"/>
                <a:gd name="connsiteY2" fmla="*/ 13745 h 14494"/>
                <a:gd name="connsiteX3" fmla="*/ 8246 w 8496"/>
                <a:gd name="connsiteY3" fmla="*/ 13745 h 14494"/>
                <a:gd name="connsiteX4" fmla="*/ 8246 w 8496"/>
                <a:gd name="connsiteY4" fmla="*/ 13620 h 14494"/>
                <a:gd name="connsiteX5" fmla="*/ 8496 w 8496"/>
                <a:gd name="connsiteY5" fmla="*/ 9496 h 14494"/>
                <a:gd name="connsiteX6" fmla="*/ 375 w 8496"/>
                <a:gd name="connsiteY6" fmla="*/ 0 h 14494"/>
                <a:gd name="connsiteX7" fmla="*/ 0 w 8496"/>
                <a:gd name="connsiteY7" fmla="*/ 4998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96" h="14494">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w="12483" cap="flat">
              <a:noFill/>
              <a:prstDash val="solid"/>
              <a:miter/>
            </a:ln>
          </p:spPr>
          <p:txBody>
            <a:bodyPr rtlCol="0" anchor="ctr"/>
            <a:lstStyle/>
            <a:p>
              <a:endParaRPr lang="en-US" dirty="0"/>
            </a:p>
          </p:txBody>
        </p:sp>
        <p:sp>
          <p:nvSpPr>
            <p:cNvPr id="1348" name="Freeform: Shape 1347">
              <a:extLst>
                <a:ext uri="{FF2B5EF4-FFF2-40B4-BE49-F238E27FC236}">
                  <a16:creationId xmlns:a16="http://schemas.microsoft.com/office/drawing/2014/main" id="{76360E5A-F07B-41A9-942E-6C8E966EC31C}"/>
                </a:ext>
              </a:extLst>
            </p:cNvPr>
            <p:cNvSpPr/>
            <p:nvPr/>
          </p:nvSpPr>
          <p:spPr>
            <a:xfrm>
              <a:off x="12022710" y="3173241"/>
              <a:ext cx="153058" cy="86715"/>
            </a:xfrm>
            <a:custGeom>
              <a:avLst/>
              <a:gdLst>
                <a:gd name="connsiteX0" fmla="*/ 152684 w 153058"/>
                <a:gd name="connsiteY0" fmla="*/ 4373 h 86715"/>
                <a:gd name="connsiteX1" fmla="*/ 153059 w 153058"/>
                <a:gd name="connsiteY1" fmla="*/ 0 h 86715"/>
                <a:gd name="connsiteX2" fmla="*/ 0 w 153058"/>
                <a:gd name="connsiteY2" fmla="*/ 83967 h 86715"/>
                <a:gd name="connsiteX3" fmla="*/ 2624 w 153058"/>
                <a:gd name="connsiteY3" fmla="*/ 86715 h 86715"/>
                <a:gd name="connsiteX4" fmla="*/ 152684 w 153058"/>
                <a:gd name="connsiteY4" fmla="*/ 4373 h 8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058" h="86715">
                  <a:moveTo>
                    <a:pt x="152684" y="4373"/>
                  </a:moveTo>
                  <a:lnTo>
                    <a:pt x="153059" y="0"/>
                  </a:lnTo>
                  <a:lnTo>
                    <a:pt x="0" y="83967"/>
                  </a:lnTo>
                  <a:lnTo>
                    <a:pt x="2624" y="86715"/>
                  </a:lnTo>
                  <a:lnTo>
                    <a:pt x="152684" y="4373"/>
                  </a:lnTo>
                  <a:close/>
                </a:path>
              </a:pathLst>
            </a:custGeom>
            <a:solidFill>
              <a:srgbClr val="000000"/>
            </a:solidFill>
            <a:ln w="12483" cap="flat">
              <a:noFill/>
              <a:prstDash val="solid"/>
              <a:miter/>
            </a:ln>
          </p:spPr>
          <p:txBody>
            <a:bodyPr rtlCol="0" anchor="ctr"/>
            <a:lstStyle/>
            <a:p>
              <a:endParaRPr lang="en-US" dirty="0"/>
            </a:p>
          </p:txBody>
        </p:sp>
        <p:sp>
          <p:nvSpPr>
            <p:cNvPr id="1349" name="Freeform: Shape 1348">
              <a:extLst>
                <a:ext uri="{FF2B5EF4-FFF2-40B4-BE49-F238E27FC236}">
                  <a16:creationId xmlns:a16="http://schemas.microsoft.com/office/drawing/2014/main" id="{2F348D2D-C7E9-46F8-9795-73BCF3533455}"/>
                </a:ext>
              </a:extLst>
            </p:cNvPr>
            <p:cNvSpPr/>
            <p:nvPr/>
          </p:nvSpPr>
          <p:spPr>
            <a:xfrm>
              <a:off x="11644499" y="3464250"/>
              <a:ext cx="216906" cy="238904"/>
            </a:xfrm>
            <a:custGeom>
              <a:avLst/>
              <a:gdLst>
                <a:gd name="connsiteX0" fmla="*/ 1000 w 216906"/>
                <a:gd name="connsiteY0" fmla="*/ 2999 h 238904"/>
                <a:gd name="connsiteX1" fmla="*/ 1000 w 216906"/>
                <a:gd name="connsiteY1" fmla="*/ 2999 h 238904"/>
                <a:gd name="connsiteX2" fmla="*/ 1000 w 216906"/>
                <a:gd name="connsiteY2" fmla="*/ 2999 h 238904"/>
                <a:gd name="connsiteX3" fmla="*/ 1000 w 216906"/>
                <a:gd name="connsiteY3" fmla="*/ 2999 h 238904"/>
                <a:gd name="connsiteX4" fmla="*/ 0 w 216906"/>
                <a:gd name="connsiteY4" fmla="*/ 2999 h 238904"/>
                <a:gd name="connsiteX5" fmla="*/ 215657 w 216906"/>
                <a:gd name="connsiteY5" fmla="*/ 238905 h 238904"/>
                <a:gd name="connsiteX6" fmla="*/ 216906 w 216906"/>
                <a:gd name="connsiteY6" fmla="*/ 238155 h 238904"/>
                <a:gd name="connsiteX7" fmla="*/ 216906 w 216906"/>
                <a:gd name="connsiteY7" fmla="*/ 235406 h 238904"/>
                <a:gd name="connsiteX8" fmla="*/ 1749 w 216906"/>
                <a:gd name="connsiteY8" fmla="*/ 0 h 238904"/>
                <a:gd name="connsiteX9" fmla="*/ 1749 w 216906"/>
                <a:gd name="connsiteY9" fmla="*/ 875 h 238904"/>
                <a:gd name="connsiteX10" fmla="*/ 1000 w 216906"/>
                <a:gd name="connsiteY10" fmla="*/ 2999 h 23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906" h="238904">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w="12483" cap="flat">
              <a:noFill/>
              <a:prstDash val="solid"/>
              <a:miter/>
            </a:ln>
          </p:spPr>
          <p:txBody>
            <a:bodyPr rtlCol="0" anchor="ctr"/>
            <a:lstStyle/>
            <a:p>
              <a:endParaRPr lang="en-US" dirty="0"/>
            </a:p>
          </p:txBody>
        </p:sp>
        <p:sp>
          <p:nvSpPr>
            <p:cNvPr id="1350" name="Freeform: Shape 1349">
              <a:extLst>
                <a:ext uri="{FF2B5EF4-FFF2-40B4-BE49-F238E27FC236}">
                  <a16:creationId xmlns:a16="http://schemas.microsoft.com/office/drawing/2014/main" id="{1A382CCF-BD8E-4B5B-B8B7-10550092D73D}"/>
                </a:ext>
              </a:extLst>
            </p:cNvPr>
            <p:cNvSpPr/>
            <p:nvPr/>
          </p:nvSpPr>
          <p:spPr>
            <a:xfrm>
              <a:off x="11606265" y="3466000"/>
              <a:ext cx="38483" cy="22865"/>
            </a:xfrm>
            <a:custGeom>
              <a:avLst/>
              <a:gdLst>
                <a:gd name="connsiteX0" fmla="*/ 1499 w 38483"/>
                <a:gd name="connsiteY0" fmla="*/ 22866 h 22865"/>
                <a:gd name="connsiteX1" fmla="*/ 37484 w 38483"/>
                <a:gd name="connsiteY1" fmla="*/ 3124 h 22865"/>
                <a:gd name="connsiteX2" fmla="*/ 38484 w 38483"/>
                <a:gd name="connsiteY2" fmla="*/ 3124 h 22865"/>
                <a:gd name="connsiteX3" fmla="*/ 38484 w 38483"/>
                <a:gd name="connsiteY3" fmla="*/ 3124 h 22865"/>
                <a:gd name="connsiteX4" fmla="*/ 37484 w 38483"/>
                <a:gd name="connsiteY4" fmla="*/ 3124 h 22865"/>
                <a:gd name="connsiteX5" fmla="*/ 36072 w 38483"/>
                <a:gd name="connsiteY5" fmla="*/ 1312 h 22865"/>
                <a:gd name="connsiteX6" fmla="*/ 36110 w 38483"/>
                <a:gd name="connsiteY6" fmla="*/ 1125 h 22865"/>
                <a:gd name="connsiteX7" fmla="*/ 36110 w 38483"/>
                <a:gd name="connsiteY7" fmla="*/ 0 h 22865"/>
                <a:gd name="connsiteX8" fmla="*/ 0 w 38483"/>
                <a:gd name="connsiteY8" fmla="*/ 19742 h 22865"/>
                <a:gd name="connsiteX9" fmla="*/ 1000 w 38483"/>
                <a:gd name="connsiteY9" fmla="*/ 21366 h 22865"/>
                <a:gd name="connsiteX10" fmla="*/ 1499 w 38483"/>
                <a:gd name="connsiteY10" fmla="*/ 22866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3" h="22865">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w="12483" cap="flat">
              <a:noFill/>
              <a:prstDash val="solid"/>
              <a:miter/>
            </a:ln>
          </p:spPr>
          <p:txBody>
            <a:bodyPr rtlCol="0" anchor="ctr"/>
            <a:lstStyle/>
            <a:p>
              <a:endParaRPr lang="en-US" dirty="0"/>
            </a:p>
          </p:txBody>
        </p:sp>
        <p:sp>
          <p:nvSpPr>
            <p:cNvPr id="1351" name="Freeform: Shape 1350">
              <a:extLst>
                <a:ext uri="{FF2B5EF4-FFF2-40B4-BE49-F238E27FC236}">
                  <a16:creationId xmlns:a16="http://schemas.microsoft.com/office/drawing/2014/main" id="{99520873-23AE-4CC0-8861-4314B0450856}"/>
                </a:ext>
              </a:extLst>
            </p:cNvPr>
            <p:cNvSpPr/>
            <p:nvPr/>
          </p:nvSpPr>
          <p:spPr>
            <a:xfrm>
              <a:off x="11633378" y="3922318"/>
              <a:ext cx="35110" cy="241403"/>
            </a:xfrm>
            <a:custGeom>
              <a:avLst/>
              <a:gdLst>
                <a:gd name="connsiteX0" fmla="*/ 34736 w 35110"/>
                <a:gd name="connsiteY0" fmla="*/ 0 h 241403"/>
                <a:gd name="connsiteX1" fmla="*/ 32362 w 35110"/>
                <a:gd name="connsiteY1" fmla="*/ 7122 h 241403"/>
                <a:gd name="connsiteX2" fmla="*/ 21329 w 35110"/>
                <a:gd name="connsiteY2" fmla="*/ 8584 h 241403"/>
                <a:gd name="connsiteX3" fmla="*/ 19867 w 35110"/>
                <a:gd name="connsiteY3" fmla="*/ 7122 h 241403"/>
                <a:gd name="connsiteX4" fmla="*/ 16619 w 35110"/>
                <a:gd name="connsiteY4" fmla="*/ 3499 h 241403"/>
                <a:gd name="connsiteX5" fmla="*/ 16619 w 35110"/>
                <a:gd name="connsiteY5" fmla="*/ 6747 h 241403"/>
                <a:gd name="connsiteX6" fmla="*/ 1 w 35110"/>
                <a:gd name="connsiteY6" fmla="*/ 239529 h 241403"/>
                <a:gd name="connsiteX7" fmla="*/ 9622 w 35110"/>
                <a:gd name="connsiteY7" fmla="*/ 229658 h 241403"/>
                <a:gd name="connsiteX8" fmla="*/ 9747 w 35110"/>
                <a:gd name="connsiteY8" fmla="*/ 229658 h 241403"/>
                <a:gd name="connsiteX9" fmla="*/ 17993 w 35110"/>
                <a:gd name="connsiteY9" fmla="*/ 241404 h 241403"/>
                <a:gd name="connsiteX10" fmla="*/ 35111 w 35110"/>
                <a:gd name="connsiteY10" fmla="*/ 125 h 24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110" h="241403">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w="12483" cap="flat">
              <a:noFill/>
              <a:prstDash val="solid"/>
              <a:miter/>
            </a:ln>
          </p:spPr>
          <p:txBody>
            <a:bodyPr rtlCol="0" anchor="ctr"/>
            <a:lstStyle/>
            <a:p>
              <a:endParaRPr lang="en-US" dirty="0"/>
            </a:p>
          </p:txBody>
        </p:sp>
        <p:sp>
          <p:nvSpPr>
            <p:cNvPr id="1352" name="Freeform: Shape 1351">
              <a:extLst>
                <a:ext uri="{FF2B5EF4-FFF2-40B4-BE49-F238E27FC236}">
                  <a16:creationId xmlns:a16="http://schemas.microsoft.com/office/drawing/2014/main" id="{A94E57B5-B35E-47B9-ACB2-4A005F33431E}"/>
                </a:ext>
              </a:extLst>
            </p:cNvPr>
            <p:cNvSpPr/>
            <p:nvPr/>
          </p:nvSpPr>
          <p:spPr>
            <a:xfrm>
              <a:off x="11407101" y="4055765"/>
              <a:ext cx="14962" cy="208541"/>
            </a:xfrm>
            <a:custGeom>
              <a:avLst/>
              <a:gdLst>
                <a:gd name="connsiteX0" fmla="*/ 14869 w 14962"/>
                <a:gd name="connsiteY0" fmla="*/ 0 h 208541"/>
                <a:gd name="connsiteX1" fmla="*/ 14869 w 14962"/>
                <a:gd name="connsiteY1" fmla="*/ 1374 h 208541"/>
                <a:gd name="connsiteX2" fmla="*/ 12770 w 14962"/>
                <a:gd name="connsiteY2" fmla="*/ 1649 h 208541"/>
                <a:gd name="connsiteX3" fmla="*/ 12495 w 14962"/>
                <a:gd name="connsiteY3" fmla="*/ 1374 h 208541"/>
                <a:gd name="connsiteX4" fmla="*/ 12495 w 14962"/>
                <a:gd name="connsiteY4" fmla="*/ 1374 h 208541"/>
                <a:gd name="connsiteX5" fmla="*/ 0 w 14962"/>
                <a:gd name="connsiteY5" fmla="*/ 204294 h 208541"/>
                <a:gd name="connsiteX6" fmla="*/ 2374 w 14962"/>
                <a:gd name="connsiteY6" fmla="*/ 207167 h 208541"/>
                <a:gd name="connsiteX7" fmla="*/ 2374 w 14962"/>
                <a:gd name="connsiteY7" fmla="*/ 207167 h 208541"/>
                <a:gd name="connsiteX8" fmla="*/ 2374 w 14962"/>
                <a:gd name="connsiteY8" fmla="*/ 207792 h 208541"/>
                <a:gd name="connsiteX9" fmla="*/ 2374 w 14962"/>
                <a:gd name="connsiteY9" fmla="*/ 208542 h 208541"/>
                <a:gd name="connsiteX10" fmla="*/ 2374 w 14962"/>
                <a:gd name="connsiteY10" fmla="*/ 208542 h 208541"/>
                <a:gd name="connsiteX11" fmla="*/ 14869 w 14962"/>
                <a:gd name="connsiteY11" fmla="*/ 1749 h 208541"/>
                <a:gd name="connsiteX12" fmla="*/ 14869 w 14962"/>
                <a:gd name="connsiteY12" fmla="*/ 625 h 20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62" h="208541">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w="12483" cap="flat">
              <a:noFill/>
              <a:prstDash val="solid"/>
              <a:miter/>
            </a:ln>
          </p:spPr>
          <p:txBody>
            <a:bodyPr rtlCol="0" anchor="ctr"/>
            <a:lstStyle/>
            <a:p>
              <a:endParaRPr lang="en-US" dirty="0"/>
            </a:p>
          </p:txBody>
        </p:sp>
        <p:sp>
          <p:nvSpPr>
            <p:cNvPr id="1353" name="Freeform: Shape 1352">
              <a:extLst>
                <a:ext uri="{FF2B5EF4-FFF2-40B4-BE49-F238E27FC236}">
                  <a16:creationId xmlns:a16="http://schemas.microsoft.com/office/drawing/2014/main" id="{54D5C67E-FE81-4B7E-9634-C0CCB367CDA3}"/>
                </a:ext>
              </a:extLst>
            </p:cNvPr>
            <p:cNvSpPr/>
            <p:nvPr/>
          </p:nvSpPr>
          <p:spPr>
            <a:xfrm>
              <a:off x="11642125" y="3211726"/>
              <a:ext cx="20366" cy="257116"/>
            </a:xfrm>
            <a:custGeom>
              <a:avLst/>
              <a:gdLst>
                <a:gd name="connsiteX0" fmla="*/ 375 w 20366"/>
                <a:gd name="connsiteY0" fmla="*/ 255023 h 257116"/>
                <a:gd name="connsiteX1" fmla="*/ 1562 w 20366"/>
                <a:gd name="connsiteY1" fmla="*/ 256985 h 257116"/>
                <a:gd name="connsiteX2" fmla="*/ 1749 w 20366"/>
                <a:gd name="connsiteY2" fmla="*/ 257023 h 257116"/>
                <a:gd name="connsiteX3" fmla="*/ 2749 w 20366"/>
                <a:gd name="connsiteY3" fmla="*/ 257023 h 257116"/>
                <a:gd name="connsiteX4" fmla="*/ 2749 w 20366"/>
                <a:gd name="connsiteY4" fmla="*/ 257023 h 257116"/>
                <a:gd name="connsiteX5" fmla="*/ 2749 w 20366"/>
                <a:gd name="connsiteY5" fmla="*/ 257023 h 257116"/>
                <a:gd name="connsiteX6" fmla="*/ 2749 w 20366"/>
                <a:gd name="connsiteY6" fmla="*/ 257023 h 257116"/>
                <a:gd name="connsiteX7" fmla="*/ 2749 w 20366"/>
                <a:gd name="connsiteY7" fmla="*/ 256148 h 257116"/>
                <a:gd name="connsiteX8" fmla="*/ 20366 w 20366"/>
                <a:gd name="connsiteY8" fmla="*/ 0 h 257116"/>
                <a:gd name="connsiteX9" fmla="*/ 20366 w 20366"/>
                <a:gd name="connsiteY9" fmla="*/ 0 h 257116"/>
                <a:gd name="connsiteX10" fmla="*/ 18742 w 20366"/>
                <a:gd name="connsiteY10" fmla="*/ 0 h 257116"/>
                <a:gd name="connsiteX11" fmla="*/ 17743 w 20366"/>
                <a:gd name="connsiteY11" fmla="*/ 0 h 257116"/>
                <a:gd name="connsiteX12" fmla="*/ 0 w 20366"/>
                <a:gd name="connsiteY12" fmla="*/ 256023 h 257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6" h="257116">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w="12483" cap="flat">
              <a:noFill/>
              <a:prstDash val="solid"/>
              <a:miter/>
            </a:ln>
          </p:spPr>
          <p:txBody>
            <a:bodyPr rtlCol="0" anchor="ctr"/>
            <a:lstStyle/>
            <a:p>
              <a:endParaRPr lang="en-US" dirty="0"/>
            </a:p>
          </p:txBody>
        </p:sp>
        <p:sp>
          <p:nvSpPr>
            <p:cNvPr id="1354" name="Freeform: Shape 1353">
              <a:extLst>
                <a:ext uri="{FF2B5EF4-FFF2-40B4-BE49-F238E27FC236}">
                  <a16:creationId xmlns:a16="http://schemas.microsoft.com/office/drawing/2014/main" id="{22B5957A-CFD0-4716-9202-61438DF4145B}"/>
                </a:ext>
              </a:extLst>
            </p:cNvPr>
            <p:cNvSpPr/>
            <p:nvPr/>
          </p:nvSpPr>
          <p:spPr>
            <a:xfrm>
              <a:off x="11598269" y="3221666"/>
              <a:ext cx="20392" cy="259327"/>
            </a:xfrm>
            <a:custGeom>
              <a:avLst/>
              <a:gdLst>
                <a:gd name="connsiteX0" fmla="*/ 17367 w 20392"/>
                <a:gd name="connsiteY0" fmla="*/ 1805 h 259327"/>
                <a:gd name="connsiteX1" fmla="*/ 17367 w 20392"/>
                <a:gd name="connsiteY1" fmla="*/ 2930 h 259327"/>
                <a:gd name="connsiteX2" fmla="*/ 0 w 20392"/>
                <a:gd name="connsiteY2" fmla="*/ 259328 h 259327"/>
                <a:gd name="connsiteX3" fmla="*/ 3248 w 20392"/>
                <a:gd name="connsiteY3" fmla="*/ 259328 h 259327"/>
                <a:gd name="connsiteX4" fmla="*/ 20366 w 20392"/>
                <a:gd name="connsiteY4" fmla="*/ 3305 h 259327"/>
                <a:gd name="connsiteX5" fmla="*/ 20366 w 20392"/>
                <a:gd name="connsiteY5" fmla="*/ 2180 h 259327"/>
                <a:gd name="connsiteX6" fmla="*/ 18992 w 20392"/>
                <a:gd name="connsiteY6" fmla="*/ 56 h 259327"/>
                <a:gd name="connsiteX7" fmla="*/ 17992 w 20392"/>
                <a:gd name="connsiteY7" fmla="*/ 56 h 259327"/>
                <a:gd name="connsiteX8" fmla="*/ 17992 w 20392"/>
                <a:gd name="connsiteY8" fmla="*/ 681 h 259327"/>
                <a:gd name="connsiteX9" fmla="*/ 17367 w 20392"/>
                <a:gd name="connsiteY9" fmla="*/ 1805 h 25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92" h="259327">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w="12483" cap="flat">
              <a:noFill/>
              <a:prstDash val="solid"/>
              <a:miter/>
            </a:ln>
          </p:spPr>
          <p:txBody>
            <a:bodyPr rtlCol="0" anchor="ctr"/>
            <a:lstStyle/>
            <a:p>
              <a:endParaRPr lang="en-US" dirty="0"/>
            </a:p>
          </p:txBody>
        </p:sp>
        <p:sp>
          <p:nvSpPr>
            <p:cNvPr id="1355" name="Freeform: Shape 1354">
              <a:extLst>
                <a:ext uri="{FF2B5EF4-FFF2-40B4-BE49-F238E27FC236}">
                  <a16:creationId xmlns:a16="http://schemas.microsoft.com/office/drawing/2014/main" id="{A41C783C-FD89-4F51-94E4-97E96861376D}"/>
                </a:ext>
              </a:extLst>
            </p:cNvPr>
            <p:cNvSpPr/>
            <p:nvPr/>
          </p:nvSpPr>
          <p:spPr>
            <a:xfrm>
              <a:off x="11396106" y="4283924"/>
              <a:ext cx="8496" cy="14494"/>
            </a:xfrm>
            <a:custGeom>
              <a:avLst/>
              <a:gdLst>
                <a:gd name="connsiteX0" fmla="*/ 375 w 8496"/>
                <a:gd name="connsiteY0" fmla="*/ 0 h 14494"/>
                <a:gd name="connsiteX1" fmla="*/ 0 w 8496"/>
                <a:gd name="connsiteY1" fmla="*/ 4998 h 14494"/>
                <a:gd name="connsiteX2" fmla="*/ 8121 w 8496"/>
                <a:gd name="connsiteY2" fmla="*/ 14494 h 14494"/>
                <a:gd name="connsiteX3" fmla="*/ 8246 w 8496"/>
                <a:gd name="connsiteY3" fmla="*/ 13620 h 14494"/>
                <a:gd name="connsiteX4" fmla="*/ 8496 w 8496"/>
                <a:gd name="connsiteY4" fmla="*/ 9496 h 14494"/>
                <a:gd name="connsiteX5" fmla="*/ 375 w 8496"/>
                <a:gd name="connsiteY5" fmla="*/ 0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6" h="14494">
                  <a:moveTo>
                    <a:pt x="375" y="0"/>
                  </a:moveTo>
                  <a:lnTo>
                    <a:pt x="0" y="4998"/>
                  </a:lnTo>
                  <a:lnTo>
                    <a:pt x="8121" y="14494"/>
                  </a:lnTo>
                  <a:lnTo>
                    <a:pt x="8246" y="13620"/>
                  </a:lnTo>
                  <a:lnTo>
                    <a:pt x="8496" y="9496"/>
                  </a:lnTo>
                  <a:lnTo>
                    <a:pt x="375" y="0"/>
                  </a:lnTo>
                  <a:close/>
                </a:path>
              </a:pathLst>
            </a:custGeom>
            <a:solidFill>
              <a:srgbClr val="000000"/>
            </a:solidFill>
            <a:ln w="12483" cap="flat">
              <a:noFill/>
              <a:prstDash val="solid"/>
              <a:miter/>
            </a:ln>
          </p:spPr>
          <p:txBody>
            <a:bodyPr rtlCol="0" anchor="ctr"/>
            <a:lstStyle/>
            <a:p>
              <a:endParaRPr lang="en-US" dirty="0"/>
            </a:p>
          </p:txBody>
        </p:sp>
        <p:sp>
          <p:nvSpPr>
            <p:cNvPr id="1356" name="Freeform: Shape 1355">
              <a:extLst>
                <a:ext uri="{FF2B5EF4-FFF2-40B4-BE49-F238E27FC236}">
                  <a16:creationId xmlns:a16="http://schemas.microsoft.com/office/drawing/2014/main" id="{67292506-8D8F-41DA-B9E8-0E363F2CEAE8}"/>
                </a:ext>
              </a:extLst>
            </p:cNvPr>
            <p:cNvSpPr/>
            <p:nvPr/>
          </p:nvSpPr>
          <p:spPr>
            <a:xfrm>
              <a:off x="11632879" y="4196833"/>
              <a:ext cx="749" cy="1124"/>
            </a:xfrm>
            <a:custGeom>
              <a:avLst/>
              <a:gdLst>
                <a:gd name="connsiteX0" fmla="*/ 0 w 749"/>
                <a:gd name="connsiteY0" fmla="*/ 0 h 1124"/>
                <a:gd name="connsiteX1" fmla="*/ 0 w 749"/>
                <a:gd name="connsiteY1" fmla="*/ 0 h 1124"/>
                <a:gd name="connsiteX2" fmla="*/ 750 w 749"/>
                <a:gd name="connsiteY2" fmla="*/ 1125 h 1124"/>
                <a:gd name="connsiteX3" fmla="*/ 750 w 749"/>
                <a:gd name="connsiteY3" fmla="*/ 125 h 1124"/>
              </a:gdLst>
              <a:ahLst/>
              <a:cxnLst>
                <a:cxn ang="0">
                  <a:pos x="connsiteX0" y="connsiteY0"/>
                </a:cxn>
                <a:cxn ang="0">
                  <a:pos x="connsiteX1" y="connsiteY1"/>
                </a:cxn>
                <a:cxn ang="0">
                  <a:pos x="connsiteX2" y="connsiteY2"/>
                </a:cxn>
                <a:cxn ang="0">
                  <a:pos x="connsiteX3" y="connsiteY3"/>
                </a:cxn>
              </a:cxnLst>
              <a:rect l="l" t="t" r="r" b="b"/>
              <a:pathLst>
                <a:path w="749" h="1124">
                  <a:moveTo>
                    <a:pt x="0" y="0"/>
                  </a:moveTo>
                  <a:lnTo>
                    <a:pt x="0" y="0"/>
                  </a:lnTo>
                  <a:cubicBezTo>
                    <a:pt x="200" y="400"/>
                    <a:pt x="463" y="774"/>
                    <a:pt x="750" y="1125"/>
                  </a:cubicBezTo>
                  <a:lnTo>
                    <a:pt x="750" y="125"/>
                  </a:lnTo>
                  <a:close/>
                </a:path>
              </a:pathLst>
            </a:custGeom>
            <a:solidFill>
              <a:srgbClr val="000000"/>
            </a:solidFill>
            <a:ln w="12483" cap="flat">
              <a:noFill/>
              <a:prstDash val="solid"/>
              <a:miter/>
            </a:ln>
          </p:spPr>
          <p:txBody>
            <a:bodyPr rtlCol="0" anchor="ctr"/>
            <a:lstStyle/>
            <a:p>
              <a:endParaRPr lang="en-US" dirty="0"/>
            </a:p>
          </p:txBody>
        </p:sp>
        <p:sp>
          <p:nvSpPr>
            <p:cNvPr id="1357" name="Freeform: Shape 1356">
              <a:extLst>
                <a:ext uri="{FF2B5EF4-FFF2-40B4-BE49-F238E27FC236}">
                  <a16:creationId xmlns:a16="http://schemas.microsoft.com/office/drawing/2014/main" id="{8A6F0E9A-E978-4974-808F-78B41AE9F265}"/>
                </a:ext>
              </a:extLst>
            </p:cNvPr>
            <p:cNvSpPr/>
            <p:nvPr/>
          </p:nvSpPr>
          <p:spPr>
            <a:xfrm>
              <a:off x="11631448" y="4192335"/>
              <a:ext cx="56" cy="874"/>
            </a:xfrm>
            <a:custGeom>
              <a:avLst/>
              <a:gdLst>
                <a:gd name="connsiteX0" fmla="*/ 56 w 56"/>
                <a:gd name="connsiteY0" fmla="*/ 875 h 874"/>
                <a:gd name="connsiteX1" fmla="*/ 56 w 56"/>
                <a:gd name="connsiteY1" fmla="*/ 0 h 874"/>
                <a:gd name="connsiteX2" fmla="*/ 56 w 56"/>
                <a:gd name="connsiteY2" fmla="*/ 875 h 874"/>
              </a:gdLst>
              <a:ahLst/>
              <a:cxnLst>
                <a:cxn ang="0">
                  <a:pos x="connsiteX0" y="connsiteY0"/>
                </a:cxn>
                <a:cxn ang="0">
                  <a:pos x="connsiteX1" y="connsiteY1"/>
                </a:cxn>
                <a:cxn ang="0">
                  <a:pos x="connsiteX2" y="connsiteY2"/>
                </a:cxn>
              </a:cxnLst>
              <a:rect l="l" t="t" r="r" b="b"/>
              <a:pathLst>
                <a:path w="56" h="874">
                  <a:moveTo>
                    <a:pt x="56" y="875"/>
                  </a:moveTo>
                  <a:cubicBezTo>
                    <a:pt x="56" y="875"/>
                    <a:pt x="56" y="875"/>
                    <a:pt x="56" y="0"/>
                  </a:cubicBezTo>
                  <a:cubicBezTo>
                    <a:pt x="-19" y="288"/>
                    <a:pt x="-19" y="587"/>
                    <a:pt x="56" y="875"/>
                  </a:cubicBezTo>
                  <a:close/>
                </a:path>
              </a:pathLst>
            </a:custGeom>
            <a:solidFill>
              <a:srgbClr val="000000"/>
            </a:solidFill>
            <a:ln w="12483" cap="flat">
              <a:noFill/>
              <a:prstDash val="solid"/>
              <a:miter/>
            </a:ln>
          </p:spPr>
          <p:txBody>
            <a:bodyPr rtlCol="0" anchor="ctr"/>
            <a:lstStyle/>
            <a:p>
              <a:endParaRPr lang="en-US" dirty="0"/>
            </a:p>
          </p:txBody>
        </p:sp>
        <p:sp>
          <p:nvSpPr>
            <p:cNvPr id="1358" name="Freeform: Shape 1357">
              <a:extLst>
                <a:ext uri="{FF2B5EF4-FFF2-40B4-BE49-F238E27FC236}">
                  <a16:creationId xmlns:a16="http://schemas.microsoft.com/office/drawing/2014/main" id="{90FB02D3-FB9F-43BC-B16F-9746EA3D5FAC}"/>
                </a:ext>
              </a:extLst>
            </p:cNvPr>
            <p:cNvSpPr/>
            <p:nvPr/>
          </p:nvSpPr>
          <p:spPr>
            <a:xfrm>
              <a:off x="11630786" y="4152476"/>
              <a:ext cx="19800" cy="37735"/>
            </a:xfrm>
            <a:custGeom>
              <a:avLst/>
              <a:gdLst>
                <a:gd name="connsiteX0" fmla="*/ 19710 w 19800"/>
                <a:gd name="connsiteY0" fmla="*/ 11745 h 37735"/>
                <a:gd name="connsiteX1" fmla="*/ 11464 w 19800"/>
                <a:gd name="connsiteY1" fmla="*/ 0 h 37735"/>
                <a:gd name="connsiteX2" fmla="*/ 1718 w 19800"/>
                <a:gd name="connsiteY2" fmla="*/ 9746 h 37735"/>
                <a:gd name="connsiteX3" fmla="*/ 1718 w 19800"/>
                <a:gd name="connsiteY3" fmla="*/ 9871 h 37735"/>
                <a:gd name="connsiteX4" fmla="*/ 1718 w 19800"/>
                <a:gd name="connsiteY4" fmla="*/ 13994 h 37735"/>
                <a:gd name="connsiteX5" fmla="*/ 10214 w 19800"/>
                <a:gd name="connsiteY5" fmla="*/ 9122 h 37735"/>
                <a:gd name="connsiteX6" fmla="*/ 12238 w 19800"/>
                <a:gd name="connsiteY6" fmla="*/ 9759 h 37735"/>
                <a:gd name="connsiteX7" fmla="*/ 12338 w 19800"/>
                <a:gd name="connsiteY7" fmla="*/ 9996 h 37735"/>
                <a:gd name="connsiteX8" fmla="*/ 11589 w 19800"/>
                <a:gd name="connsiteY8" fmla="*/ 12620 h 37735"/>
                <a:gd name="connsiteX9" fmla="*/ 1343 w 19800"/>
                <a:gd name="connsiteY9" fmla="*/ 18368 h 37735"/>
                <a:gd name="connsiteX10" fmla="*/ 94 w 19800"/>
                <a:gd name="connsiteY10" fmla="*/ 37110 h 37735"/>
                <a:gd name="connsiteX11" fmla="*/ 94 w 19800"/>
                <a:gd name="connsiteY11" fmla="*/ 37735 h 37735"/>
                <a:gd name="connsiteX12" fmla="*/ 94 w 19800"/>
                <a:gd name="connsiteY12" fmla="*/ 36361 h 37735"/>
                <a:gd name="connsiteX13" fmla="*/ 94 w 19800"/>
                <a:gd name="connsiteY13" fmla="*/ 34361 h 37735"/>
                <a:gd name="connsiteX14" fmla="*/ 718 w 19800"/>
                <a:gd name="connsiteY14" fmla="*/ 33112 h 37735"/>
                <a:gd name="connsiteX15" fmla="*/ 1968 w 19800"/>
                <a:gd name="connsiteY15" fmla="*/ 30738 h 37735"/>
                <a:gd name="connsiteX16" fmla="*/ 1968 w 19800"/>
                <a:gd name="connsiteY16" fmla="*/ 30738 h 37735"/>
                <a:gd name="connsiteX17" fmla="*/ 3467 w 19800"/>
                <a:gd name="connsiteY17" fmla="*/ 29488 h 37735"/>
                <a:gd name="connsiteX18" fmla="*/ 4716 w 19800"/>
                <a:gd name="connsiteY18" fmla="*/ 28364 h 37735"/>
                <a:gd name="connsiteX19" fmla="*/ 4716 w 19800"/>
                <a:gd name="connsiteY19" fmla="*/ 28364 h 37735"/>
                <a:gd name="connsiteX20" fmla="*/ 18711 w 19800"/>
                <a:gd name="connsiteY20" fmla="*/ 20492 h 3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00" h="37735">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w="12483" cap="flat">
              <a:noFill/>
              <a:prstDash val="solid"/>
              <a:miter/>
            </a:ln>
          </p:spPr>
          <p:txBody>
            <a:bodyPr rtlCol="0" anchor="ctr"/>
            <a:lstStyle/>
            <a:p>
              <a:endParaRPr lang="en-US" dirty="0"/>
            </a:p>
          </p:txBody>
        </p:sp>
        <p:sp>
          <p:nvSpPr>
            <p:cNvPr id="1359" name="Freeform: Shape 1358">
              <a:extLst>
                <a:ext uri="{FF2B5EF4-FFF2-40B4-BE49-F238E27FC236}">
                  <a16:creationId xmlns:a16="http://schemas.microsoft.com/office/drawing/2014/main" id="{725227C2-CADE-4E36-A07B-0EDAD75CD045}"/>
                </a:ext>
              </a:extLst>
            </p:cNvPr>
            <p:cNvSpPr/>
            <p:nvPr/>
          </p:nvSpPr>
          <p:spPr>
            <a:xfrm>
              <a:off x="11290652" y="4142730"/>
              <a:ext cx="3373" cy="8496"/>
            </a:xfrm>
            <a:custGeom>
              <a:avLst/>
              <a:gdLst>
                <a:gd name="connsiteX0" fmla="*/ 0 w 3373"/>
                <a:gd name="connsiteY0" fmla="*/ 4998 h 8496"/>
                <a:gd name="connsiteX1" fmla="*/ 2999 w 3373"/>
                <a:gd name="connsiteY1" fmla="*/ 8497 h 8496"/>
                <a:gd name="connsiteX2" fmla="*/ 3373 w 3373"/>
                <a:gd name="connsiteY2" fmla="*/ 0 h 8496"/>
                <a:gd name="connsiteX3" fmla="*/ 125 w 3373"/>
                <a:gd name="connsiteY3" fmla="*/ 1749 h 8496"/>
                <a:gd name="connsiteX4" fmla="*/ 0 w 3373"/>
                <a:gd name="connsiteY4" fmla="*/ 4998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 h="8496">
                  <a:moveTo>
                    <a:pt x="0" y="4998"/>
                  </a:moveTo>
                  <a:lnTo>
                    <a:pt x="2999" y="8497"/>
                  </a:lnTo>
                  <a:lnTo>
                    <a:pt x="3373" y="0"/>
                  </a:lnTo>
                  <a:lnTo>
                    <a:pt x="125" y="1749"/>
                  </a:lnTo>
                  <a:lnTo>
                    <a:pt x="0" y="4998"/>
                  </a:lnTo>
                  <a:close/>
                </a:path>
              </a:pathLst>
            </a:custGeom>
            <a:solidFill>
              <a:srgbClr val="000000"/>
            </a:solidFill>
            <a:ln w="12483" cap="flat">
              <a:noFill/>
              <a:prstDash val="solid"/>
              <a:miter/>
            </a:ln>
          </p:spPr>
          <p:txBody>
            <a:bodyPr rtlCol="0" anchor="ctr"/>
            <a:lstStyle/>
            <a:p>
              <a:endParaRPr lang="en-US" dirty="0"/>
            </a:p>
          </p:txBody>
        </p:sp>
        <p:sp>
          <p:nvSpPr>
            <p:cNvPr id="1360" name="Freeform: Shape 1359">
              <a:extLst>
                <a:ext uri="{FF2B5EF4-FFF2-40B4-BE49-F238E27FC236}">
                  <a16:creationId xmlns:a16="http://schemas.microsoft.com/office/drawing/2014/main" id="{13B62633-90CE-4645-AE74-3162CB941FF3}"/>
                </a:ext>
              </a:extLst>
            </p:cNvPr>
            <p:cNvSpPr/>
            <p:nvPr/>
          </p:nvSpPr>
          <p:spPr>
            <a:xfrm>
              <a:off x="12000220" y="6314489"/>
              <a:ext cx="204786" cy="135696"/>
            </a:xfrm>
            <a:custGeom>
              <a:avLst/>
              <a:gdLst>
                <a:gd name="connsiteX0" fmla="*/ 0 w 204786"/>
                <a:gd name="connsiteY0" fmla="*/ 134572 h 135696"/>
                <a:gd name="connsiteX1" fmla="*/ 875 w 204786"/>
                <a:gd name="connsiteY1" fmla="*/ 135696 h 135696"/>
                <a:gd name="connsiteX2" fmla="*/ 204787 w 204786"/>
                <a:gd name="connsiteY2" fmla="*/ 4373 h 135696"/>
                <a:gd name="connsiteX3" fmla="*/ 204787 w 204786"/>
                <a:gd name="connsiteY3" fmla="*/ 0 h 135696"/>
                <a:gd name="connsiteX4" fmla="*/ 250 w 204786"/>
                <a:gd name="connsiteY4" fmla="*/ 131823 h 135696"/>
                <a:gd name="connsiteX5" fmla="*/ 0 w 204786"/>
                <a:gd name="connsiteY5" fmla="*/ 134572 h 13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86" h="135696">
                  <a:moveTo>
                    <a:pt x="0" y="134572"/>
                  </a:moveTo>
                  <a:lnTo>
                    <a:pt x="875" y="135696"/>
                  </a:lnTo>
                  <a:lnTo>
                    <a:pt x="204787" y="4373"/>
                  </a:lnTo>
                  <a:lnTo>
                    <a:pt x="204787" y="0"/>
                  </a:lnTo>
                  <a:lnTo>
                    <a:pt x="250" y="131823"/>
                  </a:lnTo>
                  <a:lnTo>
                    <a:pt x="0" y="134572"/>
                  </a:lnTo>
                  <a:close/>
                </a:path>
              </a:pathLst>
            </a:custGeom>
            <a:solidFill>
              <a:srgbClr val="000000"/>
            </a:solidFill>
            <a:ln w="12483" cap="flat">
              <a:noFill/>
              <a:prstDash val="solid"/>
              <a:miter/>
            </a:ln>
          </p:spPr>
          <p:txBody>
            <a:bodyPr rtlCol="0" anchor="ctr"/>
            <a:lstStyle/>
            <a:p>
              <a:endParaRPr lang="en-US" dirty="0"/>
            </a:p>
          </p:txBody>
        </p:sp>
        <p:sp>
          <p:nvSpPr>
            <p:cNvPr id="1361" name="Freeform: Shape 1360">
              <a:extLst>
                <a:ext uri="{FF2B5EF4-FFF2-40B4-BE49-F238E27FC236}">
                  <a16:creationId xmlns:a16="http://schemas.microsoft.com/office/drawing/2014/main" id="{CC261B70-6169-4995-B4E7-F2967C95C157}"/>
                </a:ext>
              </a:extLst>
            </p:cNvPr>
            <p:cNvSpPr/>
            <p:nvPr/>
          </p:nvSpPr>
          <p:spPr>
            <a:xfrm>
              <a:off x="11999720" y="6449060"/>
              <a:ext cx="205286" cy="260521"/>
            </a:xfrm>
            <a:custGeom>
              <a:avLst/>
              <a:gdLst>
                <a:gd name="connsiteX0" fmla="*/ 500 w 205286"/>
                <a:gd name="connsiteY0" fmla="*/ 0 h 260521"/>
                <a:gd name="connsiteX1" fmla="*/ 374 w 205286"/>
                <a:gd name="connsiteY1" fmla="*/ 874 h 260521"/>
                <a:gd name="connsiteX2" fmla="*/ 0 w 205286"/>
                <a:gd name="connsiteY2" fmla="*/ 4873 h 260521"/>
                <a:gd name="connsiteX3" fmla="*/ 205286 w 205286"/>
                <a:gd name="connsiteY3" fmla="*/ 260521 h 260521"/>
                <a:gd name="connsiteX4" fmla="*/ 205286 w 205286"/>
                <a:gd name="connsiteY4" fmla="*/ 255023 h 260521"/>
                <a:gd name="connsiteX5" fmla="*/ 1374 w 205286"/>
                <a:gd name="connsiteY5" fmla="*/ 1125 h 260521"/>
                <a:gd name="connsiteX6" fmla="*/ 500 w 205286"/>
                <a:gd name="connsiteY6" fmla="*/ 0 h 26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286" h="260521">
                  <a:moveTo>
                    <a:pt x="500" y="0"/>
                  </a:moveTo>
                  <a:lnTo>
                    <a:pt x="374" y="874"/>
                  </a:lnTo>
                  <a:lnTo>
                    <a:pt x="0" y="4873"/>
                  </a:lnTo>
                  <a:lnTo>
                    <a:pt x="205286" y="260521"/>
                  </a:lnTo>
                  <a:lnTo>
                    <a:pt x="205286" y="255023"/>
                  </a:lnTo>
                  <a:lnTo>
                    <a:pt x="1374" y="1125"/>
                  </a:lnTo>
                  <a:lnTo>
                    <a:pt x="500" y="0"/>
                  </a:lnTo>
                  <a:close/>
                </a:path>
              </a:pathLst>
            </a:custGeom>
            <a:solidFill>
              <a:srgbClr val="000000"/>
            </a:solidFill>
            <a:ln w="12483" cap="flat">
              <a:noFill/>
              <a:prstDash val="solid"/>
              <a:miter/>
            </a:ln>
          </p:spPr>
          <p:txBody>
            <a:bodyPr rtlCol="0" anchor="ctr"/>
            <a:lstStyle/>
            <a:p>
              <a:endParaRPr lang="en-US" dirty="0"/>
            </a:p>
          </p:txBody>
        </p:sp>
        <p:sp>
          <p:nvSpPr>
            <p:cNvPr id="1362" name="Freeform: Shape 1361">
              <a:extLst>
                <a:ext uri="{FF2B5EF4-FFF2-40B4-BE49-F238E27FC236}">
                  <a16:creationId xmlns:a16="http://schemas.microsoft.com/office/drawing/2014/main" id="{1157EA4B-52FD-4856-9279-4077CB9196A9}"/>
                </a:ext>
              </a:extLst>
            </p:cNvPr>
            <p:cNvSpPr/>
            <p:nvPr/>
          </p:nvSpPr>
          <p:spPr>
            <a:xfrm>
              <a:off x="7861753" y="6359846"/>
              <a:ext cx="189798" cy="110580"/>
            </a:xfrm>
            <a:custGeom>
              <a:avLst/>
              <a:gdLst>
                <a:gd name="connsiteX0" fmla="*/ 1005 w 189798"/>
                <a:gd name="connsiteY0" fmla="*/ 107457 h 110580"/>
                <a:gd name="connsiteX1" fmla="*/ 168 w 189798"/>
                <a:gd name="connsiteY1" fmla="*/ 109781 h 110580"/>
                <a:gd name="connsiteX2" fmla="*/ 255 w 189798"/>
                <a:gd name="connsiteY2" fmla="*/ 109956 h 110580"/>
                <a:gd name="connsiteX3" fmla="*/ 255 w 189798"/>
                <a:gd name="connsiteY3" fmla="*/ 110581 h 110580"/>
                <a:gd name="connsiteX4" fmla="*/ 255 w 189798"/>
                <a:gd name="connsiteY4" fmla="*/ 110581 h 110580"/>
                <a:gd name="connsiteX5" fmla="*/ 2879 w 189798"/>
                <a:gd name="connsiteY5" fmla="*/ 110581 h 110580"/>
                <a:gd name="connsiteX6" fmla="*/ 3878 w 189798"/>
                <a:gd name="connsiteY6" fmla="*/ 110581 h 110580"/>
                <a:gd name="connsiteX7" fmla="*/ 189798 w 189798"/>
                <a:gd name="connsiteY7" fmla="*/ 3998 h 110580"/>
                <a:gd name="connsiteX8" fmla="*/ 189798 w 189798"/>
                <a:gd name="connsiteY8" fmla="*/ 0 h 110580"/>
                <a:gd name="connsiteX9" fmla="*/ 2129 w 189798"/>
                <a:gd name="connsiteY9" fmla="*/ 107457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98" h="11058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w="12483" cap="flat">
              <a:noFill/>
              <a:prstDash val="solid"/>
              <a:miter/>
            </a:ln>
          </p:spPr>
          <p:txBody>
            <a:bodyPr rtlCol="0" anchor="ctr"/>
            <a:lstStyle/>
            <a:p>
              <a:endParaRPr lang="en-US" dirty="0"/>
            </a:p>
          </p:txBody>
        </p:sp>
        <p:sp>
          <p:nvSpPr>
            <p:cNvPr id="1363" name="Freeform: Shape 1362">
              <a:extLst>
                <a:ext uri="{FF2B5EF4-FFF2-40B4-BE49-F238E27FC236}">
                  <a16:creationId xmlns:a16="http://schemas.microsoft.com/office/drawing/2014/main" id="{657EABBF-3369-4C42-8889-6F32DAE98E71}"/>
                </a:ext>
              </a:extLst>
            </p:cNvPr>
            <p:cNvSpPr/>
            <p:nvPr/>
          </p:nvSpPr>
          <p:spPr>
            <a:xfrm>
              <a:off x="12028583" y="6124315"/>
              <a:ext cx="176423" cy="116953"/>
            </a:xfrm>
            <a:custGeom>
              <a:avLst/>
              <a:gdLst>
                <a:gd name="connsiteX0" fmla="*/ 0 w 176423"/>
                <a:gd name="connsiteY0" fmla="*/ 116954 h 116953"/>
                <a:gd name="connsiteX1" fmla="*/ 176424 w 176423"/>
                <a:gd name="connsiteY1" fmla="*/ 4373 h 116953"/>
                <a:gd name="connsiteX2" fmla="*/ 176424 w 176423"/>
                <a:gd name="connsiteY2" fmla="*/ 0 h 116953"/>
                <a:gd name="connsiteX3" fmla="*/ 374 w 176423"/>
                <a:gd name="connsiteY3" fmla="*/ 112330 h 116953"/>
                <a:gd name="connsiteX4" fmla="*/ 0 w 176423"/>
                <a:gd name="connsiteY4" fmla="*/ 116954 h 116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23" h="116953">
                  <a:moveTo>
                    <a:pt x="0" y="116954"/>
                  </a:moveTo>
                  <a:lnTo>
                    <a:pt x="176424" y="4373"/>
                  </a:lnTo>
                  <a:lnTo>
                    <a:pt x="176424" y="0"/>
                  </a:lnTo>
                  <a:lnTo>
                    <a:pt x="374" y="112330"/>
                  </a:lnTo>
                  <a:lnTo>
                    <a:pt x="0" y="116954"/>
                  </a:lnTo>
                  <a:close/>
                </a:path>
              </a:pathLst>
            </a:custGeom>
            <a:solidFill>
              <a:srgbClr val="000000"/>
            </a:solidFill>
            <a:ln w="12483" cap="flat">
              <a:noFill/>
              <a:prstDash val="solid"/>
              <a:miter/>
            </a:ln>
          </p:spPr>
          <p:txBody>
            <a:bodyPr rtlCol="0" anchor="ctr"/>
            <a:lstStyle/>
            <a:p>
              <a:endParaRPr lang="en-US" dirty="0"/>
            </a:p>
          </p:txBody>
        </p:sp>
        <p:sp>
          <p:nvSpPr>
            <p:cNvPr id="1364" name="Freeform: Shape 1363">
              <a:extLst>
                <a:ext uri="{FF2B5EF4-FFF2-40B4-BE49-F238E27FC236}">
                  <a16:creationId xmlns:a16="http://schemas.microsoft.com/office/drawing/2014/main" id="{AAA0C318-A773-4F41-8D60-F0B666E614BD}"/>
                </a:ext>
              </a:extLst>
            </p:cNvPr>
            <p:cNvSpPr/>
            <p:nvPr/>
          </p:nvSpPr>
          <p:spPr>
            <a:xfrm>
              <a:off x="11406976" y="4193460"/>
              <a:ext cx="226901" cy="132072"/>
            </a:xfrm>
            <a:custGeom>
              <a:avLst/>
              <a:gdLst>
                <a:gd name="connsiteX0" fmla="*/ 224903 w 226901"/>
                <a:gd name="connsiteY0" fmla="*/ 1749 h 132072"/>
                <a:gd name="connsiteX1" fmla="*/ 224903 w 226901"/>
                <a:gd name="connsiteY1" fmla="*/ 1749 h 132072"/>
                <a:gd name="connsiteX2" fmla="*/ 224903 w 226901"/>
                <a:gd name="connsiteY2" fmla="*/ 0 h 132072"/>
                <a:gd name="connsiteX3" fmla="*/ 224903 w 226901"/>
                <a:gd name="connsiteY3" fmla="*/ 0 h 132072"/>
                <a:gd name="connsiteX4" fmla="*/ 0 w 226901"/>
                <a:gd name="connsiteY4" fmla="*/ 128449 h 132072"/>
                <a:gd name="connsiteX5" fmla="*/ 0 w 226901"/>
                <a:gd name="connsiteY5" fmla="*/ 130823 h 132072"/>
                <a:gd name="connsiteX6" fmla="*/ 1124 w 226901"/>
                <a:gd name="connsiteY6" fmla="*/ 132072 h 132072"/>
                <a:gd name="connsiteX7" fmla="*/ 226902 w 226901"/>
                <a:gd name="connsiteY7" fmla="*/ 3499 h 132072"/>
                <a:gd name="connsiteX8" fmla="*/ 226902 w 226901"/>
                <a:gd name="connsiteY8" fmla="*/ 3499 h 132072"/>
                <a:gd name="connsiteX9" fmla="*/ 224903 w 226901"/>
                <a:gd name="connsiteY9" fmla="*/ 1749 h 13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01" h="132072">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w="12483" cap="flat">
              <a:noFill/>
              <a:prstDash val="solid"/>
              <a:miter/>
            </a:ln>
          </p:spPr>
          <p:txBody>
            <a:bodyPr rtlCol="0" anchor="ctr"/>
            <a:lstStyle/>
            <a:p>
              <a:endParaRPr lang="en-US" dirty="0"/>
            </a:p>
          </p:txBody>
        </p:sp>
        <p:sp>
          <p:nvSpPr>
            <p:cNvPr id="1365" name="Freeform: Shape 1364">
              <a:extLst>
                <a:ext uri="{FF2B5EF4-FFF2-40B4-BE49-F238E27FC236}">
                  <a16:creationId xmlns:a16="http://schemas.microsoft.com/office/drawing/2014/main" id="{5DE681DD-AF80-48B4-90FF-98942A6C005F}"/>
                </a:ext>
              </a:extLst>
            </p:cNvPr>
            <p:cNvSpPr/>
            <p:nvPr/>
          </p:nvSpPr>
          <p:spPr>
            <a:xfrm>
              <a:off x="11407476" y="4161427"/>
              <a:ext cx="236084" cy="137490"/>
            </a:xfrm>
            <a:custGeom>
              <a:avLst/>
              <a:gdLst>
                <a:gd name="connsiteX0" fmla="*/ 0 w 236084"/>
                <a:gd name="connsiteY0" fmla="*/ 136366 h 137490"/>
                <a:gd name="connsiteX1" fmla="*/ 0 w 236084"/>
                <a:gd name="connsiteY1" fmla="*/ 137490 h 137490"/>
                <a:gd name="connsiteX2" fmla="*/ 224903 w 236084"/>
                <a:gd name="connsiteY2" fmla="*/ 9417 h 137490"/>
                <a:gd name="connsiteX3" fmla="*/ 235148 w 236084"/>
                <a:gd name="connsiteY3" fmla="*/ 3669 h 137490"/>
                <a:gd name="connsiteX4" fmla="*/ 235898 w 236084"/>
                <a:gd name="connsiteY4" fmla="*/ 1045 h 137490"/>
                <a:gd name="connsiteX5" fmla="*/ 234011 w 236084"/>
                <a:gd name="connsiteY5" fmla="*/ 70 h 137490"/>
                <a:gd name="connsiteX6" fmla="*/ 233774 w 236084"/>
                <a:gd name="connsiteY6" fmla="*/ 170 h 137490"/>
                <a:gd name="connsiteX7" fmla="*/ 225278 w 236084"/>
                <a:gd name="connsiteY7" fmla="*/ 5043 h 137490"/>
                <a:gd name="connsiteX8" fmla="*/ 375 w 236084"/>
                <a:gd name="connsiteY8" fmla="*/ 133117 h 137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084" h="13749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w="12483" cap="flat">
              <a:noFill/>
              <a:prstDash val="solid"/>
              <a:miter/>
            </a:ln>
          </p:spPr>
          <p:txBody>
            <a:bodyPr rtlCol="0" anchor="ctr"/>
            <a:lstStyle/>
            <a:p>
              <a:endParaRPr lang="en-US" dirty="0"/>
            </a:p>
          </p:txBody>
        </p:sp>
        <p:sp>
          <p:nvSpPr>
            <p:cNvPr id="1366" name="Freeform: Shape 1365">
              <a:extLst>
                <a:ext uri="{FF2B5EF4-FFF2-40B4-BE49-F238E27FC236}">
                  <a16:creationId xmlns:a16="http://schemas.microsoft.com/office/drawing/2014/main" id="{4780D559-1FAD-442B-AF94-0F812E557E2D}"/>
                </a:ext>
              </a:extLst>
            </p:cNvPr>
            <p:cNvSpPr/>
            <p:nvPr/>
          </p:nvSpPr>
          <p:spPr>
            <a:xfrm>
              <a:off x="11403066" y="4297543"/>
              <a:ext cx="4415" cy="27239"/>
            </a:xfrm>
            <a:custGeom>
              <a:avLst/>
              <a:gdLst>
                <a:gd name="connsiteX0" fmla="*/ 4410 w 4415"/>
                <a:gd name="connsiteY0" fmla="*/ 250 h 27239"/>
                <a:gd name="connsiteX1" fmla="*/ 2911 w 4415"/>
                <a:gd name="connsiteY1" fmla="*/ 1999 h 27239"/>
                <a:gd name="connsiteX2" fmla="*/ 2786 w 4415"/>
                <a:gd name="connsiteY2" fmla="*/ 1999 h 27239"/>
                <a:gd name="connsiteX3" fmla="*/ 1287 w 4415"/>
                <a:gd name="connsiteY3" fmla="*/ 37 h 27239"/>
                <a:gd name="connsiteX4" fmla="*/ 1287 w 4415"/>
                <a:gd name="connsiteY4" fmla="*/ 0 h 27239"/>
                <a:gd name="connsiteX5" fmla="*/ 1287 w 4415"/>
                <a:gd name="connsiteY5" fmla="*/ 875 h 27239"/>
                <a:gd name="connsiteX6" fmla="*/ 37 w 4415"/>
                <a:gd name="connsiteY6" fmla="*/ 23116 h 27239"/>
                <a:gd name="connsiteX7" fmla="*/ 37 w 4415"/>
                <a:gd name="connsiteY7" fmla="*/ 27239 h 27239"/>
                <a:gd name="connsiteX8" fmla="*/ 37 w 4415"/>
                <a:gd name="connsiteY8" fmla="*/ 27239 h 27239"/>
                <a:gd name="connsiteX9" fmla="*/ 37 w 4415"/>
                <a:gd name="connsiteY9" fmla="*/ 26614 h 27239"/>
                <a:gd name="connsiteX10" fmla="*/ 37 w 4415"/>
                <a:gd name="connsiteY10" fmla="*/ 26614 h 27239"/>
                <a:gd name="connsiteX11" fmla="*/ 37 w 4415"/>
                <a:gd name="connsiteY11" fmla="*/ 26614 h 27239"/>
                <a:gd name="connsiteX12" fmla="*/ 662 w 4415"/>
                <a:gd name="connsiteY12" fmla="*/ 26614 h 27239"/>
                <a:gd name="connsiteX13" fmla="*/ 662 w 4415"/>
                <a:gd name="connsiteY13" fmla="*/ 26614 h 27239"/>
                <a:gd name="connsiteX14" fmla="*/ 662 w 4415"/>
                <a:gd name="connsiteY14" fmla="*/ 26614 h 27239"/>
                <a:gd name="connsiteX15" fmla="*/ 662 w 4415"/>
                <a:gd name="connsiteY15" fmla="*/ 26614 h 27239"/>
                <a:gd name="connsiteX16" fmla="*/ 1287 w 4415"/>
                <a:gd name="connsiteY16" fmla="*/ 27239 h 27239"/>
                <a:gd name="connsiteX17" fmla="*/ 1287 w 4415"/>
                <a:gd name="connsiteY17" fmla="*/ 24865 h 27239"/>
                <a:gd name="connsiteX18" fmla="*/ 2661 w 4415"/>
                <a:gd name="connsiteY18" fmla="*/ 1999 h 2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15" h="27239">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w="12483" cap="flat">
              <a:noFill/>
              <a:prstDash val="solid"/>
              <a:miter/>
            </a:ln>
          </p:spPr>
          <p:txBody>
            <a:bodyPr rtlCol="0" anchor="ctr"/>
            <a:lstStyle/>
            <a:p>
              <a:endParaRPr lang="en-US" dirty="0"/>
            </a:p>
          </p:txBody>
        </p:sp>
        <p:sp>
          <p:nvSpPr>
            <p:cNvPr id="1367" name="Freeform: Shape 1366">
              <a:extLst>
                <a:ext uri="{FF2B5EF4-FFF2-40B4-BE49-F238E27FC236}">
                  <a16:creationId xmlns:a16="http://schemas.microsoft.com/office/drawing/2014/main" id="{94D2ED0F-DBFB-4190-828E-4438D5933746}"/>
                </a:ext>
              </a:extLst>
            </p:cNvPr>
            <p:cNvSpPr/>
            <p:nvPr/>
          </p:nvSpPr>
          <p:spPr>
            <a:xfrm>
              <a:off x="10828213" y="4443110"/>
              <a:ext cx="21629" cy="130198"/>
            </a:xfrm>
            <a:custGeom>
              <a:avLst/>
              <a:gdLst>
                <a:gd name="connsiteX0" fmla="*/ 17881 w 21629"/>
                <a:gd name="connsiteY0" fmla="*/ 10996 h 130198"/>
                <a:gd name="connsiteX1" fmla="*/ 16507 w 21629"/>
                <a:gd name="connsiteY1" fmla="*/ 11745 h 130198"/>
                <a:gd name="connsiteX2" fmla="*/ 4999 w 21629"/>
                <a:gd name="connsiteY2" fmla="*/ 8971 h 130198"/>
                <a:gd name="connsiteX3" fmla="*/ 4012 w 21629"/>
                <a:gd name="connsiteY3" fmla="*/ 6622 h 130198"/>
                <a:gd name="connsiteX4" fmla="*/ 4012 w 21629"/>
                <a:gd name="connsiteY4" fmla="*/ 0 h 130198"/>
                <a:gd name="connsiteX5" fmla="*/ 4012 w 21629"/>
                <a:gd name="connsiteY5" fmla="*/ 1499 h 130198"/>
                <a:gd name="connsiteX6" fmla="*/ 14 w 21629"/>
                <a:gd name="connsiteY6" fmla="*/ 129448 h 130198"/>
                <a:gd name="connsiteX7" fmla="*/ 9385 w 21629"/>
                <a:gd name="connsiteY7" fmla="*/ 118952 h 130198"/>
                <a:gd name="connsiteX8" fmla="*/ 18006 w 21629"/>
                <a:gd name="connsiteY8" fmla="*/ 130198 h 130198"/>
                <a:gd name="connsiteX9" fmla="*/ 21630 w 21629"/>
                <a:gd name="connsiteY9" fmla="*/ 1511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29" h="130198">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w="12483" cap="flat">
              <a:noFill/>
              <a:prstDash val="solid"/>
              <a:miter/>
            </a:ln>
          </p:spPr>
          <p:txBody>
            <a:bodyPr rtlCol="0" anchor="ctr"/>
            <a:lstStyle/>
            <a:p>
              <a:endParaRPr lang="en-US" dirty="0"/>
            </a:p>
          </p:txBody>
        </p:sp>
        <p:sp>
          <p:nvSpPr>
            <p:cNvPr id="1368" name="Freeform: Shape 1367">
              <a:extLst>
                <a:ext uri="{FF2B5EF4-FFF2-40B4-BE49-F238E27FC236}">
                  <a16:creationId xmlns:a16="http://schemas.microsoft.com/office/drawing/2014/main" id="{66552728-947C-4FCA-95C6-FAC653087315}"/>
                </a:ext>
              </a:extLst>
            </p:cNvPr>
            <p:cNvSpPr/>
            <p:nvPr/>
          </p:nvSpPr>
          <p:spPr>
            <a:xfrm>
              <a:off x="10849217" y="4452107"/>
              <a:ext cx="374" cy="874"/>
            </a:xfrm>
            <a:custGeom>
              <a:avLst/>
              <a:gdLst>
                <a:gd name="connsiteX0" fmla="*/ 375 w 374"/>
                <a:gd name="connsiteY0" fmla="*/ 875 h 874"/>
                <a:gd name="connsiteX1" fmla="*/ 375 w 374"/>
                <a:gd name="connsiteY1" fmla="*/ 0 h 874"/>
                <a:gd name="connsiteX2" fmla="*/ 0 w 374"/>
                <a:gd name="connsiteY2" fmla="*/ 250 h 874"/>
                <a:gd name="connsiteX3" fmla="*/ 375 w 374"/>
                <a:gd name="connsiteY3" fmla="*/ 875 h 874"/>
              </a:gdLst>
              <a:ahLst/>
              <a:cxnLst>
                <a:cxn ang="0">
                  <a:pos x="connsiteX0" y="connsiteY0"/>
                </a:cxn>
                <a:cxn ang="0">
                  <a:pos x="connsiteX1" y="connsiteY1"/>
                </a:cxn>
                <a:cxn ang="0">
                  <a:pos x="connsiteX2" y="connsiteY2"/>
                </a:cxn>
                <a:cxn ang="0">
                  <a:pos x="connsiteX3" y="connsiteY3"/>
                </a:cxn>
              </a:cxnLst>
              <a:rect l="l" t="t" r="r" b="b"/>
              <a:pathLst>
                <a:path w="374" h="874">
                  <a:moveTo>
                    <a:pt x="375" y="875"/>
                  </a:moveTo>
                  <a:lnTo>
                    <a:pt x="375" y="0"/>
                  </a:lnTo>
                  <a:lnTo>
                    <a:pt x="0" y="250"/>
                  </a:lnTo>
                  <a:lnTo>
                    <a:pt x="375" y="875"/>
                  </a:lnTo>
                  <a:close/>
                </a:path>
              </a:pathLst>
            </a:custGeom>
            <a:solidFill>
              <a:srgbClr val="000000"/>
            </a:solidFill>
            <a:ln w="12483" cap="flat">
              <a:noFill/>
              <a:prstDash val="solid"/>
              <a:miter/>
            </a:ln>
          </p:spPr>
          <p:txBody>
            <a:bodyPr rtlCol="0" anchor="ctr"/>
            <a:lstStyle/>
            <a:p>
              <a:endParaRPr lang="en-US" dirty="0"/>
            </a:p>
          </p:txBody>
        </p:sp>
        <p:sp>
          <p:nvSpPr>
            <p:cNvPr id="1369" name="Freeform: Shape 1368">
              <a:extLst>
                <a:ext uri="{FF2B5EF4-FFF2-40B4-BE49-F238E27FC236}">
                  <a16:creationId xmlns:a16="http://schemas.microsoft.com/office/drawing/2014/main" id="{4A53813B-CD22-46E8-93ED-71CD9409F8CA}"/>
                </a:ext>
              </a:extLst>
            </p:cNvPr>
            <p:cNvSpPr/>
            <p:nvPr/>
          </p:nvSpPr>
          <p:spPr>
            <a:xfrm>
              <a:off x="11759324" y="6448685"/>
              <a:ext cx="236147" cy="156062"/>
            </a:xfrm>
            <a:custGeom>
              <a:avLst/>
              <a:gdLst>
                <a:gd name="connsiteX0" fmla="*/ 0 w 236147"/>
                <a:gd name="connsiteY0" fmla="*/ 152939 h 156062"/>
                <a:gd name="connsiteX1" fmla="*/ 1124 w 236147"/>
                <a:gd name="connsiteY1" fmla="*/ 152939 h 156062"/>
                <a:gd name="connsiteX2" fmla="*/ 1124 w 236147"/>
                <a:gd name="connsiteY2" fmla="*/ 152939 h 156062"/>
                <a:gd name="connsiteX3" fmla="*/ 1124 w 236147"/>
                <a:gd name="connsiteY3" fmla="*/ 152939 h 156062"/>
                <a:gd name="connsiteX4" fmla="*/ 1124 w 236147"/>
                <a:gd name="connsiteY4" fmla="*/ 152939 h 156062"/>
                <a:gd name="connsiteX5" fmla="*/ 1124 w 236147"/>
                <a:gd name="connsiteY5" fmla="*/ 153563 h 156062"/>
                <a:gd name="connsiteX6" fmla="*/ 1124 w 236147"/>
                <a:gd name="connsiteY6" fmla="*/ 153563 h 156062"/>
                <a:gd name="connsiteX7" fmla="*/ 1124 w 236147"/>
                <a:gd name="connsiteY7" fmla="*/ 156063 h 156062"/>
                <a:gd name="connsiteX8" fmla="*/ 236148 w 236147"/>
                <a:gd name="connsiteY8" fmla="*/ 4748 h 156062"/>
                <a:gd name="connsiteX9" fmla="*/ 236148 w 236147"/>
                <a:gd name="connsiteY9" fmla="*/ 999 h 156062"/>
                <a:gd name="connsiteX10" fmla="*/ 236148 w 236147"/>
                <a:gd name="connsiteY10" fmla="*/ 0 h 15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147" h="156062">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w="12483" cap="flat">
              <a:noFill/>
              <a:prstDash val="solid"/>
              <a:miter/>
            </a:ln>
          </p:spPr>
          <p:txBody>
            <a:bodyPr rtlCol="0" anchor="ctr"/>
            <a:lstStyle/>
            <a:p>
              <a:endParaRPr lang="en-US" dirty="0"/>
            </a:p>
          </p:txBody>
        </p:sp>
        <p:sp>
          <p:nvSpPr>
            <p:cNvPr id="1370" name="Freeform: Shape 1369">
              <a:extLst>
                <a:ext uri="{FF2B5EF4-FFF2-40B4-BE49-F238E27FC236}">
                  <a16:creationId xmlns:a16="http://schemas.microsoft.com/office/drawing/2014/main" id="{FAAFC6B6-4741-43D4-AB31-895CB762A759}"/>
                </a:ext>
              </a:extLst>
            </p:cNvPr>
            <p:cNvSpPr/>
            <p:nvPr/>
          </p:nvSpPr>
          <p:spPr>
            <a:xfrm>
              <a:off x="11360871" y="6601499"/>
              <a:ext cx="398952" cy="261271"/>
            </a:xfrm>
            <a:custGeom>
              <a:avLst/>
              <a:gdLst>
                <a:gd name="connsiteX0" fmla="*/ 0 w 398952"/>
                <a:gd name="connsiteY0" fmla="*/ 256772 h 261271"/>
                <a:gd name="connsiteX1" fmla="*/ 0 w 398952"/>
                <a:gd name="connsiteY1" fmla="*/ 260271 h 261271"/>
                <a:gd name="connsiteX2" fmla="*/ 0 w 398952"/>
                <a:gd name="connsiteY2" fmla="*/ 261271 h 261271"/>
                <a:gd name="connsiteX3" fmla="*/ 397703 w 398952"/>
                <a:gd name="connsiteY3" fmla="*/ 5248 h 261271"/>
                <a:gd name="connsiteX4" fmla="*/ 397703 w 398952"/>
                <a:gd name="connsiteY4" fmla="*/ 1624 h 261271"/>
                <a:gd name="connsiteX5" fmla="*/ 398953 w 398952"/>
                <a:gd name="connsiteY5" fmla="*/ 0 h 261271"/>
                <a:gd name="connsiteX6" fmla="*/ 398953 w 398952"/>
                <a:gd name="connsiteY6" fmla="*/ 0 h 26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52" h="261271">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w="12483" cap="flat">
              <a:noFill/>
              <a:prstDash val="solid"/>
              <a:miter/>
            </a:ln>
          </p:spPr>
          <p:txBody>
            <a:bodyPr rtlCol="0" anchor="ctr"/>
            <a:lstStyle/>
            <a:p>
              <a:endParaRPr lang="en-US" dirty="0"/>
            </a:p>
          </p:txBody>
        </p:sp>
        <p:sp>
          <p:nvSpPr>
            <p:cNvPr id="1371" name="Freeform: Shape 1370">
              <a:extLst>
                <a:ext uri="{FF2B5EF4-FFF2-40B4-BE49-F238E27FC236}">
                  <a16:creationId xmlns:a16="http://schemas.microsoft.com/office/drawing/2014/main" id="{C7062DB1-9005-44D0-B1AE-B6B771DB47EA}"/>
                </a:ext>
              </a:extLst>
            </p:cNvPr>
            <p:cNvSpPr/>
            <p:nvPr/>
          </p:nvSpPr>
          <p:spPr>
            <a:xfrm>
              <a:off x="11761323" y="6602249"/>
              <a:ext cx="37" cy="749"/>
            </a:xfrm>
            <a:custGeom>
              <a:avLst/>
              <a:gdLst>
                <a:gd name="connsiteX0" fmla="*/ 0 w 37"/>
                <a:gd name="connsiteY0" fmla="*/ 0 h 749"/>
                <a:gd name="connsiteX1" fmla="*/ 0 w 37"/>
                <a:gd name="connsiteY1" fmla="*/ 750 h 749"/>
                <a:gd name="connsiteX2" fmla="*/ 0 w 37"/>
                <a:gd name="connsiteY2" fmla="*/ 125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lnTo>
                    <a:pt x="0" y="125"/>
                  </a:lnTo>
                  <a:close/>
                </a:path>
              </a:pathLst>
            </a:custGeom>
            <a:solidFill>
              <a:srgbClr val="000000"/>
            </a:solidFill>
            <a:ln w="12483" cap="flat">
              <a:noFill/>
              <a:prstDash val="solid"/>
              <a:miter/>
            </a:ln>
          </p:spPr>
          <p:txBody>
            <a:bodyPr rtlCol="0" anchor="ctr"/>
            <a:lstStyle/>
            <a:p>
              <a:endParaRPr lang="en-US" dirty="0"/>
            </a:p>
          </p:txBody>
        </p:sp>
        <p:sp>
          <p:nvSpPr>
            <p:cNvPr id="1372" name="Freeform: Shape 1371">
              <a:extLst>
                <a:ext uri="{FF2B5EF4-FFF2-40B4-BE49-F238E27FC236}">
                  <a16:creationId xmlns:a16="http://schemas.microsoft.com/office/drawing/2014/main" id="{7F068469-E8FF-4A2D-B986-0E22BB697707}"/>
                </a:ext>
              </a:extLst>
            </p:cNvPr>
            <p:cNvSpPr/>
            <p:nvPr/>
          </p:nvSpPr>
          <p:spPr>
            <a:xfrm>
              <a:off x="11359622" y="6073960"/>
              <a:ext cx="53476" cy="787311"/>
            </a:xfrm>
            <a:custGeom>
              <a:avLst/>
              <a:gdLst>
                <a:gd name="connsiteX0" fmla="*/ 53477 w 53476"/>
                <a:gd name="connsiteY0" fmla="*/ 625 h 787311"/>
                <a:gd name="connsiteX1" fmla="*/ 52727 w 53476"/>
                <a:gd name="connsiteY1" fmla="*/ 625 h 787311"/>
                <a:gd name="connsiteX2" fmla="*/ 51727 w 53476"/>
                <a:gd name="connsiteY2" fmla="*/ 625 h 787311"/>
                <a:gd name="connsiteX3" fmla="*/ 51727 w 53476"/>
                <a:gd name="connsiteY3" fmla="*/ 625 h 787311"/>
                <a:gd name="connsiteX4" fmla="*/ 51727 w 53476"/>
                <a:gd name="connsiteY4" fmla="*/ 625 h 787311"/>
                <a:gd name="connsiteX5" fmla="*/ 51727 w 53476"/>
                <a:gd name="connsiteY5" fmla="*/ 0 h 787311"/>
                <a:gd name="connsiteX6" fmla="*/ 0 w 53476"/>
                <a:gd name="connsiteY6" fmla="*/ 783063 h 787311"/>
                <a:gd name="connsiteX7" fmla="*/ 2499 w 53476"/>
                <a:gd name="connsiteY7" fmla="*/ 786437 h 787311"/>
                <a:gd name="connsiteX8" fmla="*/ 2499 w 53476"/>
                <a:gd name="connsiteY8" fmla="*/ 786437 h 787311"/>
                <a:gd name="connsiteX9" fmla="*/ 2499 w 53476"/>
                <a:gd name="connsiteY9" fmla="*/ 787312 h 787311"/>
                <a:gd name="connsiteX10" fmla="*/ 2499 w 53476"/>
                <a:gd name="connsiteY10" fmla="*/ 787312 h 787311"/>
                <a:gd name="connsiteX11" fmla="*/ 2499 w 53476"/>
                <a:gd name="connsiteY11" fmla="*/ 787312 h 787311"/>
                <a:gd name="connsiteX12" fmla="*/ 2499 w 53476"/>
                <a:gd name="connsiteY12" fmla="*/ 783813 h 78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476" h="787311">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w="12483" cap="flat">
              <a:noFill/>
              <a:prstDash val="solid"/>
              <a:miter/>
            </a:ln>
          </p:spPr>
          <p:txBody>
            <a:bodyPr rtlCol="0" anchor="ctr"/>
            <a:lstStyle/>
            <a:p>
              <a:endParaRPr lang="en-US" dirty="0"/>
            </a:p>
          </p:txBody>
        </p:sp>
        <p:sp>
          <p:nvSpPr>
            <p:cNvPr id="1373" name="Freeform: Shape 1372">
              <a:extLst>
                <a:ext uri="{FF2B5EF4-FFF2-40B4-BE49-F238E27FC236}">
                  <a16:creationId xmlns:a16="http://schemas.microsoft.com/office/drawing/2014/main" id="{A3E00F58-E715-4A74-A892-9F9F3FA03E7D}"/>
                </a:ext>
              </a:extLst>
            </p:cNvPr>
            <p:cNvSpPr/>
            <p:nvPr/>
          </p:nvSpPr>
          <p:spPr>
            <a:xfrm>
              <a:off x="11926627" y="4792096"/>
              <a:ext cx="228776" cy="140069"/>
            </a:xfrm>
            <a:custGeom>
              <a:avLst/>
              <a:gdLst>
                <a:gd name="connsiteX0" fmla="*/ 750 w 228776"/>
                <a:gd name="connsiteY0" fmla="*/ 138320 h 140069"/>
                <a:gd name="connsiteX1" fmla="*/ 750 w 228776"/>
                <a:gd name="connsiteY1" fmla="*/ 138320 h 140069"/>
                <a:gd name="connsiteX2" fmla="*/ 750 w 228776"/>
                <a:gd name="connsiteY2" fmla="*/ 139070 h 140069"/>
                <a:gd name="connsiteX3" fmla="*/ 750 w 228776"/>
                <a:gd name="connsiteY3" fmla="*/ 139070 h 140069"/>
                <a:gd name="connsiteX4" fmla="*/ 750 w 228776"/>
                <a:gd name="connsiteY4" fmla="*/ 140069 h 140069"/>
                <a:gd name="connsiteX5" fmla="*/ 228776 w 228776"/>
                <a:gd name="connsiteY5" fmla="*/ 3998 h 140069"/>
                <a:gd name="connsiteX6" fmla="*/ 228776 w 228776"/>
                <a:gd name="connsiteY6" fmla="*/ 0 h 140069"/>
                <a:gd name="connsiteX7" fmla="*/ 228776 w 228776"/>
                <a:gd name="connsiteY7" fmla="*/ 0 h 140069"/>
                <a:gd name="connsiteX8" fmla="*/ 0 w 228776"/>
                <a:gd name="connsiteY8" fmla="*/ 136821 h 14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776" h="140069">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w="12483" cap="flat">
              <a:noFill/>
              <a:prstDash val="solid"/>
              <a:miter/>
            </a:ln>
          </p:spPr>
          <p:txBody>
            <a:bodyPr rtlCol="0" anchor="ctr"/>
            <a:lstStyle/>
            <a:p>
              <a:endParaRPr lang="en-US" dirty="0"/>
            </a:p>
          </p:txBody>
        </p:sp>
        <p:sp>
          <p:nvSpPr>
            <p:cNvPr id="1374" name="Freeform: Shape 1373">
              <a:extLst>
                <a:ext uri="{FF2B5EF4-FFF2-40B4-BE49-F238E27FC236}">
                  <a16:creationId xmlns:a16="http://schemas.microsoft.com/office/drawing/2014/main" id="{BA1EF2B3-2410-4542-AA56-D5FA0585E4E6}"/>
                </a:ext>
              </a:extLst>
            </p:cNvPr>
            <p:cNvSpPr/>
            <p:nvPr/>
          </p:nvSpPr>
          <p:spPr>
            <a:xfrm>
              <a:off x="11403066" y="4323533"/>
              <a:ext cx="37" cy="624"/>
            </a:xfrm>
            <a:custGeom>
              <a:avLst/>
              <a:gdLst>
                <a:gd name="connsiteX0" fmla="*/ 37 w 37"/>
                <a:gd name="connsiteY0" fmla="*/ 0 h 624"/>
                <a:gd name="connsiteX1" fmla="*/ 37 w 37"/>
                <a:gd name="connsiteY1" fmla="*/ 625 h 624"/>
                <a:gd name="connsiteX2" fmla="*/ 37 w 37"/>
                <a:gd name="connsiteY2" fmla="*/ 0 h 624"/>
              </a:gdLst>
              <a:ahLst/>
              <a:cxnLst>
                <a:cxn ang="0">
                  <a:pos x="connsiteX0" y="connsiteY0"/>
                </a:cxn>
                <a:cxn ang="0">
                  <a:pos x="connsiteX1" y="connsiteY1"/>
                </a:cxn>
                <a:cxn ang="0">
                  <a:pos x="connsiteX2" y="connsiteY2"/>
                </a:cxn>
              </a:cxnLst>
              <a:rect l="l" t="t" r="r" b="b"/>
              <a:pathLst>
                <a:path w="37" h="624">
                  <a:moveTo>
                    <a:pt x="37" y="0"/>
                  </a:moveTo>
                  <a:cubicBezTo>
                    <a:pt x="-12" y="200"/>
                    <a:pt x="-12" y="425"/>
                    <a:pt x="37" y="625"/>
                  </a:cubicBezTo>
                  <a:cubicBezTo>
                    <a:pt x="-12" y="425"/>
                    <a:pt x="-12" y="200"/>
                    <a:pt x="37" y="0"/>
                  </a:cubicBezTo>
                  <a:close/>
                </a:path>
              </a:pathLst>
            </a:custGeom>
            <a:solidFill>
              <a:srgbClr val="000000"/>
            </a:solidFill>
            <a:ln w="12483" cap="flat">
              <a:noFill/>
              <a:prstDash val="solid"/>
              <a:miter/>
            </a:ln>
          </p:spPr>
          <p:txBody>
            <a:bodyPr rtlCol="0" anchor="ctr"/>
            <a:lstStyle/>
            <a:p>
              <a:endParaRPr lang="en-US" dirty="0"/>
            </a:p>
          </p:txBody>
        </p:sp>
        <p:sp>
          <p:nvSpPr>
            <p:cNvPr id="1375" name="Freeform: Shape 1374">
              <a:extLst>
                <a:ext uri="{FF2B5EF4-FFF2-40B4-BE49-F238E27FC236}">
                  <a16:creationId xmlns:a16="http://schemas.microsoft.com/office/drawing/2014/main" id="{42213809-DFEC-4978-BD7B-F4163405E2CF}"/>
                </a:ext>
              </a:extLst>
            </p:cNvPr>
            <p:cNvSpPr/>
            <p:nvPr/>
          </p:nvSpPr>
          <p:spPr>
            <a:xfrm>
              <a:off x="11405352" y="4323533"/>
              <a:ext cx="522773" cy="608757"/>
            </a:xfrm>
            <a:custGeom>
              <a:avLst/>
              <a:gdLst>
                <a:gd name="connsiteX0" fmla="*/ 0 w 522773"/>
                <a:gd name="connsiteY0" fmla="*/ 0 h 608757"/>
                <a:gd name="connsiteX1" fmla="*/ 0 w 522773"/>
                <a:gd name="connsiteY1" fmla="*/ 0 h 608757"/>
                <a:gd name="connsiteX2" fmla="*/ 999 w 522773"/>
                <a:gd name="connsiteY2" fmla="*/ 1749 h 608757"/>
                <a:gd name="connsiteX3" fmla="*/ 999 w 522773"/>
                <a:gd name="connsiteY3" fmla="*/ 5873 h 608757"/>
                <a:gd name="connsiteX4" fmla="*/ 520025 w 522773"/>
                <a:gd name="connsiteY4" fmla="*/ 608757 h 608757"/>
                <a:gd name="connsiteX5" fmla="*/ 520025 w 522773"/>
                <a:gd name="connsiteY5" fmla="*/ 607758 h 608757"/>
                <a:gd name="connsiteX6" fmla="*/ 521887 w 522773"/>
                <a:gd name="connsiteY6" fmla="*/ 606133 h 608757"/>
                <a:gd name="connsiteX7" fmla="*/ 521900 w 522773"/>
                <a:gd name="connsiteY7" fmla="*/ 606133 h 608757"/>
                <a:gd name="connsiteX8" fmla="*/ 522774 w 522773"/>
                <a:gd name="connsiteY8" fmla="*/ 606758 h 608757"/>
                <a:gd name="connsiteX9" fmla="*/ 522774 w 522773"/>
                <a:gd name="connsiteY9" fmla="*/ 606758 h 608757"/>
                <a:gd name="connsiteX10" fmla="*/ 522024 w 522773"/>
                <a:gd name="connsiteY10" fmla="*/ 605759 h 608757"/>
                <a:gd name="connsiteX11" fmla="*/ 2499 w 522773"/>
                <a:gd name="connsiteY11" fmla="*/ 2249 h 608757"/>
                <a:gd name="connsiteX12" fmla="*/ 1374 w 522773"/>
                <a:gd name="connsiteY12" fmla="*/ 1000 h 60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2773" h="608757">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w="12483" cap="flat">
              <a:noFill/>
              <a:prstDash val="solid"/>
              <a:miter/>
            </a:ln>
          </p:spPr>
          <p:txBody>
            <a:bodyPr rtlCol="0" anchor="ctr"/>
            <a:lstStyle/>
            <a:p>
              <a:endParaRPr lang="en-US" dirty="0"/>
            </a:p>
          </p:txBody>
        </p:sp>
        <p:sp>
          <p:nvSpPr>
            <p:cNvPr id="1376" name="Freeform: Shape 1375">
              <a:extLst>
                <a:ext uri="{FF2B5EF4-FFF2-40B4-BE49-F238E27FC236}">
                  <a16:creationId xmlns:a16="http://schemas.microsoft.com/office/drawing/2014/main" id="{7EC3ADE8-F167-40AF-85E3-AEB0F3AFF668}"/>
                </a:ext>
              </a:extLst>
            </p:cNvPr>
            <p:cNvSpPr/>
            <p:nvPr/>
          </p:nvSpPr>
          <p:spPr>
            <a:xfrm>
              <a:off x="10846094" y="4453981"/>
              <a:ext cx="106953" cy="128448"/>
            </a:xfrm>
            <a:custGeom>
              <a:avLst/>
              <a:gdLst>
                <a:gd name="connsiteX0" fmla="*/ 0 w 106953"/>
                <a:gd name="connsiteY0" fmla="*/ 125 h 128448"/>
                <a:gd name="connsiteX1" fmla="*/ 3374 w 106953"/>
                <a:gd name="connsiteY1" fmla="*/ 4248 h 128448"/>
                <a:gd name="connsiteX2" fmla="*/ 105954 w 106953"/>
                <a:gd name="connsiteY2" fmla="*/ 128449 h 128448"/>
                <a:gd name="connsiteX3" fmla="*/ 105954 w 106953"/>
                <a:gd name="connsiteY3" fmla="*/ 127699 h 128448"/>
                <a:gd name="connsiteX4" fmla="*/ 105954 w 106953"/>
                <a:gd name="connsiteY4" fmla="*/ 127699 h 128448"/>
                <a:gd name="connsiteX5" fmla="*/ 105954 w 106953"/>
                <a:gd name="connsiteY5" fmla="*/ 127699 h 128448"/>
                <a:gd name="connsiteX6" fmla="*/ 105954 w 106953"/>
                <a:gd name="connsiteY6" fmla="*/ 127075 h 128448"/>
                <a:gd name="connsiteX7" fmla="*/ 105954 w 106953"/>
                <a:gd name="connsiteY7" fmla="*/ 127075 h 128448"/>
                <a:gd name="connsiteX8" fmla="*/ 105954 w 106953"/>
                <a:gd name="connsiteY8" fmla="*/ 127075 h 128448"/>
                <a:gd name="connsiteX9" fmla="*/ 105954 w 106953"/>
                <a:gd name="connsiteY9" fmla="*/ 127075 h 128448"/>
                <a:gd name="connsiteX10" fmla="*/ 106954 w 106953"/>
                <a:gd name="connsiteY10" fmla="*/ 126450 h 128448"/>
                <a:gd name="connsiteX11" fmla="*/ 2499 w 106953"/>
                <a:gd name="connsiteY11" fmla="*/ 0 h 128448"/>
                <a:gd name="connsiteX12" fmla="*/ 2499 w 106953"/>
                <a:gd name="connsiteY12" fmla="*/ 0 h 12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953" h="128448">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w="12483" cap="flat">
              <a:noFill/>
              <a:prstDash val="solid"/>
              <a:miter/>
            </a:ln>
          </p:spPr>
          <p:txBody>
            <a:bodyPr rtlCol="0" anchor="ctr"/>
            <a:lstStyle/>
            <a:p>
              <a:endParaRPr lang="en-US" dirty="0"/>
            </a:p>
          </p:txBody>
        </p:sp>
        <p:sp>
          <p:nvSpPr>
            <p:cNvPr id="1377" name="Freeform: Shape 1376">
              <a:extLst>
                <a:ext uri="{FF2B5EF4-FFF2-40B4-BE49-F238E27FC236}">
                  <a16:creationId xmlns:a16="http://schemas.microsoft.com/office/drawing/2014/main" id="{98396F2C-6533-432F-8CA8-6D2E365A345C}"/>
                </a:ext>
              </a:extLst>
            </p:cNvPr>
            <p:cNvSpPr/>
            <p:nvPr/>
          </p:nvSpPr>
          <p:spPr>
            <a:xfrm>
              <a:off x="11275158" y="4209078"/>
              <a:ext cx="100581" cy="119827"/>
            </a:xfrm>
            <a:custGeom>
              <a:avLst/>
              <a:gdLst>
                <a:gd name="connsiteX0" fmla="*/ 2124 w 100581"/>
                <a:gd name="connsiteY0" fmla="*/ 0 h 119827"/>
                <a:gd name="connsiteX1" fmla="*/ 1000 w 100581"/>
                <a:gd name="connsiteY1" fmla="*/ 1749 h 119827"/>
                <a:gd name="connsiteX2" fmla="*/ 0 w 100581"/>
                <a:gd name="connsiteY2" fmla="*/ 2749 h 119827"/>
                <a:gd name="connsiteX3" fmla="*/ 100582 w 100581"/>
                <a:gd name="connsiteY3" fmla="*/ 119827 h 119827"/>
                <a:gd name="connsiteX4" fmla="*/ 100582 w 100581"/>
                <a:gd name="connsiteY4" fmla="*/ 114829 h 119827"/>
                <a:gd name="connsiteX5" fmla="*/ 1874 w 100581"/>
                <a:gd name="connsiteY5" fmla="*/ 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1" h="119827">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w="12483" cap="flat">
              <a:noFill/>
              <a:prstDash val="solid"/>
              <a:miter/>
            </a:ln>
          </p:spPr>
          <p:txBody>
            <a:bodyPr rtlCol="0" anchor="ctr"/>
            <a:lstStyle/>
            <a:p>
              <a:endParaRPr lang="en-US" dirty="0"/>
            </a:p>
          </p:txBody>
        </p:sp>
        <p:sp>
          <p:nvSpPr>
            <p:cNvPr id="1378" name="Freeform: Shape 1377">
              <a:extLst>
                <a:ext uri="{FF2B5EF4-FFF2-40B4-BE49-F238E27FC236}">
                  <a16:creationId xmlns:a16="http://schemas.microsoft.com/office/drawing/2014/main" id="{72BFEDE8-55CA-4645-9E1F-7CBAA2BDB4A0}"/>
                </a:ext>
              </a:extLst>
            </p:cNvPr>
            <p:cNvSpPr/>
            <p:nvPr/>
          </p:nvSpPr>
          <p:spPr>
            <a:xfrm>
              <a:off x="11404956" y="4264306"/>
              <a:ext cx="4603" cy="35236"/>
            </a:xfrm>
            <a:custGeom>
              <a:avLst/>
              <a:gdLst>
                <a:gd name="connsiteX0" fmla="*/ 4519 w 4603"/>
                <a:gd name="connsiteY0" fmla="*/ 0 h 35236"/>
                <a:gd name="connsiteX1" fmla="*/ 4519 w 4603"/>
                <a:gd name="connsiteY1" fmla="*/ 0 h 35236"/>
                <a:gd name="connsiteX2" fmla="*/ 4519 w 4603"/>
                <a:gd name="connsiteY2" fmla="*/ 1250 h 35236"/>
                <a:gd name="connsiteX3" fmla="*/ 2608 w 4603"/>
                <a:gd name="connsiteY3" fmla="*/ 1587 h 35236"/>
                <a:gd name="connsiteX4" fmla="*/ 2270 w 4603"/>
                <a:gd name="connsiteY4" fmla="*/ 1250 h 35236"/>
                <a:gd name="connsiteX5" fmla="*/ 1646 w 4603"/>
                <a:gd name="connsiteY5" fmla="*/ 625 h 35236"/>
                <a:gd name="connsiteX6" fmla="*/ 21 w 4603"/>
                <a:gd name="connsiteY6" fmla="*/ 29113 h 35236"/>
                <a:gd name="connsiteX7" fmla="*/ 21 w 4603"/>
                <a:gd name="connsiteY7" fmla="*/ 33237 h 35236"/>
                <a:gd name="connsiteX8" fmla="*/ 1483 w 4603"/>
                <a:gd name="connsiteY8" fmla="*/ 35236 h 35236"/>
                <a:gd name="connsiteX9" fmla="*/ 1520 w 4603"/>
                <a:gd name="connsiteY9" fmla="*/ 35236 h 35236"/>
                <a:gd name="connsiteX10" fmla="*/ 3145 w 4603"/>
                <a:gd name="connsiteY10" fmla="*/ 33612 h 35236"/>
                <a:gd name="connsiteX11" fmla="*/ 3145 w 4603"/>
                <a:gd name="connsiteY11" fmla="*/ 33487 h 35236"/>
                <a:gd name="connsiteX12" fmla="*/ 3145 w 4603"/>
                <a:gd name="connsiteY12" fmla="*/ 30238 h 3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3" h="35236">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w="12483" cap="flat">
              <a:noFill/>
              <a:prstDash val="solid"/>
              <a:miter/>
            </a:ln>
          </p:spPr>
          <p:txBody>
            <a:bodyPr rtlCol="0" anchor="ctr"/>
            <a:lstStyle/>
            <a:p>
              <a:endParaRPr lang="en-US" dirty="0"/>
            </a:p>
          </p:txBody>
        </p:sp>
        <p:sp>
          <p:nvSpPr>
            <p:cNvPr id="1379" name="Freeform: Shape 1378">
              <a:extLst>
                <a:ext uri="{FF2B5EF4-FFF2-40B4-BE49-F238E27FC236}">
                  <a16:creationId xmlns:a16="http://schemas.microsoft.com/office/drawing/2014/main" id="{ECC24FC8-F8A0-4862-A105-B5A5462F704A}"/>
                </a:ext>
              </a:extLst>
            </p:cNvPr>
            <p:cNvSpPr/>
            <p:nvPr/>
          </p:nvSpPr>
          <p:spPr>
            <a:xfrm>
              <a:off x="8593067" y="4768980"/>
              <a:ext cx="62597" cy="85341"/>
            </a:xfrm>
            <a:custGeom>
              <a:avLst/>
              <a:gdLst>
                <a:gd name="connsiteX0" fmla="*/ 5997 w 62597"/>
                <a:gd name="connsiteY0" fmla="*/ 2749 h 85341"/>
                <a:gd name="connsiteX1" fmla="*/ 0 w 62597"/>
                <a:gd name="connsiteY1" fmla="*/ 0 h 85341"/>
                <a:gd name="connsiteX2" fmla="*/ 59474 w 62597"/>
                <a:gd name="connsiteY2" fmla="*/ 85341 h 85341"/>
                <a:gd name="connsiteX3" fmla="*/ 61473 w 62597"/>
                <a:gd name="connsiteY3" fmla="*/ 84217 h 85341"/>
                <a:gd name="connsiteX4" fmla="*/ 62598 w 62597"/>
                <a:gd name="connsiteY4" fmla="*/ 83592 h 8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97" h="85341">
                  <a:moveTo>
                    <a:pt x="5997" y="2749"/>
                  </a:moveTo>
                  <a:cubicBezTo>
                    <a:pt x="3686" y="2811"/>
                    <a:pt x="1462" y="1799"/>
                    <a:pt x="0" y="0"/>
                  </a:cubicBezTo>
                  <a:lnTo>
                    <a:pt x="59474" y="85341"/>
                  </a:lnTo>
                  <a:lnTo>
                    <a:pt x="61473" y="84217"/>
                  </a:lnTo>
                  <a:lnTo>
                    <a:pt x="62598" y="83592"/>
                  </a:lnTo>
                  <a:close/>
                </a:path>
              </a:pathLst>
            </a:custGeom>
            <a:solidFill>
              <a:srgbClr val="000000"/>
            </a:solidFill>
            <a:ln w="12483" cap="flat">
              <a:noFill/>
              <a:prstDash val="solid"/>
              <a:miter/>
            </a:ln>
          </p:spPr>
          <p:txBody>
            <a:bodyPr rtlCol="0" anchor="ctr"/>
            <a:lstStyle/>
            <a:p>
              <a:endParaRPr lang="en-US" dirty="0"/>
            </a:p>
          </p:txBody>
        </p:sp>
        <p:sp>
          <p:nvSpPr>
            <p:cNvPr id="1380" name="Freeform: Shape 1379">
              <a:extLst>
                <a:ext uri="{FF2B5EF4-FFF2-40B4-BE49-F238E27FC236}">
                  <a16:creationId xmlns:a16="http://schemas.microsoft.com/office/drawing/2014/main" id="{4B06810E-78C0-4835-80D1-117E987104DA}"/>
                </a:ext>
              </a:extLst>
            </p:cNvPr>
            <p:cNvSpPr/>
            <p:nvPr/>
          </p:nvSpPr>
          <p:spPr>
            <a:xfrm>
              <a:off x="8248466" y="5710230"/>
              <a:ext cx="1124" cy="12495"/>
            </a:xfrm>
            <a:custGeom>
              <a:avLst/>
              <a:gdLst>
                <a:gd name="connsiteX0" fmla="*/ 0 w 1124"/>
                <a:gd name="connsiteY0" fmla="*/ 0 h 12495"/>
                <a:gd name="connsiteX1" fmla="*/ 1124 w 1124"/>
                <a:gd name="connsiteY1" fmla="*/ 0 h 12495"/>
                <a:gd name="connsiteX2" fmla="*/ 1124 w 1124"/>
                <a:gd name="connsiteY2" fmla="*/ 0 h 12495"/>
              </a:gdLst>
              <a:ahLst/>
              <a:cxnLst>
                <a:cxn ang="0">
                  <a:pos x="connsiteX0" y="connsiteY0"/>
                </a:cxn>
                <a:cxn ang="0">
                  <a:pos x="connsiteX1" y="connsiteY1"/>
                </a:cxn>
                <a:cxn ang="0">
                  <a:pos x="connsiteX2" y="connsiteY2"/>
                </a:cxn>
              </a:cxnLst>
              <a:rect l="l" t="t" r="r" b="b"/>
              <a:pathLst>
                <a:path w="1124" h="12495">
                  <a:moveTo>
                    <a:pt x="0" y="0"/>
                  </a:moveTo>
                  <a:lnTo>
                    <a:pt x="1124" y="0"/>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381" name="Freeform: Shape 1380">
              <a:extLst>
                <a:ext uri="{FF2B5EF4-FFF2-40B4-BE49-F238E27FC236}">
                  <a16:creationId xmlns:a16="http://schemas.microsoft.com/office/drawing/2014/main" id="{ED9CB3CD-D478-4283-B54C-19BE37C2BD0C}"/>
                </a:ext>
              </a:extLst>
            </p:cNvPr>
            <p:cNvSpPr/>
            <p:nvPr/>
          </p:nvSpPr>
          <p:spPr>
            <a:xfrm>
              <a:off x="8265209" y="5692612"/>
              <a:ext cx="46" cy="1999"/>
            </a:xfrm>
            <a:custGeom>
              <a:avLst/>
              <a:gdLst>
                <a:gd name="connsiteX0" fmla="*/ 0 w 46"/>
                <a:gd name="connsiteY0" fmla="*/ 0 h 1999"/>
                <a:gd name="connsiteX1" fmla="*/ 0 w 46"/>
                <a:gd name="connsiteY1" fmla="*/ 1999 h 1999"/>
                <a:gd name="connsiteX2" fmla="*/ 0 w 46"/>
                <a:gd name="connsiteY2" fmla="*/ 375 h 1999"/>
              </a:gdLst>
              <a:ahLst/>
              <a:cxnLst>
                <a:cxn ang="0">
                  <a:pos x="connsiteX0" y="connsiteY0"/>
                </a:cxn>
                <a:cxn ang="0">
                  <a:pos x="connsiteX1" y="connsiteY1"/>
                </a:cxn>
                <a:cxn ang="0">
                  <a:pos x="connsiteX2" y="connsiteY2"/>
                </a:cxn>
              </a:cxnLst>
              <a:rect l="l" t="t" r="r" b="b"/>
              <a:pathLst>
                <a:path w="46" h="1999">
                  <a:moveTo>
                    <a:pt x="0" y="0"/>
                  </a:moveTo>
                  <a:cubicBezTo>
                    <a:pt x="63" y="662"/>
                    <a:pt x="63" y="1337"/>
                    <a:pt x="0" y="1999"/>
                  </a:cubicBezTo>
                  <a:cubicBezTo>
                    <a:pt x="0" y="1999"/>
                    <a:pt x="0" y="875"/>
                    <a:pt x="0" y="375"/>
                  </a:cubicBezTo>
                  <a:close/>
                </a:path>
              </a:pathLst>
            </a:custGeom>
            <a:solidFill>
              <a:srgbClr val="000000"/>
            </a:solidFill>
            <a:ln w="12483" cap="flat">
              <a:noFill/>
              <a:prstDash val="solid"/>
              <a:miter/>
            </a:ln>
          </p:spPr>
          <p:txBody>
            <a:bodyPr rtlCol="0" anchor="ctr"/>
            <a:lstStyle/>
            <a:p>
              <a:endParaRPr lang="en-US" dirty="0"/>
            </a:p>
          </p:txBody>
        </p:sp>
        <p:sp>
          <p:nvSpPr>
            <p:cNvPr id="1382" name="Freeform: Shape 1381">
              <a:extLst>
                <a:ext uri="{FF2B5EF4-FFF2-40B4-BE49-F238E27FC236}">
                  <a16:creationId xmlns:a16="http://schemas.microsoft.com/office/drawing/2014/main" id="{BEF0E8A4-2E2C-424D-BE64-121832E84D46}"/>
                </a:ext>
              </a:extLst>
            </p:cNvPr>
            <p:cNvSpPr/>
            <p:nvPr/>
          </p:nvSpPr>
          <p:spPr>
            <a:xfrm>
              <a:off x="8252131" y="4945410"/>
              <a:ext cx="4457" cy="13953"/>
            </a:xfrm>
            <a:custGeom>
              <a:avLst/>
              <a:gdLst>
                <a:gd name="connsiteX0" fmla="*/ 2832 w 4457"/>
                <a:gd name="connsiteY0" fmla="*/ 8246 h 13953"/>
                <a:gd name="connsiteX1" fmla="*/ 2832 w 4457"/>
                <a:gd name="connsiteY1" fmla="*/ 3124 h 13953"/>
                <a:gd name="connsiteX2" fmla="*/ 2832 w 4457"/>
                <a:gd name="connsiteY2" fmla="*/ 1624 h 13953"/>
                <a:gd name="connsiteX3" fmla="*/ 1208 w 4457"/>
                <a:gd name="connsiteY3" fmla="*/ 0 h 13953"/>
                <a:gd name="connsiteX4" fmla="*/ 1083 w 4457"/>
                <a:gd name="connsiteY4" fmla="*/ 0 h 13953"/>
                <a:gd name="connsiteX5" fmla="*/ 333 w 4457"/>
                <a:gd name="connsiteY5" fmla="*/ 0 h 13953"/>
                <a:gd name="connsiteX6" fmla="*/ 333 w 4457"/>
                <a:gd name="connsiteY6" fmla="*/ 0 h 13953"/>
                <a:gd name="connsiteX7" fmla="*/ 333 w 4457"/>
                <a:gd name="connsiteY7" fmla="*/ 750 h 13953"/>
                <a:gd name="connsiteX8" fmla="*/ 333 w 4457"/>
                <a:gd name="connsiteY8" fmla="*/ 750 h 13953"/>
                <a:gd name="connsiteX9" fmla="*/ 333 w 4457"/>
                <a:gd name="connsiteY9" fmla="*/ 750 h 13953"/>
                <a:gd name="connsiteX10" fmla="*/ 1208 w 4457"/>
                <a:gd name="connsiteY10" fmla="*/ 9121 h 13953"/>
                <a:gd name="connsiteX11" fmla="*/ 1208 w 4457"/>
                <a:gd name="connsiteY11" fmla="*/ 12245 h 13953"/>
                <a:gd name="connsiteX12" fmla="*/ 2832 w 4457"/>
                <a:gd name="connsiteY12" fmla="*/ 13869 h 13953"/>
                <a:gd name="connsiteX13" fmla="*/ 2957 w 4457"/>
                <a:gd name="connsiteY13" fmla="*/ 13869 h 13953"/>
                <a:gd name="connsiteX14" fmla="*/ 3707 w 4457"/>
                <a:gd name="connsiteY14" fmla="*/ 13869 h 13953"/>
                <a:gd name="connsiteX15" fmla="*/ 4456 w 4457"/>
                <a:gd name="connsiteY15" fmla="*/ 12245 h 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57" h="13953">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w="12483" cap="flat">
              <a:noFill/>
              <a:prstDash val="solid"/>
              <a:miter/>
            </a:ln>
          </p:spPr>
          <p:txBody>
            <a:bodyPr rtlCol="0" anchor="ctr"/>
            <a:lstStyle/>
            <a:p>
              <a:endParaRPr lang="en-US" dirty="0"/>
            </a:p>
          </p:txBody>
        </p:sp>
        <p:sp>
          <p:nvSpPr>
            <p:cNvPr id="1383" name="Freeform: Shape 1382">
              <a:extLst>
                <a:ext uri="{FF2B5EF4-FFF2-40B4-BE49-F238E27FC236}">
                  <a16:creationId xmlns:a16="http://schemas.microsoft.com/office/drawing/2014/main" id="{9DC7E408-9BAD-4A99-93C9-5D6AAEA6AD92}"/>
                </a:ext>
              </a:extLst>
            </p:cNvPr>
            <p:cNvSpPr/>
            <p:nvPr/>
          </p:nvSpPr>
          <p:spPr>
            <a:xfrm>
              <a:off x="8414395" y="5874539"/>
              <a:ext cx="135941" cy="79343"/>
            </a:xfrm>
            <a:custGeom>
              <a:avLst/>
              <a:gdLst>
                <a:gd name="connsiteX0" fmla="*/ 135941 w 135941"/>
                <a:gd name="connsiteY0" fmla="*/ 3499 h 79343"/>
                <a:gd name="connsiteX1" fmla="*/ 134567 w 135941"/>
                <a:gd name="connsiteY1" fmla="*/ 0 h 79343"/>
                <a:gd name="connsiteX2" fmla="*/ 0 w 135941"/>
                <a:gd name="connsiteY2" fmla="*/ 76220 h 79343"/>
                <a:gd name="connsiteX3" fmla="*/ 1999 w 135941"/>
                <a:gd name="connsiteY3" fmla="*/ 79343 h 79343"/>
              </a:gdLst>
              <a:ahLst/>
              <a:cxnLst>
                <a:cxn ang="0">
                  <a:pos x="connsiteX0" y="connsiteY0"/>
                </a:cxn>
                <a:cxn ang="0">
                  <a:pos x="connsiteX1" y="connsiteY1"/>
                </a:cxn>
                <a:cxn ang="0">
                  <a:pos x="connsiteX2" y="connsiteY2"/>
                </a:cxn>
                <a:cxn ang="0">
                  <a:pos x="connsiteX3" y="connsiteY3"/>
                </a:cxn>
              </a:cxnLst>
              <a:rect l="l" t="t" r="r" b="b"/>
              <a:pathLst>
                <a:path w="135941" h="79343">
                  <a:moveTo>
                    <a:pt x="135941" y="3499"/>
                  </a:moveTo>
                  <a:cubicBezTo>
                    <a:pt x="135304" y="2411"/>
                    <a:pt x="134842" y="1224"/>
                    <a:pt x="134567" y="0"/>
                  </a:cubicBezTo>
                  <a:lnTo>
                    <a:pt x="0" y="76220"/>
                  </a:lnTo>
                  <a:lnTo>
                    <a:pt x="1999" y="79343"/>
                  </a:lnTo>
                  <a:close/>
                </a:path>
              </a:pathLst>
            </a:custGeom>
            <a:solidFill>
              <a:srgbClr val="000000"/>
            </a:solidFill>
            <a:ln w="12483" cap="flat">
              <a:noFill/>
              <a:prstDash val="solid"/>
              <a:miter/>
            </a:ln>
          </p:spPr>
          <p:txBody>
            <a:bodyPr rtlCol="0" anchor="ctr"/>
            <a:lstStyle/>
            <a:p>
              <a:endParaRPr lang="en-US" dirty="0"/>
            </a:p>
          </p:txBody>
        </p:sp>
        <p:sp>
          <p:nvSpPr>
            <p:cNvPr id="1384" name="Freeform: Shape 1383">
              <a:extLst>
                <a:ext uri="{FF2B5EF4-FFF2-40B4-BE49-F238E27FC236}">
                  <a16:creationId xmlns:a16="http://schemas.microsoft.com/office/drawing/2014/main" id="{1D0F31B4-C669-4647-90EF-BAB633A83AF6}"/>
                </a:ext>
              </a:extLst>
            </p:cNvPr>
            <p:cNvSpPr/>
            <p:nvPr/>
          </p:nvSpPr>
          <p:spPr>
            <a:xfrm>
              <a:off x="8562580" y="5849299"/>
              <a:ext cx="14118" cy="30113"/>
            </a:xfrm>
            <a:custGeom>
              <a:avLst/>
              <a:gdLst>
                <a:gd name="connsiteX0" fmla="*/ 2499 w 14118"/>
                <a:gd name="connsiteY0" fmla="*/ 5748 h 30113"/>
                <a:gd name="connsiteX1" fmla="*/ 2499 w 14118"/>
                <a:gd name="connsiteY1" fmla="*/ 10996 h 30113"/>
                <a:gd name="connsiteX2" fmla="*/ 3374 w 14118"/>
                <a:gd name="connsiteY2" fmla="*/ 20866 h 30113"/>
                <a:gd name="connsiteX3" fmla="*/ 0 w 14118"/>
                <a:gd name="connsiteY3" fmla="*/ 30113 h 30113"/>
                <a:gd name="connsiteX4" fmla="*/ 2249 w 14118"/>
                <a:gd name="connsiteY4" fmla="*/ 29488 h 30113"/>
                <a:gd name="connsiteX5" fmla="*/ 8121 w 14118"/>
                <a:gd name="connsiteY5" fmla="*/ 26240 h 30113"/>
                <a:gd name="connsiteX6" fmla="*/ 14119 w 14118"/>
                <a:gd name="connsiteY6" fmla="*/ 22741 h 30113"/>
                <a:gd name="connsiteX7" fmla="*/ 12745 w 14118"/>
                <a:gd name="connsiteY7" fmla="*/ 7747 h 30113"/>
                <a:gd name="connsiteX8" fmla="*/ 11995 w 14118"/>
                <a:gd name="connsiteY8" fmla="*/ 0 h 30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 h="30113">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w="12483" cap="flat">
              <a:noFill/>
              <a:prstDash val="solid"/>
              <a:miter/>
            </a:ln>
          </p:spPr>
          <p:txBody>
            <a:bodyPr rtlCol="0" anchor="ctr"/>
            <a:lstStyle/>
            <a:p>
              <a:endParaRPr lang="en-US" dirty="0"/>
            </a:p>
          </p:txBody>
        </p:sp>
        <p:sp>
          <p:nvSpPr>
            <p:cNvPr id="1385" name="Freeform: Shape 1384">
              <a:extLst>
                <a:ext uri="{FF2B5EF4-FFF2-40B4-BE49-F238E27FC236}">
                  <a16:creationId xmlns:a16="http://schemas.microsoft.com/office/drawing/2014/main" id="{DD333E43-7A9A-4555-B17D-F6C09E38FF17}"/>
                </a:ext>
              </a:extLst>
            </p:cNvPr>
            <p:cNvSpPr/>
            <p:nvPr/>
          </p:nvSpPr>
          <p:spPr>
            <a:xfrm>
              <a:off x="8123645" y="5411528"/>
              <a:ext cx="137796" cy="77540"/>
            </a:xfrm>
            <a:custGeom>
              <a:avLst/>
              <a:gdLst>
                <a:gd name="connsiteX0" fmla="*/ 2499 w 137796"/>
                <a:gd name="connsiteY0" fmla="*/ 77540 h 77540"/>
                <a:gd name="connsiteX1" fmla="*/ 137441 w 137796"/>
                <a:gd name="connsiteY1" fmla="*/ 3320 h 77540"/>
                <a:gd name="connsiteX2" fmla="*/ 137441 w 137796"/>
                <a:gd name="connsiteY2" fmla="*/ 3320 h 77540"/>
                <a:gd name="connsiteX3" fmla="*/ 137441 w 137796"/>
                <a:gd name="connsiteY3" fmla="*/ 1196 h 77540"/>
                <a:gd name="connsiteX4" fmla="*/ 135317 w 137796"/>
                <a:gd name="connsiteY4" fmla="*/ 196 h 77540"/>
                <a:gd name="connsiteX5" fmla="*/ 135317 w 137796"/>
                <a:gd name="connsiteY5" fmla="*/ 196 h 77540"/>
                <a:gd name="connsiteX6" fmla="*/ 0 w 137796"/>
                <a:gd name="connsiteY6" fmla="*/ 75166 h 7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796" h="7754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w="12483" cap="flat">
              <a:noFill/>
              <a:prstDash val="solid"/>
              <a:miter/>
            </a:ln>
          </p:spPr>
          <p:txBody>
            <a:bodyPr rtlCol="0" anchor="ctr"/>
            <a:lstStyle/>
            <a:p>
              <a:endParaRPr lang="en-US" dirty="0"/>
            </a:p>
          </p:txBody>
        </p:sp>
        <p:sp>
          <p:nvSpPr>
            <p:cNvPr id="1386" name="Freeform: Shape 1385">
              <a:extLst>
                <a:ext uri="{FF2B5EF4-FFF2-40B4-BE49-F238E27FC236}">
                  <a16:creationId xmlns:a16="http://schemas.microsoft.com/office/drawing/2014/main" id="{5DD1F4B2-C3D9-42E4-A227-B8F6B73597A6}"/>
                </a:ext>
              </a:extLst>
            </p:cNvPr>
            <p:cNvSpPr/>
            <p:nvPr/>
          </p:nvSpPr>
          <p:spPr>
            <a:xfrm>
              <a:off x="8251090" y="5687270"/>
              <a:ext cx="33985" cy="196640"/>
            </a:xfrm>
            <a:custGeom>
              <a:avLst/>
              <a:gdLst>
                <a:gd name="connsiteX0" fmla="*/ 17867 w 33985"/>
                <a:gd name="connsiteY0" fmla="*/ 196140 h 196640"/>
                <a:gd name="connsiteX1" fmla="*/ 22865 w 33985"/>
                <a:gd name="connsiteY1" fmla="*/ 193267 h 196640"/>
                <a:gd name="connsiteX2" fmla="*/ 22865 w 33985"/>
                <a:gd name="connsiteY2" fmla="*/ 193267 h 196640"/>
                <a:gd name="connsiteX3" fmla="*/ 33985 w 33985"/>
                <a:gd name="connsiteY3" fmla="*/ 187019 h 196640"/>
                <a:gd name="connsiteX4" fmla="*/ 15119 w 33985"/>
                <a:gd name="connsiteY4" fmla="*/ 8965 h 196640"/>
                <a:gd name="connsiteX5" fmla="*/ 15119 w 33985"/>
                <a:gd name="connsiteY5" fmla="*/ 7341 h 196640"/>
                <a:gd name="connsiteX6" fmla="*/ 15119 w 33985"/>
                <a:gd name="connsiteY6" fmla="*/ 5342 h 196640"/>
                <a:gd name="connsiteX7" fmla="*/ 13994 w 33985"/>
                <a:gd name="connsiteY7" fmla="*/ 3467 h 196640"/>
                <a:gd name="connsiteX8" fmla="*/ 11495 w 33985"/>
                <a:gd name="connsiteY8" fmla="*/ 968 h 196640"/>
                <a:gd name="connsiteX9" fmla="*/ 9871 w 33985"/>
                <a:gd name="connsiteY9" fmla="*/ 94 h 196640"/>
                <a:gd name="connsiteX10" fmla="*/ 8372 w 33985"/>
                <a:gd name="connsiteY10" fmla="*/ 94 h 196640"/>
                <a:gd name="connsiteX11" fmla="*/ 6497 w 33985"/>
                <a:gd name="connsiteY11" fmla="*/ 94 h 196640"/>
                <a:gd name="connsiteX12" fmla="*/ 6497 w 33985"/>
                <a:gd name="connsiteY12" fmla="*/ 94 h 196640"/>
                <a:gd name="connsiteX13" fmla="*/ 5373 w 33985"/>
                <a:gd name="connsiteY13" fmla="*/ 94 h 196640"/>
                <a:gd name="connsiteX14" fmla="*/ 9621 w 33985"/>
                <a:gd name="connsiteY14" fmla="*/ 6591 h 196640"/>
                <a:gd name="connsiteX15" fmla="*/ 8122 w 33985"/>
                <a:gd name="connsiteY15" fmla="*/ 21835 h 196640"/>
                <a:gd name="connsiteX16" fmla="*/ 0 w 33985"/>
                <a:gd name="connsiteY16" fmla="*/ 23460 h 196640"/>
                <a:gd name="connsiteX17" fmla="*/ 0 w 33985"/>
                <a:gd name="connsiteY17" fmla="*/ 23460 h 196640"/>
                <a:gd name="connsiteX18" fmla="*/ 18367 w 33985"/>
                <a:gd name="connsiteY18" fmla="*/ 196640 h 196640"/>
                <a:gd name="connsiteX19" fmla="*/ 19242 w 33985"/>
                <a:gd name="connsiteY19" fmla="*/ 196640 h 19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85" h="19664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w="12483" cap="flat">
              <a:noFill/>
              <a:prstDash val="solid"/>
              <a:miter/>
            </a:ln>
          </p:spPr>
          <p:txBody>
            <a:bodyPr rtlCol="0" anchor="ctr"/>
            <a:lstStyle/>
            <a:p>
              <a:endParaRPr lang="en-US" dirty="0"/>
            </a:p>
          </p:txBody>
        </p:sp>
        <p:sp>
          <p:nvSpPr>
            <p:cNvPr id="1387" name="Freeform: Shape 1386">
              <a:extLst>
                <a:ext uri="{FF2B5EF4-FFF2-40B4-BE49-F238E27FC236}">
                  <a16:creationId xmlns:a16="http://schemas.microsoft.com/office/drawing/2014/main" id="{94B67D4E-3065-4DD0-9EC5-0C4DA1462BC6}"/>
                </a:ext>
              </a:extLst>
            </p:cNvPr>
            <p:cNvSpPr/>
            <p:nvPr/>
          </p:nvSpPr>
          <p:spPr>
            <a:xfrm>
              <a:off x="8653791" y="4856195"/>
              <a:ext cx="2998" cy="10371"/>
            </a:xfrm>
            <a:custGeom>
              <a:avLst/>
              <a:gdLst>
                <a:gd name="connsiteX0" fmla="*/ 2999 w 2998"/>
                <a:gd name="connsiteY0" fmla="*/ 0 h 10371"/>
                <a:gd name="connsiteX1" fmla="*/ 1999 w 2998"/>
                <a:gd name="connsiteY1" fmla="*/ 0 h 10371"/>
                <a:gd name="connsiteX2" fmla="*/ 0 w 2998"/>
                <a:gd name="connsiteY2" fmla="*/ 1125 h 10371"/>
                <a:gd name="connsiteX3" fmla="*/ 750 w 2998"/>
                <a:gd name="connsiteY3" fmla="*/ 10371 h 10371"/>
                <a:gd name="connsiteX4" fmla="*/ 750 w 2998"/>
                <a:gd name="connsiteY4" fmla="*/ 8247 h 10371"/>
                <a:gd name="connsiteX5" fmla="*/ 2661 w 2998"/>
                <a:gd name="connsiteY5" fmla="*/ 7909 h 10371"/>
                <a:gd name="connsiteX6" fmla="*/ 2999 w 2998"/>
                <a:gd name="connsiteY6" fmla="*/ 8247 h 10371"/>
                <a:gd name="connsiteX7" fmla="*/ 2999 w 2998"/>
                <a:gd name="connsiteY7" fmla="*/ 8247 h 10371"/>
                <a:gd name="connsiteX8" fmla="*/ 2999 w 2998"/>
                <a:gd name="connsiteY8" fmla="*/ 3124 h 1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 h="10371">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w="12483" cap="flat">
              <a:noFill/>
              <a:prstDash val="solid"/>
              <a:miter/>
            </a:ln>
          </p:spPr>
          <p:txBody>
            <a:bodyPr rtlCol="0" anchor="ctr"/>
            <a:lstStyle/>
            <a:p>
              <a:endParaRPr lang="en-US" dirty="0"/>
            </a:p>
          </p:txBody>
        </p:sp>
        <p:sp>
          <p:nvSpPr>
            <p:cNvPr id="1388" name="Freeform: Shape 1387">
              <a:extLst>
                <a:ext uri="{FF2B5EF4-FFF2-40B4-BE49-F238E27FC236}">
                  <a16:creationId xmlns:a16="http://schemas.microsoft.com/office/drawing/2014/main" id="{53FE8112-10A4-4243-AB91-FE9CFE21E5BA}"/>
                </a:ext>
              </a:extLst>
            </p:cNvPr>
            <p:cNvSpPr/>
            <p:nvPr/>
          </p:nvSpPr>
          <p:spPr>
            <a:xfrm>
              <a:off x="8556833" y="5882161"/>
              <a:ext cx="6872" cy="44857"/>
            </a:xfrm>
            <a:custGeom>
              <a:avLst/>
              <a:gdLst>
                <a:gd name="connsiteX0" fmla="*/ 1624 w 6872"/>
                <a:gd name="connsiteY0" fmla="*/ 375 h 44857"/>
                <a:gd name="connsiteX1" fmla="*/ 0 w 6872"/>
                <a:gd name="connsiteY1" fmla="*/ 375 h 44857"/>
                <a:gd name="connsiteX2" fmla="*/ 3998 w 6872"/>
                <a:gd name="connsiteY2" fmla="*/ 44857 h 44857"/>
                <a:gd name="connsiteX3" fmla="*/ 6872 w 6872"/>
                <a:gd name="connsiteY3" fmla="*/ 43233 h 44857"/>
                <a:gd name="connsiteX4" fmla="*/ 6872 w 6872"/>
                <a:gd name="connsiteY4" fmla="*/ 43233 h 44857"/>
                <a:gd name="connsiteX5" fmla="*/ 2999 w 6872"/>
                <a:gd name="connsiteY5" fmla="*/ 0 h 44857"/>
                <a:gd name="connsiteX6" fmla="*/ 1624 w 6872"/>
                <a:gd name="connsiteY6" fmla="*/ 375 h 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2" h="44857">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w="12483" cap="flat">
              <a:noFill/>
              <a:prstDash val="solid"/>
              <a:miter/>
            </a:ln>
          </p:spPr>
          <p:txBody>
            <a:bodyPr rtlCol="0" anchor="ctr"/>
            <a:lstStyle/>
            <a:p>
              <a:endParaRPr lang="en-US" dirty="0"/>
            </a:p>
          </p:txBody>
        </p:sp>
        <p:sp>
          <p:nvSpPr>
            <p:cNvPr id="1389" name="Freeform: Shape 1388">
              <a:extLst>
                <a:ext uri="{FF2B5EF4-FFF2-40B4-BE49-F238E27FC236}">
                  <a16:creationId xmlns:a16="http://schemas.microsoft.com/office/drawing/2014/main" id="{E1FB49B0-3CF1-4325-9127-B711A5EECA9C}"/>
                </a:ext>
              </a:extLst>
            </p:cNvPr>
            <p:cNvSpPr/>
            <p:nvPr/>
          </p:nvSpPr>
          <p:spPr>
            <a:xfrm>
              <a:off x="8655134" y="4865479"/>
              <a:ext cx="302400" cy="431166"/>
            </a:xfrm>
            <a:custGeom>
              <a:avLst/>
              <a:gdLst>
                <a:gd name="connsiteX0" fmla="*/ 2530 w 302400"/>
                <a:gd name="connsiteY0" fmla="*/ 588 h 431166"/>
                <a:gd name="connsiteX1" fmla="*/ 2530 w 302400"/>
                <a:gd name="connsiteY1" fmla="*/ 588 h 431166"/>
                <a:gd name="connsiteX2" fmla="*/ 618 w 302400"/>
                <a:gd name="connsiteY2" fmla="*/ 250 h 431166"/>
                <a:gd name="connsiteX3" fmla="*/ 281 w 302400"/>
                <a:gd name="connsiteY3" fmla="*/ 588 h 431166"/>
                <a:gd name="connsiteX4" fmla="*/ 281 w 302400"/>
                <a:gd name="connsiteY4" fmla="*/ 2712 h 431166"/>
                <a:gd name="connsiteX5" fmla="*/ 281 w 302400"/>
                <a:gd name="connsiteY5" fmla="*/ 2712 h 431166"/>
                <a:gd name="connsiteX6" fmla="*/ 299402 w 302400"/>
                <a:gd name="connsiteY6" fmla="*/ 431166 h 431166"/>
                <a:gd name="connsiteX7" fmla="*/ 302400 w 302400"/>
                <a:gd name="connsiteY7" fmla="*/ 429417 h 43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00" h="431166">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w="12483" cap="flat">
              <a:noFill/>
              <a:prstDash val="solid"/>
              <a:miter/>
            </a:ln>
          </p:spPr>
          <p:txBody>
            <a:bodyPr rtlCol="0" anchor="ctr"/>
            <a:lstStyle/>
            <a:p>
              <a:endParaRPr lang="en-US" dirty="0"/>
            </a:p>
          </p:txBody>
        </p:sp>
        <p:sp>
          <p:nvSpPr>
            <p:cNvPr id="1390" name="Freeform: Shape 1389">
              <a:extLst>
                <a:ext uri="{FF2B5EF4-FFF2-40B4-BE49-F238E27FC236}">
                  <a16:creationId xmlns:a16="http://schemas.microsoft.com/office/drawing/2014/main" id="{EDD9CA62-A638-4425-96C5-0E253319515E}"/>
                </a:ext>
              </a:extLst>
            </p:cNvPr>
            <p:cNvSpPr/>
            <p:nvPr/>
          </p:nvSpPr>
          <p:spPr>
            <a:xfrm>
              <a:off x="8654541" y="4849403"/>
              <a:ext cx="9028" cy="7292"/>
            </a:xfrm>
            <a:custGeom>
              <a:avLst/>
              <a:gdLst>
                <a:gd name="connsiteX0" fmla="*/ 8121 w 9028"/>
                <a:gd name="connsiteY0" fmla="*/ 3669 h 7292"/>
                <a:gd name="connsiteX1" fmla="*/ 8871 w 9028"/>
                <a:gd name="connsiteY1" fmla="*/ 1045 h 7292"/>
                <a:gd name="connsiteX2" fmla="*/ 6984 w 9028"/>
                <a:gd name="connsiteY2" fmla="*/ 70 h 7292"/>
                <a:gd name="connsiteX3" fmla="*/ 6747 w 9028"/>
                <a:gd name="connsiteY3" fmla="*/ 170 h 7292"/>
                <a:gd name="connsiteX4" fmla="*/ 1124 w 9028"/>
                <a:gd name="connsiteY4" fmla="*/ 3169 h 7292"/>
                <a:gd name="connsiteX5" fmla="*/ 0 w 9028"/>
                <a:gd name="connsiteY5" fmla="*/ 3794 h 7292"/>
                <a:gd name="connsiteX6" fmla="*/ 2099 w 9028"/>
                <a:gd name="connsiteY6" fmla="*/ 4731 h 7292"/>
                <a:gd name="connsiteX7" fmla="*/ 2124 w 9028"/>
                <a:gd name="connsiteY7" fmla="*/ 4793 h 7292"/>
                <a:gd name="connsiteX8" fmla="*/ 1250 w 9028"/>
                <a:gd name="connsiteY8" fmla="*/ 7292 h 7292"/>
                <a:gd name="connsiteX9" fmla="*/ 2249 w 9028"/>
                <a:gd name="connsiteY9" fmla="*/ 7292 h 7292"/>
                <a:gd name="connsiteX10" fmla="*/ 3249 w 9028"/>
                <a:gd name="connsiteY10" fmla="*/ 7292 h 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8" h="7292">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w="12483" cap="flat">
              <a:noFill/>
              <a:prstDash val="solid"/>
              <a:miter/>
            </a:ln>
          </p:spPr>
          <p:txBody>
            <a:bodyPr rtlCol="0" anchor="ctr"/>
            <a:lstStyle/>
            <a:p>
              <a:endParaRPr lang="en-US" dirty="0"/>
            </a:p>
          </p:txBody>
        </p:sp>
        <p:sp>
          <p:nvSpPr>
            <p:cNvPr id="1391" name="Freeform: Shape 1390">
              <a:extLst>
                <a:ext uri="{FF2B5EF4-FFF2-40B4-BE49-F238E27FC236}">
                  <a16:creationId xmlns:a16="http://schemas.microsoft.com/office/drawing/2014/main" id="{E0EF8518-778E-4763-9124-49ABC30A13D0}"/>
                </a:ext>
              </a:extLst>
            </p:cNvPr>
            <p:cNvSpPr/>
            <p:nvPr/>
          </p:nvSpPr>
          <p:spPr>
            <a:xfrm>
              <a:off x="8314188" y="4853086"/>
              <a:ext cx="342726" cy="187410"/>
            </a:xfrm>
            <a:custGeom>
              <a:avLst/>
              <a:gdLst>
                <a:gd name="connsiteX0" fmla="*/ 342477 w 342726"/>
                <a:gd name="connsiteY0" fmla="*/ 1110 h 187410"/>
                <a:gd name="connsiteX1" fmla="*/ 340416 w 342726"/>
                <a:gd name="connsiteY1" fmla="*/ 85 h 187410"/>
                <a:gd name="connsiteX2" fmla="*/ 340353 w 342726"/>
                <a:gd name="connsiteY2" fmla="*/ 110 h 187410"/>
                <a:gd name="connsiteX3" fmla="*/ 338354 w 342726"/>
                <a:gd name="connsiteY3" fmla="*/ 1235 h 187410"/>
                <a:gd name="connsiteX4" fmla="*/ 338354 w 342726"/>
                <a:gd name="connsiteY4" fmla="*/ 1235 h 187410"/>
                <a:gd name="connsiteX5" fmla="*/ 1000 w 342726"/>
                <a:gd name="connsiteY5" fmla="*/ 183787 h 187410"/>
                <a:gd name="connsiteX6" fmla="*/ 0 w 342726"/>
                <a:gd name="connsiteY6" fmla="*/ 184412 h 187410"/>
                <a:gd name="connsiteX7" fmla="*/ 0 w 342726"/>
                <a:gd name="connsiteY7" fmla="*/ 184412 h 187410"/>
                <a:gd name="connsiteX8" fmla="*/ 750 w 342726"/>
                <a:gd name="connsiteY8" fmla="*/ 184412 h 187410"/>
                <a:gd name="connsiteX9" fmla="*/ 2499 w 342726"/>
                <a:gd name="connsiteY9" fmla="*/ 185911 h 187410"/>
                <a:gd name="connsiteX10" fmla="*/ 2499 w 342726"/>
                <a:gd name="connsiteY10" fmla="*/ 186036 h 187410"/>
                <a:gd name="connsiteX11" fmla="*/ 2499 w 342726"/>
                <a:gd name="connsiteY11" fmla="*/ 187411 h 187410"/>
                <a:gd name="connsiteX12" fmla="*/ 339853 w 342726"/>
                <a:gd name="connsiteY12" fmla="*/ 4859 h 187410"/>
                <a:gd name="connsiteX13" fmla="*/ 341852 w 342726"/>
                <a:gd name="connsiteY13" fmla="*/ 3734 h 187410"/>
                <a:gd name="connsiteX14" fmla="*/ 342477 w 342726"/>
                <a:gd name="connsiteY14" fmla="*/ 1110 h 1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2726" h="18741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w="12483" cap="flat">
              <a:noFill/>
              <a:prstDash val="solid"/>
              <a:miter/>
            </a:ln>
          </p:spPr>
          <p:txBody>
            <a:bodyPr rtlCol="0" anchor="ctr"/>
            <a:lstStyle/>
            <a:p>
              <a:endParaRPr lang="en-US" dirty="0"/>
            </a:p>
          </p:txBody>
        </p:sp>
        <p:sp>
          <p:nvSpPr>
            <p:cNvPr id="1392" name="Freeform: Shape 1391">
              <a:extLst>
                <a:ext uri="{FF2B5EF4-FFF2-40B4-BE49-F238E27FC236}">
                  <a16:creationId xmlns:a16="http://schemas.microsoft.com/office/drawing/2014/main" id="{25E9A883-29A0-4ADF-A75D-9A435566DDE2}"/>
                </a:ext>
              </a:extLst>
            </p:cNvPr>
            <p:cNvSpPr/>
            <p:nvPr/>
          </p:nvSpPr>
          <p:spPr>
            <a:xfrm>
              <a:off x="9306203" y="3497862"/>
              <a:ext cx="517457" cy="656987"/>
            </a:xfrm>
            <a:custGeom>
              <a:avLst/>
              <a:gdLst>
                <a:gd name="connsiteX0" fmla="*/ 2930 w 517457"/>
                <a:gd name="connsiteY0" fmla="*/ 0 h 656987"/>
                <a:gd name="connsiteX1" fmla="*/ 2930 w 517457"/>
                <a:gd name="connsiteY1" fmla="*/ 750 h 656987"/>
                <a:gd name="connsiteX2" fmla="*/ 1431 w 517457"/>
                <a:gd name="connsiteY2" fmla="*/ 2749 h 656987"/>
                <a:gd name="connsiteX3" fmla="*/ 56 w 517457"/>
                <a:gd name="connsiteY3" fmla="*/ 1499 h 656987"/>
                <a:gd name="connsiteX4" fmla="*/ 56 w 517457"/>
                <a:gd name="connsiteY4" fmla="*/ 2124 h 656987"/>
                <a:gd name="connsiteX5" fmla="*/ 806 w 517457"/>
                <a:gd name="connsiteY5" fmla="*/ 3124 h 656987"/>
                <a:gd name="connsiteX6" fmla="*/ 514459 w 517457"/>
                <a:gd name="connsiteY6" fmla="*/ 656988 h 656987"/>
                <a:gd name="connsiteX7" fmla="*/ 517458 w 517457"/>
                <a:gd name="connsiteY7" fmla="*/ 655363 h 65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457" h="656987">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w="12483" cap="flat">
              <a:noFill/>
              <a:prstDash val="solid"/>
              <a:miter/>
            </a:ln>
          </p:spPr>
          <p:txBody>
            <a:bodyPr rtlCol="0" anchor="ctr"/>
            <a:lstStyle/>
            <a:p>
              <a:endParaRPr lang="en-US" dirty="0"/>
            </a:p>
          </p:txBody>
        </p:sp>
        <p:sp>
          <p:nvSpPr>
            <p:cNvPr id="1393" name="Freeform: Shape 1392">
              <a:extLst>
                <a:ext uri="{FF2B5EF4-FFF2-40B4-BE49-F238E27FC236}">
                  <a16:creationId xmlns:a16="http://schemas.microsoft.com/office/drawing/2014/main" id="{8B6958AA-3A36-4C9D-846B-B82B6FB3C6C2}"/>
                </a:ext>
              </a:extLst>
            </p:cNvPr>
            <p:cNvSpPr/>
            <p:nvPr/>
          </p:nvSpPr>
          <p:spPr>
            <a:xfrm>
              <a:off x="8903058" y="3521977"/>
              <a:ext cx="118074" cy="158186"/>
            </a:xfrm>
            <a:custGeom>
              <a:avLst/>
              <a:gdLst>
                <a:gd name="connsiteX0" fmla="*/ 118074 w 118074"/>
                <a:gd name="connsiteY0" fmla="*/ 158187 h 158186"/>
                <a:gd name="connsiteX1" fmla="*/ 118074 w 118074"/>
                <a:gd name="connsiteY1" fmla="*/ 152065 h 158186"/>
                <a:gd name="connsiteX2" fmla="*/ 2124 w 118074"/>
                <a:gd name="connsiteY2" fmla="*/ 0 h 158186"/>
                <a:gd name="connsiteX3" fmla="*/ 1250 w 118074"/>
                <a:gd name="connsiteY3" fmla="*/ 1250 h 158186"/>
                <a:gd name="connsiteX4" fmla="*/ 1250 w 118074"/>
                <a:gd name="connsiteY4" fmla="*/ 1250 h 158186"/>
                <a:gd name="connsiteX5" fmla="*/ 0 w 118074"/>
                <a:gd name="connsiteY5" fmla="*/ 2249 h 158186"/>
                <a:gd name="connsiteX6" fmla="*/ 0 w 118074"/>
                <a:gd name="connsiteY6" fmla="*/ 2249 h 15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74" h="158186">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w="12483" cap="flat">
              <a:noFill/>
              <a:prstDash val="solid"/>
              <a:miter/>
            </a:ln>
          </p:spPr>
          <p:txBody>
            <a:bodyPr rtlCol="0" anchor="ctr"/>
            <a:lstStyle/>
            <a:p>
              <a:endParaRPr lang="en-US" dirty="0"/>
            </a:p>
          </p:txBody>
        </p:sp>
        <p:sp>
          <p:nvSpPr>
            <p:cNvPr id="1394" name="Freeform: Shape 1393">
              <a:extLst>
                <a:ext uri="{FF2B5EF4-FFF2-40B4-BE49-F238E27FC236}">
                  <a16:creationId xmlns:a16="http://schemas.microsoft.com/office/drawing/2014/main" id="{FB49964C-1E6E-4FEB-B109-0160445BEBCF}"/>
                </a:ext>
              </a:extLst>
            </p:cNvPr>
            <p:cNvSpPr/>
            <p:nvPr/>
          </p:nvSpPr>
          <p:spPr>
            <a:xfrm>
              <a:off x="8905057" y="3509732"/>
              <a:ext cx="999" cy="1874"/>
            </a:xfrm>
            <a:custGeom>
              <a:avLst/>
              <a:gdLst>
                <a:gd name="connsiteX0" fmla="*/ 0 w 999"/>
                <a:gd name="connsiteY0" fmla="*/ 0 h 1874"/>
                <a:gd name="connsiteX1" fmla="*/ 1000 w 999"/>
                <a:gd name="connsiteY1" fmla="*/ 1874 h 1874"/>
                <a:gd name="connsiteX2" fmla="*/ 1000 w 999"/>
                <a:gd name="connsiteY2" fmla="*/ 1874 h 1874"/>
                <a:gd name="connsiteX3" fmla="*/ 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0" y="0"/>
                  </a:moveTo>
                  <a:cubicBezTo>
                    <a:pt x="387" y="600"/>
                    <a:pt x="712" y="1224"/>
                    <a:pt x="1000" y="1874"/>
                  </a:cubicBezTo>
                  <a:lnTo>
                    <a:pt x="1000" y="1874"/>
                  </a:lnTo>
                  <a:cubicBezTo>
                    <a:pt x="837" y="1174"/>
                    <a:pt x="487" y="525"/>
                    <a:pt x="0" y="0"/>
                  </a:cubicBezTo>
                  <a:close/>
                </a:path>
              </a:pathLst>
            </a:custGeom>
            <a:solidFill>
              <a:srgbClr val="000000"/>
            </a:solidFill>
            <a:ln w="12483" cap="flat">
              <a:noFill/>
              <a:prstDash val="solid"/>
              <a:miter/>
            </a:ln>
          </p:spPr>
          <p:txBody>
            <a:bodyPr rtlCol="0" anchor="ctr"/>
            <a:lstStyle/>
            <a:p>
              <a:endParaRPr lang="en-US" dirty="0"/>
            </a:p>
          </p:txBody>
        </p:sp>
        <p:sp>
          <p:nvSpPr>
            <p:cNvPr id="1395" name="Freeform: Shape 1394">
              <a:extLst>
                <a:ext uri="{FF2B5EF4-FFF2-40B4-BE49-F238E27FC236}">
                  <a16:creationId xmlns:a16="http://schemas.microsoft.com/office/drawing/2014/main" id="{7177CAFC-6EDF-4106-93B9-D1C6EFD4FE6B}"/>
                </a:ext>
              </a:extLst>
            </p:cNvPr>
            <p:cNvSpPr/>
            <p:nvPr/>
          </p:nvSpPr>
          <p:spPr>
            <a:xfrm>
              <a:off x="8540412" y="3511482"/>
              <a:ext cx="362146" cy="192255"/>
            </a:xfrm>
            <a:custGeom>
              <a:avLst/>
              <a:gdLst>
                <a:gd name="connsiteX0" fmla="*/ 11423 w 362146"/>
                <a:gd name="connsiteY0" fmla="*/ 191674 h 192255"/>
                <a:gd name="connsiteX1" fmla="*/ 12673 w 362146"/>
                <a:gd name="connsiteY1" fmla="*/ 191674 h 192255"/>
                <a:gd name="connsiteX2" fmla="*/ 6675 w 362146"/>
                <a:gd name="connsiteY2" fmla="*/ 183552 h 192255"/>
                <a:gd name="connsiteX3" fmla="*/ 6675 w 362146"/>
                <a:gd name="connsiteY3" fmla="*/ 180803 h 192255"/>
                <a:gd name="connsiteX4" fmla="*/ 8587 w 362146"/>
                <a:gd name="connsiteY4" fmla="*/ 180465 h 192255"/>
                <a:gd name="connsiteX5" fmla="*/ 8924 w 362146"/>
                <a:gd name="connsiteY5" fmla="*/ 180803 h 192255"/>
                <a:gd name="connsiteX6" fmla="*/ 15671 w 362146"/>
                <a:gd name="connsiteY6" fmla="*/ 189799 h 192255"/>
                <a:gd name="connsiteX7" fmla="*/ 17296 w 362146"/>
                <a:gd name="connsiteY7" fmla="*/ 188925 h 192255"/>
                <a:gd name="connsiteX8" fmla="*/ 360897 w 362146"/>
                <a:gd name="connsiteY8" fmla="*/ 13994 h 192255"/>
                <a:gd name="connsiteX9" fmla="*/ 362147 w 362146"/>
                <a:gd name="connsiteY9" fmla="*/ 12995 h 192255"/>
                <a:gd name="connsiteX10" fmla="*/ 362147 w 362146"/>
                <a:gd name="connsiteY10" fmla="*/ 12995 h 192255"/>
                <a:gd name="connsiteX11" fmla="*/ 351064 w 362146"/>
                <a:gd name="connsiteY11" fmla="*/ 11920 h 192255"/>
                <a:gd name="connsiteX12" fmla="*/ 350652 w 362146"/>
                <a:gd name="connsiteY12" fmla="*/ 11371 h 192255"/>
                <a:gd name="connsiteX13" fmla="*/ 342030 w 362146"/>
                <a:gd name="connsiteY13" fmla="*/ 0 h 192255"/>
                <a:gd name="connsiteX14" fmla="*/ 4676 w 362146"/>
                <a:gd name="connsiteY14" fmla="*/ 171681 h 192255"/>
                <a:gd name="connsiteX15" fmla="*/ 4676 w 362146"/>
                <a:gd name="connsiteY15" fmla="*/ 171681 h 192255"/>
                <a:gd name="connsiteX16" fmla="*/ 3177 w 362146"/>
                <a:gd name="connsiteY16" fmla="*/ 173056 h 192255"/>
                <a:gd name="connsiteX17" fmla="*/ 1927 w 362146"/>
                <a:gd name="connsiteY17" fmla="*/ 174306 h 192255"/>
                <a:gd name="connsiteX18" fmla="*/ 928 w 362146"/>
                <a:gd name="connsiteY18" fmla="*/ 175930 h 192255"/>
                <a:gd name="connsiteX19" fmla="*/ 178 w 362146"/>
                <a:gd name="connsiteY19" fmla="*/ 177804 h 192255"/>
                <a:gd name="connsiteX20" fmla="*/ 178 w 362146"/>
                <a:gd name="connsiteY20" fmla="*/ 179678 h 192255"/>
                <a:gd name="connsiteX21" fmla="*/ 178 w 362146"/>
                <a:gd name="connsiteY21" fmla="*/ 181927 h 192255"/>
                <a:gd name="connsiteX22" fmla="*/ 178 w 362146"/>
                <a:gd name="connsiteY22" fmla="*/ 185676 h 192255"/>
                <a:gd name="connsiteX23" fmla="*/ 10149 w 362146"/>
                <a:gd name="connsiteY23" fmla="*/ 192061 h 192255"/>
                <a:gd name="connsiteX24" fmla="*/ 11423 w 362146"/>
                <a:gd name="connsiteY24" fmla="*/ 191674 h 19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2146" h="192255">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w="12483" cap="flat">
              <a:noFill/>
              <a:prstDash val="solid"/>
              <a:miter/>
            </a:ln>
          </p:spPr>
          <p:txBody>
            <a:bodyPr rtlCol="0" anchor="ctr"/>
            <a:lstStyle/>
            <a:p>
              <a:endParaRPr lang="en-US" dirty="0"/>
            </a:p>
          </p:txBody>
        </p:sp>
        <p:sp>
          <p:nvSpPr>
            <p:cNvPr id="1396" name="Freeform: Shape 1395">
              <a:extLst>
                <a:ext uri="{FF2B5EF4-FFF2-40B4-BE49-F238E27FC236}">
                  <a16:creationId xmlns:a16="http://schemas.microsoft.com/office/drawing/2014/main" id="{F654BD20-ACA4-4A3A-AD60-8122E2B0527C}"/>
                </a:ext>
              </a:extLst>
            </p:cNvPr>
            <p:cNvSpPr/>
            <p:nvPr/>
          </p:nvSpPr>
          <p:spPr>
            <a:xfrm>
              <a:off x="8903933" y="3521228"/>
              <a:ext cx="1249" cy="1999"/>
            </a:xfrm>
            <a:custGeom>
              <a:avLst/>
              <a:gdLst>
                <a:gd name="connsiteX0" fmla="*/ 1250 w 1249"/>
                <a:gd name="connsiteY0" fmla="*/ 0 h 1999"/>
                <a:gd name="connsiteX1" fmla="*/ 0 w 1249"/>
                <a:gd name="connsiteY1" fmla="*/ 1999 h 1999"/>
                <a:gd name="connsiteX2" fmla="*/ 875 w 1249"/>
                <a:gd name="connsiteY2" fmla="*/ 750 h 1999"/>
              </a:gdLst>
              <a:ahLst/>
              <a:cxnLst>
                <a:cxn ang="0">
                  <a:pos x="connsiteX0" y="connsiteY0"/>
                </a:cxn>
                <a:cxn ang="0">
                  <a:pos x="connsiteX1" y="connsiteY1"/>
                </a:cxn>
                <a:cxn ang="0">
                  <a:pos x="connsiteX2" y="connsiteY2"/>
                </a:cxn>
              </a:cxnLst>
              <a:rect l="l" t="t" r="r" b="b"/>
              <a:pathLst>
                <a:path w="1249" h="1999">
                  <a:moveTo>
                    <a:pt x="1250" y="0"/>
                  </a:moveTo>
                  <a:cubicBezTo>
                    <a:pt x="875" y="700"/>
                    <a:pt x="463" y="1362"/>
                    <a:pt x="0" y="1999"/>
                  </a:cubicBezTo>
                  <a:cubicBezTo>
                    <a:pt x="0" y="1999"/>
                    <a:pt x="0" y="1125"/>
                    <a:pt x="875" y="750"/>
                  </a:cubicBezTo>
                  <a:close/>
                </a:path>
              </a:pathLst>
            </a:custGeom>
            <a:solidFill>
              <a:srgbClr val="000000"/>
            </a:solidFill>
            <a:ln w="12483" cap="flat">
              <a:noFill/>
              <a:prstDash val="solid"/>
              <a:miter/>
            </a:ln>
          </p:spPr>
          <p:txBody>
            <a:bodyPr rtlCol="0" anchor="ctr"/>
            <a:lstStyle/>
            <a:p>
              <a:endParaRPr lang="en-US" dirty="0"/>
            </a:p>
          </p:txBody>
        </p:sp>
        <p:sp>
          <p:nvSpPr>
            <p:cNvPr id="1397" name="Freeform: Shape 1396">
              <a:extLst>
                <a:ext uri="{FF2B5EF4-FFF2-40B4-BE49-F238E27FC236}">
                  <a16:creationId xmlns:a16="http://schemas.microsoft.com/office/drawing/2014/main" id="{1B7992A5-BD72-4BDE-914A-367EFE1E72AD}"/>
                </a:ext>
              </a:extLst>
            </p:cNvPr>
            <p:cNvSpPr/>
            <p:nvPr/>
          </p:nvSpPr>
          <p:spPr>
            <a:xfrm>
              <a:off x="8546550" y="3691322"/>
              <a:ext cx="167590" cy="226122"/>
            </a:xfrm>
            <a:custGeom>
              <a:avLst/>
              <a:gdLst>
                <a:gd name="connsiteX0" fmla="*/ 11408 w 167590"/>
                <a:gd name="connsiteY0" fmla="*/ 12333 h 226122"/>
                <a:gd name="connsiteX1" fmla="*/ 9409 w 167590"/>
                <a:gd name="connsiteY1" fmla="*/ 9584 h 226122"/>
                <a:gd name="connsiteX2" fmla="*/ 2661 w 167590"/>
                <a:gd name="connsiteY2" fmla="*/ 588 h 226122"/>
                <a:gd name="connsiteX3" fmla="*/ 750 w 167590"/>
                <a:gd name="connsiteY3" fmla="*/ 250 h 226122"/>
                <a:gd name="connsiteX4" fmla="*/ 412 w 167590"/>
                <a:gd name="connsiteY4" fmla="*/ 588 h 226122"/>
                <a:gd name="connsiteX5" fmla="*/ 412 w 167590"/>
                <a:gd name="connsiteY5" fmla="*/ 3337 h 226122"/>
                <a:gd name="connsiteX6" fmla="*/ 6410 w 167590"/>
                <a:gd name="connsiteY6" fmla="*/ 11459 h 226122"/>
                <a:gd name="connsiteX7" fmla="*/ 12032 w 167590"/>
                <a:gd name="connsiteY7" fmla="*/ 19080 h 226122"/>
                <a:gd name="connsiteX8" fmla="*/ 164466 w 167590"/>
                <a:gd name="connsiteY8" fmla="*/ 226123 h 226122"/>
                <a:gd name="connsiteX9" fmla="*/ 167590 w 167590"/>
                <a:gd name="connsiteY9" fmla="*/ 224498 h 22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90" h="226122">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w="12483" cap="flat">
              <a:noFill/>
              <a:prstDash val="solid"/>
              <a:miter/>
            </a:ln>
          </p:spPr>
          <p:txBody>
            <a:bodyPr rtlCol="0" anchor="ctr"/>
            <a:lstStyle/>
            <a:p>
              <a:endParaRPr lang="en-US" dirty="0"/>
            </a:p>
          </p:txBody>
        </p:sp>
        <p:sp>
          <p:nvSpPr>
            <p:cNvPr id="1398" name="Freeform: Shape 1397">
              <a:extLst>
                <a:ext uri="{FF2B5EF4-FFF2-40B4-BE49-F238E27FC236}">
                  <a16:creationId xmlns:a16="http://schemas.microsoft.com/office/drawing/2014/main" id="{0B603529-FBFA-4D4C-97BA-4125F47E8A22}"/>
                </a:ext>
              </a:extLst>
            </p:cNvPr>
            <p:cNvSpPr/>
            <p:nvPr/>
          </p:nvSpPr>
          <p:spPr>
            <a:xfrm>
              <a:off x="8665848" y="2833502"/>
              <a:ext cx="478355" cy="253534"/>
            </a:xfrm>
            <a:custGeom>
              <a:avLst/>
              <a:gdLst>
                <a:gd name="connsiteX0" fmla="*/ 10933 w 478355"/>
                <a:gd name="connsiteY0" fmla="*/ 253149 h 253534"/>
                <a:gd name="connsiteX1" fmla="*/ 12557 w 478355"/>
                <a:gd name="connsiteY1" fmla="*/ 252400 h 253534"/>
                <a:gd name="connsiteX2" fmla="*/ 6435 w 478355"/>
                <a:gd name="connsiteY2" fmla="*/ 244403 h 253534"/>
                <a:gd name="connsiteX3" fmla="*/ 6435 w 478355"/>
                <a:gd name="connsiteY3" fmla="*/ 241654 h 253534"/>
                <a:gd name="connsiteX4" fmla="*/ 8534 w 478355"/>
                <a:gd name="connsiteY4" fmla="*/ 241379 h 253534"/>
                <a:gd name="connsiteX5" fmla="*/ 8809 w 478355"/>
                <a:gd name="connsiteY5" fmla="*/ 241654 h 253534"/>
                <a:gd name="connsiteX6" fmla="*/ 15681 w 478355"/>
                <a:gd name="connsiteY6" fmla="*/ 250650 h 253534"/>
                <a:gd name="connsiteX7" fmla="*/ 17055 w 478355"/>
                <a:gd name="connsiteY7" fmla="*/ 250025 h 253534"/>
                <a:gd name="connsiteX8" fmla="*/ 478356 w 478355"/>
                <a:gd name="connsiteY8" fmla="*/ 22741 h 253534"/>
                <a:gd name="connsiteX9" fmla="*/ 477606 w 478355"/>
                <a:gd name="connsiteY9" fmla="*/ 7747 h 253534"/>
                <a:gd name="connsiteX10" fmla="*/ 477606 w 478355"/>
                <a:gd name="connsiteY10" fmla="*/ 0 h 253534"/>
                <a:gd name="connsiteX11" fmla="*/ 4811 w 478355"/>
                <a:gd name="connsiteY11" fmla="*/ 232907 h 253534"/>
                <a:gd name="connsiteX12" fmla="*/ 4811 w 478355"/>
                <a:gd name="connsiteY12" fmla="*/ 232907 h 253534"/>
                <a:gd name="connsiteX13" fmla="*/ 3186 w 478355"/>
                <a:gd name="connsiteY13" fmla="*/ 234157 h 253534"/>
                <a:gd name="connsiteX14" fmla="*/ 1937 w 478355"/>
                <a:gd name="connsiteY14" fmla="*/ 235281 h 253534"/>
                <a:gd name="connsiteX15" fmla="*/ 1062 w 478355"/>
                <a:gd name="connsiteY15" fmla="*/ 237031 h 253534"/>
                <a:gd name="connsiteX16" fmla="*/ 188 w 478355"/>
                <a:gd name="connsiteY16" fmla="*/ 238780 h 253534"/>
                <a:gd name="connsiteX17" fmla="*/ 188 w 478355"/>
                <a:gd name="connsiteY17" fmla="*/ 240779 h 253534"/>
                <a:gd name="connsiteX18" fmla="*/ 188 w 478355"/>
                <a:gd name="connsiteY18" fmla="*/ 243028 h 253534"/>
                <a:gd name="connsiteX19" fmla="*/ 188 w 478355"/>
                <a:gd name="connsiteY19" fmla="*/ 246652 h 253534"/>
                <a:gd name="connsiteX20" fmla="*/ 9921 w 478355"/>
                <a:gd name="connsiteY20" fmla="*/ 253399 h 253534"/>
                <a:gd name="connsiteX21" fmla="*/ 10933 w 478355"/>
                <a:gd name="connsiteY21" fmla="*/ 253149 h 25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8355" h="253534">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w="12483" cap="flat">
              <a:noFill/>
              <a:prstDash val="solid"/>
              <a:miter/>
            </a:ln>
          </p:spPr>
          <p:txBody>
            <a:bodyPr rtlCol="0" anchor="ctr"/>
            <a:lstStyle/>
            <a:p>
              <a:endParaRPr lang="en-US" dirty="0"/>
            </a:p>
          </p:txBody>
        </p:sp>
        <p:sp>
          <p:nvSpPr>
            <p:cNvPr id="1399" name="Freeform: Shape 1398">
              <a:extLst>
                <a:ext uri="{FF2B5EF4-FFF2-40B4-BE49-F238E27FC236}">
                  <a16:creationId xmlns:a16="http://schemas.microsoft.com/office/drawing/2014/main" id="{45BF51EE-5E5E-4084-AAC3-1FF74EB1E2A5}"/>
                </a:ext>
              </a:extLst>
            </p:cNvPr>
            <p:cNvSpPr/>
            <p:nvPr/>
          </p:nvSpPr>
          <p:spPr>
            <a:xfrm>
              <a:off x="8672064" y="3074574"/>
              <a:ext cx="216500" cy="281469"/>
            </a:xfrm>
            <a:custGeom>
              <a:avLst/>
              <a:gdLst>
                <a:gd name="connsiteX0" fmla="*/ 214251 w 216500"/>
                <a:gd name="connsiteY0" fmla="*/ 281470 h 281469"/>
                <a:gd name="connsiteX1" fmla="*/ 214251 w 216500"/>
                <a:gd name="connsiteY1" fmla="*/ 278721 h 281469"/>
                <a:gd name="connsiteX2" fmla="*/ 216163 w 216500"/>
                <a:gd name="connsiteY2" fmla="*/ 278383 h 281469"/>
                <a:gd name="connsiteX3" fmla="*/ 216500 w 216500"/>
                <a:gd name="connsiteY3" fmla="*/ 278721 h 281469"/>
                <a:gd name="connsiteX4" fmla="*/ 11339 w 216500"/>
                <a:gd name="connsiteY4" fmla="*/ 11702 h 281469"/>
                <a:gd name="connsiteX5" fmla="*/ 9715 w 216500"/>
                <a:gd name="connsiteY5" fmla="*/ 9578 h 281469"/>
                <a:gd name="connsiteX6" fmla="*/ 2843 w 216500"/>
                <a:gd name="connsiteY6" fmla="*/ 582 h 281469"/>
                <a:gd name="connsiteX7" fmla="*/ 744 w 216500"/>
                <a:gd name="connsiteY7" fmla="*/ 307 h 281469"/>
                <a:gd name="connsiteX8" fmla="*/ 469 w 216500"/>
                <a:gd name="connsiteY8" fmla="*/ 582 h 281469"/>
                <a:gd name="connsiteX9" fmla="*/ 469 w 216500"/>
                <a:gd name="connsiteY9" fmla="*/ 3330 h 281469"/>
                <a:gd name="connsiteX10" fmla="*/ 6591 w 216500"/>
                <a:gd name="connsiteY10" fmla="*/ 11327 h 281469"/>
                <a:gd name="connsiteX11" fmla="*/ 11839 w 216500"/>
                <a:gd name="connsiteY11" fmla="*/ 18075 h 281469"/>
                <a:gd name="connsiteX12" fmla="*/ 213876 w 216500"/>
                <a:gd name="connsiteY12" fmla="*/ 280470 h 2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500" h="281469">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w="12483" cap="flat">
              <a:noFill/>
              <a:prstDash val="solid"/>
              <a:miter/>
            </a:ln>
          </p:spPr>
          <p:txBody>
            <a:bodyPr rtlCol="0" anchor="ctr"/>
            <a:lstStyle/>
            <a:p>
              <a:endParaRPr lang="en-US" dirty="0"/>
            </a:p>
          </p:txBody>
        </p:sp>
        <p:sp>
          <p:nvSpPr>
            <p:cNvPr id="1400" name="Freeform: Shape 1399">
              <a:extLst>
                <a:ext uri="{FF2B5EF4-FFF2-40B4-BE49-F238E27FC236}">
                  <a16:creationId xmlns:a16="http://schemas.microsoft.com/office/drawing/2014/main" id="{1D115A3B-B896-463E-8ECD-6CF5F3662526}"/>
                </a:ext>
              </a:extLst>
            </p:cNvPr>
            <p:cNvSpPr/>
            <p:nvPr/>
          </p:nvSpPr>
          <p:spPr>
            <a:xfrm>
              <a:off x="8885847" y="3352832"/>
              <a:ext cx="194884" cy="252112"/>
            </a:xfrm>
            <a:custGeom>
              <a:avLst/>
              <a:gdLst>
                <a:gd name="connsiteX0" fmla="*/ 191761 w 194884"/>
                <a:gd name="connsiteY0" fmla="*/ 252112 h 252112"/>
                <a:gd name="connsiteX1" fmla="*/ 194884 w 194884"/>
                <a:gd name="connsiteY1" fmla="*/ 250488 h 252112"/>
                <a:gd name="connsiteX2" fmla="*/ 2718 w 194884"/>
                <a:gd name="connsiteY2" fmla="*/ 588 h 252112"/>
                <a:gd name="connsiteX3" fmla="*/ 806 w 194884"/>
                <a:gd name="connsiteY3" fmla="*/ 250 h 252112"/>
                <a:gd name="connsiteX4" fmla="*/ 468 w 194884"/>
                <a:gd name="connsiteY4" fmla="*/ 588 h 252112"/>
                <a:gd name="connsiteX5" fmla="*/ 468 w 194884"/>
                <a:gd name="connsiteY5" fmla="*/ 3337 h 252112"/>
                <a:gd name="connsiteX6" fmla="*/ 3592 w 194884"/>
                <a:gd name="connsiteY6" fmla="*/ 7335 h 25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884" h="252112">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w="12483" cap="flat">
              <a:noFill/>
              <a:prstDash val="solid"/>
              <a:miter/>
            </a:ln>
          </p:spPr>
          <p:txBody>
            <a:bodyPr rtlCol="0" anchor="ctr"/>
            <a:lstStyle/>
            <a:p>
              <a:endParaRPr lang="en-US" dirty="0"/>
            </a:p>
          </p:txBody>
        </p:sp>
        <p:sp>
          <p:nvSpPr>
            <p:cNvPr id="1401" name="Freeform: Shape 1400">
              <a:extLst>
                <a:ext uri="{FF2B5EF4-FFF2-40B4-BE49-F238E27FC236}">
                  <a16:creationId xmlns:a16="http://schemas.microsoft.com/office/drawing/2014/main" id="{916112A6-9D7E-4621-BC2D-DC2352E2B3D3}"/>
                </a:ext>
              </a:extLst>
            </p:cNvPr>
            <p:cNvSpPr/>
            <p:nvPr/>
          </p:nvSpPr>
          <p:spPr>
            <a:xfrm>
              <a:off x="11045383" y="2121480"/>
              <a:ext cx="196165" cy="121507"/>
            </a:xfrm>
            <a:custGeom>
              <a:avLst/>
              <a:gdLst>
                <a:gd name="connsiteX0" fmla="*/ 0 w 196165"/>
                <a:gd name="connsiteY0" fmla="*/ 121508 h 121507"/>
                <a:gd name="connsiteX1" fmla="*/ 196165 w 196165"/>
                <a:gd name="connsiteY1" fmla="*/ 23047 h 121507"/>
                <a:gd name="connsiteX2" fmla="*/ 191917 w 196165"/>
                <a:gd name="connsiteY2" fmla="*/ 18674 h 121507"/>
                <a:gd name="connsiteX3" fmla="*/ 191042 w 196165"/>
                <a:gd name="connsiteY3" fmla="*/ 3305 h 121507"/>
                <a:gd name="connsiteX4" fmla="*/ 195666 w 196165"/>
                <a:gd name="connsiteY4" fmla="*/ 56 h 121507"/>
                <a:gd name="connsiteX5" fmla="*/ 194416 w 196165"/>
                <a:gd name="connsiteY5" fmla="*/ 56 h 121507"/>
                <a:gd name="connsiteX6" fmla="*/ 875 w 196165"/>
                <a:gd name="connsiteY6" fmla="*/ 97517 h 121507"/>
                <a:gd name="connsiteX7" fmla="*/ 250 w 196165"/>
                <a:gd name="connsiteY7" fmla="*/ 114511 h 12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165" h="121507">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402" name="Freeform: Shape 1401">
              <a:extLst>
                <a:ext uri="{FF2B5EF4-FFF2-40B4-BE49-F238E27FC236}">
                  <a16:creationId xmlns:a16="http://schemas.microsoft.com/office/drawing/2014/main" id="{A5C018B0-680C-4935-BF91-6E559D22BA0D}"/>
                </a:ext>
              </a:extLst>
            </p:cNvPr>
            <p:cNvSpPr/>
            <p:nvPr/>
          </p:nvSpPr>
          <p:spPr>
            <a:xfrm>
              <a:off x="11234288" y="2121786"/>
              <a:ext cx="33623" cy="30862"/>
            </a:xfrm>
            <a:custGeom>
              <a:avLst/>
              <a:gdLst>
                <a:gd name="connsiteX0" fmla="*/ 3012 w 33623"/>
                <a:gd name="connsiteY0" fmla="*/ 18368 h 30862"/>
                <a:gd name="connsiteX1" fmla="*/ 7260 w 33623"/>
                <a:gd name="connsiteY1" fmla="*/ 22741 h 30862"/>
                <a:gd name="connsiteX2" fmla="*/ 15132 w 33623"/>
                <a:gd name="connsiteY2" fmla="*/ 30863 h 30862"/>
                <a:gd name="connsiteX3" fmla="*/ 28626 w 33623"/>
                <a:gd name="connsiteY3" fmla="*/ 24115 h 30862"/>
                <a:gd name="connsiteX4" fmla="*/ 33624 w 33623"/>
                <a:gd name="connsiteY4" fmla="*/ 21616 h 30862"/>
                <a:gd name="connsiteX5" fmla="*/ 14757 w 33623"/>
                <a:gd name="connsiteY5" fmla="*/ 1874 h 30862"/>
                <a:gd name="connsiteX6" fmla="*/ 13632 w 33623"/>
                <a:gd name="connsiteY6" fmla="*/ 1125 h 30862"/>
                <a:gd name="connsiteX7" fmla="*/ 12008 w 33623"/>
                <a:gd name="connsiteY7" fmla="*/ 0 h 30862"/>
                <a:gd name="connsiteX8" fmla="*/ 10384 w 33623"/>
                <a:gd name="connsiteY8" fmla="*/ 0 h 30862"/>
                <a:gd name="connsiteX9" fmla="*/ 8635 w 33623"/>
                <a:gd name="connsiteY9" fmla="*/ 0 h 30862"/>
                <a:gd name="connsiteX10" fmla="*/ 6761 w 33623"/>
                <a:gd name="connsiteY10" fmla="*/ 0 h 30862"/>
                <a:gd name="connsiteX11" fmla="*/ 2137 w 33623"/>
                <a:gd name="connsiteY11" fmla="*/ 3249 h 30862"/>
                <a:gd name="connsiteX12" fmla="*/ 3012 w 33623"/>
                <a:gd name="connsiteY12" fmla="*/ 18368 h 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23" h="30862">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w="12483" cap="flat">
              <a:noFill/>
              <a:prstDash val="solid"/>
              <a:miter/>
            </a:ln>
          </p:spPr>
          <p:txBody>
            <a:bodyPr rtlCol="0" anchor="ctr"/>
            <a:lstStyle/>
            <a:p>
              <a:endParaRPr lang="en-US" dirty="0"/>
            </a:p>
          </p:txBody>
        </p:sp>
        <p:sp>
          <p:nvSpPr>
            <p:cNvPr id="1403" name="Freeform: Shape 1402">
              <a:extLst>
                <a:ext uri="{FF2B5EF4-FFF2-40B4-BE49-F238E27FC236}">
                  <a16:creationId xmlns:a16="http://schemas.microsoft.com/office/drawing/2014/main" id="{A1279B7E-0A20-41AD-8B08-B13CEB8FC7D8}"/>
                </a:ext>
              </a:extLst>
            </p:cNvPr>
            <p:cNvSpPr/>
            <p:nvPr/>
          </p:nvSpPr>
          <p:spPr>
            <a:xfrm>
              <a:off x="10707903" y="2813885"/>
              <a:ext cx="283877" cy="320247"/>
            </a:xfrm>
            <a:custGeom>
              <a:avLst/>
              <a:gdLst>
                <a:gd name="connsiteX0" fmla="*/ 0 w 283877"/>
                <a:gd name="connsiteY0" fmla="*/ 3124 h 320247"/>
                <a:gd name="connsiteX1" fmla="*/ 283877 w 283877"/>
                <a:gd name="connsiteY1" fmla="*/ 320247 h 320247"/>
                <a:gd name="connsiteX2" fmla="*/ 283877 w 283877"/>
                <a:gd name="connsiteY2" fmla="*/ 315249 h 320247"/>
                <a:gd name="connsiteX3" fmla="*/ 3124 w 283877"/>
                <a:gd name="connsiteY3" fmla="*/ 1499 h 320247"/>
                <a:gd name="connsiteX4" fmla="*/ 1874 w 283877"/>
                <a:gd name="connsiteY4" fmla="*/ 0 h 320247"/>
                <a:gd name="connsiteX5" fmla="*/ 1874 w 283877"/>
                <a:gd name="connsiteY5" fmla="*/ 875 h 320247"/>
                <a:gd name="connsiteX6" fmla="*/ 1874 w 283877"/>
                <a:gd name="connsiteY6" fmla="*/ 875 h 320247"/>
                <a:gd name="connsiteX7" fmla="*/ 1874 w 283877"/>
                <a:gd name="connsiteY7" fmla="*/ 875 h 320247"/>
                <a:gd name="connsiteX8" fmla="*/ 1874 w 283877"/>
                <a:gd name="connsiteY8" fmla="*/ 875 h 320247"/>
                <a:gd name="connsiteX9" fmla="*/ 1874 w 283877"/>
                <a:gd name="connsiteY9" fmla="*/ 875 h 320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877" h="320247">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w="12483" cap="flat">
              <a:noFill/>
              <a:prstDash val="solid"/>
              <a:miter/>
            </a:ln>
          </p:spPr>
          <p:txBody>
            <a:bodyPr rtlCol="0" anchor="ctr"/>
            <a:lstStyle/>
            <a:p>
              <a:endParaRPr lang="en-US" dirty="0"/>
            </a:p>
          </p:txBody>
        </p:sp>
        <p:sp>
          <p:nvSpPr>
            <p:cNvPr id="1404" name="Freeform: Shape 1403">
              <a:extLst>
                <a:ext uri="{FF2B5EF4-FFF2-40B4-BE49-F238E27FC236}">
                  <a16:creationId xmlns:a16="http://schemas.microsoft.com/office/drawing/2014/main" id="{804E2F44-E665-4D34-A9B1-8622B163D61C}"/>
                </a:ext>
              </a:extLst>
            </p:cNvPr>
            <p:cNvSpPr/>
            <p:nvPr/>
          </p:nvSpPr>
          <p:spPr>
            <a:xfrm>
              <a:off x="9301761" y="3329554"/>
              <a:ext cx="614234" cy="775565"/>
            </a:xfrm>
            <a:custGeom>
              <a:avLst/>
              <a:gdLst>
                <a:gd name="connsiteX0" fmla="*/ 614235 w 614234"/>
                <a:gd name="connsiteY0" fmla="*/ 773941 h 775565"/>
                <a:gd name="connsiteX1" fmla="*/ 1124 w 614234"/>
                <a:gd name="connsiteY1" fmla="*/ 0 h 775565"/>
                <a:gd name="connsiteX2" fmla="*/ 0 w 614234"/>
                <a:gd name="connsiteY2" fmla="*/ 625 h 775565"/>
                <a:gd name="connsiteX3" fmla="*/ 250 w 614234"/>
                <a:gd name="connsiteY3" fmla="*/ 4373 h 775565"/>
                <a:gd name="connsiteX4" fmla="*/ 611236 w 614234"/>
                <a:gd name="connsiteY4" fmla="*/ 775566 h 775565"/>
                <a:gd name="connsiteX5" fmla="*/ 614235 w 614234"/>
                <a:gd name="connsiteY5" fmla="*/ 773941 h 775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234" h="775565">
                  <a:moveTo>
                    <a:pt x="614235" y="773941"/>
                  </a:moveTo>
                  <a:lnTo>
                    <a:pt x="1124" y="0"/>
                  </a:lnTo>
                  <a:lnTo>
                    <a:pt x="0" y="625"/>
                  </a:lnTo>
                  <a:lnTo>
                    <a:pt x="250" y="4373"/>
                  </a:lnTo>
                  <a:lnTo>
                    <a:pt x="611236" y="775566"/>
                  </a:lnTo>
                  <a:lnTo>
                    <a:pt x="614235" y="773941"/>
                  </a:lnTo>
                  <a:close/>
                </a:path>
              </a:pathLst>
            </a:custGeom>
            <a:solidFill>
              <a:srgbClr val="000000"/>
            </a:solidFill>
            <a:ln w="12483" cap="flat">
              <a:noFill/>
              <a:prstDash val="solid"/>
              <a:miter/>
            </a:ln>
          </p:spPr>
          <p:txBody>
            <a:bodyPr rtlCol="0" anchor="ctr"/>
            <a:lstStyle/>
            <a:p>
              <a:endParaRPr lang="en-US" dirty="0"/>
            </a:p>
          </p:txBody>
        </p:sp>
        <p:sp>
          <p:nvSpPr>
            <p:cNvPr id="1405" name="Freeform: Shape 1404">
              <a:extLst>
                <a:ext uri="{FF2B5EF4-FFF2-40B4-BE49-F238E27FC236}">
                  <a16:creationId xmlns:a16="http://schemas.microsoft.com/office/drawing/2014/main" id="{D044206D-B10E-4F48-A6EC-231435C6C18A}"/>
                </a:ext>
              </a:extLst>
            </p:cNvPr>
            <p:cNvSpPr/>
            <p:nvPr/>
          </p:nvSpPr>
          <p:spPr>
            <a:xfrm>
              <a:off x="9301636" y="3290820"/>
              <a:ext cx="71469" cy="39359"/>
            </a:xfrm>
            <a:custGeom>
              <a:avLst/>
              <a:gdLst>
                <a:gd name="connsiteX0" fmla="*/ 71469 w 71469"/>
                <a:gd name="connsiteY0" fmla="*/ 2999 h 39359"/>
                <a:gd name="connsiteX1" fmla="*/ 69095 w 71469"/>
                <a:gd name="connsiteY1" fmla="*/ 0 h 39359"/>
                <a:gd name="connsiteX2" fmla="*/ 0 w 71469"/>
                <a:gd name="connsiteY2" fmla="*/ 35236 h 39359"/>
                <a:gd name="connsiteX3" fmla="*/ 125 w 71469"/>
                <a:gd name="connsiteY3" fmla="*/ 37985 h 39359"/>
                <a:gd name="connsiteX4" fmla="*/ 125 w 71469"/>
                <a:gd name="connsiteY4" fmla="*/ 39359 h 39359"/>
                <a:gd name="connsiteX5" fmla="*/ 1249 w 71469"/>
                <a:gd name="connsiteY5" fmla="*/ 38735 h 39359"/>
                <a:gd name="connsiteX6" fmla="*/ 71469 w 71469"/>
                <a:gd name="connsiteY6" fmla="*/ 2999 h 3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69" h="39359">
                  <a:moveTo>
                    <a:pt x="71469" y="2999"/>
                  </a:moveTo>
                  <a:lnTo>
                    <a:pt x="69095" y="0"/>
                  </a:lnTo>
                  <a:lnTo>
                    <a:pt x="0" y="35236"/>
                  </a:lnTo>
                  <a:lnTo>
                    <a:pt x="125" y="37985"/>
                  </a:lnTo>
                  <a:lnTo>
                    <a:pt x="125" y="39359"/>
                  </a:lnTo>
                  <a:lnTo>
                    <a:pt x="1249" y="38735"/>
                  </a:lnTo>
                  <a:lnTo>
                    <a:pt x="71469" y="2999"/>
                  </a:lnTo>
                  <a:close/>
                </a:path>
              </a:pathLst>
            </a:custGeom>
            <a:solidFill>
              <a:srgbClr val="000000"/>
            </a:solidFill>
            <a:ln w="12483" cap="flat">
              <a:noFill/>
              <a:prstDash val="solid"/>
              <a:miter/>
            </a:ln>
          </p:spPr>
          <p:txBody>
            <a:bodyPr rtlCol="0" anchor="ctr"/>
            <a:lstStyle/>
            <a:p>
              <a:endParaRPr lang="en-US" dirty="0"/>
            </a:p>
          </p:txBody>
        </p:sp>
        <p:sp>
          <p:nvSpPr>
            <p:cNvPr id="1406" name="Freeform: Shape 1405">
              <a:extLst>
                <a:ext uri="{FF2B5EF4-FFF2-40B4-BE49-F238E27FC236}">
                  <a16:creationId xmlns:a16="http://schemas.microsoft.com/office/drawing/2014/main" id="{65005595-7DC6-4113-8CFC-5DE68F1C49CB}"/>
                </a:ext>
              </a:extLst>
            </p:cNvPr>
            <p:cNvSpPr/>
            <p:nvPr/>
          </p:nvSpPr>
          <p:spPr>
            <a:xfrm>
              <a:off x="10052312" y="4133234"/>
              <a:ext cx="576375" cy="719837"/>
            </a:xfrm>
            <a:custGeom>
              <a:avLst/>
              <a:gdLst>
                <a:gd name="connsiteX0" fmla="*/ 3124 w 576375"/>
                <a:gd name="connsiteY0" fmla="*/ 0 h 719837"/>
                <a:gd name="connsiteX1" fmla="*/ 0 w 576375"/>
                <a:gd name="connsiteY1" fmla="*/ 1749 h 719837"/>
                <a:gd name="connsiteX2" fmla="*/ 4123 w 576375"/>
                <a:gd name="connsiteY2" fmla="*/ 6747 h 719837"/>
                <a:gd name="connsiteX3" fmla="*/ 573377 w 576375"/>
                <a:gd name="connsiteY3" fmla="*/ 719838 h 719837"/>
                <a:gd name="connsiteX4" fmla="*/ 576376 w 576375"/>
                <a:gd name="connsiteY4" fmla="*/ 718089 h 719837"/>
                <a:gd name="connsiteX5" fmla="*/ 3998 w 576375"/>
                <a:gd name="connsiteY5" fmla="*/ 1125 h 719837"/>
                <a:gd name="connsiteX6" fmla="*/ 3124 w 576375"/>
                <a:gd name="connsiteY6" fmla="*/ 0 h 71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75" h="719837">
                  <a:moveTo>
                    <a:pt x="3124" y="0"/>
                  </a:moveTo>
                  <a:lnTo>
                    <a:pt x="0" y="1749"/>
                  </a:lnTo>
                  <a:lnTo>
                    <a:pt x="4123" y="6747"/>
                  </a:lnTo>
                  <a:lnTo>
                    <a:pt x="573377" y="719838"/>
                  </a:lnTo>
                  <a:lnTo>
                    <a:pt x="576376" y="718089"/>
                  </a:lnTo>
                  <a:lnTo>
                    <a:pt x="3998" y="1125"/>
                  </a:lnTo>
                  <a:lnTo>
                    <a:pt x="3124" y="0"/>
                  </a:lnTo>
                  <a:close/>
                </a:path>
              </a:pathLst>
            </a:custGeom>
            <a:solidFill>
              <a:srgbClr val="000000"/>
            </a:solidFill>
            <a:ln w="12483" cap="flat">
              <a:noFill/>
              <a:prstDash val="solid"/>
              <a:miter/>
            </a:ln>
          </p:spPr>
          <p:txBody>
            <a:bodyPr rtlCol="0" anchor="ctr"/>
            <a:lstStyle/>
            <a:p>
              <a:endParaRPr lang="en-US" dirty="0"/>
            </a:p>
          </p:txBody>
        </p:sp>
        <p:sp>
          <p:nvSpPr>
            <p:cNvPr id="1407" name="Freeform: Shape 1406">
              <a:extLst>
                <a:ext uri="{FF2B5EF4-FFF2-40B4-BE49-F238E27FC236}">
                  <a16:creationId xmlns:a16="http://schemas.microsoft.com/office/drawing/2014/main" id="{D8C9F74D-D97D-4CDC-92E5-6BDE13B19B99}"/>
                </a:ext>
              </a:extLst>
            </p:cNvPr>
            <p:cNvSpPr/>
            <p:nvPr/>
          </p:nvSpPr>
          <p:spPr>
            <a:xfrm>
              <a:off x="10038552" y="3741140"/>
              <a:ext cx="696839" cy="395361"/>
            </a:xfrm>
            <a:custGeom>
              <a:avLst/>
              <a:gdLst>
                <a:gd name="connsiteX0" fmla="*/ 12635 w 696839"/>
                <a:gd name="connsiteY0" fmla="*/ 394593 h 395361"/>
                <a:gd name="connsiteX1" fmla="*/ 14010 w 696839"/>
                <a:gd name="connsiteY1" fmla="*/ 393843 h 395361"/>
                <a:gd name="connsiteX2" fmla="*/ 17133 w 696839"/>
                <a:gd name="connsiteY2" fmla="*/ 392094 h 395361"/>
                <a:gd name="connsiteX3" fmla="*/ 18008 w 696839"/>
                <a:gd name="connsiteY3" fmla="*/ 392094 h 395361"/>
                <a:gd name="connsiteX4" fmla="*/ 696840 w 696839"/>
                <a:gd name="connsiteY4" fmla="*/ 24115 h 395361"/>
                <a:gd name="connsiteX5" fmla="*/ 696840 w 696839"/>
                <a:gd name="connsiteY5" fmla="*/ 6747 h 395361"/>
                <a:gd name="connsiteX6" fmla="*/ 696840 w 696839"/>
                <a:gd name="connsiteY6" fmla="*/ 0 h 395361"/>
                <a:gd name="connsiteX7" fmla="*/ 4764 w 696839"/>
                <a:gd name="connsiteY7" fmla="*/ 374851 h 395361"/>
                <a:gd name="connsiteX8" fmla="*/ 4764 w 696839"/>
                <a:gd name="connsiteY8" fmla="*/ 374851 h 395361"/>
                <a:gd name="connsiteX9" fmla="*/ 4139 w 696839"/>
                <a:gd name="connsiteY9" fmla="*/ 374851 h 395361"/>
                <a:gd name="connsiteX10" fmla="*/ 2015 w 696839"/>
                <a:gd name="connsiteY10" fmla="*/ 376725 h 395361"/>
                <a:gd name="connsiteX11" fmla="*/ 1015 w 696839"/>
                <a:gd name="connsiteY11" fmla="*/ 378474 h 395361"/>
                <a:gd name="connsiteX12" fmla="*/ 141 w 696839"/>
                <a:gd name="connsiteY12" fmla="*/ 380223 h 395361"/>
                <a:gd name="connsiteX13" fmla="*/ 141 w 696839"/>
                <a:gd name="connsiteY13" fmla="*/ 383597 h 395361"/>
                <a:gd name="connsiteX14" fmla="*/ 141 w 696839"/>
                <a:gd name="connsiteY14" fmla="*/ 384346 h 395361"/>
                <a:gd name="connsiteX15" fmla="*/ 141 w 696839"/>
                <a:gd name="connsiteY15" fmla="*/ 384346 h 395361"/>
                <a:gd name="connsiteX16" fmla="*/ 890 w 696839"/>
                <a:gd name="connsiteY16" fmla="*/ 388470 h 395361"/>
                <a:gd name="connsiteX17" fmla="*/ 10611 w 696839"/>
                <a:gd name="connsiteY17" fmla="*/ 395230 h 395361"/>
                <a:gd name="connsiteX18" fmla="*/ 12635 w 696839"/>
                <a:gd name="connsiteY18" fmla="*/ 394593 h 39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6839" h="395361">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w="12483" cap="flat">
              <a:noFill/>
              <a:prstDash val="solid"/>
              <a:miter/>
            </a:ln>
          </p:spPr>
          <p:txBody>
            <a:bodyPr rtlCol="0" anchor="ctr"/>
            <a:lstStyle/>
            <a:p>
              <a:endParaRPr lang="en-US" dirty="0"/>
            </a:p>
          </p:txBody>
        </p:sp>
        <p:sp>
          <p:nvSpPr>
            <p:cNvPr id="1408" name="Freeform: Shape 1407">
              <a:extLst>
                <a:ext uri="{FF2B5EF4-FFF2-40B4-BE49-F238E27FC236}">
                  <a16:creationId xmlns:a16="http://schemas.microsoft.com/office/drawing/2014/main" id="{175515B6-53AB-4A13-9564-E212733AA6BB}"/>
                </a:ext>
              </a:extLst>
            </p:cNvPr>
            <p:cNvSpPr/>
            <p:nvPr/>
          </p:nvSpPr>
          <p:spPr>
            <a:xfrm>
              <a:off x="10818231" y="5322759"/>
              <a:ext cx="121197" cy="153938"/>
            </a:xfrm>
            <a:custGeom>
              <a:avLst/>
              <a:gdLst>
                <a:gd name="connsiteX0" fmla="*/ 1374 w 121197"/>
                <a:gd name="connsiteY0" fmla="*/ 625 h 153938"/>
                <a:gd name="connsiteX1" fmla="*/ 0 w 121197"/>
                <a:gd name="connsiteY1" fmla="*/ 1999 h 153938"/>
                <a:gd name="connsiteX2" fmla="*/ 0 w 121197"/>
                <a:gd name="connsiteY2" fmla="*/ 1999 h 153938"/>
                <a:gd name="connsiteX3" fmla="*/ 120073 w 121197"/>
                <a:gd name="connsiteY3" fmla="*/ 153939 h 153938"/>
                <a:gd name="connsiteX4" fmla="*/ 121197 w 121197"/>
                <a:gd name="connsiteY4" fmla="*/ 153314 h 153938"/>
                <a:gd name="connsiteX5" fmla="*/ 121197 w 121197"/>
                <a:gd name="connsiteY5" fmla="*/ 149940 h 153938"/>
                <a:gd name="connsiteX6" fmla="*/ 2499 w 121197"/>
                <a:gd name="connsiteY6" fmla="*/ 0 h 15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97" h="153938">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w="12483" cap="flat">
              <a:noFill/>
              <a:prstDash val="solid"/>
              <a:miter/>
            </a:ln>
          </p:spPr>
          <p:txBody>
            <a:bodyPr rtlCol="0" anchor="ctr"/>
            <a:lstStyle/>
            <a:p>
              <a:endParaRPr lang="en-US" dirty="0"/>
            </a:p>
          </p:txBody>
        </p:sp>
        <p:sp>
          <p:nvSpPr>
            <p:cNvPr id="1409" name="Freeform: Shape 1408">
              <a:extLst>
                <a:ext uri="{FF2B5EF4-FFF2-40B4-BE49-F238E27FC236}">
                  <a16:creationId xmlns:a16="http://schemas.microsoft.com/office/drawing/2014/main" id="{BD0D12CA-9801-4D93-BBC0-3DAB57D41419}"/>
                </a:ext>
              </a:extLst>
            </p:cNvPr>
            <p:cNvSpPr/>
            <p:nvPr/>
          </p:nvSpPr>
          <p:spPr>
            <a:xfrm>
              <a:off x="12057195" y="3619439"/>
              <a:ext cx="76842" cy="47230"/>
            </a:xfrm>
            <a:custGeom>
              <a:avLst/>
              <a:gdLst>
                <a:gd name="connsiteX0" fmla="*/ 0 w 76842"/>
                <a:gd name="connsiteY0" fmla="*/ 47231 h 47230"/>
                <a:gd name="connsiteX1" fmla="*/ 76342 w 76842"/>
                <a:gd name="connsiteY1" fmla="*/ 4373 h 47230"/>
                <a:gd name="connsiteX2" fmla="*/ 76842 w 76842"/>
                <a:gd name="connsiteY2" fmla="*/ 0 h 47230"/>
                <a:gd name="connsiteX3" fmla="*/ 500 w 76842"/>
                <a:gd name="connsiteY3" fmla="*/ 42733 h 47230"/>
                <a:gd name="connsiteX4" fmla="*/ 0 w 76842"/>
                <a:gd name="connsiteY4" fmla="*/ 47231 h 47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2" h="47230">
                  <a:moveTo>
                    <a:pt x="0" y="47231"/>
                  </a:moveTo>
                  <a:lnTo>
                    <a:pt x="76342" y="4373"/>
                  </a:lnTo>
                  <a:lnTo>
                    <a:pt x="76842" y="0"/>
                  </a:lnTo>
                  <a:lnTo>
                    <a:pt x="500" y="42733"/>
                  </a:lnTo>
                  <a:lnTo>
                    <a:pt x="0" y="47231"/>
                  </a:lnTo>
                  <a:close/>
                </a:path>
              </a:pathLst>
            </a:custGeom>
            <a:solidFill>
              <a:srgbClr val="000000"/>
            </a:solidFill>
            <a:ln w="12483" cap="flat">
              <a:noFill/>
              <a:prstDash val="solid"/>
              <a:miter/>
            </a:ln>
          </p:spPr>
          <p:txBody>
            <a:bodyPr rtlCol="0" anchor="ctr"/>
            <a:lstStyle/>
            <a:p>
              <a:endParaRPr lang="en-US" dirty="0"/>
            </a:p>
          </p:txBody>
        </p:sp>
        <p:sp>
          <p:nvSpPr>
            <p:cNvPr id="1410" name="Freeform: Shape 1409">
              <a:extLst>
                <a:ext uri="{FF2B5EF4-FFF2-40B4-BE49-F238E27FC236}">
                  <a16:creationId xmlns:a16="http://schemas.microsoft.com/office/drawing/2014/main" id="{A41E82B1-5E8B-480F-B438-E905A1FDE5CA}"/>
                </a:ext>
              </a:extLst>
            </p:cNvPr>
            <p:cNvSpPr/>
            <p:nvPr/>
          </p:nvSpPr>
          <p:spPr>
            <a:xfrm>
              <a:off x="12139160" y="5096850"/>
              <a:ext cx="65846" cy="44232"/>
            </a:xfrm>
            <a:custGeom>
              <a:avLst/>
              <a:gdLst>
                <a:gd name="connsiteX0" fmla="*/ 0 w 65846"/>
                <a:gd name="connsiteY0" fmla="*/ 44232 h 44232"/>
                <a:gd name="connsiteX1" fmla="*/ 65847 w 65846"/>
                <a:gd name="connsiteY1" fmla="*/ 4248 h 44232"/>
                <a:gd name="connsiteX2" fmla="*/ 65847 w 65846"/>
                <a:gd name="connsiteY2" fmla="*/ 0 h 44232"/>
                <a:gd name="connsiteX3" fmla="*/ 500 w 65846"/>
                <a:gd name="connsiteY3" fmla="*/ 39609 h 44232"/>
                <a:gd name="connsiteX4" fmla="*/ 0 w 65846"/>
                <a:gd name="connsiteY4" fmla="*/ 44232 h 44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46" h="44232">
                  <a:moveTo>
                    <a:pt x="0" y="44232"/>
                  </a:moveTo>
                  <a:lnTo>
                    <a:pt x="65847" y="4248"/>
                  </a:lnTo>
                  <a:lnTo>
                    <a:pt x="65847" y="0"/>
                  </a:lnTo>
                  <a:lnTo>
                    <a:pt x="500" y="39609"/>
                  </a:lnTo>
                  <a:lnTo>
                    <a:pt x="0" y="44232"/>
                  </a:lnTo>
                  <a:close/>
                </a:path>
              </a:pathLst>
            </a:custGeom>
            <a:solidFill>
              <a:srgbClr val="000000"/>
            </a:solidFill>
            <a:ln w="12483" cap="flat">
              <a:noFill/>
              <a:prstDash val="solid"/>
              <a:miter/>
            </a:ln>
          </p:spPr>
          <p:txBody>
            <a:bodyPr rtlCol="0" anchor="ctr"/>
            <a:lstStyle/>
            <a:p>
              <a:endParaRPr lang="en-US" dirty="0"/>
            </a:p>
          </p:txBody>
        </p:sp>
        <p:sp>
          <p:nvSpPr>
            <p:cNvPr id="1411" name="Freeform: Shape 1410">
              <a:extLst>
                <a:ext uri="{FF2B5EF4-FFF2-40B4-BE49-F238E27FC236}">
                  <a16:creationId xmlns:a16="http://schemas.microsoft.com/office/drawing/2014/main" id="{9E500025-DEC0-4E36-B438-CE0BFA00A211}"/>
                </a:ext>
              </a:extLst>
            </p:cNvPr>
            <p:cNvSpPr/>
            <p:nvPr/>
          </p:nvSpPr>
          <p:spPr>
            <a:xfrm>
              <a:off x="10966417" y="3425766"/>
              <a:ext cx="15868" cy="350485"/>
            </a:xfrm>
            <a:custGeom>
              <a:avLst/>
              <a:gdLst>
                <a:gd name="connsiteX0" fmla="*/ 2999 w 15868"/>
                <a:gd name="connsiteY0" fmla="*/ 350485 h 350485"/>
                <a:gd name="connsiteX1" fmla="*/ 15868 w 15868"/>
                <a:gd name="connsiteY1" fmla="*/ 3249 h 350485"/>
                <a:gd name="connsiteX2" fmla="*/ 12994 w 15868"/>
                <a:gd name="connsiteY2" fmla="*/ 0 h 350485"/>
                <a:gd name="connsiteX3" fmla="*/ 12744 w 15868"/>
                <a:gd name="connsiteY3" fmla="*/ 125 h 350485"/>
                <a:gd name="connsiteX4" fmla="*/ 0 w 15868"/>
                <a:gd name="connsiteY4" fmla="*/ 346987 h 350485"/>
                <a:gd name="connsiteX5" fmla="*/ 2999 w 15868"/>
                <a:gd name="connsiteY5" fmla="*/ 350485 h 35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8" h="350485">
                  <a:moveTo>
                    <a:pt x="2999" y="350485"/>
                  </a:moveTo>
                  <a:lnTo>
                    <a:pt x="15868" y="3249"/>
                  </a:lnTo>
                  <a:lnTo>
                    <a:pt x="12994" y="0"/>
                  </a:lnTo>
                  <a:lnTo>
                    <a:pt x="12744" y="125"/>
                  </a:lnTo>
                  <a:lnTo>
                    <a:pt x="0" y="346987"/>
                  </a:lnTo>
                  <a:lnTo>
                    <a:pt x="2999" y="350485"/>
                  </a:lnTo>
                  <a:close/>
                </a:path>
              </a:pathLst>
            </a:custGeom>
            <a:solidFill>
              <a:srgbClr val="000000"/>
            </a:solidFill>
            <a:ln w="12483" cap="flat">
              <a:noFill/>
              <a:prstDash val="solid"/>
              <a:miter/>
            </a:ln>
          </p:spPr>
          <p:txBody>
            <a:bodyPr rtlCol="0" anchor="ctr"/>
            <a:lstStyle/>
            <a:p>
              <a:endParaRPr lang="en-US" dirty="0"/>
            </a:p>
          </p:txBody>
        </p:sp>
        <p:sp>
          <p:nvSpPr>
            <p:cNvPr id="1412" name="Freeform: Shape 1411">
              <a:extLst>
                <a:ext uri="{FF2B5EF4-FFF2-40B4-BE49-F238E27FC236}">
                  <a16:creationId xmlns:a16="http://schemas.microsoft.com/office/drawing/2014/main" id="{43582E39-DA2F-4F5A-90C8-B448FE5C21A4}"/>
                </a:ext>
              </a:extLst>
            </p:cNvPr>
            <p:cNvSpPr/>
            <p:nvPr/>
          </p:nvSpPr>
          <p:spPr>
            <a:xfrm>
              <a:off x="11209812" y="3688911"/>
              <a:ext cx="3756" cy="14868"/>
            </a:xfrm>
            <a:custGeom>
              <a:avLst/>
              <a:gdLst>
                <a:gd name="connsiteX0" fmla="*/ 2249 w 3756"/>
                <a:gd name="connsiteY0" fmla="*/ 12870 h 14868"/>
                <a:gd name="connsiteX1" fmla="*/ 3748 w 3756"/>
                <a:gd name="connsiteY1" fmla="*/ 14869 h 14868"/>
                <a:gd name="connsiteX2" fmla="*/ 3748 w 3756"/>
                <a:gd name="connsiteY2" fmla="*/ 13994 h 14868"/>
                <a:gd name="connsiteX3" fmla="*/ 3748 w 3756"/>
                <a:gd name="connsiteY3" fmla="*/ 3499 h 14868"/>
                <a:gd name="connsiteX4" fmla="*/ 625 w 3756"/>
                <a:gd name="connsiteY4" fmla="*/ 0 h 14868"/>
                <a:gd name="connsiteX5" fmla="*/ 0 w 3756"/>
                <a:gd name="connsiteY5" fmla="*/ 14744 h 14868"/>
                <a:gd name="connsiteX6" fmla="*/ 2249 w 3756"/>
                <a:gd name="connsiteY6" fmla="*/ 12870 h 1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6" h="14868">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w="12483" cap="flat">
              <a:noFill/>
              <a:prstDash val="solid"/>
              <a:miter/>
            </a:ln>
          </p:spPr>
          <p:txBody>
            <a:bodyPr rtlCol="0" anchor="ctr"/>
            <a:lstStyle/>
            <a:p>
              <a:endParaRPr lang="en-US" dirty="0"/>
            </a:p>
          </p:txBody>
        </p:sp>
        <p:sp>
          <p:nvSpPr>
            <p:cNvPr id="1413" name="Freeform: Shape 1412">
              <a:extLst>
                <a:ext uri="{FF2B5EF4-FFF2-40B4-BE49-F238E27FC236}">
                  <a16:creationId xmlns:a16="http://schemas.microsoft.com/office/drawing/2014/main" id="{FA3E4313-7E6E-47C4-A4C7-128E521EA32E}"/>
                </a:ext>
              </a:extLst>
            </p:cNvPr>
            <p:cNvSpPr/>
            <p:nvPr/>
          </p:nvSpPr>
          <p:spPr>
            <a:xfrm>
              <a:off x="9285143" y="318261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414" name="Freeform: Shape 1413">
              <a:extLst>
                <a:ext uri="{FF2B5EF4-FFF2-40B4-BE49-F238E27FC236}">
                  <a16:creationId xmlns:a16="http://schemas.microsoft.com/office/drawing/2014/main" id="{83C3224F-53D1-484E-A650-FB105865088C}"/>
                </a:ext>
              </a:extLst>
            </p:cNvPr>
            <p:cNvSpPr/>
            <p:nvPr/>
          </p:nvSpPr>
          <p:spPr>
            <a:xfrm>
              <a:off x="9301761" y="3143878"/>
              <a:ext cx="50603" cy="38609"/>
            </a:xfrm>
            <a:custGeom>
              <a:avLst/>
              <a:gdLst>
                <a:gd name="connsiteX0" fmla="*/ 50603 w 50603"/>
                <a:gd name="connsiteY0" fmla="*/ 16743 h 38609"/>
                <a:gd name="connsiteX1" fmla="*/ 46355 w 50603"/>
                <a:gd name="connsiteY1" fmla="*/ 11495 h 38609"/>
                <a:gd name="connsiteX2" fmla="*/ 37234 w 50603"/>
                <a:gd name="connsiteY2" fmla="*/ 0 h 38609"/>
                <a:gd name="connsiteX3" fmla="*/ 0 w 50603"/>
                <a:gd name="connsiteY3" fmla="*/ 18743 h 38609"/>
                <a:gd name="connsiteX4" fmla="*/ 500 w 50603"/>
                <a:gd name="connsiteY4" fmla="*/ 30113 h 38609"/>
                <a:gd name="connsiteX5" fmla="*/ 7372 w 50603"/>
                <a:gd name="connsiteY5" fmla="*/ 38610 h 38609"/>
                <a:gd name="connsiteX6" fmla="*/ 50603 w 50603"/>
                <a:gd name="connsiteY6" fmla="*/ 16743 h 3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38609">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w="12483" cap="flat">
              <a:noFill/>
              <a:prstDash val="solid"/>
              <a:miter/>
            </a:ln>
          </p:spPr>
          <p:txBody>
            <a:bodyPr rtlCol="0" anchor="ctr"/>
            <a:lstStyle/>
            <a:p>
              <a:endParaRPr lang="en-US" dirty="0"/>
            </a:p>
          </p:txBody>
        </p:sp>
        <p:sp>
          <p:nvSpPr>
            <p:cNvPr id="1415" name="Freeform: Shape 1414">
              <a:extLst>
                <a:ext uri="{FF2B5EF4-FFF2-40B4-BE49-F238E27FC236}">
                  <a16:creationId xmlns:a16="http://schemas.microsoft.com/office/drawing/2014/main" id="{4C88E2B0-830D-4818-8A30-24E946DFD099}"/>
                </a:ext>
              </a:extLst>
            </p:cNvPr>
            <p:cNvSpPr/>
            <p:nvPr/>
          </p:nvSpPr>
          <p:spPr>
            <a:xfrm>
              <a:off x="7981863" y="4559564"/>
              <a:ext cx="18901" cy="22381"/>
            </a:xfrm>
            <a:custGeom>
              <a:avLst/>
              <a:gdLst>
                <a:gd name="connsiteX0" fmla="*/ 18836 w 18901"/>
                <a:gd name="connsiteY0" fmla="*/ 11245 h 22381"/>
                <a:gd name="connsiteX1" fmla="*/ 18836 w 18901"/>
                <a:gd name="connsiteY1" fmla="*/ 9621 h 22381"/>
                <a:gd name="connsiteX2" fmla="*/ 18836 w 18901"/>
                <a:gd name="connsiteY2" fmla="*/ 5873 h 22381"/>
                <a:gd name="connsiteX3" fmla="*/ 12588 w 18901"/>
                <a:gd name="connsiteY3" fmla="*/ 9121 h 22381"/>
                <a:gd name="connsiteX4" fmla="*/ 1006 w 18901"/>
                <a:gd name="connsiteY4" fmla="*/ 5910 h 22381"/>
                <a:gd name="connsiteX5" fmla="*/ 94 w 18901"/>
                <a:gd name="connsiteY5" fmla="*/ 3499 h 22381"/>
                <a:gd name="connsiteX6" fmla="*/ 94 w 18901"/>
                <a:gd name="connsiteY6" fmla="*/ 0 h 22381"/>
                <a:gd name="connsiteX7" fmla="*/ 94 w 18901"/>
                <a:gd name="connsiteY7" fmla="*/ 625 h 22381"/>
                <a:gd name="connsiteX8" fmla="*/ 1468 w 18901"/>
                <a:gd name="connsiteY8" fmla="*/ 13120 h 22381"/>
                <a:gd name="connsiteX9" fmla="*/ 11189 w 18901"/>
                <a:gd name="connsiteY9" fmla="*/ 22378 h 22381"/>
                <a:gd name="connsiteX10" fmla="*/ 11589 w 18901"/>
                <a:gd name="connsiteY10" fmla="*/ 22366 h 22381"/>
                <a:gd name="connsiteX11" fmla="*/ 15962 w 18901"/>
                <a:gd name="connsiteY11" fmla="*/ 19867 h 22381"/>
                <a:gd name="connsiteX12" fmla="*/ 18211 w 18901"/>
                <a:gd name="connsiteY12" fmla="*/ 16368 h 22381"/>
                <a:gd name="connsiteX13" fmla="*/ 18836 w 18901"/>
                <a:gd name="connsiteY13" fmla="*/ 11245 h 2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901" h="22381">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w="12483" cap="flat">
              <a:noFill/>
              <a:prstDash val="solid"/>
              <a:miter/>
            </a:ln>
          </p:spPr>
          <p:txBody>
            <a:bodyPr rtlCol="0" anchor="ctr"/>
            <a:lstStyle/>
            <a:p>
              <a:endParaRPr lang="en-US" dirty="0"/>
            </a:p>
          </p:txBody>
        </p:sp>
        <p:sp>
          <p:nvSpPr>
            <p:cNvPr id="1416" name="Freeform: Shape 1415">
              <a:extLst>
                <a:ext uri="{FF2B5EF4-FFF2-40B4-BE49-F238E27FC236}">
                  <a16:creationId xmlns:a16="http://schemas.microsoft.com/office/drawing/2014/main" id="{00BB28BC-9541-4553-BE3D-7ABC28AD1754}"/>
                </a:ext>
              </a:extLst>
            </p:cNvPr>
            <p:cNvSpPr/>
            <p:nvPr/>
          </p:nvSpPr>
          <p:spPr>
            <a:xfrm>
              <a:off x="8313757" y="5037373"/>
              <a:ext cx="4210" cy="13744"/>
            </a:xfrm>
            <a:custGeom>
              <a:avLst/>
              <a:gdLst>
                <a:gd name="connsiteX0" fmla="*/ 2555 w 4210"/>
                <a:gd name="connsiteY0" fmla="*/ 1624 h 13744"/>
                <a:gd name="connsiteX1" fmla="*/ 931 w 4210"/>
                <a:gd name="connsiteY1" fmla="*/ 0 h 13744"/>
                <a:gd name="connsiteX2" fmla="*/ 806 w 4210"/>
                <a:gd name="connsiteY2" fmla="*/ 0 h 13744"/>
                <a:gd name="connsiteX3" fmla="*/ 56 w 4210"/>
                <a:gd name="connsiteY3" fmla="*/ 0 h 13744"/>
                <a:gd name="connsiteX4" fmla="*/ 56 w 4210"/>
                <a:gd name="connsiteY4" fmla="*/ 0 h 13744"/>
                <a:gd name="connsiteX5" fmla="*/ 56 w 4210"/>
                <a:gd name="connsiteY5" fmla="*/ 625 h 13744"/>
                <a:gd name="connsiteX6" fmla="*/ 56 w 4210"/>
                <a:gd name="connsiteY6" fmla="*/ 625 h 13744"/>
                <a:gd name="connsiteX7" fmla="*/ 56 w 4210"/>
                <a:gd name="connsiteY7" fmla="*/ 625 h 13744"/>
                <a:gd name="connsiteX8" fmla="*/ 931 w 4210"/>
                <a:gd name="connsiteY8" fmla="*/ 8996 h 13744"/>
                <a:gd name="connsiteX9" fmla="*/ 931 w 4210"/>
                <a:gd name="connsiteY9" fmla="*/ 11995 h 13744"/>
                <a:gd name="connsiteX10" fmla="*/ 2680 w 4210"/>
                <a:gd name="connsiteY10" fmla="*/ 13745 h 13744"/>
                <a:gd name="connsiteX11" fmla="*/ 2805 w 4210"/>
                <a:gd name="connsiteY11" fmla="*/ 13745 h 13744"/>
                <a:gd name="connsiteX12" fmla="*/ 4179 w 4210"/>
                <a:gd name="connsiteY12" fmla="*/ 11496 h 13744"/>
                <a:gd name="connsiteX13" fmla="*/ 4179 w 4210"/>
                <a:gd name="connsiteY13" fmla="*/ 11496 h 13744"/>
                <a:gd name="connsiteX14" fmla="*/ 3305 w 4210"/>
                <a:gd name="connsiteY14" fmla="*/ 1499 h 1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0" h="13744">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w="12483" cap="flat">
              <a:noFill/>
              <a:prstDash val="solid"/>
              <a:miter/>
            </a:ln>
          </p:spPr>
          <p:txBody>
            <a:bodyPr rtlCol="0" anchor="ctr"/>
            <a:lstStyle/>
            <a:p>
              <a:endParaRPr lang="en-US" dirty="0"/>
            </a:p>
          </p:txBody>
        </p:sp>
        <p:sp>
          <p:nvSpPr>
            <p:cNvPr id="1417" name="Freeform: Shape 1416">
              <a:extLst>
                <a:ext uri="{FF2B5EF4-FFF2-40B4-BE49-F238E27FC236}">
                  <a16:creationId xmlns:a16="http://schemas.microsoft.com/office/drawing/2014/main" id="{07601680-A236-488A-BAA6-60762019D6E9}"/>
                </a:ext>
              </a:extLst>
            </p:cNvPr>
            <p:cNvSpPr/>
            <p:nvPr/>
          </p:nvSpPr>
          <p:spPr>
            <a:xfrm>
              <a:off x="7474301" y="4973024"/>
              <a:ext cx="636350" cy="1000975"/>
            </a:xfrm>
            <a:custGeom>
              <a:avLst/>
              <a:gdLst>
                <a:gd name="connsiteX0" fmla="*/ 636350 w 636350"/>
                <a:gd name="connsiteY0" fmla="*/ 999601 h 1000975"/>
                <a:gd name="connsiteX1" fmla="*/ 1624 w 636350"/>
                <a:gd name="connsiteY1" fmla="*/ 0 h 1000975"/>
                <a:gd name="connsiteX2" fmla="*/ 875 w 636350"/>
                <a:gd name="connsiteY2" fmla="*/ 750 h 1000975"/>
                <a:gd name="connsiteX3" fmla="*/ 875 w 636350"/>
                <a:gd name="connsiteY3" fmla="*/ 1374 h 1000975"/>
                <a:gd name="connsiteX4" fmla="*/ 0 w 636350"/>
                <a:gd name="connsiteY4" fmla="*/ 1374 h 1000975"/>
                <a:gd name="connsiteX5" fmla="*/ 0 w 636350"/>
                <a:gd name="connsiteY5" fmla="*/ 1374 h 1000975"/>
                <a:gd name="connsiteX6" fmla="*/ 634476 w 636350"/>
                <a:gd name="connsiteY6" fmla="*/ 1000976 h 100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6350" h="1000975">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w="12483" cap="flat">
              <a:noFill/>
              <a:prstDash val="solid"/>
              <a:miter/>
            </a:ln>
          </p:spPr>
          <p:txBody>
            <a:bodyPr rtlCol="0" anchor="ctr"/>
            <a:lstStyle/>
            <a:p>
              <a:endParaRPr lang="en-US" dirty="0"/>
            </a:p>
          </p:txBody>
        </p:sp>
        <p:sp>
          <p:nvSpPr>
            <p:cNvPr id="1418" name="Freeform: Shape 1417">
              <a:extLst>
                <a:ext uri="{FF2B5EF4-FFF2-40B4-BE49-F238E27FC236}">
                  <a16:creationId xmlns:a16="http://schemas.microsoft.com/office/drawing/2014/main" id="{5D9C797A-05B2-4C40-8073-42C906E86C12}"/>
                </a:ext>
              </a:extLst>
            </p:cNvPr>
            <p:cNvSpPr/>
            <p:nvPr/>
          </p:nvSpPr>
          <p:spPr>
            <a:xfrm>
              <a:off x="7728191" y="4827707"/>
              <a:ext cx="100706" cy="153313"/>
            </a:xfrm>
            <a:custGeom>
              <a:avLst/>
              <a:gdLst>
                <a:gd name="connsiteX0" fmla="*/ 1124 w 100706"/>
                <a:gd name="connsiteY0" fmla="*/ 2749 h 153313"/>
                <a:gd name="connsiteX1" fmla="*/ 0 w 100706"/>
                <a:gd name="connsiteY1" fmla="*/ 3374 h 153313"/>
                <a:gd name="connsiteX2" fmla="*/ 97708 w 100706"/>
                <a:gd name="connsiteY2" fmla="*/ 153314 h 153313"/>
                <a:gd name="connsiteX3" fmla="*/ 100706 w 100706"/>
                <a:gd name="connsiteY3" fmla="*/ 151690 h 153313"/>
                <a:gd name="connsiteX4" fmla="*/ 1749 w 100706"/>
                <a:gd name="connsiteY4" fmla="*/ 0 h 153313"/>
                <a:gd name="connsiteX5" fmla="*/ 1749 w 100706"/>
                <a:gd name="connsiteY5" fmla="*/ 0 h 153313"/>
                <a:gd name="connsiteX6" fmla="*/ 2374 w 100706"/>
                <a:gd name="connsiteY6" fmla="*/ 625 h 153313"/>
                <a:gd name="connsiteX7" fmla="*/ 1124 w 100706"/>
                <a:gd name="connsiteY7" fmla="*/ 2749 h 15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06" h="153313">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w="12483" cap="flat">
              <a:noFill/>
              <a:prstDash val="solid"/>
              <a:miter/>
            </a:ln>
          </p:spPr>
          <p:txBody>
            <a:bodyPr rtlCol="0" anchor="ctr"/>
            <a:lstStyle/>
            <a:p>
              <a:endParaRPr lang="en-US" dirty="0"/>
            </a:p>
          </p:txBody>
        </p:sp>
        <p:sp>
          <p:nvSpPr>
            <p:cNvPr id="1419" name="Freeform: Shape 1418">
              <a:extLst>
                <a:ext uri="{FF2B5EF4-FFF2-40B4-BE49-F238E27FC236}">
                  <a16:creationId xmlns:a16="http://schemas.microsoft.com/office/drawing/2014/main" id="{5E008EFF-D207-424B-AA79-DB1072C39C82}"/>
                </a:ext>
              </a:extLst>
            </p:cNvPr>
            <p:cNvSpPr/>
            <p:nvPr/>
          </p:nvSpPr>
          <p:spPr>
            <a:xfrm>
              <a:off x="7704326" y="4826707"/>
              <a:ext cx="25982" cy="15868"/>
            </a:xfrm>
            <a:custGeom>
              <a:avLst/>
              <a:gdLst>
                <a:gd name="connsiteX0" fmla="*/ 23865 w 25982"/>
                <a:gd name="connsiteY0" fmla="*/ 3748 h 15868"/>
                <a:gd name="connsiteX1" fmla="*/ 24989 w 25982"/>
                <a:gd name="connsiteY1" fmla="*/ 3124 h 15868"/>
                <a:gd name="connsiteX2" fmla="*/ 25864 w 25982"/>
                <a:gd name="connsiteY2" fmla="*/ 625 h 15868"/>
                <a:gd name="connsiteX3" fmla="*/ 25239 w 25982"/>
                <a:gd name="connsiteY3" fmla="*/ 0 h 15868"/>
                <a:gd name="connsiteX4" fmla="*/ 25239 w 25982"/>
                <a:gd name="connsiteY4" fmla="*/ 0 h 15868"/>
                <a:gd name="connsiteX5" fmla="*/ 24240 w 25982"/>
                <a:gd name="connsiteY5" fmla="*/ 0 h 15868"/>
                <a:gd name="connsiteX6" fmla="*/ 22365 w 25982"/>
                <a:gd name="connsiteY6" fmla="*/ 999 h 15868"/>
                <a:gd name="connsiteX7" fmla="*/ 0 w 25982"/>
                <a:gd name="connsiteY7" fmla="*/ 12745 h 15868"/>
                <a:gd name="connsiteX8" fmla="*/ 2124 w 25982"/>
                <a:gd name="connsiteY8" fmla="*/ 15869 h 15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2" h="15868">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w="12483" cap="flat">
              <a:noFill/>
              <a:prstDash val="solid"/>
              <a:miter/>
            </a:ln>
          </p:spPr>
          <p:txBody>
            <a:bodyPr rtlCol="0" anchor="ctr"/>
            <a:lstStyle/>
            <a:p>
              <a:endParaRPr lang="en-US" dirty="0"/>
            </a:p>
          </p:txBody>
        </p:sp>
        <p:sp>
          <p:nvSpPr>
            <p:cNvPr id="1420" name="Freeform: Shape 1419">
              <a:extLst>
                <a:ext uri="{FF2B5EF4-FFF2-40B4-BE49-F238E27FC236}">
                  <a16:creationId xmlns:a16="http://schemas.microsoft.com/office/drawing/2014/main" id="{A8403DD9-94C3-486D-9650-95C756617E86}"/>
                </a:ext>
              </a:extLst>
            </p:cNvPr>
            <p:cNvSpPr/>
            <p:nvPr/>
          </p:nvSpPr>
          <p:spPr>
            <a:xfrm>
              <a:off x="8598940" y="5670297"/>
              <a:ext cx="431610" cy="248724"/>
            </a:xfrm>
            <a:custGeom>
              <a:avLst/>
              <a:gdLst>
                <a:gd name="connsiteX0" fmla="*/ 431563 w 431610"/>
                <a:gd name="connsiteY0" fmla="*/ 2198 h 248724"/>
                <a:gd name="connsiteX1" fmla="*/ 431563 w 431610"/>
                <a:gd name="connsiteY1" fmla="*/ 1073 h 248724"/>
                <a:gd name="connsiteX2" fmla="*/ 429440 w 431610"/>
                <a:gd name="connsiteY2" fmla="*/ 199 h 248724"/>
                <a:gd name="connsiteX3" fmla="*/ 428440 w 431610"/>
                <a:gd name="connsiteY3" fmla="*/ 199 h 248724"/>
                <a:gd name="connsiteX4" fmla="*/ 0 w 431610"/>
                <a:gd name="connsiteY4" fmla="*/ 244726 h 248724"/>
                <a:gd name="connsiteX5" fmla="*/ 0 w 431610"/>
                <a:gd name="connsiteY5" fmla="*/ 248724 h 248724"/>
                <a:gd name="connsiteX6" fmla="*/ 430314 w 431610"/>
                <a:gd name="connsiteY6" fmla="*/ 3697 h 248724"/>
                <a:gd name="connsiteX7" fmla="*/ 430314 w 431610"/>
                <a:gd name="connsiteY7" fmla="*/ 3697 h 248724"/>
                <a:gd name="connsiteX8" fmla="*/ 430314 w 431610"/>
                <a:gd name="connsiteY8" fmla="*/ 3697 h 248724"/>
                <a:gd name="connsiteX9" fmla="*/ 431563 w 431610"/>
                <a:gd name="connsiteY9" fmla="*/ 2198 h 24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610" h="248724">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w="12483" cap="flat">
              <a:noFill/>
              <a:prstDash val="solid"/>
              <a:miter/>
            </a:ln>
          </p:spPr>
          <p:txBody>
            <a:bodyPr rtlCol="0" anchor="ctr"/>
            <a:lstStyle/>
            <a:p>
              <a:endParaRPr lang="en-US" dirty="0"/>
            </a:p>
          </p:txBody>
        </p:sp>
        <p:sp>
          <p:nvSpPr>
            <p:cNvPr id="1421" name="Freeform: Shape 1420">
              <a:extLst>
                <a:ext uri="{FF2B5EF4-FFF2-40B4-BE49-F238E27FC236}">
                  <a16:creationId xmlns:a16="http://schemas.microsoft.com/office/drawing/2014/main" id="{E9F04B17-B035-4E3A-8DDB-A8023323C7A8}"/>
                </a:ext>
              </a:extLst>
            </p:cNvPr>
            <p:cNvSpPr/>
            <p:nvPr/>
          </p:nvSpPr>
          <p:spPr>
            <a:xfrm>
              <a:off x="7697329" y="6418822"/>
              <a:ext cx="1249" cy="12495"/>
            </a:xfrm>
            <a:custGeom>
              <a:avLst/>
              <a:gdLst>
                <a:gd name="connsiteX0" fmla="*/ 0 w 1249"/>
                <a:gd name="connsiteY0" fmla="*/ 0 h 12495"/>
                <a:gd name="connsiteX1" fmla="*/ 1250 w 1249"/>
                <a:gd name="connsiteY1" fmla="*/ 0 h 12495"/>
                <a:gd name="connsiteX2" fmla="*/ 1250 w 1249"/>
                <a:gd name="connsiteY2" fmla="*/ 0 h 12495"/>
                <a:gd name="connsiteX3" fmla="*/ 1250 w 1249"/>
                <a:gd name="connsiteY3" fmla="*/ 0 h 12495"/>
                <a:gd name="connsiteX4" fmla="*/ 0 w 1249"/>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 h="12495">
                  <a:moveTo>
                    <a:pt x="0" y="0"/>
                  </a:moveTo>
                  <a:lnTo>
                    <a:pt x="1250" y="0"/>
                  </a:lnTo>
                  <a:lnTo>
                    <a:pt x="1250" y="0"/>
                  </a:lnTo>
                  <a:lnTo>
                    <a:pt x="1250" y="0"/>
                  </a:lnTo>
                  <a:cubicBezTo>
                    <a:pt x="1250" y="0"/>
                    <a:pt x="250" y="0"/>
                    <a:pt x="0" y="0"/>
                  </a:cubicBezTo>
                  <a:close/>
                </a:path>
              </a:pathLst>
            </a:custGeom>
            <a:solidFill>
              <a:srgbClr val="000000"/>
            </a:solidFill>
            <a:ln w="12483" cap="flat">
              <a:noFill/>
              <a:prstDash val="solid"/>
              <a:miter/>
            </a:ln>
          </p:spPr>
          <p:txBody>
            <a:bodyPr rtlCol="0" anchor="ctr"/>
            <a:lstStyle/>
            <a:p>
              <a:endParaRPr lang="en-US" dirty="0"/>
            </a:p>
          </p:txBody>
        </p:sp>
        <p:sp>
          <p:nvSpPr>
            <p:cNvPr id="1422" name="Freeform: Shape 1421">
              <a:extLst>
                <a:ext uri="{FF2B5EF4-FFF2-40B4-BE49-F238E27FC236}">
                  <a16:creationId xmlns:a16="http://schemas.microsoft.com/office/drawing/2014/main" id="{39A97D4D-CC77-4F1B-AB81-2D22B34DAE6D}"/>
                </a:ext>
              </a:extLst>
            </p:cNvPr>
            <p:cNvSpPr/>
            <p:nvPr/>
          </p:nvSpPr>
          <p:spPr>
            <a:xfrm>
              <a:off x="7476425" y="6867768"/>
              <a:ext cx="5622" cy="4498"/>
            </a:xfrm>
            <a:custGeom>
              <a:avLst/>
              <a:gdLst>
                <a:gd name="connsiteX0" fmla="*/ 125 w 5622"/>
                <a:gd name="connsiteY0" fmla="*/ 1624 h 4498"/>
                <a:gd name="connsiteX1" fmla="*/ 0 w 5622"/>
                <a:gd name="connsiteY1" fmla="*/ 1624 h 4498"/>
                <a:gd name="connsiteX2" fmla="*/ 1624 w 5622"/>
                <a:gd name="connsiteY2" fmla="*/ 4498 h 4498"/>
                <a:gd name="connsiteX3" fmla="*/ 5623 w 5622"/>
                <a:gd name="connsiteY3" fmla="*/ 4498 h 4498"/>
                <a:gd name="connsiteX4" fmla="*/ 2874 w 5622"/>
                <a:gd name="connsiteY4" fmla="*/ 0 h 4498"/>
                <a:gd name="connsiteX5" fmla="*/ 125 w 5622"/>
                <a:gd name="connsiteY5" fmla="*/ 1624 h 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 h="4498">
                  <a:moveTo>
                    <a:pt x="125" y="1624"/>
                  </a:moveTo>
                  <a:lnTo>
                    <a:pt x="0" y="1624"/>
                  </a:lnTo>
                  <a:lnTo>
                    <a:pt x="1624" y="4498"/>
                  </a:lnTo>
                  <a:lnTo>
                    <a:pt x="5623" y="4498"/>
                  </a:lnTo>
                  <a:lnTo>
                    <a:pt x="2874" y="0"/>
                  </a:lnTo>
                  <a:lnTo>
                    <a:pt x="125" y="1624"/>
                  </a:lnTo>
                  <a:close/>
                </a:path>
              </a:pathLst>
            </a:custGeom>
            <a:solidFill>
              <a:srgbClr val="000000"/>
            </a:solidFill>
            <a:ln w="12483" cap="flat">
              <a:noFill/>
              <a:prstDash val="solid"/>
              <a:miter/>
            </a:ln>
          </p:spPr>
          <p:txBody>
            <a:bodyPr rtlCol="0" anchor="ctr"/>
            <a:lstStyle/>
            <a:p>
              <a:endParaRPr lang="en-US" dirty="0"/>
            </a:p>
          </p:txBody>
        </p:sp>
        <p:sp>
          <p:nvSpPr>
            <p:cNvPr id="1423" name="Freeform: Shape 1422">
              <a:extLst>
                <a:ext uri="{FF2B5EF4-FFF2-40B4-BE49-F238E27FC236}">
                  <a16:creationId xmlns:a16="http://schemas.microsoft.com/office/drawing/2014/main" id="{6DDA49F9-E31E-421D-BFEF-30619FBB2A9D}"/>
                </a:ext>
              </a:extLst>
            </p:cNvPr>
            <p:cNvSpPr/>
            <p:nvPr/>
          </p:nvSpPr>
          <p:spPr>
            <a:xfrm>
              <a:off x="10292833" y="5047744"/>
              <a:ext cx="18616" cy="213789"/>
            </a:xfrm>
            <a:custGeom>
              <a:avLst/>
              <a:gdLst>
                <a:gd name="connsiteX0" fmla="*/ 17118 w 18616"/>
                <a:gd name="connsiteY0" fmla="*/ 207542 h 213789"/>
                <a:gd name="connsiteX1" fmla="*/ 17743 w 18616"/>
                <a:gd name="connsiteY1" fmla="*/ 213790 h 213789"/>
                <a:gd name="connsiteX2" fmla="*/ 17743 w 18616"/>
                <a:gd name="connsiteY2" fmla="*/ 212290 h 213789"/>
                <a:gd name="connsiteX3" fmla="*/ 18617 w 18616"/>
                <a:gd name="connsiteY3" fmla="*/ 16118 h 213789"/>
                <a:gd name="connsiteX4" fmla="*/ 14619 w 18616"/>
                <a:gd name="connsiteY4" fmla="*/ 10995 h 213789"/>
                <a:gd name="connsiteX5" fmla="*/ 13494 w 18616"/>
                <a:gd name="connsiteY5" fmla="*/ 11620 h 213789"/>
                <a:gd name="connsiteX6" fmla="*/ 2237 w 18616"/>
                <a:gd name="connsiteY6" fmla="*/ 7959 h 213789"/>
                <a:gd name="connsiteX7" fmla="*/ 1624 w 18616"/>
                <a:gd name="connsiteY7" fmla="*/ 6372 h 213789"/>
                <a:gd name="connsiteX8" fmla="*/ 1000 w 18616"/>
                <a:gd name="connsiteY8" fmla="*/ 0 h 213789"/>
                <a:gd name="connsiteX9" fmla="*/ 1000 w 18616"/>
                <a:gd name="connsiteY9" fmla="*/ 1749 h 213789"/>
                <a:gd name="connsiteX10" fmla="*/ 0 w 18616"/>
                <a:gd name="connsiteY10" fmla="*/ 205418 h 213789"/>
                <a:gd name="connsiteX11" fmla="*/ 5123 w 18616"/>
                <a:gd name="connsiteY11" fmla="*/ 202419 h 213789"/>
                <a:gd name="connsiteX12" fmla="*/ 16555 w 18616"/>
                <a:gd name="connsiteY12" fmla="*/ 206130 h 213789"/>
                <a:gd name="connsiteX13" fmla="*/ 17118 w 18616"/>
                <a:gd name="connsiteY13" fmla="*/ 207542 h 21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6" h="213789">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w="12483" cap="flat">
              <a:noFill/>
              <a:prstDash val="solid"/>
              <a:miter/>
            </a:ln>
          </p:spPr>
          <p:txBody>
            <a:bodyPr rtlCol="0" anchor="ctr"/>
            <a:lstStyle/>
            <a:p>
              <a:endParaRPr lang="en-US" dirty="0"/>
            </a:p>
          </p:txBody>
        </p:sp>
        <p:sp>
          <p:nvSpPr>
            <p:cNvPr id="1424" name="Freeform: Shape 1423">
              <a:extLst>
                <a:ext uri="{FF2B5EF4-FFF2-40B4-BE49-F238E27FC236}">
                  <a16:creationId xmlns:a16="http://schemas.microsoft.com/office/drawing/2014/main" id="{2F404516-1AAD-4E0A-8A36-725C8203DD04}"/>
                </a:ext>
              </a:extLst>
            </p:cNvPr>
            <p:cNvSpPr/>
            <p:nvPr/>
          </p:nvSpPr>
          <p:spPr>
            <a:xfrm>
              <a:off x="10310700" y="5056740"/>
              <a:ext cx="999" cy="1874"/>
            </a:xfrm>
            <a:custGeom>
              <a:avLst/>
              <a:gdLst>
                <a:gd name="connsiteX0" fmla="*/ 1000 w 999"/>
                <a:gd name="connsiteY0" fmla="*/ 0 h 1874"/>
                <a:gd name="connsiteX1" fmla="*/ 0 w 999"/>
                <a:gd name="connsiteY1" fmla="*/ 625 h 1874"/>
                <a:gd name="connsiteX2" fmla="*/ 1000 w 999"/>
                <a:gd name="connsiteY2" fmla="*/ 1875 h 1874"/>
                <a:gd name="connsiteX3" fmla="*/ 100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1000" y="0"/>
                  </a:moveTo>
                  <a:lnTo>
                    <a:pt x="0" y="625"/>
                  </a:lnTo>
                  <a:lnTo>
                    <a:pt x="1000" y="1875"/>
                  </a:lnTo>
                  <a:lnTo>
                    <a:pt x="1000" y="0"/>
                  </a:lnTo>
                  <a:close/>
                </a:path>
              </a:pathLst>
            </a:custGeom>
            <a:solidFill>
              <a:srgbClr val="000000"/>
            </a:solidFill>
            <a:ln w="12483" cap="flat">
              <a:noFill/>
              <a:prstDash val="solid"/>
              <a:miter/>
            </a:ln>
          </p:spPr>
          <p:txBody>
            <a:bodyPr rtlCol="0" anchor="ctr"/>
            <a:lstStyle/>
            <a:p>
              <a:endParaRPr lang="en-US" dirty="0"/>
            </a:p>
          </p:txBody>
        </p:sp>
        <p:sp>
          <p:nvSpPr>
            <p:cNvPr id="1425" name="Freeform: Shape 1424">
              <a:extLst>
                <a:ext uri="{FF2B5EF4-FFF2-40B4-BE49-F238E27FC236}">
                  <a16:creationId xmlns:a16="http://schemas.microsoft.com/office/drawing/2014/main" id="{3CA683F6-01A4-4DE3-AE4F-E7BFEFAD838A}"/>
                </a:ext>
              </a:extLst>
            </p:cNvPr>
            <p:cNvSpPr/>
            <p:nvPr/>
          </p:nvSpPr>
          <p:spPr>
            <a:xfrm>
              <a:off x="10306577" y="5266782"/>
              <a:ext cx="178672" cy="232032"/>
            </a:xfrm>
            <a:custGeom>
              <a:avLst/>
              <a:gdLst>
                <a:gd name="connsiteX0" fmla="*/ 0 w 178672"/>
                <a:gd name="connsiteY0" fmla="*/ 2624 h 232032"/>
                <a:gd name="connsiteX1" fmla="*/ 175674 w 178672"/>
                <a:gd name="connsiteY1" fmla="*/ 232032 h 232032"/>
                <a:gd name="connsiteX2" fmla="*/ 178673 w 178672"/>
                <a:gd name="connsiteY2" fmla="*/ 230158 h 232032"/>
                <a:gd name="connsiteX3" fmla="*/ 2374 w 178672"/>
                <a:gd name="connsiteY3" fmla="*/ 0 h 232032"/>
                <a:gd name="connsiteX4" fmla="*/ 0 w 178672"/>
                <a:gd name="connsiteY4" fmla="*/ 2624 h 23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672" h="232032">
                  <a:moveTo>
                    <a:pt x="0" y="2624"/>
                  </a:moveTo>
                  <a:lnTo>
                    <a:pt x="175674" y="232032"/>
                  </a:lnTo>
                  <a:lnTo>
                    <a:pt x="178673" y="230158"/>
                  </a:lnTo>
                  <a:lnTo>
                    <a:pt x="2374" y="0"/>
                  </a:lnTo>
                  <a:cubicBezTo>
                    <a:pt x="1712" y="987"/>
                    <a:pt x="912" y="1862"/>
                    <a:pt x="0" y="2624"/>
                  </a:cubicBezTo>
                  <a:close/>
                </a:path>
              </a:pathLst>
            </a:custGeom>
            <a:solidFill>
              <a:srgbClr val="000000"/>
            </a:solidFill>
            <a:ln w="12483" cap="flat">
              <a:noFill/>
              <a:prstDash val="solid"/>
              <a:miter/>
            </a:ln>
          </p:spPr>
          <p:txBody>
            <a:bodyPr rtlCol="0" anchor="ctr"/>
            <a:lstStyle/>
            <a:p>
              <a:endParaRPr lang="en-US" dirty="0"/>
            </a:p>
          </p:txBody>
        </p:sp>
        <p:sp>
          <p:nvSpPr>
            <p:cNvPr id="1426" name="Freeform: Shape 1425">
              <a:extLst>
                <a:ext uri="{FF2B5EF4-FFF2-40B4-BE49-F238E27FC236}">
                  <a16:creationId xmlns:a16="http://schemas.microsoft.com/office/drawing/2014/main" id="{F718F0B5-7BBD-414F-B9D6-3D546146F81A}"/>
                </a:ext>
              </a:extLst>
            </p:cNvPr>
            <p:cNvSpPr/>
            <p:nvPr/>
          </p:nvSpPr>
          <p:spPr>
            <a:xfrm>
              <a:off x="10721897" y="4818960"/>
              <a:ext cx="94334" cy="119827"/>
            </a:xfrm>
            <a:custGeom>
              <a:avLst/>
              <a:gdLst>
                <a:gd name="connsiteX0" fmla="*/ 1499 w 94334"/>
                <a:gd name="connsiteY0" fmla="*/ 1250 h 119827"/>
                <a:gd name="connsiteX1" fmla="*/ 0 w 94334"/>
                <a:gd name="connsiteY1" fmla="*/ 2624 h 119827"/>
                <a:gd name="connsiteX2" fmla="*/ 94334 w 94334"/>
                <a:gd name="connsiteY2" fmla="*/ 119828 h 119827"/>
                <a:gd name="connsiteX3" fmla="*/ 94334 w 94334"/>
                <a:gd name="connsiteY3" fmla="*/ 114579 h 119827"/>
                <a:gd name="connsiteX4" fmla="*/ 2249 w 94334"/>
                <a:gd name="connsiteY4" fmla="*/ 0 h 119827"/>
                <a:gd name="connsiteX5" fmla="*/ 1499 w 94334"/>
                <a:gd name="connsiteY5" fmla="*/ 125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34" h="119827">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w="12483" cap="flat">
              <a:noFill/>
              <a:prstDash val="solid"/>
              <a:miter/>
            </a:ln>
          </p:spPr>
          <p:txBody>
            <a:bodyPr rtlCol="0" anchor="ctr"/>
            <a:lstStyle/>
            <a:p>
              <a:endParaRPr lang="en-US" dirty="0"/>
            </a:p>
          </p:txBody>
        </p:sp>
        <p:sp>
          <p:nvSpPr>
            <p:cNvPr id="1427" name="Freeform: Shape 1426">
              <a:extLst>
                <a:ext uri="{FF2B5EF4-FFF2-40B4-BE49-F238E27FC236}">
                  <a16:creationId xmlns:a16="http://schemas.microsoft.com/office/drawing/2014/main" id="{169CFE5D-338B-4E6F-A3D3-E4F0CB9F28BE}"/>
                </a:ext>
              </a:extLst>
            </p:cNvPr>
            <p:cNvSpPr/>
            <p:nvPr/>
          </p:nvSpPr>
          <p:spPr>
            <a:xfrm>
              <a:off x="10307701" y="5057365"/>
              <a:ext cx="291498" cy="374350"/>
            </a:xfrm>
            <a:custGeom>
              <a:avLst/>
              <a:gdLst>
                <a:gd name="connsiteX0" fmla="*/ 2999 w 291498"/>
                <a:gd name="connsiteY0" fmla="*/ 0 h 374350"/>
                <a:gd name="connsiteX1" fmla="*/ 0 w 291498"/>
                <a:gd name="connsiteY1" fmla="*/ 1749 h 374350"/>
                <a:gd name="connsiteX2" fmla="*/ 3998 w 291498"/>
                <a:gd name="connsiteY2" fmla="*/ 6872 h 374350"/>
                <a:gd name="connsiteX3" fmla="*/ 288500 w 291498"/>
                <a:gd name="connsiteY3" fmla="*/ 374351 h 374350"/>
                <a:gd name="connsiteX4" fmla="*/ 291499 w 291498"/>
                <a:gd name="connsiteY4" fmla="*/ 372602 h 374350"/>
                <a:gd name="connsiteX5" fmla="*/ 3998 w 291498"/>
                <a:gd name="connsiteY5" fmla="*/ 1250 h 374350"/>
                <a:gd name="connsiteX6" fmla="*/ 2999 w 291498"/>
                <a:gd name="connsiteY6" fmla="*/ 0 h 37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498" h="374350">
                  <a:moveTo>
                    <a:pt x="2999" y="0"/>
                  </a:moveTo>
                  <a:lnTo>
                    <a:pt x="0" y="1749"/>
                  </a:lnTo>
                  <a:lnTo>
                    <a:pt x="3998" y="6872"/>
                  </a:lnTo>
                  <a:lnTo>
                    <a:pt x="288500" y="374351"/>
                  </a:lnTo>
                  <a:lnTo>
                    <a:pt x="291499" y="372602"/>
                  </a:lnTo>
                  <a:lnTo>
                    <a:pt x="3998" y="1250"/>
                  </a:lnTo>
                  <a:lnTo>
                    <a:pt x="2999" y="0"/>
                  </a:lnTo>
                  <a:close/>
                </a:path>
              </a:pathLst>
            </a:custGeom>
            <a:solidFill>
              <a:srgbClr val="000000"/>
            </a:solidFill>
            <a:ln w="12483" cap="flat">
              <a:noFill/>
              <a:prstDash val="solid"/>
              <a:miter/>
            </a:ln>
          </p:spPr>
          <p:txBody>
            <a:bodyPr rtlCol="0" anchor="ctr"/>
            <a:lstStyle/>
            <a:p>
              <a:endParaRPr lang="en-US" dirty="0"/>
            </a:p>
          </p:txBody>
        </p:sp>
        <p:sp>
          <p:nvSpPr>
            <p:cNvPr id="1428" name="Freeform: Shape 1427">
              <a:extLst>
                <a:ext uri="{FF2B5EF4-FFF2-40B4-BE49-F238E27FC236}">
                  <a16:creationId xmlns:a16="http://schemas.microsoft.com/office/drawing/2014/main" id="{ADA478B1-045C-409A-9B49-590D688A66BC}"/>
                </a:ext>
              </a:extLst>
            </p:cNvPr>
            <p:cNvSpPr/>
            <p:nvPr/>
          </p:nvSpPr>
          <p:spPr>
            <a:xfrm>
              <a:off x="10488498" y="2347321"/>
              <a:ext cx="230650" cy="118327"/>
            </a:xfrm>
            <a:custGeom>
              <a:avLst/>
              <a:gdLst>
                <a:gd name="connsiteX0" fmla="*/ 0 w 230650"/>
                <a:gd name="connsiteY0" fmla="*/ 115079 h 118327"/>
                <a:gd name="connsiteX1" fmla="*/ 0 w 230650"/>
                <a:gd name="connsiteY1" fmla="*/ 115079 h 118327"/>
                <a:gd name="connsiteX2" fmla="*/ 875 w 230650"/>
                <a:gd name="connsiteY2" fmla="*/ 115079 h 118327"/>
                <a:gd name="connsiteX3" fmla="*/ 2374 w 230650"/>
                <a:gd name="connsiteY3" fmla="*/ 117078 h 118327"/>
                <a:gd name="connsiteX4" fmla="*/ 2374 w 230650"/>
                <a:gd name="connsiteY4" fmla="*/ 118328 h 118327"/>
                <a:gd name="connsiteX5" fmla="*/ 229276 w 230650"/>
                <a:gd name="connsiteY5" fmla="*/ 4623 h 118327"/>
                <a:gd name="connsiteX6" fmla="*/ 229276 w 230650"/>
                <a:gd name="connsiteY6" fmla="*/ 1749 h 118327"/>
                <a:gd name="connsiteX7" fmla="*/ 230650 w 230650"/>
                <a:gd name="connsiteY7" fmla="*/ 0 h 118327"/>
                <a:gd name="connsiteX8" fmla="*/ 230650 w 230650"/>
                <a:gd name="connsiteY8" fmla="*/ 0 h 118327"/>
                <a:gd name="connsiteX9" fmla="*/ 1499 w 230650"/>
                <a:gd name="connsiteY9" fmla="*/ 114829 h 11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650" h="118327">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w="12483" cap="flat">
              <a:noFill/>
              <a:prstDash val="solid"/>
              <a:miter/>
            </a:ln>
          </p:spPr>
          <p:txBody>
            <a:bodyPr rtlCol="0" anchor="ctr"/>
            <a:lstStyle/>
            <a:p>
              <a:endParaRPr lang="en-US" dirty="0"/>
            </a:p>
          </p:txBody>
        </p:sp>
        <p:sp>
          <p:nvSpPr>
            <p:cNvPr id="1429" name="Freeform: Shape 1428">
              <a:extLst>
                <a:ext uri="{FF2B5EF4-FFF2-40B4-BE49-F238E27FC236}">
                  <a16:creationId xmlns:a16="http://schemas.microsoft.com/office/drawing/2014/main" id="{D3DD32AE-6D83-4EB5-8734-CC4FAFDA003B}"/>
                </a:ext>
              </a:extLst>
            </p:cNvPr>
            <p:cNvSpPr/>
            <p:nvPr/>
          </p:nvSpPr>
          <p:spPr>
            <a:xfrm>
              <a:off x="10720523" y="2348195"/>
              <a:ext cx="12494" cy="624"/>
            </a:xfrm>
            <a:custGeom>
              <a:avLst/>
              <a:gdLst>
                <a:gd name="connsiteX0" fmla="*/ 0 w 12494"/>
                <a:gd name="connsiteY0" fmla="*/ 0 h 624"/>
                <a:gd name="connsiteX1" fmla="*/ 0 w 12494"/>
                <a:gd name="connsiteY1" fmla="*/ 0 h 624"/>
                <a:gd name="connsiteX2" fmla="*/ 0 w 12494"/>
                <a:gd name="connsiteY2" fmla="*/ 625 h 624"/>
              </a:gdLst>
              <a:ahLst/>
              <a:cxnLst>
                <a:cxn ang="0">
                  <a:pos x="connsiteX0" y="connsiteY0"/>
                </a:cxn>
                <a:cxn ang="0">
                  <a:pos x="connsiteX1" y="connsiteY1"/>
                </a:cxn>
                <a:cxn ang="0">
                  <a:pos x="connsiteX2" y="connsiteY2"/>
                </a:cxn>
              </a:cxnLst>
              <a:rect l="l" t="t" r="r" b="b"/>
              <a:pathLst>
                <a:path w="12494" h="624">
                  <a:moveTo>
                    <a:pt x="0" y="0"/>
                  </a:moveTo>
                  <a:cubicBezTo>
                    <a:pt x="0" y="0"/>
                    <a:pt x="0" y="0"/>
                    <a:pt x="0" y="0"/>
                  </a:cubicBezTo>
                  <a:lnTo>
                    <a:pt x="0" y="625"/>
                  </a:lnTo>
                  <a:close/>
                </a:path>
              </a:pathLst>
            </a:custGeom>
            <a:solidFill>
              <a:srgbClr val="000000"/>
            </a:solidFill>
            <a:ln w="12483" cap="flat">
              <a:noFill/>
              <a:prstDash val="solid"/>
              <a:miter/>
            </a:ln>
          </p:spPr>
          <p:txBody>
            <a:bodyPr rtlCol="0" anchor="ctr"/>
            <a:lstStyle/>
            <a:p>
              <a:endParaRPr lang="en-US" dirty="0"/>
            </a:p>
          </p:txBody>
        </p:sp>
        <p:sp>
          <p:nvSpPr>
            <p:cNvPr id="1430" name="Freeform: Shape 1429">
              <a:extLst>
                <a:ext uri="{FF2B5EF4-FFF2-40B4-BE49-F238E27FC236}">
                  <a16:creationId xmlns:a16="http://schemas.microsoft.com/office/drawing/2014/main" id="{18D1D78C-3D50-4ECE-A4DA-5A9BFF3CA8B0}"/>
                </a:ext>
              </a:extLst>
            </p:cNvPr>
            <p:cNvSpPr/>
            <p:nvPr/>
          </p:nvSpPr>
          <p:spPr>
            <a:xfrm>
              <a:off x="10482251" y="293208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31" name="Freeform: Shape 1430">
              <a:extLst>
                <a:ext uri="{FF2B5EF4-FFF2-40B4-BE49-F238E27FC236}">
                  <a16:creationId xmlns:a16="http://schemas.microsoft.com/office/drawing/2014/main" id="{D1A38FF5-3120-4CFB-B381-5D016553ABCD}"/>
                </a:ext>
              </a:extLst>
            </p:cNvPr>
            <p:cNvSpPr/>
            <p:nvPr/>
          </p:nvSpPr>
          <p:spPr>
            <a:xfrm>
              <a:off x="10484625" y="2812635"/>
              <a:ext cx="225277" cy="118577"/>
            </a:xfrm>
            <a:custGeom>
              <a:avLst/>
              <a:gdLst>
                <a:gd name="connsiteX0" fmla="*/ 0 w 225277"/>
                <a:gd name="connsiteY0" fmla="*/ 117828 h 118577"/>
                <a:gd name="connsiteX1" fmla="*/ 0 w 225277"/>
                <a:gd name="connsiteY1" fmla="*/ 117828 h 118577"/>
                <a:gd name="connsiteX2" fmla="*/ 0 w 225277"/>
                <a:gd name="connsiteY2" fmla="*/ 117828 h 118577"/>
                <a:gd name="connsiteX3" fmla="*/ 0 w 225277"/>
                <a:gd name="connsiteY3" fmla="*/ 118578 h 118577"/>
                <a:gd name="connsiteX4" fmla="*/ 0 w 225277"/>
                <a:gd name="connsiteY4" fmla="*/ 118578 h 118577"/>
                <a:gd name="connsiteX5" fmla="*/ 0 w 225277"/>
                <a:gd name="connsiteY5" fmla="*/ 118578 h 118577"/>
                <a:gd name="connsiteX6" fmla="*/ 0 w 225277"/>
                <a:gd name="connsiteY6" fmla="*/ 118578 h 118577"/>
                <a:gd name="connsiteX7" fmla="*/ 224278 w 225277"/>
                <a:gd name="connsiteY7" fmla="*/ 3249 h 118577"/>
                <a:gd name="connsiteX8" fmla="*/ 225278 w 225277"/>
                <a:gd name="connsiteY8" fmla="*/ 3249 h 118577"/>
                <a:gd name="connsiteX9" fmla="*/ 225278 w 225277"/>
                <a:gd name="connsiteY9" fmla="*/ 3249 h 118577"/>
                <a:gd name="connsiteX10" fmla="*/ 224403 w 225277"/>
                <a:gd name="connsiteY10" fmla="*/ 3249 h 118577"/>
                <a:gd name="connsiteX11" fmla="*/ 222779 w 225277"/>
                <a:gd name="connsiteY11" fmla="*/ 1250 h 118577"/>
                <a:gd name="connsiteX12" fmla="*/ 222779 w 225277"/>
                <a:gd name="connsiteY12" fmla="*/ 0 h 118577"/>
                <a:gd name="connsiteX13" fmla="*/ 750 w 225277"/>
                <a:gd name="connsiteY13" fmla="*/ 114204 h 118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277" h="118577">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w="12483" cap="flat">
              <a:noFill/>
              <a:prstDash val="solid"/>
              <a:miter/>
            </a:ln>
          </p:spPr>
          <p:txBody>
            <a:bodyPr rtlCol="0" anchor="ctr"/>
            <a:lstStyle/>
            <a:p>
              <a:endParaRPr lang="en-US" dirty="0"/>
            </a:p>
          </p:txBody>
        </p:sp>
        <p:sp>
          <p:nvSpPr>
            <p:cNvPr id="1432" name="Freeform: Shape 1431">
              <a:extLst>
                <a:ext uri="{FF2B5EF4-FFF2-40B4-BE49-F238E27FC236}">
                  <a16:creationId xmlns:a16="http://schemas.microsoft.com/office/drawing/2014/main" id="{DB8DE63B-F950-4E39-9271-F07ABB8D72DB}"/>
                </a:ext>
              </a:extLst>
            </p:cNvPr>
            <p:cNvSpPr/>
            <p:nvPr/>
          </p:nvSpPr>
          <p:spPr>
            <a:xfrm>
              <a:off x="10447016" y="2886856"/>
              <a:ext cx="37483" cy="44576"/>
            </a:xfrm>
            <a:custGeom>
              <a:avLst/>
              <a:gdLst>
                <a:gd name="connsiteX0" fmla="*/ 34485 w 37483"/>
                <a:gd name="connsiteY0" fmla="*/ 43608 h 44576"/>
                <a:gd name="connsiteX1" fmla="*/ 34485 w 37483"/>
                <a:gd name="connsiteY1" fmla="*/ 39234 h 44576"/>
                <a:gd name="connsiteX2" fmla="*/ 0 w 37483"/>
                <a:gd name="connsiteY2" fmla="*/ 0 h 44576"/>
                <a:gd name="connsiteX3" fmla="*/ 0 w 37483"/>
                <a:gd name="connsiteY3" fmla="*/ 750 h 44576"/>
                <a:gd name="connsiteX4" fmla="*/ 0 w 37483"/>
                <a:gd name="connsiteY4" fmla="*/ 750 h 44576"/>
                <a:gd name="connsiteX5" fmla="*/ 0 w 37483"/>
                <a:gd name="connsiteY5" fmla="*/ 750 h 44576"/>
                <a:gd name="connsiteX6" fmla="*/ 0 w 37483"/>
                <a:gd name="connsiteY6" fmla="*/ 1374 h 44576"/>
                <a:gd name="connsiteX7" fmla="*/ 0 w 37483"/>
                <a:gd name="connsiteY7" fmla="*/ 1374 h 44576"/>
                <a:gd name="connsiteX8" fmla="*/ 0 w 37483"/>
                <a:gd name="connsiteY8" fmla="*/ 1374 h 44576"/>
                <a:gd name="connsiteX9" fmla="*/ 0 w 37483"/>
                <a:gd name="connsiteY9" fmla="*/ 1374 h 44576"/>
                <a:gd name="connsiteX10" fmla="*/ 0 w 37483"/>
                <a:gd name="connsiteY10" fmla="*/ 1374 h 44576"/>
                <a:gd name="connsiteX11" fmla="*/ 0 w 37483"/>
                <a:gd name="connsiteY11" fmla="*/ 1374 h 44576"/>
                <a:gd name="connsiteX12" fmla="*/ 0 w 37483"/>
                <a:gd name="connsiteY12" fmla="*/ 1374 h 44576"/>
                <a:gd name="connsiteX13" fmla="*/ 37484 w 37483"/>
                <a:gd name="connsiteY13" fmla="*/ 44107 h 44576"/>
                <a:gd name="connsiteX14" fmla="*/ 34672 w 37483"/>
                <a:gd name="connsiteY14" fmla="*/ 43858 h 44576"/>
                <a:gd name="connsiteX15" fmla="*/ 34485 w 37483"/>
                <a:gd name="connsiteY15" fmla="*/ 43608 h 4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483" h="44576">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w="12483" cap="flat">
              <a:noFill/>
              <a:prstDash val="solid"/>
              <a:miter/>
            </a:ln>
          </p:spPr>
          <p:txBody>
            <a:bodyPr rtlCol="0" anchor="ctr"/>
            <a:lstStyle/>
            <a:p>
              <a:endParaRPr lang="en-US" dirty="0"/>
            </a:p>
          </p:txBody>
        </p:sp>
        <p:sp>
          <p:nvSpPr>
            <p:cNvPr id="1433" name="Freeform: Shape 1432">
              <a:extLst>
                <a:ext uri="{FF2B5EF4-FFF2-40B4-BE49-F238E27FC236}">
                  <a16:creationId xmlns:a16="http://schemas.microsoft.com/office/drawing/2014/main" id="{ADFBF10F-A29B-48F0-8190-5E840C2B7236}"/>
                </a:ext>
              </a:extLst>
            </p:cNvPr>
            <p:cNvSpPr/>
            <p:nvPr/>
          </p:nvSpPr>
          <p:spPr>
            <a:xfrm>
              <a:off x="10482751" y="2932337"/>
              <a:ext cx="624" cy="12495"/>
            </a:xfrm>
            <a:custGeom>
              <a:avLst/>
              <a:gdLst>
                <a:gd name="connsiteX0" fmla="*/ 625 w 624"/>
                <a:gd name="connsiteY0" fmla="*/ 0 h 12495"/>
                <a:gd name="connsiteX1" fmla="*/ 625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625" y="0"/>
                  </a:lnTo>
                  <a:cubicBezTo>
                    <a:pt x="625" y="0"/>
                    <a:pt x="625" y="0"/>
                    <a:pt x="0" y="0"/>
                  </a:cubicBezTo>
                  <a:close/>
                </a:path>
              </a:pathLst>
            </a:custGeom>
            <a:solidFill>
              <a:srgbClr val="000000"/>
            </a:solidFill>
            <a:ln w="12483" cap="flat">
              <a:noFill/>
              <a:prstDash val="solid"/>
              <a:miter/>
            </a:ln>
          </p:spPr>
          <p:txBody>
            <a:bodyPr rtlCol="0" anchor="ctr"/>
            <a:lstStyle/>
            <a:p>
              <a:endParaRPr lang="en-US" dirty="0"/>
            </a:p>
          </p:txBody>
        </p:sp>
        <p:sp>
          <p:nvSpPr>
            <p:cNvPr id="1434" name="Freeform: Shape 1433">
              <a:extLst>
                <a:ext uri="{FF2B5EF4-FFF2-40B4-BE49-F238E27FC236}">
                  <a16:creationId xmlns:a16="http://schemas.microsoft.com/office/drawing/2014/main" id="{20F1B4EE-4973-42E7-BBFF-D9B673C3330F}"/>
                </a:ext>
              </a:extLst>
            </p:cNvPr>
            <p:cNvSpPr/>
            <p:nvPr/>
          </p:nvSpPr>
          <p:spPr>
            <a:xfrm>
              <a:off x="10481876" y="293183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435" name="Freeform: Shape 1434">
              <a:extLst>
                <a:ext uri="{FF2B5EF4-FFF2-40B4-BE49-F238E27FC236}">
                  <a16:creationId xmlns:a16="http://schemas.microsoft.com/office/drawing/2014/main" id="{B3A1778C-4FBD-4BF6-9154-F2CB577E634A}"/>
                </a:ext>
              </a:extLst>
            </p:cNvPr>
            <p:cNvSpPr/>
            <p:nvPr/>
          </p:nvSpPr>
          <p:spPr>
            <a:xfrm>
              <a:off x="10484250" y="2930781"/>
              <a:ext cx="12494" cy="1182"/>
            </a:xfrm>
            <a:custGeom>
              <a:avLst/>
              <a:gdLst>
                <a:gd name="connsiteX0" fmla="*/ 0 w 12494"/>
                <a:gd name="connsiteY0" fmla="*/ 1057 h 1182"/>
                <a:gd name="connsiteX1" fmla="*/ 0 w 12494"/>
                <a:gd name="connsiteY1" fmla="*/ 308 h 1182"/>
                <a:gd name="connsiteX2" fmla="*/ 0 w 12494"/>
                <a:gd name="connsiteY2" fmla="*/ 1182 h 1182"/>
              </a:gdLst>
              <a:ahLst/>
              <a:cxnLst>
                <a:cxn ang="0">
                  <a:pos x="connsiteX0" y="connsiteY0"/>
                </a:cxn>
                <a:cxn ang="0">
                  <a:pos x="connsiteX1" y="connsiteY1"/>
                </a:cxn>
                <a:cxn ang="0">
                  <a:pos x="connsiteX2" y="connsiteY2"/>
                </a:cxn>
              </a:cxnLst>
              <a:rect l="l" t="t" r="r" b="b"/>
              <a:pathLst>
                <a:path w="12494" h="1182">
                  <a:moveTo>
                    <a:pt x="0" y="1057"/>
                  </a:moveTo>
                  <a:cubicBezTo>
                    <a:pt x="0" y="1057"/>
                    <a:pt x="0" y="1057"/>
                    <a:pt x="0" y="308"/>
                  </a:cubicBezTo>
                  <a:cubicBezTo>
                    <a:pt x="0" y="-442"/>
                    <a:pt x="0" y="308"/>
                    <a:pt x="0" y="1182"/>
                  </a:cubicBezTo>
                  <a:close/>
                </a:path>
              </a:pathLst>
            </a:custGeom>
            <a:solidFill>
              <a:srgbClr val="000000"/>
            </a:solidFill>
            <a:ln w="12483" cap="flat">
              <a:noFill/>
              <a:prstDash val="solid"/>
              <a:miter/>
            </a:ln>
          </p:spPr>
          <p:txBody>
            <a:bodyPr rtlCol="0" anchor="ctr"/>
            <a:lstStyle/>
            <a:p>
              <a:endParaRPr lang="en-US" dirty="0"/>
            </a:p>
          </p:txBody>
        </p:sp>
        <p:sp>
          <p:nvSpPr>
            <p:cNvPr id="1436" name="Freeform: Shape 1435">
              <a:extLst>
                <a:ext uri="{FF2B5EF4-FFF2-40B4-BE49-F238E27FC236}">
                  <a16:creationId xmlns:a16="http://schemas.microsoft.com/office/drawing/2014/main" id="{C0CECC25-6AE6-4B59-899F-D309CBD1D685}"/>
                </a:ext>
              </a:extLst>
            </p:cNvPr>
            <p:cNvSpPr/>
            <p:nvPr/>
          </p:nvSpPr>
          <p:spPr>
            <a:xfrm>
              <a:off x="10285586" y="2235865"/>
              <a:ext cx="163304" cy="186550"/>
            </a:xfrm>
            <a:custGeom>
              <a:avLst/>
              <a:gdLst>
                <a:gd name="connsiteX0" fmla="*/ 163304 w 163304"/>
                <a:gd name="connsiteY0" fmla="*/ 186551 h 186550"/>
                <a:gd name="connsiteX1" fmla="*/ 163304 w 163304"/>
                <a:gd name="connsiteY1" fmla="*/ 185676 h 186550"/>
                <a:gd name="connsiteX2" fmla="*/ 163304 w 163304"/>
                <a:gd name="connsiteY2" fmla="*/ 181303 h 186550"/>
                <a:gd name="connsiteX3" fmla="*/ 0 w 163304"/>
                <a:gd name="connsiteY3" fmla="*/ 0 h 186550"/>
                <a:gd name="connsiteX4" fmla="*/ 0 w 163304"/>
                <a:gd name="connsiteY4" fmla="*/ 750 h 186550"/>
                <a:gd name="connsiteX5" fmla="*/ 0 w 163304"/>
                <a:gd name="connsiteY5" fmla="*/ 5123 h 186550"/>
                <a:gd name="connsiteX6" fmla="*/ 163304 w 163304"/>
                <a:gd name="connsiteY6" fmla="*/ 186551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04" h="18655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w="12483" cap="flat">
              <a:noFill/>
              <a:prstDash val="solid"/>
              <a:miter/>
            </a:ln>
          </p:spPr>
          <p:txBody>
            <a:bodyPr rtlCol="0" anchor="ctr"/>
            <a:lstStyle/>
            <a:p>
              <a:endParaRPr lang="en-US" dirty="0"/>
            </a:p>
          </p:txBody>
        </p:sp>
        <p:sp>
          <p:nvSpPr>
            <p:cNvPr id="1437" name="Freeform: Shape 1436">
              <a:extLst>
                <a:ext uri="{FF2B5EF4-FFF2-40B4-BE49-F238E27FC236}">
                  <a16:creationId xmlns:a16="http://schemas.microsoft.com/office/drawing/2014/main" id="{0D5A47A5-274B-477D-807B-4FF3FC758947}"/>
                </a:ext>
              </a:extLst>
            </p:cNvPr>
            <p:cNvSpPr/>
            <p:nvPr/>
          </p:nvSpPr>
          <p:spPr>
            <a:xfrm>
              <a:off x="9928365" y="3669793"/>
              <a:ext cx="808775" cy="440324"/>
            </a:xfrm>
            <a:custGeom>
              <a:avLst/>
              <a:gdLst>
                <a:gd name="connsiteX0" fmla="*/ 0 w 808775"/>
                <a:gd name="connsiteY0" fmla="*/ 436826 h 440324"/>
                <a:gd name="connsiteX1" fmla="*/ 874 w 808775"/>
                <a:gd name="connsiteY1" fmla="*/ 438325 h 440324"/>
                <a:gd name="connsiteX2" fmla="*/ 874 w 808775"/>
                <a:gd name="connsiteY2" fmla="*/ 440325 h 440324"/>
                <a:gd name="connsiteX3" fmla="*/ 808775 w 808775"/>
                <a:gd name="connsiteY3" fmla="*/ 4249 h 440324"/>
                <a:gd name="connsiteX4" fmla="*/ 808775 w 808775"/>
                <a:gd name="connsiteY4" fmla="*/ 0 h 44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75" h="440324">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w="12483" cap="flat">
              <a:noFill/>
              <a:prstDash val="solid"/>
              <a:miter/>
            </a:ln>
          </p:spPr>
          <p:txBody>
            <a:bodyPr rtlCol="0" anchor="ctr"/>
            <a:lstStyle/>
            <a:p>
              <a:endParaRPr lang="en-US" dirty="0"/>
            </a:p>
          </p:txBody>
        </p:sp>
        <p:sp>
          <p:nvSpPr>
            <p:cNvPr id="1438" name="Freeform: Shape 1437">
              <a:extLst>
                <a:ext uri="{FF2B5EF4-FFF2-40B4-BE49-F238E27FC236}">
                  <a16:creationId xmlns:a16="http://schemas.microsoft.com/office/drawing/2014/main" id="{91965013-E4A3-4C78-8479-04FD2E1F6BE8}"/>
                </a:ext>
              </a:extLst>
            </p:cNvPr>
            <p:cNvSpPr/>
            <p:nvPr/>
          </p:nvSpPr>
          <p:spPr>
            <a:xfrm>
              <a:off x="10449503" y="1976968"/>
              <a:ext cx="7883" cy="444572"/>
            </a:xfrm>
            <a:custGeom>
              <a:avLst/>
              <a:gdLst>
                <a:gd name="connsiteX0" fmla="*/ 1511 w 7883"/>
                <a:gd name="connsiteY0" fmla="*/ 442698 h 444572"/>
                <a:gd name="connsiteX1" fmla="*/ 3135 w 7883"/>
                <a:gd name="connsiteY1" fmla="*/ 444560 h 444572"/>
                <a:gd name="connsiteX2" fmla="*/ 3135 w 7883"/>
                <a:gd name="connsiteY2" fmla="*/ 444573 h 444572"/>
                <a:gd name="connsiteX3" fmla="*/ 3135 w 7883"/>
                <a:gd name="connsiteY3" fmla="*/ 444573 h 444572"/>
                <a:gd name="connsiteX4" fmla="*/ 3135 w 7883"/>
                <a:gd name="connsiteY4" fmla="*/ 443823 h 444572"/>
                <a:gd name="connsiteX5" fmla="*/ 7883 w 7883"/>
                <a:gd name="connsiteY5" fmla="*/ 625 h 444572"/>
                <a:gd name="connsiteX6" fmla="*/ 6884 w 7883"/>
                <a:gd name="connsiteY6" fmla="*/ 625 h 444572"/>
                <a:gd name="connsiteX7" fmla="*/ 6009 w 7883"/>
                <a:gd name="connsiteY7" fmla="*/ 625 h 444572"/>
                <a:gd name="connsiteX8" fmla="*/ 6009 w 7883"/>
                <a:gd name="connsiteY8" fmla="*/ 625 h 444572"/>
                <a:gd name="connsiteX9" fmla="*/ 6009 w 7883"/>
                <a:gd name="connsiteY9" fmla="*/ 625 h 444572"/>
                <a:gd name="connsiteX10" fmla="*/ 5384 w 7883"/>
                <a:gd name="connsiteY10" fmla="*/ 0 h 444572"/>
                <a:gd name="connsiteX11" fmla="*/ 636 w 7883"/>
                <a:gd name="connsiteY11" fmla="*/ 440200 h 444572"/>
                <a:gd name="connsiteX12" fmla="*/ 636 w 7883"/>
                <a:gd name="connsiteY12" fmla="*/ 444573 h 444572"/>
                <a:gd name="connsiteX13" fmla="*/ 1511 w 7883"/>
                <a:gd name="connsiteY13" fmla="*/ 442698 h 44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83" h="444572">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w="12483" cap="flat">
              <a:noFill/>
              <a:prstDash val="solid"/>
              <a:miter/>
            </a:ln>
          </p:spPr>
          <p:txBody>
            <a:bodyPr rtlCol="0" anchor="ctr"/>
            <a:lstStyle/>
            <a:p>
              <a:endParaRPr lang="en-US" dirty="0"/>
            </a:p>
          </p:txBody>
        </p:sp>
        <p:sp>
          <p:nvSpPr>
            <p:cNvPr id="1439" name="Freeform: Shape 1438">
              <a:extLst>
                <a:ext uri="{FF2B5EF4-FFF2-40B4-BE49-F238E27FC236}">
                  <a16:creationId xmlns:a16="http://schemas.microsoft.com/office/drawing/2014/main" id="{3793B9C4-7D5A-4F96-BDC3-B3F1C4DAAB76}"/>
                </a:ext>
              </a:extLst>
            </p:cNvPr>
            <p:cNvSpPr/>
            <p:nvPr/>
          </p:nvSpPr>
          <p:spPr>
            <a:xfrm>
              <a:off x="10288710" y="558909"/>
              <a:ext cx="235273" cy="107832"/>
            </a:xfrm>
            <a:custGeom>
              <a:avLst/>
              <a:gdLst>
                <a:gd name="connsiteX0" fmla="*/ 1249 w 235273"/>
                <a:gd name="connsiteY0" fmla="*/ 105833 h 107832"/>
                <a:gd name="connsiteX1" fmla="*/ 1249 w 235273"/>
                <a:gd name="connsiteY1" fmla="*/ 105833 h 107832"/>
                <a:gd name="connsiteX2" fmla="*/ 1249 w 235273"/>
                <a:gd name="connsiteY2" fmla="*/ 106583 h 107832"/>
                <a:gd name="connsiteX3" fmla="*/ 1249 w 235273"/>
                <a:gd name="connsiteY3" fmla="*/ 106583 h 107832"/>
                <a:gd name="connsiteX4" fmla="*/ 1249 w 235273"/>
                <a:gd name="connsiteY4" fmla="*/ 106583 h 107832"/>
                <a:gd name="connsiteX5" fmla="*/ 1249 w 235273"/>
                <a:gd name="connsiteY5" fmla="*/ 107832 h 107832"/>
                <a:gd name="connsiteX6" fmla="*/ 235273 w 235273"/>
                <a:gd name="connsiteY6" fmla="*/ 3374 h 107832"/>
                <a:gd name="connsiteX7" fmla="*/ 235273 w 235273"/>
                <a:gd name="connsiteY7" fmla="*/ 0 h 107832"/>
                <a:gd name="connsiteX8" fmla="*/ 233149 w 235273"/>
                <a:gd name="connsiteY8" fmla="*/ 1000 h 107832"/>
                <a:gd name="connsiteX9" fmla="*/ 0 w 235273"/>
                <a:gd name="connsiteY9" fmla="*/ 105083 h 10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273" h="107832">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w="12483" cap="flat">
              <a:noFill/>
              <a:prstDash val="solid"/>
              <a:miter/>
            </a:ln>
          </p:spPr>
          <p:txBody>
            <a:bodyPr rtlCol="0" anchor="ctr"/>
            <a:lstStyle/>
            <a:p>
              <a:endParaRPr lang="en-US" dirty="0"/>
            </a:p>
          </p:txBody>
        </p:sp>
        <p:sp>
          <p:nvSpPr>
            <p:cNvPr id="1440" name="Freeform: Shape 1439">
              <a:extLst>
                <a:ext uri="{FF2B5EF4-FFF2-40B4-BE49-F238E27FC236}">
                  <a16:creationId xmlns:a16="http://schemas.microsoft.com/office/drawing/2014/main" id="{C0D531CB-8224-4CA4-809E-9C26C58C62F3}"/>
                </a:ext>
              </a:extLst>
            </p:cNvPr>
            <p:cNvSpPr/>
            <p:nvPr/>
          </p:nvSpPr>
          <p:spPr>
            <a:xfrm>
              <a:off x="10196249" y="457478"/>
              <a:ext cx="256054" cy="125421"/>
            </a:xfrm>
            <a:custGeom>
              <a:avLst/>
              <a:gdLst>
                <a:gd name="connsiteX0" fmla="*/ 12120 w 256054"/>
                <a:gd name="connsiteY0" fmla="*/ 118425 h 125421"/>
                <a:gd name="connsiteX1" fmla="*/ 12120 w 256054"/>
                <a:gd name="connsiteY1" fmla="*/ 124672 h 125421"/>
                <a:gd name="connsiteX2" fmla="*/ 12745 w 256054"/>
                <a:gd name="connsiteY2" fmla="*/ 125422 h 125421"/>
                <a:gd name="connsiteX3" fmla="*/ 245269 w 256054"/>
                <a:gd name="connsiteY3" fmla="*/ 22463 h 125421"/>
                <a:gd name="connsiteX4" fmla="*/ 250017 w 256054"/>
                <a:gd name="connsiteY4" fmla="*/ 20339 h 125421"/>
                <a:gd name="connsiteX5" fmla="*/ 255390 w 256054"/>
                <a:gd name="connsiteY5" fmla="*/ 6469 h 125421"/>
                <a:gd name="connsiteX6" fmla="*/ 251767 w 256054"/>
                <a:gd name="connsiteY6" fmla="*/ 1221 h 125421"/>
                <a:gd name="connsiteX7" fmla="*/ 250142 w 256054"/>
                <a:gd name="connsiteY7" fmla="*/ 97 h 125421"/>
                <a:gd name="connsiteX8" fmla="*/ 248393 w 256054"/>
                <a:gd name="connsiteY8" fmla="*/ 97 h 125421"/>
                <a:gd name="connsiteX9" fmla="*/ 246768 w 256054"/>
                <a:gd name="connsiteY9" fmla="*/ 97 h 125421"/>
                <a:gd name="connsiteX10" fmla="*/ 245019 w 256054"/>
                <a:gd name="connsiteY10" fmla="*/ 97 h 125421"/>
                <a:gd name="connsiteX11" fmla="*/ 243895 w 256054"/>
                <a:gd name="connsiteY11" fmla="*/ 97 h 125421"/>
                <a:gd name="connsiteX12" fmla="*/ 0 w 256054"/>
                <a:gd name="connsiteY12" fmla="*/ 108179 h 125421"/>
                <a:gd name="connsiteX13" fmla="*/ 0 w 256054"/>
                <a:gd name="connsiteY13" fmla="*/ 108179 h 125421"/>
                <a:gd name="connsiteX14" fmla="*/ 3249 w 256054"/>
                <a:gd name="connsiteY14" fmla="*/ 107429 h 125421"/>
                <a:gd name="connsiteX15" fmla="*/ 12120 w 256054"/>
                <a:gd name="connsiteY15" fmla="*/ 118425 h 12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054" h="125421">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w="12483" cap="flat">
              <a:noFill/>
              <a:prstDash val="solid"/>
              <a:miter/>
            </a:ln>
          </p:spPr>
          <p:txBody>
            <a:bodyPr rtlCol="0" anchor="ctr"/>
            <a:lstStyle/>
            <a:p>
              <a:endParaRPr lang="en-US" dirty="0"/>
            </a:p>
          </p:txBody>
        </p:sp>
        <p:sp>
          <p:nvSpPr>
            <p:cNvPr id="1441" name="Freeform: Shape 1440">
              <a:extLst>
                <a:ext uri="{FF2B5EF4-FFF2-40B4-BE49-F238E27FC236}">
                  <a16:creationId xmlns:a16="http://schemas.microsoft.com/office/drawing/2014/main" id="{7EA88D2C-01A4-465D-AE05-B4189CEC6EFE}"/>
                </a:ext>
              </a:extLst>
            </p:cNvPr>
            <p:cNvSpPr/>
            <p:nvPr/>
          </p:nvSpPr>
          <p:spPr>
            <a:xfrm>
              <a:off x="10707898" y="2347946"/>
              <a:ext cx="13124" cy="469437"/>
            </a:xfrm>
            <a:custGeom>
              <a:avLst/>
              <a:gdLst>
                <a:gd name="connsiteX0" fmla="*/ 12625 w 13124"/>
                <a:gd name="connsiteY0" fmla="*/ 625 h 469437"/>
                <a:gd name="connsiteX1" fmla="*/ 12625 w 13124"/>
                <a:gd name="connsiteY1" fmla="*/ 0 h 469437"/>
                <a:gd name="connsiteX2" fmla="*/ 12625 w 13124"/>
                <a:gd name="connsiteY2" fmla="*/ 0 h 469437"/>
                <a:gd name="connsiteX3" fmla="*/ 12625 w 13124"/>
                <a:gd name="connsiteY3" fmla="*/ 0 h 469437"/>
                <a:gd name="connsiteX4" fmla="*/ 12000 w 13124"/>
                <a:gd name="connsiteY4" fmla="*/ 0 h 469437"/>
                <a:gd name="connsiteX5" fmla="*/ 10626 w 13124"/>
                <a:gd name="connsiteY5" fmla="*/ 1749 h 469437"/>
                <a:gd name="connsiteX6" fmla="*/ 10626 w 13124"/>
                <a:gd name="connsiteY6" fmla="*/ 4623 h 469437"/>
                <a:gd name="connsiteX7" fmla="*/ 5 w 13124"/>
                <a:gd name="connsiteY7" fmla="*/ 466189 h 469437"/>
                <a:gd name="connsiteX8" fmla="*/ 5 w 13124"/>
                <a:gd name="connsiteY8" fmla="*/ 467438 h 469437"/>
                <a:gd name="connsiteX9" fmla="*/ 1630 w 13124"/>
                <a:gd name="connsiteY9" fmla="*/ 469438 h 469437"/>
                <a:gd name="connsiteX10" fmla="*/ 2505 w 13124"/>
                <a:gd name="connsiteY10" fmla="*/ 469438 h 469437"/>
                <a:gd name="connsiteX11" fmla="*/ 2505 w 13124"/>
                <a:gd name="connsiteY11" fmla="*/ 469438 h 469437"/>
                <a:gd name="connsiteX12" fmla="*/ 2505 w 13124"/>
                <a:gd name="connsiteY12" fmla="*/ 469438 h 469437"/>
                <a:gd name="connsiteX13" fmla="*/ 2505 w 13124"/>
                <a:gd name="connsiteY13" fmla="*/ 469438 h 469437"/>
                <a:gd name="connsiteX14" fmla="*/ 2505 w 13124"/>
                <a:gd name="connsiteY14" fmla="*/ 466439 h 469437"/>
                <a:gd name="connsiteX15" fmla="*/ 13125 w 13124"/>
                <a:gd name="connsiteY15" fmla="*/ 4998 h 469437"/>
                <a:gd name="connsiteX16" fmla="*/ 13125 w 13124"/>
                <a:gd name="connsiteY16" fmla="*/ 3623 h 469437"/>
                <a:gd name="connsiteX17" fmla="*/ 12625 w 13124"/>
                <a:gd name="connsiteY17" fmla="*/ 625 h 46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4" h="469437">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w="12483" cap="flat">
              <a:noFill/>
              <a:prstDash val="solid"/>
              <a:miter/>
            </a:ln>
          </p:spPr>
          <p:txBody>
            <a:bodyPr rtlCol="0" anchor="ctr"/>
            <a:lstStyle/>
            <a:p>
              <a:endParaRPr lang="en-US" dirty="0"/>
            </a:p>
          </p:txBody>
        </p:sp>
        <p:sp>
          <p:nvSpPr>
            <p:cNvPr id="1442" name="Freeform: Shape 1441">
              <a:extLst>
                <a:ext uri="{FF2B5EF4-FFF2-40B4-BE49-F238E27FC236}">
                  <a16:creationId xmlns:a16="http://schemas.microsoft.com/office/drawing/2014/main" id="{346F4AF3-2800-4240-BC65-317A8F3C18FB}"/>
                </a:ext>
              </a:extLst>
            </p:cNvPr>
            <p:cNvSpPr/>
            <p:nvPr/>
          </p:nvSpPr>
          <p:spPr>
            <a:xfrm>
              <a:off x="10481505" y="2462450"/>
              <a:ext cx="7118" cy="469387"/>
            </a:xfrm>
            <a:custGeom>
              <a:avLst/>
              <a:gdLst>
                <a:gd name="connsiteX0" fmla="*/ 5994 w 7118"/>
                <a:gd name="connsiteY0" fmla="*/ 1450 h 469387"/>
                <a:gd name="connsiteX1" fmla="*/ 5994 w 7118"/>
                <a:gd name="connsiteY1" fmla="*/ 2574 h 469387"/>
                <a:gd name="connsiteX2" fmla="*/ 122 w 7118"/>
                <a:gd name="connsiteY2" fmla="*/ 463640 h 469387"/>
                <a:gd name="connsiteX3" fmla="*/ 122 w 7118"/>
                <a:gd name="connsiteY3" fmla="*/ 468013 h 469387"/>
                <a:gd name="connsiteX4" fmla="*/ 122 w 7118"/>
                <a:gd name="connsiteY4" fmla="*/ 469388 h 469387"/>
                <a:gd name="connsiteX5" fmla="*/ 122 w 7118"/>
                <a:gd name="connsiteY5" fmla="*/ 469388 h 469387"/>
                <a:gd name="connsiteX6" fmla="*/ 122 w 7118"/>
                <a:gd name="connsiteY6" fmla="*/ 469388 h 469387"/>
                <a:gd name="connsiteX7" fmla="*/ 746 w 7118"/>
                <a:gd name="connsiteY7" fmla="*/ 469388 h 469387"/>
                <a:gd name="connsiteX8" fmla="*/ 1371 w 7118"/>
                <a:gd name="connsiteY8" fmla="*/ 469388 h 469387"/>
                <a:gd name="connsiteX9" fmla="*/ 1371 w 7118"/>
                <a:gd name="connsiteY9" fmla="*/ 469388 h 469387"/>
                <a:gd name="connsiteX10" fmla="*/ 1371 w 7118"/>
                <a:gd name="connsiteY10" fmla="*/ 468513 h 469387"/>
                <a:gd name="connsiteX11" fmla="*/ 1371 w 7118"/>
                <a:gd name="connsiteY11" fmla="*/ 468513 h 469387"/>
                <a:gd name="connsiteX12" fmla="*/ 1371 w 7118"/>
                <a:gd name="connsiteY12" fmla="*/ 468513 h 469387"/>
                <a:gd name="connsiteX13" fmla="*/ 1371 w 7118"/>
                <a:gd name="connsiteY13" fmla="*/ 465639 h 469387"/>
                <a:gd name="connsiteX14" fmla="*/ 7119 w 7118"/>
                <a:gd name="connsiteY14" fmla="*/ 3324 h 469387"/>
                <a:gd name="connsiteX15" fmla="*/ 7119 w 7118"/>
                <a:gd name="connsiteY15" fmla="*/ 2074 h 469387"/>
                <a:gd name="connsiteX16" fmla="*/ 5619 w 7118"/>
                <a:gd name="connsiteY16" fmla="*/ 75 h 469387"/>
                <a:gd name="connsiteX17" fmla="*/ 4745 w 7118"/>
                <a:gd name="connsiteY17" fmla="*/ 75 h 469387"/>
                <a:gd name="connsiteX18" fmla="*/ 4745 w 7118"/>
                <a:gd name="connsiteY18" fmla="*/ 75 h 469387"/>
                <a:gd name="connsiteX19" fmla="*/ 5994 w 7118"/>
                <a:gd name="connsiteY19" fmla="*/ 1450 h 46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18" h="469387">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w="12483" cap="flat">
              <a:noFill/>
              <a:prstDash val="solid"/>
              <a:miter/>
            </a:ln>
          </p:spPr>
          <p:txBody>
            <a:bodyPr rtlCol="0" anchor="ctr"/>
            <a:lstStyle/>
            <a:p>
              <a:endParaRPr lang="en-US" dirty="0"/>
            </a:p>
          </p:txBody>
        </p:sp>
        <p:sp>
          <p:nvSpPr>
            <p:cNvPr id="1443" name="Freeform: Shape 1442">
              <a:extLst>
                <a:ext uri="{FF2B5EF4-FFF2-40B4-BE49-F238E27FC236}">
                  <a16:creationId xmlns:a16="http://schemas.microsoft.com/office/drawing/2014/main" id="{B0502336-AA52-4193-9DE4-6238B19A0FD3}"/>
                </a:ext>
              </a:extLst>
            </p:cNvPr>
            <p:cNvSpPr/>
            <p:nvPr/>
          </p:nvSpPr>
          <p:spPr>
            <a:xfrm>
              <a:off x="10443268" y="2419667"/>
              <a:ext cx="8251" cy="467938"/>
            </a:xfrm>
            <a:custGeom>
              <a:avLst/>
              <a:gdLst>
                <a:gd name="connsiteX0" fmla="*/ 3249 w 8251"/>
                <a:gd name="connsiteY0" fmla="*/ 466564 h 467938"/>
                <a:gd name="connsiteX1" fmla="*/ 3249 w 8251"/>
                <a:gd name="connsiteY1" fmla="*/ 467938 h 467938"/>
                <a:gd name="connsiteX2" fmla="*/ 3249 w 8251"/>
                <a:gd name="connsiteY2" fmla="*/ 467189 h 467938"/>
                <a:gd name="connsiteX3" fmla="*/ 8246 w 8251"/>
                <a:gd name="connsiteY3" fmla="*/ 6248 h 467938"/>
                <a:gd name="connsiteX4" fmla="*/ 8246 w 8251"/>
                <a:gd name="connsiteY4" fmla="*/ 1874 h 467938"/>
                <a:gd name="connsiteX5" fmla="*/ 6635 w 8251"/>
                <a:gd name="connsiteY5" fmla="*/ 0 h 467938"/>
                <a:gd name="connsiteX6" fmla="*/ 6622 w 8251"/>
                <a:gd name="connsiteY6" fmla="*/ 0 h 467938"/>
                <a:gd name="connsiteX7" fmla="*/ 4998 w 8251"/>
                <a:gd name="connsiteY7" fmla="*/ 1874 h 467938"/>
                <a:gd name="connsiteX8" fmla="*/ 4998 w 8251"/>
                <a:gd name="connsiteY8" fmla="*/ 2749 h 467938"/>
                <a:gd name="connsiteX9" fmla="*/ 0 w 8251"/>
                <a:gd name="connsiteY9" fmla="*/ 463565 h 46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 h="467938">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w="12483" cap="flat">
              <a:noFill/>
              <a:prstDash val="solid"/>
              <a:miter/>
            </a:ln>
          </p:spPr>
          <p:txBody>
            <a:bodyPr rtlCol="0" anchor="ctr"/>
            <a:lstStyle/>
            <a:p>
              <a:endParaRPr lang="en-US" dirty="0"/>
            </a:p>
          </p:txBody>
        </p:sp>
        <p:sp>
          <p:nvSpPr>
            <p:cNvPr id="1444" name="Freeform: Shape 1443">
              <a:extLst>
                <a:ext uri="{FF2B5EF4-FFF2-40B4-BE49-F238E27FC236}">
                  <a16:creationId xmlns:a16="http://schemas.microsoft.com/office/drawing/2014/main" id="{5723DBDC-9090-4AC3-9FE8-0ADFED2C4CA5}"/>
                </a:ext>
              </a:extLst>
            </p:cNvPr>
            <p:cNvSpPr/>
            <p:nvPr/>
          </p:nvSpPr>
          <p:spPr>
            <a:xfrm>
              <a:off x="10447016" y="2887605"/>
              <a:ext cx="37" cy="749"/>
            </a:xfrm>
            <a:custGeom>
              <a:avLst/>
              <a:gdLst>
                <a:gd name="connsiteX0" fmla="*/ 0 w 37"/>
                <a:gd name="connsiteY0" fmla="*/ 0 h 749"/>
                <a:gd name="connsiteX1" fmla="*/ 0 w 37"/>
                <a:gd name="connsiteY1" fmla="*/ 750 h 749"/>
                <a:gd name="connsiteX2" fmla="*/ 0 w 37"/>
                <a:gd name="connsiteY2" fmla="*/ 750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cubicBezTo>
                    <a:pt x="0" y="750"/>
                    <a:pt x="0" y="750"/>
                    <a:pt x="0" y="750"/>
                  </a:cubicBezTo>
                  <a:close/>
                </a:path>
              </a:pathLst>
            </a:custGeom>
            <a:solidFill>
              <a:srgbClr val="000000"/>
            </a:solidFill>
            <a:ln w="12483" cap="flat">
              <a:noFill/>
              <a:prstDash val="solid"/>
              <a:miter/>
            </a:ln>
          </p:spPr>
          <p:txBody>
            <a:bodyPr rtlCol="0" anchor="ctr"/>
            <a:lstStyle/>
            <a:p>
              <a:endParaRPr lang="en-US" dirty="0"/>
            </a:p>
          </p:txBody>
        </p:sp>
        <p:sp>
          <p:nvSpPr>
            <p:cNvPr id="1445" name="Freeform: Shape 1444">
              <a:extLst>
                <a:ext uri="{FF2B5EF4-FFF2-40B4-BE49-F238E27FC236}">
                  <a16:creationId xmlns:a16="http://schemas.microsoft.com/office/drawing/2014/main" id="{39E751DD-FD14-4D4A-9A24-B6801136B6F6}"/>
                </a:ext>
              </a:extLst>
            </p:cNvPr>
            <p:cNvSpPr/>
            <p:nvPr/>
          </p:nvSpPr>
          <p:spPr>
            <a:xfrm>
              <a:off x="10445517" y="288960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46" name="Freeform: Shape 1445">
              <a:extLst>
                <a:ext uri="{FF2B5EF4-FFF2-40B4-BE49-F238E27FC236}">
                  <a16:creationId xmlns:a16="http://schemas.microsoft.com/office/drawing/2014/main" id="{58B7F807-DD81-4196-A873-F480758FB590}"/>
                </a:ext>
              </a:extLst>
            </p:cNvPr>
            <p:cNvSpPr/>
            <p:nvPr/>
          </p:nvSpPr>
          <p:spPr>
            <a:xfrm>
              <a:off x="9916870" y="3848722"/>
              <a:ext cx="3373" cy="99085"/>
            </a:xfrm>
            <a:custGeom>
              <a:avLst/>
              <a:gdLst>
                <a:gd name="connsiteX0" fmla="*/ 3373 w 3373"/>
                <a:gd name="connsiteY0" fmla="*/ 99085 h 99085"/>
                <a:gd name="connsiteX1" fmla="*/ 1874 w 3373"/>
                <a:gd name="connsiteY1" fmla="*/ 625 h 99085"/>
                <a:gd name="connsiteX2" fmla="*/ 999 w 3373"/>
                <a:gd name="connsiteY2" fmla="*/ 625 h 99085"/>
                <a:gd name="connsiteX3" fmla="*/ 0 w 3373"/>
                <a:gd name="connsiteY3" fmla="*/ 625 h 99085"/>
                <a:gd name="connsiteX4" fmla="*/ 0 w 3373"/>
                <a:gd name="connsiteY4" fmla="*/ 625 h 99085"/>
                <a:gd name="connsiteX5" fmla="*/ 0 w 3373"/>
                <a:gd name="connsiteY5" fmla="*/ 625 h 99085"/>
                <a:gd name="connsiteX6" fmla="*/ 0 w 3373"/>
                <a:gd name="connsiteY6" fmla="*/ 0 h 99085"/>
                <a:gd name="connsiteX7" fmla="*/ 1374 w 3373"/>
                <a:gd name="connsiteY7" fmla="*/ 94837 h 9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3" h="99085">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w="12483" cap="flat">
              <a:noFill/>
              <a:prstDash val="solid"/>
              <a:miter/>
            </a:ln>
          </p:spPr>
          <p:txBody>
            <a:bodyPr rtlCol="0" anchor="ctr"/>
            <a:lstStyle/>
            <a:p>
              <a:endParaRPr lang="en-US" dirty="0"/>
            </a:p>
          </p:txBody>
        </p:sp>
        <p:sp>
          <p:nvSpPr>
            <p:cNvPr id="1447" name="Freeform: Shape 1446">
              <a:extLst>
                <a:ext uri="{FF2B5EF4-FFF2-40B4-BE49-F238E27FC236}">
                  <a16:creationId xmlns:a16="http://schemas.microsoft.com/office/drawing/2014/main" id="{E558700B-56EF-4FCA-82A5-633560F46217}"/>
                </a:ext>
              </a:extLst>
            </p:cNvPr>
            <p:cNvSpPr/>
            <p:nvPr/>
          </p:nvSpPr>
          <p:spPr>
            <a:xfrm>
              <a:off x="11193819" y="3701781"/>
              <a:ext cx="19374" cy="338739"/>
            </a:xfrm>
            <a:custGeom>
              <a:avLst/>
              <a:gdLst>
                <a:gd name="connsiteX0" fmla="*/ 19366 w 19374"/>
                <a:gd name="connsiteY0" fmla="*/ 6122 h 338739"/>
                <a:gd name="connsiteX1" fmla="*/ 19366 w 19374"/>
                <a:gd name="connsiteY1" fmla="*/ 1999 h 338739"/>
                <a:gd name="connsiteX2" fmla="*/ 17867 w 19374"/>
                <a:gd name="connsiteY2" fmla="*/ 0 h 338739"/>
                <a:gd name="connsiteX3" fmla="*/ 16243 w 19374"/>
                <a:gd name="connsiteY3" fmla="*/ 1874 h 338739"/>
                <a:gd name="connsiteX4" fmla="*/ 0 w 19374"/>
                <a:gd name="connsiteY4" fmla="*/ 335241 h 338739"/>
                <a:gd name="connsiteX5" fmla="*/ 2999 w 19374"/>
                <a:gd name="connsiteY5" fmla="*/ 338740 h 33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4" h="338739">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w="12483" cap="flat">
              <a:noFill/>
              <a:prstDash val="solid"/>
              <a:miter/>
            </a:ln>
          </p:spPr>
          <p:txBody>
            <a:bodyPr rtlCol="0" anchor="ctr"/>
            <a:lstStyle/>
            <a:p>
              <a:endParaRPr lang="en-US" dirty="0"/>
            </a:p>
          </p:txBody>
        </p:sp>
        <p:sp>
          <p:nvSpPr>
            <p:cNvPr id="1448" name="Freeform: Shape 1447">
              <a:extLst>
                <a:ext uri="{FF2B5EF4-FFF2-40B4-BE49-F238E27FC236}">
                  <a16:creationId xmlns:a16="http://schemas.microsoft.com/office/drawing/2014/main" id="{8681DE08-2FA6-4D66-8EF3-03A8898209FF}"/>
                </a:ext>
              </a:extLst>
            </p:cNvPr>
            <p:cNvSpPr/>
            <p:nvPr/>
          </p:nvSpPr>
          <p:spPr>
            <a:xfrm>
              <a:off x="11313142" y="3930814"/>
              <a:ext cx="108546" cy="126781"/>
            </a:xfrm>
            <a:custGeom>
              <a:avLst/>
              <a:gdLst>
                <a:gd name="connsiteX0" fmla="*/ 0 w 108546"/>
                <a:gd name="connsiteY0" fmla="*/ 4748 h 126781"/>
                <a:gd name="connsiteX1" fmla="*/ 106079 w 108546"/>
                <a:gd name="connsiteY1" fmla="*/ 126200 h 126781"/>
                <a:gd name="connsiteX2" fmla="*/ 106079 w 108546"/>
                <a:gd name="connsiteY2" fmla="*/ 126200 h 126781"/>
                <a:gd name="connsiteX3" fmla="*/ 108178 w 108546"/>
                <a:gd name="connsiteY3" fmla="*/ 126475 h 126781"/>
                <a:gd name="connsiteX4" fmla="*/ 108453 w 108546"/>
                <a:gd name="connsiteY4" fmla="*/ 126200 h 126781"/>
                <a:gd name="connsiteX5" fmla="*/ 108453 w 108546"/>
                <a:gd name="connsiteY5" fmla="*/ 124825 h 126781"/>
                <a:gd name="connsiteX6" fmla="*/ 108453 w 108546"/>
                <a:gd name="connsiteY6" fmla="*/ 124075 h 126781"/>
                <a:gd name="connsiteX7" fmla="*/ 108453 w 108546"/>
                <a:gd name="connsiteY7" fmla="*/ 124075 h 126781"/>
                <a:gd name="connsiteX8" fmla="*/ 107703 w 108546"/>
                <a:gd name="connsiteY8" fmla="*/ 123201 h 126781"/>
                <a:gd name="connsiteX9" fmla="*/ 0 w 108546"/>
                <a:gd name="connsiteY9" fmla="*/ 0 h 12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46" h="126781">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w="12483" cap="flat">
              <a:noFill/>
              <a:prstDash val="solid"/>
              <a:miter/>
            </a:ln>
          </p:spPr>
          <p:txBody>
            <a:bodyPr rtlCol="0" anchor="ctr"/>
            <a:lstStyle/>
            <a:p>
              <a:endParaRPr lang="en-US" dirty="0"/>
            </a:p>
          </p:txBody>
        </p:sp>
        <p:sp>
          <p:nvSpPr>
            <p:cNvPr id="1449" name="Freeform: Shape 1448">
              <a:extLst>
                <a:ext uri="{FF2B5EF4-FFF2-40B4-BE49-F238E27FC236}">
                  <a16:creationId xmlns:a16="http://schemas.microsoft.com/office/drawing/2014/main" id="{E95B7EE4-AE97-4802-B592-E90808792CED}"/>
                </a:ext>
              </a:extLst>
            </p:cNvPr>
            <p:cNvSpPr/>
            <p:nvPr/>
          </p:nvSpPr>
          <p:spPr>
            <a:xfrm>
              <a:off x="6977515" y="5247789"/>
              <a:ext cx="717814" cy="1200271"/>
            </a:xfrm>
            <a:custGeom>
              <a:avLst/>
              <a:gdLst>
                <a:gd name="connsiteX0" fmla="*/ 716565 w 717814"/>
                <a:gd name="connsiteY0" fmla="*/ 1191650 h 1200271"/>
                <a:gd name="connsiteX1" fmla="*/ 0 w 717814"/>
                <a:gd name="connsiteY1" fmla="*/ 0 h 1200271"/>
                <a:gd name="connsiteX2" fmla="*/ 1499 w 717814"/>
                <a:gd name="connsiteY2" fmla="*/ 9122 h 1200271"/>
                <a:gd name="connsiteX3" fmla="*/ 717815 w 717814"/>
                <a:gd name="connsiteY3" fmla="*/ 1200271 h 1200271"/>
                <a:gd name="connsiteX4" fmla="*/ 716565 w 717814"/>
                <a:gd name="connsiteY4" fmla="*/ 1191650 h 1200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814" h="1200271">
                  <a:moveTo>
                    <a:pt x="716565" y="1191650"/>
                  </a:moveTo>
                  <a:lnTo>
                    <a:pt x="0" y="0"/>
                  </a:lnTo>
                  <a:lnTo>
                    <a:pt x="1499" y="9122"/>
                  </a:lnTo>
                  <a:lnTo>
                    <a:pt x="717815" y="1200271"/>
                  </a:lnTo>
                  <a:lnTo>
                    <a:pt x="716565" y="1191650"/>
                  </a:lnTo>
                  <a:close/>
                </a:path>
              </a:pathLst>
            </a:custGeom>
            <a:solidFill>
              <a:srgbClr val="000000"/>
            </a:solidFill>
            <a:ln w="12483" cap="flat">
              <a:noFill/>
              <a:prstDash val="solid"/>
              <a:miter/>
            </a:ln>
          </p:spPr>
          <p:txBody>
            <a:bodyPr rtlCol="0" anchor="ctr"/>
            <a:lstStyle/>
            <a:p>
              <a:endParaRPr lang="en-US" dirty="0"/>
            </a:p>
          </p:txBody>
        </p:sp>
        <p:sp>
          <p:nvSpPr>
            <p:cNvPr id="1450" name="Freeform: Shape 1449">
              <a:extLst>
                <a:ext uri="{FF2B5EF4-FFF2-40B4-BE49-F238E27FC236}">
                  <a16:creationId xmlns:a16="http://schemas.microsoft.com/office/drawing/2014/main" id="{33113EDE-0A47-4EC1-AB92-D823C35E8AC7}"/>
                </a:ext>
              </a:extLst>
            </p:cNvPr>
            <p:cNvSpPr/>
            <p:nvPr/>
          </p:nvSpPr>
          <p:spPr>
            <a:xfrm>
              <a:off x="6957056" y="5232170"/>
              <a:ext cx="62066" cy="265269"/>
            </a:xfrm>
            <a:custGeom>
              <a:avLst/>
              <a:gdLst>
                <a:gd name="connsiteX0" fmla="*/ 48448 w 62066"/>
                <a:gd name="connsiteY0" fmla="*/ 254274 h 265269"/>
                <a:gd name="connsiteX1" fmla="*/ 59730 w 62066"/>
                <a:gd name="connsiteY1" fmla="*/ 254961 h 265269"/>
                <a:gd name="connsiteX2" fmla="*/ 60942 w 62066"/>
                <a:gd name="connsiteY2" fmla="*/ 256773 h 265269"/>
                <a:gd name="connsiteX3" fmla="*/ 62067 w 62066"/>
                <a:gd name="connsiteY3" fmla="*/ 258647 h 265269"/>
                <a:gd name="connsiteX4" fmla="*/ 21959 w 62066"/>
                <a:gd name="connsiteY4" fmla="*/ 24740 h 265269"/>
                <a:gd name="connsiteX5" fmla="*/ 20460 w 62066"/>
                <a:gd name="connsiteY5" fmla="*/ 15619 h 265269"/>
                <a:gd name="connsiteX6" fmla="*/ 18586 w 62066"/>
                <a:gd name="connsiteY6" fmla="*/ 5248 h 265269"/>
                <a:gd name="connsiteX7" fmla="*/ 11964 w 62066"/>
                <a:gd name="connsiteY7" fmla="*/ 8747 h 265269"/>
                <a:gd name="connsiteX8" fmla="*/ 656 w 62066"/>
                <a:gd name="connsiteY8" fmla="*/ 4686 h 265269"/>
                <a:gd name="connsiteX9" fmla="*/ 94 w 62066"/>
                <a:gd name="connsiteY9" fmla="*/ 3124 h 265269"/>
                <a:gd name="connsiteX10" fmla="*/ 94 w 62066"/>
                <a:gd name="connsiteY10" fmla="*/ 0 h 265269"/>
                <a:gd name="connsiteX11" fmla="*/ 94 w 62066"/>
                <a:gd name="connsiteY11" fmla="*/ 1000 h 265269"/>
                <a:gd name="connsiteX12" fmla="*/ 45449 w 62066"/>
                <a:gd name="connsiteY12" fmla="*/ 265269 h 265269"/>
                <a:gd name="connsiteX13" fmla="*/ 45449 w 62066"/>
                <a:gd name="connsiteY13" fmla="*/ 265269 h 265269"/>
                <a:gd name="connsiteX14" fmla="*/ 48448 w 62066"/>
                <a:gd name="connsiteY14" fmla="*/ 254274 h 26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066" h="265269">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w="12483" cap="flat">
              <a:noFill/>
              <a:prstDash val="solid"/>
              <a:miter/>
            </a:ln>
          </p:spPr>
          <p:txBody>
            <a:bodyPr rtlCol="0" anchor="ctr"/>
            <a:lstStyle/>
            <a:p>
              <a:endParaRPr lang="en-US" dirty="0"/>
            </a:p>
          </p:txBody>
        </p:sp>
        <p:sp>
          <p:nvSpPr>
            <p:cNvPr id="1451" name="Freeform: Shape 1450">
              <a:extLst>
                <a:ext uri="{FF2B5EF4-FFF2-40B4-BE49-F238E27FC236}">
                  <a16:creationId xmlns:a16="http://schemas.microsoft.com/office/drawing/2014/main" id="{67E2F179-01B4-4D2B-8DDF-964E4666D36D}"/>
                </a:ext>
              </a:extLst>
            </p:cNvPr>
            <p:cNvSpPr/>
            <p:nvPr/>
          </p:nvSpPr>
          <p:spPr>
            <a:xfrm>
              <a:off x="7477299" y="4959904"/>
              <a:ext cx="874" cy="1999"/>
            </a:xfrm>
            <a:custGeom>
              <a:avLst/>
              <a:gdLst>
                <a:gd name="connsiteX0" fmla="*/ 0 w 874"/>
                <a:gd name="connsiteY0" fmla="*/ 0 h 1999"/>
                <a:gd name="connsiteX1" fmla="*/ 875 w 874"/>
                <a:gd name="connsiteY1" fmla="*/ 1999 h 1999"/>
                <a:gd name="connsiteX2" fmla="*/ 875 w 874"/>
                <a:gd name="connsiteY2" fmla="*/ 1125 h 1999"/>
              </a:gdLst>
              <a:ahLst/>
              <a:cxnLst>
                <a:cxn ang="0">
                  <a:pos x="connsiteX0" y="connsiteY0"/>
                </a:cxn>
                <a:cxn ang="0">
                  <a:pos x="connsiteX1" y="connsiteY1"/>
                </a:cxn>
                <a:cxn ang="0">
                  <a:pos x="connsiteX2" y="connsiteY2"/>
                </a:cxn>
              </a:cxnLst>
              <a:rect l="l" t="t" r="r" b="b"/>
              <a:pathLst>
                <a:path w="874" h="1999">
                  <a:moveTo>
                    <a:pt x="0" y="0"/>
                  </a:moveTo>
                  <a:cubicBezTo>
                    <a:pt x="362" y="625"/>
                    <a:pt x="662" y="1300"/>
                    <a:pt x="875" y="1999"/>
                  </a:cubicBezTo>
                  <a:cubicBezTo>
                    <a:pt x="812" y="1712"/>
                    <a:pt x="812" y="1412"/>
                    <a:pt x="875" y="1125"/>
                  </a:cubicBezTo>
                  <a:close/>
                </a:path>
              </a:pathLst>
            </a:custGeom>
            <a:solidFill>
              <a:srgbClr val="000000"/>
            </a:solidFill>
            <a:ln w="12483" cap="flat">
              <a:noFill/>
              <a:prstDash val="solid"/>
              <a:miter/>
            </a:ln>
          </p:spPr>
          <p:txBody>
            <a:bodyPr rtlCol="0" anchor="ctr"/>
            <a:lstStyle/>
            <a:p>
              <a:endParaRPr lang="en-US" dirty="0"/>
            </a:p>
          </p:txBody>
        </p:sp>
        <p:sp>
          <p:nvSpPr>
            <p:cNvPr id="1452" name="Freeform: Shape 1451">
              <a:extLst>
                <a:ext uri="{FF2B5EF4-FFF2-40B4-BE49-F238E27FC236}">
                  <a16:creationId xmlns:a16="http://schemas.microsoft.com/office/drawing/2014/main" id="{F8E295AD-288E-4DE2-81FE-CF2DD12BC461}"/>
                </a:ext>
              </a:extLst>
            </p:cNvPr>
            <p:cNvSpPr/>
            <p:nvPr/>
          </p:nvSpPr>
          <p:spPr>
            <a:xfrm>
              <a:off x="7475175" y="4971649"/>
              <a:ext cx="1249" cy="1749"/>
            </a:xfrm>
            <a:custGeom>
              <a:avLst/>
              <a:gdLst>
                <a:gd name="connsiteX0" fmla="*/ 1249 w 1249"/>
                <a:gd name="connsiteY0" fmla="*/ 0 h 1749"/>
                <a:gd name="connsiteX1" fmla="*/ 0 w 1249"/>
                <a:gd name="connsiteY1" fmla="*/ 1749 h 1749"/>
                <a:gd name="connsiteX2" fmla="*/ 750 w 1249"/>
                <a:gd name="connsiteY2" fmla="*/ 1000 h 1749"/>
                <a:gd name="connsiteX3" fmla="*/ 1249 w 1249"/>
                <a:gd name="connsiteY3" fmla="*/ 0 h 1749"/>
              </a:gdLst>
              <a:ahLst/>
              <a:cxnLst>
                <a:cxn ang="0">
                  <a:pos x="connsiteX0" y="connsiteY0"/>
                </a:cxn>
                <a:cxn ang="0">
                  <a:pos x="connsiteX1" y="connsiteY1"/>
                </a:cxn>
                <a:cxn ang="0">
                  <a:pos x="connsiteX2" y="connsiteY2"/>
                </a:cxn>
                <a:cxn ang="0">
                  <a:pos x="connsiteX3" y="connsiteY3"/>
                </a:cxn>
              </a:cxnLst>
              <a:rect l="l" t="t" r="r" b="b"/>
              <a:pathLst>
                <a:path w="1249" h="1749">
                  <a:moveTo>
                    <a:pt x="1249" y="0"/>
                  </a:moveTo>
                  <a:cubicBezTo>
                    <a:pt x="899" y="638"/>
                    <a:pt x="487" y="1225"/>
                    <a:pt x="0" y="1749"/>
                  </a:cubicBezTo>
                  <a:lnTo>
                    <a:pt x="750" y="1000"/>
                  </a:lnTo>
                  <a:cubicBezTo>
                    <a:pt x="837" y="638"/>
                    <a:pt x="1012" y="288"/>
                    <a:pt x="1249" y="0"/>
                  </a:cubicBezTo>
                  <a:close/>
                </a:path>
              </a:pathLst>
            </a:custGeom>
            <a:solidFill>
              <a:srgbClr val="000000"/>
            </a:solidFill>
            <a:ln w="12483" cap="flat">
              <a:noFill/>
              <a:prstDash val="solid"/>
              <a:miter/>
            </a:ln>
          </p:spPr>
          <p:txBody>
            <a:bodyPr rtlCol="0" anchor="ctr"/>
            <a:lstStyle/>
            <a:p>
              <a:endParaRPr lang="en-US" dirty="0"/>
            </a:p>
          </p:txBody>
        </p:sp>
        <p:sp>
          <p:nvSpPr>
            <p:cNvPr id="1453" name="Freeform: Shape 1452">
              <a:extLst>
                <a:ext uri="{FF2B5EF4-FFF2-40B4-BE49-F238E27FC236}">
                  <a16:creationId xmlns:a16="http://schemas.microsoft.com/office/drawing/2014/main" id="{C4602092-101C-4012-BFCC-460491688CCD}"/>
                </a:ext>
              </a:extLst>
            </p:cNvPr>
            <p:cNvSpPr/>
            <p:nvPr/>
          </p:nvSpPr>
          <p:spPr>
            <a:xfrm>
              <a:off x="6956431" y="4961528"/>
              <a:ext cx="516370" cy="280555"/>
            </a:xfrm>
            <a:custGeom>
              <a:avLst/>
              <a:gdLst>
                <a:gd name="connsiteX0" fmla="*/ 12588 w 516370"/>
                <a:gd name="connsiteY0" fmla="*/ 279389 h 280555"/>
                <a:gd name="connsiteX1" fmla="*/ 19210 w 516370"/>
                <a:gd name="connsiteY1" fmla="*/ 275890 h 280555"/>
                <a:gd name="connsiteX2" fmla="*/ 516371 w 516370"/>
                <a:gd name="connsiteY2" fmla="*/ 13495 h 280555"/>
                <a:gd name="connsiteX3" fmla="*/ 516371 w 516370"/>
                <a:gd name="connsiteY3" fmla="*/ 13495 h 280555"/>
                <a:gd name="connsiteX4" fmla="*/ 516371 w 516370"/>
                <a:gd name="connsiteY4" fmla="*/ 13495 h 280555"/>
                <a:gd name="connsiteX5" fmla="*/ 505363 w 516370"/>
                <a:gd name="connsiteY5" fmla="*/ 11845 h 280555"/>
                <a:gd name="connsiteX6" fmla="*/ 504751 w 516370"/>
                <a:gd name="connsiteY6" fmla="*/ 10871 h 280555"/>
                <a:gd name="connsiteX7" fmla="*/ 497754 w 516370"/>
                <a:gd name="connsiteY7" fmla="*/ 0 h 280555"/>
                <a:gd name="connsiteX8" fmla="*/ 4342 w 516370"/>
                <a:gd name="connsiteY8" fmla="*/ 260021 h 280555"/>
                <a:gd name="connsiteX9" fmla="*/ 4342 w 516370"/>
                <a:gd name="connsiteY9" fmla="*/ 260646 h 280555"/>
                <a:gd name="connsiteX10" fmla="*/ 2843 w 516370"/>
                <a:gd name="connsiteY10" fmla="*/ 261896 h 280555"/>
                <a:gd name="connsiteX11" fmla="*/ 1718 w 516370"/>
                <a:gd name="connsiteY11" fmla="*/ 263270 h 280555"/>
                <a:gd name="connsiteX12" fmla="*/ 718 w 516370"/>
                <a:gd name="connsiteY12" fmla="*/ 265020 h 280555"/>
                <a:gd name="connsiteX13" fmla="*/ 94 w 516370"/>
                <a:gd name="connsiteY13" fmla="*/ 267018 h 280555"/>
                <a:gd name="connsiteX14" fmla="*/ 94 w 516370"/>
                <a:gd name="connsiteY14" fmla="*/ 268893 h 280555"/>
                <a:gd name="connsiteX15" fmla="*/ 94 w 516370"/>
                <a:gd name="connsiteY15" fmla="*/ 271142 h 280555"/>
                <a:gd name="connsiteX16" fmla="*/ 94 w 516370"/>
                <a:gd name="connsiteY16" fmla="*/ 274266 h 280555"/>
                <a:gd name="connsiteX17" fmla="*/ 10502 w 516370"/>
                <a:gd name="connsiteY17" fmla="*/ 280264 h 280555"/>
                <a:gd name="connsiteX18" fmla="*/ 12588 w 516370"/>
                <a:gd name="connsiteY18" fmla="*/ 279389 h 28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6370" h="280555">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w="12483" cap="flat">
              <a:noFill/>
              <a:prstDash val="solid"/>
              <a:miter/>
            </a:ln>
          </p:spPr>
          <p:txBody>
            <a:bodyPr rtlCol="0" anchor="ctr"/>
            <a:lstStyle/>
            <a:p>
              <a:endParaRPr lang="en-US" dirty="0"/>
            </a:p>
          </p:txBody>
        </p:sp>
        <p:sp>
          <p:nvSpPr>
            <p:cNvPr id="1454" name="Freeform: Shape 1453">
              <a:extLst>
                <a:ext uri="{FF2B5EF4-FFF2-40B4-BE49-F238E27FC236}">
                  <a16:creationId xmlns:a16="http://schemas.microsoft.com/office/drawing/2014/main" id="{C441A039-F2CB-44AD-90C5-05E0BAA29A7B}"/>
                </a:ext>
              </a:extLst>
            </p:cNvPr>
            <p:cNvSpPr/>
            <p:nvPr/>
          </p:nvSpPr>
          <p:spPr>
            <a:xfrm>
              <a:off x="11997096" y="6254888"/>
              <a:ext cx="22240" cy="194672"/>
            </a:xfrm>
            <a:custGeom>
              <a:avLst/>
              <a:gdLst>
                <a:gd name="connsiteX0" fmla="*/ 19366 w 22240"/>
                <a:gd name="connsiteY0" fmla="*/ 0 h 194672"/>
                <a:gd name="connsiteX1" fmla="*/ 0 w 22240"/>
                <a:gd name="connsiteY1" fmla="*/ 193173 h 194672"/>
                <a:gd name="connsiteX2" fmla="*/ 0 w 22240"/>
                <a:gd name="connsiteY2" fmla="*/ 194173 h 194672"/>
                <a:gd name="connsiteX3" fmla="*/ 1624 w 22240"/>
                <a:gd name="connsiteY3" fmla="*/ 192548 h 194672"/>
                <a:gd name="connsiteX4" fmla="*/ 1749 w 22240"/>
                <a:gd name="connsiteY4" fmla="*/ 192548 h 194672"/>
                <a:gd name="connsiteX5" fmla="*/ 3124 w 22240"/>
                <a:gd name="connsiteY5" fmla="*/ 194672 h 194672"/>
                <a:gd name="connsiteX6" fmla="*/ 3124 w 22240"/>
                <a:gd name="connsiteY6" fmla="*/ 193798 h 194672"/>
                <a:gd name="connsiteX7" fmla="*/ 3124 w 22240"/>
                <a:gd name="connsiteY7" fmla="*/ 191049 h 194672"/>
                <a:gd name="connsiteX8" fmla="*/ 22241 w 22240"/>
                <a:gd name="connsiteY8" fmla="*/ 500 h 194672"/>
                <a:gd name="connsiteX9" fmla="*/ 20741 w 22240"/>
                <a:gd name="connsiteY9" fmla="*/ 500 h 194672"/>
                <a:gd name="connsiteX10" fmla="*/ 19366 w 22240"/>
                <a:gd name="connsiteY10" fmla="*/ 0 h 19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0" h="194672">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w="12483" cap="flat">
              <a:noFill/>
              <a:prstDash val="solid"/>
              <a:miter/>
            </a:ln>
          </p:spPr>
          <p:txBody>
            <a:bodyPr rtlCol="0" anchor="ctr"/>
            <a:lstStyle/>
            <a:p>
              <a:endParaRPr lang="en-US" dirty="0"/>
            </a:p>
          </p:txBody>
        </p:sp>
        <p:sp>
          <p:nvSpPr>
            <p:cNvPr id="1455" name="Freeform: Shape 1454">
              <a:extLst>
                <a:ext uri="{FF2B5EF4-FFF2-40B4-BE49-F238E27FC236}">
                  <a16:creationId xmlns:a16="http://schemas.microsoft.com/office/drawing/2014/main" id="{D66F2388-EFD1-413D-AC62-A4866ED1C127}"/>
                </a:ext>
              </a:extLst>
            </p:cNvPr>
            <p:cNvSpPr/>
            <p:nvPr/>
          </p:nvSpPr>
          <p:spPr>
            <a:xfrm>
              <a:off x="9870265" y="5727598"/>
              <a:ext cx="68845" cy="93088"/>
            </a:xfrm>
            <a:custGeom>
              <a:avLst/>
              <a:gdLst>
                <a:gd name="connsiteX0" fmla="*/ 0 w 68845"/>
                <a:gd name="connsiteY0" fmla="*/ 2499 h 93088"/>
                <a:gd name="connsiteX1" fmla="*/ 65971 w 68845"/>
                <a:gd name="connsiteY1" fmla="*/ 93088 h 93088"/>
                <a:gd name="connsiteX2" fmla="*/ 68845 w 68845"/>
                <a:gd name="connsiteY2" fmla="*/ 91339 h 93088"/>
                <a:gd name="connsiteX3" fmla="*/ 2374 w 68845"/>
                <a:gd name="connsiteY3" fmla="*/ 0 h 93088"/>
                <a:gd name="connsiteX4" fmla="*/ 0 w 68845"/>
                <a:gd name="connsiteY4" fmla="*/ 2499 h 93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5" h="93088">
                  <a:moveTo>
                    <a:pt x="0" y="2499"/>
                  </a:moveTo>
                  <a:lnTo>
                    <a:pt x="65971" y="93088"/>
                  </a:lnTo>
                  <a:lnTo>
                    <a:pt x="68845" y="91339"/>
                  </a:lnTo>
                  <a:lnTo>
                    <a:pt x="2374" y="0"/>
                  </a:lnTo>
                  <a:cubicBezTo>
                    <a:pt x="1749" y="975"/>
                    <a:pt x="937" y="1825"/>
                    <a:pt x="0" y="2499"/>
                  </a:cubicBezTo>
                  <a:close/>
                </a:path>
              </a:pathLst>
            </a:custGeom>
            <a:solidFill>
              <a:srgbClr val="000000"/>
            </a:solidFill>
            <a:ln w="12483" cap="flat">
              <a:noFill/>
              <a:prstDash val="solid"/>
              <a:miter/>
            </a:ln>
          </p:spPr>
          <p:txBody>
            <a:bodyPr rtlCol="0" anchor="ctr"/>
            <a:lstStyle/>
            <a:p>
              <a:endParaRPr lang="en-US" dirty="0"/>
            </a:p>
          </p:txBody>
        </p:sp>
        <p:sp>
          <p:nvSpPr>
            <p:cNvPr id="1456" name="Freeform: Shape 1455">
              <a:extLst>
                <a:ext uri="{FF2B5EF4-FFF2-40B4-BE49-F238E27FC236}">
                  <a16:creationId xmlns:a16="http://schemas.microsoft.com/office/drawing/2014/main" id="{5327C523-D526-4E67-8744-DA1853B48443}"/>
                </a:ext>
              </a:extLst>
            </p:cNvPr>
            <p:cNvSpPr/>
            <p:nvPr/>
          </p:nvSpPr>
          <p:spPr>
            <a:xfrm>
              <a:off x="9222170" y="5413598"/>
              <a:ext cx="411072" cy="236280"/>
            </a:xfrm>
            <a:custGeom>
              <a:avLst/>
              <a:gdLst>
                <a:gd name="connsiteX0" fmla="*/ 409698 w 411072"/>
                <a:gd name="connsiteY0" fmla="*/ 0 h 236280"/>
                <a:gd name="connsiteX1" fmla="*/ 2124 w 411072"/>
                <a:gd name="connsiteY1" fmla="*/ 233157 h 236280"/>
                <a:gd name="connsiteX2" fmla="*/ 0 w 411072"/>
                <a:gd name="connsiteY2" fmla="*/ 234406 h 236280"/>
                <a:gd name="connsiteX3" fmla="*/ 0 w 411072"/>
                <a:gd name="connsiteY3" fmla="*/ 234406 h 236280"/>
                <a:gd name="connsiteX4" fmla="*/ 1937 w 411072"/>
                <a:gd name="connsiteY4" fmla="*/ 234344 h 236280"/>
                <a:gd name="connsiteX5" fmla="*/ 1999 w 411072"/>
                <a:gd name="connsiteY5" fmla="*/ 234406 h 236280"/>
                <a:gd name="connsiteX6" fmla="*/ 3374 w 411072"/>
                <a:gd name="connsiteY6" fmla="*/ 236280 h 236280"/>
                <a:gd name="connsiteX7" fmla="*/ 411072 w 411072"/>
                <a:gd name="connsiteY7" fmla="*/ 4123 h 236280"/>
                <a:gd name="connsiteX8" fmla="*/ 409698 w 411072"/>
                <a:gd name="connsiteY8" fmla="*/ 0 h 23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072" h="23628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w="12483" cap="flat">
              <a:noFill/>
              <a:prstDash val="solid"/>
              <a:miter/>
            </a:ln>
          </p:spPr>
          <p:txBody>
            <a:bodyPr rtlCol="0" anchor="ctr"/>
            <a:lstStyle/>
            <a:p>
              <a:endParaRPr lang="en-US" dirty="0"/>
            </a:p>
          </p:txBody>
        </p:sp>
        <p:sp>
          <p:nvSpPr>
            <p:cNvPr id="1457" name="Freeform: Shape 1456">
              <a:extLst>
                <a:ext uri="{FF2B5EF4-FFF2-40B4-BE49-F238E27FC236}">
                  <a16:creationId xmlns:a16="http://schemas.microsoft.com/office/drawing/2014/main" id="{7AF968CA-1FA5-46F9-9DD8-1B2D7C17068C}"/>
                </a:ext>
              </a:extLst>
            </p:cNvPr>
            <p:cNvSpPr/>
            <p:nvPr/>
          </p:nvSpPr>
          <p:spPr>
            <a:xfrm>
              <a:off x="9221296" y="5649379"/>
              <a:ext cx="12494" cy="749"/>
            </a:xfrm>
            <a:custGeom>
              <a:avLst/>
              <a:gdLst>
                <a:gd name="connsiteX0" fmla="*/ 0 w 12494"/>
                <a:gd name="connsiteY0" fmla="*/ 750 h 749"/>
                <a:gd name="connsiteX1" fmla="*/ 0 w 12494"/>
                <a:gd name="connsiteY1" fmla="*/ 750 h 749"/>
                <a:gd name="connsiteX2" fmla="*/ 0 w 12494"/>
                <a:gd name="connsiteY2" fmla="*/ 750 h 749"/>
                <a:gd name="connsiteX3" fmla="*/ 0 w 12494"/>
                <a:gd name="connsiteY3" fmla="*/ 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750"/>
                  </a:cubicBezTo>
                  <a:lnTo>
                    <a:pt x="0" y="750"/>
                  </a:lnTo>
                  <a:cubicBezTo>
                    <a:pt x="0" y="750"/>
                    <a:pt x="0" y="750"/>
                    <a:pt x="0" y="0"/>
                  </a:cubicBezTo>
                  <a:close/>
                </a:path>
              </a:pathLst>
            </a:custGeom>
            <a:solidFill>
              <a:srgbClr val="000000"/>
            </a:solidFill>
            <a:ln w="12483" cap="flat">
              <a:noFill/>
              <a:prstDash val="solid"/>
              <a:miter/>
            </a:ln>
          </p:spPr>
          <p:txBody>
            <a:bodyPr rtlCol="0" anchor="ctr"/>
            <a:lstStyle/>
            <a:p>
              <a:endParaRPr lang="en-US" dirty="0"/>
            </a:p>
          </p:txBody>
        </p:sp>
        <p:sp>
          <p:nvSpPr>
            <p:cNvPr id="1458" name="Freeform: Shape 1457">
              <a:extLst>
                <a:ext uri="{FF2B5EF4-FFF2-40B4-BE49-F238E27FC236}">
                  <a16:creationId xmlns:a16="http://schemas.microsoft.com/office/drawing/2014/main" id="{DCB759D8-ED19-4E29-A055-12EF30DFA774}"/>
                </a:ext>
              </a:extLst>
            </p:cNvPr>
            <p:cNvSpPr/>
            <p:nvPr/>
          </p:nvSpPr>
          <p:spPr>
            <a:xfrm>
              <a:off x="9652438" y="6548339"/>
              <a:ext cx="13416" cy="323552"/>
            </a:xfrm>
            <a:custGeom>
              <a:avLst/>
              <a:gdLst>
                <a:gd name="connsiteX0" fmla="*/ 2546 w 13416"/>
                <a:gd name="connsiteY0" fmla="*/ 1806 h 323552"/>
                <a:gd name="connsiteX1" fmla="*/ 1047 w 13416"/>
                <a:gd name="connsiteY1" fmla="*/ 56 h 323552"/>
                <a:gd name="connsiteX2" fmla="*/ 922 w 13416"/>
                <a:gd name="connsiteY2" fmla="*/ 56 h 323552"/>
                <a:gd name="connsiteX3" fmla="*/ 47 w 13416"/>
                <a:gd name="connsiteY3" fmla="*/ 56 h 323552"/>
                <a:gd name="connsiteX4" fmla="*/ 47 w 13416"/>
                <a:gd name="connsiteY4" fmla="*/ 681 h 323552"/>
                <a:gd name="connsiteX5" fmla="*/ 47 w 13416"/>
                <a:gd name="connsiteY5" fmla="*/ 1306 h 323552"/>
                <a:gd name="connsiteX6" fmla="*/ 47 w 13416"/>
                <a:gd name="connsiteY6" fmla="*/ 4554 h 323552"/>
                <a:gd name="connsiteX7" fmla="*/ 10293 w 13416"/>
                <a:gd name="connsiteY7" fmla="*/ 323552 h 323552"/>
                <a:gd name="connsiteX8" fmla="*/ 13416 w 13416"/>
                <a:gd name="connsiteY8" fmla="*/ 323552 h 323552"/>
                <a:gd name="connsiteX9" fmla="*/ 3171 w 13416"/>
                <a:gd name="connsiteY9" fmla="*/ 2680 h 323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16" h="323552">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w="12483" cap="flat">
              <a:noFill/>
              <a:prstDash val="solid"/>
              <a:miter/>
            </a:ln>
          </p:spPr>
          <p:txBody>
            <a:bodyPr rtlCol="0" anchor="ctr"/>
            <a:lstStyle/>
            <a:p>
              <a:endParaRPr lang="en-US" dirty="0"/>
            </a:p>
          </p:txBody>
        </p:sp>
        <p:sp>
          <p:nvSpPr>
            <p:cNvPr id="1459" name="Freeform: Shape 1458">
              <a:extLst>
                <a:ext uri="{FF2B5EF4-FFF2-40B4-BE49-F238E27FC236}">
                  <a16:creationId xmlns:a16="http://schemas.microsoft.com/office/drawing/2014/main" id="{EF7751D0-B8D8-4806-950D-114B1E61B59F}"/>
                </a:ext>
              </a:extLst>
            </p:cNvPr>
            <p:cNvSpPr/>
            <p:nvPr/>
          </p:nvSpPr>
          <p:spPr>
            <a:xfrm>
              <a:off x="9222046" y="5648074"/>
              <a:ext cx="113700" cy="160116"/>
            </a:xfrm>
            <a:custGeom>
              <a:avLst/>
              <a:gdLst>
                <a:gd name="connsiteX0" fmla="*/ 3373 w 113700"/>
                <a:gd name="connsiteY0" fmla="*/ 2304 h 160116"/>
                <a:gd name="connsiteX1" fmla="*/ 1999 w 113700"/>
                <a:gd name="connsiteY1" fmla="*/ 430 h 160116"/>
                <a:gd name="connsiteX2" fmla="*/ 62 w 113700"/>
                <a:gd name="connsiteY2" fmla="*/ 368 h 160116"/>
                <a:gd name="connsiteX3" fmla="*/ 0 w 113700"/>
                <a:gd name="connsiteY3" fmla="*/ 430 h 160116"/>
                <a:gd name="connsiteX4" fmla="*/ 0 w 113700"/>
                <a:gd name="connsiteY4" fmla="*/ 430 h 160116"/>
                <a:gd name="connsiteX5" fmla="*/ 0 w 113700"/>
                <a:gd name="connsiteY5" fmla="*/ 430 h 160116"/>
                <a:gd name="connsiteX6" fmla="*/ 0 w 113700"/>
                <a:gd name="connsiteY6" fmla="*/ 1055 h 160116"/>
                <a:gd name="connsiteX7" fmla="*/ 0 w 113700"/>
                <a:gd name="connsiteY7" fmla="*/ 1055 h 160116"/>
                <a:gd name="connsiteX8" fmla="*/ 0 w 113700"/>
                <a:gd name="connsiteY8" fmla="*/ 1804 h 160116"/>
                <a:gd name="connsiteX9" fmla="*/ 0 w 113700"/>
                <a:gd name="connsiteY9" fmla="*/ 1804 h 160116"/>
                <a:gd name="connsiteX10" fmla="*/ 110702 w 113700"/>
                <a:gd name="connsiteY10" fmla="*/ 160116 h 160116"/>
                <a:gd name="connsiteX11" fmla="*/ 113701 w 113700"/>
                <a:gd name="connsiteY11" fmla="*/ 158367 h 16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700" h="160116">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w="12483" cap="flat">
              <a:noFill/>
              <a:prstDash val="solid"/>
              <a:miter/>
            </a:ln>
          </p:spPr>
          <p:txBody>
            <a:bodyPr rtlCol="0" anchor="ctr"/>
            <a:lstStyle/>
            <a:p>
              <a:endParaRPr lang="en-US" dirty="0"/>
            </a:p>
          </p:txBody>
        </p:sp>
        <p:sp>
          <p:nvSpPr>
            <p:cNvPr id="1460" name="Freeform: Shape 1459">
              <a:extLst>
                <a:ext uri="{FF2B5EF4-FFF2-40B4-BE49-F238E27FC236}">
                  <a16:creationId xmlns:a16="http://schemas.microsoft.com/office/drawing/2014/main" id="{D1568F36-4231-484B-B1A6-5C5C15CD58D2}"/>
                </a:ext>
              </a:extLst>
            </p:cNvPr>
            <p:cNvSpPr/>
            <p:nvPr/>
          </p:nvSpPr>
          <p:spPr>
            <a:xfrm>
              <a:off x="11736459" y="6602749"/>
              <a:ext cx="25276" cy="270767"/>
            </a:xfrm>
            <a:custGeom>
              <a:avLst/>
              <a:gdLst>
                <a:gd name="connsiteX0" fmla="*/ 25239 w 25276"/>
                <a:gd name="connsiteY0" fmla="*/ 750 h 270767"/>
                <a:gd name="connsiteX1" fmla="*/ 25239 w 25276"/>
                <a:gd name="connsiteY1" fmla="*/ 750 h 270767"/>
                <a:gd name="connsiteX2" fmla="*/ 25239 w 25276"/>
                <a:gd name="connsiteY2" fmla="*/ 0 h 270767"/>
                <a:gd name="connsiteX3" fmla="*/ 25239 w 25276"/>
                <a:gd name="connsiteY3" fmla="*/ 0 h 270767"/>
                <a:gd name="connsiteX4" fmla="*/ 25239 w 25276"/>
                <a:gd name="connsiteY4" fmla="*/ 0 h 270767"/>
                <a:gd name="connsiteX5" fmla="*/ 24614 w 25276"/>
                <a:gd name="connsiteY5" fmla="*/ 0 h 270767"/>
                <a:gd name="connsiteX6" fmla="*/ 23365 w 25276"/>
                <a:gd name="connsiteY6" fmla="*/ 1624 h 270767"/>
                <a:gd name="connsiteX7" fmla="*/ 23365 w 25276"/>
                <a:gd name="connsiteY7" fmla="*/ 5248 h 270767"/>
                <a:gd name="connsiteX8" fmla="*/ 0 w 25276"/>
                <a:gd name="connsiteY8" fmla="*/ 270767 h 270767"/>
                <a:gd name="connsiteX9" fmla="*/ 1499 w 25276"/>
                <a:gd name="connsiteY9" fmla="*/ 270767 h 270767"/>
                <a:gd name="connsiteX10" fmla="*/ 25114 w 25276"/>
                <a:gd name="connsiteY10" fmla="*/ 1999 h 27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76" h="270767">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w="12483" cap="flat">
              <a:noFill/>
              <a:prstDash val="solid"/>
              <a:miter/>
            </a:ln>
          </p:spPr>
          <p:txBody>
            <a:bodyPr rtlCol="0" anchor="ctr"/>
            <a:lstStyle/>
            <a:p>
              <a:endParaRPr lang="en-US" dirty="0"/>
            </a:p>
          </p:txBody>
        </p:sp>
        <p:sp>
          <p:nvSpPr>
            <p:cNvPr id="1461" name="Freeform: Shape 1460">
              <a:extLst>
                <a:ext uri="{FF2B5EF4-FFF2-40B4-BE49-F238E27FC236}">
                  <a16:creationId xmlns:a16="http://schemas.microsoft.com/office/drawing/2014/main" id="{AB37AB7D-CDE0-414B-A10F-0CE72912F007}"/>
                </a:ext>
              </a:extLst>
            </p:cNvPr>
            <p:cNvSpPr/>
            <p:nvPr/>
          </p:nvSpPr>
          <p:spPr>
            <a:xfrm>
              <a:off x="11954989" y="6447805"/>
              <a:ext cx="45381" cy="424461"/>
            </a:xfrm>
            <a:custGeom>
              <a:avLst/>
              <a:gdLst>
                <a:gd name="connsiteX0" fmla="*/ 45355 w 45381"/>
                <a:gd name="connsiteY0" fmla="*/ 2130 h 424461"/>
                <a:gd name="connsiteX1" fmla="*/ 43981 w 45381"/>
                <a:gd name="connsiteY1" fmla="*/ 6 h 424461"/>
                <a:gd name="connsiteX2" fmla="*/ 42232 w 45381"/>
                <a:gd name="connsiteY2" fmla="*/ 1505 h 424461"/>
                <a:gd name="connsiteX3" fmla="*/ 42232 w 45381"/>
                <a:gd name="connsiteY3" fmla="*/ 1630 h 424461"/>
                <a:gd name="connsiteX4" fmla="*/ 42232 w 45381"/>
                <a:gd name="connsiteY4" fmla="*/ 5378 h 424461"/>
                <a:gd name="connsiteX5" fmla="*/ 0 w 45381"/>
                <a:gd name="connsiteY5" fmla="*/ 424461 h 424461"/>
                <a:gd name="connsiteX6" fmla="*/ 3249 w 45381"/>
                <a:gd name="connsiteY6" fmla="*/ 424461 h 424461"/>
                <a:gd name="connsiteX7" fmla="*/ 45355 w 45381"/>
                <a:gd name="connsiteY7" fmla="*/ 6128 h 42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1" h="424461">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w="12483" cap="flat">
              <a:noFill/>
              <a:prstDash val="solid"/>
              <a:miter/>
            </a:ln>
          </p:spPr>
          <p:txBody>
            <a:bodyPr rtlCol="0" anchor="ctr"/>
            <a:lstStyle/>
            <a:p>
              <a:endParaRPr lang="en-US" dirty="0"/>
            </a:p>
          </p:txBody>
        </p:sp>
        <p:sp>
          <p:nvSpPr>
            <p:cNvPr id="1462" name="Freeform: Shape 1461">
              <a:extLst>
                <a:ext uri="{FF2B5EF4-FFF2-40B4-BE49-F238E27FC236}">
                  <a16:creationId xmlns:a16="http://schemas.microsoft.com/office/drawing/2014/main" id="{B76FADD2-4B52-48AB-9060-D66C673BCE57}"/>
                </a:ext>
              </a:extLst>
            </p:cNvPr>
            <p:cNvSpPr/>
            <p:nvPr/>
          </p:nvSpPr>
          <p:spPr>
            <a:xfrm>
              <a:off x="11357748" y="6861771"/>
              <a:ext cx="3748" cy="11245"/>
            </a:xfrm>
            <a:custGeom>
              <a:avLst/>
              <a:gdLst>
                <a:gd name="connsiteX0" fmla="*/ 2874 w 3748"/>
                <a:gd name="connsiteY0" fmla="*/ 0 h 11245"/>
                <a:gd name="connsiteX1" fmla="*/ 2874 w 3748"/>
                <a:gd name="connsiteY1" fmla="*/ 0 h 11245"/>
                <a:gd name="connsiteX2" fmla="*/ 2874 w 3748"/>
                <a:gd name="connsiteY2" fmla="*/ 1249 h 11245"/>
                <a:gd name="connsiteX3" fmla="*/ 962 w 3748"/>
                <a:gd name="connsiteY3" fmla="*/ 1587 h 11245"/>
                <a:gd name="connsiteX4" fmla="*/ 625 w 3748"/>
                <a:gd name="connsiteY4" fmla="*/ 1249 h 11245"/>
                <a:gd name="connsiteX5" fmla="*/ 625 w 3748"/>
                <a:gd name="connsiteY5" fmla="*/ 1249 h 11245"/>
                <a:gd name="connsiteX6" fmla="*/ 0 w 3748"/>
                <a:gd name="connsiteY6" fmla="*/ 11245 h 11245"/>
                <a:gd name="connsiteX7" fmla="*/ 3124 w 3748"/>
                <a:gd name="connsiteY7" fmla="*/ 11245 h 11245"/>
                <a:gd name="connsiteX8" fmla="*/ 3748 w 3748"/>
                <a:gd name="connsiteY8" fmla="*/ 1749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 h="11245">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w="12483" cap="flat">
              <a:noFill/>
              <a:prstDash val="solid"/>
              <a:miter/>
            </a:ln>
          </p:spPr>
          <p:txBody>
            <a:bodyPr rtlCol="0" anchor="ctr"/>
            <a:lstStyle/>
            <a:p>
              <a:endParaRPr lang="en-US" dirty="0"/>
            </a:p>
          </p:txBody>
        </p:sp>
        <p:sp>
          <p:nvSpPr>
            <p:cNvPr id="1463" name="Freeform: Shape 1462">
              <a:extLst>
                <a:ext uri="{FF2B5EF4-FFF2-40B4-BE49-F238E27FC236}">
                  <a16:creationId xmlns:a16="http://schemas.microsoft.com/office/drawing/2014/main" id="{51D5E0BC-E0B6-48A7-8E21-BE609DAB06D9}"/>
                </a:ext>
              </a:extLst>
            </p:cNvPr>
            <p:cNvSpPr/>
            <p:nvPr/>
          </p:nvSpPr>
          <p:spPr>
            <a:xfrm>
              <a:off x="10942302" y="5234544"/>
              <a:ext cx="403575" cy="243278"/>
            </a:xfrm>
            <a:custGeom>
              <a:avLst/>
              <a:gdLst>
                <a:gd name="connsiteX0" fmla="*/ 0 w 403575"/>
                <a:gd name="connsiteY0" fmla="*/ 239530 h 243278"/>
                <a:gd name="connsiteX1" fmla="*/ 0 w 403575"/>
                <a:gd name="connsiteY1" fmla="*/ 242028 h 243278"/>
                <a:gd name="connsiteX2" fmla="*/ 999 w 403575"/>
                <a:gd name="connsiteY2" fmla="*/ 243278 h 243278"/>
                <a:gd name="connsiteX3" fmla="*/ 403575 w 403575"/>
                <a:gd name="connsiteY3" fmla="*/ 3499 h 243278"/>
                <a:gd name="connsiteX4" fmla="*/ 402201 w 403575"/>
                <a:gd name="connsiteY4" fmla="*/ 0 h 24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5" h="243278">
                  <a:moveTo>
                    <a:pt x="0" y="239530"/>
                  </a:moveTo>
                  <a:lnTo>
                    <a:pt x="0" y="242028"/>
                  </a:lnTo>
                  <a:lnTo>
                    <a:pt x="999" y="243278"/>
                  </a:lnTo>
                  <a:lnTo>
                    <a:pt x="403575" y="3499"/>
                  </a:lnTo>
                  <a:cubicBezTo>
                    <a:pt x="402938" y="2411"/>
                    <a:pt x="402476" y="1224"/>
                    <a:pt x="402201" y="0"/>
                  </a:cubicBezTo>
                  <a:close/>
                </a:path>
              </a:pathLst>
            </a:custGeom>
            <a:solidFill>
              <a:srgbClr val="000000"/>
            </a:solidFill>
            <a:ln w="12483" cap="flat">
              <a:noFill/>
              <a:prstDash val="solid"/>
              <a:miter/>
            </a:ln>
          </p:spPr>
          <p:txBody>
            <a:bodyPr rtlCol="0" anchor="ctr"/>
            <a:lstStyle/>
            <a:p>
              <a:endParaRPr lang="en-US" dirty="0"/>
            </a:p>
          </p:txBody>
        </p:sp>
        <p:sp>
          <p:nvSpPr>
            <p:cNvPr id="1464" name="Freeform: Shape 1463">
              <a:extLst>
                <a:ext uri="{FF2B5EF4-FFF2-40B4-BE49-F238E27FC236}">
                  <a16:creationId xmlns:a16="http://schemas.microsoft.com/office/drawing/2014/main" id="{034F9542-1C4B-4044-90D5-81A3ACB62217}"/>
                </a:ext>
              </a:extLst>
            </p:cNvPr>
            <p:cNvSpPr/>
            <p:nvPr/>
          </p:nvSpPr>
          <p:spPr>
            <a:xfrm>
              <a:off x="11850410" y="580244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 name="connsiteX4" fmla="*/ 0 w 12494"/>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12495">
                  <a:moveTo>
                    <a:pt x="0" y="0"/>
                  </a:moveTo>
                  <a:lnTo>
                    <a:pt x="0" y="0"/>
                  </a:lnTo>
                  <a:lnTo>
                    <a:pt x="0" y="0"/>
                  </a:ln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65" name="Freeform: Shape 1464">
              <a:extLst>
                <a:ext uri="{FF2B5EF4-FFF2-40B4-BE49-F238E27FC236}">
                  <a16:creationId xmlns:a16="http://schemas.microsoft.com/office/drawing/2014/main" id="{FFA3B49A-3CB2-4B72-A6E5-B29FFF01744D}"/>
                </a:ext>
              </a:extLst>
            </p:cNvPr>
            <p:cNvSpPr/>
            <p:nvPr/>
          </p:nvSpPr>
          <p:spPr>
            <a:xfrm>
              <a:off x="11363245" y="5206931"/>
              <a:ext cx="484415" cy="593638"/>
            </a:xfrm>
            <a:custGeom>
              <a:avLst/>
              <a:gdLst>
                <a:gd name="connsiteX0" fmla="*/ 250 w 484415"/>
                <a:gd name="connsiteY0" fmla="*/ 0 h 593638"/>
                <a:gd name="connsiteX1" fmla="*/ 0 w 484415"/>
                <a:gd name="connsiteY1" fmla="*/ 5123 h 593638"/>
                <a:gd name="connsiteX2" fmla="*/ 483041 w 484415"/>
                <a:gd name="connsiteY2" fmla="*/ 593638 h 593638"/>
                <a:gd name="connsiteX3" fmla="*/ 484166 w 484415"/>
                <a:gd name="connsiteY3" fmla="*/ 592888 h 593638"/>
                <a:gd name="connsiteX4" fmla="*/ 484416 w 484415"/>
                <a:gd name="connsiteY4" fmla="*/ 589890 h 593638"/>
                <a:gd name="connsiteX5" fmla="*/ 250 w 484415"/>
                <a:gd name="connsiteY5" fmla="*/ 0 h 59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415" h="593638">
                  <a:moveTo>
                    <a:pt x="250" y="0"/>
                  </a:moveTo>
                  <a:lnTo>
                    <a:pt x="0" y="5123"/>
                  </a:lnTo>
                  <a:lnTo>
                    <a:pt x="483041" y="593638"/>
                  </a:lnTo>
                  <a:lnTo>
                    <a:pt x="484166" y="592888"/>
                  </a:lnTo>
                  <a:lnTo>
                    <a:pt x="484416" y="589890"/>
                  </a:lnTo>
                  <a:lnTo>
                    <a:pt x="250" y="0"/>
                  </a:lnTo>
                  <a:close/>
                </a:path>
              </a:pathLst>
            </a:custGeom>
            <a:solidFill>
              <a:srgbClr val="000000"/>
            </a:solidFill>
            <a:ln w="12483" cap="flat">
              <a:noFill/>
              <a:prstDash val="solid"/>
              <a:miter/>
            </a:ln>
          </p:spPr>
          <p:txBody>
            <a:bodyPr rtlCol="0" anchor="ctr"/>
            <a:lstStyle/>
            <a:p>
              <a:endParaRPr lang="en-US" dirty="0"/>
            </a:p>
          </p:txBody>
        </p:sp>
        <p:sp>
          <p:nvSpPr>
            <p:cNvPr id="1466" name="Freeform: Shape 1465">
              <a:extLst>
                <a:ext uri="{FF2B5EF4-FFF2-40B4-BE49-F238E27FC236}">
                  <a16:creationId xmlns:a16="http://schemas.microsoft.com/office/drawing/2014/main" id="{708A2507-3ACD-4B32-82B4-0299DA8D491E}"/>
                </a:ext>
              </a:extLst>
            </p:cNvPr>
            <p:cNvSpPr/>
            <p:nvPr/>
          </p:nvSpPr>
          <p:spPr>
            <a:xfrm>
              <a:off x="11411974" y="5799444"/>
              <a:ext cx="438435" cy="274890"/>
            </a:xfrm>
            <a:custGeom>
              <a:avLst/>
              <a:gdLst>
                <a:gd name="connsiteX0" fmla="*/ 438436 w 438435"/>
                <a:gd name="connsiteY0" fmla="*/ 3124 h 274890"/>
                <a:gd name="connsiteX1" fmla="*/ 437436 w 438435"/>
                <a:gd name="connsiteY1" fmla="*/ 3124 h 274890"/>
                <a:gd name="connsiteX2" fmla="*/ 436049 w 438435"/>
                <a:gd name="connsiteY2" fmla="*/ 1075 h 274890"/>
                <a:gd name="connsiteX3" fmla="*/ 436062 w 438435"/>
                <a:gd name="connsiteY3" fmla="*/ 1000 h 274890"/>
                <a:gd name="connsiteX4" fmla="*/ 436062 w 438435"/>
                <a:gd name="connsiteY4" fmla="*/ 0 h 274890"/>
                <a:gd name="connsiteX5" fmla="*/ 434937 w 438435"/>
                <a:gd name="connsiteY5" fmla="*/ 750 h 274890"/>
                <a:gd name="connsiteX6" fmla="*/ 0 w 438435"/>
                <a:gd name="connsiteY6" fmla="*/ 271142 h 274890"/>
                <a:gd name="connsiteX7" fmla="*/ 875 w 438435"/>
                <a:gd name="connsiteY7" fmla="*/ 272141 h 274890"/>
                <a:gd name="connsiteX8" fmla="*/ 875 w 438435"/>
                <a:gd name="connsiteY8" fmla="*/ 274890 h 274890"/>
                <a:gd name="connsiteX9" fmla="*/ 125 w 438435"/>
                <a:gd name="connsiteY9" fmla="*/ 274890 h 274890"/>
                <a:gd name="connsiteX10" fmla="*/ 125 w 438435"/>
                <a:gd name="connsiteY10" fmla="*/ 274890 h 274890"/>
                <a:gd name="connsiteX11" fmla="*/ 875 w 438435"/>
                <a:gd name="connsiteY11" fmla="*/ 274890 h 274890"/>
                <a:gd name="connsiteX12" fmla="*/ 438185 w 438435"/>
                <a:gd name="connsiteY12" fmla="*/ 3124 h 2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435" h="27489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w="12483" cap="flat">
              <a:noFill/>
              <a:prstDash val="solid"/>
              <a:miter/>
            </a:ln>
          </p:spPr>
          <p:txBody>
            <a:bodyPr rtlCol="0" anchor="ctr"/>
            <a:lstStyle/>
            <a:p>
              <a:endParaRPr lang="en-US" dirty="0"/>
            </a:p>
          </p:txBody>
        </p:sp>
        <p:sp>
          <p:nvSpPr>
            <p:cNvPr id="1467" name="Freeform: Shape 1466">
              <a:extLst>
                <a:ext uri="{FF2B5EF4-FFF2-40B4-BE49-F238E27FC236}">
                  <a16:creationId xmlns:a16="http://schemas.microsoft.com/office/drawing/2014/main" id="{1FF9A9FC-63BF-4213-8B4F-F0B1A81BEE9E}"/>
                </a:ext>
              </a:extLst>
            </p:cNvPr>
            <p:cNvSpPr/>
            <p:nvPr/>
          </p:nvSpPr>
          <p:spPr>
            <a:xfrm>
              <a:off x="11850410" y="5801943"/>
              <a:ext cx="46" cy="624"/>
            </a:xfrm>
            <a:custGeom>
              <a:avLst/>
              <a:gdLst>
                <a:gd name="connsiteX0" fmla="*/ 0 w 46"/>
                <a:gd name="connsiteY0" fmla="*/ 0 h 624"/>
                <a:gd name="connsiteX1" fmla="*/ 0 w 46"/>
                <a:gd name="connsiteY1" fmla="*/ 0 h 624"/>
                <a:gd name="connsiteX2" fmla="*/ 0 w 46"/>
                <a:gd name="connsiteY2" fmla="*/ 625 h 624"/>
              </a:gdLst>
              <a:ahLst/>
              <a:cxnLst>
                <a:cxn ang="0">
                  <a:pos x="connsiteX0" y="connsiteY0"/>
                </a:cxn>
                <a:cxn ang="0">
                  <a:pos x="connsiteX1" y="connsiteY1"/>
                </a:cxn>
                <a:cxn ang="0">
                  <a:pos x="connsiteX2" y="connsiteY2"/>
                </a:cxn>
              </a:cxnLst>
              <a:rect l="l" t="t" r="r" b="b"/>
              <a:pathLst>
                <a:path w="46" h="624">
                  <a:moveTo>
                    <a:pt x="0" y="0"/>
                  </a:moveTo>
                  <a:cubicBezTo>
                    <a:pt x="0" y="0"/>
                    <a:pt x="0" y="0"/>
                    <a:pt x="0" y="0"/>
                  </a:cubicBezTo>
                  <a:cubicBezTo>
                    <a:pt x="63" y="200"/>
                    <a:pt x="63" y="425"/>
                    <a:pt x="0" y="625"/>
                  </a:cubicBezTo>
                  <a:close/>
                </a:path>
              </a:pathLst>
            </a:custGeom>
            <a:solidFill>
              <a:srgbClr val="000000"/>
            </a:solidFill>
            <a:ln w="12483" cap="flat">
              <a:noFill/>
              <a:prstDash val="solid"/>
              <a:miter/>
            </a:ln>
          </p:spPr>
          <p:txBody>
            <a:bodyPr rtlCol="0" anchor="ctr"/>
            <a:lstStyle/>
            <a:p>
              <a:endParaRPr lang="en-US" dirty="0"/>
            </a:p>
          </p:txBody>
        </p:sp>
        <p:sp>
          <p:nvSpPr>
            <p:cNvPr id="1468" name="Freeform: Shape 1467">
              <a:extLst>
                <a:ext uri="{FF2B5EF4-FFF2-40B4-BE49-F238E27FC236}">
                  <a16:creationId xmlns:a16="http://schemas.microsoft.com/office/drawing/2014/main" id="{73CA84D9-BC8D-4CEC-9FB8-9321CDCED432}"/>
                </a:ext>
              </a:extLst>
            </p:cNvPr>
            <p:cNvSpPr/>
            <p:nvPr/>
          </p:nvSpPr>
          <p:spPr>
            <a:xfrm>
              <a:off x="11402853" y="4322033"/>
              <a:ext cx="3891" cy="21616"/>
            </a:xfrm>
            <a:custGeom>
              <a:avLst/>
              <a:gdLst>
                <a:gd name="connsiteX0" fmla="*/ 1499 w 3891"/>
                <a:gd name="connsiteY0" fmla="*/ 1000 h 21616"/>
                <a:gd name="connsiteX1" fmla="*/ 875 w 3891"/>
                <a:gd name="connsiteY1" fmla="*/ 1000 h 21616"/>
                <a:gd name="connsiteX2" fmla="*/ 875 w 3891"/>
                <a:gd name="connsiteY2" fmla="*/ 1000 h 21616"/>
                <a:gd name="connsiteX3" fmla="*/ 875 w 3891"/>
                <a:gd name="connsiteY3" fmla="*/ 1624 h 21616"/>
                <a:gd name="connsiteX4" fmla="*/ 875 w 3891"/>
                <a:gd name="connsiteY4" fmla="*/ 1624 h 21616"/>
                <a:gd name="connsiteX5" fmla="*/ 875 w 3891"/>
                <a:gd name="connsiteY5" fmla="*/ 1624 h 21616"/>
                <a:gd name="connsiteX6" fmla="*/ 875 w 3891"/>
                <a:gd name="connsiteY6" fmla="*/ 2374 h 21616"/>
                <a:gd name="connsiteX7" fmla="*/ 0 w 3891"/>
                <a:gd name="connsiteY7" fmla="*/ 18118 h 21616"/>
                <a:gd name="connsiteX8" fmla="*/ 2999 w 3891"/>
                <a:gd name="connsiteY8" fmla="*/ 21617 h 21616"/>
                <a:gd name="connsiteX9" fmla="*/ 3873 w 3891"/>
                <a:gd name="connsiteY9" fmla="*/ 5873 h 21616"/>
                <a:gd name="connsiteX10" fmla="*/ 3873 w 3891"/>
                <a:gd name="connsiteY10" fmla="*/ 1749 h 21616"/>
                <a:gd name="connsiteX11" fmla="*/ 2874 w 3891"/>
                <a:gd name="connsiteY11" fmla="*/ 0 h 21616"/>
                <a:gd name="connsiteX12" fmla="*/ 2874 w 3891"/>
                <a:gd name="connsiteY12" fmla="*/ 0 h 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1" h="21616">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w="12483" cap="flat">
              <a:noFill/>
              <a:prstDash val="solid"/>
              <a:miter/>
            </a:ln>
          </p:spPr>
          <p:txBody>
            <a:bodyPr rtlCol="0" anchor="ctr"/>
            <a:lstStyle/>
            <a:p>
              <a:endParaRPr lang="en-US" dirty="0"/>
            </a:p>
          </p:txBody>
        </p:sp>
        <p:sp>
          <p:nvSpPr>
            <p:cNvPr id="1469" name="Freeform: Shape 1468">
              <a:extLst>
                <a:ext uri="{FF2B5EF4-FFF2-40B4-BE49-F238E27FC236}">
                  <a16:creationId xmlns:a16="http://schemas.microsoft.com/office/drawing/2014/main" id="{6A59F1DA-3EF5-4B70-AB20-954981A41EAA}"/>
                </a:ext>
              </a:extLst>
            </p:cNvPr>
            <p:cNvSpPr/>
            <p:nvPr/>
          </p:nvSpPr>
          <p:spPr>
            <a:xfrm>
              <a:off x="11847737" y="4930827"/>
              <a:ext cx="79677" cy="872246"/>
            </a:xfrm>
            <a:custGeom>
              <a:avLst/>
              <a:gdLst>
                <a:gd name="connsiteX0" fmla="*/ 76891 w 79677"/>
                <a:gd name="connsiteY0" fmla="*/ 213 h 872246"/>
                <a:gd name="connsiteX1" fmla="*/ 76891 w 79677"/>
                <a:gd name="connsiteY1" fmla="*/ 1213 h 872246"/>
                <a:gd name="connsiteX2" fmla="*/ 49 w 79677"/>
                <a:gd name="connsiteY2" fmla="*/ 865993 h 872246"/>
                <a:gd name="connsiteX3" fmla="*/ 49 w 79677"/>
                <a:gd name="connsiteY3" fmla="*/ 868992 h 872246"/>
                <a:gd name="connsiteX4" fmla="*/ 49 w 79677"/>
                <a:gd name="connsiteY4" fmla="*/ 869992 h 872246"/>
                <a:gd name="connsiteX5" fmla="*/ 1348 w 79677"/>
                <a:gd name="connsiteY5" fmla="*/ 872103 h 872246"/>
                <a:gd name="connsiteX6" fmla="*/ 1424 w 79677"/>
                <a:gd name="connsiteY6" fmla="*/ 872115 h 872246"/>
                <a:gd name="connsiteX7" fmla="*/ 2423 w 79677"/>
                <a:gd name="connsiteY7" fmla="*/ 872115 h 872246"/>
                <a:gd name="connsiteX8" fmla="*/ 2423 w 79677"/>
                <a:gd name="connsiteY8" fmla="*/ 872115 h 872246"/>
                <a:gd name="connsiteX9" fmla="*/ 2423 w 79677"/>
                <a:gd name="connsiteY9" fmla="*/ 872115 h 872246"/>
                <a:gd name="connsiteX10" fmla="*/ 2423 w 79677"/>
                <a:gd name="connsiteY10" fmla="*/ 871491 h 872246"/>
                <a:gd name="connsiteX11" fmla="*/ 2423 w 79677"/>
                <a:gd name="connsiteY11" fmla="*/ 871491 h 872246"/>
                <a:gd name="connsiteX12" fmla="*/ 79639 w 79677"/>
                <a:gd name="connsiteY12" fmla="*/ 2712 h 872246"/>
                <a:gd name="connsiteX13" fmla="*/ 79639 w 79677"/>
                <a:gd name="connsiteY13" fmla="*/ 1713 h 872246"/>
                <a:gd name="connsiteX14" fmla="*/ 79639 w 79677"/>
                <a:gd name="connsiteY14" fmla="*/ 1713 h 872246"/>
                <a:gd name="connsiteX15" fmla="*/ 79639 w 79677"/>
                <a:gd name="connsiteY15" fmla="*/ 963 h 872246"/>
                <a:gd name="connsiteX16" fmla="*/ 78765 w 79677"/>
                <a:gd name="connsiteY16" fmla="*/ 338 h 872246"/>
                <a:gd name="connsiteX17" fmla="*/ 76891 w 79677"/>
                <a:gd name="connsiteY17" fmla="*/ 213 h 87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677" h="872246">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w="12483" cap="flat">
              <a:noFill/>
              <a:prstDash val="solid"/>
              <a:miter/>
            </a:ln>
          </p:spPr>
          <p:txBody>
            <a:bodyPr rtlCol="0" anchor="ctr"/>
            <a:lstStyle/>
            <a:p>
              <a:endParaRPr lang="en-US" dirty="0"/>
            </a:p>
          </p:txBody>
        </p:sp>
        <p:sp>
          <p:nvSpPr>
            <p:cNvPr id="1470" name="Freeform: Shape 1469">
              <a:extLst>
                <a:ext uri="{FF2B5EF4-FFF2-40B4-BE49-F238E27FC236}">
                  <a16:creationId xmlns:a16="http://schemas.microsoft.com/office/drawing/2014/main" id="{10FD9431-0980-46DB-84ED-EC35446081D2}"/>
                </a:ext>
              </a:extLst>
            </p:cNvPr>
            <p:cNvSpPr/>
            <p:nvPr/>
          </p:nvSpPr>
          <p:spPr>
            <a:xfrm>
              <a:off x="11883146" y="3334052"/>
              <a:ext cx="185794" cy="104833"/>
            </a:xfrm>
            <a:custGeom>
              <a:avLst/>
              <a:gdLst>
                <a:gd name="connsiteX0" fmla="*/ 0 w 185794"/>
                <a:gd name="connsiteY0" fmla="*/ 101709 h 104833"/>
                <a:gd name="connsiteX1" fmla="*/ 0 w 185794"/>
                <a:gd name="connsiteY1" fmla="*/ 101709 h 104833"/>
                <a:gd name="connsiteX2" fmla="*/ 1000 w 185794"/>
                <a:gd name="connsiteY2" fmla="*/ 101709 h 104833"/>
                <a:gd name="connsiteX3" fmla="*/ 2499 w 185794"/>
                <a:gd name="connsiteY3" fmla="*/ 103834 h 104833"/>
                <a:gd name="connsiteX4" fmla="*/ 2499 w 185794"/>
                <a:gd name="connsiteY4" fmla="*/ 104833 h 104833"/>
                <a:gd name="connsiteX5" fmla="*/ 185795 w 185794"/>
                <a:gd name="connsiteY5" fmla="*/ 3873 h 104833"/>
                <a:gd name="connsiteX6" fmla="*/ 185795 w 185794"/>
                <a:gd name="connsiteY6" fmla="*/ 875 h 104833"/>
                <a:gd name="connsiteX7" fmla="*/ 184920 w 185794"/>
                <a:gd name="connsiteY7" fmla="*/ 0 h 104833"/>
                <a:gd name="connsiteX8" fmla="*/ 1000 w 185794"/>
                <a:gd name="connsiteY8" fmla="*/ 101335 h 10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794" h="104833">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w="12483" cap="flat">
              <a:noFill/>
              <a:prstDash val="solid"/>
              <a:miter/>
            </a:ln>
          </p:spPr>
          <p:txBody>
            <a:bodyPr rtlCol="0" anchor="ctr"/>
            <a:lstStyle/>
            <a:p>
              <a:endParaRPr lang="en-US" dirty="0"/>
            </a:p>
          </p:txBody>
        </p:sp>
        <p:sp>
          <p:nvSpPr>
            <p:cNvPr id="1471" name="Freeform: Shape 1470">
              <a:extLst>
                <a:ext uri="{FF2B5EF4-FFF2-40B4-BE49-F238E27FC236}">
                  <a16:creationId xmlns:a16="http://schemas.microsoft.com/office/drawing/2014/main" id="{C9B9CBC4-FCD4-4890-A666-87C57BB35D5B}"/>
                </a:ext>
              </a:extLst>
            </p:cNvPr>
            <p:cNvSpPr/>
            <p:nvPr/>
          </p:nvSpPr>
          <p:spPr>
            <a:xfrm>
              <a:off x="11816424" y="3704405"/>
              <a:ext cx="44230" cy="27738"/>
            </a:xfrm>
            <a:custGeom>
              <a:avLst/>
              <a:gdLst>
                <a:gd name="connsiteX0" fmla="*/ 0 w 44230"/>
                <a:gd name="connsiteY0" fmla="*/ 24615 h 27738"/>
                <a:gd name="connsiteX1" fmla="*/ 0 w 44230"/>
                <a:gd name="connsiteY1" fmla="*/ 24615 h 27738"/>
                <a:gd name="connsiteX2" fmla="*/ 875 w 44230"/>
                <a:gd name="connsiteY2" fmla="*/ 24615 h 27738"/>
                <a:gd name="connsiteX3" fmla="*/ 2374 w 44230"/>
                <a:gd name="connsiteY3" fmla="*/ 26577 h 27738"/>
                <a:gd name="connsiteX4" fmla="*/ 2374 w 44230"/>
                <a:gd name="connsiteY4" fmla="*/ 26614 h 27738"/>
                <a:gd name="connsiteX5" fmla="*/ 2374 w 44230"/>
                <a:gd name="connsiteY5" fmla="*/ 27739 h 27738"/>
                <a:gd name="connsiteX6" fmla="*/ 44231 w 44230"/>
                <a:gd name="connsiteY6" fmla="*/ 4373 h 27738"/>
                <a:gd name="connsiteX7" fmla="*/ 44231 w 44230"/>
                <a:gd name="connsiteY7" fmla="*/ 999 h 27738"/>
                <a:gd name="connsiteX8" fmla="*/ 44231 w 44230"/>
                <a:gd name="connsiteY8" fmla="*/ 0 h 27738"/>
                <a:gd name="connsiteX9" fmla="*/ 42981 w 44230"/>
                <a:gd name="connsiteY9" fmla="*/ 750 h 27738"/>
                <a:gd name="connsiteX10" fmla="*/ 875 w 44230"/>
                <a:gd name="connsiteY10" fmla="*/ 24240 h 2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30" h="27738">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w="12483" cap="flat">
              <a:noFill/>
              <a:prstDash val="solid"/>
              <a:miter/>
            </a:ln>
          </p:spPr>
          <p:txBody>
            <a:bodyPr rtlCol="0" anchor="ctr"/>
            <a:lstStyle/>
            <a:p>
              <a:endParaRPr lang="en-US" dirty="0"/>
            </a:p>
          </p:txBody>
        </p:sp>
        <p:sp>
          <p:nvSpPr>
            <p:cNvPr id="1472" name="Freeform: Shape 1471">
              <a:extLst>
                <a:ext uri="{FF2B5EF4-FFF2-40B4-BE49-F238E27FC236}">
                  <a16:creationId xmlns:a16="http://schemas.microsoft.com/office/drawing/2014/main" id="{E3BA0C9A-7369-4B90-9DD5-BB535C2E8FC6}"/>
                </a:ext>
              </a:extLst>
            </p:cNvPr>
            <p:cNvSpPr/>
            <p:nvPr/>
          </p:nvSpPr>
          <p:spPr>
            <a:xfrm>
              <a:off x="11860655" y="3436187"/>
              <a:ext cx="24622" cy="270092"/>
            </a:xfrm>
            <a:custGeom>
              <a:avLst/>
              <a:gdLst>
                <a:gd name="connsiteX0" fmla="*/ 0 w 24622"/>
                <a:gd name="connsiteY0" fmla="*/ 269717 h 270092"/>
                <a:gd name="connsiteX1" fmla="*/ 1624 w 24622"/>
                <a:gd name="connsiteY1" fmla="*/ 268093 h 270092"/>
                <a:gd name="connsiteX2" fmla="*/ 1749 w 24622"/>
                <a:gd name="connsiteY2" fmla="*/ 268093 h 270092"/>
                <a:gd name="connsiteX3" fmla="*/ 3161 w 24622"/>
                <a:gd name="connsiteY3" fmla="*/ 269905 h 270092"/>
                <a:gd name="connsiteX4" fmla="*/ 3124 w 24622"/>
                <a:gd name="connsiteY4" fmla="*/ 270092 h 270092"/>
                <a:gd name="connsiteX5" fmla="*/ 24614 w 24622"/>
                <a:gd name="connsiteY5" fmla="*/ 3199 h 270092"/>
                <a:gd name="connsiteX6" fmla="*/ 24614 w 24622"/>
                <a:gd name="connsiteY6" fmla="*/ 2199 h 270092"/>
                <a:gd name="connsiteX7" fmla="*/ 23115 w 24622"/>
                <a:gd name="connsiteY7" fmla="*/ 75 h 270092"/>
                <a:gd name="connsiteX8" fmla="*/ 22116 w 24622"/>
                <a:gd name="connsiteY8" fmla="*/ 75 h 270092"/>
                <a:gd name="connsiteX9" fmla="*/ 22116 w 24622"/>
                <a:gd name="connsiteY9" fmla="*/ 75 h 270092"/>
                <a:gd name="connsiteX10" fmla="*/ 22116 w 24622"/>
                <a:gd name="connsiteY10" fmla="*/ 700 h 270092"/>
                <a:gd name="connsiteX11" fmla="*/ 22116 w 24622"/>
                <a:gd name="connsiteY11" fmla="*/ 1949 h 270092"/>
                <a:gd name="connsiteX12" fmla="*/ 875 w 24622"/>
                <a:gd name="connsiteY12" fmla="*/ 265094 h 270092"/>
                <a:gd name="connsiteX13" fmla="*/ 875 w 24622"/>
                <a:gd name="connsiteY13" fmla="*/ 267843 h 27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622" h="270092">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w="12483" cap="flat">
              <a:noFill/>
              <a:prstDash val="solid"/>
              <a:miter/>
            </a:ln>
          </p:spPr>
          <p:txBody>
            <a:bodyPr rtlCol="0" anchor="ctr"/>
            <a:lstStyle/>
            <a:p>
              <a:endParaRPr lang="en-US" dirty="0"/>
            </a:p>
          </p:txBody>
        </p:sp>
        <p:sp>
          <p:nvSpPr>
            <p:cNvPr id="1473" name="Freeform: Shape 1472">
              <a:extLst>
                <a:ext uri="{FF2B5EF4-FFF2-40B4-BE49-F238E27FC236}">
                  <a16:creationId xmlns:a16="http://schemas.microsoft.com/office/drawing/2014/main" id="{8D9BF6F1-9BEC-49EA-A3FE-B010B7C7AAAA}"/>
                </a:ext>
              </a:extLst>
            </p:cNvPr>
            <p:cNvSpPr/>
            <p:nvPr/>
          </p:nvSpPr>
          <p:spPr>
            <a:xfrm>
              <a:off x="12098928" y="5537299"/>
              <a:ext cx="106079" cy="130572"/>
            </a:xfrm>
            <a:custGeom>
              <a:avLst/>
              <a:gdLst>
                <a:gd name="connsiteX0" fmla="*/ 0 w 106079"/>
                <a:gd name="connsiteY0" fmla="*/ 4748 h 130572"/>
                <a:gd name="connsiteX1" fmla="*/ 106079 w 106079"/>
                <a:gd name="connsiteY1" fmla="*/ 130573 h 130572"/>
                <a:gd name="connsiteX2" fmla="*/ 106079 w 106079"/>
                <a:gd name="connsiteY2" fmla="*/ 125200 h 130572"/>
                <a:gd name="connsiteX3" fmla="*/ 500 w 106079"/>
                <a:gd name="connsiteY3" fmla="*/ 0 h 130572"/>
                <a:gd name="connsiteX4" fmla="*/ 0 w 106079"/>
                <a:gd name="connsiteY4" fmla="*/ 4748 h 13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079" h="130572">
                  <a:moveTo>
                    <a:pt x="0" y="4748"/>
                  </a:moveTo>
                  <a:lnTo>
                    <a:pt x="106079" y="130573"/>
                  </a:lnTo>
                  <a:lnTo>
                    <a:pt x="106079" y="125200"/>
                  </a:lnTo>
                  <a:lnTo>
                    <a:pt x="500" y="0"/>
                  </a:lnTo>
                  <a:lnTo>
                    <a:pt x="0" y="4748"/>
                  </a:lnTo>
                  <a:close/>
                </a:path>
              </a:pathLst>
            </a:custGeom>
            <a:solidFill>
              <a:srgbClr val="000000"/>
            </a:solidFill>
            <a:ln w="12483" cap="flat">
              <a:noFill/>
              <a:prstDash val="solid"/>
              <a:miter/>
            </a:ln>
          </p:spPr>
          <p:txBody>
            <a:bodyPr rtlCol="0" anchor="ctr"/>
            <a:lstStyle/>
            <a:p>
              <a:endParaRPr lang="en-US" dirty="0"/>
            </a:p>
          </p:txBody>
        </p:sp>
        <p:sp>
          <p:nvSpPr>
            <p:cNvPr id="1474" name="Freeform: Shape 1473">
              <a:extLst>
                <a:ext uri="{FF2B5EF4-FFF2-40B4-BE49-F238E27FC236}">
                  <a16:creationId xmlns:a16="http://schemas.microsoft.com/office/drawing/2014/main" id="{63AD8F98-CE0D-4969-B3FC-A0B61FE4D7F7}"/>
                </a:ext>
              </a:extLst>
            </p:cNvPr>
            <p:cNvSpPr/>
            <p:nvPr/>
          </p:nvSpPr>
          <p:spPr>
            <a:xfrm>
              <a:off x="11970608" y="3967425"/>
              <a:ext cx="70595" cy="602884"/>
            </a:xfrm>
            <a:custGeom>
              <a:avLst/>
              <a:gdLst>
                <a:gd name="connsiteX0" fmla="*/ 65472 w 70595"/>
                <a:gd name="connsiteY0" fmla="*/ 9496 h 602884"/>
                <a:gd name="connsiteX1" fmla="*/ 53977 w 70595"/>
                <a:gd name="connsiteY1" fmla="*/ 15994 h 602884"/>
                <a:gd name="connsiteX2" fmla="*/ 50978 w 70595"/>
                <a:gd name="connsiteY2" fmla="*/ 17743 h 602884"/>
                <a:gd name="connsiteX3" fmla="*/ 0 w 70595"/>
                <a:gd name="connsiteY3" fmla="*/ 584267 h 602884"/>
                <a:gd name="connsiteX4" fmla="*/ 13244 w 70595"/>
                <a:gd name="connsiteY4" fmla="*/ 599261 h 602884"/>
                <a:gd name="connsiteX5" fmla="*/ 16493 w 70595"/>
                <a:gd name="connsiteY5" fmla="*/ 602885 h 602884"/>
                <a:gd name="connsiteX6" fmla="*/ 70595 w 70595"/>
                <a:gd name="connsiteY6" fmla="*/ 875 h 602884"/>
                <a:gd name="connsiteX7" fmla="*/ 70595 w 70595"/>
                <a:gd name="connsiteY7" fmla="*/ 0 h 602884"/>
                <a:gd name="connsiteX8" fmla="*/ 65472 w 70595"/>
                <a:gd name="connsiteY8" fmla="*/ 9496 h 60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595" h="602884">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w="12483" cap="flat">
              <a:noFill/>
              <a:prstDash val="solid"/>
              <a:miter/>
            </a:ln>
          </p:spPr>
          <p:txBody>
            <a:bodyPr rtlCol="0" anchor="ctr"/>
            <a:lstStyle/>
            <a:p>
              <a:endParaRPr lang="en-US" dirty="0"/>
            </a:p>
          </p:txBody>
        </p:sp>
        <p:sp>
          <p:nvSpPr>
            <p:cNvPr id="1475" name="Freeform: Shape 1474">
              <a:extLst>
                <a:ext uri="{FF2B5EF4-FFF2-40B4-BE49-F238E27FC236}">
                  <a16:creationId xmlns:a16="http://schemas.microsoft.com/office/drawing/2014/main" id="{25E613E0-E613-4D14-9697-4B0BF7F5EF52}"/>
                </a:ext>
              </a:extLst>
            </p:cNvPr>
            <p:cNvSpPr/>
            <p:nvPr/>
          </p:nvSpPr>
          <p:spPr>
            <a:xfrm>
              <a:off x="12033206" y="3955804"/>
              <a:ext cx="1624" cy="12495"/>
            </a:xfrm>
            <a:custGeom>
              <a:avLst/>
              <a:gdLst>
                <a:gd name="connsiteX0" fmla="*/ 0 w 1624"/>
                <a:gd name="connsiteY0" fmla="*/ 0 h 12495"/>
                <a:gd name="connsiteX1" fmla="*/ 0 w 1624"/>
                <a:gd name="connsiteY1" fmla="*/ 0 h 12495"/>
                <a:gd name="connsiteX2" fmla="*/ 1624 w 1624"/>
                <a:gd name="connsiteY2" fmla="*/ 0 h 12495"/>
              </a:gdLst>
              <a:ahLst/>
              <a:cxnLst>
                <a:cxn ang="0">
                  <a:pos x="connsiteX0" y="connsiteY0"/>
                </a:cxn>
                <a:cxn ang="0">
                  <a:pos x="connsiteX1" y="connsiteY1"/>
                </a:cxn>
                <a:cxn ang="0">
                  <a:pos x="connsiteX2" y="connsiteY2"/>
                </a:cxn>
              </a:cxnLst>
              <a:rect l="l" t="t" r="r" b="b"/>
              <a:pathLst>
                <a:path w="1624" h="12495">
                  <a:moveTo>
                    <a:pt x="0" y="0"/>
                  </a:moveTo>
                  <a:lnTo>
                    <a:pt x="0" y="0"/>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476" name="Freeform: Shape 1475">
              <a:extLst>
                <a:ext uri="{FF2B5EF4-FFF2-40B4-BE49-F238E27FC236}">
                  <a16:creationId xmlns:a16="http://schemas.microsoft.com/office/drawing/2014/main" id="{41952F98-73F3-416A-A596-42E56673781B}"/>
                </a:ext>
              </a:extLst>
            </p:cNvPr>
            <p:cNvSpPr/>
            <p:nvPr/>
          </p:nvSpPr>
          <p:spPr>
            <a:xfrm>
              <a:off x="11787062" y="3728895"/>
              <a:ext cx="31632" cy="366354"/>
            </a:xfrm>
            <a:custGeom>
              <a:avLst/>
              <a:gdLst>
                <a:gd name="connsiteX0" fmla="*/ 28488 w 31632"/>
                <a:gd name="connsiteY0" fmla="*/ 1999 h 366354"/>
                <a:gd name="connsiteX1" fmla="*/ 28488 w 31632"/>
                <a:gd name="connsiteY1" fmla="*/ 1999 h 366354"/>
                <a:gd name="connsiteX2" fmla="*/ 28488 w 31632"/>
                <a:gd name="connsiteY2" fmla="*/ 2999 h 366354"/>
                <a:gd name="connsiteX3" fmla="*/ 0 w 31632"/>
                <a:gd name="connsiteY3" fmla="*/ 366354 h 366354"/>
                <a:gd name="connsiteX4" fmla="*/ 3374 w 31632"/>
                <a:gd name="connsiteY4" fmla="*/ 364480 h 366354"/>
                <a:gd name="connsiteX5" fmla="*/ 31611 w 31632"/>
                <a:gd name="connsiteY5" fmla="*/ 3499 h 366354"/>
                <a:gd name="connsiteX6" fmla="*/ 31611 w 31632"/>
                <a:gd name="connsiteY6" fmla="*/ 1999 h 366354"/>
                <a:gd name="connsiteX7" fmla="*/ 30149 w 31632"/>
                <a:gd name="connsiteY7" fmla="*/ 0 h 366354"/>
                <a:gd name="connsiteX8" fmla="*/ 30112 w 31632"/>
                <a:gd name="connsiteY8" fmla="*/ 0 h 366354"/>
                <a:gd name="connsiteX9" fmla="*/ 29237 w 31632"/>
                <a:gd name="connsiteY9" fmla="*/ 0 h 366354"/>
                <a:gd name="connsiteX10" fmla="*/ 29237 w 31632"/>
                <a:gd name="connsiteY10" fmla="*/ 625 h 366354"/>
                <a:gd name="connsiteX11" fmla="*/ 28488 w 31632"/>
                <a:gd name="connsiteY11" fmla="*/ 1999 h 3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32" h="366354">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w="12483" cap="flat">
              <a:noFill/>
              <a:prstDash val="solid"/>
              <a:miter/>
            </a:ln>
          </p:spPr>
          <p:txBody>
            <a:bodyPr rtlCol="0" anchor="ctr"/>
            <a:lstStyle/>
            <a:p>
              <a:endParaRPr lang="en-US" dirty="0"/>
            </a:p>
          </p:txBody>
        </p:sp>
        <p:sp>
          <p:nvSpPr>
            <p:cNvPr id="1477" name="Freeform: Shape 1476">
              <a:extLst>
                <a:ext uri="{FF2B5EF4-FFF2-40B4-BE49-F238E27FC236}">
                  <a16:creationId xmlns:a16="http://schemas.microsoft.com/office/drawing/2014/main" id="{970685D6-E31A-4634-92A9-AE94E39099F0}"/>
                </a:ext>
              </a:extLst>
            </p:cNvPr>
            <p:cNvSpPr/>
            <p:nvPr/>
          </p:nvSpPr>
          <p:spPr>
            <a:xfrm>
              <a:off x="11831293" y="3703399"/>
              <a:ext cx="32532" cy="366234"/>
            </a:xfrm>
            <a:custGeom>
              <a:avLst/>
              <a:gdLst>
                <a:gd name="connsiteX0" fmla="*/ 0 w 32532"/>
                <a:gd name="connsiteY0" fmla="*/ 366235 h 366234"/>
                <a:gd name="connsiteX1" fmla="*/ 3373 w 32532"/>
                <a:gd name="connsiteY1" fmla="*/ 364360 h 366234"/>
                <a:gd name="connsiteX2" fmla="*/ 32486 w 32532"/>
                <a:gd name="connsiteY2" fmla="*/ 2005 h 366234"/>
                <a:gd name="connsiteX3" fmla="*/ 31299 w 32532"/>
                <a:gd name="connsiteY3" fmla="*/ 43 h 366234"/>
                <a:gd name="connsiteX4" fmla="*/ 31112 w 32532"/>
                <a:gd name="connsiteY4" fmla="*/ 6 h 366234"/>
                <a:gd name="connsiteX5" fmla="*/ 29362 w 32532"/>
                <a:gd name="connsiteY5" fmla="*/ 1505 h 366234"/>
                <a:gd name="connsiteX6" fmla="*/ 29362 w 32532"/>
                <a:gd name="connsiteY6" fmla="*/ 1630 h 366234"/>
                <a:gd name="connsiteX7" fmla="*/ 29362 w 32532"/>
                <a:gd name="connsiteY7" fmla="*/ 5004 h 36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32" h="366234">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w="12483" cap="flat">
              <a:noFill/>
              <a:prstDash val="solid"/>
              <a:miter/>
            </a:ln>
          </p:spPr>
          <p:txBody>
            <a:bodyPr rtlCol="0" anchor="ctr"/>
            <a:lstStyle/>
            <a:p>
              <a:endParaRPr lang="en-US" dirty="0"/>
            </a:p>
          </p:txBody>
        </p:sp>
        <p:sp>
          <p:nvSpPr>
            <p:cNvPr id="1478" name="Freeform: Shape 1477">
              <a:extLst>
                <a:ext uri="{FF2B5EF4-FFF2-40B4-BE49-F238E27FC236}">
                  <a16:creationId xmlns:a16="http://schemas.microsoft.com/office/drawing/2014/main" id="{4CEE3BCC-EC36-4989-8863-1254ABE8268C}"/>
                </a:ext>
              </a:extLst>
            </p:cNvPr>
            <p:cNvSpPr/>
            <p:nvPr/>
          </p:nvSpPr>
          <p:spPr>
            <a:xfrm>
              <a:off x="11080492" y="5707356"/>
              <a:ext cx="41232" cy="777814"/>
            </a:xfrm>
            <a:custGeom>
              <a:avLst/>
              <a:gdLst>
                <a:gd name="connsiteX0" fmla="*/ 41232 w 41232"/>
                <a:gd name="connsiteY0" fmla="*/ 2124 h 777814"/>
                <a:gd name="connsiteX1" fmla="*/ 39483 w 41232"/>
                <a:gd name="connsiteY1" fmla="*/ 0 h 777814"/>
                <a:gd name="connsiteX2" fmla="*/ 38108 w 41232"/>
                <a:gd name="connsiteY2" fmla="*/ 875 h 777814"/>
                <a:gd name="connsiteX3" fmla="*/ 0 w 41232"/>
                <a:gd name="connsiteY3" fmla="*/ 777815 h 777814"/>
                <a:gd name="connsiteX4" fmla="*/ 3249 w 41232"/>
                <a:gd name="connsiteY4" fmla="*/ 777815 h 7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2" h="777814">
                  <a:moveTo>
                    <a:pt x="41232" y="2124"/>
                  </a:moveTo>
                  <a:lnTo>
                    <a:pt x="39483" y="0"/>
                  </a:lnTo>
                  <a:lnTo>
                    <a:pt x="38108" y="875"/>
                  </a:lnTo>
                  <a:lnTo>
                    <a:pt x="0" y="777815"/>
                  </a:lnTo>
                  <a:cubicBezTo>
                    <a:pt x="1062" y="777503"/>
                    <a:pt x="2186" y="777503"/>
                    <a:pt x="3249" y="777815"/>
                  </a:cubicBezTo>
                  <a:close/>
                </a:path>
              </a:pathLst>
            </a:custGeom>
            <a:solidFill>
              <a:srgbClr val="000000"/>
            </a:solidFill>
            <a:ln w="12483" cap="flat">
              <a:noFill/>
              <a:prstDash val="solid"/>
              <a:miter/>
            </a:ln>
          </p:spPr>
          <p:txBody>
            <a:bodyPr rtlCol="0" anchor="ctr"/>
            <a:lstStyle/>
            <a:p>
              <a:endParaRPr lang="en-US" dirty="0"/>
            </a:p>
          </p:txBody>
        </p:sp>
        <p:sp>
          <p:nvSpPr>
            <p:cNvPr id="1479" name="Freeform: Shape 1478">
              <a:extLst>
                <a:ext uri="{FF2B5EF4-FFF2-40B4-BE49-F238E27FC236}">
                  <a16:creationId xmlns:a16="http://schemas.microsoft.com/office/drawing/2014/main" id="{C22A1597-1D69-4996-AED4-7AD6C5999D98}"/>
                </a:ext>
              </a:extLst>
            </p:cNvPr>
            <p:cNvSpPr/>
            <p:nvPr/>
          </p:nvSpPr>
          <p:spPr>
            <a:xfrm>
              <a:off x="11085865" y="6502289"/>
              <a:ext cx="274381" cy="360569"/>
            </a:xfrm>
            <a:custGeom>
              <a:avLst/>
              <a:gdLst>
                <a:gd name="connsiteX0" fmla="*/ 274381 w 274381"/>
                <a:gd name="connsiteY0" fmla="*/ 358108 h 360569"/>
                <a:gd name="connsiteX1" fmla="*/ 274381 w 274381"/>
                <a:gd name="connsiteY1" fmla="*/ 358108 h 360569"/>
                <a:gd name="connsiteX2" fmla="*/ 271883 w 274381"/>
                <a:gd name="connsiteY2" fmla="*/ 354734 h 360569"/>
                <a:gd name="connsiteX3" fmla="*/ 2374 w 274381"/>
                <a:gd name="connsiteY3" fmla="*/ 0 h 360569"/>
                <a:gd name="connsiteX4" fmla="*/ 0 w 274381"/>
                <a:gd name="connsiteY4" fmla="*/ 2624 h 360569"/>
                <a:gd name="connsiteX5" fmla="*/ 271008 w 274381"/>
                <a:gd name="connsiteY5" fmla="*/ 359981 h 360569"/>
                <a:gd name="connsiteX6" fmla="*/ 271008 w 274381"/>
                <a:gd name="connsiteY6" fmla="*/ 359981 h 360569"/>
                <a:gd name="connsiteX7" fmla="*/ 272920 w 274381"/>
                <a:gd name="connsiteY7" fmla="*/ 360319 h 360569"/>
                <a:gd name="connsiteX8" fmla="*/ 273257 w 274381"/>
                <a:gd name="connsiteY8" fmla="*/ 359981 h 360569"/>
                <a:gd name="connsiteX9" fmla="*/ 273257 w 274381"/>
                <a:gd name="connsiteY9" fmla="*/ 358732 h 360569"/>
                <a:gd name="connsiteX10" fmla="*/ 273257 w 274381"/>
                <a:gd name="connsiteY10" fmla="*/ 358732 h 360569"/>
                <a:gd name="connsiteX11" fmla="*/ 274381 w 274381"/>
                <a:gd name="connsiteY11" fmla="*/ 358108 h 36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381" h="360569">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w="12483" cap="flat">
              <a:noFill/>
              <a:prstDash val="solid"/>
              <a:miter/>
            </a:ln>
          </p:spPr>
          <p:txBody>
            <a:bodyPr rtlCol="0" anchor="ctr"/>
            <a:lstStyle/>
            <a:p>
              <a:endParaRPr lang="en-US" dirty="0"/>
            </a:p>
          </p:txBody>
        </p:sp>
        <p:sp>
          <p:nvSpPr>
            <p:cNvPr id="1480" name="Freeform: Shape 1479">
              <a:extLst>
                <a:ext uri="{FF2B5EF4-FFF2-40B4-BE49-F238E27FC236}">
                  <a16:creationId xmlns:a16="http://schemas.microsoft.com/office/drawing/2014/main" id="{44BB90B7-40ED-44A6-A7A1-00909BA42FA4}"/>
                </a:ext>
              </a:extLst>
            </p:cNvPr>
            <p:cNvSpPr/>
            <p:nvPr/>
          </p:nvSpPr>
          <p:spPr>
            <a:xfrm>
              <a:off x="11120350" y="5703608"/>
              <a:ext cx="291873" cy="370227"/>
            </a:xfrm>
            <a:custGeom>
              <a:avLst/>
              <a:gdLst>
                <a:gd name="connsiteX0" fmla="*/ 291874 w 291873"/>
                <a:gd name="connsiteY0" fmla="*/ 368353 h 370227"/>
                <a:gd name="connsiteX1" fmla="*/ 290999 w 291873"/>
                <a:gd name="connsiteY1" fmla="*/ 367353 h 370227"/>
                <a:gd name="connsiteX2" fmla="*/ 1124 w 291873"/>
                <a:gd name="connsiteY2" fmla="*/ 0 h 370227"/>
                <a:gd name="connsiteX3" fmla="*/ 1124 w 291873"/>
                <a:gd name="connsiteY3" fmla="*/ 0 h 370227"/>
                <a:gd name="connsiteX4" fmla="*/ 1124 w 291873"/>
                <a:gd name="connsiteY4" fmla="*/ 0 h 370227"/>
                <a:gd name="connsiteX5" fmla="*/ 1124 w 291873"/>
                <a:gd name="connsiteY5" fmla="*/ 0 h 370227"/>
                <a:gd name="connsiteX6" fmla="*/ 1124 w 291873"/>
                <a:gd name="connsiteY6" fmla="*/ 1499 h 370227"/>
                <a:gd name="connsiteX7" fmla="*/ 1124 w 291873"/>
                <a:gd name="connsiteY7" fmla="*/ 2249 h 370227"/>
                <a:gd name="connsiteX8" fmla="*/ 1124 w 291873"/>
                <a:gd name="connsiteY8" fmla="*/ 2249 h 370227"/>
                <a:gd name="connsiteX9" fmla="*/ 1124 w 291873"/>
                <a:gd name="connsiteY9" fmla="*/ 2249 h 370227"/>
                <a:gd name="connsiteX10" fmla="*/ 0 w 291873"/>
                <a:gd name="connsiteY10" fmla="*/ 2999 h 370227"/>
                <a:gd name="connsiteX11" fmla="*/ 1749 w 291873"/>
                <a:gd name="connsiteY11" fmla="*/ 5123 h 370227"/>
                <a:gd name="connsiteX12" fmla="*/ 289125 w 291873"/>
                <a:gd name="connsiteY12" fmla="*/ 369602 h 370227"/>
                <a:gd name="connsiteX13" fmla="*/ 289125 w 291873"/>
                <a:gd name="connsiteY13" fmla="*/ 370227 h 370227"/>
                <a:gd name="connsiteX14" fmla="*/ 289125 w 291873"/>
                <a:gd name="connsiteY14" fmla="*/ 370227 h 370227"/>
                <a:gd name="connsiteX15" fmla="*/ 289125 w 291873"/>
                <a:gd name="connsiteY15" fmla="*/ 370227 h 370227"/>
                <a:gd name="connsiteX16" fmla="*/ 289750 w 291873"/>
                <a:gd name="connsiteY16" fmla="*/ 370227 h 370227"/>
                <a:gd name="connsiteX17" fmla="*/ 290499 w 291873"/>
                <a:gd name="connsiteY17" fmla="*/ 370227 h 370227"/>
                <a:gd name="connsiteX18" fmla="*/ 291874 w 291873"/>
                <a:gd name="connsiteY18" fmla="*/ 368353 h 37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873" h="370227">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w="12483" cap="flat">
              <a:noFill/>
              <a:prstDash val="solid"/>
              <a:miter/>
            </a:ln>
          </p:spPr>
          <p:txBody>
            <a:bodyPr rtlCol="0" anchor="ctr"/>
            <a:lstStyle/>
            <a:p>
              <a:endParaRPr lang="en-US" dirty="0"/>
            </a:p>
          </p:txBody>
        </p:sp>
        <p:sp>
          <p:nvSpPr>
            <p:cNvPr id="1481" name="Freeform: Shape 1480">
              <a:extLst>
                <a:ext uri="{FF2B5EF4-FFF2-40B4-BE49-F238E27FC236}">
                  <a16:creationId xmlns:a16="http://schemas.microsoft.com/office/drawing/2014/main" id="{DB71F52C-4118-450E-BD6E-F856CA920445}"/>
                </a:ext>
              </a:extLst>
            </p:cNvPr>
            <p:cNvSpPr/>
            <p:nvPr/>
          </p:nvSpPr>
          <p:spPr>
            <a:xfrm>
              <a:off x="11273909" y="4124237"/>
              <a:ext cx="23365" cy="21366"/>
            </a:xfrm>
            <a:custGeom>
              <a:avLst/>
              <a:gdLst>
                <a:gd name="connsiteX0" fmla="*/ 10246 w 23365"/>
                <a:gd name="connsiteY0" fmla="*/ 6497 h 21366"/>
                <a:gd name="connsiteX1" fmla="*/ 10246 w 23365"/>
                <a:gd name="connsiteY1" fmla="*/ 0 h 21366"/>
                <a:gd name="connsiteX2" fmla="*/ 0 w 23365"/>
                <a:gd name="connsiteY2" fmla="*/ 5748 h 21366"/>
                <a:gd name="connsiteX3" fmla="*/ 2249 w 23365"/>
                <a:gd name="connsiteY3" fmla="*/ 8371 h 21366"/>
                <a:gd name="connsiteX4" fmla="*/ 2249 w 23365"/>
                <a:gd name="connsiteY4" fmla="*/ 8371 h 21366"/>
                <a:gd name="connsiteX5" fmla="*/ 3749 w 23365"/>
                <a:gd name="connsiteY5" fmla="*/ 9621 h 21366"/>
                <a:gd name="connsiteX6" fmla="*/ 4873 w 23365"/>
                <a:gd name="connsiteY6" fmla="*/ 10496 h 21366"/>
                <a:gd name="connsiteX7" fmla="*/ 14244 w 23365"/>
                <a:gd name="connsiteY7" fmla="*/ 21366 h 21366"/>
                <a:gd name="connsiteX8" fmla="*/ 16243 w 23365"/>
                <a:gd name="connsiteY8" fmla="*/ 20242 h 21366"/>
                <a:gd name="connsiteX9" fmla="*/ 19492 w 23365"/>
                <a:gd name="connsiteY9" fmla="*/ 18492 h 21366"/>
                <a:gd name="connsiteX10" fmla="*/ 22365 w 23365"/>
                <a:gd name="connsiteY10" fmla="*/ 16868 h 21366"/>
                <a:gd name="connsiteX11" fmla="*/ 23365 w 23365"/>
                <a:gd name="connsiteY11" fmla="*/ 15994 h 21366"/>
                <a:gd name="connsiteX12" fmla="*/ 17992 w 23365"/>
                <a:gd name="connsiteY12" fmla="*/ 17868 h 21366"/>
                <a:gd name="connsiteX13" fmla="*/ 10246 w 23365"/>
                <a:gd name="connsiteY13" fmla="*/ 6497 h 2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65" h="21366">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w="12483" cap="flat">
              <a:noFill/>
              <a:prstDash val="solid"/>
              <a:miter/>
            </a:ln>
          </p:spPr>
          <p:txBody>
            <a:bodyPr rtlCol="0" anchor="ctr"/>
            <a:lstStyle/>
            <a:p>
              <a:endParaRPr lang="en-US" dirty="0"/>
            </a:p>
          </p:txBody>
        </p:sp>
        <p:sp>
          <p:nvSpPr>
            <p:cNvPr id="1482" name="Freeform: Shape 1481">
              <a:extLst>
                <a:ext uri="{FF2B5EF4-FFF2-40B4-BE49-F238E27FC236}">
                  <a16:creationId xmlns:a16="http://schemas.microsoft.com/office/drawing/2014/main" id="{726F112F-FF7E-43DC-A0A7-7B5AED016586}"/>
                </a:ext>
              </a:extLst>
            </p:cNvPr>
            <p:cNvSpPr/>
            <p:nvPr/>
          </p:nvSpPr>
          <p:spPr>
            <a:xfrm>
              <a:off x="11298398" y="4137107"/>
              <a:ext cx="110911" cy="129036"/>
            </a:xfrm>
            <a:custGeom>
              <a:avLst/>
              <a:gdLst>
                <a:gd name="connsiteX0" fmla="*/ 110702 w 110911"/>
                <a:gd name="connsiteY0" fmla="*/ 125825 h 129036"/>
                <a:gd name="connsiteX1" fmla="*/ 110702 w 110911"/>
                <a:gd name="connsiteY1" fmla="*/ 125825 h 129036"/>
                <a:gd name="connsiteX2" fmla="*/ 108328 w 110911"/>
                <a:gd name="connsiteY2" fmla="*/ 122951 h 129036"/>
                <a:gd name="connsiteX3" fmla="*/ 2249 w 110911"/>
                <a:gd name="connsiteY3" fmla="*/ 0 h 129036"/>
                <a:gd name="connsiteX4" fmla="*/ 0 w 110911"/>
                <a:gd name="connsiteY4" fmla="*/ 2874 h 129036"/>
                <a:gd name="connsiteX5" fmla="*/ 107953 w 110911"/>
                <a:gd name="connsiteY5" fmla="*/ 127824 h 129036"/>
                <a:gd name="connsiteX6" fmla="*/ 108578 w 110911"/>
                <a:gd name="connsiteY6" fmla="*/ 128449 h 129036"/>
                <a:gd name="connsiteX7" fmla="*/ 110490 w 110911"/>
                <a:gd name="connsiteY7" fmla="*/ 128786 h 129036"/>
                <a:gd name="connsiteX8" fmla="*/ 110827 w 110911"/>
                <a:gd name="connsiteY8" fmla="*/ 128449 h 129036"/>
                <a:gd name="connsiteX9" fmla="*/ 110827 w 110911"/>
                <a:gd name="connsiteY9" fmla="*/ 127199 h 129036"/>
                <a:gd name="connsiteX10" fmla="*/ 110827 w 110911"/>
                <a:gd name="connsiteY10" fmla="*/ 126450 h 129036"/>
                <a:gd name="connsiteX11" fmla="*/ 110702 w 110911"/>
                <a:gd name="connsiteY11" fmla="*/ 125825 h 12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11" h="129036">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w="12483" cap="flat">
              <a:noFill/>
              <a:prstDash val="solid"/>
              <a:miter/>
            </a:ln>
          </p:spPr>
          <p:txBody>
            <a:bodyPr rtlCol="0" anchor="ctr"/>
            <a:lstStyle/>
            <a:p>
              <a:endParaRPr lang="en-US" dirty="0"/>
            </a:p>
          </p:txBody>
        </p:sp>
        <p:sp>
          <p:nvSpPr>
            <p:cNvPr id="1483" name="Freeform: Shape 1482">
              <a:extLst>
                <a:ext uri="{FF2B5EF4-FFF2-40B4-BE49-F238E27FC236}">
                  <a16:creationId xmlns:a16="http://schemas.microsoft.com/office/drawing/2014/main" id="{FD4297BE-70D5-4244-BB4E-5DDA626388FB}"/>
                </a:ext>
              </a:extLst>
            </p:cNvPr>
            <p:cNvSpPr/>
            <p:nvPr/>
          </p:nvSpPr>
          <p:spPr>
            <a:xfrm>
              <a:off x="11284808" y="3921318"/>
              <a:ext cx="27584" cy="220791"/>
            </a:xfrm>
            <a:custGeom>
              <a:avLst/>
              <a:gdLst>
                <a:gd name="connsiteX0" fmla="*/ 16964 w 27584"/>
                <a:gd name="connsiteY0" fmla="*/ 212040 h 220791"/>
                <a:gd name="connsiteX1" fmla="*/ 16964 w 27584"/>
                <a:gd name="connsiteY1" fmla="*/ 210666 h 220791"/>
                <a:gd name="connsiteX2" fmla="*/ 27585 w 27584"/>
                <a:gd name="connsiteY2" fmla="*/ 14245 h 220791"/>
                <a:gd name="connsiteX3" fmla="*/ 27585 w 27584"/>
                <a:gd name="connsiteY3" fmla="*/ 9247 h 220791"/>
                <a:gd name="connsiteX4" fmla="*/ 27585 w 27584"/>
                <a:gd name="connsiteY4" fmla="*/ 9247 h 220791"/>
                <a:gd name="connsiteX5" fmla="*/ 22712 w 27584"/>
                <a:gd name="connsiteY5" fmla="*/ 11870 h 220791"/>
                <a:gd name="connsiteX6" fmla="*/ 11454 w 27584"/>
                <a:gd name="connsiteY6" fmla="*/ 8209 h 220791"/>
                <a:gd name="connsiteX7" fmla="*/ 10842 w 27584"/>
                <a:gd name="connsiteY7" fmla="*/ 6622 h 220791"/>
                <a:gd name="connsiteX8" fmla="*/ 10842 w 27584"/>
                <a:gd name="connsiteY8" fmla="*/ 0 h 220791"/>
                <a:gd name="connsiteX9" fmla="*/ 10842 w 27584"/>
                <a:gd name="connsiteY9" fmla="*/ 1375 h 220791"/>
                <a:gd name="connsiteX10" fmla="*/ 96 w 27584"/>
                <a:gd name="connsiteY10" fmla="*/ 202794 h 220791"/>
                <a:gd name="connsiteX11" fmla="*/ 96 w 27584"/>
                <a:gd name="connsiteY11" fmla="*/ 209292 h 220791"/>
                <a:gd name="connsiteX12" fmla="*/ 8468 w 27584"/>
                <a:gd name="connsiteY12" fmla="*/ 220787 h 220791"/>
                <a:gd name="connsiteX13" fmla="*/ 13841 w 27584"/>
                <a:gd name="connsiteY13" fmla="*/ 218913 h 220791"/>
                <a:gd name="connsiteX14" fmla="*/ 13841 w 27584"/>
                <a:gd name="connsiteY14" fmla="*/ 218913 h 220791"/>
                <a:gd name="connsiteX15" fmla="*/ 16090 w 27584"/>
                <a:gd name="connsiteY15" fmla="*/ 216039 h 220791"/>
                <a:gd name="connsiteX16" fmla="*/ 16839 w 27584"/>
                <a:gd name="connsiteY16" fmla="*/ 214540 h 220791"/>
                <a:gd name="connsiteX17" fmla="*/ 16964 w 27584"/>
                <a:gd name="connsiteY17" fmla="*/ 212040 h 220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584" h="220791">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w="12483" cap="flat">
              <a:noFill/>
              <a:prstDash val="solid"/>
              <a:miter/>
            </a:ln>
          </p:spPr>
          <p:txBody>
            <a:bodyPr rtlCol="0" anchor="ctr"/>
            <a:lstStyle/>
            <a:p>
              <a:endParaRPr lang="en-US" dirty="0"/>
            </a:p>
          </p:txBody>
        </p:sp>
        <p:sp>
          <p:nvSpPr>
            <p:cNvPr id="1484" name="Freeform: Shape 1483">
              <a:extLst>
                <a:ext uri="{FF2B5EF4-FFF2-40B4-BE49-F238E27FC236}">
                  <a16:creationId xmlns:a16="http://schemas.microsoft.com/office/drawing/2014/main" id="{61CDD721-4DF1-4912-80C1-FA5D326D88FD}"/>
                </a:ext>
              </a:extLst>
            </p:cNvPr>
            <p:cNvSpPr/>
            <p:nvPr/>
          </p:nvSpPr>
          <p:spPr>
            <a:xfrm>
              <a:off x="10970915" y="4491591"/>
              <a:ext cx="417569" cy="244152"/>
            </a:xfrm>
            <a:custGeom>
              <a:avLst/>
              <a:gdLst>
                <a:gd name="connsiteX0" fmla="*/ 417570 w 417569"/>
                <a:gd name="connsiteY0" fmla="*/ 0 h 244152"/>
                <a:gd name="connsiteX1" fmla="*/ 250 w 417569"/>
                <a:gd name="connsiteY1" fmla="*/ 239779 h 244152"/>
                <a:gd name="connsiteX2" fmla="*/ 125 w 417569"/>
                <a:gd name="connsiteY2" fmla="*/ 242903 h 244152"/>
                <a:gd name="connsiteX3" fmla="*/ 125 w 417569"/>
                <a:gd name="connsiteY3" fmla="*/ 242903 h 244152"/>
                <a:gd name="connsiteX4" fmla="*/ 125 w 417569"/>
                <a:gd name="connsiteY4" fmla="*/ 243028 h 244152"/>
                <a:gd name="connsiteX5" fmla="*/ 0 w 417569"/>
                <a:gd name="connsiteY5" fmla="*/ 244153 h 244152"/>
                <a:gd name="connsiteX6" fmla="*/ 417195 w 417569"/>
                <a:gd name="connsiteY6" fmla="*/ 4498 h 244152"/>
                <a:gd name="connsiteX7" fmla="*/ 417570 w 417569"/>
                <a:gd name="connsiteY7" fmla="*/ 0 h 24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569" h="244152">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w="12483" cap="flat">
              <a:noFill/>
              <a:prstDash val="solid"/>
              <a:miter/>
            </a:ln>
          </p:spPr>
          <p:txBody>
            <a:bodyPr rtlCol="0" anchor="ctr"/>
            <a:lstStyle/>
            <a:p>
              <a:endParaRPr lang="en-US" dirty="0"/>
            </a:p>
          </p:txBody>
        </p:sp>
        <p:sp>
          <p:nvSpPr>
            <p:cNvPr id="1485" name="Freeform: Shape 1484">
              <a:extLst>
                <a:ext uri="{FF2B5EF4-FFF2-40B4-BE49-F238E27FC236}">
                  <a16:creationId xmlns:a16="http://schemas.microsoft.com/office/drawing/2014/main" id="{B77B9378-FFF2-4E3E-912C-E2272D22A15E}"/>
                </a:ext>
              </a:extLst>
            </p:cNvPr>
            <p:cNvSpPr/>
            <p:nvPr/>
          </p:nvSpPr>
          <p:spPr>
            <a:xfrm>
              <a:off x="10282462" y="2700430"/>
              <a:ext cx="162560" cy="187925"/>
            </a:xfrm>
            <a:custGeom>
              <a:avLst/>
              <a:gdLst>
                <a:gd name="connsiteX0" fmla="*/ 999 w 162560"/>
                <a:gd name="connsiteY0" fmla="*/ 2874 h 187925"/>
                <a:gd name="connsiteX1" fmla="*/ 999 w 162560"/>
                <a:gd name="connsiteY1" fmla="*/ 2874 h 187925"/>
                <a:gd name="connsiteX2" fmla="*/ 0 w 162560"/>
                <a:gd name="connsiteY2" fmla="*/ 2874 h 187925"/>
                <a:gd name="connsiteX3" fmla="*/ 162430 w 162560"/>
                <a:gd name="connsiteY3" fmla="*/ 187925 h 187925"/>
                <a:gd name="connsiteX4" fmla="*/ 162430 w 162560"/>
                <a:gd name="connsiteY4" fmla="*/ 187925 h 187925"/>
                <a:gd name="connsiteX5" fmla="*/ 162430 w 162560"/>
                <a:gd name="connsiteY5" fmla="*/ 187925 h 187925"/>
                <a:gd name="connsiteX6" fmla="*/ 162430 w 162560"/>
                <a:gd name="connsiteY6" fmla="*/ 187925 h 187925"/>
                <a:gd name="connsiteX7" fmla="*/ 162430 w 162560"/>
                <a:gd name="connsiteY7" fmla="*/ 187925 h 187925"/>
                <a:gd name="connsiteX8" fmla="*/ 162430 w 162560"/>
                <a:gd name="connsiteY8" fmla="*/ 187925 h 187925"/>
                <a:gd name="connsiteX9" fmla="*/ 162430 w 162560"/>
                <a:gd name="connsiteY9" fmla="*/ 187300 h 187925"/>
                <a:gd name="connsiteX10" fmla="*/ 162430 w 162560"/>
                <a:gd name="connsiteY10" fmla="*/ 186551 h 187925"/>
                <a:gd name="connsiteX11" fmla="*/ 162430 w 162560"/>
                <a:gd name="connsiteY11" fmla="*/ 186551 h 187925"/>
                <a:gd name="connsiteX12" fmla="*/ 162430 w 162560"/>
                <a:gd name="connsiteY12" fmla="*/ 185176 h 187925"/>
                <a:gd name="connsiteX13" fmla="*/ 159806 w 162560"/>
                <a:gd name="connsiteY13" fmla="*/ 182177 h 187925"/>
                <a:gd name="connsiteX14" fmla="*/ 125 w 162560"/>
                <a:gd name="connsiteY14" fmla="*/ 0 h 187925"/>
                <a:gd name="connsiteX15" fmla="*/ 125 w 162560"/>
                <a:gd name="connsiteY15" fmla="*/ 750 h 187925"/>
                <a:gd name="connsiteX16" fmla="*/ 125 w 162560"/>
                <a:gd name="connsiteY16" fmla="*/ 750 h 187925"/>
                <a:gd name="connsiteX17" fmla="*/ 125 w 162560"/>
                <a:gd name="connsiteY17" fmla="*/ 1374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2560" h="187925">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w="12483" cap="flat">
              <a:noFill/>
              <a:prstDash val="solid"/>
              <a:miter/>
            </a:ln>
          </p:spPr>
          <p:txBody>
            <a:bodyPr rtlCol="0" anchor="ctr"/>
            <a:lstStyle/>
            <a:p>
              <a:endParaRPr lang="en-US" dirty="0"/>
            </a:p>
          </p:txBody>
        </p:sp>
        <p:sp>
          <p:nvSpPr>
            <p:cNvPr id="1486" name="Freeform: Shape 1485">
              <a:extLst>
                <a:ext uri="{FF2B5EF4-FFF2-40B4-BE49-F238E27FC236}">
                  <a16:creationId xmlns:a16="http://schemas.microsoft.com/office/drawing/2014/main" id="{A60AB5E5-1EBB-4F38-BD1C-48FFB8C82432}"/>
                </a:ext>
              </a:extLst>
            </p:cNvPr>
            <p:cNvSpPr/>
            <p:nvPr/>
          </p:nvSpPr>
          <p:spPr>
            <a:xfrm>
              <a:off x="9376479" y="3172617"/>
              <a:ext cx="540891" cy="676854"/>
            </a:xfrm>
            <a:custGeom>
              <a:avLst/>
              <a:gdLst>
                <a:gd name="connsiteX0" fmla="*/ 539142 w 540891"/>
                <a:gd name="connsiteY0" fmla="*/ 676230 h 676854"/>
                <a:gd name="connsiteX1" fmla="*/ 539142 w 540891"/>
                <a:gd name="connsiteY1" fmla="*/ 676855 h 676854"/>
                <a:gd name="connsiteX2" fmla="*/ 539142 w 540891"/>
                <a:gd name="connsiteY2" fmla="*/ 676855 h 676854"/>
                <a:gd name="connsiteX3" fmla="*/ 539142 w 540891"/>
                <a:gd name="connsiteY3" fmla="*/ 676105 h 676854"/>
                <a:gd name="connsiteX4" fmla="*/ 539892 w 540891"/>
                <a:gd name="connsiteY4" fmla="*/ 673606 h 676854"/>
                <a:gd name="connsiteX5" fmla="*/ 540891 w 540891"/>
                <a:gd name="connsiteY5" fmla="*/ 673606 h 676854"/>
                <a:gd name="connsiteX6" fmla="*/ 0 w 540891"/>
                <a:gd name="connsiteY6" fmla="*/ 0 h 676854"/>
                <a:gd name="connsiteX7" fmla="*/ 0 w 540891"/>
                <a:gd name="connsiteY7" fmla="*/ 5872 h 6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891" h="676854">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w="12483" cap="flat">
              <a:noFill/>
              <a:prstDash val="solid"/>
              <a:miter/>
            </a:ln>
          </p:spPr>
          <p:txBody>
            <a:bodyPr rtlCol="0" anchor="ctr"/>
            <a:lstStyle/>
            <a:p>
              <a:endParaRPr lang="en-US" dirty="0"/>
            </a:p>
          </p:txBody>
        </p:sp>
        <p:sp>
          <p:nvSpPr>
            <p:cNvPr id="1487" name="Freeform: Shape 1486">
              <a:extLst>
                <a:ext uri="{FF2B5EF4-FFF2-40B4-BE49-F238E27FC236}">
                  <a16:creationId xmlns:a16="http://schemas.microsoft.com/office/drawing/2014/main" id="{B731DECC-B07D-41C1-B4F6-98F2BFA9134A}"/>
                </a:ext>
              </a:extLst>
            </p:cNvPr>
            <p:cNvSpPr/>
            <p:nvPr/>
          </p:nvSpPr>
          <p:spPr>
            <a:xfrm>
              <a:off x="9915351" y="3276700"/>
              <a:ext cx="1072930" cy="572896"/>
            </a:xfrm>
            <a:custGeom>
              <a:avLst/>
              <a:gdLst>
                <a:gd name="connsiteX0" fmla="*/ 394 w 1072930"/>
                <a:gd name="connsiteY0" fmla="*/ 572147 h 572896"/>
                <a:gd name="connsiteX1" fmla="*/ 394 w 1072930"/>
                <a:gd name="connsiteY1" fmla="*/ 572897 h 572896"/>
                <a:gd name="connsiteX2" fmla="*/ 394 w 1072930"/>
                <a:gd name="connsiteY2" fmla="*/ 572897 h 572896"/>
                <a:gd name="connsiteX3" fmla="*/ 1394 w 1072930"/>
                <a:gd name="connsiteY3" fmla="*/ 572897 h 572896"/>
                <a:gd name="connsiteX4" fmla="*/ 2268 w 1072930"/>
                <a:gd name="connsiteY4" fmla="*/ 572897 h 572896"/>
                <a:gd name="connsiteX5" fmla="*/ 1072931 w 1072930"/>
                <a:gd name="connsiteY5" fmla="*/ 3499 h 572896"/>
                <a:gd name="connsiteX6" fmla="*/ 1071557 w 1072930"/>
                <a:gd name="connsiteY6" fmla="*/ 0 h 572896"/>
                <a:gd name="connsiteX7" fmla="*/ 2143 w 1072930"/>
                <a:gd name="connsiteY7" fmla="*/ 569148 h 572896"/>
                <a:gd name="connsiteX8" fmla="*/ 1144 w 1072930"/>
                <a:gd name="connsiteY8" fmla="*/ 569148 h 572896"/>
                <a:gd name="connsiteX9" fmla="*/ 195 w 1072930"/>
                <a:gd name="connsiteY9" fmla="*/ 571810 h 572896"/>
                <a:gd name="connsiteX10" fmla="*/ 394 w 1072930"/>
                <a:gd name="connsiteY10" fmla="*/ 572147 h 5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930" h="572896">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w="12483" cap="flat">
              <a:noFill/>
              <a:prstDash val="solid"/>
              <a:miter/>
            </a:ln>
          </p:spPr>
          <p:txBody>
            <a:bodyPr rtlCol="0" anchor="ctr"/>
            <a:lstStyle/>
            <a:p>
              <a:endParaRPr lang="en-US" dirty="0"/>
            </a:p>
          </p:txBody>
        </p:sp>
        <p:sp>
          <p:nvSpPr>
            <p:cNvPr id="1488" name="Freeform: Shape 1487">
              <a:extLst>
                <a:ext uri="{FF2B5EF4-FFF2-40B4-BE49-F238E27FC236}">
                  <a16:creationId xmlns:a16="http://schemas.microsoft.com/office/drawing/2014/main" id="{BA66ACB3-0316-4BFC-ABA2-69851CC7D343}"/>
                </a:ext>
              </a:extLst>
            </p:cNvPr>
            <p:cNvSpPr/>
            <p:nvPr/>
          </p:nvSpPr>
          <p:spPr>
            <a:xfrm>
              <a:off x="10990156" y="3284572"/>
              <a:ext cx="5872" cy="92338"/>
            </a:xfrm>
            <a:custGeom>
              <a:avLst/>
              <a:gdLst>
                <a:gd name="connsiteX0" fmla="*/ 3374 w 5872"/>
                <a:gd name="connsiteY0" fmla="*/ 0 h 92338"/>
                <a:gd name="connsiteX1" fmla="*/ 0 w 5872"/>
                <a:gd name="connsiteY1" fmla="*/ 92338 h 92338"/>
                <a:gd name="connsiteX2" fmla="*/ 1250 w 5872"/>
                <a:gd name="connsiteY2" fmla="*/ 92338 h 92338"/>
                <a:gd name="connsiteX3" fmla="*/ 1250 w 5872"/>
                <a:gd name="connsiteY3" fmla="*/ 92338 h 92338"/>
                <a:gd name="connsiteX4" fmla="*/ 2499 w 5872"/>
                <a:gd name="connsiteY4" fmla="*/ 92338 h 92338"/>
                <a:gd name="connsiteX5" fmla="*/ 2499 w 5872"/>
                <a:gd name="connsiteY5" fmla="*/ 92338 h 92338"/>
                <a:gd name="connsiteX6" fmla="*/ 5872 w 5872"/>
                <a:gd name="connsiteY6" fmla="*/ 0 h 92338"/>
                <a:gd name="connsiteX7" fmla="*/ 4373 w 5872"/>
                <a:gd name="connsiteY7" fmla="*/ 0 h 92338"/>
                <a:gd name="connsiteX8" fmla="*/ 3374 w 5872"/>
                <a:gd name="connsiteY8" fmla="*/ 0 h 9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 h="92338">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w="12483" cap="flat">
              <a:noFill/>
              <a:prstDash val="solid"/>
              <a:miter/>
            </a:ln>
          </p:spPr>
          <p:txBody>
            <a:bodyPr rtlCol="0" anchor="ctr"/>
            <a:lstStyle/>
            <a:p>
              <a:endParaRPr lang="en-US" dirty="0"/>
            </a:p>
          </p:txBody>
        </p:sp>
        <p:sp>
          <p:nvSpPr>
            <p:cNvPr id="1489" name="Freeform: Shape 1488">
              <a:extLst>
                <a:ext uri="{FF2B5EF4-FFF2-40B4-BE49-F238E27FC236}">
                  <a16:creationId xmlns:a16="http://schemas.microsoft.com/office/drawing/2014/main" id="{1E22D5FE-9350-4BA2-9617-46E56A4B96C1}"/>
                </a:ext>
              </a:extLst>
            </p:cNvPr>
            <p:cNvSpPr/>
            <p:nvPr/>
          </p:nvSpPr>
          <p:spPr>
            <a:xfrm>
              <a:off x="9347741" y="2697931"/>
              <a:ext cx="21490" cy="452194"/>
            </a:xfrm>
            <a:custGeom>
              <a:avLst/>
              <a:gdLst>
                <a:gd name="connsiteX0" fmla="*/ 0 w 21490"/>
                <a:gd name="connsiteY0" fmla="*/ 0 h 452194"/>
                <a:gd name="connsiteX1" fmla="*/ 0 w 21490"/>
                <a:gd name="connsiteY1" fmla="*/ 0 h 452194"/>
                <a:gd name="connsiteX2" fmla="*/ 0 w 21490"/>
                <a:gd name="connsiteY2" fmla="*/ 0 h 452194"/>
                <a:gd name="connsiteX3" fmla="*/ 18117 w 21490"/>
                <a:gd name="connsiteY3" fmla="*/ 448071 h 452194"/>
                <a:gd name="connsiteX4" fmla="*/ 21491 w 21490"/>
                <a:gd name="connsiteY4" fmla="*/ 452195 h 452194"/>
                <a:gd name="connsiteX5" fmla="*/ 3248 w 21490"/>
                <a:gd name="connsiteY5" fmla="*/ 375 h 452194"/>
                <a:gd name="connsiteX6" fmla="*/ 2249 w 21490"/>
                <a:gd name="connsiteY6" fmla="*/ 375 h 452194"/>
                <a:gd name="connsiteX7" fmla="*/ 2249 w 21490"/>
                <a:gd name="connsiteY7" fmla="*/ 375 h 452194"/>
                <a:gd name="connsiteX8" fmla="*/ 1624 w 21490"/>
                <a:gd name="connsiteY8" fmla="*/ 375 h 4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0" h="452194">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w="12483" cap="flat">
              <a:noFill/>
              <a:prstDash val="solid"/>
              <a:miter/>
            </a:ln>
          </p:spPr>
          <p:txBody>
            <a:bodyPr rtlCol="0" anchor="ctr"/>
            <a:lstStyle/>
            <a:p>
              <a:endParaRPr lang="en-US" dirty="0"/>
            </a:p>
          </p:txBody>
        </p:sp>
        <p:sp>
          <p:nvSpPr>
            <p:cNvPr id="1490" name="Freeform: Shape 1489">
              <a:extLst>
                <a:ext uri="{FF2B5EF4-FFF2-40B4-BE49-F238E27FC236}">
                  <a16:creationId xmlns:a16="http://schemas.microsoft.com/office/drawing/2014/main" id="{E20746C3-B423-489B-A122-14CBEB9BB2AF}"/>
                </a:ext>
              </a:extLst>
            </p:cNvPr>
            <p:cNvSpPr/>
            <p:nvPr/>
          </p:nvSpPr>
          <p:spPr>
            <a:xfrm>
              <a:off x="10280963" y="2237490"/>
              <a:ext cx="4554" cy="465189"/>
            </a:xfrm>
            <a:custGeom>
              <a:avLst/>
              <a:gdLst>
                <a:gd name="connsiteX0" fmla="*/ 3748 w 4554"/>
                <a:gd name="connsiteY0" fmla="*/ 1000 h 465189"/>
                <a:gd name="connsiteX1" fmla="*/ 1499 w 4554"/>
                <a:gd name="connsiteY1" fmla="*/ 1999 h 465189"/>
                <a:gd name="connsiteX2" fmla="*/ 0 w 4554"/>
                <a:gd name="connsiteY2" fmla="*/ 463065 h 465189"/>
                <a:gd name="connsiteX3" fmla="*/ 999 w 4554"/>
                <a:gd name="connsiteY3" fmla="*/ 463065 h 465189"/>
                <a:gd name="connsiteX4" fmla="*/ 3011 w 4554"/>
                <a:gd name="connsiteY4" fmla="*/ 463740 h 465189"/>
                <a:gd name="connsiteX5" fmla="*/ 3124 w 4554"/>
                <a:gd name="connsiteY5" fmla="*/ 464065 h 465189"/>
                <a:gd name="connsiteX6" fmla="*/ 3124 w 4554"/>
                <a:gd name="connsiteY6" fmla="*/ 465190 h 465189"/>
                <a:gd name="connsiteX7" fmla="*/ 3124 w 4554"/>
                <a:gd name="connsiteY7" fmla="*/ 465190 h 465189"/>
                <a:gd name="connsiteX8" fmla="*/ 3124 w 4554"/>
                <a:gd name="connsiteY8" fmla="*/ 464440 h 465189"/>
                <a:gd name="connsiteX9" fmla="*/ 4498 w 4554"/>
                <a:gd name="connsiteY9" fmla="*/ 4373 h 465189"/>
                <a:gd name="connsiteX10" fmla="*/ 4498 w 4554"/>
                <a:gd name="connsiteY10" fmla="*/ 0 h 465189"/>
                <a:gd name="connsiteX11" fmla="*/ 4498 w 4554"/>
                <a:gd name="connsiteY11" fmla="*/ 0 h 465189"/>
                <a:gd name="connsiteX12" fmla="*/ 4498 w 4554"/>
                <a:gd name="connsiteY12" fmla="*/ 625 h 465189"/>
                <a:gd name="connsiteX13" fmla="*/ 4498 w 4554"/>
                <a:gd name="connsiteY13" fmla="*/ 625 h 465189"/>
                <a:gd name="connsiteX14" fmla="*/ 4498 w 4554"/>
                <a:gd name="connsiteY14" fmla="*/ 625 h 465189"/>
                <a:gd name="connsiteX15" fmla="*/ 4498 w 4554"/>
                <a:gd name="connsiteY15" fmla="*/ 625 h 46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54" h="465189">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w="12483" cap="flat">
              <a:noFill/>
              <a:prstDash val="solid"/>
              <a:miter/>
            </a:ln>
          </p:spPr>
          <p:txBody>
            <a:bodyPr rtlCol="0" anchor="ctr"/>
            <a:lstStyle/>
            <a:p>
              <a:endParaRPr lang="en-US" dirty="0"/>
            </a:p>
          </p:txBody>
        </p:sp>
        <p:sp>
          <p:nvSpPr>
            <p:cNvPr id="1491" name="Freeform: Shape 1490">
              <a:extLst>
                <a:ext uri="{FF2B5EF4-FFF2-40B4-BE49-F238E27FC236}">
                  <a16:creationId xmlns:a16="http://schemas.microsoft.com/office/drawing/2014/main" id="{30756459-255B-4746-BB66-F38AB55ED8FF}"/>
                </a:ext>
              </a:extLst>
            </p:cNvPr>
            <p:cNvSpPr/>
            <p:nvPr/>
          </p:nvSpPr>
          <p:spPr>
            <a:xfrm>
              <a:off x="7327114" y="2597346"/>
              <a:ext cx="195216" cy="1445923"/>
            </a:xfrm>
            <a:custGeom>
              <a:avLst/>
              <a:gdLst>
                <a:gd name="connsiteX0" fmla="*/ 193791 w 195216"/>
                <a:gd name="connsiteY0" fmla="*/ 1445924 h 1445923"/>
                <a:gd name="connsiteX1" fmla="*/ 195166 w 195216"/>
                <a:gd name="connsiteY1" fmla="*/ 1443674 h 1445923"/>
                <a:gd name="connsiteX2" fmla="*/ 195166 w 195216"/>
                <a:gd name="connsiteY2" fmla="*/ 1443674 h 1445923"/>
                <a:gd name="connsiteX3" fmla="*/ 195166 w 195216"/>
                <a:gd name="connsiteY3" fmla="*/ 1441800 h 1445923"/>
                <a:gd name="connsiteX4" fmla="*/ 1749 w 195216"/>
                <a:gd name="connsiteY4" fmla="*/ 0 h 1445923"/>
                <a:gd name="connsiteX5" fmla="*/ 625 w 195216"/>
                <a:gd name="connsiteY5" fmla="*/ 625 h 1445923"/>
                <a:gd name="connsiteX6" fmla="*/ 625 w 195216"/>
                <a:gd name="connsiteY6" fmla="*/ 625 h 1445923"/>
                <a:gd name="connsiteX7" fmla="*/ 0 w 195216"/>
                <a:gd name="connsiteY7" fmla="*/ 625 h 1445923"/>
                <a:gd name="connsiteX8" fmla="*/ 0 w 195216"/>
                <a:gd name="connsiteY8" fmla="*/ 625 h 1445923"/>
                <a:gd name="connsiteX9" fmla="*/ 0 w 195216"/>
                <a:gd name="connsiteY9" fmla="*/ 625 h 1445923"/>
                <a:gd name="connsiteX10" fmla="*/ 0 w 195216"/>
                <a:gd name="connsiteY10" fmla="*/ 625 h 1445923"/>
                <a:gd name="connsiteX11" fmla="*/ 193541 w 195216"/>
                <a:gd name="connsiteY11" fmla="*/ 1445299 h 1445923"/>
                <a:gd name="connsiteX12" fmla="*/ 193541 w 195216"/>
                <a:gd name="connsiteY12" fmla="*/ 1445299 h 1445923"/>
                <a:gd name="connsiteX13" fmla="*/ 193791 w 195216"/>
                <a:gd name="connsiteY13" fmla="*/ 1445924 h 14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216" h="1445923">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w="12483" cap="flat">
              <a:noFill/>
              <a:prstDash val="solid"/>
              <a:miter/>
            </a:ln>
          </p:spPr>
          <p:txBody>
            <a:bodyPr rtlCol="0" anchor="ctr"/>
            <a:lstStyle/>
            <a:p>
              <a:endParaRPr lang="en-US" dirty="0"/>
            </a:p>
          </p:txBody>
        </p:sp>
        <p:sp>
          <p:nvSpPr>
            <p:cNvPr id="1492" name="Freeform: Shape 1491">
              <a:extLst>
                <a:ext uri="{FF2B5EF4-FFF2-40B4-BE49-F238E27FC236}">
                  <a16:creationId xmlns:a16="http://schemas.microsoft.com/office/drawing/2014/main" id="{2168E9EC-0551-47D7-92FF-E1FCBA39E17E}"/>
                </a:ext>
              </a:extLst>
            </p:cNvPr>
            <p:cNvSpPr/>
            <p:nvPr/>
          </p:nvSpPr>
          <p:spPr>
            <a:xfrm>
              <a:off x="7129825" y="2114789"/>
              <a:ext cx="442183" cy="216913"/>
            </a:xfrm>
            <a:custGeom>
              <a:avLst/>
              <a:gdLst>
                <a:gd name="connsiteX0" fmla="*/ 12745 w 442183"/>
                <a:gd name="connsiteY0" fmla="*/ 208167 h 216913"/>
                <a:gd name="connsiteX1" fmla="*/ 13994 w 442183"/>
                <a:gd name="connsiteY1" fmla="*/ 216914 h 216913"/>
                <a:gd name="connsiteX2" fmla="*/ 442184 w 442183"/>
                <a:gd name="connsiteY2" fmla="*/ 22991 h 216913"/>
                <a:gd name="connsiteX3" fmla="*/ 438061 w 442183"/>
                <a:gd name="connsiteY3" fmla="*/ 17493 h 216913"/>
                <a:gd name="connsiteX4" fmla="*/ 438685 w 442183"/>
                <a:gd name="connsiteY4" fmla="*/ 2124 h 216913"/>
                <a:gd name="connsiteX5" fmla="*/ 441684 w 442183"/>
                <a:gd name="connsiteY5" fmla="*/ 0 h 216913"/>
                <a:gd name="connsiteX6" fmla="*/ 441684 w 442183"/>
                <a:gd name="connsiteY6" fmla="*/ 0 h 216913"/>
                <a:gd name="connsiteX7" fmla="*/ 875 w 442183"/>
                <a:gd name="connsiteY7" fmla="*/ 199920 h 216913"/>
                <a:gd name="connsiteX8" fmla="*/ 0 w 442183"/>
                <a:gd name="connsiteY8" fmla="*/ 199920 h 216913"/>
                <a:gd name="connsiteX9" fmla="*/ 2499 w 442183"/>
                <a:gd name="connsiteY9" fmla="*/ 198796 h 216913"/>
                <a:gd name="connsiteX10" fmla="*/ 12694 w 442183"/>
                <a:gd name="connsiteY10" fmla="*/ 206992 h 216913"/>
                <a:gd name="connsiteX11" fmla="*/ 12745 w 442183"/>
                <a:gd name="connsiteY11" fmla="*/ 208167 h 21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183" h="216913">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w="12483" cap="flat">
              <a:noFill/>
              <a:prstDash val="solid"/>
              <a:miter/>
            </a:ln>
          </p:spPr>
          <p:txBody>
            <a:bodyPr rtlCol="0" anchor="ctr"/>
            <a:lstStyle/>
            <a:p>
              <a:endParaRPr lang="en-US" dirty="0"/>
            </a:p>
          </p:txBody>
        </p:sp>
        <p:sp>
          <p:nvSpPr>
            <p:cNvPr id="1493" name="Freeform: Shape 1492">
              <a:extLst>
                <a:ext uri="{FF2B5EF4-FFF2-40B4-BE49-F238E27FC236}">
                  <a16:creationId xmlns:a16="http://schemas.microsoft.com/office/drawing/2014/main" id="{966F82A0-98C8-4E83-91DF-30A27456EC9B}"/>
                </a:ext>
              </a:extLst>
            </p:cNvPr>
            <p:cNvSpPr/>
            <p:nvPr/>
          </p:nvSpPr>
          <p:spPr>
            <a:xfrm>
              <a:off x="7565551" y="2114617"/>
              <a:ext cx="214145" cy="278060"/>
            </a:xfrm>
            <a:custGeom>
              <a:avLst/>
              <a:gdLst>
                <a:gd name="connsiteX0" fmla="*/ 2334 w 214145"/>
                <a:gd name="connsiteY0" fmla="*/ 17665 h 278060"/>
                <a:gd name="connsiteX1" fmla="*/ 6457 w 214145"/>
                <a:gd name="connsiteY1" fmla="*/ 23163 h 278060"/>
                <a:gd name="connsiteX2" fmla="*/ 196875 w 214145"/>
                <a:gd name="connsiteY2" fmla="*/ 278061 h 278060"/>
                <a:gd name="connsiteX3" fmla="*/ 198124 w 214145"/>
                <a:gd name="connsiteY3" fmla="*/ 277436 h 278060"/>
                <a:gd name="connsiteX4" fmla="*/ 198124 w 214145"/>
                <a:gd name="connsiteY4" fmla="*/ 277436 h 278060"/>
                <a:gd name="connsiteX5" fmla="*/ 205746 w 214145"/>
                <a:gd name="connsiteY5" fmla="*/ 264941 h 278060"/>
                <a:gd name="connsiteX6" fmla="*/ 214117 w 214145"/>
                <a:gd name="connsiteY6" fmla="*/ 269314 h 278060"/>
                <a:gd name="connsiteX7" fmla="*/ 214117 w 214145"/>
                <a:gd name="connsiteY7" fmla="*/ 268440 h 278060"/>
                <a:gd name="connsiteX8" fmla="*/ 15703 w 214145"/>
                <a:gd name="connsiteY8" fmla="*/ 3171 h 278060"/>
                <a:gd name="connsiteX9" fmla="*/ 15703 w 214145"/>
                <a:gd name="connsiteY9" fmla="*/ 3171 h 278060"/>
                <a:gd name="connsiteX10" fmla="*/ 13579 w 214145"/>
                <a:gd name="connsiteY10" fmla="*/ 1296 h 278060"/>
                <a:gd name="connsiteX11" fmla="*/ 12829 w 214145"/>
                <a:gd name="connsiteY11" fmla="*/ 672 h 278060"/>
                <a:gd name="connsiteX12" fmla="*/ 10705 w 214145"/>
                <a:gd name="connsiteY12" fmla="*/ 47 h 278060"/>
                <a:gd name="connsiteX13" fmla="*/ 9581 w 214145"/>
                <a:gd name="connsiteY13" fmla="*/ 47 h 278060"/>
                <a:gd name="connsiteX14" fmla="*/ 8082 w 214145"/>
                <a:gd name="connsiteY14" fmla="*/ 47 h 278060"/>
                <a:gd name="connsiteX15" fmla="*/ 6082 w 214145"/>
                <a:gd name="connsiteY15" fmla="*/ 47 h 278060"/>
                <a:gd name="connsiteX16" fmla="*/ 3084 w 214145"/>
                <a:gd name="connsiteY16" fmla="*/ 2171 h 278060"/>
                <a:gd name="connsiteX17" fmla="*/ 2334 w 214145"/>
                <a:gd name="connsiteY17" fmla="*/ 17665 h 27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145" h="27806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w="12483" cap="flat">
              <a:noFill/>
              <a:prstDash val="solid"/>
              <a:miter/>
            </a:ln>
          </p:spPr>
          <p:txBody>
            <a:bodyPr rtlCol="0" anchor="ctr"/>
            <a:lstStyle/>
            <a:p>
              <a:endParaRPr lang="en-US" dirty="0"/>
            </a:p>
          </p:txBody>
        </p:sp>
        <p:sp>
          <p:nvSpPr>
            <p:cNvPr id="1494" name="Freeform: Shape 1493">
              <a:extLst>
                <a:ext uri="{FF2B5EF4-FFF2-40B4-BE49-F238E27FC236}">
                  <a16:creationId xmlns:a16="http://schemas.microsoft.com/office/drawing/2014/main" id="{2DF04B81-A238-4A97-AD9E-27E27F3DDA83}"/>
                </a:ext>
              </a:extLst>
            </p:cNvPr>
            <p:cNvSpPr/>
            <p:nvPr/>
          </p:nvSpPr>
          <p:spPr>
            <a:xfrm>
              <a:off x="7327364" y="2392053"/>
              <a:ext cx="437311" cy="205627"/>
            </a:xfrm>
            <a:custGeom>
              <a:avLst/>
              <a:gdLst>
                <a:gd name="connsiteX0" fmla="*/ 1000 w 437311"/>
                <a:gd name="connsiteY0" fmla="*/ 202794 h 205627"/>
                <a:gd name="connsiteX1" fmla="*/ 1000 w 437311"/>
                <a:gd name="connsiteY1" fmla="*/ 205543 h 205627"/>
                <a:gd name="connsiteX2" fmla="*/ 250 w 437311"/>
                <a:gd name="connsiteY2" fmla="*/ 205543 h 205627"/>
                <a:gd name="connsiteX3" fmla="*/ 250 w 437311"/>
                <a:gd name="connsiteY3" fmla="*/ 205543 h 205627"/>
                <a:gd name="connsiteX4" fmla="*/ 1374 w 437311"/>
                <a:gd name="connsiteY4" fmla="*/ 204918 h 205627"/>
                <a:gd name="connsiteX5" fmla="*/ 437311 w 437311"/>
                <a:gd name="connsiteY5" fmla="*/ 3998 h 205627"/>
                <a:gd name="connsiteX6" fmla="*/ 437311 w 437311"/>
                <a:gd name="connsiteY6" fmla="*/ 0 h 205627"/>
                <a:gd name="connsiteX7" fmla="*/ 436062 w 437311"/>
                <a:gd name="connsiteY7" fmla="*/ 625 h 205627"/>
                <a:gd name="connsiteX8" fmla="*/ 0 w 437311"/>
                <a:gd name="connsiteY8" fmla="*/ 201794 h 2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311" h="205627">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w="12483" cap="flat">
              <a:noFill/>
              <a:prstDash val="solid"/>
              <a:miter/>
            </a:ln>
          </p:spPr>
          <p:txBody>
            <a:bodyPr rtlCol="0" anchor="ctr"/>
            <a:lstStyle/>
            <a:p>
              <a:endParaRPr lang="en-US" dirty="0"/>
            </a:p>
          </p:txBody>
        </p:sp>
        <p:sp>
          <p:nvSpPr>
            <p:cNvPr id="1495" name="Freeform: Shape 1494">
              <a:extLst>
                <a:ext uri="{FF2B5EF4-FFF2-40B4-BE49-F238E27FC236}">
                  <a16:creationId xmlns:a16="http://schemas.microsoft.com/office/drawing/2014/main" id="{3F96E01B-A99F-4DF5-85F4-A5B48495F6E8}"/>
                </a:ext>
              </a:extLst>
            </p:cNvPr>
            <p:cNvSpPr/>
            <p:nvPr/>
          </p:nvSpPr>
          <p:spPr>
            <a:xfrm>
              <a:off x="7144318" y="2336950"/>
              <a:ext cx="183389" cy="260480"/>
            </a:xfrm>
            <a:custGeom>
              <a:avLst/>
              <a:gdLst>
                <a:gd name="connsiteX0" fmla="*/ 181547 w 183389"/>
                <a:gd name="connsiteY0" fmla="*/ 260396 h 260480"/>
                <a:gd name="connsiteX1" fmla="*/ 181547 w 183389"/>
                <a:gd name="connsiteY1" fmla="*/ 260396 h 260480"/>
                <a:gd name="connsiteX2" fmla="*/ 181547 w 183389"/>
                <a:gd name="connsiteY2" fmla="*/ 260396 h 260480"/>
                <a:gd name="connsiteX3" fmla="*/ 182171 w 183389"/>
                <a:gd name="connsiteY3" fmla="*/ 260396 h 260480"/>
                <a:gd name="connsiteX4" fmla="*/ 182921 w 183389"/>
                <a:gd name="connsiteY4" fmla="*/ 260396 h 260480"/>
                <a:gd name="connsiteX5" fmla="*/ 182921 w 183389"/>
                <a:gd name="connsiteY5" fmla="*/ 257647 h 260480"/>
                <a:gd name="connsiteX6" fmla="*/ 183046 w 183389"/>
                <a:gd name="connsiteY6" fmla="*/ 256898 h 260480"/>
                <a:gd name="connsiteX7" fmla="*/ 0 w 183389"/>
                <a:gd name="connsiteY7" fmla="*/ 0 h 260480"/>
                <a:gd name="connsiteX8" fmla="*/ 999 w 183389"/>
                <a:gd name="connsiteY8" fmla="*/ 7372 h 260480"/>
                <a:gd name="connsiteX9" fmla="*/ 181047 w 183389"/>
                <a:gd name="connsiteY9" fmla="*/ 260021 h 26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389" h="26048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w="12483" cap="flat">
              <a:noFill/>
              <a:prstDash val="solid"/>
              <a:miter/>
            </a:ln>
          </p:spPr>
          <p:txBody>
            <a:bodyPr rtlCol="0" anchor="ctr"/>
            <a:lstStyle/>
            <a:p>
              <a:endParaRPr lang="en-US" dirty="0"/>
            </a:p>
          </p:txBody>
        </p:sp>
        <p:sp>
          <p:nvSpPr>
            <p:cNvPr id="1496" name="Freeform: Shape 1495">
              <a:extLst>
                <a:ext uri="{FF2B5EF4-FFF2-40B4-BE49-F238E27FC236}">
                  <a16:creationId xmlns:a16="http://schemas.microsoft.com/office/drawing/2014/main" id="{58CD2102-CEC5-48F5-B8B1-DAE9B8FCA281}"/>
                </a:ext>
              </a:extLst>
            </p:cNvPr>
            <p:cNvSpPr/>
            <p:nvPr/>
          </p:nvSpPr>
          <p:spPr>
            <a:xfrm>
              <a:off x="11599018" y="2780648"/>
              <a:ext cx="605988" cy="327994"/>
            </a:xfrm>
            <a:custGeom>
              <a:avLst/>
              <a:gdLst>
                <a:gd name="connsiteX0" fmla="*/ 750 w 605988"/>
                <a:gd name="connsiteY0" fmla="*/ 325995 h 327994"/>
                <a:gd name="connsiteX1" fmla="*/ 2624 w 605988"/>
                <a:gd name="connsiteY1" fmla="*/ 327994 h 327994"/>
                <a:gd name="connsiteX2" fmla="*/ 605988 w 605988"/>
                <a:gd name="connsiteY2" fmla="*/ 4123 h 327994"/>
                <a:gd name="connsiteX3" fmla="*/ 605988 w 605988"/>
                <a:gd name="connsiteY3" fmla="*/ 0 h 327994"/>
                <a:gd name="connsiteX4" fmla="*/ 0 w 605988"/>
                <a:gd name="connsiteY4" fmla="*/ 325245 h 327994"/>
                <a:gd name="connsiteX5" fmla="*/ 750 w 605988"/>
                <a:gd name="connsiteY5" fmla="*/ 325995 h 32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988" h="327994">
                  <a:moveTo>
                    <a:pt x="750" y="325995"/>
                  </a:moveTo>
                  <a:lnTo>
                    <a:pt x="2624" y="327994"/>
                  </a:lnTo>
                  <a:lnTo>
                    <a:pt x="605988" y="4123"/>
                  </a:lnTo>
                  <a:lnTo>
                    <a:pt x="605988" y="0"/>
                  </a:lnTo>
                  <a:lnTo>
                    <a:pt x="0" y="325245"/>
                  </a:lnTo>
                  <a:lnTo>
                    <a:pt x="750" y="325995"/>
                  </a:lnTo>
                  <a:close/>
                </a:path>
              </a:pathLst>
            </a:custGeom>
            <a:solidFill>
              <a:srgbClr val="000000"/>
            </a:solidFill>
            <a:ln w="12483" cap="flat">
              <a:noFill/>
              <a:prstDash val="solid"/>
              <a:miter/>
            </a:ln>
          </p:spPr>
          <p:txBody>
            <a:bodyPr rtlCol="0" anchor="ctr"/>
            <a:lstStyle/>
            <a:p>
              <a:endParaRPr lang="en-US" dirty="0"/>
            </a:p>
          </p:txBody>
        </p:sp>
        <p:sp>
          <p:nvSpPr>
            <p:cNvPr id="1497" name="Freeform: Shape 1496">
              <a:extLst>
                <a:ext uri="{FF2B5EF4-FFF2-40B4-BE49-F238E27FC236}">
                  <a16:creationId xmlns:a16="http://schemas.microsoft.com/office/drawing/2014/main" id="{91DA1E35-FC13-4657-B71C-5DF06C4BD2D8}"/>
                </a:ext>
              </a:extLst>
            </p:cNvPr>
            <p:cNvSpPr/>
            <p:nvPr/>
          </p:nvSpPr>
          <p:spPr>
            <a:xfrm>
              <a:off x="12062568" y="3538721"/>
              <a:ext cx="78965" cy="67972"/>
            </a:xfrm>
            <a:custGeom>
              <a:avLst/>
              <a:gdLst>
                <a:gd name="connsiteX0" fmla="*/ 625 w 78965"/>
                <a:gd name="connsiteY0" fmla="*/ 61975 h 67972"/>
                <a:gd name="connsiteX1" fmla="*/ 0 w 78965"/>
                <a:gd name="connsiteY1" fmla="*/ 67973 h 67972"/>
                <a:gd name="connsiteX2" fmla="*/ 76592 w 78965"/>
                <a:gd name="connsiteY2" fmla="*/ 25240 h 67972"/>
                <a:gd name="connsiteX3" fmla="*/ 78341 w 78965"/>
                <a:gd name="connsiteY3" fmla="*/ 5998 h 67972"/>
                <a:gd name="connsiteX4" fmla="*/ 78966 w 78965"/>
                <a:gd name="connsiteY4" fmla="*/ 0 h 67972"/>
                <a:gd name="connsiteX5" fmla="*/ 2249 w 78965"/>
                <a:gd name="connsiteY5" fmla="*/ 42858 h 67972"/>
                <a:gd name="connsiteX6" fmla="*/ 625 w 78965"/>
                <a:gd name="connsiteY6" fmla="*/ 61975 h 6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65" h="67972">
                  <a:moveTo>
                    <a:pt x="625" y="61975"/>
                  </a:moveTo>
                  <a:lnTo>
                    <a:pt x="0" y="67973"/>
                  </a:lnTo>
                  <a:lnTo>
                    <a:pt x="76592" y="25240"/>
                  </a:lnTo>
                  <a:lnTo>
                    <a:pt x="78341" y="5998"/>
                  </a:lnTo>
                  <a:lnTo>
                    <a:pt x="78966" y="0"/>
                  </a:lnTo>
                  <a:lnTo>
                    <a:pt x="2249" y="42858"/>
                  </a:lnTo>
                  <a:lnTo>
                    <a:pt x="625" y="61975"/>
                  </a:lnTo>
                  <a:close/>
                </a:path>
              </a:pathLst>
            </a:custGeom>
            <a:solidFill>
              <a:srgbClr val="000000"/>
            </a:solidFill>
            <a:ln w="12483" cap="flat">
              <a:noFill/>
              <a:prstDash val="solid"/>
              <a:miter/>
            </a:ln>
          </p:spPr>
          <p:txBody>
            <a:bodyPr rtlCol="0" anchor="ctr"/>
            <a:lstStyle/>
            <a:p>
              <a:endParaRPr lang="en-US" dirty="0"/>
            </a:p>
          </p:txBody>
        </p:sp>
        <p:sp>
          <p:nvSpPr>
            <p:cNvPr id="1498" name="Freeform: Shape 1497">
              <a:extLst>
                <a:ext uri="{FF2B5EF4-FFF2-40B4-BE49-F238E27FC236}">
                  <a16:creationId xmlns:a16="http://schemas.microsoft.com/office/drawing/2014/main" id="{C9225007-C3BA-4B70-8E92-F4430616173A}"/>
                </a:ext>
              </a:extLst>
            </p:cNvPr>
            <p:cNvSpPr/>
            <p:nvPr/>
          </p:nvSpPr>
          <p:spPr>
            <a:xfrm>
              <a:off x="11596769" y="3108892"/>
              <a:ext cx="3248" cy="8246"/>
            </a:xfrm>
            <a:custGeom>
              <a:avLst/>
              <a:gdLst>
                <a:gd name="connsiteX0" fmla="*/ 2999 w 3248"/>
                <a:gd name="connsiteY0" fmla="*/ 8247 h 8246"/>
                <a:gd name="connsiteX1" fmla="*/ 3248 w 3248"/>
                <a:gd name="connsiteY1" fmla="*/ 3249 h 8246"/>
                <a:gd name="connsiteX2" fmla="*/ 874 w 3248"/>
                <a:gd name="connsiteY2" fmla="*/ 625 h 8246"/>
                <a:gd name="connsiteX3" fmla="*/ 375 w 3248"/>
                <a:gd name="connsiteY3" fmla="*/ 0 h 8246"/>
                <a:gd name="connsiteX4" fmla="*/ 0 w 3248"/>
                <a:gd name="connsiteY4" fmla="*/ 5123 h 8246"/>
                <a:gd name="connsiteX5" fmla="*/ 2999 w 3248"/>
                <a:gd name="connsiteY5" fmla="*/ 8247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8" h="8246">
                  <a:moveTo>
                    <a:pt x="2999" y="8247"/>
                  </a:moveTo>
                  <a:lnTo>
                    <a:pt x="3248" y="3249"/>
                  </a:lnTo>
                  <a:lnTo>
                    <a:pt x="874" y="625"/>
                  </a:lnTo>
                  <a:lnTo>
                    <a:pt x="375" y="0"/>
                  </a:lnTo>
                  <a:lnTo>
                    <a:pt x="0" y="5123"/>
                  </a:lnTo>
                  <a:lnTo>
                    <a:pt x="2999" y="8247"/>
                  </a:lnTo>
                  <a:close/>
                </a:path>
              </a:pathLst>
            </a:custGeom>
            <a:solidFill>
              <a:srgbClr val="000000"/>
            </a:solidFill>
            <a:ln w="12483" cap="flat">
              <a:noFill/>
              <a:prstDash val="solid"/>
              <a:miter/>
            </a:ln>
          </p:spPr>
          <p:txBody>
            <a:bodyPr rtlCol="0" anchor="ctr"/>
            <a:lstStyle/>
            <a:p>
              <a:endParaRPr lang="en-US" dirty="0"/>
            </a:p>
          </p:txBody>
        </p:sp>
        <p:sp>
          <p:nvSpPr>
            <p:cNvPr id="1499" name="Freeform: Shape 1498">
              <a:extLst>
                <a:ext uri="{FF2B5EF4-FFF2-40B4-BE49-F238E27FC236}">
                  <a16:creationId xmlns:a16="http://schemas.microsoft.com/office/drawing/2014/main" id="{9A0B2D06-C446-418D-B338-E14CE79C2718}"/>
                </a:ext>
              </a:extLst>
            </p:cNvPr>
            <p:cNvSpPr/>
            <p:nvPr/>
          </p:nvSpPr>
          <p:spPr>
            <a:xfrm>
              <a:off x="11523676" y="2661570"/>
              <a:ext cx="681330" cy="366104"/>
            </a:xfrm>
            <a:custGeom>
              <a:avLst/>
              <a:gdLst>
                <a:gd name="connsiteX0" fmla="*/ 750 w 681330"/>
                <a:gd name="connsiteY0" fmla="*/ 364105 h 366104"/>
                <a:gd name="connsiteX1" fmla="*/ 2624 w 681330"/>
                <a:gd name="connsiteY1" fmla="*/ 366104 h 366104"/>
                <a:gd name="connsiteX2" fmla="*/ 681331 w 681330"/>
                <a:gd name="connsiteY2" fmla="*/ 4123 h 366104"/>
                <a:gd name="connsiteX3" fmla="*/ 681331 w 681330"/>
                <a:gd name="connsiteY3" fmla="*/ 0 h 366104"/>
                <a:gd name="connsiteX4" fmla="*/ 0 w 681330"/>
                <a:gd name="connsiteY4" fmla="*/ 363230 h 366104"/>
                <a:gd name="connsiteX5" fmla="*/ 750 w 681330"/>
                <a:gd name="connsiteY5" fmla="*/ 364105 h 366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330" h="366104">
                  <a:moveTo>
                    <a:pt x="750" y="364105"/>
                  </a:moveTo>
                  <a:lnTo>
                    <a:pt x="2624" y="366104"/>
                  </a:lnTo>
                  <a:lnTo>
                    <a:pt x="681331" y="4123"/>
                  </a:lnTo>
                  <a:lnTo>
                    <a:pt x="681331" y="0"/>
                  </a:lnTo>
                  <a:lnTo>
                    <a:pt x="0" y="363230"/>
                  </a:lnTo>
                  <a:lnTo>
                    <a:pt x="750" y="364105"/>
                  </a:lnTo>
                  <a:close/>
                </a:path>
              </a:pathLst>
            </a:custGeom>
            <a:solidFill>
              <a:srgbClr val="000000"/>
            </a:solidFill>
            <a:ln w="12483" cap="flat">
              <a:noFill/>
              <a:prstDash val="solid"/>
              <a:miter/>
            </a:ln>
          </p:spPr>
          <p:txBody>
            <a:bodyPr rtlCol="0" anchor="ctr"/>
            <a:lstStyle/>
            <a:p>
              <a:endParaRPr lang="en-US" dirty="0"/>
            </a:p>
          </p:txBody>
        </p:sp>
        <p:sp>
          <p:nvSpPr>
            <p:cNvPr id="1500" name="Freeform: Shape 1499">
              <a:extLst>
                <a:ext uri="{FF2B5EF4-FFF2-40B4-BE49-F238E27FC236}">
                  <a16:creationId xmlns:a16="http://schemas.microsoft.com/office/drawing/2014/main" id="{C745F661-0D60-46CD-9D57-5C2926BD54CD}"/>
                </a:ext>
              </a:extLst>
            </p:cNvPr>
            <p:cNvSpPr/>
            <p:nvPr/>
          </p:nvSpPr>
          <p:spPr>
            <a:xfrm>
              <a:off x="11521427" y="3027924"/>
              <a:ext cx="3373" cy="8121"/>
            </a:xfrm>
            <a:custGeom>
              <a:avLst/>
              <a:gdLst>
                <a:gd name="connsiteX0" fmla="*/ 2999 w 3373"/>
                <a:gd name="connsiteY0" fmla="*/ 8122 h 8121"/>
                <a:gd name="connsiteX1" fmla="*/ 3373 w 3373"/>
                <a:gd name="connsiteY1" fmla="*/ 3124 h 8121"/>
                <a:gd name="connsiteX2" fmla="*/ 874 w 3373"/>
                <a:gd name="connsiteY2" fmla="*/ 625 h 8121"/>
                <a:gd name="connsiteX3" fmla="*/ 250 w 3373"/>
                <a:gd name="connsiteY3" fmla="*/ 0 h 8121"/>
                <a:gd name="connsiteX4" fmla="*/ 0 w 3373"/>
                <a:gd name="connsiteY4" fmla="*/ 4873 h 8121"/>
                <a:gd name="connsiteX5" fmla="*/ 2999 w 3373"/>
                <a:gd name="connsiteY5" fmla="*/ 8122 h 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3" h="8121">
                  <a:moveTo>
                    <a:pt x="2999" y="8122"/>
                  </a:moveTo>
                  <a:lnTo>
                    <a:pt x="3373" y="3124"/>
                  </a:lnTo>
                  <a:lnTo>
                    <a:pt x="874" y="625"/>
                  </a:lnTo>
                  <a:lnTo>
                    <a:pt x="250" y="0"/>
                  </a:lnTo>
                  <a:lnTo>
                    <a:pt x="0" y="4873"/>
                  </a:lnTo>
                  <a:lnTo>
                    <a:pt x="2999" y="8122"/>
                  </a:lnTo>
                  <a:close/>
                </a:path>
              </a:pathLst>
            </a:custGeom>
            <a:solidFill>
              <a:srgbClr val="000000"/>
            </a:solidFill>
            <a:ln w="12483" cap="flat">
              <a:noFill/>
              <a:prstDash val="solid"/>
              <a:miter/>
            </a:ln>
          </p:spPr>
          <p:txBody>
            <a:bodyPr rtlCol="0" anchor="ctr"/>
            <a:lstStyle/>
            <a:p>
              <a:endParaRPr lang="en-US" dirty="0"/>
            </a:p>
          </p:txBody>
        </p:sp>
        <p:sp>
          <p:nvSpPr>
            <p:cNvPr id="1501" name="Freeform: Shape 1500">
              <a:extLst>
                <a:ext uri="{FF2B5EF4-FFF2-40B4-BE49-F238E27FC236}">
                  <a16:creationId xmlns:a16="http://schemas.microsoft.com/office/drawing/2014/main" id="{D4FE0FC9-816E-4E6D-B8A7-A714A070F51D}"/>
                </a:ext>
              </a:extLst>
            </p:cNvPr>
            <p:cNvSpPr/>
            <p:nvPr/>
          </p:nvSpPr>
          <p:spPr>
            <a:xfrm>
              <a:off x="11598269" y="3105893"/>
              <a:ext cx="73093" cy="78718"/>
            </a:xfrm>
            <a:custGeom>
              <a:avLst/>
              <a:gdLst>
                <a:gd name="connsiteX0" fmla="*/ 2249 w 73093"/>
                <a:gd name="connsiteY0" fmla="*/ 3499 h 78718"/>
                <a:gd name="connsiteX1" fmla="*/ 337 w 73093"/>
                <a:gd name="connsiteY1" fmla="*/ 3836 h 78718"/>
                <a:gd name="connsiteX2" fmla="*/ 0 w 73093"/>
                <a:gd name="connsiteY2" fmla="*/ 3499 h 78718"/>
                <a:gd name="connsiteX3" fmla="*/ 2374 w 73093"/>
                <a:gd name="connsiteY3" fmla="*/ 6123 h 78718"/>
                <a:gd name="connsiteX4" fmla="*/ 69845 w 73093"/>
                <a:gd name="connsiteY4" fmla="*/ 78719 h 78718"/>
                <a:gd name="connsiteX5" fmla="*/ 73093 w 73093"/>
                <a:gd name="connsiteY5" fmla="*/ 76969 h 78718"/>
                <a:gd name="connsiteX6" fmla="*/ 3998 w 73093"/>
                <a:gd name="connsiteY6" fmla="*/ 1999 h 78718"/>
                <a:gd name="connsiteX7" fmla="*/ 2124 w 73093"/>
                <a:gd name="connsiteY7" fmla="*/ 0 h 78718"/>
                <a:gd name="connsiteX8" fmla="*/ 2774 w 73093"/>
                <a:gd name="connsiteY8" fmla="*/ 2936 h 78718"/>
                <a:gd name="connsiteX9" fmla="*/ 2249 w 73093"/>
                <a:gd name="connsiteY9" fmla="*/ 3499 h 7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093" h="78718">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w="12483" cap="flat">
              <a:noFill/>
              <a:prstDash val="solid"/>
              <a:miter/>
            </a:ln>
          </p:spPr>
          <p:txBody>
            <a:bodyPr rtlCol="0" anchor="ctr"/>
            <a:lstStyle/>
            <a:p>
              <a:endParaRPr lang="en-US" dirty="0"/>
            </a:p>
          </p:txBody>
        </p:sp>
        <p:sp>
          <p:nvSpPr>
            <p:cNvPr id="1502" name="Freeform: Shape 1501">
              <a:extLst>
                <a:ext uri="{FF2B5EF4-FFF2-40B4-BE49-F238E27FC236}">
                  <a16:creationId xmlns:a16="http://schemas.microsoft.com/office/drawing/2014/main" id="{C47215B8-235E-4026-880D-A233B94A1306}"/>
                </a:ext>
              </a:extLst>
            </p:cNvPr>
            <p:cNvSpPr/>
            <p:nvPr/>
          </p:nvSpPr>
          <p:spPr>
            <a:xfrm>
              <a:off x="10946800" y="2404423"/>
              <a:ext cx="577625" cy="623501"/>
            </a:xfrm>
            <a:custGeom>
              <a:avLst/>
              <a:gdLst>
                <a:gd name="connsiteX0" fmla="*/ 0 w 577625"/>
                <a:gd name="connsiteY0" fmla="*/ 5123 h 623501"/>
                <a:gd name="connsiteX1" fmla="*/ 574752 w 577625"/>
                <a:gd name="connsiteY1" fmla="*/ 623502 h 623501"/>
                <a:gd name="connsiteX2" fmla="*/ 575377 w 577625"/>
                <a:gd name="connsiteY2" fmla="*/ 623502 h 623501"/>
                <a:gd name="connsiteX3" fmla="*/ 575377 w 577625"/>
                <a:gd name="connsiteY3" fmla="*/ 620753 h 623501"/>
                <a:gd name="connsiteX4" fmla="*/ 577288 w 577625"/>
                <a:gd name="connsiteY4" fmla="*/ 620415 h 623501"/>
                <a:gd name="connsiteX5" fmla="*/ 577626 w 577625"/>
                <a:gd name="connsiteY5" fmla="*/ 620753 h 623501"/>
                <a:gd name="connsiteX6" fmla="*/ 576876 w 577625"/>
                <a:gd name="connsiteY6" fmla="*/ 619878 h 623501"/>
                <a:gd name="connsiteX7" fmla="*/ 500 w 577625"/>
                <a:gd name="connsiteY7" fmla="*/ 0 h 623501"/>
                <a:gd name="connsiteX8" fmla="*/ 500 w 577625"/>
                <a:gd name="connsiteY8" fmla="*/ 0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625" h="623501">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w="12483" cap="flat">
              <a:noFill/>
              <a:prstDash val="solid"/>
              <a:miter/>
            </a:ln>
          </p:spPr>
          <p:txBody>
            <a:bodyPr rtlCol="0" anchor="ctr"/>
            <a:lstStyle/>
            <a:p>
              <a:endParaRPr lang="en-US" dirty="0"/>
            </a:p>
          </p:txBody>
        </p:sp>
        <p:sp>
          <p:nvSpPr>
            <p:cNvPr id="1503" name="Freeform: Shape 1502">
              <a:extLst>
                <a:ext uri="{FF2B5EF4-FFF2-40B4-BE49-F238E27FC236}">
                  <a16:creationId xmlns:a16="http://schemas.microsoft.com/office/drawing/2014/main" id="{78607558-3FCF-4F12-81C7-01AC59FF0C46}"/>
                </a:ext>
              </a:extLst>
            </p:cNvPr>
            <p:cNvSpPr/>
            <p:nvPr/>
          </p:nvSpPr>
          <p:spPr>
            <a:xfrm>
              <a:off x="12109673" y="2208376"/>
              <a:ext cx="95333" cy="120577"/>
            </a:xfrm>
            <a:custGeom>
              <a:avLst/>
              <a:gdLst>
                <a:gd name="connsiteX0" fmla="*/ 1624 w 95333"/>
                <a:gd name="connsiteY0" fmla="*/ 5873 h 120577"/>
                <a:gd name="connsiteX1" fmla="*/ 0 w 95333"/>
                <a:gd name="connsiteY1" fmla="*/ 25865 h 120577"/>
                <a:gd name="connsiteX2" fmla="*/ 95334 w 95333"/>
                <a:gd name="connsiteY2" fmla="*/ 120577 h 120577"/>
                <a:gd name="connsiteX3" fmla="*/ 95334 w 95333"/>
                <a:gd name="connsiteY3" fmla="*/ 92463 h 120577"/>
                <a:gd name="connsiteX4" fmla="*/ 2124 w 95333"/>
                <a:gd name="connsiteY4" fmla="*/ 0 h 120577"/>
                <a:gd name="connsiteX5" fmla="*/ 1624 w 95333"/>
                <a:gd name="connsiteY5" fmla="*/ 5873 h 12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33" h="120577">
                  <a:moveTo>
                    <a:pt x="1624" y="5873"/>
                  </a:moveTo>
                  <a:lnTo>
                    <a:pt x="0" y="25865"/>
                  </a:lnTo>
                  <a:lnTo>
                    <a:pt x="95334" y="120577"/>
                  </a:lnTo>
                  <a:lnTo>
                    <a:pt x="95334" y="92463"/>
                  </a:lnTo>
                  <a:lnTo>
                    <a:pt x="2124" y="0"/>
                  </a:lnTo>
                  <a:lnTo>
                    <a:pt x="1624" y="5873"/>
                  </a:lnTo>
                  <a:close/>
                </a:path>
              </a:pathLst>
            </a:custGeom>
            <a:solidFill>
              <a:srgbClr val="000000"/>
            </a:solidFill>
            <a:ln w="12483" cap="flat">
              <a:noFill/>
              <a:prstDash val="solid"/>
              <a:miter/>
            </a:ln>
          </p:spPr>
          <p:txBody>
            <a:bodyPr rtlCol="0" anchor="ctr"/>
            <a:lstStyle/>
            <a:p>
              <a:endParaRPr lang="en-US" dirty="0"/>
            </a:p>
          </p:txBody>
        </p:sp>
        <p:sp>
          <p:nvSpPr>
            <p:cNvPr id="1504" name="Freeform: Shape 1503">
              <a:extLst>
                <a:ext uri="{FF2B5EF4-FFF2-40B4-BE49-F238E27FC236}">
                  <a16:creationId xmlns:a16="http://schemas.microsoft.com/office/drawing/2014/main" id="{56CCBE89-83BC-4563-83FC-96D0B4E70549}"/>
                </a:ext>
              </a:extLst>
            </p:cNvPr>
            <p:cNvSpPr/>
            <p:nvPr/>
          </p:nvSpPr>
          <p:spPr>
            <a:xfrm>
              <a:off x="11521708" y="3025482"/>
              <a:ext cx="78066" cy="84623"/>
            </a:xfrm>
            <a:custGeom>
              <a:avLst/>
              <a:gdLst>
                <a:gd name="connsiteX0" fmla="*/ 469 w 78066"/>
                <a:gd name="connsiteY0" fmla="*/ 319 h 84623"/>
                <a:gd name="connsiteX1" fmla="*/ 469 w 78066"/>
                <a:gd name="connsiteY1" fmla="*/ 3067 h 84623"/>
                <a:gd name="connsiteX2" fmla="*/ 2843 w 78066"/>
                <a:gd name="connsiteY2" fmla="*/ 5567 h 84623"/>
                <a:gd name="connsiteX3" fmla="*/ 75311 w 78066"/>
                <a:gd name="connsiteY3" fmla="*/ 83411 h 84623"/>
                <a:gd name="connsiteX4" fmla="*/ 75311 w 78066"/>
                <a:gd name="connsiteY4" fmla="*/ 84035 h 84623"/>
                <a:gd name="connsiteX5" fmla="*/ 77223 w 78066"/>
                <a:gd name="connsiteY5" fmla="*/ 84373 h 84623"/>
                <a:gd name="connsiteX6" fmla="*/ 77560 w 78066"/>
                <a:gd name="connsiteY6" fmla="*/ 84035 h 84623"/>
                <a:gd name="connsiteX7" fmla="*/ 77560 w 78066"/>
                <a:gd name="connsiteY7" fmla="*/ 81286 h 84623"/>
                <a:gd name="connsiteX8" fmla="*/ 76811 w 78066"/>
                <a:gd name="connsiteY8" fmla="*/ 80537 h 84623"/>
                <a:gd name="connsiteX9" fmla="*/ 4092 w 78066"/>
                <a:gd name="connsiteY9" fmla="*/ 2318 h 84623"/>
                <a:gd name="connsiteX10" fmla="*/ 2218 w 78066"/>
                <a:gd name="connsiteY10" fmla="*/ 319 h 84623"/>
                <a:gd name="connsiteX11" fmla="*/ 469 w 78066"/>
                <a:gd name="connsiteY11" fmla="*/ 319 h 8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66" h="84623">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w="12483" cap="flat">
              <a:noFill/>
              <a:prstDash val="solid"/>
              <a:miter/>
            </a:ln>
          </p:spPr>
          <p:txBody>
            <a:bodyPr rtlCol="0" anchor="ctr"/>
            <a:lstStyle/>
            <a:p>
              <a:endParaRPr lang="en-US" dirty="0"/>
            </a:p>
          </p:txBody>
        </p:sp>
        <p:sp>
          <p:nvSpPr>
            <p:cNvPr id="1505" name="Freeform: Shape 1504">
              <a:extLst>
                <a:ext uri="{FF2B5EF4-FFF2-40B4-BE49-F238E27FC236}">
                  <a16:creationId xmlns:a16="http://schemas.microsoft.com/office/drawing/2014/main" id="{F8390982-A4FB-4016-8C63-252F336989FE}"/>
                </a:ext>
              </a:extLst>
            </p:cNvPr>
            <p:cNvSpPr/>
            <p:nvPr/>
          </p:nvSpPr>
          <p:spPr>
            <a:xfrm>
              <a:off x="8604312" y="6606246"/>
              <a:ext cx="439508" cy="264271"/>
            </a:xfrm>
            <a:custGeom>
              <a:avLst/>
              <a:gdLst>
                <a:gd name="connsiteX0" fmla="*/ 439435 w 439508"/>
                <a:gd name="connsiteY0" fmla="*/ 1002 h 264271"/>
                <a:gd name="connsiteX1" fmla="*/ 437311 w 439508"/>
                <a:gd name="connsiteY1" fmla="*/ 127 h 264271"/>
                <a:gd name="connsiteX2" fmla="*/ 437311 w 439508"/>
                <a:gd name="connsiteY2" fmla="*/ 127 h 264271"/>
                <a:gd name="connsiteX3" fmla="*/ 0 w 439508"/>
                <a:gd name="connsiteY3" fmla="*/ 260273 h 264271"/>
                <a:gd name="connsiteX4" fmla="*/ 0 w 439508"/>
                <a:gd name="connsiteY4" fmla="*/ 264272 h 264271"/>
                <a:gd name="connsiteX5" fmla="*/ 437936 w 439508"/>
                <a:gd name="connsiteY5" fmla="*/ 3376 h 264271"/>
                <a:gd name="connsiteX6" fmla="*/ 437936 w 439508"/>
                <a:gd name="connsiteY6" fmla="*/ 3376 h 264271"/>
                <a:gd name="connsiteX7" fmla="*/ 439485 w 439508"/>
                <a:gd name="connsiteY7" fmla="*/ 1226 h 264271"/>
                <a:gd name="connsiteX8" fmla="*/ 439435 w 439508"/>
                <a:gd name="connsiteY8" fmla="*/ 1002 h 26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08" h="264271">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w="12483" cap="flat">
              <a:noFill/>
              <a:prstDash val="solid"/>
              <a:miter/>
            </a:ln>
          </p:spPr>
          <p:txBody>
            <a:bodyPr rtlCol="0" anchor="ctr"/>
            <a:lstStyle/>
            <a:p>
              <a:endParaRPr lang="en-US" dirty="0"/>
            </a:p>
          </p:txBody>
        </p:sp>
        <p:sp>
          <p:nvSpPr>
            <p:cNvPr id="1506" name="Freeform: Shape 1505">
              <a:extLst>
                <a:ext uri="{FF2B5EF4-FFF2-40B4-BE49-F238E27FC236}">
                  <a16:creationId xmlns:a16="http://schemas.microsoft.com/office/drawing/2014/main" id="{B67A06F9-B844-4D7B-B78F-AA56B58869D2}"/>
                </a:ext>
              </a:extLst>
            </p:cNvPr>
            <p:cNvSpPr/>
            <p:nvPr/>
          </p:nvSpPr>
          <p:spPr>
            <a:xfrm>
              <a:off x="9546031" y="5476073"/>
              <a:ext cx="1394272" cy="832917"/>
            </a:xfrm>
            <a:custGeom>
              <a:avLst/>
              <a:gdLst>
                <a:gd name="connsiteX0" fmla="*/ 1393023 w 1394272"/>
                <a:gd name="connsiteY0" fmla="*/ 0 h 832917"/>
                <a:gd name="connsiteX1" fmla="*/ 1391899 w 1394272"/>
                <a:gd name="connsiteY1" fmla="*/ 625 h 832917"/>
                <a:gd name="connsiteX2" fmla="*/ 0 w 1394272"/>
                <a:gd name="connsiteY2" fmla="*/ 829919 h 832917"/>
                <a:gd name="connsiteX3" fmla="*/ 1999 w 1394272"/>
                <a:gd name="connsiteY3" fmla="*/ 832918 h 832917"/>
                <a:gd name="connsiteX4" fmla="*/ 1394273 w 1394272"/>
                <a:gd name="connsiteY4" fmla="*/ 4123 h 832917"/>
                <a:gd name="connsiteX5" fmla="*/ 1393398 w 1394272"/>
                <a:gd name="connsiteY5" fmla="*/ 3124 h 832917"/>
                <a:gd name="connsiteX6" fmla="*/ 1393398 w 1394272"/>
                <a:gd name="connsiteY6" fmla="*/ 3124 h 832917"/>
                <a:gd name="connsiteX7" fmla="*/ 1393398 w 1394272"/>
                <a:gd name="connsiteY7" fmla="*/ 2499 h 832917"/>
                <a:gd name="connsiteX8" fmla="*/ 1393398 w 1394272"/>
                <a:gd name="connsiteY8" fmla="*/ 1749 h 832917"/>
                <a:gd name="connsiteX9" fmla="*/ 1393398 w 1394272"/>
                <a:gd name="connsiteY9" fmla="*/ 1749 h 83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272" h="832917">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w="12483" cap="flat">
              <a:noFill/>
              <a:prstDash val="solid"/>
              <a:miter/>
            </a:ln>
          </p:spPr>
          <p:txBody>
            <a:bodyPr rtlCol="0" anchor="ctr"/>
            <a:lstStyle/>
            <a:p>
              <a:endParaRPr lang="en-US" dirty="0"/>
            </a:p>
          </p:txBody>
        </p:sp>
        <p:sp>
          <p:nvSpPr>
            <p:cNvPr id="1507" name="Freeform: Shape 1506">
              <a:extLst>
                <a:ext uri="{FF2B5EF4-FFF2-40B4-BE49-F238E27FC236}">
                  <a16:creationId xmlns:a16="http://schemas.microsoft.com/office/drawing/2014/main" id="{85C75C65-826E-4607-84C4-7531E5C945FF}"/>
                </a:ext>
              </a:extLst>
            </p:cNvPr>
            <p:cNvSpPr/>
            <p:nvPr/>
          </p:nvSpPr>
          <p:spPr>
            <a:xfrm>
              <a:off x="10940921" y="4734619"/>
              <a:ext cx="29993" cy="742454"/>
            </a:xfrm>
            <a:custGeom>
              <a:avLst/>
              <a:gdLst>
                <a:gd name="connsiteX0" fmla="*/ 29993 w 29993"/>
                <a:gd name="connsiteY0" fmla="*/ 1125 h 742454"/>
                <a:gd name="connsiteX1" fmla="*/ 29993 w 29993"/>
                <a:gd name="connsiteY1" fmla="*/ 0 h 742454"/>
                <a:gd name="connsiteX2" fmla="*/ 29993 w 29993"/>
                <a:gd name="connsiteY2" fmla="*/ 750 h 742454"/>
                <a:gd name="connsiteX3" fmla="*/ 29993 w 29993"/>
                <a:gd name="connsiteY3" fmla="*/ 750 h 742454"/>
                <a:gd name="connsiteX4" fmla="*/ 29993 w 29993"/>
                <a:gd name="connsiteY4" fmla="*/ 750 h 742454"/>
                <a:gd name="connsiteX5" fmla="*/ 29369 w 29993"/>
                <a:gd name="connsiteY5" fmla="*/ 750 h 742454"/>
                <a:gd name="connsiteX6" fmla="*/ 29369 w 29993"/>
                <a:gd name="connsiteY6" fmla="*/ 750 h 742454"/>
                <a:gd name="connsiteX7" fmla="*/ 29369 w 29993"/>
                <a:gd name="connsiteY7" fmla="*/ 750 h 742454"/>
                <a:gd name="connsiteX8" fmla="*/ 28744 w 29993"/>
                <a:gd name="connsiteY8" fmla="*/ 750 h 742454"/>
                <a:gd name="connsiteX9" fmla="*/ 28744 w 29993"/>
                <a:gd name="connsiteY9" fmla="*/ 750 h 742454"/>
                <a:gd name="connsiteX10" fmla="*/ 28744 w 29993"/>
                <a:gd name="connsiteY10" fmla="*/ 750 h 742454"/>
                <a:gd name="connsiteX11" fmla="*/ 131 w 29993"/>
                <a:gd name="connsiteY11" fmla="*/ 737956 h 742454"/>
                <a:gd name="connsiteX12" fmla="*/ 131 w 29993"/>
                <a:gd name="connsiteY12" fmla="*/ 742454 h 742454"/>
                <a:gd name="connsiteX13" fmla="*/ 131 w 29993"/>
                <a:gd name="connsiteY13" fmla="*/ 742454 h 742454"/>
                <a:gd name="connsiteX14" fmla="*/ 131 w 29993"/>
                <a:gd name="connsiteY14" fmla="*/ 741080 h 742454"/>
                <a:gd name="connsiteX15" fmla="*/ 2243 w 29993"/>
                <a:gd name="connsiteY15" fmla="*/ 740942 h 742454"/>
                <a:gd name="connsiteX16" fmla="*/ 2380 w 29993"/>
                <a:gd name="connsiteY16" fmla="*/ 741080 h 742454"/>
                <a:gd name="connsiteX17" fmla="*/ 2380 w 29993"/>
                <a:gd name="connsiteY17" fmla="*/ 741080 h 742454"/>
                <a:gd name="connsiteX18" fmla="*/ 2380 w 29993"/>
                <a:gd name="connsiteY18" fmla="*/ 738581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93" h="742454">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w="12483" cap="flat">
              <a:noFill/>
              <a:prstDash val="solid"/>
              <a:miter/>
            </a:ln>
          </p:spPr>
          <p:txBody>
            <a:bodyPr rtlCol="0" anchor="ctr"/>
            <a:lstStyle/>
            <a:p>
              <a:endParaRPr lang="en-US" dirty="0"/>
            </a:p>
          </p:txBody>
        </p:sp>
        <p:sp>
          <p:nvSpPr>
            <p:cNvPr id="1508" name="Freeform: Shape 1507">
              <a:extLst>
                <a:ext uri="{FF2B5EF4-FFF2-40B4-BE49-F238E27FC236}">
                  <a16:creationId xmlns:a16="http://schemas.microsoft.com/office/drawing/2014/main" id="{DA8267FA-7091-4905-9F08-5959174574E9}"/>
                </a:ext>
              </a:extLst>
            </p:cNvPr>
            <p:cNvSpPr/>
            <p:nvPr/>
          </p:nvSpPr>
          <p:spPr>
            <a:xfrm>
              <a:off x="11388606" y="4361018"/>
              <a:ext cx="25617" cy="127949"/>
            </a:xfrm>
            <a:custGeom>
              <a:avLst/>
              <a:gdLst>
                <a:gd name="connsiteX0" fmla="*/ 10499 w 25617"/>
                <a:gd name="connsiteY0" fmla="*/ 7122 h 127949"/>
                <a:gd name="connsiteX1" fmla="*/ 9249 w 25617"/>
                <a:gd name="connsiteY1" fmla="*/ 5623 h 127949"/>
                <a:gd name="connsiteX2" fmla="*/ 7250 w 25617"/>
                <a:gd name="connsiteY2" fmla="*/ 6747 h 127949"/>
                <a:gd name="connsiteX3" fmla="*/ 3 w 25617"/>
                <a:gd name="connsiteY3" fmla="*/ 126325 h 127949"/>
                <a:gd name="connsiteX4" fmla="*/ 9499 w 25617"/>
                <a:gd name="connsiteY4" fmla="*/ 116329 h 127949"/>
                <a:gd name="connsiteX5" fmla="*/ 9624 w 25617"/>
                <a:gd name="connsiteY5" fmla="*/ 116329 h 127949"/>
                <a:gd name="connsiteX6" fmla="*/ 17996 w 25617"/>
                <a:gd name="connsiteY6" fmla="*/ 127949 h 127949"/>
                <a:gd name="connsiteX7" fmla="*/ 25617 w 25617"/>
                <a:gd name="connsiteY7" fmla="*/ 0 h 127949"/>
                <a:gd name="connsiteX8" fmla="*/ 25617 w 25617"/>
                <a:gd name="connsiteY8" fmla="*/ 0 h 127949"/>
                <a:gd name="connsiteX9" fmla="*/ 23118 w 25617"/>
                <a:gd name="connsiteY9" fmla="*/ 7247 h 127949"/>
                <a:gd name="connsiteX10" fmla="*/ 12085 w 25617"/>
                <a:gd name="connsiteY10" fmla="*/ 8747 h 127949"/>
                <a:gd name="connsiteX11" fmla="*/ 10499 w 25617"/>
                <a:gd name="connsiteY11" fmla="*/ 7122 h 1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17" h="127949">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w="12483" cap="flat">
              <a:noFill/>
              <a:prstDash val="solid"/>
              <a:miter/>
            </a:ln>
          </p:spPr>
          <p:txBody>
            <a:bodyPr rtlCol="0" anchor="ctr"/>
            <a:lstStyle/>
            <a:p>
              <a:endParaRPr lang="en-US" dirty="0"/>
            </a:p>
          </p:txBody>
        </p:sp>
        <p:sp>
          <p:nvSpPr>
            <p:cNvPr id="1509" name="Freeform: Shape 1508">
              <a:extLst>
                <a:ext uri="{FF2B5EF4-FFF2-40B4-BE49-F238E27FC236}">
                  <a16:creationId xmlns:a16="http://schemas.microsoft.com/office/drawing/2014/main" id="{504FFA4A-F6BD-44AC-A6C3-91CD0FD0C7CF}"/>
                </a:ext>
              </a:extLst>
            </p:cNvPr>
            <p:cNvSpPr/>
            <p:nvPr/>
          </p:nvSpPr>
          <p:spPr>
            <a:xfrm>
              <a:off x="10831275" y="4196084"/>
              <a:ext cx="443133" cy="260006"/>
            </a:xfrm>
            <a:custGeom>
              <a:avLst/>
              <a:gdLst>
                <a:gd name="connsiteX0" fmla="*/ 429764 w 443133"/>
                <a:gd name="connsiteY0" fmla="*/ 6372 h 260006"/>
                <a:gd name="connsiteX1" fmla="*/ 429764 w 443133"/>
                <a:gd name="connsiteY1" fmla="*/ 0 h 260006"/>
                <a:gd name="connsiteX2" fmla="*/ 4948 w 443133"/>
                <a:gd name="connsiteY2" fmla="*/ 239154 h 260006"/>
                <a:gd name="connsiteX3" fmla="*/ 3948 w 443133"/>
                <a:gd name="connsiteY3" fmla="*/ 240029 h 260006"/>
                <a:gd name="connsiteX4" fmla="*/ 2324 w 443133"/>
                <a:gd name="connsiteY4" fmla="*/ 241403 h 260006"/>
                <a:gd name="connsiteX5" fmla="*/ 1325 w 443133"/>
                <a:gd name="connsiteY5" fmla="*/ 243153 h 260006"/>
                <a:gd name="connsiteX6" fmla="*/ 450 w 443133"/>
                <a:gd name="connsiteY6" fmla="*/ 244902 h 260006"/>
                <a:gd name="connsiteX7" fmla="*/ 450 w 443133"/>
                <a:gd name="connsiteY7" fmla="*/ 247026 h 260006"/>
                <a:gd name="connsiteX8" fmla="*/ 450 w 443133"/>
                <a:gd name="connsiteY8" fmla="*/ 253649 h 260006"/>
                <a:gd name="connsiteX9" fmla="*/ 10596 w 443133"/>
                <a:gd name="connsiteY9" fmla="*/ 259759 h 260006"/>
                <a:gd name="connsiteX10" fmla="*/ 12944 w 443133"/>
                <a:gd name="connsiteY10" fmla="*/ 258772 h 260006"/>
                <a:gd name="connsiteX11" fmla="*/ 14319 w 443133"/>
                <a:gd name="connsiteY11" fmla="*/ 258022 h 260006"/>
                <a:gd name="connsiteX12" fmla="*/ 17318 w 443133"/>
                <a:gd name="connsiteY12" fmla="*/ 256273 h 260006"/>
                <a:gd name="connsiteX13" fmla="*/ 17318 w 443133"/>
                <a:gd name="connsiteY13" fmla="*/ 256273 h 260006"/>
                <a:gd name="connsiteX14" fmla="*/ 442134 w 443133"/>
                <a:gd name="connsiteY14" fmla="*/ 17118 h 260006"/>
                <a:gd name="connsiteX15" fmla="*/ 443133 w 443133"/>
                <a:gd name="connsiteY15" fmla="*/ 16243 h 260006"/>
                <a:gd name="connsiteX16" fmla="*/ 437761 w 443133"/>
                <a:gd name="connsiteY16" fmla="*/ 18118 h 260006"/>
                <a:gd name="connsiteX17" fmla="*/ 429764 w 443133"/>
                <a:gd name="connsiteY17" fmla="*/ 6372 h 26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3133" h="260006">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w="12483" cap="flat">
              <a:noFill/>
              <a:prstDash val="solid"/>
              <a:miter/>
            </a:ln>
          </p:spPr>
          <p:txBody>
            <a:bodyPr rtlCol="0" anchor="ctr"/>
            <a:lstStyle/>
            <a:p>
              <a:endParaRPr lang="en-US" dirty="0"/>
            </a:p>
          </p:txBody>
        </p:sp>
        <p:sp>
          <p:nvSpPr>
            <p:cNvPr id="1510" name="Freeform: Shape 1509">
              <a:extLst>
                <a:ext uri="{FF2B5EF4-FFF2-40B4-BE49-F238E27FC236}">
                  <a16:creationId xmlns:a16="http://schemas.microsoft.com/office/drawing/2014/main" id="{A07BD2F5-BF4C-4F90-AE86-55DFE96FBE75}"/>
                </a:ext>
              </a:extLst>
            </p:cNvPr>
            <p:cNvSpPr/>
            <p:nvPr/>
          </p:nvSpPr>
          <p:spPr>
            <a:xfrm>
              <a:off x="10974663" y="4364141"/>
              <a:ext cx="423192" cy="243403"/>
            </a:xfrm>
            <a:custGeom>
              <a:avLst/>
              <a:gdLst>
                <a:gd name="connsiteX0" fmla="*/ 1124 w 423192"/>
                <a:gd name="connsiteY0" fmla="*/ 241404 h 243403"/>
                <a:gd name="connsiteX1" fmla="*/ 1124 w 423192"/>
                <a:gd name="connsiteY1" fmla="*/ 241404 h 243403"/>
                <a:gd name="connsiteX2" fmla="*/ 1124 w 423192"/>
                <a:gd name="connsiteY2" fmla="*/ 242279 h 243403"/>
                <a:gd name="connsiteX3" fmla="*/ 1124 w 423192"/>
                <a:gd name="connsiteY3" fmla="*/ 242279 h 243403"/>
                <a:gd name="connsiteX4" fmla="*/ 1124 w 423192"/>
                <a:gd name="connsiteY4" fmla="*/ 243403 h 243403"/>
                <a:gd name="connsiteX5" fmla="*/ 421193 w 423192"/>
                <a:gd name="connsiteY5" fmla="*/ 3998 h 243403"/>
                <a:gd name="connsiteX6" fmla="*/ 423192 w 423192"/>
                <a:gd name="connsiteY6" fmla="*/ 2874 h 243403"/>
                <a:gd name="connsiteX7" fmla="*/ 421443 w 423192"/>
                <a:gd name="connsiteY7" fmla="*/ 875 h 243403"/>
                <a:gd name="connsiteX8" fmla="*/ 420693 w 423192"/>
                <a:gd name="connsiteY8" fmla="*/ 0 h 243403"/>
                <a:gd name="connsiteX9" fmla="*/ 0 w 423192"/>
                <a:gd name="connsiteY9" fmla="*/ 240154 h 243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3192" h="243403">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w="12483" cap="flat">
              <a:noFill/>
              <a:prstDash val="solid"/>
              <a:miter/>
            </a:ln>
          </p:spPr>
          <p:txBody>
            <a:bodyPr rtlCol="0" anchor="ctr"/>
            <a:lstStyle/>
            <a:p>
              <a:endParaRPr lang="en-US" dirty="0"/>
            </a:p>
          </p:txBody>
        </p:sp>
        <p:sp>
          <p:nvSpPr>
            <p:cNvPr id="1511" name="Freeform: Shape 1510">
              <a:extLst>
                <a:ext uri="{FF2B5EF4-FFF2-40B4-BE49-F238E27FC236}">
                  <a16:creationId xmlns:a16="http://schemas.microsoft.com/office/drawing/2014/main" id="{0792EE96-AD64-4944-95E0-2BFE781F6FD7}"/>
                </a:ext>
              </a:extLst>
            </p:cNvPr>
            <p:cNvSpPr/>
            <p:nvPr/>
          </p:nvSpPr>
          <p:spPr>
            <a:xfrm>
              <a:off x="8128893" y="6192413"/>
              <a:ext cx="13244" cy="25115"/>
            </a:xfrm>
            <a:custGeom>
              <a:avLst/>
              <a:gdLst>
                <a:gd name="connsiteX0" fmla="*/ 13244 w 13244"/>
                <a:gd name="connsiteY0" fmla="*/ 18992 h 25115"/>
                <a:gd name="connsiteX1" fmla="*/ 750 w 13244"/>
                <a:gd name="connsiteY1" fmla="*/ 0 h 25115"/>
                <a:gd name="connsiteX2" fmla="*/ 0 w 13244"/>
                <a:gd name="connsiteY2" fmla="*/ 0 h 25115"/>
                <a:gd name="connsiteX3" fmla="*/ 0 w 13244"/>
                <a:gd name="connsiteY3" fmla="*/ 1250 h 25115"/>
                <a:gd name="connsiteX4" fmla="*/ 2749 w 13244"/>
                <a:gd name="connsiteY4" fmla="*/ 25115 h 25115"/>
                <a:gd name="connsiteX5" fmla="*/ 3873 w 13244"/>
                <a:gd name="connsiteY5" fmla="*/ 23991 h 25115"/>
                <a:gd name="connsiteX6" fmla="*/ 5373 w 13244"/>
                <a:gd name="connsiteY6" fmla="*/ 22616 h 25115"/>
                <a:gd name="connsiteX7" fmla="*/ 5373 w 13244"/>
                <a:gd name="connsiteY7" fmla="*/ 22616 h 25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44" h="25115">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w="12483" cap="flat">
              <a:noFill/>
              <a:prstDash val="solid"/>
              <a:miter/>
            </a:ln>
          </p:spPr>
          <p:txBody>
            <a:bodyPr rtlCol="0" anchor="ctr"/>
            <a:lstStyle/>
            <a:p>
              <a:endParaRPr lang="en-US" dirty="0"/>
            </a:p>
          </p:txBody>
        </p:sp>
        <p:sp>
          <p:nvSpPr>
            <p:cNvPr id="1512" name="Freeform: Shape 1511">
              <a:extLst>
                <a:ext uri="{FF2B5EF4-FFF2-40B4-BE49-F238E27FC236}">
                  <a16:creationId xmlns:a16="http://schemas.microsoft.com/office/drawing/2014/main" id="{D012D716-8EBA-40E5-B315-6FE45034A428}"/>
                </a:ext>
              </a:extLst>
            </p:cNvPr>
            <p:cNvSpPr/>
            <p:nvPr/>
          </p:nvSpPr>
          <p:spPr>
            <a:xfrm>
              <a:off x="8127019" y="6188039"/>
              <a:ext cx="874" cy="1249"/>
            </a:xfrm>
            <a:custGeom>
              <a:avLst/>
              <a:gdLst>
                <a:gd name="connsiteX0" fmla="*/ 0 w 874"/>
                <a:gd name="connsiteY0" fmla="*/ 0 h 1249"/>
                <a:gd name="connsiteX1" fmla="*/ 875 w 874"/>
                <a:gd name="connsiteY1" fmla="*/ 1250 h 1249"/>
                <a:gd name="connsiteX2" fmla="*/ 875 w 874"/>
                <a:gd name="connsiteY2" fmla="*/ 1250 h 1249"/>
                <a:gd name="connsiteX3" fmla="*/ 875 w 874"/>
                <a:gd name="connsiteY3" fmla="*/ 1250 h 1249"/>
              </a:gdLst>
              <a:ahLst/>
              <a:cxnLst>
                <a:cxn ang="0">
                  <a:pos x="connsiteX0" y="connsiteY0"/>
                </a:cxn>
                <a:cxn ang="0">
                  <a:pos x="connsiteX1" y="connsiteY1"/>
                </a:cxn>
                <a:cxn ang="0">
                  <a:pos x="connsiteX2" y="connsiteY2"/>
                </a:cxn>
                <a:cxn ang="0">
                  <a:pos x="connsiteX3" y="connsiteY3"/>
                </a:cxn>
              </a:cxnLst>
              <a:rect l="l" t="t" r="r" b="b"/>
              <a:pathLst>
                <a:path w="874" h="1249">
                  <a:moveTo>
                    <a:pt x="0" y="0"/>
                  </a:moveTo>
                  <a:lnTo>
                    <a:pt x="875" y="1250"/>
                  </a:lnTo>
                  <a:lnTo>
                    <a:pt x="875" y="1250"/>
                  </a:lnTo>
                  <a:lnTo>
                    <a:pt x="875" y="1250"/>
                  </a:lnTo>
                  <a:close/>
                </a:path>
              </a:pathLst>
            </a:custGeom>
            <a:solidFill>
              <a:srgbClr val="000000"/>
            </a:solidFill>
            <a:ln w="12483" cap="flat">
              <a:noFill/>
              <a:prstDash val="solid"/>
              <a:miter/>
            </a:ln>
          </p:spPr>
          <p:txBody>
            <a:bodyPr rtlCol="0" anchor="ctr"/>
            <a:lstStyle/>
            <a:p>
              <a:endParaRPr lang="en-US" dirty="0"/>
            </a:p>
          </p:txBody>
        </p:sp>
        <p:sp>
          <p:nvSpPr>
            <p:cNvPr id="1513" name="Freeform: Shape 1512">
              <a:extLst>
                <a:ext uri="{FF2B5EF4-FFF2-40B4-BE49-F238E27FC236}">
                  <a16:creationId xmlns:a16="http://schemas.microsoft.com/office/drawing/2014/main" id="{706C8A1E-650C-4F95-8740-81089161A67C}"/>
                </a:ext>
              </a:extLst>
            </p:cNvPr>
            <p:cNvSpPr/>
            <p:nvPr/>
          </p:nvSpPr>
          <p:spPr>
            <a:xfrm>
              <a:off x="10970790" y="4734619"/>
              <a:ext cx="12494" cy="750"/>
            </a:xfrm>
            <a:custGeom>
              <a:avLst/>
              <a:gdLst>
                <a:gd name="connsiteX0" fmla="*/ 0 w 12494"/>
                <a:gd name="connsiteY0" fmla="*/ 750 h 750"/>
                <a:gd name="connsiteX1" fmla="*/ 0 w 12494"/>
                <a:gd name="connsiteY1" fmla="*/ 0 h 750"/>
                <a:gd name="connsiteX2" fmla="*/ 0 w 12494"/>
                <a:gd name="connsiteY2" fmla="*/ 0 h 750"/>
                <a:gd name="connsiteX3" fmla="*/ 0 w 12494"/>
                <a:gd name="connsiteY3" fmla="*/ 750 h 750"/>
              </a:gdLst>
              <a:ahLst/>
              <a:cxnLst>
                <a:cxn ang="0">
                  <a:pos x="connsiteX0" y="connsiteY0"/>
                </a:cxn>
                <a:cxn ang="0">
                  <a:pos x="connsiteX1" y="connsiteY1"/>
                </a:cxn>
                <a:cxn ang="0">
                  <a:pos x="connsiteX2" y="connsiteY2"/>
                </a:cxn>
                <a:cxn ang="0">
                  <a:pos x="connsiteX3" y="connsiteY3"/>
                </a:cxn>
              </a:cxnLst>
              <a:rect l="l" t="t" r="r" b="b"/>
              <a:pathLst>
                <a:path w="12494" h="750">
                  <a:moveTo>
                    <a:pt x="0" y="750"/>
                  </a:moveTo>
                  <a:cubicBezTo>
                    <a:pt x="0" y="750"/>
                    <a:pt x="0" y="750"/>
                    <a:pt x="0" y="0"/>
                  </a:cubicBezTo>
                  <a:lnTo>
                    <a:pt x="0" y="0"/>
                  </a:lnTo>
                  <a:cubicBezTo>
                    <a:pt x="0" y="0"/>
                    <a:pt x="0" y="375"/>
                    <a:pt x="0" y="750"/>
                  </a:cubicBezTo>
                  <a:close/>
                </a:path>
              </a:pathLst>
            </a:custGeom>
            <a:solidFill>
              <a:srgbClr val="000000"/>
            </a:solidFill>
            <a:ln w="12483" cap="flat">
              <a:noFill/>
              <a:prstDash val="solid"/>
              <a:miter/>
            </a:ln>
          </p:spPr>
          <p:txBody>
            <a:bodyPr rtlCol="0" anchor="ctr"/>
            <a:lstStyle/>
            <a:p>
              <a:endParaRPr lang="en-US" dirty="0"/>
            </a:p>
          </p:txBody>
        </p:sp>
        <p:sp>
          <p:nvSpPr>
            <p:cNvPr id="1514" name="Freeform: Shape 1513">
              <a:extLst>
                <a:ext uri="{FF2B5EF4-FFF2-40B4-BE49-F238E27FC236}">
                  <a16:creationId xmlns:a16="http://schemas.microsoft.com/office/drawing/2014/main" id="{8CA19D02-0644-44EF-97D6-23ED219139E2}"/>
                </a:ext>
              </a:extLst>
            </p:cNvPr>
            <p:cNvSpPr/>
            <p:nvPr/>
          </p:nvSpPr>
          <p:spPr>
            <a:xfrm>
              <a:off x="10969291" y="473636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15" name="Freeform: Shape 1514">
              <a:extLst>
                <a:ext uri="{FF2B5EF4-FFF2-40B4-BE49-F238E27FC236}">
                  <a16:creationId xmlns:a16="http://schemas.microsoft.com/office/drawing/2014/main" id="{05928EC7-A2D0-4A19-80BA-AAD8E513640F}"/>
                </a:ext>
              </a:extLst>
            </p:cNvPr>
            <p:cNvSpPr/>
            <p:nvPr/>
          </p:nvSpPr>
          <p:spPr>
            <a:xfrm>
              <a:off x="10968791" y="4606795"/>
              <a:ext cx="7246" cy="127823"/>
            </a:xfrm>
            <a:custGeom>
              <a:avLst/>
              <a:gdLst>
                <a:gd name="connsiteX0" fmla="*/ 6997 w 7246"/>
                <a:gd name="connsiteY0" fmla="*/ 0 h 127823"/>
                <a:gd name="connsiteX1" fmla="*/ 6997 w 7246"/>
                <a:gd name="connsiteY1" fmla="*/ 0 h 127823"/>
                <a:gd name="connsiteX2" fmla="*/ 6997 w 7246"/>
                <a:gd name="connsiteY2" fmla="*/ 1374 h 127823"/>
                <a:gd name="connsiteX3" fmla="*/ 5085 w 7246"/>
                <a:gd name="connsiteY3" fmla="*/ 1712 h 127823"/>
                <a:gd name="connsiteX4" fmla="*/ 4748 w 7246"/>
                <a:gd name="connsiteY4" fmla="*/ 1374 h 127823"/>
                <a:gd name="connsiteX5" fmla="*/ 4748 w 7246"/>
                <a:gd name="connsiteY5" fmla="*/ 750 h 127823"/>
                <a:gd name="connsiteX6" fmla="*/ 0 w 7246"/>
                <a:gd name="connsiteY6" fmla="*/ 123326 h 127823"/>
                <a:gd name="connsiteX7" fmla="*/ 2499 w 7246"/>
                <a:gd name="connsiteY7" fmla="*/ 126450 h 127823"/>
                <a:gd name="connsiteX8" fmla="*/ 2499 w 7246"/>
                <a:gd name="connsiteY8" fmla="*/ 127824 h 127823"/>
                <a:gd name="connsiteX9" fmla="*/ 2499 w 7246"/>
                <a:gd name="connsiteY9" fmla="*/ 124700 h 127823"/>
                <a:gd name="connsiteX10" fmla="*/ 7247 w 7246"/>
                <a:gd name="connsiteY10" fmla="*/ 1250 h 12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46" h="127823">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w="12483" cap="flat">
              <a:noFill/>
              <a:prstDash val="solid"/>
              <a:miter/>
            </a:ln>
          </p:spPr>
          <p:txBody>
            <a:bodyPr rtlCol="0" anchor="ctr"/>
            <a:lstStyle/>
            <a:p>
              <a:endParaRPr lang="en-US" dirty="0"/>
            </a:p>
          </p:txBody>
        </p:sp>
        <p:sp>
          <p:nvSpPr>
            <p:cNvPr id="1516" name="Freeform: Shape 1515">
              <a:extLst>
                <a:ext uri="{FF2B5EF4-FFF2-40B4-BE49-F238E27FC236}">
                  <a16:creationId xmlns:a16="http://schemas.microsoft.com/office/drawing/2014/main" id="{FFB07248-9EC1-4558-B467-4FBDB013FF00}"/>
                </a:ext>
              </a:extLst>
            </p:cNvPr>
            <p:cNvSpPr/>
            <p:nvPr/>
          </p:nvSpPr>
          <p:spPr>
            <a:xfrm>
              <a:off x="8436135" y="6012110"/>
              <a:ext cx="32236" cy="24739"/>
            </a:xfrm>
            <a:custGeom>
              <a:avLst/>
              <a:gdLst>
                <a:gd name="connsiteX0" fmla="*/ 12495 w 32236"/>
                <a:gd name="connsiteY0" fmla="*/ 8497 h 24739"/>
                <a:gd name="connsiteX1" fmla="*/ 1187 w 32236"/>
                <a:gd name="connsiteY1" fmla="*/ 8234 h 24739"/>
                <a:gd name="connsiteX2" fmla="*/ 0 w 32236"/>
                <a:gd name="connsiteY2" fmla="*/ 6622 h 24739"/>
                <a:gd name="connsiteX3" fmla="*/ 11745 w 32236"/>
                <a:gd name="connsiteY3" fmla="*/ 24740 h 24739"/>
                <a:gd name="connsiteX4" fmla="*/ 21990 w 32236"/>
                <a:gd name="connsiteY4" fmla="*/ 18992 h 24739"/>
                <a:gd name="connsiteX5" fmla="*/ 23490 w 32236"/>
                <a:gd name="connsiteY5" fmla="*/ 18992 h 24739"/>
                <a:gd name="connsiteX6" fmla="*/ 24739 w 32236"/>
                <a:gd name="connsiteY6" fmla="*/ 18992 h 24739"/>
                <a:gd name="connsiteX7" fmla="*/ 24739 w 32236"/>
                <a:gd name="connsiteY7" fmla="*/ 18992 h 24739"/>
                <a:gd name="connsiteX8" fmla="*/ 26738 w 32236"/>
                <a:gd name="connsiteY8" fmla="*/ 18992 h 24739"/>
                <a:gd name="connsiteX9" fmla="*/ 28113 w 32236"/>
                <a:gd name="connsiteY9" fmla="*/ 18992 h 24739"/>
                <a:gd name="connsiteX10" fmla="*/ 29737 w 32236"/>
                <a:gd name="connsiteY10" fmla="*/ 20117 h 24739"/>
                <a:gd name="connsiteX11" fmla="*/ 31111 w 32236"/>
                <a:gd name="connsiteY11" fmla="*/ 20992 h 24739"/>
                <a:gd name="connsiteX12" fmla="*/ 32236 w 32236"/>
                <a:gd name="connsiteY12" fmla="*/ 22616 h 24739"/>
                <a:gd name="connsiteX13" fmla="*/ 32236 w 32236"/>
                <a:gd name="connsiteY13" fmla="*/ 23366 h 24739"/>
                <a:gd name="connsiteX14" fmla="*/ 32236 w 32236"/>
                <a:gd name="connsiteY14" fmla="*/ 22616 h 24739"/>
                <a:gd name="connsiteX15" fmla="*/ 17492 w 32236"/>
                <a:gd name="connsiteY15" fmla="*/ 0 h 24739"/>
                <a:gd name="connsiteX16" fmla="*/ 15368 w 32236"/>
                <a:gd name="connsiteY16" fmla="*/ 1250 h 24739"/>
                <a:gd name="connsiteX17" fmla="*/ 12495 w 32236"/>
                <a:gd name="connsiteY17" fmla="*/ 8497 h 2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236" h="24739">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w="12483" cap="flat">
              <a:noFill/>
              <a:prstDash val="solid"/>
              <a:miter/>
            </a:ln>
          </p:spPr>
          <p:txBody>
            <a:bodyPr rtlCol="0" anchor="ctr"/>
            <a:lstStyle/>
            <a:p>
              <a:endParaRPr lang="en-US" dirty="0"/>
            </a:p>
          </p:txBody>
        </p:sp>
        <p:sp>
          <p:nvSpPr>
            <p:cNvPr id="1517" name="Freeform: Shape 1516">
              <a:extLst>
                <a:ext uri="{FF2B5EF4-FFF2-40B4-BE49-F238E27FC236}">
                  <a16:creationId xmlns:a16="http://schemas.microsoft.com/office/drawing/2014/main" id="{3E21E2EB-A72E-489B-BE80-C6341A7314DB}"/>
                </a:ext>
              </a:extLst>
            </p:cNvPr>
            <p:cNvSpPr/>
            <p:nvPr/>
          </p:nvSpPr>
          <p:spPr>
            <a:xfrm>
              <a:off x="8470495" y="6037224"/>
              <a:ext cx="56" cy="1749"/>
            </a:xfrm>
            <a:custGeom>
              <a:avLst/>
              <a:gdLst>
                <a:gd name="connsiteX0" fmla="*/ 0 w 56"/>
                <a:gd name="connsiteY0" fmla="*/ 1749 h 1749"/>
                <a:gd name="connsiteX1" fmla="*/ 0 w 56"/>
                <a:gd name="connsiteY1" fmla="*/ 0 h 1749"/>
                <a:gd name="connsiteX2" fmla="*/ 0 w 56"/>
                <a:gd name="connsiteY2" fmla="*/ 875 h 1749"/>
                <a:gd name="connsiteX3" fmla="*/ 0 w 56"/>
                <a:gd name="connsiteY3" fmla="*/ 1749 h 1749"/>
              </a:gdLst>
              <a:ahLst/>
              <a:cxnLst>
                <a:cxn ang="0">
                  <a:pos x="connsiteX0" y="connsiteY0"/>
                </a:cxn>
                <a:cxn ang="0">
                  <a:pos x="connsiteX1" y="connsiteY1"/>
                </a:cxn>
                <a:cxn ang="0">
                  <a:pos x="connsiteX2" y="connsiteY2"/>
                </a:cxn>
                <a:cxn ang="0">
                  <a:pos x="connsiteX3" y="connsiteY3"/>
                </a:cxn>
              </a:cxnLst>
              <a:rect l="l" t="t" r="r" b="b"/>
              <a:pathLst>
                <a:path w="56" h="1749">
                  <a:moveTo>
                    <a:pt x="0" y="1749"/>
                  </a:moveTo>
                  <a:lnTo>
                    <a:pt x="0" y="0"/>
                  </a:lnTo>
                  <a:cubicBezTo>
                    <a:pt x="62" y="288"/>
                    <a:pt x="62" y="588"/>
                    <a:pt x="0" y="875"/>
                  </a:cubicBezTo>
                  <a:cubicBezTo>
                    <a:pt x="75" y="1162"/>
                    <a:pt x="75" y="1462"/>
                    <a:pt x="0" y="1749"/>
                  </a:cubicBezTo>
                  <a:close/>
                </a:path>
              </a:pathLst>
            </a:custGeom>
            <a:solidFill>
              <a:srgbClr val="000000"/>
            </a:solidFill>
            <a:ln w="12483" cap="flat">
              <a:noFill/>
              <a:prstDash val="solid"/>
              <a:miter/>
            </a:ln>
          </p:spPr>
          <p:txBody>
            <a:bodyPr rtlCol="0" anchor="ctr"/>
            <a:lstStyle/>
            <a:p>
              <a:endParaRPr lang="en-US" dirty="0"/>
            </a:p>
          </p:txBody>
        </p:sp>
        <p:sp>
          <p:nvSpPr>
            <p:cNvPr id="1518" name="Freeform: Shape 1517">
              <a:extLst>
                <a:ext uri="{FF2B5EF4-FFF2-40B4-BE49-F238E27FC236}">
                  <a16:creationId xmlns:a16="http://schemas.microsoft.com/office/drawing/2014/main" id="{768B1846-B89F-40B5-9981-F19878361E66}"/>
                </a:ext>
              </a:extLst>
            </p:cNvPr>
            <p:cNvSpPr/>
            <p:nvPr/>
          </p:nvSpPr>
          <p:spPr>
            <a:xfrm>
              <a:off x="10950424" y="4708754"/>
              <a:ext cx="21240" cy="26489"/>
            </a:xfrm>
            <a:custGeom>
              <a:avLst/>
              <a:gdLst>
                <a:gd name="connsiteX0" fmla="*/ 20616 w 21240"/>
                <a:gd name="connsiteY0" fmla="*/ 25740 h 26489"/>
                <a:gd name="connsiteX1" fmla="*/ 20616 w 21240"/>
                <a:gd name="connsiteY1" fmla="*/ 24365 h 26489"/>
                <a:gd name="connsiteX2" fmla="*/ 18117 w 21240"/>
                <a:gd name="connsiteY2" fmla="*/ 21241 h 26489"/>
                <a:gd name="connsiteX3" fmla="*/ 625 w 21240"/>
                <a:gd name="connsiteY3" fmla="*/ 0 h 26489"/>
                <a:gd name="connsiteX4" fmla="*/ 625 w 21240"/>
                <a:gd name="connsiteY4" fmla="*/ 750 h 26489"/>
                <a:gd name="connsiteX5" fmla="*/ 625 w 21240"/>
                <a:gd name="connsiteY5" fmla="*/ 750 h 26489"/>
                <a:gd name="connsiteX6" fmla="*/ 625 w 21240"/>
                <a:gd name="connsiteY6" fmla="*/ 1499 h 26489"/>
                <a:gd name="connsiteX7" fmla="*/ 625 w 21240"/>
                <a:gd name="connsiteY7" fmla="*/ 2124 h 26489"/>
                <a:gd name="connsiteX8" fmla="*/ 625 w 21240"/>
                <a:gd name="connsiteY8" fmla="*/ 2124 h 26489"/>
                <a:gd name="connsiteX9" fmla="*/ 0 w 21240"/>
                <a:gd name="connsiteY9" fmla="*/ 2124 h 26489"/>
                <a:gd name="connsiteX10" fmla="*/ 0 w 21240"/>
                <a:gd name="connsiteY10" fmla="*/ 2124 h 26489"/>
                <a:gd name="connsiteX11" fmla="*/ 0 w 21240"/>
                <a:gd name="connsiteY11" fmla="*/ 2124 h 26489"/>
                <a:gd name="connsiteX12" fmla="*/ 0 w 21240"/>
                <a:gd name="connsiteY12" fmla="*/ 2124 h 26489"/>
                <a:gd name="connsiteX13" fmla="*/ 19991 w 21240"/>
                <a:gd name="connsiteY13" fmla="*/ 26489 h 26489"/>
                <a:gd name="connsiteX14" fmla="*/ 19991 w 21240"/>
                <a:gd name="connsiteY14" fmla="*/ 26489 h 26489"/>
                <a:gd name="connsiteX15" fmla="*/ 19991 w 21240"/>
                <a:gd name="connsiteY15" fmla="*/ 26489 h 26489"/>
                <a:gd name="connsiteX16" fmla="*/ 20616 w 21240"/>
                <a:gd name="connsiteY16" fmla="*/ 26489 h 26489"/>
                <a:gd name="connsiteX17" fmla="*/ 20616 w 21240"/>
                <a:gd name="connsiteY17" fmla="*/ 26489 h 26489"/>
                <a:gd name="connsiteX18" fmla="*/ 20616 w 21240"/>
                <a:gd name="connsiteY18" fmla="*/ 26489 h 26489"/>
                <a:gd name="connsiteX19" fmla="*/ 21241 w 21240"/>
                <a:gd name="connsiteY19" fmla="*/ 26489 h 26489"/>
                <a:gd name="connsiteX20" fmla="*/ 21241 w 21240"/>
                <a:gd name="connsiteY20" fmla="*/ 26489 h 26489"/>
                <a:gd name="connsiteX21" fmla="*/ 21241 w 21240"/>
                <a:gd name="connsiteY21" fmla="*/ 26489 h 26489"/>
                <a:gd name="connsiteX22" fmla="*/ 21241 w 21240"/>
                <a:gd name="connsiteY22" fmla="*/ 2561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240" h="26489">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w="12483" cap="flat">
              <a:noFill/>
              <a:prstDash val="solid"/>
              <a:miter/>
            </a:ln>
          </p:spPr>
          <p:txBody>
            <a:bodyPr rtlCol="0" anchor="ctr"/>
            <a:lstStyle/>
            <a:p>
              <a:endParaRPr lang="en-US" dirty="0"/>
            </a:p>
          </p:txBody>
        </p:sp>
        <p:sp>
          <p:nvSpPr>
            <p:cNvPr id="1519" name="Freeform: Shape 1518">
              <a:extLst>
                <a:ext uri="{FF2B5EF4-FFF2-40B4-BE49-F238E27FC236}">
                  <a16:creationId xmlns:a16="http://schemas.microsoft.com/office/drawing/2014/main" id="{2D933670-3468-4AA6-A245-FB9F10803232}"/>
                </a:ext>
              </a:extLst>
            </p:cNvPr>
            <p:cNvSpPr/>
            <p:nvPr/>
          </p:nvSpPr>
          <p:spPr>
            <a:xfrm>
              <a:off x="11121725" y="5704107"/>
              <a:ext cx="55" cy="812"/>
            </a:xfrm>
            <a:custGeom>
              <a:avLst/>
              <a:gdLst>
                <a:gd name="connsiteX0" fmla="*/ 0 w 55"/>
                <a:gd name="connsiteY0" fmla="*/ 0 h 812"/>
                <a:gd name="connsiteX1" fmla="*/ 0 w 55"/>
                <a:gd name="connsiteY1" fmla="*/ 0 h 812"/>
                <a:gd name="connsiteX2" fmla="*/ 0 w 55"/>
                <a:gd name="connsiteY2" fmla="*/ 625 h 812"/>
                <a:gd name="connsiteX3" fmla="*/ 0 w 55"/>
                <a:gd name="connsiteY3" fmla="*/ 0 h 812"/>
              </a:gdLst>
              <a:ahLst/>
              <a:cxnLst>
                <a:cxn ang="0">
                  <a:pos x="connsiteX0" y="connsiteY0"/>
                </a:cxn>
                <a:cxn ang="0">
                  <a:pos x="connsiteX1" y="connsiteY1"/>
                </a:cxn>
                <a:cxn ang="0">
                  <a:pos x="connsiteX2" y="connsiteY2"/>
                </a:cxn>
                <a:cxn ang="0">
                  <a:pos x="connsiteX3" y="connsiteY3"/>
                </a:cxn>
              </a:cxnLst>
              <a:rect l="l" t="t" r="r" b="b"/>
              <a:pathLst>
                <a:path w="55" h="812">
                  <a:moveTo>
                    <a:pt x="0" y="0"/>
                  </a:moveTo>
                  <a:cubicBezTo>
                    <a:pt x="0" y="0"/>
                    <a:pt x="0" y="0"/>
                    <a:pt x="0" y="0"/>
                  </a:cubicBezTo>
                  <a:cubicBezTo>
                    <a:pt x="0" y="0"/>
                    <a:pt x="0" y="0"/>
                    <a:pt x="0" y="625"/>
                  </a:cubicBezTo>
                  <a:cubicBezTo>
                    <a:pt x="0" y="1249"/>
                    <a:pt x="125" y="125"/>
                    <a:pt x="0" y="0"/>
                  </a:cubicBezTo>
                  <a:close/>
                </a:path>
              </a:pathLst>
            </a:custGeom>
            <a:solidFill>
              <a:srgbClr val="000000"/>
            </a:solidFill>
            <a:ln w="12483" cap="flat">
              <a:noFill/>
              <a:prstDash val="solid"/>
              <a:miter/>
            </a:ln>
          </p:spPr>
          <p:txBody>
            <a:bodyPr rtlCol="0" anchor="ctr"/>
            <a:lstStyle/>
            <a:p>
              <a:endParaRPr lang="en-US" dirty="0"/>
            </a:p>
          </p:txBody>
        </p:sp>
        <p:sp>
          <p:nvSpPr>
            <p:cNvPr id="1520" name="Freeform: Shape 1519">
              <a:extLst>
                <a:ext uri="{FF2B5EF4-FFF2-40B4-BE49-F238E27FC236}">
                  <a16:creationId xmlns:a16="http://schemas.microsoft.com/office/drawing/2014/main" id="{9DDCD250-62D9-40D2-879F-6D9F993DDA3B}"/>
                </a:ext>
              </a:extLst>
            </p:cNvPr>
            <p:cNvSpPr/>
            <p:nvPr/>
          </p:nvSpPr>
          <p:spPr>
            <a:xfrm>
              <a:off x="9698590" y="5704732"/>
              <a:ext cx="1422510" cy="863280"/>
            </a:xfrm>
            <a:custGeom>
              <a:avLst/>
              <a:gdLst>
                <a:gd name="connsiteX0" fmla="*/ 1422510 w 1422510"/>
                <a:gd name="connsiteY0" fmla="*/ 1874 h 863280"/>
                <a:gd name="connsiteX1" fmla="*/ 1422510 w 1422510"/>
                <a:gd name="connsiteY1" fmla="*/ 1874 h 863280"/>
                <a:gd name="connsiteX2" fmla="*/ 1420574 w 1422510"/>
                <a:gd name="connsiteY2" fmla="*/ 1937 h 863280"/>
                <a:gd name="connsiteX3" fmla="*/ 1420511 w 1422510"/>
                <a:gd name="connsiteY3" fmla="*/ 1874 h 863280"/>
                <a:gd name="connsiteX4" fmla="*/ 1419012 w 1422510"/>
                <a:gd name="connsiteY4" fmla="*/ 0 h 863280"/>
                <a:gd name="connsiteX5" fmla="*/ 0 w 1422510"/>
                <a:gd name="connsiteY5" fmla="*/ 859032 h 863280"/>
                <a:gd name="connsiteX6" fmla="*/ 0 w 1422510"/>
                <a:gd name="connsiteY6" fmla="*/ 863281 h 863280"/>
                <a:gd name="connsiteX7" fmla="*/ 1419887 w 1422510"/>
                <a:gd name="connsiteY7" fmla="*/ 3499 h 863280"/>
                <a:gd name="connsiteX8" fmla="*/ 1421261 w 1422510"/>
                <a:gd name="connsiteY8" fmla="*/ 2624 h 86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2510" h="86328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w="12483" cap="flat">
              <a:noFill/>
              <a:prstDash val="solid"/>
              <a:miter/>
            </a:ln>
          </p:spPr>
          <p:txBody>
            <a:bodyPr rtlCol="0" anchor="ctr"/>
            <a:lstStyle/>
            <a:p>
              <a:endParaRPr lang="en-US" dirty="0"/>
            </a:p>
          </p:txBody>
        </p:sp>
        <p:sp>
          <p:nvSpPr>
            <p:cNvPr id="1521" name="Freeform: Shape 1520">
              <a:extLst>
                <a:ext uri="{FF2B5EF4-FFF2-40B4-BE49-F238E27FC236}">
                  <a16:creationId xmlns:a16="http://schemas.microsoft.com/office/drawing/2014/main" id="{A889A2EB-4579-4D4C-9536-8578289E9AF3}"/>
                </a:ext>
              </a:extLst>
            </p:cNvPr>
            <p:cNvSpPr/>
            <p:nvPr/>
          </p:nvSpPr>
          <p:spPr>
            <a:xfrm>
              <a:off x="9189310" y="6861230"/>
              <a:ext cx="21397" cy="12160"/>
            </a:xfrm>
            <a:custGeom>
              <a:avLst/>
              <a:gdLst>
                <a:gd name="connsiteX0" fmla="*/ 21116 w 21397"/>
                <a:gd name="connsiteY0" fmla="*/ 2415 h 12160"/>
                <a:gd name="connsiteX1" fmla="*/ 21116 w 21397"/>
                <a:gd name="connsiteY1" fmla="*/ 2415 h 12160"/>
                <a:gd name="connsiteX2" fmla="*/ 21116 w 21397"/>
                <a:gd name="connsiteY2" fmla="*/ 291 h 12160"/>
                <a:gd name="connsiteX3" fmla="*/ 19617 w 21397"/>
                <a:gd name="connsiteY3" fmla="*/ 291 h 12160"/>
                <a:gd name="connsiteX4" fmla="*/ 19617 w 21397"/>
                <a:gd name="connsiteY4" fmla="*/ 291 h 12160"/>
                <a:gd name="connsiteX5" fmla="*/ 0 w 21397"/>
                <a:gd name="connsiteY5" fmla="*/ 12161 h 12160"/>
                <a:gd name="connsiteX6" fmla="*/ 7122 w 21397"/>
                <a:gd name="connsiteY6" fmla="*/ 12161 h 12160"/>
                <a:gd name="connsiteX7" fmla="*/ 20741 w 21397"/>
                <a:gd name="connsiteY7" fmla="*/ 3915 h 1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97" h="1216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w="12483" cap="flat">
              <a:noFill/>
              <a:prstDash val="solid"/>
              <a:miter/>
            </a:ln>
          </p:spPr>
          <p:txBody>
            <a:bodyPr rtlCol="0" anchor="ctr"/>
            <a:lstStyle/>
            <a:p>
              <a:endParaRPr lang="en-US" dirty="0"/>
            </a:p>
          </p:txBody>
        </p:sp>
        <p:sp>
          <p:nvSpPr>
            <p:cNvPr id="1522" name="Freeform: Shape 1521">
              <a:extLst>
                <a:ext uri="{FF2B5EF4-FFF2-40B4-BE49-F238E27FC236}">
                  <a16:creationId xmlns:a16="http://schemas.microsoft.com/office/drawing/2014/main" id="{2D44E45A-E625-42D0-8137-CDBC6C1EB46A}"/>
                </a:ext>
              </a:extLst>
            </p:cNvPr>
            <p:cNvSpPr/>
            <p:nvPr/>
          </p:nvSpPr>
          <p:spPr>
            <a:xfrm>
              <a:off x="10939922" y="5476066"/>
              <a:ext cx="70975" cy="89346"/>
            </a:xfrm>
            <a:custGeom>
              <a:avLst/>
              <a:gdLst>
                <a:gd name="connsiteX0" fmla="*/ 2380 w 70975"/>
                <a:gd name="connsiteY0" fmla="*/ 507 h 89346"/>
                <a:gd name="connsiteX1" fmla="*/ 2380 w 70975"/>
                <a:gd name="connsiteY1" fmla="*/ 507 h 89346"/>
                <a:gd name="connsiteX2" fmla="*/ 269 w 70975"/>
                <a:gd name="connsiteY2" fmla="*/ 370 h 89346"/>
                <a:gd name="connsiteX3" fmla="*/ 131 w 70975"/>
                <a:gd name="connsiteY3" fmla="*/ 507 h 89346"/>
                <a:gd name="connsiteX4" fmla="*/ 131 w 70975"/>
                <a:gd name="connsiteY4" fmla="*/ 1882 h 89346"/>
                <a:gd name="connsiteX5" fmla="*/ 131 w 70975"/>
                <a:gd name="connsiteY5" fmla="*/ 2631 h 89346"/>
                <a:gd name="connsiteX6" fmla="*/ 131 w 70975"/>
                <a:gd name="connsiteY6" fmla="*/ 3256 h 89346"/>
                <a:gd name="connsiteX7" fmla="*/ 131 w 70975"/>
                <a:gd name="connsiteY7" fmla="*/ 3256 h 89346"/>
                <a:gd name="connsiteX8" fmla="*/ 1006 w 70975"/>
                <a:gd name="connsiteY8" fmla="*/ 4256 h 89346"/>
                <a:gd name="connsiteX9" fmla="*/ 68102 w 70975"/>
                <a:gd name="connsiteY9" fmla="*/ 89347 h 89346"/>
                <a:gd name="connsiteX10" fmla="*/ 69976 w 70975"/>
                <a:gd name="connsiteY10" fmla="*/ 88222 h 89346"/>
                <a:gd name="connsiteX11" fmla="*/ 70975 w 70975"/>
                <a:gd name="connsiteY11" fmla="*/ 88222 h 89346"/>
                <a:gd name="connsiteX12" fmla="*/ 70975 w 70975"/>
                <a:gd name="connsiteY12" fmla="*/ 88222 h 89346"/>
                <a:gd name="connsiteX13" fmla="*/ 70975 w 70975"/>
                <a:gd name="connsiteY13" fmla="*/ 88222 h 89346"/>
                <a:gd name="connsiteX14" fmla="*/ 3130 w 70975"/>
                <a:gd name="connsiteY14" fmla="*/ 2132 h 8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975" h="89346">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w="12483" cap="flat">
              <a:noFill/>
              <a:prstDash val="solid"/>
              <a:miter/>
            </a:ln>
          </p:spPr>
          <p:txBody>
            <a:bodyPr rtlCol="0" anchor="ctr"/>
            <a:lstStyle/>
            <a:p>
              <a:endParaRPr lang="en-US" dirty="0"/>
            </a:p>
          </p:txBody>
        </p:sp>
        <p:sp>
          <p:nvSpPr>
            <p:cNvPr id="1523" name="Freeform: Shape 1522">
              <a:extLst>
                <a:ext uri="{FF2B5EF4-FFF2-40B4-BE49-F238E27FC236}">
                  <a16:creationId xmlns:a16="http://schemas.microsoft.com/office/drawing/2014/main" id="{AF52E0B7-5726-47E6-A7DD-E4EECEA6C933}"/>
                </a:ext>
              </a:extLst>
            </p:cNvPr>
            <p:cNvSpPr/>
            <p:nvPr/>
          </p:nvSpPr>
          <p:spPr>
            <a:xfrm>
              <a:off x="8468121" y="6163799"/>
              <a:ext cx="80340" cy="108581"/>
            </a:xfrm>
            <a:custGeom>
              <a:avLst/>
              <a:gdLst>
                <a:gd name="connsiteX0" fmla="*/ 14619 w 80340"/>
                <a:gd name="connsiteY0" fmla="*/ 0 h 108581"/>
                <a:gd name="connsiteX1" fmla="*/ 14619 w 80340"/>
                <a:gd name="connsiteY1" fmla="*/ 2999 h 108581"/>
                <a:gd name="connsiteX2" fmla="*/ 14619 w 80340"/>
                <a:gd name="connsiteY2" fmla="*/ 4248 h 108581"/>
                <a:gd name="connsiteX3" fmla="*/ 14619 w 80340"/>
                <a:gd name="connsiteY3" fmla="*/ 6373 h 108581"/>
                <a:gd name="connsiteX4" fmla="*/ 14619 w 80340"/>
                <a:gd name="connsiteY4" fmla="*/ 8372 h 108581"/>
                <a:gd name="connsiteX5" fmla="*/ 13869 w 80340"/>
                <a:gd name="connsiteY5" fmla="*/ 10121 h 108581"/>
                <a:gd name="connsiteX6" fmla="*/ 12745 w 80340"/>
                <a:gd name="connsiteY6" fmla="*/ 11870 h 108581"/>
                <a:gd name="connsiteX7" fmla="*/ 11995 w 80340"/>
                <a:gd name="connsiteY7" fmla="*/ 12745 h 108581"/>
                <a:gd name="connsiteX8" fmla="*/ 11370 w 80340"/>
                <a:gd name="connsiteY8" fmla="*/ 12745 h 108581"/>
                <a:gd name="connsiteX9" fmla="*/ 9871 w 80340"/>
                <a:gd name="connsiteY9" fmla="*/ 13745 h 108581"/>
                <a:gd name="connsiteX10" fmla="*/ 8121 w 80340"/>
                <a:gd name="connsiteY10" fmla="*/ 14369 h 108581"/>
                <a:gd name="connsiteX11" fmla="*/ 8121 w 80340"/>
                <a:gd name="connsiteY11" fmla="*/ 14369 h 108581"/>
                <a:gd name="connsiteX12" fmla="*/ 5248 w 80340"/>
                <a:gd name="connsiteY12" fmla="*/ 14369 h 108581"/>
                <a:gd name="connsiteX13" fmla="*/ 3623 w 80340"/>
                <a:gd name="connsiteY13" fmla="*/ 13745 h 108581"/>
                <a:gd name="connsiteX14" fmla="*/ 2249 w 80340"/>
                <a:gd name="connsiteY14" fmla="*/ 12745 h 108581"/>
                <a:gd name="connsiteX15" fmla="*/ 750 w 80340"/>
                <a:gd name="connsiteY15" fmla="*/ 11371 h 108581"/>
                <a:gd name="connsiteX16" fmla="*/ 0 w 80340"/>
                <a:gd name="connsiteY16" fmla="*/ 10496 h 108581"/>
                <a:gd name="connsiteX17" fmla="*/ 63348 w 80340"/>
                <a:gd name="connsiteY17" fmla="*/ 108582 h 108581"/>
                <a:gd name="connsiteX18" fmla="*/ 63972 w 80340"/>
                <a:gd name="connsiteY18" fmla="*/ 108582 h 108581"/>
                <a:gd name="connsiteX19" fmla="*/ 63972 w 80340"/>
                <a:gd name="connsiteY19" fmla="*/ 106833 h 108581"/>
                <a:gd name="connsiteX20" fmla="*/ 71969 w 80340"/>
                <a:gd name="connsiteY20" fmla="*/ 94338 h 108581"/>
                <a:gd name="connsiteX21" fmla="*/ 80340 w 80340"/>
                <a:gd name="connsiteY21" fmla="*/ 99210 h 108581"/>
                <a:gd name="connsiteX22" fmla="*/ 80340 w 80340"/>
                <a:gd name="connsiteY22" fmla="*/ 98461 h 10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40" h="108581">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w="12483" cap="flat">
              <a:noFill/>
              <a:prstDash val="solid"/>
              <a:miter/>
            </a:ln>
          </p:spPr>
          <p:txBody>
            <a:bodyPr rtlCol="0" anchor="ctr"/>
            <a:lstStyle/>
            <a:p>
              <a:endParaRPr lang="en-US" dirty="0"/>
            </a:p>
          </p:txBody>
        </p:sp>
        <p:sp>
          <p:nvSpPr>
            <p:cNvPr id="1524" name="Freeform: Shape 1523">
              <a:extLst>
                <a:ext uri="{FF2B5EF4-FFF2-40B4-BE49-F238E27FC236}">
                  <a16:creationId xmlns:a16="http://schemas.microsoft.com/office/drawing/2014/main" id="{6555AC75-589F-4F26-A254-490601065BAC}"/>
                </a:ext>
              </a:extLst>
            </p:cNvPr>
            <p:cNvSpPr/>
            <p:nvPr/>
          </p:nvSpPr>
          <p:spPr>
            <a:xfrm>
              <a:off x="8139763" y="6329858"/>
              <a:ext cx="3748" cy="8246"/>
            </a:xfrm>
            <a:custGeom>
              <a:avLst/>
              <a:gdLst>
                <a:gd name="connsiteX0" fmla="*/ 2499 w 3748"/>
                <a:gd name="connsiteY0" fmla="*/ 0 h 8246"/>
                <a:gd name="connsiteX1" fmla="*/ 0 w 3748"/>
                <a:gd name="connsiteY1" fmla="*/ 2374 h 8246"/>
                <a:gd name="connsiteX2" fmla="*/ 3748 w 3748"/>
                <a:gd name="connsiteY2" fmla="*/ 8247 h 8246"/>
                <a:gd name="connsiteX3" fmla="*/ 2749 w 3748"/>
                <a:gd name="connsiteY3" fmla="*/ 500 h 8246"/>
              </a:gdLst>
              <a:ahLst/>
              <a:cxnLst>
                <a:cxn ang="0">
                  <a:pos x="connsiteX0" y="connsiteY0"/>
                </a:cxn>
                <a:cxn ang="0">
                  <a:pos x="connsiteX1" y="connsiteY1"/>
                </a:cxn>
                <a:cxn ang="0">
                  <a:pos x="connsiteX2" y="connsiteY2"/>
                </a:cxn>
                <a:cxn ang="0">
                  <a:pos x="connsiteX3" y="connsiteY3"/>
                </a:cxn>
              </a:cxnLst>
              <a:rect l="l" t="t" r="r" b="b"/>
              <a:pathLst>
                <a:path w="3748" h="8246">
                  <a:moveTo>
                    <a:pt x="2499" y="0"/>
                  </a:moveTo>
                  <a:cubicBezTo>
                    <a:pt x="1862" y="975"/>
                    <a:pt x="1000" y="1787"/>
                    <a:pt x="0" y="2374"/>
                  </a:cubicBezTo>
                  <a:lnTo>
                    <a:pt x="3748" y="8247"/>
                  </a:lnTo>
                  <a:lnTo>
                    <a:pt x="2749" y="500"/>
                  </a:lnTo>
                  <a:close/>
                </a:path>
              </a:pathLst>
            </a:custGeom>
            <a:solidFill>
              <a:srgbClr val="000000"/>
            </a:solidFill>
            <a:ln w="12483" cap="flat">
              <a:noFill/>
              <a:prstDash val="solid"/>
              <a:miter/>
            </a:ln>
          </p:spPr>
          <p:txBody>
            <a:bodyPr rtlCol="0" anchor="ctr"/>
            <a:lstStyle/>
            <a:p>
              <a:endParaRPr lang="en-US" dirty="0"/>
            </a:p>
          </p:txBody>
        </p:sp>
        <p:sp>
          <p:nvSpPr>
            <p:cNvPr id="1525" name="Freeform: Shape 1524">
              <a:extLst>
                <a:ext uri="{FF2B5EF4-FFF2-40B4-BE49-F238E27FC236}">
                  <a16:creationId xmlns:a16="http://schemas.microsoft.com/office/drawing/2014/main" id="{3C34EC84-E89D-4DA3-B1DD-1E339CDFFA7B}"/>
                </a:ext>
              </a:extLst>
            </p:cNvPr>
            <p:cNvSpPr/>
            <p:nvPr/>
          </p:nvSpPr>
          <p:spPr>
            <a:xfrm>
              <a:off x="8446843" y="6141683"/>
              <a:ext cx="37" cy="749"/>
            </a:xfrm>
            <a:custGeom>
              <a:avLst/>
              <a:gdLst>
                <a:gd name="connsiteX0" fmla="*/ 38 w 37"/>
                <a:gd name="connsiteY0" fmla="*/ 750 h 749"/>
                <a:gd name="connsiteX1" fmla="*/ 38 w 37"/>
                <a:gd name="connsiteY1" fmla="*/ 750 h 749"/>
                <a:gd name="connsiteX2" fmla="*/ 38 w 37"/>
                <a:gd name="connsiteY2" fmla="*/ 0 h 749"/>
                <a:gd name="connsiteX3" fmla="*/ 38 w 37"/>
                <a:gd name="connsiteY3" fmla="*/ 750 h 749"/>
              </a:gdLst>
              <a:ahLst/>
              <a:cxnLst>
                <a:cxn ang="0">
                  <a:pos x="connsiteX0" y="connsiteY0"/>
                </a:cxn>
                <a:cxn ang="0">
                  <a:pos x="connsiteX1" y="connsiteY1"/>
                </a:cxn>
                <a:cxn ang="0">
                  <a:pos x="connsiteX2" y="connsiteY2"/>
                </a:cxn>
                <a:cxn ang="0">
                  <a:pos x="connsiteX3" y="connsiteY3"/>
                </a:cxn>
              </a:cxnLst>
              <a:rect l="l" t="t" r="r" b="b"/>
              <a:pathLst>
                <a:path w="37" h="749">
                  <a:moveTo>
                    <a:pt x="38" y="750"/>
                  </a:moveTo>
                  <a:lnTo>
                    <a:pt x="38" y="750"/>
                  </a:lnTo>
                  <a:cubicBezTo>
                    <a:pt x="-13" y="500"/>
                    <a:pt x="-13" y="250"/>
                    <a:pt x="38" y="0"/>
                  </a:cubicBezTo>
                  <a:cubicBezTo>
                    <a:pt x="-13" y="250"/>
                    <a:pt x="-13" y="500"/>
                    <a:pt x="38" y="750"/>
                  </a:cubicBezTo>
                  <a:close/>
                </a:path>
              </a:pathLst>
            </a:custGeom>
            <a:solidFill>
              <a:srgbClr val="000000"/>
            </a:solidFill>
            <a:ln w="12483" cap="flat">
              <a:noFill/>
              <a:prstDash val="solid"/>
              <a:miter/>
            </a:ln>
          </p:spPr>
          <p:txBody>
            <a:bodyPr rtlCol="0" anchor="ctr"/>
            <a:lstStyle/>
            <a:p>
              <a:endParaRPr lang="en-US" dirty="0"/>
            </a:p>
          </p:txBody>
        </p:sp>
        <p:sp>
          <p:nvSpPr>
            <p:cNvPr id="1526" name="Freeform: Shape 1525">
              <a:extLst>
                <a:ext uri="{FF2B5EF4-FFF2-40B4-BE49-F238E27FC236}">
                  <a16:creationId xmlns:a16="http://schemas.microsoft.com/office/drawing/2014/main" id="{06B7DEE1-FCA2-44A7-8D10-81A6D76504D6}"/>
                </a:ext>
              </a:extLst>
            </p:cNvPr>
            <p:cNvSpPr/>
            <p:nvPr/>
          </p:nvSpPr>
          <p:spPr>
            <a:xfrm>
              <a:off x="8448255" y="6145181"/>
              <a:ext cx="17242" cy="25239"/>
            </a:xfrm>
            <a:custGeom>
              <a:avLst/>
              <a:gdLst>
                <a:gd name="connsiteX0" fmla="*/ 14619 w 17242"/>
                <a:gd name="connsiteY0" fmla="*/ 0 h 25239"/>
                <a:gd name="connsiteX1" fmla="*/ 8246 w 17242"/>
                <a:gd name="connsiteY1" fmla="*/ 4748 h 25239"/>
                <a:gd name="connsiteX2" fmla="*/ 0 w 17242"/>
                <a:gd name="connsiteY2" fmla="*/ 250 h 25239"/>
                <a:gd name="connsiteX3" fmla="*/ 0 w 17242"/>
                <a:gd name="connsiteY3" fmla="*/ 250 h 25239"/>
                <a:gd name="connsiteX4" fmla="*/ 0 w 17242"/>
                <a:gd name="connsiteY4" fmla="*/ 250 h 25239"/>
                <a:gd name="connsiteX5" fmla="*/ 16368 w 17242"/>
                <a:gd name="connsiteY5" fmla="*/ 25240 h 25239"/>
                <a:gd name="connsiteX6" fmla="*/ 17242 w 17242"/>
                <a:gd name="connsiteY6" fmla="*/ 25240 h 25239"/>
                <a:gd name="connsiteX7" fmla="*/ 17242 w 17242"/>
                <a:gd name="connsiteY7" fmla="*/ 23740 h 2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42" h="25239">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w="12483" cap="flat">
              <a:noFill/>
              <a:prstDash val="solid"/>
              <a:miter/>
            </a:ln>
          </p:spPr>
          <p:txBody>
            <a:bodyPr rtlCol="0" anchor="ctr"/>
            <a:lstStyle/>
            <a:p>
              <a:endParaRPr lang="en-US" dirty="0"/>
            </a:p>
          </p:txBody>
        </p:sp>
        <p:sp>
          <p:nvSpPr>
            <p:cNvPr id="1527" name="Freeform: Shape 1526">
              <a:extLst>
                <a:ext uri="{FF2B5EF4-FFF2-40B4-BE49-F238E27FC236}">
                  <a16:creationId xmlns:a16="http://schemas.microsoft.com/office/drawing/2014/main" id="{EA28CFD6-11C4-4898-8EDC-4A08B3CE3DF0}"/>
                </a:ext>
              </a:extLst>
            </p:cNvPr>
            <p:cNvSpPr/>
            <p:nvPr/>
          </p:nvSpPr>
          <p:spPr>
            <a:xfrm>
              <a:off x="8466872" y="6174295"/>
              <a:ext cx="749" cy="874"/>
            </a:xfrm>
            <a:custGeom>
              <a:avLst/>
              <a:gdLst>
                <a:gd name="connsiteX0" fmla="*/ 0 w 749"/>
                <a:gd name="connsiteY0" fmla="*/ 0 h 874"/>
                <a:gd name="connsiteX1" fmla="*/ 0 w 749"/>
                <a:gd name="connsiteY1" fmla="*/ 0 h 874"/>
                <a:gd name="connsiteX2" fmla="*/ 0 w 749"/>
                <a:gd name="connsiteY2" fmla="*/ 0 h 874"/>
                <a:gd name="connsiteX3" fmla="*/ 750 w 749"/>
                <a:gd name="connsiteY3" fmla="*/ 875 h 874"/>
                <a:gd name="connsiteX4" fmla="*/ 0 w 749"/>
                <a:gd name="connsiteY4" fmla="*/ 0 h 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 h="874">
                  <a:moveTo>
                    <a:pt x="0" y="0"/>
                  </a:moveTo>
                  <a:lnTo>
                    <a:pt x="0" y="0"/>
                  </a:lnTo>
                  <a:lnTo>
                    <a:pt x="0" y="0"/>
                  </a:lnTo>
                  <a:lnTo>
                    <a:pt x="750" y="875"/>
                  </a:lnTo>
                  <a:cubicBezTo>
                    <a:pt x="525" y="562"/>
                    <a:pt x="275" y="275"/>
                    <a:pt x="0" y="0"/>
                  </a:cubicBezTo>
                  <a:close/>
                </a:path>
              </a:pathLst>
            </a:custGeom>
            <a:solidFill>
              <a:srgbClr val="000000"/>
            </a:solidFill>
            <a:ln w="12483" cap="flat">
              <a:noFill/>
              <a:prstDash val="solid"/>
              <a:miter/>
            </a:ln>
          </p:spPr>
          <p:txBody>
            <a:bodyPr rtlCol="0" anchor="ctr"/>
            <a:lstStyle/>
            <a:p>
              <a:endParaRPr lang="en-US" dirty="0"/>
            </a:p>
          </p:txBody>
        </p:sp>
        <p:sp>
          <p:nvSpPr>
            <p:cNvPr id="1528" name="Freeform: Shape 1527">
              <a:extLst>
                <a:ext uri="{FF2B5EF4-FFF2-40B4-BE49-F238E27FC236}">
                  <a16:creationId xmlns:a16="http://schemas.microsoft.com/office/drawing/2014/main" id="{90A6FB24-3957-45BB-BE9A-79601A6A5F9A}"/>
                </a:ext>
              </a:extLst>
            </p:cNvPr>
            <p:cNvSpPr/>
            <p:nvPr/>
          </p:nvSpPr>
          <p:spPr>
            <a:xfrm>
              <a:off x="8478992" y="6175669"/>
              <a:ext cx="1374" cy="1249"/>
            </a:xfrm>
            <a:custGeom>
              <a:avLst/>
              <a:gdLst>
                <a:gd name="connsiteX0" fmla="*/ 625 w 1374"/>
                <a:gd name="connsiteY0" fmla="*/ 875 h 1249"/>
                <a:gd name="connsiteX1" fmla="*/ 1374 w 1374"/>
                <a:gd name="connsiteY1" fmla="*/ 0 h 1249"/>
                <a:gd name="connsiteX2" fmla="*/ 0 w 1374"/>
                <a:gd name="connsiteY2" fmla="*/ 1250 h 1249"/>
                <a:gd name="connsiteX3" fmla="*/ 625 w 1374"/>
                <a:gd name="connsiteY3" fmla="*/ 875 h 1249"/>
              </a:gdLst>
              <a:ahLst/>
              <a:cxnLst>
                <a:cxn ang="0">
                  <a:pos x="connsiteX0" y="connsiteY0"/>
                </a:cxn>
                <a:cxn ang="0">
                  <a:pos x="connsiteX1" y="connsiteY1"/>
                </a:cxn>
                <a:cxn ang="0">
                  <a:pos x="connsiteX2" y="connsiteY2"/>
                </a:cxn>
                <a:cxn ang="0">
                  <a:pos x="connsiteX3" y="connsiteY3"/>
                </a:cxn>
              </a:cxnLst>
              <a:rect l="l" t="t" r="r" b="b"/>
              <a:pathLst>
                <a:path w="1374" h="1249">
                  <a:moveTo>
                    <a:pt x="625" y="875"/>
                  </a:moveTo>
                  <a:lnTo>
                    <a:pt x="1374" y="0"/>
                  </a:lnTo>
                  <a:lnTo>
                    <a:pt x="0" y="1250"/>
                  </a:lnTo>
                  <a:cubicBezTo>
                    <a:pt x="0" y="1250"/>
                    <a:pt x="500" y="1125"/>
                    <a:pt x="625" y="875"/>
                  </a:cubicBezTo>
                  <a:close/>
                </a:path>
              </a:pathLst>
            </a:custGeom>
            <a:solidFill>
              <a:srgbClr val="000000"/>
            </a:solidFill>
            <a:ln w="12483" cap="flat">
              <a:noFill/>
              <a:prstDash val="solid"/>
              <a:miter/>
            </a:ln>
          </p:spPr>
          <p:txBody>
            <a:bodyPr rtlCol="0" anchor="ctr"/>
            <a:lstStyle/>
            <a:p>
              <a:endParaRPr lang="en-US" dirty="0"/>
            </a:p>
          </p:txBody>
        </p:sp>
        <p:sp>
          <p:nvSpPr>
            <p:cNvPr id="1529" name="Freeform: Shape 1528">
              <a:extLst>
                <a:ext uri="{FF2B5EF4-FFF2-40B4-BE49-F238E27FC236}">
                  <a16:creationId xmlns:a16="http://schemas.microsoft.com/office/drawing/2014/main" id="{3742A20B-F6B7-4DD1-92E6-57F748517247}"/>
                </a:ext>
              </a:extLst>
            </p:cNvPr>
            <p:cNvSpPr/>
            <p:nvPr/>
          </p:nvSpPr>
          <p:spPr>
            <a:xfrm>
              <a:off x="8125269" y="6308616"/>
              <a:ext cx="10245" cy="24490"/>
            </a:xfrm>
            <a:custGeom>
              <a:avLst/>
              <a:gdLst>
                <a:gd name="connsiteX0" fmla="*/ 1749 w 10245"/>
                <a:gd name="connsiteY0" fmla="*/ 15369 h 24490"/>
                <a:gd name="connsiteX1" fmla="*/ 10245 w 10245"/>
                <a:gd name="connsiteY1" fmla="*/ 24491 h 24490"/>
                <a:gd name="connsiteX2" fmla="*/ 9121 w 10245"/>
                <a:gd name="connsiteY2" fmla="*/ 14619 h 24490"/>
                <a:gd name="connsiteX3" fmla="*/ 0 w 10245"/>
                <a:gd name="connsiteY3" fmla="*/ 0 h 24490"/>
              </a:gdLst>
              <a:ahLst/>
              <a:cxnLst>
                <a:cxn ang="0">
                  <a:pos x="connsiteX0" y="connsiteY0"/>
                </a:cxn>
                <a:cxn ang="0">
                  <a:pos x="connsiteX1" y="connsiteY1"/>
                </a:cxn>
                <a:cxn ang="0">
                  <a:pos x="connsiteX2" y="connsiteY2"/>
                </a:cxn>
                <a:cxn ang="0">
                  <a:pos x="connsiteX3" y="connsiteY3"/>
                </a:cxn>
              </a:cxnLst>
              <a:rect l="l" t="t" r="r" b="b"/>
              <a:pathLst>
                <a:path w="10245" h="24490">
                  <a:moveTo>
                    <a:pt x="1749" y="15369"/>
                  </a:moveTo>
                  <a:cubicBezTo>
                    <a:pt x="1912" y="20105"/>
                    <a:pt x="5535" y="23991"/>
                    <a:pt x="10245" y="24491"/>
                  </a:cubicBezTo>
                  <a:lnTo>
                    <a:pt x="9121" y="14619"/>
                  </a:lnTo>
                  <a:lnTo>
                    <a:pt x="0" y="0"/>
                  </a:lnTo>
                  <a:close/>
                </a:path>
              </a:pathLst>
            </a:custGeom>
            <a:solidFill>
              <a:srgbClr val="000000"/>
            </a:solidFill>
            <a:ln w="12483" cap="flat">
              <a:noFill/>
              <a:prstDash val="solid"/>
              <a:miter/>
            </a:ln>
          </p:spPr>
          <p:txBody>
            <a:bodyPr rtlCol="0" anchor="ctr"/>
            <a:lstStyle/>
            <a:p>
              <a:endParaRPr lang="en-US" dirty="0"/>
            </a:p>
          </p:txBody>
        </p:sp>
        <p:sp>
          <p:nvSpPr>
            <p:cNvPr id="1530" name="Freeform: Shape 1529">
              <a:extLst>
                <a:ext uri="{FF2B5EF4-FFF2-40B4-BE49-F238E27FC236}">
                  <a16:creationId xmlns:a16="http://schemas.microsoft.com/office/drawing/2014/main" id="{B166AD7C-51A6-4275-9751-F423FE26B293}"/>
                </a:ext>
              </a:extLst>
            </p:cNvPr>
            <p:cNvSpPr/>
            <p:nvPr/>
          </p:nvSpPr>
          <p:spPr>
            <a:xfrm>
              <a:off x="8117523" y="6185665"/>
              <a:ext cx="11120" cy="7122"/>
            </a:xfrm>
            <a:custGeom>
              <a:avLst/>
              <a:gdLst>
                <a:gd name="connsiteX0" fmla="*/ 8371 w 11120"/>
                <a:gd name="connsiteY0" fmla="*/ 1000 h 7122"/>
                <a:gd name="connsiteX1" fmla="*/ 6747 w 11120"/>
                <a:gd name="connsiteY1" fmla="*/ 0 h 7122"/>
                <a:gd name="connsiteX2" fmla="*/ 5248 w 11120"/>
                <a:gd name="connsiteY2" fmla="*/ 0 h 7122"/>
                <a:gd name="connsiteX3" fmla="*/ 2249 w 11120"/>
                <a:gd name="connsiteY3" fmla="*/ 0 h 7122"/>
                <a:gd name="connsiteX4" fmla="*/ 2249 w 11120"/>
                <a:gd name="connsiteY4" fmla="*/ 0 h 7122"/>
                <a:gd name="connsiteX5" fmla="*/ 625 w 11120"/>
                <a:gd name="connsiteY5" fmla="*/ 0 h 7122"/>
                <a:gd name="connsiteX6" fmla="*/ 0 w 11120"/>
                <a:gd name="connsiteY6" fmla="*/ 0 h 7122"/>
                <a:gd name="connsiteX7" fmla="*/ 4498 w 11120"/>
                <a:gd name="connsiteY7" fmla="*/ 7122 h 7122"/>
                <a:gd name="connsiteX8" fmla="*/ 11120 w 11120"/>
                <a:gd name="connsiteY8" fmla="*/ 3249 h 7122"/>
                <a:gd name="connsiteX9" fmla="*/ 10245 w 11120"/>
                <a:gd name="connsiteY9" fmla="*/ 1999 h 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0" h="7122">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w="12483" cap="flat">
              <a:noFill/>
              <a:prstDash val="solid"/>
              <a:miter/>
            </a:ln>
          </p:spPr>
          <p:txBody>
            <a:bodyPr rtlCol="0" anchor="ctr"/>
            <a:lstStyle/>
            <a:p>
              <a:endParaRPr lang="en-US" dirty="0"/>
            </a:p>
          </p:txBody>
        </p:sp>
        <p:sp>
          <p:nvSpPr>
            <p:cNvPr id="1531" name="Freeform: Shape 1530">
              <a:extLst>
                <a:ext uri="{FF2B5EF4-FFF2-40B4-BE49-F238E27FC236}">
                  <a16:creationId xmlns:a16="http://schemas.microsoft.com/office/drawing/2014/main" id="{2AED30AA-9600-48D7-BF10-3DCDE10D7F5D}"/>
                </a:ext>
              </a:extLst>
            </p:cNvPr>
            <p:cNvSpPr/>
            <p:nvPr/>
          </p:nvSpPr>
          <p:spPr>
            <a:xfrm>
              <a:off x="8113353" y="6188914"/>
              <a:ext cx="29908" cy="131822"/>
            </a:xfrm>
            <a:custGeom>
              <a:avLst/>
              <a:gdLst>
                <a:gd name="connsiteX0" fmla="*/ 16540 w 29908"/>
                <a:gd name="connsiteY0" fmla="*/ 5123 h 131822"/>
                <a:gd name="connsiteX1" fmla="*/ 16540 w 29908"/>
                <a:gd name="connsiteY1" fmla="*/ 3873 h 131822"/>
                <a:gd name="connsiteX2" fmla="*/ 8668 w 29908"/>
                <a:gd name="connsiteY2" fmla="*/ 8372 h 131822"/>
                <a:gd name="connsiteX3" fmla="*/ 7669 w 29908"/>
                <a:gd name="connsiteY3" fmla="*/ 8372 h 131822"/>
                <a:gd name="connsiteX4" fmla="*/ 7044 w 29908"/>
                <a:gd name="connsiteY4" fmla="*/ 8372 h 131822"/>
                <a:gd name="connsiteX5" fmla="*/ 7044 w 29908"/>
                <a:gd name="connsiteY5" fmla="*/ 8372 h 131822"/>
                <a:gd name="connsiteX6" fmla="*/ 1671 w 29908"/>
                <a:gd name="connsiteY6" fmla="*/ 0 h 131822"/>
                <a:gd name="connsiteX7" fmla="*/ 797 w 29908"/>
                <a:gd name="connsiteY7" fmla="*/ 1374 h 131822"/>
                <a:gd name="connsiteX8" fmla="*/ 47 w 29908"/>
                <a:gd name="connsiteY8" fmla="*/ 3124 h 131822"/>
                <a:gd name="connsiteX9" fmla="*/ 47 w 29908"/>
                <a:gd name="connsiteY9" fmla="*/ 5123 h 131822"/>
                <a:gd name="connsiteX10" fmla="*/ 47 w 29908"/>
                <a:gd name="connsiteY10" fmla="*/ 7372 h 131822"/>
                <a:gd name="connsiteX11" fmla="*/ 47 w 29908"/>
                <a:gd name="connsiteY11" fmla="*/ 8747 h 131822"/>
                <a:gd name="connsiteX12" fmla="*/ 12542 w 29908"/>
                <a:gd name="connsiteY12" fmla="*/ 112455 h 131822"/>
                <a:gd name="connsiteX13" fmla="*/ 25036 w 29908"/>
                <a:gd name="connsiteY13" fmla="*/ 131822 h 131822"/>
                <a:gd name="connsiteX14" fmla="*/ 29909 w 29908"/>
                <a:gd name="connsiteY14" fmla="*/ 129073 h 131822"/>
                <a:gd name="connsiteX15" fmla="*/ 19289 w 29908"/>
                <a:gd name="connsiteY15" fmla="*/ 38110 h 131822"/>
                <a:gd name="connsiteX16" fmla="*/ 19289 w 29908"/>
                <a:gd name="connsiteY16" fmla="*/ 38110 h 131822"/>
                <a:gd name="connsiteX17" fmla="*/ 19289 w 29908"/>
                <a:gd name="connsiteY17" fmla="*/ 35861 h 131822"/>
                <a:gd name="connsiteX18" fmla="*/ 19289 w 29908"/>
                <a:gd name="connsiteY18" fmla="*/ 33986 h 131822"/>
                <a:gd name="connsiteX19" fmla="*/ 20163 w 29908"/>
                <a:gd name="connsiteY19" fmla="*/ 31987 h 131822"/>
                <a:gd name="connsiteX20" fmla="*/ 20913 w 29908"/>
                <a:gd name="connsiteY20" fmla="*/ 30363 h 131822"/>
                <a:gd name="connsiteX21" fmla="*/ 20913 w 29908"/>
                <a:gd name="connsiteY21" fmla="*/ 30363 h 13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908" h="131822">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w="12483" cap="flat">
              <a:noFill/>
              <a:prstDash val="solid"/>
              <a:miter/>
            </a:ln>
          </p:spPr>
          <p:txBody>
            <a:bodyPr rtlCol="0" anchor="ctr"/>
            <a:lstStyle/>
            <a:p>
              <a:endParaRPr lang="en-US" dirty="0"/>
            </a:p>
          </p:txBody>
        </p:sp>
        <p:sp>
          <p:nvSpPr>
            <p:cNvPr id="1532" name="Freeform: Shape 1531">
              <a:extLst>
                <a:ext uri="{FF2B5EF4-FFF2-40B4-BE49-F238E27FC236}">
                  <a16:creationId xmlns:a16="http://schemas.microsoft.com/office/drawing/2014/main" id="{3F336CBF-8D01-4B3C-A928-3EA0CD07C72E}"/>
                </a:ext>
              </a:extLst>
            </p:cNvPr>
            <p:cNvSpPr/>
            <p:nvPr/>
          </p:nvSpPr>
          <p:spPr>
            <a:xfrm>
              <a:off x="8137514" y="6321611"/>
              <a:ext cx="4997" cy="11245"/>
            </a:xfrm>
            <a:custGeom>
              <a:avLst/>
              <a:gdLst>
                <a:gd name="connsiteX0" fmla="*/ 4998 w 4997"/>
                <a:gd name="connsiteY0" fmla="*/ 8247 h 11245"/>
                <a:gd name="connsiteX1" fmla="*/ 3998 w 4997"/>
                <a:gd name="connsiteY1" fmla="*/ 0 h 11245"/>
                <a:gd name="connsiteX2" fmla="*/ 0 w 4997"/>
                <a:gd name="connsiteY2" fmla="*/ 2249 h 11245"/>
                <a:gd name="connsiteX3" fmla="*/ 1000 w 4997"/>
                <a:gd name="connsiteY3" fmla="*/ 11245 h 11245"/>
                <a:gd name="connsiteX4" fmla="*/ 2249 w 4997"/>
                <a:gd name="connsiteY4" fmla="*/ 11245 h 11245"/>
                <a:gd name="connsiteX5" fmla="*/ 4748 w 4997"/>
                <a:gd name="connsiteY5" fmla="*/ 8871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7" h="11245">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w="12483" cap="flat">
              <a:noFill/>
              <a:prstDash val="solid"/>
              <a:miter/>
            </a:ln>
          </p:spPr>
          <p:txBody>
            <a:bodyPr rtlCol="0" anchor="ctr"/>
            <a:lstStyle/>
            <a:p>
              <a:endParaRPr lang="en-US" dirty="0"/>
            </a:p>
          </p:txBody>
        </p:sp>
        <p:sp>
          <p:nvSpPr>
            <p:cNvPr id="1533" name="Freeform: Shape 1532">
              <a:extLst>
                <a:ext uri="{FF2B5EF4-FFF2-40B4-BE49-F238E27FC236}">
                  <a16:creationId xmlns:a16="http://schemas.microsoft.com/office/drawing/2014/main" id="{D8C597AE-264E-4F57-8664-0893809F4978}"/>
                </a:ext>
              </a:extLst>
            </p:cNvPr>
            <p:cNvSpPr/>
            <p:nvPr/>
          </p:nvSpPr>
          <p:spPr>
            <a:xfrm>
              <a:off x="8158255" y="6141933"/>
              <a:ext cx="289999" cy="169557"/>
            </a:xfrm>
            <a:custGeom>
              <a:avLst/>
              <a:gdLst>
                <a:gd name="connsiteX0" fmla="*/ 290000 w 289999"/>
                <a:gd name="connsiteY0" fmla="*/ 3499 h 169557"/>
                <a:gd name="connsiteX1" fmla="*/ 288750 w 289999"/>
                <a:gd name="connsiteY1" fmla="*/ 0 h 169557"/>
                <a:gd name="connsiteX2" fmla="*/ 288750 w 289999"/>
                <a:gd name="connsiteY2" fmla="*/ 0 h 169557"/>
                <a:gd name="connsiteX3" fmla="*/ 0 w 289999"/>
                <a:gd name="connsiteY3" fmla="*/ 165559 h 169557"/>
                <a:gd name="connsiteX4" fmla="*/ 0 w 289999"/>
                <a:gd name="connsiteY4" fmla="*/ 169557 h 169557"/>
                <a:gd name="connsiteX5" fmla="*/ 289750 w 289999"/>
                <a:gd name="connsiteY5" fmla="*/ 3499 h 1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99" h="169557">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w="12483" cap="flat">
              <a:noFill/>
              <a:prstDash val="solid"/>
              <a:miter/>
            </a:ln>
          </p:spPr>
          <p:txBody>
            <a:bodyPr rtlCol="0" anchor="ctr"/>
            <a:lstStyle/>
            <a:p>
              <a:endParaRPr lang="en-US" dirty="0"/>
            </a:p>
          </p:txBody>
        </p:sp>
        <p:sp>
          <p:nvSpPr>
            <p:cNvPr id="1534" name="Freeform: Shape 1533">
              <a:extLst>
                <a:ext uri="{FF2B5EF4-FFF2-40B4-BE49-F238E27FC236}">
                  <a16:creationId xmlns:a16="http://schemas.microsoft.com/office/drawing/2014/main" id="{FD6949C9-3D5A-41CB-B7D3-F4A4E19D2B9F}"/>
                </a:ext>
              </a:extLst>
            </p:cNvPr>
            <p:cNvSpPr/>
            <p:nvPr/>
          </p:nvSpPr>
          <p:spPr>
            <a:xfrm>
              <a:off x="8136265" y="6317363"/>
              <a:ext cx="4872" cy="5372"/>
            </a:xfrm>
            <a:custGeom>
              <a:avLst/>
              <a:gdLst>
                <a:gd name="connsiteX0" fmla="*/ 4873 w 4872"/>
                <a:gd name="connsiteY0" fmla="*/ 0 h 5372"/>
                <a:gd name="connsiteX1" fmla="*/ 0 w 4872"/>
                <a:gd name="connsiteY1" fmla="*/ 2749 h 5372"/>
                <a:gd name="connsiteX2" fmla="*/ 750 w 4872"/>
                <a:gd name="connsiteY2" fmla="*/ 3998 h 5372"/>
                <a:gd name="connsiteX3" fmla="*/ 750 w 4872"/>
                <a:gd name="connsiteY3" fmla="*/ 3998 h 5372"/>
                <a:gd name="connsiteX4" fmla="*/ 750 w 4872"/>
                <a:gd name="connsiteY4" fmla="*/ 5373 h 5372"/>
                <a:gd name="connsiteX5" fmla="*/ 4748 w 4872"/>
                <a:gd name="connsiteY5" fmla="*/ 3124 h 5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2" h="5372">
                  <a:moveTo>
                    <a:pt x="4873" y="0"/>
                  </a:moveTo>
                  <a:lnTo>
                    <a:pt x="0" y="2749"/>
                  </a:lnTo>
                  <a:lnTo>
                    <a:pt x="750" y="3998"/>
                  </a:lnTo>
                  <a:lnTo>
                    <a:pt x="750" y="3998"/>
                  </a:lnTo>
                  <a:lnTo>
                    <a:pt x="750" y="5373"/>
                  </a:lnTo>
                  <a:lnTo>
                    <a:pt x="4748" y="3124"/>
                  </a:lnTo>
                  <a:close/>
                </a:path>
              </a:pathLst>
            </a:custGeom>
            <a:solidFill>
              <a:srgbClr val="000000"/>
            </a:solidFill>
            <a:ln w="12483" cap="flat">
              <a:noFill/>
              <a:prstDash val="solid"/>
              <a:miter/>
            </a:ln>
          </p:spPr>
          <p:txBody>
            <a:bodyPr rtlCol="0" anchor="ctr"/>
            <a:lstStyle/>
            <a:p>
              <a:endParaRPr lang="en-US" dirty="0"/>
            </a:p>
          </p:txBody>
        </p:sp>
        <p:sp>
          <p:nvSpPr>
            <p:cNvPr id="1535" name="Freeform: Shape 1534">
              <a:extLst>
                <a:ext uri="{FF2B5EF4-FFF2-40B4-BE49-F238E27FC236}">
                  <a16:creationId xmlns:a16="http://schemas.microsoft.com/office/drawing/2014/main" id="{FEE6E77C-3D52-4B41-9113-AF5CA554F322}"/>
                </a:ext>
              </a:extLst>
            </p:cNvPr>
            <p:cNvSpPr/>
            <p:nvPr/>
          </p:nvSpPr>
          <p:spPr>
            <a:xfrm>
              <a:off x="8046179" y="6176669"/>
              <a:ext cx="90585" cy="146566"/>
            </a:xfrm>
            <a:custGeom>
              <a:avLst/>
              <a:gdLst>
                <a:gd name="connsiteX0" fmla="*/ 90086 w 90585"/>
                <a:gd name="connsiteY0" fmla="*/ 143443 h 146566"/>
                <a:gd name="connsiteX1" fmla="*/ 77592 w 90585"/>
                <a:gd name="connsiteY1" fmla="*/ 124076 h 146566"/>
                <a:gd name="connsiteX2" fmla="*/ 0 w 90585"/>
                <a:gd name="connsiteY2" fmla="*/ 0 h 146566"/>
                <a:gd name="connsiteX3" fmla="*/ 1000 w 90585"/>
                <a:gd name="connsiteY3" fmla="*/ 7997 h 146566"/>
                <a:gd name="connsiteX4" fmla="*/ 78591 w 90585"/>
                <a:gd name="connsiteY4" fmla="*/ 131947 h 146566"/>
                <a:gd name="connsiteX5" fmla="*/ 87712 w 90585"/>
                <a:gd name="connsiteY5" fmla="*/ 146567 h 146566"/>
                <a:gd name="connsiteX6" fmla="*/ 87712 w 90585"/>
                <a:gd name="connsiteY6" fmla="*/ 146567 h 146566"/>
                <a:gd name="connsiteX7" fmla="*/ 88962 w 90585"/>
                <a:gd name="connsiteY7" fmla="*/ 144318 h 146566"/>
                <a:gd name="connsiteX8" fmla="*/ 90586 w 90585"/>
                <a:gd name="connsiteY8" fmla="*/ 145567 h 1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85" h="146566">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w="12483" cap="flat">
              <a:noFill/>
              <a:prstDash val="solid"/>
              <a:miter/>
            </a:ln>
          </p:spPr>
          <p:txBody>
            <a:bodyPr rtlCol="0" anchor="ctr"/>
            <a:lstStyle/>
            <a:p>
              <a:endParaRPr lang="en-US" dirty="0"/>
            </a:p>
          </p:txBody>
        </p:sp>
        <p:sp>
          <p:nvSpPr>
            <p:cNvPr id="1536" name="Freeform: Shape 1535">
              <a:extLst>
                <a:ext uri="{FF2B5EF4-FFF2-40B4-BE49-F238E27FC236}">
                  <a16:creationId xmlns:a16="http://schemas.microsoft.com/office/drawing/2014/main" id="{C0DAA1D4-D7AE-4D4B-BFAF-9CC33BB67903}"/>
                </a:ext>
              </a:extLst>
            </p:cNvPr>
            <p:cNvSpPr/>
            <p:nvPr/>
          </p:nvSpPr>
          <p:spPr>
            <a:xfrm>
              <a:off x="8414894" y="6077958"/>
              <a:ext cx="30361" cy="48480"/>
            </a:xfrm>
            <a:custGeom>
              <a:avLst/>
              <a:gdLst>
                <a:gd name="connsiteX0" fmla="*/ 2999 w 30361"/>
                <a:gd name="connsiteY0" fmla="*/ 0 h 48480"/>
                <a:gd name="connsiteX1" fmla="*/ 0 w 30361"/>
                <a:gd name="connsiteY1" fmla="*/ 1624 h 48480"/>
                <a:gd name="connsiteX2" fmla="*/ 30362 w 30361"/>
                <a:gd name="connsiteY2" fmla="*/ 48481 h 48480"/>
                <a:gd name="connsiteX3" fmla="*/ 29612 w 30361"/>
                <a:gd name="connsiteY3" fmla="*/ 41109 h 48480"/>
                <a:gd name="connsiteX4" fmla="*/ 2999 w 30361"/>
                <a:gd name="connsiteY4" fmla="*/ 0 h 48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61" h="48480">
                  <a:moveTo>
                    <a:pt x="2999" y="0"/>
                  </a:moveTo>
                  <a:lnTo>
                    <a:pt x="0" y="1624"/>
                  </a:lnTo>
                  <a:lnTo>
                    <a:pt x="30362" y="48481"/>
                  </a:lnTo>
                  <a:lnTo>
                    <a:pt x="29612" y="41109"/>
                  </a:lnTo>
                  <a:lnTo>
                    <a:pt x="2999" y="0"/>
                  </a:lnTo>
                  <a:close/>
                </a:path>
              </a:pathLst>
            </a:custGeom>
            <a:solidFill>
              <a:srgbClr val="000000"/>
            </a:solidFill>
            <a:ln w="12483" cap="flat">
              <a:noFill/>
              <a:prstDash val="solid"/>
              <a:miter/>
            </a:ln>
          </p:spPr>
          <p:txBody>
            <a:bodyPr rtlCol="0" anchor="ctr"/>
            <a:lstStyle/>
            <a:p>
              <a:endParaRPr lang="en-US" dirty="0"/>
            </a:p>
          </p:txBody>
        </p:sp>
        <p:sp>
          <p:nvSpPr>
            <p:cNvPr id="1537" name="Freeform: Shape 1536">
              <a:extLst>
                <a:ext uri="{FF2B5EF4-FFF2-40B4-BE49-F238E27FC236}">
                  <a16:creationId xmlns:a16="http://schemas.microsoft.com/office/drawing/2014/main" id="{A2AFF3F8-822C-4AA2-96AB-77A67888A8B1}"/>
                </a:ext>
              </a:extLst>
            </p:cNvPr>
            <p:cNvSpPr/>
            <p:nvPr/>
          </p:nvSpPr>
          <p:spPr>
            <a:xfrm>
              <a:off x="8439259" y="6057716"/>
              <a:ext cx="23614" cy="92370"/>
            </a:xfrm>
            <a:custGeom>
              <a:avLst/>
              <a:gdLst>
                <a:gd name="connsiteX0" fmla="*/ 17242 w 23614"/>
                <a:gd name="connsiteY0" fmla="*/ 92213 h 92370"/>
                <a:gd name="connsiteX1" fmla="*/ 23615 w 23614"/>
                <a:gd name="connsiteY1" fmla="*/ 87465 h 92370"/>
                <a:gd name="connsiteX2" fmla="*/ 15118 w 23614"/>
                <a:gd name="connsiteY2" fmla="*/ 0 h 92370"/>
                <a:gd name="connsiteX3" fmla="*/ 11245 w 23614"/>
                <a:gd name="connsiteY3" fmla="*/ 2124 h 92370"/>
                <a:gd name="connsiteX4" fmla="*/ 0 w 23614"/>
                <a:gd name="connsiteY4" fmla="*/ 8497 h 92370"/>
                <a:gd name="connsiteX5" fmla="*/ 5248 w 23614"/>
                <a:gd name="connsiteY5" fmla="*/ 61850 h 92370"/>
                <a:gd name="connsiteX6" fmla="*/ 5872 w 23614"/>
                <a:gd name="connsiteY6" fmla="*/ 69223 h 92370"/>
                <a:gd name="connsiteX7" fmla="*/ 7247 w 23614"/>
                <a:gd name="connsiteY7" fmla="*/ 83217 h 92370"/>
                <a:gd name="connsiteX8" fmla="*/ 7247 w 23614"/>
                <a:gd name="connsiteY8" fmla="*/ 83967 h 92370"/>
                <a:gd name="connsiteX9" fmla="*/ 7247 w 23614"/>
                <a:gd name="connsiteY9" fmla="*/ 84716 h 92370"/>
                <a:gd name="connsiteX10" fmla="*/ 8496 w 23614"/>
                <a:gd name="connsiteY10" fmla="*/ 88215 h 92370"/>
                <a:gd name="connsiteX11" fmla="*/ 17242 w 23614"/>
                <a:gd name="connsiteY11" fmla="*/ 92213 h 9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14" h="9237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w="12483" cap="flat">
              <a:noFill/>
              <a:prstDash val="solid"/>
              <a:miter/>
            </a:ln>
          </p:spPr>
          <p:txBody>
            <a:bodyPr rtlCol="0" anchor="ctr"/>
            <a:lstStyle/>
            <a:p>
              <a:endParaRPr lang="en-US" dirty="0"/>
            </a:p>
          </p:txBody>
        </p:sp>
        <p:sp>
          <p:nvSpPr>
            <p:cNvPr id="1538" name="Freeform: Shape 1537">
              <a:extLst>
                <a:ext uri="{FF2B5EF4-FFF2-40B4-BE49-F238E27FC236}">
                  <a16:creationId xmlns:a16="http://schemas.microsoft.com/office/drawing/2014/main" id="{67ABFA1A-DFE7-45D7-91A4-5265A619D645}"/>
                </a:ext>
              </a:extLst>
            </p:cNvPr>
            <p:cNvSpPr/>
            <p:nvPr/>
          </p:nvSpPr>
          <p:spPr>
            <a:xfrm>
              <a:off x="8121646" y="6015233"/>
              <a:ext cx="314114" cy="181802"/>
            </a:xfrm>
            <a:custGeom>
              <a:avLst/>
              <a:gdLst>
                <a:gd name="connsiteX0" fmla="*/ 312115 w 314114"/>
                <a:gd name="connsiteY0" fmla="*/ 0 h 181802"/>
                <a:gd name="connsiteX1" fmla="*/ 6622 w 314114"/>
                <a:gd name="connsiteY1" fmla="*/ 174056 h 181802"/>
                <a:gd name="connsiteX2" fmla="*/ 6622 w 314114"/>
                <a:gd name="connsiteY2" fmla="*/ 174056 h 181802"/>
                <a:gd name="connsiteX3" fmla="*/ 0 w 314114"/>
                <a:gd name="connsiteY3" fmla="*/ 177929 h 181802"/>
                <a:gd name="connsiteX4" fmla="*/ 750 w 314114"/>
                <a:gd name="connsiteY4" fmla="*/ 179179 h 181802"/>
                <a:gd name="connsiteX5" fmla="*/ 750 w 314114"/>
                <a:gd name="connsiteY5" fmla="*/ 181802 h 181802"/>
                <a:gd name="connsiteX6" fmla="*/ 0 w 314114"/>
                <a:gd name="connsiteY6" fmla="*/ 181802 h 181802"/>
                <a:gd name="connsiteX7" fmla="*/ 0 w 314114"/>
                <a:gd name="connsiteY7" fmla="*/ 181802 h 181802"/>
                <a:gd name="connsiteX8" fmla="*/ 7871 w 314114"/>
                <a:gd name="connsiteY8" fmla="*/ 177304 h 181802"/>
                <a:gd name="connsiteX9" fmla="*/ 8621 w 314114"/>
                <a:gd name="connsiteY9" fmla="*/ 177304 h 181802"/>
                <a:gd name="connsiteX10" fmla="*/ 314114 w 314114"/>
                <a:gd name="connsiteY10" fmla="*/ 3248 h 18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114" h="181802">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w="12483" cap="flat">
              <a:noFill/>
              <a:prstDash val="solid"/>
              <a:miter/>
            </a:ln>
          </p:spPr>
          <p:txBody>
            <a:bodyPr rtlCol="0" anchor="ctr"/>
            <a:lstStyle/>
            <a:p>
              <a:endParaRPr lang="en-US" dirty="0"/>
            </a:p>
          </p:txBody>
        </p:sp>
        <p:sp>
          <p:nvSpPr>
            <p:cNvPr id="1539" name="Freeform: Shape 1538">
              <a:extLst>
                <a:ext uri="{FF2B5EF4-FFF2-40B4-BE49-F238E27FC236}">
                  <a16:creationId xmlns:a16="http://schemas.microsoft.com/office/drawing/2014/main" id="{4EB7C9CF-0EFE-47BC-8CD5-8964E79D84E9}"/>
                </a:ext>
              </a:extLst>
            </p:cNvPr>
            <p:cNvSpPr/>
            <p:nvPr/>
          </p:nvSpPr>
          <p:spPr>
            <a:xfrm>
              <a:off x="10953047" y="4339651"/>
              <a:ext cx="424066" cy="242153"/>
            </a:xfrm>
            <a:custGeom>
              <a:avLst/>
              <a:gdLst>
                <a:gd name="connsiteX0" fmla="*/ 1000 w 424066"/>
                <a:gd name="connsiteY0" fmla="*/ 239654 h 242153"/>
                <a:gd name="connsiteX1" fmla="*/ 0 w 424066"/>
                <a:gd name="connsiteY1" fmla="*/ 240279 h 242153"/>
                <a:gd name="connsiteX2" fmla="*/ 0 w 424066"/>
                <a:gd name="connsiteY2" fmla="*/ 240279 h 242153"/>
                <a:gd name="connsiteX3" fmla="*/ 0 w 424066"/>
                <a:gd name="connsiteY3" fmla="*/ 240279 h 242153"/>
                <a:gd name="connsiteX4" fmla="*/ 0 w 424066"/>
                <a:gd name="connsiteY4" fmla="*/ 240279 h 242153"/>
                <a:gd name="connsiteX5" fmla="*/ 0 w 424066"/>
                <a:gd name="connsiteY5" fmla="*/ 240279 h 242153"/>
                <a:gd name="connsiteX6" fmla="*/ 0 w 424066"/>
                <a:gd name="connsiteY6" fmla="*/ 240279 h 242153"/>
                <a:gd name="connsiteX7" fmla="*/ 0 w 424066"/>
                <a:gd name="connsiteY7" fmla="*/ 240279 h 242153"/>
                <a:gd name="connsiteX8" fmla="*/ 0 w 424066"/>
                <a:gd name="connsiteY8" fmla="*/ 240279 h 242153"/>
                <a:gd name="connsiteX9" fmla="*/ 1499 w 424066"/>
                <a:gd name="connsiteY9" fmla="*/ 242154 h 242153"/>
                <a:gd name="connsiteX10" fmla="*/ 424067 w 424066"/>
                <a:gd name="connsiteY10" fmla="*/ 3499 h 242153"/>
                <a:gd name="connsiteX11" fmla="*/ 424067 w 424066"/>
                <a:gd name="connsiteY11" fmla="*/ 2749 h 242153"/>
                <a:gd name="connsiteX12" fmla="*/ 423317 w 424066"/>
                <a:gd name="connsiteY12" fmla="*/ 1125 h 242153"/>
                <a:gd name="connsiteX13" fmla="*/ 423317 w 424066"/>
                <a:gd name="connsiteY13" fmla="*/ 0 h 24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066" h="242153">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w="12483" cap="flat">
              <a:noFill/>
              <a:prstDash val="solid"/>
              <a:miter/>
            </a:ln>
          </p:spPr>
          <p:txBody>
            <a:bodyPr rtlCol="0" anchor="ctr"/>
            <a:lstStyle/>
            <a:p>
              <a:endParaRPr lang="en-US" dirty="0"/>
            </a:p>
          </p:txBody>
        </p:sp>
        <p:sp>
          <p:nvSpPr>
            <p:cNvPr id="1540" name="Freeform: Shape 1539">
              <a:extLst>
                <a:ext uri="{FF2B5EF4-FFF2-40B4-BE49-F238E27FC236}">
                  <a16:creationId xmlns:a16="http://schemas.microsoft.com/office/drawing/2014/main" id="{9B959568-E9A8-4DBB-AE60-7FDB11D57BD8}"/>
                </a:ext>
              </a:extLst>
            </p:cNvPr>
            <p:cNvSpPr/>
            <p:nvPr/>
          </p:nvSpPr>
          <p:spPr>
            <a:xfrm>
              <a:off x="10952423" y="4580555"/>
              <a:ext cx="0" cy="902"/>
            </a:xfrm>
            <a:custGeom>
              <a:avLst/>
              <a:gdLst>
                <a:gd name="connsiteX0" fmla="*/ 0 w 0"/>
                <a:gd name="connsiteY0" fmla="*/ 0 h 902"/>
                <a:gd name="connsiteX1" fmla="*/ 0 w 0"/>
                <a:gd name="connsiteY1" fmla="*/ 625 h 902"/>
                <a:gd name="connsiteX2" fmla="*/ 0 w 0"/>
                <a:gd name="connsiteY2" fmla="*/ 625 h 902"/>
              </a:gdLst>
              <a:ahLst/>
              <a:cxnLst>
                <a:cxn ang="0">
                  <a:pos x="connsiteX0" y="connsiteY0"/>
                </a:cxn>
                <a:cxn ang="0">
                  <a:pos x="connsiteX1" y="connsiteY1"/>
                </a:cxn>
                <a:cxn ang="0">
                  <a:pos x="connsiteX2" y="connsiteY2"/>
                </a:cxn>
              </a:cxnLst>
              <a:rect l="l" t="t" r="r" b="b"/>
              <a:pathLst>
                <a:path h="902">
                  <a:moveTo>
                    <a:pt x="0" y="0"/>
                  </a:moveTo>
                  <a:cubicBezTo>
                    <a:pt x="0" y="0"/>
                    <a:pt x="0" y="0"/>
                    <a:pt x="0" y="625"/>
                  </a:cubicBezTo>
                  <a:cubicBezTo>
                    <a:pt x="0" y="1250"/>
                    <a:pt x="0" y="625"/>
                    <a:pt x="0" y="625"/>
                  </a:cubicBezTo>
                  <a:close/>
                </a:path>
              </a:pathLst>
            </a:custGeom>
            <a:solidFill>
              <a:srgbClr val="000000"/>
            </a:solidFill>
            <a:ln w="12483" cap="flat">
              <a:noFill/>
              <a:prstDash val="solid"/>
              <a:miter/>
            </a:ln>
          </p:spPr>
          <p:txBody>
            <a:bodyPr rtlCol="0" anchor="ctr"/>
            <a:lstStyle/>
            <a:p>
              <a:endParaRPr lang="en-US" dirty="0"/>
            </a:p>
          </p:txBody>
        </p:sp>
        <p:sp>
          <p:nvSpPr>
            <p:cNvPr id="1541" name="Freeform: Shape 1540">
              <a:extLst>
                <a:ext uri="{FF2B5EF4-FFF2-40B4-BE49-F238E27FC236}">
                  <a16:creationId xmlns:a16="http://schemas.microsoft.com/office/drawing/2014/main" id="{6078115D-1148-4934-80C8-4A668F2CE1E1}"/>
                </a:ext>
              </a:extLst>
            </p:cNvPr>
            <p:cNvSpPr/>
            <p:nvPr/>
          </p:nvSpPr>
          <p:spPr>
            <a:xfrm>
              <a:off x="10947925" y="4581680"/>
              <a:ext cx="7247" cy="127824"/>
            </a:xfrm>
            <a:custGeom>
              <a:avLst/>
              <a:gdLst>
                <a:gd name="connsiteX0" fmla="*/ 4623 w 7247"/>
                <a:gd name="connsiteY0" fmla="*/ 1250 h 127824"/>
                <a:gd name="connsiteX1" fmla="*/ 4623 w 7247"/>
                <a:gd name="connsiteY1" fmla="*/ 0 h 127824"/>
                <a:gd name="connsiteX2" fmla="*/ 4623 w 7247"/>
                <a:gd name="connsiteY2" fmla="*/ 750 h 127824"/>
                <a:gd name="connsiteX3" fmla="*/ 0 w 7247"/>
                <a:gd name="connsiteY3" fmla="*/ 123326 h 127824"/>
                <a:gd name="connsiteX4" fmla="*/ 2624 w 7247"/>
                <a:gd name="connsiteY4" fmla="*/ 126450 h 127824"/>
                <a:gd name="connsiteX5" fmla="*/ 2624 w 7247"/>
                <a:gd name="connsiteY5" fmla="*/ 127824 h 127824"/>
                <a:gd name="connsiteX6" fmla="*/ 2624 w 7247"/>
                <a:gd name="connsiteY6" fmla="*/ 127075 h 127824"/>
                <a:gd name="connsiteX7" fmla="*/ 7247 w 7247"/>
                <a:gd name="connsiteY7" fmla="*/ 4373 h 12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47" h="127824">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w="12483" cap="flat">
              <a:noFill/>
              <a:prstDash val="solid"/>
              <a:miter/>
            </a:ln>
          </p:spPr>
          <p:txBody>
            <a:bodyPr rtlCol="0" anchor="ctr"/>
            <a:lstStyle/>
            <a:p>
              <a:endParaRPr lang="en-US" dirty="0"/>
            </a:p>
          </p:txBody>
        </p:sp>
        <p:sp>
          <p:nvSpPr>
            <p:cNvPr id="1542" name="Freeform: Shape 1541">
              <a:extLst>
                <a:ext uri="{FF2B5EF4-FFF2-40B4-BE49-F238E27FC236}">
                  <a16:creationId xmlns:a16="http://schemas.microsoft.com/office/drawing/2014/main" id="{17E6621B-958F-4211-8225-4C8F2B0AC839}"/>
                </a:ext>
              </a:extLst>
            </p:cNvPr>
            <p:cNvSpPr/>
            <p:nvPr/>
          </p:nvSpPr>
          <p:spPr>
            <a:xfrm>
              <a:off x="10953172" y="458055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43" name="Freeform: Shape 1542">
              <a:extLst>
                <a:ext uri="{FF2B5EF4-FFF2-40B4-BE49-F238E27FC236}">
                  <a16:creationId xmlns:a16="http://schemas.microsoft.com/office/drawing/2014/main" id="{1795795A-BFBA-45C7-818B-26EA5764EF47}"/>
                </a:ext>
              </a:extLst>
            </p:cNvPr>
            <p:cNvSpPr/>
            <p:nvPr/>
          </p:nvSpPr>
          <p:spPr>
            <a:xfrm>
              <a:off x="10948799" y="471137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44" name="Freeform: Shape 1543">
              <a:extLst>
                <a:ext uri="{FF2B5EF4-FFF2-40B4-BE49-F238E27FC236}">
                  <a16:creationId xmlns:a16="http://schemas.microsoft.com/office/drawing/2014/main" id="{40548534-D082-45EB-84E1-5876D5418B85}"/>
                </a:ext>
              </a:extLst>
            </p:cNvPr>
            <p:cNvSpPr/>
            <p:nvPr/>
          </p:nvSpPr>
          <p:spPr>
            <a:xfrm>
              <a:off x="10950798" y="4709504"/>
              <a:ext cx="56" cy="749"/>
            </a:xfrm>
            <a:custGeom>
              <a:avLst/>
              <a:gdLst>
                <a:gd name="connsiteX0" fmla="*/ 0 w 56"/>
                <a:gd name="connsiteY0" fmla="*/ 0 h 749"/>
                <a:gd name="connsiteX1" fmla="*/ 0 w 56"/>
                <a:gd name="connsiteY1" fmla="*/ 0 h 749"/>
                <a:gd name="connsiteX2" fmla="*/ 0 w 56"/>
                <a:gd name="connsiteY2" fmla="*/ 750 h 749"/>
                <a:gd name="connsiteX3" fmla="*/ 0 w 56"/>
                <a:gd name="connsiteY3" fmla="*/ 0 h 749"/>
              </a:gdLst>
              <a:ahLst/>
              <a:cxnLst>
                <a:cxn ang="0">
                  <a:pos x="connsiteX0" y="connsiteY0"/>
                </a:cxn>
                <a:cxn ang="0">
                  <a:pos x="connsiteX1" y="connsiteY1"/>
                </a:cxn>
                <a:cxn ang="0">
                  <a:pos x="connsiteX2" y="connsiteY2"/>
                </a:cxn>
                <a:cxn ang="0">
                  <a:pos x="connsiteX3" y="connsiteY3"/>
                </a:cxn>
              </a:cxnLst>
              <a:rect l="l" t="t" r="r" b="b"/>
              <a:pathLst>
                <a:path w="56" h="749">
                  <a:moveTo>
                    <a:pt x="0" y="0"/>
                  </a:moveTo>
                  <a:lnTo>
                    <a:pt x="0" y="0"/>
                  </a:lnTo>
                  <a:cubicBezTo>
                    <a:pt x="50" y="250"/>
                    <a:pt x="50" y="500"/>
                    <a:pt x="0" y="750"/>
                  </a:cubicBezTo>
                  <a:cubicBezTo>
                    <a:pt x="75" y="500"/>
                    <a:pt x="75" y="250"/>
                    <a:pt x="0" y="0"/>
                  </a:cubicBezTo>
                  <a:close/>
                </a:path>
              </a:pathLst>
            </a:custGeom>
            <a:solidFill>
              <a:srgbClr val="000000"/>
            </a:solidFill>
            <a:ln w="12483" cap="flat">
              <a:noFill/>
              <a:prstDash val="solid"/>
              <a:miter/>
            </a:ln>
          </p:spPr>
          <p:txBody>
            <a:bodyPr rtlCol="0" anchor="ctr"/>
            <a:lstStyle/>
            <a:p>
              <a:endParaRPr lang="en-US" dirty="0"/>
            </a:p>
          </p:txBody>
        </p:sp>
        <p:sp>
          <p:nvSpPr>
            <p:cNvPr id="1545" name="Freeform: Shape 1544">
              <a:extLst>
                <a:ext uri="{FF2B5EF4-FFF2-40B4-BE49-F238E27FC236}">
                  <a16:creationId xmlns:a16="http://schemas.microsoft.com/office/drawing/2014/main" id="{A0263EBD-4E6C-404F-9A6E-3997A4D15FFF}"/>
                </a:ext>
              </a:extLst>
            </p:cNvPr>
            <p:cNvSpPr/>
            <p:nvPr/>
          </p:nvSpPr>
          <p:spPr>
            <a:xfrm>
              <a:off x="10952173" y="4580493"/>
              <a:ext cx="12494" cy="812"/>
            </a:xfrm>
            <a:custGeom>
              <a:avLst/>
              <a:gdLst>
                <a:gd name="connsiteX0" fmla="*/ 0 w 12494"/>
                <a:gd name="connsiteY0" fmla="*/ 812 h 812"/>
                <a:gd name="connsiteX1" fmla="*/ 0 w 12494"/>
                <a:gd name="connsiteY1" fmla="*/ 812 h 812"/>
                <a:gd name="connsiteX2" fmla="*/ 0 w 12494"/>
                <a:gd name="connsiteY2" fmla="*/ 812 h 812"/>
                <a:gd name="connsiteX3" fmla="*/ 0 w 12494"/>
                <a:gd name="connsiteY3" fmla="*/ 188 h 812"/>
                <a:gd name="connsiteX4" fmla="*/ 0 w 12494"/>
                <a:gd name="connsiteY4" fmla="*/ 812 h 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812">
                  <a:moveTo>
                    <a:pt x="0" y="812"/>
                  </a:moveTo>
                  <a:lnTo>
                    <a:pt x="0" y="812"/>
                  </a:lnTo>
                  <a:lnTo>
                    <a:pt x="0" y="812"/>
                  </a:lnTo>
                  <a:cubicBezTo>
                    <a:pt x="0" y="812"/>
                    <a:pt x="0" y="812"/>
                    <a:pt x="0" y="188"/>
                  </a:cubicBezTo>
                  <a:cubicBezTo>
                    <a:pt x="0" y="-437"/>
                    <a:pt x="0" y="687"/>
                    <a:pt x="0" y="812"/>
                  </a:cubicBezTo>
                  <a:close/>
                </a:path>
              </a:pathLst>
            </a:custGeom>
            <a:solidFill>
              <a:srgbClr val="000000"/>
            </a:solidFill>
            <a:ln w="12483" cap="flat">
              <a:noFill/>
              <a:prstDash val="solid"/>
              <a:miter/>
            </a:ln>
          </p:spPr>
          <p:txBody>
            <a:bodyPr rtlCol="0" anchor="ctr"/>
            <a:lstStyle/>
            <a:p>
              <a:endParaRPr lang="en-US" dirty="0"/>
            </a:p>
          </p:txBody>
        </p:sp>
        <p:sp>
          <p:nvSpPr>
            <p:cNvPr id="1546" name="Freeform: Shape 1545">
              <a:extLst>
                <a:ext uri="{FF2B5EF4-FFF2-40B4-BE49-F238E27FC236}">
                  <a16:creationId xmlns:a16="http://schemas.microsoft.com/office/drawing/2014/main" id="{CB2A2566-6933-46DE-A427-0A6B5E488484}"/>
                </a:ext>
              </a:extLst>
            </p:cNvPr>
            <p:cNvSpPr/>
            <p:nvPr/>
          </p:nvSpPr>
          <p:spPr>
            <a:xfrm>
              <a:off x="10953797" y="4579681"/>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cubicBezTo>
                    <a:pt x="0" y="0"/>
                    <a:pt x="0" y="0"/>
                    <a:pt x="0" y="0"/>
                  </a:cubicBezTo>
                  <a:close/>
                </a:path>
              </a:pathLst>
            </a:custGeom>
            <a:solidFill>
              <a:srgbClr val="000000"/>
            </a:solidFill>
            <a:ln w="12483" cap="flat">
              <a:noFill/>
              <a:prstDash val="solid"/>
              <a:miter/>
            </a:ln>
          </p:spPr>
          <p:txBody>
            <a:bodyPr rtlCol="0" anchor="ctr"/>
            <a:lstStyle/>
            <a:p>
              <a:endParaRPr lang="en-US" dirty="0"/>
            </a:p>
          </p:txBody>
        </p:sp>
        <p:sp>
          <p:nvSpPr>
            <p:cNvPr id="1547" name="Freeform: Shape 1546">
              <a:extLst>
                <a:ext uri="{FF2B5EF4-FFF2-40B4-BE49-F238E27FC236}">
                  <a16:creationId xmlns:a16="http://schemas.microsoft.com/office/drawing/2014/main" id="{92F1D1AB-57BF-44FA-9CC7-7E21D7673EC2}"/>
                </a:ext>
              </a:extLst>
            </p:cNvPr>
            <p:cNvSpPr/>
            <p:nvPr/>
          </p:nvSpPr>
          <p:spPr>
            <a:xfrm>
              <a:off x="10845594" y="4580555"/>
              <a:ext cx="103174" cy="130198"/>
            </a:xfrm>
            <a:custGeom>
              <a:avLst/>
              <a:gdLst>
                <a:gd name="connsiteX0" fmla="*/ 101831 w 103174"/>
                <a:gd name="connsiteY0" fmla="*/ 124950 h 130198"/>
                <a:gd name="connsiteX1" fmla="*/ 0 w 103174"/>
                <a:gd name="connsiteY1" fmla="*/ 0 h 130198"/>
                <a:gd name="connsiteX2" fmla="*/ 0 w 103174"/>
                <a:gd name="connsiteY2" fmla="*/ 5248 h 130198"/>
                <a:gd name="connsiteX3" fmla="*/ 102456 w 103174"/>
                <a:gd name="connsiteY3" fmla="*/ 130198 h 130198"/>
                <a:gd name="connsiteX4" fmla="*/ 102456 w 103174"/>
                <a:gd name="connsiteY4" fmla="*/ 130198 h 130198"/>
                <a:gd name="connsiteX5" fmla="*/ 102456 w 103174"/>
                <a:gd name="connsiteY5" fmla="*/ 130198 h 130198"/>
                <a:gd name="connsiteX6" fmla="*/ 103080 w 103174"/>
                <a:gd name="connsiteY6" fmla="*/ 130198 h 130198"/>
                <a:gd name="connsiteX7" fmla="*/ 103080 w 103174"/>
                <a:gd name="connsiteY7" fmla="*/ 130198 h 130198"/>
                <a:gd name="connsiteX8" fmla="*/ 103080 w 103174"/>
                <a:gd name="connsiteY8" fmla="*/ 129573 h 130198"/>
                <a:gd name="connsiteX9" fmla="*/ 103080 w 103174"/>
                <a:gd name="connsiteY9" fmla="*/ 128824 h 130198"/>
                <a:gd name="connsiteX10" fmla="*/ 103080 w 103174"/>
                <a:gd name="connsiteY10" fmla="*/ 128824 h 130198"/>
                <a:gd name="connsiteX11" fmla="*/ 103080 w 103174"/>
                <a:gd name="connsiteY11" fmla="*/ 12744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174" h="130198">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w="12483" cap="flat">
              <a:noFill/>
              <a:prstDash val="solid"/>
              <a:miter/>
            </a:ln>
          </p:spPr>
          <p:txBody>
            <a:bodyPr rtlCol="0" anchor="ctr"/>
            <a:lstStyle/>
            <a:p>
              <a:endParaRPr lang="en-US" dirty="0"/>
            </a:p>
          </p:txBody>
        </p:sp>
        <p:sp>
          <p:nvSpPr>
            <p:cNvPr id="1548" name="Freeform: Shape 1547">
              <a:extLst>
                <a:ext uri="{FF2B5EF4-FFF2-40B4-BE49-F238E27FC236}">
                  <a16:creationId xmlns:a16="http://schemas.microsoft.com/office/drawing/2014/main" id="{EC2E8A49-98FD-467A-ABB1-52A99AAFAC4C}"/>
                </a:ext>
              </a:extLst>
            </p:cNvPr>
            <p:cNvSpPr/>
            <p:nvPr/>
          </p:nvSpPr>
          <p:spPr>
            <a:xfrm>
              <a:off x="8031185" y="6049470"/>
              <a:ext cx="91126" cy="147191"/>
            </a:xfrm>
            <a:custGeom>
              <a:avLst/>
              <a:gdLst>
                <a:gd name="connsiteX0" fmla="*/ 91086 w 91126"/>
                <a:gd name="connsiteY0" fmla="*/ 144942 h 147191"/>
                <a:gd name="connsiteX1" fmla="*/ 90336 w 91126"/>
                <a:gd name="connsiteY1" fmla="*/ 143693 h 147191"/>
                <a:gd name="connsiteX2" fmla="*/ 85838 w 91126"/>
                <a:gd name="connsiteY2" fmla="*/ 136570 h 147191"/>
                <a:gd name="connsiteX3" fmla="*/ 0 w 91126"/>
                <a:gd name="connsiteY3" fmla="*/ 0 h 147191"/>
                <a:gd name="connsiteX4" fmla="*/ 875 w 91126"/>
                <a:gd name="connsiteY4" fmla="*/ 7872 h 147191"/>
                <a:gd name="connsiteX5" fmla="*/ 83339 w 91126"/>
                <a:gd name="connsiteY5" fmla="*/ 138820 h 147191"/>
                <a:gd name="connsiteX6" fmla="*/ 88712 w 91126"/>
                <a:gd name="connsiteY6" fmla="*/ 147191 h 147191"/>
                <a:gd name="connsiteX7" fmla="*/ 88712 w 91126"/>
                <a:gd name="connsiteY7" fmla="*/ 147191 h 147191"/>
                <a:gd name="connsiteX8" fmla="*/ 89336 w 91126"/>
                <a:gd name="connsiteY8" fmla="*/ 147191 h 147191"/>
                <a:gd name="connsiteX9" fmla="*/ 89336 w 91126"/>
                <a:gd name="connsiteY9" fmla="*/ 147191 h 147191"/>
                <a:gd name="connsiteX10" fmla="*/ 90086 w 91126"/>
                <a:gd name="connsiteY10" fmla="*/ 147191 h 147191"/>
                <a:gd name="connsiteX11" fmla="*/ 91086 w 91126"/>
                <a:gd name="connsiteY11" fmla="*/ 144942 h 14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26" h="147191">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w="12483" cap="flat">
              <a:noFill/>
              <a:prstDash val="solid"/>
              <a:miter/>
            </a:ln>
          </p:spPr>
          <p:txBody>
            <a:bodyPr rtlCol="0" anchor="ctr"/>
            <a:lstStyle/>
            <a:p>
              <a:endParaRPr lang="en-US" dirty="0"/>
            </a:p>
          </p:txBody>
        </p:sp>
        <p:sp>
          <p:nvSpPr>
            <p:cNvPr id="1549" name="Freeform: Shape 1548">
              <a:extLst>
                <a:ext uri="{FF2B5EF4-FFF2-40B4-BE49-F238E27FC236}">
                  <a16:creationId xmlns:a16="http://schemas.microsoft.com/office/drawing/2014/main" id="{76BD95EA-4F30-41FC-963F-53BBE5B3C5A1}"/>
                </a:ext>
              </a:extLst>
            </p:cNvPr>
            <p:cNvSpPr/>
            <p:nvPr/>
          </p:nvSpPr>
          <p:spPr>
            <a:xfrm>
              <a:off x="10952473" y="4580306"/>
              <a:ext cx="22659" cy="27826"/>
            </a:xfrm>
            <a:custGeom>
              <a:avLst/>
              <a:gdLst>
                <a:gd name="connsiteX0" fmla="*/ 75 w 22659"/>
                <a:gd name="connsiteY0" fmla="*/ 250 h 27826"/>
                <a:gd name="connsiteX1" fmla="*/ 75 w 22659"/>
                <a:gd name="connsiteY1" fmla="*/ 250 h 27826"/>
                <a:gd name="connsiteX2" fmla="*/ 75 w 22659"/>
                <a:gd name="connsiteY2" fmla="*/ 250 h 27826"/>
                <a:gd name="connsiteX3" fmla="*/ 75 w 22659"/>
                <a:gd name="connsiteY3" fmla="*/ 874 h 27826"/>
                <a:gd name="connsiteX4" fmla="*/ 75 w 22659"/>
                <a:gd name="connsiteY4" fmla="*/ 874 h 27826"/>
                <a:gd name="connsiteX5" fmla="*/ 75 w 22659"/>
                <a:gd name="connsiteY5" fmla="*/ 2124 h 27826"/>
                <a:gd name="connsiteX6" fmla="*/ 2699 w 22659"/>
                <a:gd name="connsiteY6" fmla="*/ 5248 h 27826"/>
                <a:gd name="connsiteX7" fmla="*/ 20316 w 22659"/>
                <a:gd name="connsiteY7" fmla="*/ 26614 h 27826"/>
                <a:gd name="connsiteX8" fmla="*/ 20316 w 22659"/>
                <a:gd name="connsiteY8" fmla="*/ 27239 h 27826"/>
                <a:gd name="connsiteX9" fmla="*/ 22228 w 22659"/>
                <a:gd name="connsiteY9" fmla="*/ 27577 h 27826"/>
                <a:gd name="connsiteX10" fmla="*/ 22565 w 22659"/>
                <a:gd name="connsiteY10" fmla="*/ 27239 h 27826"/>
                <a:gd name="connsiteX11" fmla="*/ 22565 w 22659"/>
                <a:gd name="connsiteY11" fmla="*/ 25864 h 27826"/>
                <a:gd name="connsiteX12" fmla="*/ 22565 w 22659"/>
                <a:gd name="connsiteY12" fmla="*/ 24990 h 27826"/>
                <a:gd name="connsiteX13" fmla="*/ 22565 w 22659"/>
                <a:gd name="connsiteY13" fmla="*/ 24990 h 27826"/>
                <a:gd name="connsiteX14" fmla="*/ 21691 w 22659"/>
                <a:gd name="connsiteY14" fmla="*/ 23990 h 27826"/>
                <a:gd name="connsiteX15" fmla="*/ 3449 w 22659"/>
                <a:gd name="connsiteY15" fmla="*/ 1874 h 27826"/>
                <a:gd name="connsiteX16" fmla="*/ 1949 w 22659"/>
                <a:gd name="connsiteY16" fmla="*/ 0 h 27826"/>
                <a:gd name="connsiteX17" fmla="*/ 1949 w 22659"/>
                <a:gd name="connsiteY17" fmla="*/ 0 h 27826"/>
                <a:gd name="connsiteX18" fmla="*/ 1949 w 22659"/>
                <a:gd name="connsiteY18" fmla="*/ 0 h 27826"/>
                <a:gd name="connsiteX19" fmla="*/ 1949 w 22659"/>
                <a:gd name="connsiteY19" fmla="*/ 0 h 27826"/>
                <a:gd name="connsiteX20" fmla="*/ 1949 w 22659"/>
                <a:gd name="connsiteY20" fmla="*/ 0 h 27826"/>
                <a:gd name="connsiteX21" fmla="*/ 1324 w 22659"/>
                <a:gd name="connsiteY21" fmla="*/ 0 h 2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59" h="27826">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w="12483" cap="flat">
              <a:noFill/>
              <a:prstDash val="solid"/>
              <a:miter/>
            </a:ln>
          </p:spPr>
          <p:txBody>
            <a:bodyPr rtlCol="0" anchor="ctr"/>
            <a:lstStyle/>
            <a:p>
              <a:endParaRPr lang="en-US" dirty="0"/>
            </a:p>
          </p:txBody>
        </p:sp>
        <p:sp>
          <p:nvSpPr>
            <p:cNvPr id="1550" name="Freeform: Shape 1549">
              <a:extLst>
                <a:ext uri="{FF2B5EF4-FFF2-40B4-BE49-F238E27FC236}">
                  <a16:creationId xmlns:a16="http://schemas.microsoft.com/office/drawing/2014/main" id="{46DBE22B-6899-4023-858F-D60C0EAB4BE3}"/>
                </a:ext>
              </a:extLst>
            </p:cNvPr>
            <p:cNvSpPr/>
            <p:nvPr/>
          </p:nvSpPr>
          <p:spPr>
            <a:xfrm>
              <a:off x="9611877" y="5563913"/>
              <a:ext cx="1397896" cy="840914"/>
            </a:xfrm>
            <a:custGeom>
              <a:avLst/>
              <a:gdLst>
                <a:gd name="connsiteX0" fmla="*/ 1395522 w 1397896"/>
                <a:gd name="connsiteY0" fmla="*/ 750 h 840914"/>
                <a:gd name="connsiteX1" fmla="*/ 0 w 1397896"/>
                <a:gd name="connsiteY1" fmla="*/ 837916 h 840914"/>
                <a:gd name="connsiteX2" fmla="*/ 2124 w 1397896"/>
                <a:gd name="connsiteY2" fmla="*/ 840915 h 840914"/>
                <a:gd name="connsiteX3" fmla="*/ 1397771 w 1397896"/>
                <a:gd name="connsiteY3" fmla="*/ 3748 h 840914"/>
                <a:gd name="connsiteX4" fmla="*/ 1397021 w 1397896"/>
                <a:gd name="connsiteY4" fmla="*/ 2749 h 840914"/>
                <a:gd name="connsiteX5" fmla="*/ 1397021 w 1397896"/>
                <a:gd name="connsiteY5" fmla="*/ 0 h 840914"/>
                <a:gd name="connsiteX6" fmla="*/ 1397896 w 1397896"/>
                <a:gd name="connsiteY6" fmla="*/ 0 h 840914"/>
                <a:gd name="connsiteX7" fmla="*/ 1397896 w 1397896"/>
                <a:gd name="connsiteY7" fmla="*/ 0 h 840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896" h="840914">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w="12483" cap="flat">
              <a:noFill/>
              <a:prstDash val="solid"/>
              <a:miter/>
            </a:ln>
          </p:spPr>
          <p:txBody>
            <a:bodyPr rtlCol="0" anchor="ctr"/>
            <a:lstStyle/>
            <a:p>
              <a:endParaRPr lang="en-US" dirty="0"/>
            </a:p>
          </p:txBody>
        </p:sp>
        <p:sp>
          <p:nvSpPr>
            <p:cNvPr id="1551" name="Freeform: Shape 1550">
              <a:extLst>
                <a:ext uri="{FF2B5EF4-FFF2-40B4-BE49-F238E27FC236}">
                  <a16:creationId xmlns:a16="http://schemas.microsoft.com/office/drawing/2014/main" id="{C55ABFA7-E38A-47A2-BDD6-5B5F907C5F06}"/>
                </a:ext>
              </a:extLst>
            </p:cNvPr>
            <p:cNvSpPr/>
            <p:nvPr/>
          </p:nvSpPr>
          <p:spPr>
            <a:xfrm>
              <a:off x="8826716" y="6704228"/>
              <a:ext cx="282003" cy="168038"/>
            </a:xfrm>
            <a:custGeom>
              <a:avLst/>
              <a:gdLst>
                <a:gd name="connsiteX0" fmla="*/ 281254 w 282003"/>
                <a:gd name="connsiteY0" fmla="*/ 3355 h 168038"/>
                <a:gd name="connsiteX1" fmla="*/ 281254 w 282003"/>
                <a:gd name="connsiteY1" fmla="*/ 1105 h 168038"/>
                <a:gd name="connsiteX2" fmla="*/ 279417 w 282003"/>
                <a:gd name="connsiteY2" fmla="*/ 56 h 168038"/>
                <a:gd name="connsiteX3" fmla="*/ 279004 w 282003"/>
                <a:gd name="connsiteY3" fmla="*/ 231 h 168038"/>
                <a:gd name="connsiteX4" fmla="*/ 279004 w 282003"/>
                <a:gd name="connsiteY4" fmla="*/ 231 h 168038"/>
                <a:gd name="connsiteX5" fmla="*/ 0 w 282003"/>
                <a:gd name="connsiteY5" fmla="*/ 168039 h 168038"/>
                <a:gd name="connsiteX6" fmla="*/ 7122 w 282003"/>
                <a:gd name="connsiteY6" fmla="*/ 168039 h 168038"/>
                <a:gd name="connsiteX7" fmla="*/ 282003 w 282003"/>
                <a:gd name="connsiteY7" fmla="*/ 3604 h 16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003" h="168038">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w="12483" cap="flat">
              <a:noFill/>
              <a:prstDash val="solid"/>
              <a:miter/>
            </a:ln>
          </p:spPr>
          <p:txBody>
            <a:bodyPr rtlCol="0" anchor="ctr"/>
            <a:lstStyle/>
            <a:p>
              <a:endParaRPr lang="en-US" dirty="0"/>
            </a:p>
          </p:txBody>
        </p:sp>
        <p:sp>
          <p:nvSpPr>
            <p:cNvPr id="1552" name="Freeform: Shape 1551">
              <a:extLst>
                <a:ext uri="{FF2B5EF4-FFF2-40B4-BE49-F238E27FC236}">
                  <a16:creationId xmlns:a16="http://schemas.microsoft.com/office/drawing/2014/main" id="{73F24290-8643-4759-A51E-0D8DA75B7A9F}"/>
                </a:ext>
              </a:extLst>
            </p:cNvPr>
            <p:cNvSpPr/>
            <p:nvPr/>
          </p:nvSpPr>
          <p:spPr>
            <a:xfrm>
              <a:off x="11009929" y="5564788"/>
              <a:ext cx="112795" cy="142873"/>
            </a:xfrm>
            <a:custGeom>
              <a:avLst/>
              <a:gdLst>
                <a:gd name="connsiteX0" fmla="*/ 111671 w 112795"/>
                <a:gd name="connsiteY0" fmla="*/ 141194 h 142873"/>
                <a:gd name="connsiteX1" fmla="*/ 111671 w 112795"/>
                <a:gd name="connsiteY1" fmla="*/ 140444 h 142873"/>
                <a:gd name="connsiteX2" fmla="*/ 111671 w 112795"/>
                <a:gd name="connsiteY2" fmla="*/ 140319 h 142873"/>
                <a:gd name="connsiteX3" fmla="*/ 111671 w 112795"/>
                <a:gd name="connsiteY3" fmla="*/ 139695 h 142873"/>
                <a:gd name="connsiteX4" fmla="*/ 111671 w 112795"/>
                <a:gd name="connsiteY4" fmla="*/ 139695 h 142873"/>
                <a:gd name="connsiteX5" fmla="*/ 1343 w 112795"/>
                <a:gd name="connsiteY5" fmla="*/ 0 h 142873"/>
                <a:gd name="connsiteX6" fmla="*/ 1343 w 112795"/>
                <a:gd name="connsiteY6" fmla="*/ 0 h 142873"/>
                <a:gd name="connsiteX7" fmla="*/ 1343 w 112795"/>
                <a:gd name="connsiteY7" fmla="*/ 0 h 142873"/>
                <a:gd name="connsiteX8" fmla="*/ 1343 w 112795"/>
                <a:gd name="connsiteY8" fmla="*/ 0 h 142873"/>
                <a:gd name="connsiteX9" fmla="*/ 468 w 112795"/>
                <a:gd name="connsiteY9" fmla="*/ 0 h 142873"/>
                <a:gd name="connsiteX10" fmla="*/ 468 w 112795"/>
                <a:gd name="connsiteY10" fmla="*/ 2749 h 142873"/>
                <a:gd name="connsiteX11" fmla="*/ 1218 w 112795"/>
                <a:gd name="connsiteY11" fmla="*/ 3749 h 142873"/>
                <a:gd name="connsiteX12" fmla="*/ 109297 w 112795"/>
                <a:gd name="connsiteY12" fmla="*/ 140569 h 142873"/>
                <a:gd name="connsiteX13" fmla="*/ 110796 w 112795"/>
                <a:gd name="connsiteY13" fmla="*/ 142444 h 142873"/>
                <a:gd name="connsiteX14" fmla="*/ 112733 w 112795"/>
                <a:gd name="connsiteY14" fmla="*/ 142506 h 142873"/>
                <a:gd name="connsiteX15" fmla="*/ 112795 w 112795"/>
                <a:gd name="connsiteY15" fmla="*/ 142444 h 142873"/>
                <a:gd name="connsiteX16" fmla="*/ 112795 w 112795"/>
                <a:gd name="connsiteY16" fmla="*/ 142444 h 142873"/>
                <a:gd name="connsiteX17" fmla="*/ 111671 w 112795"/>
                <a:gd name="connsiteY17" fmla="*/ 141194 h 14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795" h="142873">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w="12483" cap="flat">
              <a:noFill/>
              <a:prstDash val="solid"/>
              <a:miter/>
            </a:ln>
          </p:spPr>
          <p:txBody>
            <a:bodyPr rtlCol="0" anchor="ctr"/>
            <a:lstStyle/>
            <a:p>
              <a:endParaRPr lang="en-US" dirty="0"/>
            </a:p>
          </p:txBody>
        </p:sp>
        <p:sp>
          <p:nvSpPr>
            <p:cNvPr id="1553" name="Freeform: Shape 1552">
              <a:extLst>
                <a:ext uri="{FF2B5EF4-FFF2-40B4-BE49-F238E27FC236}">
                  <a16:creationId xmlns:a16="http://schemas.microsoft.com/office/drawing/2014/main" id="{6BF15FEC-D920-4567-8BBE-1D69B8BE86DE}"/>
                </a:ext>
              </a:extLst>
            </p:cNvPr>
            <p:cNvSpPr/>
            <p:nvPr/>
          </p:nvSpPr>
          <p:spPr>
            <a:xfrm>
              <a:off x="10509442" y="1681711"/>
              <a:ext cx="46" cy="1874"/>
            </a:xfrm>
            <a:custGeom>
              <a:avLst/>
              <a:gdLst>
                <a:gd name="connsiteX0" fmla="*/ 47 w 46"/>
                <a:gd name="connsiteY0" fmla="*/ 0 h 1874"/>
                <a:gd name="connsiteX1" fmla="*/ 47 w 46"/>
                <a:gd name="connsiteY1" fmla="*/ 1874 h 1874"/>
                <a:gd name="connsiteX2" fmla="*/ 47 w 46"/>
                <a:gd name="connsiteY2" fmla="*/ 1874 h 1874"/>
                <a:gd name="connsiteX3" fmla="*/ 47 w 46"/>
                <a:gd name="connsiteY3" fmla="*/ 0 h 1874"/>
              </a:gdLst>
              <a:ahLst/>
              <a:cxnLst>
                <a:cxn ang="0">
                  <a:pos x="connsiteX0" y="connsiteY0"/>
                </a:cxn>
                <a:cxn ang="0">
                  <a:pos x="connsiteX1" y="connsiteY1"/>
                </a:cxn>
                <a:cxn ang="0">
                  <a:pos x="connsiteX2" y="connsiteY2"/>
                </a:cxn>
                <a:cxn ang="0">
                  <a:pos x="connsiteX3" y="connsiteY3"/>
                </a:cxn>
              </a:cxnLst>
              <a:rect l="l" t="t" r="r" b="b"/>
              <a:pathLst>
                <a:path w="46" h="1874">
                  <a:moveTo>
                    <a:pt x="47" y="0"/>
                  </a:moveTo>
                  <a:cubicBezTo>
                    <a:pt x="-16" y="623"/>
                    <a:pt x="-16" y="1251"/>
                    <a:pt x="47" y="1874"/>
                  </a:cubicBezTo>
                  <a:lnTo>
                    <a:pt x="47" y="1874"/>
                  </a:lnTo>
                  <a:cubicBezTo>
                    <a:pt x="47" y="1874"/>
                    <a:pt x="47" y="0"/>
                    <a:pt x="47" y="0"/>
                  </a:cubicBezTo>
                  <a:close/>
                </a:path>
              </a:pathLst>
            </a:custGeom>
            <a:solidFill>
              <a:srgbClr val="000000"/>
            </a:solidFill>
            <a:ln w="12483" cap="flat">
              <a:noFill/>
              <a:prstDash val="solid"/>
              <a:miter/>
            </a:ln>
          </p:spPr>
          <p:txBody>
            <a:bodyPr rtlCol="0" anchor="ctr"/>
            <a:lstStyle/>
            <a:p>
              <a:endParaRPr lang="en-US" dirty="0"/>
            </a:p>
          </p:txBody>
        </p:sp>
        <p:sp>
          <p:nvSpPr>
            <p:cNvPr id="1554" name="Freeform: Shape 1553">
              <a:extLst>
                <a:ext uri="{FF2B5EF4-FFF2-40B4-BE49-F238E27FC236}">
                  <a16:creationId xmlns:a16="http://schemas.microsoft.com/office/drawing/2014/main" id="{59B60AA0-B324-4E83-BB79-F82D48B8D915}"/>
                </a:ext>
              </a:extLst>
            </p:cNvPr>
            <p:cNvSpPr/>
            <p:nvPr/>
          </p:nvSpPr>
          <p:spPr>
            <a:xfrm>
              <a:off x="10512363" y="1675964"/>
              <a:ext cx="183420" cy="189299"/>
            </a:xfrm>
            <a:custGeom>
              <a:avLst/>
              <a:gdLst>
                <a:gd name="connsiteX0" fmla="*/ 166678 w 183420"/>
                <a:gd name="connsiteY0" fmla="*/ 189300 h 189299"/>
                <a:gd name="connsiteX1" fmla="*/ 168302 w 183420"/>
                <a:gd name="connsiteY1" fmla="*/ 188425 h 189299"/>
                <a:gd name="connsiteX2" fmla="*/ 168302 w 183420"/>
                <a:gd name="connsiteY2" fmla="*/ 185926 h 189299"/>
                <a:gd name="connsiteX3" fmla="*/ 177423 w 183420"/>
                <a:gd name="connsiteY3" fmla="*/ 175305 h 189299"/>
                <a:gd name="connsiteX4" fmla="*/ 183421 w 183420"/>
                <a:gd name="connsiteY4" fmla="*/ 178429 h 189299"/>
                <a:gd name="connsiteX5" fmla="*/ 183421 w 183420"/>
                <a:gd name="connsiteY5" fmla="*/ 178429 h 189299"/>
                <a:gd name="connsiteX6" fmla="*/ 15118 w 183420"/>
                <a:gd name="connsiteY6" fmla="*/ 0 h 189299"/>
                <a:gd name="connsiteX7" fmla="*/ 15118 w 183420"/>
                <a:gd name="connsiteY7" fmla="*/ 4998 h 189299"/>
                <a:gd name="connsiteX8" fmla="*/ 5998 w 183420"/>
                <a:gd name="connsiteY8" fmla="*/ 15744 h 189299"/>
                <a:gd name="connsiteX9" fmla="*/ 0 w 183420"/>
                <a:gd name="connsiteY9" fmla="*/ 12620 h 189299"/>
                <a:gd name="connsiteX10" fmla="*/ 0 w 183420"/>
                <a:gd name="connsiteY10" fmla="*/ 12620 h 18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420" h="189299">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w="12483" cap="flat">
              <a:noFill/>
              <a:prstDash val="solid"/>
              <a:miter/>
            </a:ln>
          </p:spPr>
          <p:txBody>
            <a:bodyPr rtlCol="0" anchor="ctr"/>
            <a:lstStyle/>
            <a:p>
              <a:endParaRPr lang="en-US" dirty="0"/>
            </a:p>
          </p:txBody>
        </p:sp>
        <p:sp>
          <p:nvSpPr>
            <p:cNvPr id="1555" name="Freeform: Shape 1554">
              <a:extLst>
                <a:ext uri="{FF2B5EF4-FFF2-40B4-BE49-F238E27FC236}">
                  <a16:creationId xmlns:a16="http://schemas.microsoft.com/office/drawing/2014/main" id="{5A0A8E00-32CC-4571-93F2-A78ED354008B}"/>
                </a:ext>
              </a:extLst>
            </p:cNvPr>
            <p:cNvSpPr/>
            <p:nvPr/>
          </p:nvSpPr>
          <p:spPr>
            <a:xfrm>
              <a:off x="10510988" y="168645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56" name="Freeform: Shape 1555">
              <a:extLst>
                <a:ext uri="{FF2B5EF4-FFF2-40B4-BE49-F238E27FC236}">
                  <a16:creationId xmlns:a16="http://schemas.microsoft.com/office/drawing/2014/main" id="{EE69E421-DF36-41DC-9015-C7AC5C6287C2}"/>
                </a:ext>
              </a:extLst>
            </p:cNvPr>
            <p:cNvSpPr/>
            <p:nvPr/>
          </p:nvSpPr>
          <p:spPr>
            <a:xfrm>
              <a:off x="10287085" y="1682961"/>
              <a:ext cx="224028" cy="110081"/>
            </a:xfrm>
            <a:custGeom>
              <a:avLst/>
              <a:gdLst>
                <a:gd name="connsiteX0" fmla="*/ 1499 w 224028"/>
                <a:gd name="connsiteY0" fmla="*/ 110081 h 110081"/>
                <a:gd name="connsiteX1" fmla="*/ 224028 w 224028"/>
                <a:gd name="connsiteY1" fmla="*/ 3499 h 110081"/>
                <a:gd name="connsiteX2" fmla="*/ 224028 w 224028"/>
                <a:gd name="connsiteY2" fmla="*/ 3499 h 110081"/>
                <a:gd name="connsiteX3" fmla="*/ 222779 w 224028"/>
                <a:gd name="connsiteY3" fmla="*/ 0 h 110081"/>
                <a:gd name="connsiteX4" fmla="*/ 222779 w 224028"/>
                <a:gd name="connsiteY4" fmla="*/ 0 h 110081"/>
                <a:gd name="connsiteX5" fmla="*/ 0 w 224028"/>
                <a:gd name="connsiteY5" fmla="*/ 106582 h 110081"/>
                <a:gd name="connsiteX6" fmla="*/ 0 w 224028"/>
                <a:gd name="connsiteY6" fmla="*/ 108582 h 11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028" h="110081">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w="12483" cap="flat">
              <a:noFill/>
              <a:prstDash val="solid"/>
              <a:miter/>
            </a:ln>
          </p:spPr>
          <p:txBody>
            <a:bodyPr rtlCol="0" anchor="ctr"/>
            <a:lstStyle/>
            <a:p>
              <a:endParaRPr lang="en-US" dirty="0"/>
            </a:p>
          </p:txBody>
        </p:sp>
        <p:sp>
          <p:nvSpPr>
            <p:cNvPr id="1557" name="Freeform: Shape 1556">
              <a:extLst>
                <a:ext uri="{FF2B5EF4-FFF2-40B4-BE49-F238E27FC236}">
                  <a16:creationId xmlns:a16="http://schemas.microsoft.com/office/drawing/2014/main" id="{BD1447DA-8E0E-4A79-B792-F47FA6B43DE1}"/>
                </a:ext>
              </a:extLst>
            </p:cNvPr>
            <p:cNvSpPr/>
            <p:nvPr/>
          </p:nvSpPr>
          <p:spPr>
            <a:xfrm>
              <a:off x="10287085" y="1791542"/>
              <a:ext cx="168302" cy="186050"/>
            </a:xfrm>
            <a:custGeom>
              <a:avLst/>
              <a:gdLst>
                <a:gd name="connsiteX0" fmla="*/ 167178 w 168302"/>
                <a:gd name="connsiteY0" fmla="*/ 186051 h 186050"/>
                <a:gd name="connsiteX1" fmla="*/ 167178 w 168302"/>
                <a:gd name="connsiteY1" fmla="*/ 186051 h 186050"/>
                <a:gd name="connsiteX2" fmla="*/ 166428 w 168302"/>
                <a:gd name="connsiteY2" fmla="*/ 185176 h 186050"/>
                <a:gd name="connsiteX3" fmla="*/ 167303 w 168302"/>
                <a:gd name="connsiteY3" fmla="*/ 182677 h 186050"/>
                <a:gd name="connsiteX4" fmla="*/ 168302 w 168302"/>
                <a:gd name="connsiteY4" fmla="*/ 182677 h 186050"/>
                <a:gd name="connsiteX5" fmla="*/ 1499 w 168302"/>
                <a:gd name="connsiteY5" fmla="*/ 1499 h 186050"/>
                <a:gd name="connsiteX6" fmla="*/ 0 w 168302"/>
                <a:gd name="connsiteY6" fmla="*/ 0 h 186050"/>
                <a:gd name="connsiteX7" fmla="*/ 0 w 168302"/>
                <a:gd name="connsiteY7" fmla="*/ 5123 h 186050"/>
                <a:gd name="connsiteX8" fmla="*/ 166678 w 168302"/>
                <a:gd name="connsiteY8" fmla="*/ 185426 h 18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302" h="18605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w="12483" cap="flat">
              <a:noFill/>
              <a:prstDash val="solid"/>
              <a:miter/>
            </a:ln>
          </p:spPr>
          <p:txBody>
            <a:bodyPr rtlCol="0" anchor="ctr"/>
            <a:lstStyle/>
            <a:p>
              <a:endParaRPr lang="en-US" dirty="0"/>
            </a:p>
          </p:txBody>
        </p:sp>
        <p:sp>
          <p:nvSpPr>
            <p:cNvPr id="1558" name="Freeform: Shape 1557">
              <a:extLst>
                <a:ext uri="{FF2B5EF4-FFF2-40B4-BE49-F238E27FC236}">
                  <a16:creationId xmlns:a16="http://schemas.microsoft.com/office/drawing/2014/main" id="{421E7C7A-A6C0-4051-B2A1-7AE6FE21CCDD}"/>
                </a:ext>
              </a:extLst>
            </p:cNvPr>
            <p:cNvSpPr/>
            <p:nvPr/>
          </p:nvSpPr>
          <p:spPr>
            <a:xfrm>
              <a:off x="10453291" y="1864888"/>
              <a:ext cx="226999" cy="113079"/>
            </a:xfrm>
            <a:custGeom>
              <a:avLst/>
              <a:gdLst>
                <a:gd name="connsiteX0" fmla="*/ 2347 w 226999"/>
                <a:gd name="connsiteY0" fmla="*/ 113080 h 113079"/>
                <a:gd name="connsiteX1" fmla="*/ 2347 w 226999"/>
                <a:gd name="connsiteY1" fmla="*/ 113080 h 113079"/>
                <a:gd name="connsiteX2" fmla="*/ 3347 w 226999"/>
                <a:gd name="connsiteY2" fmla="*/ 113080 h 113079"/>
                <a:gd name="connsiteX3" fmla="*/ 227000 w 226999"/>
                <a:gd name="connsiteY3" fmla="*/ 4248 h 113079"/>
                <a:gd name="connsiteX4" fmla="*/ 227000 w 226999"/>
                <a:gd name="connsiteY4" fmla="*/ 0 h 113079"/>
                <a:gd name="connsiteX5" fmla="*/ 225375 w 226999"/>
                <a:gd name="connsiteY5" fmla="*/ 875 h 113079"/>
                <a:gd name="connsiteX6" fmla="*/ 1972 w 226999"/>
                <a:gd name="connsiteY6" fmla="*/ 109581 h 113079"/>
                <a:gd name="connsiteX7" fmla="*/ 973 w 226999"/>
                <a:gd name="connsiteY7" fmla="*/ 109581 h 113079"/>
                <a:gd name="connsiteX8" fmla="*/ 98 w 226999"/>
                <a:gd name="connsiteY8" fmla="*/ 112080 h 113079"/>
                <a:gd name="connsiteX9" fmla="*/ 847 w 226999"/>
                <a:gd name="connsiteY9" fmla="*/ 112955 h 113079"/>
                <a:gd name="connsiteX10" fmla="*/ 847 w 226999"/>
                <a:gd name="connsiteY10" fmla="*/ 112955 h 113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99" h="113079">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w="12483" cap="flat">
              <a:noFill/>
              <a:prstDash val="solid"/>
              <a:miter/>
            </a:ln>
          </p:spPr>
          <p:txBody>
            <a:bodyPr rtlCol="0" anchor="ctr"/>
            <a:lstStyle/>
            <a:p>
              <a:endParaRPr lang="en-US" dirty="0"/>
            </a:p>
          </p:txBody>
        </p:sp>
        <p:sp>
          <p:nvSpPr>
            <p:cNvPr id="1559" name="Freeform: Shape 1558">
              <a:extLst>
                <a:ext uri="{FF2B5EF4-FFF2-40B4-BE49-F238E27FC236}">
                  <a16:creationId xmlns:a16="http://schemas.microsoft.com/office/drawing/2014/main" id="{582795FA-4493-4F5E-8AC4-41EEB751906D}"/>
                </a:ext>
              </a:extLst>
            </p:cNvPr>
            <p:cNvSpPr/>
            <p:nvPr/>
          </p:nvSpPr>
          <p:spPr>
            <a:xfrm>
              <a:off x="7974585" y="3434887"/>
              <a:ext cx="851756" cy="431827"/>
            </a:xfrm>
            <a:custGeom>
              <a:avLst/>
              <a:gdLst>
                <a:gd name="connsiteX0" fmla="*/ 851757 w 851756"/>
                <a:gd name="connsiteY0" fmla="*/ 2999 h 431827"/>
                <a:gd name="connsiteX1" fmla="*/ 849383 w 851756"/>
                <a:gd name="connsiteY1" fmla="*/ 0 h 431827"/>
                <a:gd name="connsiteX2" fmla="*/ 0 w 851756"/>
                <a:gd name="connsiteY2" fmla="*/ 428829 h 431827"/>
                <a:gd name="connsiteX3" fmla="*/ 2124 w 851756"/>
                <a:gd name="connsiteY3" fmla="*/ 431828 h 431827"/>
                <a:gd name="connsiteX4" fmla="*/ 851757 w 851756"/>
                <a:gd name="connsiteY4" fmla="*/ 2999 h 431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756" h="431827">
                  <a:moveTo>
                    <a:pt x="851757" y="2999"/>
                  </a:moveTo>
                  <a:lnTo>
                    <a:pt x="849383" y="0"/>
                  </a:lnTo>
                  <a:lnTo>
                    <a:pt x="0" y="428829"/>
                  </a:lnTo>
                  <a:lnTo>
                    <a:pt x="2124" y="431828"/>
                  </a:lnTo>
                  <a:lnTo>
                    <a:pt x="851757" y="2999"/>
                  </a:lnTo>
                  <a:close/>
                </a:path>
              </a:pathLst>
            </a:custGeom>
            <a:solidFill>
              <a:srgbClr val="000000"/>
            </a:solidFill>
            <a:ln w="12483" cap="flat">
              <a:noFill/>
              <a:prstDash val="solid"/>
              <a:miter/>
            </a:ln>
          </p:spPr>
          <p:txBody>
            <a:bodyPr rtlCol="0" anchor="ctr"/>
            <a:lstStyle/>
            <a:p>
              <a:endParaRPr lang="en-US" dirty="0"/>
            </a:p>
          </p:txBody>
        </p:sp>
        <p:sp>
          <p:nvSpPr>
            <p:cNvPr id="1560" name="Freeform: Shape 1559">
              <a:extLst>
                <a:ext uri="{FF2B5EF4-FFF2-40B4-BE49-F238E27FC236}">
                  <a16:creationId xmlns:a16="http://schemas.microsoft.com/office/drawing/2014/main" id="{6D652CF6-BD5D-4574-B39D-CDF8AE40DDB5}"/>
                </a:ext>
              </a:extLst>
            </p:cNvPr>
            <p:cNvSpPr/>
            <p:nvPr/>
          </p:nvSpPr>
          <p:spPr>
            <a:xfrm>
              <a:off x="6216969" y="4317410"/>
              <a:ext cx="859378" cy="437325"/>
            </a:xfrm>
            <a:custGeom>
              <a:avLst/>
              <a:gdLst>
                <a:gd name="connsiteX0" fmla="*/ 0 w 859378"/>
                <a:gd name="connsiteY0" fmla="*/ 433452 h 437325"/>
                <a:gd name="connsiteX1" fmla="*/ 750 w 859378"/>
                <a:gd name="connsiteY1" fmla="*/ 436951 h 437325"/>
                <a:gd name="connsiteX2" fmla="*/ 750 w 859378"/>
                <a:gd name="connsiteY2" fmla="*/ 437326 h 437325"/>
                <a:gd name="connsiteX3" fmla="*/ 859379 w 859378"/>
                <a:gd name="connsiteY3" fmla="*/ 3873 h 437325"/>
                <a:gd name="connsiteX4" fmla="*/ 858879 w 859378"/>
                <a:gd name="connsiteY4" fmla="*/ 0 h 437325"/>
                <a:gd name="connsiteX5" fmla="*/ 0 w 859378"/>
                <a:gd name="connsiteY5" fmla="*/ 433452 h 43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378" h="437325">
                  <a:moveTo>
                    <a:pt x="0" y="433452"/>
                  </a:moveTo>
                  <a:lnTo>
                    <a:pt x="750" y="436951"/>
                  </a:lnTo>
                  <a:lnTo>
                    <a:pt x="750" y="437326"/>
                  </a:lnTo>
                  <a:lnTo>
                    <a:pt x="859379" y="3873"/>
                  </a:lnTo>
                  <a:lnTo>
                    <a:pt x="858879" y="0"/>
                  </a:lnTo>
                  <a:lnTo>
                    <a:pt x="0" y="433452"/>
                  </a:lnTo>
                  <a:close/>
                </a:path>
              </a:pathLst>
            </a:custGeom>
            <a:solidFill>
              <a:srgbClr val="000000"/>
            </a:solidFill>
            <a:ln w="12483" cap="flat">
              <a:noFill/>
              <a:prstDash val="solid"/>
              <a:miter/>
            </a:ln>
          </p:spPr>
          <p:txBody>
            <a:bodyPr rtlCol="0" anchor="ctr"/>
            <a:lstStyle/>
            <a:p>
              <a:endParaRPr lang="en-US" dirty="0"/>
            </a:p>
          </p:txBody>
        </p:sp>
        <p:sp>
          <p:nvSpPr>
            <p:cNvPr id="1561" name="Freeform: Shape 1560">
              <a:extLst>
                <a:ext uri="{FF2B5EF4-FFF2-40B4-BE49-F238E27FC236}">
                  <a16:creationId xmlns:a16="http://schemas.microsoft.com/office/drawing/2014/main" id="{C3C29967-1819-49AB-A60F-A11AA311D4E7}"/>
                </a:ext>
              </a:extLst>
            </p:cNvPr>
            <p:cNvSpPr/>
            <p:nvPr/>
          </p:nvSpPr>
          <p:spPr>
            <a:xfrm>
              <a:off x="5869994" y="4133359"/>
              <a:ext cx="202037" cy="100334"/>
            </a:xfrm>
            <a:custGeom>
              <a:avLst/>
              <a:gdLst>
                <a:gd name="connsiteX0" fmla="*/ 2124 w 202037"/>
                <a:gd name="connsiteY0" fmla="*/ 98711 h 100334"/>
                <a:gd name="connsiteX1" fmla="*/ 2124 w 202037"/>
                <a:gd name="connsiteY1" fmla="*/ 100335 h 100334"/>
                <a:gd name="connsiteX2" fmla="*/ 202038 w 202037"/>
                <a:gd name="connsiteY2" fmla="*/ 3374 h 100334"/>
                <a:gd name="connsiteX3" fmla="*/ 202038 w 202037"/>
                <a:gd name="connsiteY3" fmla="*/ 0 h 100334"/>
                <a:gd name="connsiteX4" fmla="*/ 202038 w 202037"/>
                <a:gd name="connsiteY4" fmla="*/ 0 h 100334"/>
                <a:gd name="connsiteX5" fmla="*/ 201288 w 202037"/>
                <a:gd name="connsiteY5" fmla="*/ 0 h 100334"/>
                <a:gd name="connsiteX6" fmla="*/ 1125 w 202037"/>
                <a:gd name="connsiteY6" fmla="*/ 97336 h 100334"/>
                <a:gd name="connsiteX7" fmla="*/ 0 w 202037"/>
                <a:gd name="connsiteY7" fmla="*/ 97961 h 100334"/>
                <a:gd name="connsiteX8" fmla="*/ 0 w 202037"/>
                <a:gd name="connsiteY8" fmla="*/ 97961 h 100334"/>
                <a:gd name="connsiteX9" fmla="*/ 0 w 202037"/>
                <a:gd name="connsiteY9" fmla="*/ 97961 h 100334"/>
                <a:gd name="connsiteX10" fmla="*/ 2124 w 202037"/>
                <a:gd name="connsiteY10" fmla="*/ 98711 h 10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037" h="100334">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w="12483" cap="flat">
              <a:noFill/>
              <a:prstDash val="solid"/>
              <a:miter/>
            </a:ln>
          </p:spPr>
          <p:txBody>
            <a:bodyPr rtlCol="0" anchor="ctr"/>
            <a:lstStyle/>
            <a:p>
              <a:endParaRPr lang="en-US" dirty="0"/>
            </a:p>
          </p:txBody>
        </p:sp>
        <p:sp>
          <p:nvSpPr>
            <p:cNvPr id="1562" name="Freeform: Shape 1561">
              <a:extLst>
                <a:ext uri="{FF2B5EF4-FFF2-40B4-BE49-F238E27FC236}">
                  <a16:creationId xmlns:a16="http://schemas.microsoft.com/office/drawing/2014/main" id="{5881B9B3-233C-43E4-891A-BA0A67E88369}"/>
                </a:ext>
              </a:extLst>
            </p:cNvPr>
            <p:cNvSpPr/>
            <p:nvPr/>
          </p:nvSpPr>
          <p:spPr>
            <a:xfrm>
              <a:off x="11825768" y="532170"/>
              <a:ext cx="379238" cy="359856"/>
            </a:xfrm>
            <a:custGeom>
              <a:avLst/>
              <a:gdLst>
                <a:gd name="connsiteX0" fmla="*/ 1777 w 379238"/>
                <a:gd name="connsiteY0" fmla="*/ 3124 h 359856"/>
                <a:gd name="connsiteX1" fmla="*/ 3526 w 379238"/>
                <a:gd name="connsiteY1" fmla="*/ 18243 h 359856"/>
                <a:gd name="connsiteX2" fmla="*/ 7524 w 379238"/>
                <a:gd name="connsiteY2" fmla="*/ 21866 h 359856"/>
                <a:gd name="connsiteX3" fmla="*/ 379238 w 379238"/>
                <a:gd name="connsiteY3" fmla="*/ 359857 h 359856"/>
                <a:gd name="connsiteX4" fmla="*/ 379238 w 379238"/>
                <a:gd name="connsiteY4" fmla="*/ 332742 h 359856"/>
                <a:gd name="connsiteX5" fmla="*/ 14271 w 379238"/>
                <a:gd name="connsiteY5" fmla="*/ 1000 h 359856"/>
                <a:gd name="connsiteX6" fmla="*/ 13396 w 379238"/>
                <a:gd name="connsiteY6" fmla="*/ 1000 h 359856"/>
                <a:gd name="connsiteX7" fmla="*/ 12147 w 379238"/>
                <a:gd name="connsiteY7" fmla="*/ 0 h 359856"/>
                <a:gd name="connsiteX8" fmla="*/ 10523 w 379238"/>
                <a:gd name="connsiteY8" fmla="*/ 0 h 359856"/>
                <a:gd name="connsiteX9" fmla="*/ 8898 w 379238"/>
                <a:gd name="connsiteY9" fmla="*/ 0 h 359856"/>
                <a:gd name="connsiteX10" fmla="*/ 7024 w 379238"/>
                <a:gd name="connsiteY10" fmla="*/ 0 h 359856"/>
                <a:gd name="connsiteX11" fmla="*/ 1777 w 379238"/>
                <a:gd name="connsiteY11" fmla="*/ 3124 h 3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9238" h="359856">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w="12483" cap="flat">
              <a:noFill/>
              <a:prstDash val="solid"/>
              <a:miter/>
            </a:ln>
          </p:spPr>
          <p:txBody>
            <a:bodyPr rtlCol="0" anchor="ctr"/>
            <a:lstStyle/>
            <a:p>
              <a:endParaRPr lang="en-US" dirty="0"/>
            </a:p>
          </p:txBody>
        </p:sp>
        <p:sp>
          <p:nvSpPr>
            <p:cNvPr id="1563" name="Freeform: Shape 1562">
              <a:extLst>
                <a:ext uri="{FF2B5EF4-FFF2-40B4-BE49-F238E27FC236}">
                  <a16:creationId xmlns:a16="http://schemas.microsoft.com/office/drawing/2014/main" id="{C354B5D6-2298-46AA-8805-286BEB5AD894}"/>
                </a:ext>
              </a:extLst>
            </p:cNvPr>
            <p:cNvSpPr/>
            <p:nvPr/>
          </p:nvSpPr>
          <p:spPr>
            <a:xfrm>
              <a:off x="11790186" y="689482"/>
              <a:ext cx="415320" cy="386595"/>
            </a:xfrm>
            <a:custGeom>
              <a:avLst/>
              <a:gdLst>
                <a:gd name="connsiteX0" fmla="*/ 0 w 415320"/>
                <a:gd name="connsiteY0" fmla="*/ 0 h 386595"/>
                <a:gd name="connsiteX1" fmla="*/ 0 w 415320"/>
                <a:gd name="connsiteY1" fmla="*/ 0 h 386595"/>
                <a:gd name="connsiteX2" fmla="*/ 1124 w 415320"/>
                <a:gd name="connsiteY2" fmla="*/ 1874 h 386595"/>
                <a:gd name="connsiteX3" fmla="*/ 1124 w 415320"/>
                <a:gd name="connsiteY3" fmla="*/ 5373 h 386595"/>
                <a:gd name="connsiteX4" fmla="*/ 415320 w 415320"/>
                <a:gd name="connsiteY4" fmla="*/ 386596 h 386595"/>
                <a:gd name="connsiteX5" fmla="*/ 415320 w 415320"/>
                <a:gd name="connsiteY5" fmla="*/ 381848 h 386595"/>
                <a:gd name="connsiteX6" fmla="*/ 250 w 415320"/>
                <a:gd name="connsiteY6" fmla="*/ 0 h 3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320" h="386595">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w="12483" cap="flat">
              <a:noFill/>
              <a:prstDash val="solid"/>
              <a:miter/>
            </a:ln>
          </p:spPr>
          <p:txBody>
            <a:bodyPr rtlCol="0" anchor="ctr"/>
            <a:lstStyle/>
            <a:p>
              <a:endParaRPr lang="en-US" dirty="0"/>
            </a:p>
          </p:txBody>
        </p:sp>
        <p:sp>
          <p:nvSpPr>
            <p:cNvPr id="1564" name="Freeform: Shape 1563">
              <a:extLst>
                <a:ext uri="{FF2B5EF4-FFF2-40B4-BE49-F238E27FC236}">
                  <a16:creationId xmlns:a16="http://schemas.microsoft.com/office/drawing/2014/main" id="{1F35001D-8AFA-415E-9229-7403818AABC9}"/>
                </a:ext>
              </a:extLst>
            </p:cNvPr>
            <p:cNvSpPr/>
            <p:nvPr/>
          </p:nvSpPr>
          <p:spPr>
            <a:xfrm>
              <a:off x="11789436" y="689232"/>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65" name="Freeform: Shape 1564">
              <a:extLst>
                <a:ext uri="{FF2B5EF4-FFF2-40B4-BE49-F238E27FC236}">
                  <a16:creationId xmlns:a16="http://schemas.microsoft.com/office/drawing/2014/main" id="{67696184-136E-4063-9C18-63EC388233B0}"/>
                </a:ext>
              </a:extLst>
            </p:cNvPr>
            <p:cNvSpPr/>
            <p:nvPr/>
          </p:nvSpPr>
          <p:spPr>
            <a:xfrm>
              <a:off x="11787890" y="689732"/>
              <a:ext cx="46" cy="749"/>
            </a:xfrm>
            <a:custGeom>
              <a:avLst/>
              <a:gdLst>
                <a:gd name="connsiteX0" fmla="*/ 47 w 46"/>
                <a:gd name="connsiteY0" fmla="*/ 125 h 749"/>
                <a:gd name="connsiteX1" fmla="*/ 47 w 46"/>
                <a:gd name="connsiteY1" fmla="*/ 750 h 749"/>
                <a:gd name="connsiteX2" fmla="*/ 47 w 46"/>
                <a:gd name="connsiteY2" fmla="*/ 0 h 749"/>
                <a:gd name="connsiteX3" fmla="*/ 47 w 46"/>
                <a:gd name="connsiteY3" fmla="*/ 125 h 749"/>
              </a:gdLst>
              <a:ahLst/>
              <a:cxnLst>
                <a:cxn ang="0">
                  <a:pos x="connsiteX0" y="connsiteY0"/>
                </a:cxn>
                <a:cxn ang="0">
                  <a:pos x="connsiteX1" y="connsiteY1"/>
                </a:cxn>
                <a:cxn ang="0">
                  <a:pos x="connsiteX2" y="connsiteY2"/>
                </a:cxn>
                <a:cxn ang="0">
                  <a:pos x="connsiteX3" y="connsiteY3"/>
                </a:cxn>
              </a:cxnLst>
              <a:rect l="l" t="t" r="r" b="b"/>
              <a:pathLst>
                <a:path w="46" h="749">
                  <a:moveTo>
                    <a:pt x="47" y="125"/>
                  </a:moveTo>
                  <a:cubicBezTo>
                    <a:pt x="-16" y="329"/>
                    <a:pt x="-16" y="546"/>
                    <a:pt x="47" y="750"/>
                  </a:cubicBezTo>
                  <a:cubicBezTo>
                    <a:pt x="-3" y="502"/>
                    <a:pt x="-3" y="247"/>
                    <a:pt x="47" y="0"/>
                  </a:cubicBezTo>
                  <a:lnTo>
                    <a:pt x="47" y="125"/>
                  </a:lnTo>
                  <a:close/>
                </a:path>
              </a:pathLst>
            </a:custGeom>
            <a:solidFill>
              <a:srgbClr val="000000"/>
            </a:solidFill>
            <a:ln w="12483" cap="flat">
              <a:noFill/>
              <a:prstDash val="solid"/>
              <a:miter/>
            </a:ln>
          </p:spPr>
          <p:txBody>
            <a:bodyPr rtlCol="0" anchor="ctr"/>
            <a:lstStyle/>
            <a:p>
              <a:endParaRPr lang="en-US" dirty="0"/>
            </a:p>
          </p:txBody>
        </p:sp>
        <p:sp>
          <p:nvSpPr>
            <p:cNvPr id="1566" name="Freeform: Shape 1565">
              <a:extLst>
                <a:ext uri="{FF2B5EF4-FFF2-40B4-BE49-F238E27FC236}">
                  <a16:creationId xmlns:a16="http://schemas.microsoft.com/office/drawing/2014/main" id="{E2753DE3-46E5-4F60-BE7C-54AA74CB2F26}"/>
                </a:ext>
              </a:extLst>
            </p:cNvPr>
            <p:cNvSpPr/>
            <p:nvPr/>
          </p:nvSpPr>
          <p:spPr>
            <a:xfrm>
              <a:off x="6161529" y="5600494"/>
              <a:ext cx="716029" cy="1272272"/>
            </a:xfrm>
            <a:custGeom>
              <a:avLst/>
              <a:gdLst>
                <a:gd name="connsiteX0" fmla="*/ 16332 w 716029"/>
                <a:gd name="connsiteY0" fmla="*/ 4653 h 1272272"/>
                <a:gd name="connsiteX1" fmla="*/ 8210 w 716029"/>
                <a:gd name="connsiteY1" fmla="*/ 29 h 1272272"/>
                <a:gd name="connsiteX2" fmla="*/ 10459 w 716029"/>
                <a:gd name="connsiteY2" fmla="*/ 10150 h 1272272"/>
                <a:gd name="connsiteX3" fmla="*/ 9335 w 716029"/>
                <a:gd name="connsiteY3" fmla="*/ 12524 h 1272272"/>
                <a:gd name="connsiteX4" fmla="*/ 7370 w 716029"/>
                <a:gd name="connsiteY4" fmla="*/ 11337 h 1272272"/>
                <a:gd name="connsiteX5" fmla="*/ 7336 w 716029"/>
                <a:gd name="connsiteY5" fmla="*/ 11150 h 1272272"/>
                <a:gd name="connsiteX6" fmla="*/ 5087 w 716029"/>
                <a:gd name="connsiteY6" fmla="*/ 1029 h 1272272"/>
                <a:gd name="connsiteX7" fmla="*/ 3962 w 716029"/>
                <a:gd name="connsiteY7" fmla="*/ 1654 h 1272272"/>
                <a:gd name="connsiteX8" fmla="*/ 1463 w 716029"/>
                <a:gd name="connsiteY8" fmla="*/ 16648 h 1272272"/>
                <a:gd name="connsiteX9" fmla="*/ 693914 w 716029"/>
                <a:gd name="connsiteY9" fmla="*/ 1272272 h 1272272"/>
                <a:gd name="connsiteX10" fmla="*/ 716030 w 716029"/>
                <a:gd name="connsiteY10" fmla="*/ 1272272 h 127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029" h="1272272">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w="12483" cap="flat">
              <a:noFill/>
              <a:prstDash val="solid"/>
              <a:miter/>
            </a:ln>
          </p:spPr>
          <p:txBody>
            <a:bodyPr rtlCol="0" anchor="ctr"/>
            <a:lstStyle/>
            <a:p>
              <a:endParaRPr lang="en-US" dirty="0"/>
            </a:p>
          </p:txBody>
        </p:sp>
        <p:sp>
          <p:nvSpPr>
            <p:cNvPr id="1567" name="Freeform: Shape 1566">
              <a:extLst>
                <a:ext uri="{FF2B5EF4-FFF2-40B4-BE49-F238E27FC236}">
                  <a16:creationId xmlns:a16="http://schemas.microsoft.com/office/drawing/2014/main" id="{525B74CE-FB4D-4D70-81A2-A2A6657067DD}"/>
                </a:ext>
              </a:extLst>
            </p:cNvPr>
            <p:cNvSpPr/>
            <p:nvPr/>
          </p:nvSpPr>
          <p:spPr>
            <a:xfrm>
              <a:off x="6074905" y="5177067"/>
              <a:ext cx="97857" cy="436001"/>
            </a:xfrm>
            <a:custGeom>
              <a:avLst/>
              <a:gdLst>
                <a:gd name="connsiteX0" fmla="*/ 5248 w 97857"/>
                <a:gd name="connsiteY0" fmla="*/ 9371 h 436001"/>
                <a:gd name="connsiteX1" fmla="*/ 0 w 97857"/>
                <a:gd name="connsiteY1" fmla="*/ 0 h 436001"/>
                <a:gd name="connsiteX2" fmla="*/ 0 w 97857"/>
                <a:gd name="connsiteY2" fmla="*/ 0 h 436001"/>
                <a:gd name="connsiteX3" fmla="*/ 86463 w 97857"/>
                <a:gd name="connsiteY3" fmla="*/ 396717 h 436001"/>
                <a:gd name="connsiteX4" fmla="*/ 92460 w 97857"/>
                <a:gd name="connsiteY4" fmla="*/ 424456 h 436001"/>
                <a:gd name="connsiteX5" fmla="*/ 94709 w 97857"/>
                <a:gd name="connsiteY5" fmla="*/ 434577 h 436001"/>
                <a:gd name="connsiteX6" fmla="*/ 96523 w 97857"/>
                <a:gd name="connsiteY6" fmla="*/ 435989 h 436001"/>
                <a:gd name="connsiteX7" fmla="*/ 96708 w 97857"/>
                <a:gd name="connsiteY7" fmla="*/ 435951 h 436001"/>
                <a:gd name="connsiteX8" fmla="*/ 97833 w 97857"/>
                <a:gd name="connsiteY8" fmla="*/ 433577 h 436001"/>
                <a:gd name="connsiteX9" fmla="*/ 95584 w 97857"/>
                <a:gd name="connsiteY9" fmla="*/ 423456 h 436001"/>
                <a:gd name="connsiteX10" fmla="*/ 91960 w 97857"/>
                <a:gd name="connsiteY10" fmla="*/ 406588 h 43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57" h="436001">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w="12483" cap="flat">
              <a:noFill/>
              <a:prstDash val="solid"/>
              <a:miter/>
            </a:ln>
          </p:spPr>
          <p:txBody>
            <a:bodyPr rtlCol="0" anchor="ctr"/>
            <a:lstStyle/>
            <a:p>
              <a:endParaRPr lang="en-US" dirty="0"/>
            </a:p>
          </p:txBody>
        </p:sp>
        <p:sp>
          <p:nvSpPr>
            <p:cNvPr id="1568" name="Freeform: Shape 1567">
              <a:extLst>
                <a:ext uri="{FF2B5EF4-FFF2-40B4-BE49-F238E27FC236}">
                  <a16:creationId xmlns:a16="http://schemas.microsoft.com/office/drawing/2014/main" id="{6B87FC3D-30D4-4EB6-8891-E794B38B8388}"/>
                </a:ext>
              </a:extLst>
            </p:cNvPr>
            <p:cNvSpPr/>
            <p:nvPr/>
          </p:nvSpPr>
          <p:spPr>
            <a:xfrm>
              <a:off x="5870949" y="4230645"/>
              <a:ext cx="206954" cy="945923"/>
            </a:xfrm>
            <a:custGeom>
              <a:avLst/>
              <a:gdLst>
                <a:gd name="connsiteX0" fmla="*/ 206955 w 206954"/>
                <a:gd name="connsiteY0" fmla="*/ 942800 h 945923"/>
                <a:gd name="connsiteX1" fmla="*/ 2043 w 206954"/>
                <a:gd name="connsiteY1" fmla="*/ 3049 h 945923"/>
                <a:gd name="connsiteX2" fmla="*/ 2043 w 206954"/>
                <a:gd name="connsiteY2" fmla="*/ 1425 h 945923"/>
                <a:gd name="connsiteX3" fmla="*/ 229 w 206954"/>
                <a:gd name="connsiteY3" fmla="*/ 13 h 945923"/>
                <a:gd name="connsiteX4" fmla="*/ 44 w 206954"/>
                <a:gd name="connsiteY4" fmla="*/ 50 h 945923"/>
                <a:gd name="connsiteX5" fmla="*/ 44 w 206954"/>
                <a:gd name="connsiteY5" fmla="*/ 50 h 945923"/>
                <a:gd name="connsiteX6" fmla="*/ 44 w 206954"/>
                <a:gd name="connsiteY6" fmla="*/ 50 h 945923"/>
                <a:gd name="connsiteX7" fmla="*/ 44 w 206954"/>
                <a:gd name="connsiteY7" fmla="*/ 800 h 945923"/>
                <a:gd name="connsiteX8" fmla="*/ 44 w 206954"/>
                <a:gd name="connsiteY8" fmla="*/ 1425 h 945923"/>
                <a:gd name="connsiteX9" fmla="*/ 44 w 206954"/>
                <a:gd name="connsiteY9" fmla="*/ 1425 h 945923"/>
                <a:gd name="connsiteX10" fmla="*/ 203706 w 206954"/>
                <a:gd name="connsiteY10" fmla="*/ 945923 h 945923"/>
                <a:gd name="connsiteX11" fmla="*/ 203706 w 206954"/>
                <a:gd name="connsiteY11" fmla="*/ 945923 h 945923"/>
                <a:gd name="connsiteX12" fmla="*/ 203706 w 206954"/>
                <a:gd name="connsiteY12" fmla="*/ 945923 h 945923"/>
                <a:gd name="connsiteX13" fmla="*/ 203706 w 206954"/>
                <a:gd name="connsiteY13" fmla="*/ 945174 h 945923"/>
                <a:gd name="connsiteX14" fmla="*/ 203706 w 206954"/>
                <a:gd name="connsiteY14" fmla="*/ 945174 h 945923"/>
                <a:gd name="connsiteX15" fmla="*/ 203706 w 206954"/>
                <a:gd name="connsiteY15" fmla="*/ 945174 h 945923"/>
                <a:gd name="connsiteX16" fmla="*/ 203706 w 206954"/>
                <a:gd name="connsiteY16" fmla="*/ 945174 h 9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954" h="945923">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w="12483" cap="flat">
              <a:noFill/>
              <a:prstDash val="solid"/>
              <a:miter/>
            </a:ln>
          </p:spPr>
          <p:txBody>
            <a:bodyPr rtlCol="0" anchor="ctr"/>
            <a:lstStyle/>
            <a:p>
              <a:endParaRPr lang="en-US" dirty="0"/>
            </a:p>
          </p:txBody>
        </p:sp>
        <p:sp>
          <p:nvSpPr>
            <p:cNvPr id="1569" name="Freeform: Shape 1568">
              <a:extLst>
                <a:ext uri="{FF2B5EF4-FFF2-40B4-BE49-F238E27FC236}">
                  <a16:creationId xmlns:a16="http://schemas.microsoft.com/office/drawing/2014/main" id="{7DB1DDB0-6231-49A4-8436-6A034F1901D5}"/>
                </a:ext>
              </a:extLst>
            </p:cNvPr>
            <p:cNvSpPr/>
            <p:nvPr/>
          </p:nvSpPr>
          <p:spPr>
            <a:xfrm>
              <a:off x="6267072" y="5069610"/>
              <a:ext cx="1046422" cy="1802406"/>
            </a:xfrm>
            <a:custGeom>
              <a:avLst/>
              <a:gdLst>
                <a:gd name="connsiteX0" fmla="*/ 16118 w 1046422"/>
                <a:gd name="connsiteY0" fmla="*/ 1874 h 1802406"/>
                <a:gd name="connsiteX1" fmla="*/ 9496 w 1046422"/>
                <a:gd name="connsiteY1" fmla="*/ 15119 h 1802406"/>
                <a:gd name="connsiteX2" fmla="*/ 0 w 1046422"/>
                <a:gd name="connsiteY2" fmla="*/ 10496 h 1802406"/>
                <a:gd name="connsiteX3" fmla="*/ 0 w 1046422"/>
                <a:gd name="connsiteY3" fmla="*/ 10496 h 1802406"/>
                <a:gd name="connsiteX4" fmla="*/ 0 w 1046422"/>
                <a:gd name="connsiteY4" fmla="*/ 10496 h 1802406"/>
                <a:gd name="connsiteX5" fmla="*/ 1024557 w 1046422"/>
                <a:gd name="connsiteY5" fmla="*/ 1802406 h 1802406"/>
                <a:gd name="connsiteX6" fmla="*/ 1046423 w 1046422"/>
                <a:gd name="connsiteY6" fmla="*/ 1802406 h 1802406"/>
                <a:gd name="connsiteX7" fmla="*/ 15743 w 1046422"/>
                <a:gd name="connsiteY7" fmla="*/ 0 h 180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422" h="1802406">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w="12483" cap="flat">
              <a:noFill/>
              <a:prstDash val="solid"/>
              <a:miter/>
            </a:ln>
          </p:spPr>
          <p:txBody>
            <a:bodyPr rtlCol="0" anchor="ctr"/>
            <a:lstStyle/>
            <a:p>
              <a:endParaRPr lang="en-US" dirty="0"/>
            </a:p>
          </p:txBody>
        </p:sp>
        <p:sp>
          <p:nvSpPr>
            <p:cNvPr id="1570" name="Freeform: Shape 1569">
              <a:extLst>
                <a:ext uri="{FF2B5EF4-FFF2-40B4-BE49-F238E27FC236}">
                  <a16:creationId xmlns:a16="http://schemas.microsoft.com/office/drawing/2014/main" id="{3411739C-F3A8-4D83-BDBD-58A6F8A08A40}"/>
                </a:ext>
              </a:extLst>
            </p:cNvPr>
            <p:cNvSpPr/>
            <p:nvPr/>
          </p:nvSpPr>
          <p:spPr>
            <a:xfrm>
              <a:off x="6076155" y="5076608"/>
              <a:ext cx="190792" cy="99709"/>
            </a:xfrm>
            <a:custGeom>
              <a:avLst/>
              <a:gdLst>
                <a:gd name="connsiteX0" fmla="*/ 189168 w 190792"/>
                <a:gd name="connsiteY0" fmla="*/ 0 h 99709"/>
                <a:gd name="connsiteX1" fmla="*/ 1749 w 190792"/>
                <a:gd name="connsiteY1" fmla="*/ 96836 h 99709"/>
                <a:gd name="connsiteX2" fmla="*/ 0 w 190792"/>
                <a:gd name="connsiteY2" fmla="*/ 97711 h 99709"/>
                <a:gd name="connsiteX3" fmla="*/ 0 w 190792"/>
                <a:gd name="connsiteY3" fmla="*/ 97711 h 99709"/>
                <a:gd name="connsiteX4" fmla="*/ 2120 w 190792"/>
                <a:gd name="connsiteY4" fmla="*/ 97711 h 99709"/>
                <a:gd name="connsiteX5" fmla="*/ 2124 w 190792"/>
                <a:gd name="connsiteY5" fmla="*/ 97711 h 99709"/>
                <a:gd name="connsiteX6" fmla="*/ 3124 w 190792"/>
                <a:gd name="connsiteY6" fmla="*/ 99710 h 99709"/>
                <a:gd name="connsiteX7" fmla="*/ 190793 w 190792"/>
                <a:gd name="connsiteY7" fmla="*/ 3748 h 99709"/>
                <a:gd name="connsiteX8" fmla="*/ 190793 w 190792"/>
                <a:gd name="connsiteY8" fmla="*/ 3748 h 99709"/>
                <a:gd name="connsiteX9" fmla="*/ 189418 w 190792"/>
                <a:gd name="connsiteY9" fmla="*/ 375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2" h="99709">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w="12483" cap="flat">
              <a:noFill/>
              <a:prstDash val="solid"/>
              <a:miter/>
            </a:ln>
          </p:spPr>
          <p:txBody>
            <a:bodyPr rtlCol="0" anchor="ctr"/>
            <a:lstStyle/>
            <a:p>
              <a:endParaRPr lang="en-US" dirty="0"/>
            </a:p>
          </p:txBody>
        </p:sp>
        <p:sp>
          <p:nvSpPr>
            <p:cNvPr id="1571" name="Freeform: Shape 1570">
              <a:extLst>
                <a:ext uri="{FF2B5EF4-FFF2-40B4-BE49-F238E27FC236}">
                  <a16:creationId xmlns:a16="http://schemas.microsoft.com/office/drawing/2014/main" id="{BD2D3006-C5A7-411E-9EF7-5C50EE4A8150}"/>
                </a:ext>
              </a:extLst>
            </p:cNvPr>
            <p:cNvSpPr/>
            <p:nvPr/>
          </p:nvSpPr>
          <p:spPr>
            <a:xfrm>
              <a:off x="6074656" y="5176068"/>
              <a:ext cx="44" cy="749"/>
            </a:xfrm>
            <a:custGeom>
              <a:avLst/>
              <a:gdLst>
                <a:gd name="connsiteX0" fmla="*/ 0 w 44"/>
                <a:gd name="connsiteY0" fmla="*/ 750 h 749"/>
                <a:gd name="connsiteX1" fmla="*/ 0 w 44"/>
                <a:gd name="connsiteY1" fmla="*/ 750 h 749"/>
                <a:gd name="connsiteX2" fmla="*/ 0 w 44"/>
                <a:gd name="connsiteY2" fmla="*/ 0 h 749"/>
                <a:gd name="connsiteX3" fmla="*/ 0 w 44"/>
                <a:gd name="connsiteY3" fmla="*/ 0 h 749"/>
              </a:gdLst>
              <a:ahLst/>
              <a:cxnLst>
                <a:cxn ang="0">
                  <a:pos x="connsiteX0" y="connsiteY0"/>
                </a:cxn>
                <a:cxn ang="0">
                  <a:pos x="connsiteX1" y="connsiteY1"/>
                </a:cxn>
                <a:cxn ang="0">
                  <a:pos x="connsiteX2" y="connsiteY2"/>
                </a:cxn>
                <a:cxn ang="0">
                  <a:pos x="connsiteX3" y="connsiteY3"/>
                </a:cxn>
              </a:cxnLst>
              <a:rect l="l" t="t" r="r" b="b"/>
              <a:pathLst>
                <a:path w="44" h="749">
                  <a:moveTo>
                    <a:pt x="0" y="750"/>
                  </a:moveTo>
                  <a:lnTo>
                    <a:pt x="0" y="750"/>
                  </a:lnTo>
                  <a:cubicBezTo>
                    <a:pt x="59" y="500"/>
                    <a:pt x="59" y="250"/>
                    <a:pt x="0" y="0"/>
                  </a:cubicBezTo>
                  <a:cubicBezTo>
                    <a:pt x="0" y="0"/>
                    <a:pt x="0" y="0"/>
                    <a:pt x="0" y="0"/>
                  </a:cubicBezTo>
                  <a:close/>
                </a:path>
              </a:pathLst>
            </a:custGeom>
            <a:solidFill>
              <a:srgbClr val="000000"/>
            </a:solidFill>
            <a:ln w="12483" cap="flat">
              <a:noFill/>
              <a:prstDash val="solid"/>
              <a:miter/>
            </a:ln>
          </p:spPr>
          <p:txBody>
            <a:bodyPr rtlCol="0" anchor="ctr"/>
            <a:lstStyle/>
            <a:p>
              <a:endParaRPr lang="en-US" dirty="0"/>
            </a:p>
          </p:txBody>
        </p:sp>
        <p:sp>
          <p:nvSpPr>
            <p:cNvPr id="1572" name="Freeform: Shape 1571">
              <a:extLst>
                <a:ext uri="{FF2B5EF4-FFF2-40B4-BE49-F238E27FC236}">
                  <a16:creationId xmlns:a16="http://schemas.microsoft.com/office/drawing/2014/main" id="{3BF29FCC-7A8F-4479-9115-E4213B4E4FD1}"/>
                </a:ext>
              </a:extLst>
            </p:cNvPr>
            <p:cNvSpPr/>
            <p:nvPr/>
          </p:nvSpPr>
          <p:spPr>
            <a:xfrm>
              <a:off x="6075780" y="5174503"/>
              <a:ext cx="950964" cy="1697138"/>
            </a:xfrm>
            <a:custGeom>
              <a:avLst/>
              <a:gdLst>
                <a:gd name="connsiteX0" fmla="*/ 2124 w 950964"/>
                <a:gd name="connsiteY0" fmla="*/ 440 h 1697138"/>
                <a:gd name="connsiteX1" fmla="*/ 4 w 950964"/>
                <a:gd name="connsiteY1" fmla="*/ 440 h 1697138"/>
                <a:gd name="connsiteX2" fmla="*/ 0 w 950964"/>
                <a:gd name="connsiteY2" fmla="*/ 440 h 1697138"/>
                <a:gd name="connsiteX3" fmla="*/ 0 w 950964"/>
                <a:gd name="connsiteY3" fmla="*/ 440 h 1697138"/>
                <a:gd name="connsiteX4" fmla="*/ 0 w 950964"/>
                <a:gd name="connsiteY4" fmla="*/ 440 h 1697138"/>
                <a:gd name="connsiteX5" fmla="*/ 0 w 950964"/>
                <a:gd name="connsiteY5" fmla="*/ 440 h 1697138"/>
                <a:gd name="connsiteX6" fmla="*/ 0 w 950964"/>
                <a:gd name="connsiteY6" fmla="*/ 1190 h 1697138"/>
                <a:gd name="connsiteX7" fmla="*/ 0 w 950964"/>
                <a:gd name="connsiteY7" fmla="*/ 1940 h 1697138"/>
                <a:gd name="connsiteX8" fmla="*/ 0 w 950964"/>
                <a:gd name="connsiteY8" fmla="*/ 1940 h 1697138"/>
                <a:gd name="connsiteX9" fmla="*/ 5248 w 950964"/>
                <a:gd name="connsiteY9" fmla="*/ 11311 h 1697138"/>
                <a:gd name="connsiteX10" fmla="*/ 947091 w 950964"/>
                <a:gd name="connsiteY10" fmla="*/ 1697139 h 1697138"/>
                <a:gd name="connsiteX11" fmla="*/ 950964 w 950964"/>
                <a:gd name="connsiteY11" fmla="*/ 1697139 h 1697138"/>
                <a:gd name="connsiteX12" fmla="*/ 2749 w 950964"/>
                <a:gd name="connsiteY12" fmla="*/ 2440 h 169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0964" h="1697138">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w="12483" cap="flat">
              <a:noFill/>
              <a:prstDash val="solid"/>
              <a:miter/>
            </a:ln>
          </p:spPr>
          <p:txBody>
            <a:bodyPr rtlCol="0" anchor="ctr"/>
            <a:lstStyle/>
            <a:p>
              <a:endParaRPr lang="en-US" dirty="0"/>
            </a:p>
          </p:txBody>
        </p:sp>
        <p:sp>
          <p:nvSpPr>
            <p:cNvPr id="1573" name="Freeform: Shape 1572">
              <a:extLst>
                <a:ext uri="{FF2B5EF4-FFF2-40B4-BE49-F238E27FC236}">
                  <a16:creationId xmlns:a16="http://schemas.microsoft.com/office/drawing/2014/main" id="{1D6F5886-EEA5-4B35-B4D1-50A3A99D6623}"/>
                </a:ext>
              </a:extLst>
            </p:cNvPr>
            <p:cNvSpPr/>
            <p:nvPr/>
          </p:nvSpPr>
          <p:spPr>
            <a:xfrm>
              <a:off x="11701724" y="689232"/>
              <a:ext cx="89087" cy="1286237"/>
            </a:xfrm>
            <a:custGeom>
              <a:avLst/>
              <a:gdLst>
                <a:gd name="connsiteX0" fmla="*/ 86213 w 89087"/>
                <a:gd name="connsiteY0" fmla="*/ 500 h 1286237"/>
                <a:gd name="connsiteX1" fmla="*/ 86213 w 89087"/>
                <a:gd name="connsiteY1" fmla="*/ 1250 h 1286237"/>
                <a:gd name="connsiteX2" fmla="*/ 86213 w 89087"/>
                <a:gd name="connsiteY2" fmla="*/ 1250 h 1286237"/>
                <a:gd name="connsiteX3" fmla="*/ 86213 w 89087"/>
                <a:gd name="connsiteY3" fmla="*/ 5373 h 1286237"/>
                <a:gd name="connsiteX4" fmla="*/ 0 w 89087"/>
                <a:gd name="connsiteY4" fmla="*/ 1286237 h 1286237"/>
                <a:gd name="connsiteX5" fmla="*/ 3373 w 89087"/>
                <a:gd name="connsiteY5" fmla="*/ 1284488 h 1286237"/>
                <a:gd name="connsiteX6" fmla="*/ 89087 w 89087"/>
                <a:gd name="connsiteY6" fmla="*/ 5373 h 1286237"/>
                <a:gd name="connsiteX7" fmla="*/ 89087 w 89087"/>
                <a:gd name="connsiteY7" fmla="*/ 1874 h 1286237"/>
                <a:gd name="connsiteX8" fmla="*/ 87962 w 89087"/>
                <a:gd name="connsiteY8" fmla="*/ 0 h 1286237"/>
                <a:gd name="connsiteX9" fmla="*/ 87962 w 89087"/>
                <a:gd name="connsiteY9" fmla="*/ 0 h 1286237"/>
                <a:gd name="connsiteX10" fmla="*/ 87337 w 89087"/>
                <a:gd name="connsiteY10" fmla="*/ 0 h 12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87" h="1286237">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w="12483" cap="flat">
              <a:noFill/>
              <a:prstDash val="solid"/>
              <a:miter/>
            </a:ln>
          </p:spPr>
          <p:txBody>
            <a:bodyPr rtlCol="0" anchor="ctr"/>
            <a:lstStyle/>
            <a:p>
              <a:endParaRPr lang="en-US" dirty="0"/>
            </a:p>
          </p:txBody>
        </p:sp>
        <p:sp>
          <p:nvSpPr>
            <p:cNvPr id="1574" name="Freeform: Shape 1573">
              <a:extLst>
                <a:ext uri="{FF2B5EF4-FFF2-40B4-BE49-F238E27FC236}">
                  <a16:creationId xmlns:a16="http://schemas.microsoft.com/office/drawing/2014/main" id="{7DF375CF-8F62-4FD3-94EB-56EB576A7E08}"/>
                </a:ext>
              </a:extLst>
            </p:cNvPr>
            <p:cNvSpPr/>
            <p:nvPr/>
          </p:nvSpPr>
          <p:spPr>
            <a:xfrm>
              <a:off x="9211300" y="2597846"/>
              <a:ext cx="55350" cy="29863"/>
            </a:xfrm>
            <a:custGeom>
              <a:avLst/>
              <a:gdLst>
                <a:gd name="connsiteX0" fmla="*/ 55226 w 55350"/>
                <a:gd name="connsiteY0" fmla="*/ 1624 h 29863"/>
                <a:gd name="connsiteX1" fmla="*/ 53852 w 55350"/>
                <a:gd name="connsiteY1" fmla="*/ 0 h 29863"/>
                <a:gd name="connsiteX2" fmla="*/ 0 w 55350"/>
                <a:gd name="connsiteY2" fmla="*/ 26364 h 29863"/>
                <a:gd name="connsiteX3" fmla="*/ 0 w 55350"/>
                <a:gd name="connsiteY3" fmla="*/ 26364 h 29863"/>
                <a:gd name="connsiteX4" fmla="*/ 1250 w 55350"/>
                <a:gd name="connsiteY4" fmla="*/ 29863 h 29863"/>
                <a:gd name="connsiteX5" fmla="*/ 55351 w 55350"/>
                <a:gd name="connsiteY5" fmla="*/ 3499 h 2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50" h="29863">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w="12483" cap="flat">
              <a:noFill/>
              <a:prstDash val="solid"/>
              <a:miter/>
            </a:ln>
          </p:spPr>
          <p:txBody>
            <a:bodyPr rtlCol="0" anchor="ctr"/>
            <a:lstStyle/>
            <a:p>
              <a:endParaRPr lang="en-US" dirty="0"/>
            </a:p>
          </p:txBody>
        </p:sp>
        <p:sp>
          <p:nvSpPr>
            <p:cNvPr id="1575" name="Freeform: Shape 1574">
              <a:extLst>
                <a:ext uri="{FF2B5EF4-FFF2-40B4-BE49-F238E27FC236}">
                  <a16:creationId xmlns:a16="http://schemas.microsoft.com/office/drawing/2014/main" id="{958A1779-526D-480A-B10A-B84FC24D8852}"/>
                </a:ext>
              </a:extLst>
            </p:cNvPr>
            <p:cNvSpPr/>
            <p:nvPr/>
          </p:nvSpPr>
          <p:spPr>
            <a:xfrm>
              <a:off x="9373605" y="2701153"/>
              <a:ext cx="909279" cy="460343"/>
            </a:xfrm>
            <a:custGeom>
              <a:avLst/>
              <a:gdLst>
                <a:gd name="connsiteX0" fmla="*/ 2124 w 909279"/>
                <a:gd name="connsiteY0" fmla="*/ 458344 h 460343"/>
                <a:gd name="connsiteX1" fmla="*/ 2124 w 909279"/>
                <a:gd name="connsiteY1" fmla="*/ 460343 h 460343"/>
                <a:gd name="connsiteX2" fmla="*/ 908233 w 909279"/>
                <a:gd name="connsiteY2" fmla="*/ 2901 h 460343"/>
                <a:gd name="connsiteX3" fmla="*/ 909232 w 909279"/>
                <a:gd name="connsiteY3" fmla="*/ 2901 h 460343"/>
                <a:gd name="connsiteX4" fmla="*/ 909232 w 909279"/>
                <a:gd name="connsiteY4" fmla="*/ 2901 h 460343"/>
                <a:gd name="connsiteX5" fmla="*/ 909232 w 909279"/>
                <a:gd name="connsiteY5" fmla="*/ 2901 h 460343"/>
                <a:gd name="connsiteX6" fmla="*/ 909232 w 909279"/>
                <a:gd name="connsiteY6" fmla="*/ 2276 h 460343"/>
                <a:gd name="connsiteX7" fmla="*/ 909232 w 909279"/>
                <a:gd name="connsiteY7" fmla="*/ 1151 h 460343"/>
                <a:gd name="connsiteX8" fmla="*/ 907433 w 909279"/>
                <a:gd name="connsiteY8" fmla="*/ 39 h 460343"/>
                <a:gd name="connsiteX9" fmla="*/ 907108 w 909279"/>
                <a:gd name="connsiteY9" fmla="*/ 152 h 460343"/>
                <a:gd name="connsiteX10" fmla="*/ 906109 w 909279"/>
                <a:gd name="connsiteY10" fmla="*/ 152 h 460343"/>
                <a:gd name="connsiteX11" fmla="*/ 0 w 909279"/>
                <a:gd name="connsiteY11" fmla="*/ 457594 h 46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9279" h="460343">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w="12483" cap="flat">
              <a:noFill/>
              <a:prstDash val="solid"/>
              <a:miter/>
            </a:ln>
          </p:spPr>
          <p:txBody>
            <a:bodyPr rtlCol="0" anchor="ctr"/>
            <a:lstStyle/>
            <a:p>
              <a:endParaRPr lang="en-US" dirty="0"/>
            </a:p>
          </p:txBody>
        </p:sp>
        <p:sp>
          <p:nvSpPr>
            <p:cNvPr id="1576" name="Freeform: Shape 1575">
              <a:extLst>
                <a:ext uri="{FF2B5EF4-FFF2-40B4-BE49-F238E27FC236}">
                  <a16:creationId xmlns:a16="http://schemas.microsoft.com/office/drawing/2014/main" id="{0B02066A-6E95-434A-A871-447BFF3509A0}"/>
                </a:ext>
              </a:extLst>
            </p:cNvPr>
            <p:cNvSpPr/>
            <p:nvPr/>
          </p:nvSpPr>
          <p:spPr>
            <a:xfrm>
              <a:off x="9266901" y="2599720"/>
              <a:ext cx="22739" cy="455693"/>
            </a:xfrm>
            <a:custGeom>
              <a:avLst/>
              <a:gdLst>
                <a:gd name="connsiteX0" fmla="*/ 21116 w 22739"/>
                <a:gd name="connsiteY0" fmla="*/ 454944 h 455693"/>
                <a:gd name="connsiteX1" fmla="*/ 22740 w 22739"/>
                <a:gd name="connsiteY1" fmla="*/ 454944 h 455693"/>
                <a:gd name="connsiteX2" fmla="*/ 2874 w 22739"/>
                <a:gd name="connsiteY2" fmla="*/ 3499 h 455693"/>
                <a:gd name="connsiteX3" fmla="*/ 0 w 22739"/>
                <a:gd name="connsiteY3" fmla="*/ 0 h 455693"/>
                <a:gd name="connsiteX4" fmla="*/ 0 w 22739"/>
                <a:gd name="connsiteY4" fmla="*/ 0 h 455693"/>
                <a:gd name="connsiteX5" fmla="*/ 0 w 22739"/>
                <a:gd name="connsiteY5" fmla="*/ 1874 h 455693"/>
                <a:gd name="connsiteX6" fmla="*/ 19991 w 22739"/>
                <a:gd name="connsiteY6" fmla="*/ 455693 h 455693"/>
                <a:gd name="connsiteX7" fmla="*/ 19991 w 22739"/>
                <a:gd name="connsiteY7" fmla="*/ 455693 h 455693"/>
                <a:gd name="connsiteX8" fmla="*/ 21116 w 22739"/>
                <a:gd name="connsiteY8" fmla="*/ 454944 h 45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39" h="455693">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w="12483" cap="flat">
              <a:noFill/>
              <a:prstDash val="solid"/>
              <a:miter/>
            </a:ln>
          </p:spPr>
          <p:txBody>
            <a:bodyPr rtlCol="0" anchor="ctr"/>
            <a:lstStyle/>
            <a:p>
              <a:endParaRPr lang="en-US" dirty="0"/>
            </a:p>
          </p:txBody>
        </p:sp>
        <p:sp>
          <p:nvSpPr>
            <p:cNvPr id="1577" name="Freeform: Shape 1576">
              <a:extLst>
                <a:ext uri="{FF2B5EF4-FFF2-40B4-BE49-F238E27FC236}">
                  <a16:creationId xmlns:a16="http://schemas.microsoft.com/office/drawing/2014/main" id="{B374FF7F-4F45-4D47-90D5-7F3AAFD60C27}"/>
                </a:ext>
              </a:extLst>
            </p:cNvPr>
            <p:cNvSpPr/>
            <p:nvPr/>
          </p:nvSpPr>
          <p:spPr>
            <a:xfrm>
              <a:off x="9751317" y="1733441"/>
              <a:ext cx="439934" cy="226659"/>
            </a:xfrm>
            <a:custGeom>
              <a:avLst/>
              <a:gdLst>
                <a:gd name="connsiteX0" fmla="*/ 12495 w 439934"/>
                <a:gd name="connsiteY0" fmla="*/ 219163 h 226659"/>
                <a:gd name="connsiteX1" fmla="*/ 12495 w 439934"/>
                <a:gd name="connsiteY1" fmla="*/ 226660 h 226659"/>
                <a:gd name="connsiteX2" fmla="*/ 439935 w 439934"/>
                <a:gd name="connsiteY2" fmla="*/ 23241 h 226659"/>
                <a:gd name="connsiteX3" fmla="*/ 439935 w 439934"/>
                <a:gd name="connsiteY3" fmla="*/ 0 h 226659"/>
                <a:gd name="connsiteX4" fmla="*/ 0 w 439934"/>
                <a:gd name="connsiteY4" fmla="*/ 209292 h 226659"/>
                <a:gd name="connsiteX5" fmla="*/ 0 w 439934"/>
                <a:gd name="connsiteY5" fmla="*/ 209292 h 226659"/>
                <a:gd name="connsiteX6" fmla="*/ 3249 w 439934"/>
                <a:gd name="connsiteY6" fmla="*/ 208417 h 226659"/>
                <a:gd name="connsiteX7" fmla="*/ 12495 w 439934"/>
                <a:gd name="connsiteY7" fmla="*/ 219113 h 226659"/>
                <a:gd name="connsiteX8" fmla="*/ 12495 w 439934"/>
                <a:gd name="connsiteY8" fmla="*/ 219163 h 22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34" h="226659">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w="12483" cap="flat">
              <a:noFill/>
              <a:prstDash val="solid"/>
              <a:miter/>
            </a:ln>
          </p:spPr>
          <p:txBody>
            <a:bodyPr rtlCol="0" anchor="ctr"/>
            <a:lstStyle/>
            <a:p>
              <a:endParaRPr lang="en-US" dirty="0"/>
            </a:p>
          </p:txBody>
        </p:sp>
        <p:sp>
          <p:nvSpPr>
            <p:cNvPr id="1578" name="Freeform: Shape 1577">
              <a:extLst>
                <a:ext uri="{FF2B5EF4-FFF2-40B4-BE49-F238E27FC236}">
                  <a16:creationId xmlns:a16="http://schemas.microsoft.com/office/drawing/2014/main" id="{CFBDE58E-A0EF-42C7-8BC5-711F87DC93E0}"/>
                </a:ext>
              </a:extLst>
            </p:cNvPr>
            <p:cNvSpPr/>
            <p:nvPr/>
          </p:nvSpPr>
          <p:spPr>
            <a:xfrm>
              <a:off x="9763811" y="1960600"/>
              <a:ext cx="41357" cy="51354"/>
            </a:xfrm>
            <a:custGeom>
              <a:avLst/>
              <a:gdLst>
                <a:gd name="connsiteX0" fmla="*/ 40482 w 41357"/>
                <a:gd name="connsiteY0" fmla="*/ 50605 h 51354"/>
                <a:gd name="connsiteX1" fmla="*/ 40482 w 41357"/>
                <a:gd name="connsiteY1" fmla="*/ 50605 h 51354"/>
                <a:gd name="connsiteX2" fmla="*/ 41357 w 41357"/>
                <a:gd name="connsiteY2" fmla="*/ 50605 h 51354"/>
                <a:gd name="connsiteX3" fmla="*/ 0 w 41357"/>
                <a:gd name="connsiteY3" fmla="*/ 0 h 51354"/>
                <a:gd name="connsiteX4" fmla="*/ 0 w 41357"/>
                <a:gd name="connsiteY4" fmla="*/ 5373 h 51354"/>
                <a:gd name="connsiteX5" fmla="*/ 40733 w 41357"/>
                <a:gd name="connsiteY5" fmla="*/ 51355 h 5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57" h="51354">
                  <a:moveTo>
                    <a:pt x="40482" y="50605"/>
                  </a:moveTo>
                  <a:lnTo>
                    <a:pt x="40482" y="50605"/>
                  </a:lnTo>
                  <a:lnTo>
                    <a:pt x="41357" y="50605"/>
                  </a:lnTo>
                  <a:lnTo>
                    <a:pt x="0" y="0"/>
                  </a:lnTo>
                  <a:lnTo>
                    <a:pt x="0" y="5373"/>
                  </a:lnTo>
                  <a:lnTo>
                    <a:pt x="40733" y="51355"/>
                  </a:lnTo>
                  <a:close/>
                </a:path>
              </a:pathLst>
            </a:custGeom>
            <a:solidFill>
              <a:srgbClr val="000000"/>
            </a:solidFill>
            <a:ln w="12483" cap="flat">
              <a:noFill/>
              <a:prstDash val="solid"/>
              <a:miter/>
            </a:ln>
          </p:spPr>
          <p:txBody>
            <a:bodyPr rtlCol="0" anchor="ctr"/>
            <a:lstStyle/>
            <a:p>
              <a:endParaRPr lang="en-US" dirty="0"/>
            </a:p>
          </p:txBody>
        </p:sp>
        <p:sp>
          <p:nvSpPr>
            <p:cNvPr id="1579" name="Freeform: Shape 1578">
              <a:extLst>
                <a:ext uri="{FF2B5EF4-FFF2-40B4-BE49-F238E27FC236}">
                  <a16:creationId xmlns:a16="http://schemas.microsoft.com/office/drawing/2014/main" id="{7FAA7D6A-BF54-4FD4-A463-70540EC0CA76}"/>
                </a:ext>
              </a:extLst>
            </p:cNvPr>
            <p:cNvSpPr/>
            <p:nvPr/>
          </p:nvSpPr>
          <p:spPr>
            <a:xfrm>
              <a:off x="9359861" y="3161746"/>
              <a:ext cx="20990" cy="110580"/>
            </a:xfrm>
            <a:custGeom>
              <a:avLst/>
              <a:gdLst>
                <a:gd name="connsiteX0" fmla="*/ 18617 w 20990"/>
                <a:gd name="connsiteY0" fmla="*/ 107707 h 110580"/>
                <a:gd name="connsiteX1" fmla="*/ 20991 w 20990"/>
                <a:gd name="connsiteY1" fmla="*/ 110581 h 110580"/>
                <a:gd name="connsiteX2" fmla="*/ 17242 w 20990"/>
                <a:gd name="connsiteY2" fmla="*/ 16743 h 110580"/>
                <a:gd name="connsiteX3" fmla="*/ 17242 w 20990"/>
                <a:gd name="connsiteY3" fmla="*/ 10871 h 110580"/>
                <a:gd name="connsiteX4" fmla="*/ 17242 w 20990"/>
                <a:gd name="connsiteY4" fmla="*/ 1500 h 110580"/>
                <a:gd name="connsiteX5" fmla="*/ 17242 w 20990"/>
                <a:gd name="connsiteY5" fmla="*/ 0 h 110580"/>
                <a:gd name="connsiteX6" fmla="*/ 14868 w 20990"/>
                <a:gd name="connsiteY6" fmla="*/ 9871 h 110580"/>
                <a:gd name="connsiteX7" fmla="*/ 3836 w 20990"/>
                <a:gd name="connsiteY7" fmla="*/ 11333 h 110580"/>
                <a:gd name="connsiteX8" fmla="*/ 2374 w 20990"/>
                <a:gd name="connsiteY8" fmla="*/ 9871 h 110580"/>
                <a:gd name="connsiteX9" fmla="*/ 0 w 20990"/>
                <a:gd name="connsiteY9" fmla="*/ 6872 h 110580"/>
                <a:gd name="connsiteX10" fmla="*/ 3248 w 20990"/>
                <a:gd name="connsiteY10" fmla="*/ 87090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0" h="11058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w="12483" cap="flat">
              <a:noFill/>
              <a:prstDash val="solid"/>
              <a:miter/>
            </a:ln>
          </p:spPr>
          <p:txBody>
            <a:bodyPr rtlCol="0" anchor="ctr"/>
            <a:lstStyle/>
            <a:p>
              <a:endParaRPr lang="en-US" dirty="0"/>
            </a:p>
          </p:txBody>
        </p:sp>
        <p:sp>
          <p:nvSpPr>
            <p:cNvPr id="1580" name="Freeform: Shape 1579">
              <a:extLst>
                <a:ext uri="{FF2B5EF4-FFF2-40B4-BE49-F238E27FC236}">
                  <a16:creationId xmlns:a16="http://schemas.microsoft.com/office/drawing/2014/main" id="{79D78BDC-AF8F-4091-856F-B4982DB6777A}"/>
                </a:ext>
              </a:extLst>
            </p:cNvPr>
            <p:cNvSpPr/>
            <p:nvPr/>
          </p:nvSpPr>
          <p:spPr>
            <a:xfrm>
              <a:off x="9374854" y="3157997"/>
              <a:ext cx="1124" cy="1999"/>
            </a:xfrm>
            <a:custGeom>
              <a:avLst/>
              <a:gdLst>
                <a:gd name="connsiteX0" fmla="*/ 0 w 1124"/>
                <a:gd name="connsiteY0" fmla="*/ 0 h 1999"/>
                <a:gd name="connsiteX1" fmla="*/ 0 w 1124"/>
                <a:gd name="connsiteY1" fmla="*/ 0 h 1999"/>
                <a:gd name="connsiteX2" fmla="*/ 1124 w 1124"/>
                <a:gd name="connsiteY2" fmla="*/ 1999 h 1999"/>
              </a:gdLst>
              <a:ahLst/>
              <a:cxnLst>
                <a:cxn ang="0">
                  <a:pos x="connsiteX0" y="connsiteY0"/>
                </a:cxn>
                <a:cxn ang="0">
                  <a:pos x="connsiteX1" y="connsiteY1"/>
                </a:cxn>
                <a:cxn ang="0">
                  <a:pos x="connsiteX2" y="connsiteY2"/>
                </a:cxn>
              </a:cxnLst>
              <a:rect l="l" t="t" r="r" b="b"/>
              <a:pathLst>
                <a:path w="1124" h="1999">
                  <a:moveTo>
                    <a:pt x="0" y="0"/>
                  </a:moveTo>
                  <a:cubicBezTo>
                    <a:pt x="0" y="0"/>
                    <a:pt x="0" y="0"/>
                    <a:pt x="0" y="0"/>
                  </a:cubicBezTo>
                  <a:lnTo>
                    <a:pt x="1124" y="1999"/>
                  </a:lnTo>
                  <a:close/>
                </a:path>
              </a:pathLst>
            </a:custGeom>
            <a:solidFill>
              <a:srgbClr val="000000"/>
            </a:solidFill>
            <a:ln w="12483" cap="flat">
              <a:noFill/>
              <a:prstDash val="solid"/>
              <a:miter/>
            </a:ln>
          </p:spPr>
          <p:txBody>
            <a:bodyPr rtlCol="0" anchor="ctr"/>
            <a:lstStyle/>
            <a:p>
              <a:endParaRPr lang="en-US" dirty="0"/>
            </a:p>
          </p:txBody>
        </p:sp>
        <p:sp>
          <p:nvSpPr>
            <p:cNvPr id="1581" name="Freeform: Shape 1580">
              <a:extLst>
                <a:ext uri="{FF2B5EF4-FFF2-40B4-BE49-F238E27FC236}">
                  <a16:creationId xmlns:a16="http://schemas.microsoft.com/office/drawing/2014/main" id="{EBFB8BDA-ED80-409D-987E-061B9394771D}"/>
                </a:ext>
              </a:extLst>
            </p:cNvPr>
            <p:cNvSpPr/>
            <p:nvPr/>
          </p:nvSpPr>
          <p:spPr>
            <a:xfrm>
              <a:off x="9295139" y="3173117"/>
              <a:ext cx="83214" cy="110705"/>
            </a:xfrm>
            <a:custGeom>
              <a:avLst/>
              <a:gdLst>
                <a:gd name="connsiteX0" fmla="*/ 70719 w 83214"/>
                <a:gd name="connsiteY0" fmla="*/ 95462 h 110705"/>
                <a:gd name="connsiteX1" fmla="*/ 81752 w 83214"/>
                <a:gd name="connsiteY1" fmla="*/ 94000 h 110705"/>
                <a:gd name="connsiteX2" fmla="*/ 83214 w 83214"/>
                <a:gd name="connsiteY2" fmla="*/ 95462 h 110705"/>
                <a:gd name="connsiteX3" fmla="*/ 66721 w 83214"/>
                <a:gd name="connsiteY3" fmla="*/ 74595 h 110705"/>
                <a:gd name="connsiteX4" fmla="*/ 13869 w 83214"/>
                <a:gd name="connsiteY4" fmla="*/ 8497 h 110705"/>
                <a:gd name="connsiteX5" fmla="*/ 6997 w 83214"/>
                <a:gd name="connsiteY5" fmla="*/ 0 h 110705"/>
                <a:gd name="connsiteX6" fmla="*/ 6997 w 83214"/>
                <a:gd name="connsiteY6" fmla="*/ 3998 h 110705"/>
                <a:gd name="connsiteX7" fmla="*/ 0 w 83214"/>
                <a:gd name="connsiteY7" fmla="*/ 14869 h 110705"/>
                <a:gd name="connsiteX8" fmla="*/ 0 w 83214"/>
                <a:gd name="connsiteY8" fmla="*/ 23241 h 110705"/>
                <a:gd name="connsiteX9" fmla="*/ 69720 w 83214"/>
                <a:gd name="connsiteY9" fmla="*/ 110706 h 110705"/>
                <a:gd name="connsiteX10" fmla="*/ 70719 w 83214"/>
                <a:gd name="connsiteY10" fmla="*/ 95462 h 11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214" h="110705">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w="12483" cap="flat">
              <a:noFill/>
              <a:prstDash val="solid"/>
              <a:miter/>
            </a:ln>
          </p:spPr>
          <p:txBody>
            <a:bodyPr rtlCol="0" anchor="ctr"/>
            <a:lstStyle/>
            <a:p>
              <a:endParaRPr lang="en-US" dirty="0"/>
            </a:p>
          </p:txBody>
        </p:sp>
        <p:sp>
          <p:nvSpPr>
            <p:cNvPr id="1582" name="Freeform: Shape 1581">
              <a:extLst>
                <a:ext uri="{FF2B5EF4-FFF2-40B4-BE49-F238E27FC236}">
                  <a16:creationId xmlns:a16="http://schemas.microsoft.com/office/drawing/2014/main" id="{BC0B913E-3CB2-4487-83D8-6EFAA96A285E}"/>
                </a:ext>
              </a:extLst>
            </p:cNvPr>
            <p:cNvSpPr/>
            <p:nvPr/>
          </p:nvSpPr>
          <p:spPr>
            <a:xfrm>
              <a:off x="9286393" y="3184862"/>
              <a:ext cx="5247" cy="7871"/>
            </a:xfrm>
            <a:custGeom>
              <a:avLst/>
              <a:gdLst>
                <a:gd name="connsiteX0" fmla="*/ 0 w 5247"/>
                <a:gd name="connsiteY0" fmla="*/ 0 h 7871"/>
                <a:gd name="connsiteX1" fmla="*/ 0 w 5247"/>
                <a:gd name="connsiteY1" fmla="*/ 1249 h 7871"/>
                <a:gd name="connsiteX2" fmla="*/ 0 w 5247"/>
                <a:gd name="connsiteY2" fmla="*/ 1249 h 7871"/>
                <a:gd name="connsiteX3" fmla="*/ 5248 w 5247"/>
                <a:gd name="connsiteY3" fmla="*/ 7872 h 7871"/>
                <a:gd name="connsiteX4" fmla="*/ 5248 w 5247"/>
                <a:gd name="connsiteY4" fmla="*/ 3998 h 7871"/>
                <a:gd name="connsiteX5" fmla="*/ 0 w 5247"/>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7" h="7871">
                  <a:moveTo>
                    <a:pt x="0" y="0"/>
                  </a:moveTo>
                  <a:lnTo>
                    <a:pt x="0" y="1249"/>
                  </a:lnTo>
                  <a:lnTo>
                    <a:pt x="0" y="1249"/>
                  </a:lnTo>
                  <a:lnTo>
                    <a:pt x="5248" y="7872"/>
                  </a:lnTo>
                  <a:lnTo>
                    <a:pt x="5248" y="3998"/>
                  </a:lnTo>
                  <a:cubicBezTo>
                    <a:pt x="3036" y="3424"/>
                    <a:pt x="1137" y="1987"/>
                    <a:pt x="0" y="0"/>
                  </a:cubicBezTo>
                  <a:close/>
                </a:path>
              </a:pathLst>
            </a:custGeom>
            <a:solidFill>
              <a:srgbClr val="000000"/>
            </a:solidFill>
            <a:ln w="12483" cap="flat">
              <a:noFill/>
              <a:prstDash val="solid"/>
              <a:miter/>
            </a:ln>
          </p:spPr>
          <p:txBody>
            <a:bodyPr rtlCol="0" anchor="ctr"/>
            <a:lstStyle/>
            <a:p>
              <a:endParaRPr lang="en-US" dirty="0"/>
            </a:p>
          </p:txBody>
        </p:sp>
        <p:sp>
          <p:nvSpPr>
            <p:cNvPr id="1583" name="Freeform: Shape 1582">
              <a:extLst>
                <a:ext uri="{FF2B5EF4-FFF2-40B4-BE49-F238E27FC236}">
                  <a16:creationId xmlns:a16="http://schemas.microsoft.com/office/drawing/2014/main" id="{84ECD4E5-0BC7-4D93-BBAA-D0A317999BBC}"/>
                </a:ext>
              </a:extLst>
            </p:cNvPr>
            <p:cNvSpPr/>
            <p:nvPr/>
          </p:nvSpPr>
          <p:spPr>
            <a:xfrm>
              <a:off x="9284856" y="3181113"/>
              <a:ext cx="37" cy="1874"/>
            </a:xfrm>
            <a:custGeom>
              <a:avLst/>
              <a:gdLst>
                <a:gd name="connsiteX0" fmla="*/ 38 w 37"/>
                <a:gd name="connsiteY0" fmla="*/ 0 h 1874"/>
                <a:gd name="connsiteX1" fmla="*/ 38 w 37"/>
                <a:gd name="connsiteY1" fmla="*/ 1874 h 1874"/>
                <a:gd name="connsiteX2" fmla="*/ 38 w 37"/>
                <a:gd name="connsiteY2" fmla="*/ 1874 h 1874"/>
                <a:gd name="connsiteX3" fmla="*/ 38 w 37"/>
                <a:gd name="connsiteY3" fmla="*/ 0 h 1874"/>
              </a:gdLst>
              <a:ahLst/>
              <a:cxnLst>
                <a:cxn ang="0">
                  <a:pos x="connsiteX0" y="connsiteY0"/>
                </a:cxn>
                <a:cxn ang="0">
                  <a:pos x="connsiteX1" y="connsiteY1"/>
                </a:cxn>
                <a:cxn ang="0">
                  <a:pos x="connsiteX2" y="connsiteY2"/>
                </a:cxn>
                <a:cxn ang="0">
                  <a:pos x="connsiteX3" y="connsiteY3"/>
                </a:cxn>
              </a:cxnLst>
              <a:rect l="l" t="t" r="r" b="b"/>
              <a:pathLst>
                <a:path w="37" h="1874">
                  <a:moveTo>
                    <a:pt x="38" y="0"/>
                  </a:moveTo>
                  <a:cubicBezTo>
                    <a:pt x="38" y="625"/>
                    <a:pt x="38" y="1250"/>
                    <a:pt x="38" y="1874"/>
                  </a:cubicBezTo>
                  <a:lnTo>
                    <a:pt x="38" y="1874"/>
                  </a:lnTo>
                  <a:cubicBezTo>
                    <a:pt x="-13" y="1250"/>
                    <a:pt x="-13" y="625"/>
                    <a:pt x="38" y="0"/>
                  </a:cubicBezTo>
                  <a:close/>
                </a:path>
              </a:pathLst>
            </a:custGeom>
            <a:solidFill>
              <a:srgbClr val="000000"/>
            </a:solidFill>
            <a:ln w="12483" cap="flat">
              <a:noFill/>
              <a:prstDash val="solid"/>
              <a:miter/>
            </a:ln>
          </p:spPr>
          <p:txBody>
            <a:bodyPr rtlCol="0" anchor="ctr"/>
            <a:lstStyle/>
            <a:p>
              <a:endParaRPr lang="en-US" dirty="0"/>
            </a:p>
          </p:txBody>
        </p:sp>
        <p:sp>
          <p:nvSpPr>
            <p:cNvPr id="1584" name="Freeform: Shape 1583">
              <a:extLst>
                <a:ext uri="{FF2B5EF4-FFF2-40B4-BE49-F238E27FC236}">
                  <a16:creationId xmlns:a16="http://schemas.microsoft.com/office/drawing/2014/main" id="{0D465C75-D8C7-4D85-B1B9-9A1737DAA8C5}"/>
                </a:ext>
              </a:extLst>
            </p:cNvPr>
            <p:cNvSpPr/>
            <p:nvPr/>
          </p:nvSpPr>
          <p:spPr>
            <a:xfrm>
              <a:off x="9292890" y="3188860"/>
              <a:ext cx="8871" cy="140694"/>
            </a:xfrm>
            <a:custGeom>
              <a:avLst/>
              <a:gdLst>
                <a:gd name="connsiteX0" fmla="*/ 7122 w 8871"/>
                <a:gd name="connsiteY0" fmla="*/ 138070 h 140694"/>
                <a:gd name="connsiteX1" fmla="*/ 8871 w 8871"/>
                <a:gd name="connsiteY1" fmla="*/ 139944 h 140694"/>
                <a:gd name="connsiteX2" fmla="*/ 8871 w 8871"/>
                <a:gd name="connsiteY2" fmla="*/ 137195 h 140694"/>
                <a:gd name="connsiteX3" fmla="*/ 3124 w 8871"/>
                <a:gd name="connsiteY3" fmla="*/ 8372 h 140694"/>
                <a:gd name="connsiteX4" fmla="*/ 3124 w 8871"/>
                <a:gd name="connsiteY4" fmla="*/ 0 h 140694"/>
                <a:gd name="connsiteX5" fmla="*/ 1624 w 8871"/>
                <a:gd name="connsiteY5" fmla="*/ 0 h 140694"/>
                <a:gd name="connsiteX6" fmla="*/ 0 w 8871"/>
                <a:gd name="connsiteY6" fmla="*/ 0 h 140694"/>
                <a:gd name="connsiteX7" fmla="*/ 0 w 8871"/>
                <a:gd name="connsiteY7" fmla="*/ 4748 h 140694"/>
                <a:gd name="connsiteX8" fmla="*/ 5998 w 8871"/>
                <a:gd name="connsiteY8" fmla="*/ 140694 h 140694"/>
                <a:gd name="connsiteX9" fmla="*/ 6847 w 8871"/>
                <a:gd name="connsiteY9" fmla="*/ 138182 h 140694"/>
                <a:gd name="connsiteX10" fmla="*/ 7122 w 8871"/>
                <a:gd name="connsiteY10" fmla="*/ 138070 h 14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71" h="140694">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w="12483" cap="flat">
              <a:noFill/>
              <a:prstDash val="solid"/>
              <a:miter/>
            </a:ln>
          </p:spPr>
          <p:txBody>
            <a:bodyPr rtlCol="0" anchor="ctr"/>
            <a:lstStyle/>
            <a:p>
              <a:endParaRPr lang="en-US" dirty="0"/>
            </a:p>
          </p:txBody>
        </p:sp>
        <p:sp>
          <p:nvSpPr>
            <p:cNvPr id="1585" name="Freeform: Shape 1584">
              <a:extLst>
                <a:ext uri="{FF2B5EF4-FFF2-40B4-BE49-F238E27FC236}">
                  <a16:creationId xmlns:a16="http://schemas.microsoft.com/office/drawing/2014/main" id="{1A10B0CE-8B5C-4996-8029-509C833428D1}"/>
                </a:ext>
              </a:extLst>
            </p:cNvPr>
            <p:cNvSpPr/>
            <p:nvPr/>
          </p:nvSpPr>
          <p:spPr>
            <a:xfrm>
              <a:off x="9298255" y="3326930"/>
              <a:ext cx="10886" cy="173680"/>
            </a:xfrm>
            <a:custGeom>
              <a:avLst/>
              <a:gdLst>
                <a:gd name="connsiteX0" fmla="*/ 8005 w 10886"/>
                <a:gd name="connsiteY0" fmla="*/ 172431 h 173680"/>
                <a:gd name="connsiteX1" fmla="*/ 9379 w 10886"/>
                <a:gd name="connsiteY1" fmla="*/ 173681 h 173680"/>
                <a:gd name="connsiteX2" fmla="*/ 10878 w 10886"/>
                <a:gd name="connsiteY2" fmla="*/ 171682 h 173680"/>
                <a:gd name="connsiteX3" fmla="*/ 10878 w 10886"/>
                <a:gd name="connsiteY3" fmla="*/ 170932 h 173680"/>
                <a:gd name="connsiteX4" fmla="*/ 3257 w 10886"/>
                <a:gd name="connsiteY4" fmla="*/ 6997 h 173680"/>
                <a:gd name="connsiteX5" fmla="*/ 3257 w 10886"/>
                <a:gd name="connsiteY5" fmla="*/ 1874 h 173680"/>
                <a:gd name="connsiteX6" fmla="*/ 1507 w 10886"/>
                <a:gd name="connsiteY6" fmla="*/ 0 h 173680"/>
                <a:gd name="connsiteX7" fmla="*/ 8 w 10886"/>
                <a:gd name="connsiteY7" fmla="*/ 1999 h 173680"/>
                <a:gd name="connsiteX8" fmla="*/ 7380 w 10886"/>
                <a:gd name="connsiteY8" fmla="*/ 170557 h 173680"/>
                <a:gd name="connsiteX9" fmla="*/ 7380 w 10886"/>
                <a:gd name="connsiteY9" fmla="*/ 171806 h 173680"/>
                <a:gd name="connsiteX10" fmla="*/ 8005 w 10886"/>
                <a:gd name="connsiteY10" fmla="*/ 172431 h 17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6" h="17368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w="12483" cap="flat">
              <a:noFill/>
              <a:prstDash val="solid"/>
              <a:miter/>
            </a:ln>
          </p:spPr>
          <p:txBody>
            <a:bodyPr rtlCol="0" anchor="ctr"/>
            <a:lstStyle/>
            <a:p>
              <a:endParaRPr lang="en-US" dirty="0"/>
            </a:p>
          </p:txBody>
        </p:sp>
        <p:sp>
          <p:nvSpPr>
            <p:cNvPr id="1586" name="Freeform: Shape 1585">
              <a:extLst>
                <a:ext uri="{FF2B5EF4-FFF2-40B4-BE49-F238E27FC236}">
                  <a16:creationId xmlns:a16="http://schemas.microsoft.com/office/drawing/2014/main" id="{5CB20836-FC3F-4585-ADCF-77488ABEE195}"/>
                </a:ext>
              </a:extLst>
            </p:cNvPr>
            <p:cNvSpPr/>
            <p:nvPr/>
          </p:nvSpPr>
          <p:spPr>
            <a:xfrm>
              <a:off x="8161254" y="6367718"/>
              <a:ext cx="54351" cy="90214"/>
            </a:xfrm>
            <a:custGeom>
              <a:avLst/>
              <a:gdLst>
                <a:gd name="connsiteX0" fmla="*/ 53227 w 54351"/>
                <a:gd name="connsiteY0" fmla="*/ 88090 h 90214"/>
                <a:gd name="connsiteX1" fmla="*/ 53227 w 54351"/>
                <a:gd name="connsiteY1" fmla="*/ 88090 h 90214"/>
                <a:gd name="connsiteX2" fmla="*/ 54351 w 54351"/>
                <a:gd name="connsiteY2" fmla="*/ 87465 h 90214"/>
                <a:gd name="connsiteX3" fmla="*/ 0 w 54351"/>
                <a:gd name="connsiteY3" fmla="*/ 0 h 90214"/>
                <a:gd name="connsiteX4" fmla="*/ 875 w 54351"/>
                <a:gd name="connsiteY4" fmla="*/ 7872 h 90214"/>
                <a:gd name="connsiteX5" fmla="*/ 52352 w 54351"/>
                <a:gd name="connsiteY5" fmla="*/ 90214 h 90214"/>
                <a:gd name="connsiteX6" fmla="*/ 52352 w 54351"/>
                <a:gd name="connsiteY6" fmla="*/ 90214 h 90214"/>
                <a:gd name="connsiteX7" fmla="*/ 52352 w 54351"/>
                <a:gd name="connsiteY7" fmla="*/ 90214 h 90214"/>
                <a:gd name="connsiteX8" fmla="*/ 52352 w 54351"/>
                <a:gd name="connsiteY8" fmla="*/ 89589 h 90214"/>
                <a:gd name="connsiteX9" fmla="*/ 52040 w 54351"/>
                <a:gd name="connsiteY9" fmla="*/ 88402 h 90214"/>
                <a:gd name="connsiteX10" fmla="*/ 53227 w 54351"/>
                <a:gd name="connsiteY10" fmla="*/ 88090 h 9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51" h="90214">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w="12483" cap="flat">
              <a:noFill/>
              <a:prstDash val="solid"/>
              <a:miter/>
            </a:ln>
          </p:spPr>
          <p:txBody>
            <a:bodyPr rtlCol="0" anchor="ctr"/>
            <a:lstStyle/>
            <a:p>
              <a:endParaRPr lang="en-US" dirty="0"/>
            </a:p>
          </p:txBody>
        </p:sp>
        <p:sp>
          <p:nvSpPr>
            <p:cNvPr id="1587" name="Freeform: Shape 1586">
              <a:extLst>
                <a:ext uri="{FF2B5EF4-FFF2-40B4-BE49-F238E27FC236}">
                  <a16:creationId xmlns:a16="http://schemas.microsoft.com/office/drawing/2014/main" id="{7EA38149-AC43-41C9-ACDA-6DF3C6242577}"/>
                </a:ext>
              </a:extLst>
            </p:cNvPr>
            <p:cNvSpPr/>
            <p:nvPr/>
          </p:nvSpPr>
          <p:spPr>
            <a:xfrm>
              <a:off x="8142137" y="6353598"/>
              <a:ext cx="78091" cy="516919"/>
            </a:xfrm>
            <a:custGeom>
              <a:avLst/>
              <a:gdLst>
                <a:gd name="connsiteX0" fmla="*/ 19242 w 78091"/>
                <a:gd name="connsiteY0" fmla="*/ 13745 h 516919"/>
                <a:gd name="connsiteX1" fmla="*/ 18242 w 78091"/>
                <a:gd name="connsiteY1" fmla="*/ 5498 h 516919"/>
                <a:gd name="connsiteX2" fmla="*/ 18242 w 78091"/>
                <a:gd name="connsiteY2" fmla="*/ 5498 h 516919"/>
                <a:gd name="connsiteX3" fmla="*/ 16743 w 78091"/>
                <a:gd name="connsiteY3" fmla="*/ 6872 h 516919"/>
                <a:gd name="connsiteX4" fmla="*/ 16743 w 78091"/>
                <a:gd name="connsiteY4" fmla="*/ 6872 h 516919"/>
                <a:gd name="connsiteX5" fmla="*/ 13244 w 78091"/>
                <a:gd name="connsiteY5" fmla="*/ 8747 h 516919"/>
                <a:gd name="connsiteX6" fmla="*/ 1737 w 78091"/>
                <a:gd name="connsiteY6" fmla="*/ 5973 h 516919"/>
                <a:gd name="connsiteX7" fmla="*/ 750 w 78091"/>
                <a:gd name="connsiteY7" fmla="*/ 3624 h 516919"/>
                <a:gd name="connsiteX8" fmla="*/ 0 w 78091"/>
                <a:gd name="connsiteY8" fmla="*/ 0 h 516919"/>
                <a:gd name="connsiteX9" fmla="*/ 0 w 78091"/>
                <a:gd name="connsiteY9" fmla="*/ 0 h 516919"/>
                <a:gd name="connsiteX10" fmla="*/ 59974 w 78091"/>
                <a:gd name="connsiteY10" fmla="*/ 516919 h 516919"/>
                <a:gd name="connsiteX11" fmla="*/ 78091 w 78091"/>
                <a:gd name="connsiteY11" fmla="*/ 516919 h 516919"/>
                <a:gd name="connsiteX12" fmla="*/ 20491 w 78091"/>
                <a:gd name="connsiteY12" fmla="*/ 20242 h 5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091" h="516919">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w="12483" cap="flat">
              <a:noFill/>
              <a:prstDash val="solid"/>
              <a:miter/>
            </a:ln>
          </p:spPr>
          <p:txBody>
            <a:bodyPr rtlCol="0" anchor="ctr"/>
            <a:lstStyle/>
            <a:p>
              <a:endParaRPr lang="en-US" dirty="0"/>
            </a:p>
          </p:txBody>
        </p:sp>
        <p:sp>
          <p:nvSpPr>
            <p:cNvPr id="1588" name="Freeform: Shape 1587">
              <a:extLst>
                <a:ext uri="{FF2B5EF4-FFF2-40B4-BE49-F238E27FC236}">
                  <a16:creationId xmlns:a16="http://schemas.microsoft.com/office/drawing/2014/main" id="{0BFFA9D6-66C2-4C46-A7B1-3216E6B35271}"/>
                </a:ext>
              </a:extLst>
            </p:cNvPr>
            <p:cNvSpPr/>
            <p:nvPr/>
          </p:nvSpPr>
          <p:spPr>
            <a:xfrm>
              <a:off x="8213809" y="6456932"/>
              <a:ext cx="50025" cy="414334"/>
            </a:xfrm>
            <a:custGeom>
              <a:avLst/>
              <a:gdLst>
                <a:gd name="connsiteX0" fmla="*/ 2171 w 50025"/>
                <a:gd name="connsiteY0" fmla="*/ 1999 h 414334"/>
                <a:gd name="connsiteX1" fmla="*/ 147 w 50025"/>
                <a:gd name="connsiteY1" fmla="*/ 1362 h 414334"/>
                <a:gd name="connsiteX2" fmla="*/ 47 w 50025"/>
                <a:gd name="connsiteY2" fmla="*/ 1125 h 414334"/>
                <a:gd name="connsiteX3" fmla="*/ 47 w 50025"/>
                <a:gd name="connsiteY3" fmla="*/ 0 h 414334"/>
                <a:gd name="connsiteX4" fmla="*/ 47 w 50025"/>
                <a:gd name="connsiteY4" fmla="*/ 0 h 414334"/>
                <a:gd name="connsiteX5" fmla="*/ 47 w 50025"/>
                <a:gd name="connsiteY5" fmla="*/ 0 h 414334"/>
                <a:gd name="connsiteX6" fmla="*/ 46902 w 50025"/>
                <a:gd name="connsiteY6" fmla="*/ 414335 h 414334"/>
                <a:gd name="connsiteX7" fmla="*/ 50025 w 50025"/>
                <a:gd name="connsiteY7" fmla="*/ 414335 h 414334"/>
                <a:gd name="connsiteX8" fmla="*/ 3295 w 50025"/>
                <a:gd name="connsiteY8" fmla="*/ 375 h 41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025" h="414334">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w="12483" cap="flat">
              <a:noFill/>
              <a:prstDash val="solid"/>
              <a:miter/>
            </a:ln>
          </p:spPr>
          <p:txBody>
            <a:bodyPr rtlCol="0" anchor="ctr"/>
            <a:lstStyle/>
            <a:p>
              <a:endParaRPr lang="en-US" dirty="0"/>
            </a:p>
          </p:txBody>
        </p:sp>
        <p:sp>
          <p:nvSpPr>
            <p:cNvPr id="1589" name="Freeform: Shape 1588">
              <a:extLst>
                <a:ext uri="{FF2B5EF4-FFF2-40B4-BE49-F238E27FC236}">
                  <a16:creationId xmlns:a16="http://schemas.microsoft.com/office/drawing/2014/main" id="{2B30E498-E454-4C2B-A91F-8E905293AEDE}"/>
                </a:ext>
              </a:extLst>
            </p:cNvPr>
            <p:cNvSpPr/>
            <p:nvPr/>
          </p:nvSpPr>
          <p:spPr>
            <a:xfrm>
              <a:off x="8162378" y="6170796"/>
              <a:ext cx="303868" cy="177679"/>
            </a:xfrm>
            <a:custGeom>
              <a:avLst/>
              <a:gdLst>
                <a:gd name="connsiteX0" fmla="*/ 303244 w 303868"/>
                <a:gd name="connsiteY0" fmla="*/ 0 h 177679"/>
                <a:gd name="connsiteX1" fmla="*/ 302369 w 303868"/>
                <a:gd name="connsiteY1" fmla="*/ 0 h 177679"/>
                <a:gd name="connsiteX2" fmla="*/ 0 w 303868"/>
                <a:gd name="connsiteY2" fmla="*/ 173681 h 177679"/>
                <a:gd name="connsiteX3" fmla="*/ 0 w 303868"/>
                <a:gd name="connsiteY3" fmla="*/ 177679 h 177679"/>
                <a:gd name="connsiteX4" fmla="*/ 303869 w 303868"/>
                <a:gd name="connsiteY4" fmla="*/ 2749 h 177679"/>
                <a:gd name="connsiteX5" fmla="*/ 303869 w 303868"/>
                <a:gd name="connsiteY5" fmla="*/ 2749 h 177679"/>
                <a:gd name="connsiteX6" fmla="*/ 303244 w 303868"/>
                <a:gd name="connsiteY6" fmla="*/ 0 h 1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868" h="177679">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w="12483" cap="flat">
              <a:noFill/>
              <a:prstDash val="solid"/>
              <a:miter/>
            </a:ln>
          </p:spPr>
          <p:txBody>
            <a:bodyPr rtlCol="0" anchor="ctr"/>
            <a:lstStyle/>
            <a:p>
              <a:endParaRPr lang="en-US" dirty="0"/>
            </a:p>
          </p:txBody>
        </p:sp>
        <p:sp>
          <p:nvSpPr>
            <p:cNvPr id="1590" name="Freeform: Shape 1589">
              <a:extLst>
                <a:ext uri="{FF2B5EF4-FFF2-40B4-BE49-F238E27FC236}">
                  <a16:creationId xmlns:a16="http://schemas.microsoft.com/office/drawing/2014/main" id="{87319E99-9C08-43A8-840A-71B4FD5BDA83}"/>
                </a:ext>
              </a:extLst>
            </p:cNvPr>
            <p:cNvSpPr/>
            <p:nvPr/>
          </p:nvSpPr>
          <p:spPr>
            <a:xfrm>
              <a:off x="8214559" y="6271631"/>
              <a:ext cx="317534" cy="186595"/>
            </a:xfrm>
            <a:custGeom>
              <a:avLst/>
              <a:gdLst>
                <a:gd name="connsiteX0" fmla="*/ 315785 w 317534"/>
                <a:gd name="connsiteY0" fmla="*/ 1125 h 186595"/>
                <a:gd name="connsiteX1" fmla="*/ 1171 w 317534"/>
                <a:gd name="connsiteY1" fmla="*/ 183177 h 186595"/>
                <a:gd name="connsiteX2" fmla="*/ 47 w 317534"/>
                <a:gd name="connsiteY2" fmla="*/ 183802 h 186595"/>
                <a:gd name="connsiteX3" fmla="*/ 47 w 317534"/>
                <a:gd name="connsiteY3" fmla="*/ 183802 h 186595"/>
                <a:gd name="connsiteX4" fmla="*/ 47 w 317534"/>
                <a:gd name="connsiteY4" fmla="*/ 184427 h 186595"/>
                <a:gd name="connsiteX5" fmla="*/ 47 w 317534"/>
                <a:gd name="connsiteY5" fmla="*/ 185551 h 186595"/>
                <a:gd name="connsiteX6" fmla="*/ 1933 w 317534"/>
                <a:gd name="connsiteY6" fmla="*/ 186526 h 186595"/>
                <a:gd name="connsiteX7" fmla="*/ 2171 w 317534"/>
                <a:gd name="connsiteY7" fmla="*/ 186426 h 186595"/>
                <a:gd name="connsiteX8" fmla="*/ 3170 w 317534"/>
                <a:gd name="connsiteY8" fmla="*/ 185801 h 186595"/>
                <a:gd name="connsiteX9" fmla="*/ 317535 w 317534"/>
                <a:gd name="connsiteY9" fmla="*/ 3998 h 186595"/>
                <a:gd name="connsiteX10" fmla="*/ 317535 w 317534"/>
                <a:gd name="connsiteY10" fmla="*/ 0 h 1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534" h="186595">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w="12483" cap="flat">
              <a:noFill/>
              <a:prstDash val="solid"/>
              <a:miter/>
            </a:ln>
          </p:spPr>
          <p:txBody>
            <a:bodyPr rtlCol="0" anchor="ctr"/>
            <a:lstStyle/>
            <a:p>
              <a:endParaRPr lang="en-US" dirty="0"/>
            </a:p>
          </p:txBody>
        </p:sp>
        <p:sp>
          <p:nvSpPr>
            <p:cNvPr id="1591" name="Freeform: Shape 1590">
              <a:extLst>
                <a:ext uri="{FF2B5EF4-FFF2-40B4-BE49-F238E27FC236}">
                  <a16:creationId xmlns:a16="http://schemas.microsoft.com/office/drawing/2014/main" id="{268FD9CE-0498-4000-ABFE-651D753B1E23}"/>
                </a:ext>
              </a:extLst>
            </p:cNvPr>
            <p:cNvSpPr/>
            <p:nvPr/>
          </p:nvSpPr>
          <p:spPr>
            <a:xfrm>
              <a:off x="8159880" y="6359221"/>
              <a:ext cx="624" cy="749"/>
            </a:xfrm>
            <a:custGeom>
              <a:avLst/>
              <a:gdLst>
                <a:gd name="connsiteX0" fmla="*/ 0 w 624"/>
                <a:gd name="connsiteY0" fmla="*/ 750 h 749"/>
                <a:gd name="connsiteX1" fmla="*/ 0 w 624"/>
                <a:gd name="connsiteY1" fmla="*/ 750 h 749"/>
                <a:gd name="connsiteX2" fmla="*/ 625 w 624"/>
                <a:gd name="connsiteY2" fmla="*/ 0 h 749"/>
                <a:gd name="connsiteX3" fmla="*/ 0 w 624"/>
                <a:gd name="connsiteY3" fmla="*/ 750 h 749"/>
              </a:gdLst>
              <a:ahLst/>
              <a:cxnLst>
                <a:cxn ang="0">
                  <a:pos x="connsiteX0" y="connsiteY0"/>
                </a:cxn>
                <a:cxn ang="0">
                  <a:pos x="connsiteX1" y="connsiteY1"/>
                </a:cxn>
                <a:cxn ang="0">
                  <a:pos x="connsiteX2" y="connsiteY2"/>
                </a:cxn>
                <a:cxn ang="0">
                  <a:pos x="connsiteX3" y="connsiteY3"/>
                </a:cxn>
              </a:cxnLst>
              <a:rect l="l" t="t" r="r" b="b"/>
              <a:pathLst>
                <a:path w="624" h="749">
                  <a:moveTo>
                    <a:pt x="0" y="750"/>
                  </a:moveTo>
                  <a:lnTo>
                    <a:pt x="0" y="750"/>
                  </a:lnTo>
                  <a:lnTo>
                    <a:pt x="625" y="0"/>
                  </a:lnTo>
                  <a:cubicBezTo>
                    <a:pt x="437" y="262"/>
                    <a:pt x="225" y="525"/>
                    <a:pt x="0" y="750"/>
                  </a:cubicBezTo>
                  <a:close/>
                </a:path>
              </a:pathLst>
            </a:custGeom>
            <a:solidFill>
              <a:srgbClr val="000000"/>
            </a:solidFill>
            <a:ln w="12483" cap="flat">
              <a:noFill/>
              <a:prstDash val="solid"/>
              <a:miter/>
            </a:ln>
          </p:spPr>
          <p:txBody>
            <a:bodyPr rtlCol="0" anchor="ctr"/>
            <a:lstStyle/>
            <a:p>
              <a:endParaRPr lang="en-US" dirty="0"/>
            </a:p>
          </p:txBody>
        </p:sp>
        <p:sp>
          <p:nvSpPr>
            <p:cNvPr id="1592" name="Freeform: Shape 1591">
              <a:extLst>
                <a:ext uri="{FF2B5EF4-FFF2-40B4-BE49-F238E27FC236}">
                  <a16:creationId xmlns:a16="http://schemas.microsoft.com/office/drawing/2014/main" id="{52F8DDC9-8646-45BB-A317-6612E41A8AB5}"/>
                </a:ext>
              </a:extLst>
            </p:cNvPr>
            <p:cNvSpPr/>
            <p:nvPr/>
          </p:nvSpPr>
          <p:spPr>
            <a:xfrm>
              <a:off x="8142715" y="6346226"/>
              <a:ext cx="16789" cy="18602"/>
            </a:xfrm>
            <a:custGeom>
              <a:avLst/>
              <a:gdLst>
                <a:gd name="connsiteX0" fmla="*/ 2546 w 16789"/>
                <a:gd name="connsiteY0" fmla="*/ 7122 h 18602"/>
                <a:gd name="connsiteX1" fmla="*/ 1671 w 16789"/>
                <a:gd name="connsiteY1" fmla="*/ 0 h 18602"/>
                <a:gd name="connsiteX2" fmla="*/ 1671 w 16789"/>
                <a:gd name="connsiteY2" fmla="*/ 875 h 18602"/>
                <a:gd name="connsiteX3" fmla="*/ 797 w 16789"/>
                <a:gd name="connsiteY3" fmla="*/ 2624 h 18602"/>
                <a:gd name="connsiteX4" fmla="*/ 47 w 16789"/>
                <a:gd name="connsiteY4" fmla="*/ 4498 h 18602"/>
                <a:gd name="connsiteX5" fmla="*/ 47 w 16789"/>
                <a:gd name="connsiteY5" fmla="*/ 6373 h 18602"/>
                <a:gd name="connsiteX6" fmla="*/ 47 w 16789"/>
                <a:gd name="connsiteY6" fmla="*/ 8622 h 18602"/>
                <a:gd name="connsiteX7" fmla="*/ 797 w 16789"/>
                <a:gd name="connsiteY7" fmla="*/ 12245 h 18602"/>
                <a:gd name="connsiteX8" fmla="*/ 10942 w 16789"/>
                <a:gd name="connsiteY8" fmla="*/ 18355 h 18602"/>
                <a:gd name="connsiteX9" fmla="*/ 13291 w 16789"/>
                <a:gd name="connsiteY9" fmla="*/ 17368 h 18602"/>
                <a:gd name="connsiteX10" fmla="*/ 16790 w 16789"/>
                <a:gd name="connsiteY10" fmla="*/ 15494 h 18602"/>
                <a:gd name="connsiteX11" fmla="*/ 16790 w 16789"/>
                <a:gd name="connsiteY11" fmla="*/ 15494 h 18602"/>
                <a:gd name="connsiteX12" fmla="*/ 13791 w 16789"/>
                <a:gd name="connsiteY12" fmla="*/ 16743 h 18602"/>
                <a:gd name="connsiteX13" fmla="*/ 2721 w 16789"/>
                <a:gd name="connsiteY13" fmla="*/ 9446 h 18602"/>
                <a:gd name="connsiteX14" fmla="*/ 2546 w 16789"/>
                <a:gd name="connsiteY14" fmla="*/ 7122 h 1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9" h="18602">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w="12483" cap="flat">
              <a:noFill/>
              <a:prstDash val="solid"/>
              <a:miter/>
            </a:ln>
          </p:spPr>
          <p:txBody>
            <a:bodyPr rtlCol="0" anchor="ctr"/>
            <a:lstStyle/>
            <a:p>
              <a:endParaRPr lang="en-US" dirty="0"/>
            </a:p>
          </p:txBody>
        </p:sp>
        <p:sp>
          <p:nvSpPr>
            <p:cNvPr id="1593" name="Freeform: Shape 1592">
              <a:extLst>
                <a:ext uri="{FF2B5EF4-FFF2-40B4-BE49-F238E27FC236}">
                  <a16:creationId xmlns:a16="http://schemas.microsoft.com/office/drawing/2014/main" id="{63F4BE48-649B-465E-AA23-2FD504CD2E10}"/>
                </a:ext>
              </a:extLst>
            </p:cNvPr>
            <p:cNvSpPr/>
            <p:nvPr/>
          </p:nvSpPr>
          <p:spPr>
            <a:xfrm>
              <a:off x="10208369" y="581900"/>
              <a:ext cx="81589" cy="84716"/>
            </a:xfrm>
            <a:custGeom>
              <a:avLst/>
              <a:gdLst>
                <a:gd name="connsiteX0" fmla="*/ 78966 w 81589"/>
                <a:gd name="connsiteY0" fmla="*/ 84216 h 84716"/>
                <a:gd name="connsiteX1" fmla="*/ 80578 w 81589"/>
                <a:gd name="connsiteY1" fmla="*/ 82342 h 84716"/>
                <a:gd name="connsiteX2" fmla="*/ 80590 w 81589"/>
                <a:gd name="connsiteY2" fmla="*/ 82342 h 84716"/>
                <a:gd name="connsiteX3" fmla="*/ 81590 w 81589"/>
                <a:gd name="connsiteY3" fmla="*/ 82342 h 84716"/>
                <a:gd name="connsiteX4" fmla="*/ 81590 w 81589"/>
                <a:gd name="connsiteY4" fmla="*/ 82342 h 84716"/>
                <a:gd name="connsiteX5" fmla="*/ 80840 w 81589"/>
                <a:gd name="connsiteY5" fmla="*/ 81592 h 84716"/>
                <a:gd name="connsiteX6" fmla="*/ 625 w 81589"/>
                <a:gd name="connsiteY6" fmla="*/ 750 h 84716"/>
                <a:gd name="connsiteX7" fmla="*/ 0 w 81589"/>
                <a:gd name="connsiteY7" fmla="*/ 0 h 84716"/>
                <a:gd name="connsiteX8" fmla="*/ 0 w 81589"/>
                <a:gd name="connsiteY8" fmla="*/ 4998 h 84716"/>
                <a:gd name="connsiteX9" fmla="*/ 78966 w 81589"/>
                <a:gd name="connsiteY9" fmla="*/ 84716 h 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589" h="84716">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w="12483" cap="flat">
              <a:noFill/>
              <a:prstDash val="solid"/>
              <a:miter/>
            </a:ln>
          </p:spPr>
          <p:txBody>
            <a:bodyPr rtlCol="0" anchor="ctr"/>
            <a:lstStyle/>
            <a:p>
              <a:endParaRPr lang="en-US" dirty="0"/>
            </a:p>
          </p:txBody>
        </p:sp>
        <p:sp>
          <p:nvSpPr>
            <p:cNvPr id="1594" name="Freeform: Shape 1593">
              <a:extLst>
                <a:ext uri="{FF2B5EF4-FFF2-40B4-BE49-F238E27FC236}">
                  <a16:creationId xmlns:a16="http://schemas.microsoft.com/office/drawing/2014/main" id="{F095B91B-5A72-48C5-829C-4863CCE3FEC5}"/>
                </a:ext>
              </a:extLst>
            </p:cNvPr>
            <p:cNvSpPr/>
            <p:nvPr/>
          </p:nvSpPr>
          <p:spPr>
            <a:xfrm>
              <a:off x="10284176" y="665405"/>
              <a:ext cx="6282" cy="1128261"/>
            </a:xfrm>
            <a:custGeom>
              <a:avLst/>
              <a:gdLst>
                <a:gd name="connsiteX0" fmla="*/ 1285 w 6282"/>
                <a:gd name="connsiteY0" fmla="*/ 1125138 h 1128261"/>
                <a:gd name="connsiteX1" fmla="*/ 2784 w 6282"/>
                <a:gd name="connsiteY1" fmla="*/ 1127012 h 1128261"/>
                <a:gd name="connsiteX2" fmla="*/ 2784 w 6282"/>
                <a:gd name="connsiteY2" fmla="*/ 1124138 h 1128261"/>
                <a:gd name="connsiteX3" fmla="*/ 6283 w 6282"/>
                <a:gd name="connsiteY3" fmla="*/ 2085 h 1128261"/>
                <a:gd name="connsiteX4" fmla="*/ 6283 w 6282"/>
                <a:gd name="connsiteY4" fmla="*/ 836 h 1128261"/>
                <a:gd name="connsiteX5" fmla="*/ 6283 w 6282"/>
                <a:gd name="connsiteY5" fmla="*/ 836 h 1128261"/>
                <a:gd name="connsiteX6" fmla="*/ 6283 w 6282"/>
                <a:gd name="connsiteY6" fmla="*/ 836 h 1128261"/>
                <a:gd name="connsiteX7" fmla="*/ 6283 w 6282"/>
                <a:gd name="connsiteY7" fmla="*/ 86 h 1128261"/>
                <a:gd name="connsiteX8" fmla="*/ 5283 w 6282"/>
                <a:gd name="connsiteY8" fmla="*/ 86 h 1128261"/>
                <a:gd name="connsiteX9" fmla="*/ 3659 w 6282"/>
                <a:gd name="connsiteY9" fmla="*/ 1952 h 1128261"/>
                <a:gd name="connsiteX10" fmla="*/ 3659 w 6282"/>
                <a:gd name="connsiteY10" fmla="*/ 1960 h 1128261"/>
                <a:gd name="connsiteX11" fmla="*/ 3659 w 6282"/>
                <a:gd name="connsiteY11" fmla="*/ 2960 h 1128261"/>
                <a:gd name="connsiteX12" fmla="*/ 160 w 6282"/>
                <a:gd name="connsiteY12" fmla="*/ 1128261 h 1128261"/>
                <a:gd name="connsiteX13" fmla="*/ 1285 w 6282"/>
                <a:gd name="connsiteY13" fmla="*/ 1125138 h 112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82" h="1128261">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w="12483" cap="flat">
              <a:noFill/>
              <a:prstDash val="solid"/>
              <a:miter/>
            </a:ln>
          </p:spPr>
          <p:txBody>
            <a:bodyPr rtlCol="0" anchor="ctr"/>
            <a:lstStyle/>
            <a:p>
              <a:endParaRPr lang="en-US" dirty="0"/>
            </a:p>
          </p:txBody>
        </p:sp>
        <p:sp>
          <p:nvSpPr>
            <p:cNvPr id="1595" name="Freeform: Shape 1594">
              <a:extLst>
                <a:ext uri="{FF2B5EF4-FFF2-40B4-BE49-F238E27FC236}">
                  <a16:creationId xmlns:a16="http://schemas.microsoft.com/office/drawing/2014/main" id="{1D73E453-359A-4471-B52A-7397D21692C7}"/>
                </a:ext>
              </a:extLst>
            </p:cNvPr>
            <p:cNvSpPr/>
            <p:nvPr/>
          </p:nvSpPr>
          <p:spPr>
            <a:xfrm>
              <a:off x="9805294" y="1824529"/>
              <a:ext cx="387707" cy="187925"/>
            </a:xfrm>
            <a:custGeom>
              <a:avLst/>
              <a:gdLst>
                <a:gd name="connsiteX0" fmla="*/ 0 w 387707"/>
                <a:gd name="connsiteY0" fmla="*/ 184801 h 187925"/>
                <a:gd name="connsiteX1" fmla="*/ 0 w 387707"/>
                <a:gd name="connsiteY1" fmla="*/ 184801 h 187925"/>
                <a:gd name="connsiteX2" fmla="*/ 750 w 387707"/>
                <a:gd name="connsiteY2" fmla="*/ 184801 h 187925"/>
                <a:gd name="connsiteX3" fmla="*/ 2374 w 387707"/>
                <a:gd name="connsiteY3" fmla="*/ 186663 h 187925"/>
                <a:gd name="connsiteX4" fmla="*/ 2374 w 387707"/>
                <a:gd name="connsiteY4" fmla="*/ 186676 h 187925"/>
                <a:gd name="connsiteX5" fmla="*/ 2374 w 387707"/>
                <a:gd name="connsiteY5" fmla="*/ 187925 h 187925"/>
                <a:gd name="connsiteX6" fmla="*/ 387707 w 387707"/>
                <a:gd name="connsiteY6" fmla="*/ 3624 h 187925"/>
                <a:gd name="connsiteX7" fmla="*/ 386583 w 387707"/>
                <a:gd name="connsiteY7" fmla="*/ 0 h 187925"/>
                <a:gd name="connsiteX8" fmla="*/ 1124 w 387707"/>
                <a:gd name="connsiteY8" fmla="*/ 184426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707" h="187925">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w="12483" cap="flat">
              <a:noFill/>
              <a:prstDash val="solid"/>
              <a:miter/>
            </a:ln>
          </p:spPr>
          <p:txBody>
            <a:bodyPr rtlCol="0" anchor="ctr"/>
            <a:lstStyle/>
            <a:p>
              <a:endParaRPr lang="en-US" dirty="0"/>
            </a:p>
          </p:txBody>
        </p:sp>
        <p:sp>
          <p:nvSpPr>
            <p:cNvPr id="1596" name="Freeform: Shape 1595">
              <a:extLst>
                <a:ext uri="{FF2B5EF4-FFF2-40B4-BE49-F238E27FC236}">
                  <a16:creationId xmlns:a16="http://schemas.microsoft.com/office/drawing/2014/main" id="{591975EC-F9E6-4AC0-A421-29B4F63D48CA}"/>
                </a:ext>
              </a:extLst>
            </p:cNvPr>
            <p:cNvSpPr/>
            <p:nvPr/>
          </p:nvSpPr>
          <p:spPr>
            <a:xfrm>
              <a:off x="10282088" y="1790293"/>
              <a:ext cx="4497" cy="446072"/>
            </a:xfrm>
            <a:custGeom>
              <a:avLst/>
              <a:gdLst>
                <a:gd name="connsiteX0" fmla="*/ 3124 w 4497"/>
                <a:gd name="connsiteY0" fmla="*/ 445322 h 446072"/>
                <a:gd name="connsiteX1" fmla="*/ 3124 w 4497"/>
                <a:gd name="connsiteY1" fmla="*/ 445322 h 446072"/>
                <a:gd name="connsiteX2" fmla="*/ 3124 w 4497"/>
                <a:gd name="connsiteY2" fmla="*/ 445322 h 446072"/>
                <a:gd name="connsiteX3" fmla="*/ 3124 w 4497"/>
                <a:gd name="connsiteY3" fmla="*/ 446072 h 446072"/>
                <a:gd name="connsiteX4" fmla="*/ 3124 w 4497"/>
                <a:gd name="connsiteY4" fmla="*/ 446072 h 446072"/>
                <a:gd name="connsiteX5" fmla="*/ 3124 w 4497"/>
                <a:gd name="connsiteY5" fmla="*/ 446072 h 446072"/>
                <a:gd name="connsiteX6" fmla="*/ 3124 w 4497"/>
                <a:gd name="connsiteY6" fmla="*/ 445322 h 446072"/>
                <a:gd name="connsiteX7" fmla="*/ 4498 w 4497"/>
                <a:gd name="connsiteY7" fmla="*/ 6123 h 446072"/>
                <a:gd name="connsiteX8" fmla="*/ 4498 w 4497"/>
                <a:gd name="connsiteY8" fmla="*/ 1874 h 446072"/>
                <a:gd name="connsiteX9" fmla="*/ 2999 w 4497"/>
                <a:gd name="connsiteY9" fmla="*/ 0 h 446072"/>
                <a:gd name="connsiteX10" fmla="*/ 1374 w 4497"/>
                <a:gd name="connsiteY10" fmla="*/ 1874 h 446072"/>
                <a:gd name="connsiteX11" fmla="*/ 0 w 4497"/>
                <a:gd name="connsiteY11" fmla="*/ 441699 h 446072"/>
                <a:gd name="connsiteX12" fmla="*/ 2624 w 4497"/>
                <a:gd name="connsiteY12" fmla="*/ 444698 h 446072"/>
                <a:gd name="connsiteX13" fmla="*/ 3124 w 4497"/>
                <a:gd name="connsiteY13" fmla="*/ 445322 h 44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97" h="446072">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w="12483" cap="flat">
              <a:noFill/>
              <a:prstDash val="solid"/>
              <a:miter/>
            </a:ln>
          </p:spPr>
          <p:txBody>
            <a:bodyPr rtlCol="0" anchor="ctr"/>
            <a:lstStyle/>
            <a:p>
              <a:endParaRPr lang="en-US" dirty="0"/>
            </a:p>
          </p:txBody>
        </p:sp>
        <p:sp>
          <p:nvSpPr>
            <p:cNvPr id="1597" name="Freeform: Shape 1596">
              <a:extLst>
                <a:ext uri="{FF2B5EF4-FFF2-40B4-BE49-F238E27FC236}">
                  <a16:creationId xmlns:a16="http://schemas.microsoft.com/office/drawing/2014/main" id="{846DCB70-6004-4F75-B514-88126CB4D0FD}"/>
                </a:ext>
              </a:extLst>
            </p:cNvPr>
            <p:cNvSpPr/>
            <p:nvPr/>
          </p:nvSpPr>
          <p:spPr>
            <a:xfrm>
              <a:off x="10285211" y="223798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598" name="Freeform: Shape 1597">
              <a:extLst>
                <a:ext uri="{FF2B5EF4-FFF2-40B4-BE49-F238E27FC236}">
                  <a16:creationId xmlns:a16="http://schemas.microsoft.com/office/drawing/2014/main" id="{4F80443A-A9E2-4B98-BA76-5E6615BADB32}"/>
                </a:ext>
              </a:extLst>
            </p:cNvPr>
            <p:cNvSpPr/>
            <p:nvPr/>
          </p:nvSpPr>
          <p:spPr>
            <a:xfrm>
              <a:off x="9226544" y="2278348"/>
              <a:ext cx="526647" cy="257772"/>
            </a:xfrm>
            <a:custGeom>
              <a:avLst/>
              <a:gdLst>
                <a:gd name="connsiteX0" fmla="*/ 0 w 526647"/>
                <a:gd name="connsiteY0" fmla="*/ 257772 h 257772"/>
                <a:gd name="connsiteX1" fmla="*/ 526647 w 526647"/>
                <a:gd name="connsiteY1" fmla="*/ 2249 h 257772"/>
                <a:gd name="connsiteX2" fmla="*/ 525773 w 526647"/>
                <a:gd name="connsiteY2" fmla="*/ 0 h 257772"/>
                <a:gd name="connsiteX3" fmla="*/ 0 w 526647"/>
                <a:gd name="connsiteY3" fmla="*/ 255148 h 257772"/>
                <a:gd name="connsiteX4" fmla="*/ 0 w 526647"/>
                <a:gd name="connsiteY4" fmla="*/ 255898 h 257772"/>
                <a:gd name="connsiteX5" fmla="*/ 0 w 526647"/>
                <a:gd name="connsiteY5" fmla="*/ 257772 h 2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647" h="257772">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w="12483" cap="flat">
              <a:noFill/>
              <a:prstDash val="solid"/>
              <a:miter/>
            </a:ln>
          </p:spPr>
          <p:txBody>
            <a:bodyPr rtlCol="0" anchor="ctr"/>
            <a:lstStyle/>
            <a:p>
              <a:endParaRPr lang="en-US" dirty="0"/>
            </a:p>
          </p:txBody>
        </p:sp>
        <p:sp>
          <p:nvSpPr>
            <p:cNvPr id="1599" name="Freeform: Shape 1598">
              <a:extLst>
                <a:ext uri="{FF2B5EF4-FFF2-40B4-BE49-F238E27FC236}">
                  <a16:creationId xmlns:a16="http://schemas.microsoft.com/office/drawing/2014/main" id="{7B12D4F6-C09D-4B0B-8306-0E0EC8FEF67A}"/>
                </a:ext>
              </a:extLst>
            </p:cNvPr>
            <p:cNvSpPr/>
            <p:nvPr/>
          </p:nvSpPr>
          <p:spPr>
            <a:xfrm>
              <a:off x="9766310" y="2281347"/>
              <a:ext cx="44480" cy="54103"/>
            </a:xfrm>
            <a:custGeom>
              <a:avLst/>
              <a:gdLst>
                <a:gd name="connsiteX0" fmla="*/ 43981 w 44480"/>
                <a:gd name="connsiteY0" fmla="*/ 52729 h 54103"/>
                <a:gd name="connsiteX1" fmla="*/ 43981 w 44480"/>
                <a:gd name="connsiteY1" fmla="*/ 52729 h 54103"/>
                <a:gd name="connsiteX2" fmla="*/ 43981 w 44480"/>
                <a:gd name="connsiteY2" fmla="*/ 52729 h 54103"/>
                <a:gd name="connsiteX3" fmla="*/ 43981 w 44480"/>
                <a:gd name="connsiteY3" fmla="*/ 48106 h 54103"/>
                <a:gd name="connsiteX4" fmla="*/ 2249 w 44480"/>
                <a:gd name="connsiteY4" fmla="*/ 0 h 54103"/>
                <a:gd name="connsiteX5" fmla="*/ 0 w 44480"/>
                <a:gd name="connsiteY5" fmla="*/ 2749 h 54103"/>
                <a:gd name="connsiteX6" fmla="*/ 44481 w 44480"/>
                <a:gd name="connsiteY6" fmla="*/ 54103 h 54103"/>
                <a:gd name="connsiteX7" fmla="*/ 44481 w 44480"/>
                <a:gd name="connsiteY7" fmla="*/ 54103 h 54103"/>
                <a:gd name="connsiteX8" fmla="*/ 43981 w 44480"/>
                <a:gd name="connsiteY8" fmla="*/ 52729 h 5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0" h="54103">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w="12483" cap="flat">
              <a:noFill/>
              <a:prstDash val="solid"/>
              <a:miter/>
            </a:ln>
          </p:spPr>
          <p:txBody>
            <a:bodyPr rtlCol="0" anchor="ctr"/>
            <a:lstStyle/>
            <a:p>
              <a:endParaRPr lang="en-US" dirty="0"/>
            </a:p>
          </p:txBody>
        </p:sp>
        <p:sp>
          <p:nvSpPr>
            <p:cNvPr id="1600" name="Freeform: Shape 1599">
              <a:extLst>
                <a:ext uri="{FF2B5EF4-FFF2-40B4-BE49-F238E27FC236}">
                  <a16:creationId xmlns:a16="http://schemas.microsoft.com/office/drawing/2014/main" id="{5FF8A9EC-99AD-4B13-98A0-CE55839DB714}"/>
                </a:ext>
              </a:extLst>
            </p:cNvPr>
            <p:cNvSpPr/>
            <p:nvPr/>
          </p:nvSpPr>
          <p:spPr>
            <a:xfrm>
              <a:off x="9812540" y="2143027"/>
              <a:ext cx="387332" cy="192173"/>
            </a:xfrm>
            <a:custGeom>
              <a:avLst/>
              <a:gdLst>
                <a:gd name="connsiteX0" fmla="*/ 1250 w 387332"/>
                <a:gd name="connsiteY0" fmla="*/ 190299 h 192173"/>
                <a:gd name="connsiteX1" fmla="*/ 0 w 387332"/>
                <a:gd name="connsiteY1" fmla="*/ 192173 h 192173"/>
                <a:gd name="connsiteX2" fmla="*/ 0 w 387332"/>
                <a:gd name="connsiteY2" fmla="*/ 192173 h 192173"/>
                <a:gd name="connsiteX3" fmla="*/ 387333 w 387332"/>
                <a:gd name="connsiteY3" fmla="*/ 3124 h 192173"/>
                <a:gd name="connsiteX4" fmla="*/ 386583 w 387332"/>
                <a:gd name="connsiteY4" fmla="*/ 2249 h 192173"/>
                <a:gd name="connsiteX5" fmla="*/ 386583 w 387332"/>
                <a:gd name="connsiteY5" fmla="*/ 2249 h 192173"/>
                <a:gd name="connsiteX6" fmla="*/ 386583 w 387332"/>
                <a:gd name="connsiteY6" fmla="*/ 1374 h 192173"/>
                <a:gd name="connsiteX7" fmla="*/ 386583 w 387332"/>
                <a:gd name="connsiteY7" fmla="*/ 1374 h 192173"/>
                <a:gd name="connsiteX8" fmla="*/ 386583 w 387332"/>
                <a:gd name="connsiteY8" fmla="*/ 0 h 192173"/>
                <a:gd name="connsiteX9" fmla="*/ 1250 w 387332"/>
                <a:gd name="connsiteY9" fmla="*/ 187550 h 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332" h="192173">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w="12483" cap="flat">
              <a:noFill/>
              <a:prstDash val="solid"/>
              <a:miter/>
            </a:ln>
          </p:spPr>
          <p:txBody>
            <a:bodyPr rtlCol="0" anchor="ctr"/>
            <a:lstStyle/>
            <a:p>
              <a:endParaRPr lang="en-US" dirty="0"/>
            </a:p>
          </p:txBody>
        </p:sp>
        <p:sp>
          <p:nvSpPr>
            <p:cNvPr id="1601" name="Freeform: Shape 1600">
              <a:extLst>
                <a:ext uri="{FF2B5EF4-FFF2-40B4-BE49-F238E27FC236}">
                  <a16:creationId xmlns:a16="http://schemas.microsoft.com/office/drawing/2014/main" id="{828ABF4A-B9D9-4D3F-8DE9-C9C6E3F79F7B}"/>
                </a:ext>
              </a:extLst>
            </p:cNvPr>
            <p:cNvSpPr/>
            <p:nvPr/>
          </p:nvSpPr>
          <p:spPr>
            <a:xfrm>
              <a:off x="9810541" y="2333701"/>
              <a:ext cx="12494" cy="749"/>
            </a:xfrm>
            <a:custGeom>
              <a:avLst/>
              <a:gdLst>
                <a:gd name="connsiteX0" fmla="*/ 0 w 12494"/>
                <a:gd name="connsiteY0" fmla="*/ 750 h 749"/>
                <a:gd name="connsiteX1" fmla="*/ 0 w 12494"/>
                <a:gd name="connsiteY1" fmla="*/ 0 h 749"/>
                <a:gd name="connsiteX2" fmla="*/ 0 w 12494"/>
                <a:gd name="connsiteY2" fmla="*/ 0 h 749"/>
                <a:gd name="connsiteX3" fmla="*/ 0 w 12494"/>
                <a:gd name="connsiteY3" fmla="*/ 75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0"/>
                  </a:cubicBezTo>
                  <a:lnTo>
                    <a:pt x="0" y="0"/>
                  </a:lnTo>
                  <a:cubicBezTo>
                    <a:pt x="0" y="0"/>
                    <a:pt x="0" y="625"/>
                    <a:pt x="0" y="750"/>
                  </a:cubicBezTo>
                  <a:close/>
                </a:path>
              </a:pathLst>
            </a:custGeom>
            <a:solidFill>
              <a:srgbClr val="000000"/>
            </a:solidFill>
            <a:ln w="12483" cap="flat">
              <a:noFill/>
              <a:prstDash val="solid"/>
              <a:miter/>
            </a:ln>
          </p:spPr>
          <p:txBody>
            <a:bodyPr rtlCol="0" anchor="ctr"/>
            <a:lstStyle/>
            <a:p>
              <a:endParaRPr lang="en-US" dirty="0"/>
            </a:p>
          </p:txBody>
        </p:sp>
        <p:sp>
          <p:nvSpPr>
            <p:cNvPr id="1602" name="Freeform: Shape 1601">
              <a:extLst>
                <a:ext uri="{FF2B5EF4-FFF2-40B4-BE49-F238E27FC236}">
                  <a16:creationId xmlns:a16="http://schemas.microsoft.com/office/drawing/2014/main" id="{8960EF15-692E-47B0-A781-02BD9D4E32ED}"/>
                </a:ext>
              </a:extLst>
            </p:cNvPr>
            <p:cNvSpPr/>
            <p:nvPr/>
          </p:nvSpPr>
          <p:spPr>
            <a:xfrm>
              <a:off x="9348866" y="2236490"/>
              <a:ext cx="935470" cy="461400"/>
            </a:xfrm>
            <a:custGeom>
              <a:avLst/>
              <a:gdLst>
                <a:gd name="connsiteX0" fmla="*/ 874 w 935470"/>
                <a:gd name="connsiteY0" fmla="*/ 458567 h 461400"/>
                <a:gd name="connsiteX1" fmla="*/ 874 w 935470"/>
                <a:gd name="connsiteY1" fmla="*/ 461316 h 461400"/>
                <a:gd name="connsiteX2" fmla="*/ 0 w 935470"/>
                <a:gd name="connsiteY2" fmla="*/ 461316 h 461400"/>
                <a:gd name="connsiteX3" fmla="*/ 0 w 935470"/>
                <a:gd name="connsiteY3" fmla="*/ 461316 h 461400"/>
                <a:gd name="connsiteX4" fmla="*/ 999 w 935470"/>
                <a:gd name="connsiteY4" fmla="*/ 461316 h 461400"/>
                <a:gd name="connsiteX5" fmla="*/ 933222 w 935470"/>
                <a:gd name="connsiteY5" fmla="*/ 3124 h 461400"/>
                <a:gd name="connsiteX6" fmla="*/ 935471 w 935470"/>
                <a:gd name="connsiteY6" fmla="*/ 2124 h 461400"/>
                <a:gd name="connsiteX7" fmla="*/ 935471 w 935470"/>
                <a:gd name="connsiteY7" fmla="*/ 2124 h 461400"/>
                <a:gd name="connsiteX8" fmla="*/ 935471 w 935470"/>
                <a:gd name="connsiteY8" fmla="*/ 2124 h 461400"/>
                <a:gd name="connsiteX9" fmla="*/ 933709 w 935470"/>
                <a:gd name="connsiteY9" fmla="*/ 2237 h 461400"/>
                <a:gd name="connsiteX10" fmla="*/ 933597 w 935470"/>
                <a:gd name="connsiteY10" fmla="*/ 2124 h 461400"/>
                <a:gd name="connsiteX11" fmla="*/ 931722 w 935470"/>
                <a:gd name="connsiteY11" fmla="*/ 0 h 461400"/>
                <a:gd name="connsiteX12" fmla="*/ 125 w 935470"/>
                <a:gd name="connsiteY12" fmla="*/ 457318 h 46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470" h="46140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w="12483" cap="flat">
              <a:noFill/>
              <a:prstDash val="solid"/>
              <a:miter/>
            </a:ln>
          </p:spPr>
          <p:txBody>
            <a:bodyPr rtlCol="0" anchor="ctr"/>
            <a:lstStyle/>
            <a:p>
              <a:endParaRPr lang="en-US" dirty="0"/>
            </a:p>
          </p:txBody>
        </p:sp>
        <p:sp>
          <p:nvSpPr>
            <p:cNvPr id="1603" name="Freeform: Shape 1602">
              <a:extLst>
                <a:ext uri="{FF2B5EF4-FFF2-40B4-BE49-F238E27FC236}">
                  <a16:creationId xmlns:a16="http://schemas.microsoft.com/office/drawing/2014/main" id="{DB97B63A-4249-44C2-959F-A8D1F7F1AA99}"/>
                </a:ext>
              </a:extLst>
            </p:cNvPr>
            <p:cNvSpPr/>
            <p:nvPr/>
          </p:nvSpPr>
          <p:spPr>
            <a:xfrm>
              <a:off x="10285211" y="2235615"/>
              <a:ext cx="55" cy="55"/>
            </a:xfrm>
            <a:custGeom>
              <a:avLst/>
              <a:gdLst>
                <a:gd name="connsiteX0" fmla="*/ 0 w 55"/>
                <a:gd name="connsiteY0" fmla="*/ 0 h 55"/>
                <a:gd name="connsiteX1" fmla="*/ 0 w 55"/>
                <a:gd name="connsiteY1" fmla="*/ 0 h 55"/>
                <a:gd name="connsiteX2" fmla="*/ 0 w 55"/>
                <a:gd name="connsiteY2" fmla="*/ 0 h 55"/>
                <a:gd name="connsiteX3" fmla="*/ 0 w 55"/>
                <a:gd name="connsiteY3" fmla="*/ 0 h 55"/>
              </a:gdLst>
              <a:ahLst/>
              <a:cxnLst>
                <a:cxn ang="0">
                  <a:pos x="connsiteX0" y="connsiteY0"/>
                </a:cxn>
                <a:cxn ang="0">
                  <a:pos x="connsiteX1" y="connsiteY1"/>
                </a:cxn>
                <a:cxn ang="0">
                  <a:pos x="connsiteX2" y="connsiteY2"/>
                </a:cxn>
                <a:cxn ang="0">
                  <a:pos x="connsiteX3" y="connsiteY3"/>
                </a:cxn>
              </a:cxnLst>
              <a:rect l="l" t="t" r="r" b="b"/>
              <a:pathLst>
                <a:path w="55" h="55">
                  <a:moveTo>
                    <a:pt x="0" y="0"/>
                  </a:moveTo>
                  <a:cubicBezTo>
                    <a:pt x="0" y="0"/>
                    <a:pt x="0" y="0"/>
                    <a:pt x="0" y="0"/>
                  </a:cubicBezTo>
                  <a:cubicBezTo>
                    <a:pt x="0" y="0"/>
                    <a:pt x="0" y="0"/>
                    <a:pt x="0" y="0"/>
                  </a:cubicBezTo>
                  <a:cubicBezTo>
                    <a:pt x="0" y="0"/>
                    <a:pt x="125" y="125"/>
                    <a:pt x="0" y="0"/>
                  </a:cubicBezTo>
                  <a:close/>
                </a:path>
              </a:pathLst>
            </a:custGeom>
            <a:solidFill>
              <a:srgbClr val="000000"/>
            </a:solidFill>
            <a:ln w="12483" cap="flat">
              <a:noFill/>
              <a:prstDash val="solid"/>
              <a:miter/>
            </a:ln>
          </p:spPr>
          <p:txBody>
            <a:bodyPr rtlCol="0" anchor="ctr"/>
            <a:lstStyle/>
            <a:p>
              <a:endParaRPr lang="en-US" dirty="0"/>
            </a:p>
          </p:txBody>
        </p:sp>
        <p:sp>
          <p:nvSpPr>
            <p:cNvPr id="1604" name="Freeform: Shape 1603">
              <a:extLst>
                <a:ext uri="{FF2B5EF4-FFF2-40B4-BE49-F238E27FC236}">
                  <a16:creationId xmlns:a16="http://schemas.microsoft.com/office/drawing/2014/main" id="{50FFE7CB-0123-4986-B81C-FD098EEB6284}"/>
                </a:ext>
              </a:extLst>
            </p:cNvPr>
            <p:cNvSpPr/>
            <p:nvPr/>
          </p:nvSpPr>
          <p:spPr>
            <a:xfrm>
              <a:off x="10285461" y="2236990"/>
              <a:ext cx="56" cy="624"/>
            </a:xfrm>
            <a:custGeom>
              <a:avLst/>
              <a:gdLst>
                <a:gd name="connsiteX0" fmla="*/ 0 w 56"/>
                <a:gd name="connsiteY0" fmla="*/ 0 h 624"/>
                <a:gd name="connsiteX1" fmla="*/ 0 w 56"/>
                <a:gd name="connsiteY1" fmla="*/ 625 h 624"/>
                <a:gd name="connsiteX2" fmla="*/ 0 w 56"/>
                <a:gd name="connsiteY2" fmla="*/ 0 h 624"/>
              </a:gdLst>
              <a:ahLst/>
              <a:cxnLst>
                <a:cxn ang="0">
                  <a:pos x="connsiteX0" y="connsiteY0"/>
                </a:cxn>
                <a:cxn ang="0">
                  <a:pos x="connsiteX1" y="connsiteY1"/>
                </a:cxn>
                <a:cxn ang="0">
                  <a:pos x="connsiteX2" y="connsiteY2"/>
                </a:cxn>
              </a:cxnLst>
              <a:rect l="l" t="t" r="r" b="b"/>
              <a:pathLst>
                <a:path w="56" h="624">
                  <a:moveTo>
                    <a:pt x="0" y="0"/>
                  </a:moveTo>
                  <a:cubicBezTo>
                    <a:pt x="75" y="200"/>
                    <a:pt x="75" y="425"/>
                    <a:pt x="0" y="625"/>
                  </a:cubicBezTo>
                  <a:cubicBezTo>
                    <a:pt x="75" y="425"/>
                    <a:pt x="75" y="200"/>
                    <a:pt x="0" y="0"/>
                  </a:cubicBezTo>
                  <a:close/>
                </a:path>
              </a:pathLst>
            </a:custGeom>
            <a:solidFill>
              <a:srgbClr val="000000"/>
            </a:solidFill>
            <a:ln w="12483" cap="flat">
              <a:noFill/>
              <a:prstDash val="solid"/>
              <a:miter/>
            </a:ln>
          </p:spPr>
          <p:txBody>
            <a:bodyPr rtlCol="0" anchor="ctr"/>
            <a:lstStyle/>
            <a:p>
              <a:endParaRPr lang="en-US" dirty="0"/>
            </a:p>
          </p:txBody>
        </p:sp>
        <p:sp>
          <p:nvSpPr>
            <p:cNvPr id="1605" name="Freeform: Shape 1604">
              <a:extLst>
                <a:ext uri="{FF2B5EF4-FFF2-40B4-BE49-F238E27FC236}">
                  <a16:creationId xmlns:a16="http://schemas.microsoft.com/office/drawing/2014/main" id="{C8A2A75C-B70E-4412-8D1F-B537A57E007B}"/>
                </a:ext>
              </a:extLst>
            </p:cNvPr>
            <p:cNvSpPr/>
            <p:nvPr/>
          </p:nvSpPr>
          <p:spPr>
            <a:xfrm>
              <a:off x="9802649" y="2007706"/>
              <a:ext cx="9516" cy="325994"/>
            </a:xfrm>
            <a:custGeom>
              <a:avLst/>
              <a:gdLst>
                <a:gd name="connsiteX0" fmla="*/ 1770 w 9516"/>
                <a:gd name="connsiteY0" fmla="*/ 2999 h 325994"/>
                <a:gd name="connsiteX1" fmla="*/ 1770 w 9516"/>
                <a:gd name="connsiteY1" fmla="*/ 3749 h 325994"/>
                <a:gd name="connsiteX2" fmla="*/ 7643 w 9516"/>
                <a:gd name="connsiteY2" fmla="*/ 320622 h 325994"/>
                <a:gd name="connsiteX3" fmla="*/ 7643 w 9516"/>
                <a:gd name="connsiteY3" fmla="*/ 325245 h 325994"/>
                <a:gd name="connsiteX4" fmla="*/ 7643 w 9516"/>
                <a:gd name="connsiteY4" fmla="*/ 325245 h 325994"/>
                <a:gd name="connsiteX5" fmla="*/ 7643 w 9516"/>
                <a:gd name="connsiteY5" fmla="*/ 325995 h 325994"/>
                <a:gd name="connsiteX6" fmla="*/ 7643 w 9516"/>
                <a:gd name="connsiteY6" fmla="*/ 325995 h 325994"/>
                <a:gd name="connsiteX7" fmla="*/ 7643 w 9516"/>
                <a:gd name="connsiteY7" fmla="*/ 325995 h 325994"/>
                <a:gd name="connsiteX8" fmla="*/ 7643 w 9516"/>
                <a:gd name="connsiteY8" fmla="*/ 325995 h 325994"/>
                <a:gd name="connsiteX9" fmla="*/ 8267 w 9516"/>
                <a:gd name="connsiteY9" fmla="*/ 325995 h 325994"/>
                <a:gd name="connsiteX10" fmla="*/ 9517 w 9516"/>
                <a:gd name="connsiteY10" fmla="*/ 324121 h 325994"/>
                <a:gd name="connsiteX11" fmla="*/ 9517 w 9516"/>
                <a:gd name="connsiteY11" fmla="*/ 321372 h 325994"/>
                <a:gd name="connsiteX12" fmla="*/ 3644 w 9516"/>
                <a:gd name="connsiteY12" fmla="*/ 3124 h 325994"/>
                <a:gd name="connsiteX13" fmla="*/ 3644 w 9516"/>
                <a:gd name="connsiteY13" fmla="*/ 1874 h 325994"/>
                <a:gd name="connsiteX14" fmla="*/ 2032 w 9516"/>
                <a:gd name="connsiteY14" fmla="*/ 0 h 325994"/>
                <a:gd name="connsiteX15" fmla="*/ 2020 w 9516"/>
                <a:gd name="connsiteY15" fmla="*/ 0 h 325994"/>
                <a:gd name="connsiteX16" fmla="*/ 1270 w 9516"/>
                <a:gd name="connsiteY16" fmla="*/ 0 h 325994"/>
                <a:gd name="connsiteX17" fmla="*/ 21 w 9516"/>
                <a:gd name="connsiteY17" fmla="*/ 1749 h 325994"/>
                <a:gd name="connsiteX18" fmla="*/ 1770 w 9516"/>
                <a:gd name="connsiteY18" fmla="*/ 2999 h 325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516" h="325994">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w="12483" cap="flat">
              <a:noFill/>
              <a:prstDash val="solid"/>
              <a:miter/>
            </a:ln>
          </p:spPr>
          <p:txBody>
            <a:bodyPr rtlCol="0" anchor="ctr"/>
            <a:lstStyle/>
            <a:p>
              <a:endParaRPr lang="en-US" dirty="0"/>
            </a:p>
          </p:txBody>
        </p:sp>
        <p:sp>
          <p:nvSpPr>
            <p:cNvPr id="1606" name="Freeform: Shape 1605">
              <a:extLst>
                <a:ext uri="{FF2B5EF4-FFF2-40B4-BE49-F238E27FC236}">
                  <a16:creationId xmlns:a16="http://schemas.microsoft.com/office/drawing/2014/main" id="{929D811D-5489-486F-BD49-CEEF632F77EF}"/>
                </a:ext>
              </a:extLst>
            </p:cNvPr>
            <p:cNvSpPr/>
            <p:nvPr/>
          </p:nvSpPr>
          <p:spPr>
            <a:xfrm>
              <a:off x="9147952" y="2560111"/>
              <a:ext cx="1874" cy="1499"/>
            </a:xfrm>
            <a:custGeom>
              <a:avLst/>
              <a:gdLst>
                <a:gd name="connsiteX0" fmla="*/ 0 w 1874"/>
                <a:gd name="connsiteY0" fmla="*/ 1499 h 1499"/>
                <a:gd name="connsiteX1" fmla="*/ 0 w 1874"/>
                <a:gd name="connsiteY1" fmla="*/ 1499 h 1499"/>
                <a:gd name="connsiteX2" fmla="*/ 1874 w 1874"/>
                <a:gd name="connsiteY2" fmla="*/ 0 h 1499"/>
                <a:gd name="connsiteX3" fmla="*/ 0 w 1874"/>
                <a:gd name="connsiteY3" fmla="*/ 1499 h 1499"/>
              </a:gdLst>
              <a:ahLst/>
              <a:cxnLst>
                <a:cxn ang="0">
                  <a:pos x="connsiteX0" y="connsiteY0"/>
                </a:cxn>
                <a:cxn ang="0">
                  <a:pos x="connsiteX1" y="connsiteY1"/>
                </a:cxn>
                <a:cxn ang="0">
                  <a:pos x="connsiteX2" y="connsiteY2"/>
                </a:cxn>
                <a:cxn ang="0">
                  <a:pos x="connsiteX3" y="connsiteY3"/>
                </a:cxn>
              </a:cxnLst>
              <a:rect l="l" t="t" r="r" b="b"/>
              <a:pathLst>
                <a:path w="1874" h="1499">
                  <a:moveTo>
                    <a:pt x="0" y="1499"/>
                  </a:moveTo>
                  <a:lnTo>
                    <a:pt x="0" y="1499"/>
                  </a:lnTo>
                  <a:cubicBezTo>
                    <a:pt x="562" y="937"/>
                    <a:pt x="1200" y="425"/>
                    <a:pt x="1874" y="0"/>
                  </a:cubicBezTo>
                  <a:cubicBezTo>
                    <a:pt x="1200" y="425"/>
                    <a:pt x="562" y="937"/>
                    <a:pt x="0" y="1499"/>
                  </a:cubicBezTo>
                  <a:close/>
                </a:path>
              </a:pathLst>
            </a:custGeom>
            <a:solidFill>
              <a:srgbClr val="000000"/>
            </a:solidFill>
            <a:ln w="12483" cap="flat">
              <a:noFill/>
              <a:prstDash val="solid"/>
              <a:miter/>
            </a:ln>
          </p:spPr>
          <p:txBody>
            <a:bodyPr rtlCol="0" anchor="ctr"/>
            <a:lstStyle/>
            <a:p>
              <a:endParaRPr lang="en-US" dirty="0"/>
            </a:p>
          </p:txBody>
        </p:sp>
        <p:sp>
          <p:nvSpPr>
            <p:cNvPr id="1607" name="Freeform: Shape 1606">
              <a:extLst>
                <a:ext uri="{FF2B5EF4-FFF2-40B4-BE49-F238E27FC236}">
                  <a16:creationId xmlns:a16="http://schemas.microsoft.com/office/drawing/2014/main" id="{A3A10D2C-0278-4B9C-813C-5561E6FC6FDD}"/>
                </a:ext>
              </a:extLst>
            </p:cNvPr>
            <p:cNvSpPr/>
            <p:nvPr/>
          </p:nvSpPr>
          <p:spPr>
            <a:xfrm>
              <a:off x="9145829" y="2574230"/>
              <a:ext cx="65777" cy="66984"/>
            </a:xfrm>
            <a:custGeom>
              <a:avLst/>
              <a:gdLst>
                <a:gd name="connsiteX0" fmla="*/ 61349 w 65777"/>
                <a:gd name="connsiteY0" fmla="*/ 65724 h 66984"/>
                <a:gd name="connsiteX1" fmla="*/ 61349 w 65777"/>
                <a:gd name="connsiteY1" fmla="*/ 65724 h 66984"/>
                <a:gd name="connsiteX2" fmla="*/ 63847 w 65777"/>
                <a:gd name="connsiteY2" fmla="*/ 63725 h 66984"/>
                <a:gd name="connsiteX3" fmla="*/ 63847 w 65777"/>
                <a:gd name="connsiteY3" fmla="*/ 63725 h 66984"/>
                <a:gd name="connsiteX4" fmla="*/ 63847 w 65777"/>
                <a:gd name="connsiteY4" fmla="*/ 63725 h 66984"/>
                <a:gd name="connsiteX5" fmla="*/ 65721 w 65777"/>
                <a:gd name="connsiteY5" fmla="*/ 60226 h 66984"/>
                <a:gd name="connsiteX6" fmla="*/ 65721 w 65777"/>
                <a:gd name="connsiteY6" fmla="*/ 58477 h 66984"/>
                <a:gd name="connsiteX7" fmla="*/ 65721 w 65777"/>
                <a:gd name="connsiteY7" fmla="*/ 56103 h 66984"/>
                <a:gd name="connsiteX8" fmla="*/ 65721 w 65777"/>
                <a:gd name="connsiteY8" fmla="*/ 53854 h 66984"/>
                <a:gd name="connsiteX9" fmla="*/ 64472 w 65777"/>
                <a:gd name="connsiteY9" fmla="*/ 50355 h 66984"/>
                <a:gd name="connsiteX10" fmla="*/ 64472 w 65777"/>
                <a:gd name="connsiteY10" fmla="*/ 50355 h 66984"/>
                <a:gd name="connsiteX11" fmla="*/ 63597 w 65777"/>
                <a:gd name="connsiteY11" fmla="*/ 48856 h 66984"/>
                <a:gd name="connsiteX12" fmla="*/ 63597 w 65777"/>
                <a:gd name="connsiteY12" fmla="*/ 48856 h 66984"/>
                <a:gd name="connsiteX13" fmla="*/ 23615 w 65777"/>
                <a:gd name="connsiteY13" fmla="*/ 0 h 66984"/>
                <a:gd name="connsiteX14" fmla="*/ 11120 w 65777"/>
                <a:gd name="connsiteY14" fmla="*/ 6123 h 66984"/>
                <a:gd name="connsiteX15" fmla="*/ 225 w 65777"/>
                <a:gd name="connsiteY15" fmla="*/ 1500 h 66984"/>
                <a:gd name="connsiteX16" fmla="*/ 0 w 65777"/>
                <a:gd name="connsiteY16" fmla="*/ 875 h 66984"/>
                <a:gd name="connsiteX17" fmla="*/ 1374 w 65777"/>
                <a:gd name="connsiteY17" fmla="*/ 3624 h 66984"/>
                <a:gd name="connsiteX18" fmla="*/ 41482 w 65777"/>
                <a:gd name="connsiteY18" fmla="*/ 52604 h 66984"/>
                <a:gd name="connsiteX19" fmla="*/ 50978 w 65777"/>
                <a:gd name="connsiteY19" fmla="*/ 64100 h 66984"/>
                <a:gd name="connsiteX20" fmla="*/ 61349 w 65777"/>
                <a:gd name="connsiteY20" fmla="*/ 65724 h 6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777" h="66984">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w="12483" cap="flat">
              <a:noFill/>
              <a:prstDash val="solid"/>
              <a:miter/>
            </a:ln>
          </p:spPr>
          <p:txBody>
            <a:bodyPr rtlCol="0" anchor="ctr"/>
            <a:lstStyle/>
            <a:p>
              <a:endParaRPr lang="en-US" dirty="0"/>
            </a:p>
          </p:txBody>
        </p:sp>
        <p:sp>
          <p:nvSpPr>
            <p:cNvPr id="1608" name="Freeform: Shape 1607">
              <a:extLst>
                <a:ext uri="{FF2B5EF4-FFF2-40B4-BE49-F238E27FC236}">
                  <a16:creationId xmlns:a16="http://schemas.microsoft.com/office/drawing/2014/main" id="{10DAFC4C-0E6C-4175-88A3-F15AAE07BA6F}"/>
                </a:ext>
              </a:extLst>
            </p:cNvPr>
            <p:cNvSpPr/>
            <p:nvPr/>
          </p:nvSpPr>
          <p:spPr>
            <a:xfrm>
              <a:off x="9202501" y="2529498"/>
              <a:ext cx="1052" cy="4873"/>
            </a:xfrm>
            <a:custGeom>
              <a:avLst/>
              <a:gdLst>
                <a:gd name="connsiteX0" fmla="*/ 178 w 1052"/>
                <a:gd name="connsiteY0" fmla="*/ 3873 h 4873"/>
                <a:gd name="connsiteX1" fmla="*/ 178 w 1052"/>
                <a:gd name="connsiteY1" fmla="*/ 0 h 4873"/>
                <a:gd name="connsiteX2" fmla="*/ 178 w 1052"/>
                <a:gd name="connsiteY2" fmla="*/ 4873 h 4873"/>
                <a:gd name="connsiteX3" fmla="*/ 1053 w 1052"/>
                <a:gd name="connsiteY3" fmla="*/ 4873 h 4873"/>
                <a:gd name="connsiteX4" fmla="*/ 178 w 1052"/>
                <a:gd name="connsiteY4" fmla="*/ 3873 h 4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 h="4873">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w="12483" cap="flat">
              <a:noFill/>
              <a:prstDash val="solid"/>
              <a:miter/>
            </a:ln>
          </p:spPr>
          <p:txBody>
            <a:bodyPr rtlCol="0" anchor="ctr"/>
            <a:lstStyle/>
            <a:p>
              <a:endParaRPr lang="en-US" dirty="0"/>
            </a:p>
          </p:txBody>
        </p:sp>
        <p:sp>
          <p:nvSpPr>
            <p:cNvPr id="1609" name="Freeform: Shape 1608">
              <a:extLst>
                <a:ext uri="{FF2B5EF4-FFF2-40B4-BE49-F238E27FC236}">
                  <a16:creationId xmlns:a16="http://schemas.microsoft.com/office/drawing/2014/main" id="{AD8EDB2F-F713-46F8-BA3A-B47DA884BE7D}"/>
                </a:ext>
              </a:extLst>
            </p:cNvPr>
            <p:cNvSpPr/>
            <p:nvPr/>
          </p:nvSpPr>
          <p:spPr>
            <a:xfrm>
              <a:off x="9202751" y="2255232"/>
              <a:ext cx="549940" cy="278764"/>
            </a:xfrm>
            <a:custGeom>
              <a:avLst/>
              <a:gdLst>
                <a:gd name="connsiteX0" fmla="*/ 303 w 549940"/>
                <a:gd name="connsiteY0" fmla="*/ 278764 h 278764"/>
                <a:gd name="connsiteX1" fmla="*/ 5426 w 549940"/>
                <a:gd name="connsiteY1" fmla="*/ 276265 h 278764"/>
                <a:gd name="connsiteX2" fmla="*/ 7050 w 549940"/>
                <a:gd name="connsiteY2" fmla="*/ 275515 h 278764"/>
                <a:gd name="connsiteX3" fmla="*/ 7050 w 549940"/>
                <a:gd name="connsiteY3" fmla="*/ 275515 h 278764"/>
                <a:gd name="connsiteX4" fmla="*/ 7050 w 549940"/>
                <a:gd name="connsiteY4" fmla="*/ 272891 h 278764"/>
                <a:gd name="connsiteX5" fmla="*/ 8962 w 549940"/>
                <a:gd name="connsiteY5" fmla="*/ 272554 h 278764"/>
                <a:gd name="connsiteX6" fmla="*/ 9299 w 549940"/>
                <a:gd name="connsiteY6" fmla="*/ 272891 h 278764"/>
                <a:gd name="connsiteX7" fmla="*/ 10299 w 549940"/>
                <a:gd name="connsiteY7" fmla="*/ 274016 h 278764"/>
                <a:gd name="connsiteX8" fmla="*/ 12298 w 549940"/>
                <a:gd name="connsiteY8" fmla="*/ 273141 h 278764"/>
                <a:gd name="connsiteX9" fmla="*/ 23168 w 549940"/>
                <a:gd name="connsiteY9" fmla="*/ 277365 h 278764"/>
                <a:gd name="connsiteX10" fmla="*/ 23543 w 549940"/>
                <a:gd name="connsiteY10" fmla="*/ 278389 h 278764"/>
                <a:gd name="connsiteX11" fmla="*/ 549940 w 549940"/>
                <a:gd name="connsiteY11" fmla="*/ 23241 h 278764"/>
                <a:gd name="connsiteX12" fmla="*/ 549316 w 549940"/>
                <a:gd name="connsiteY12" fmla="*/ 19992 h 278764"/>
                <a:gd name="connsiteX13" fmla="*/ 549316 w 549940"/>
                <a:gd name="connsiteY13" fmla="*/ 7497 h 278764"/>
                <a:gd name="connsiteX14" fmla="*/ 549316 w 549940"/>
                <a:gd name="connsiteY14" fmla="*/ 0 h 278764"/>
                <a:gd name="connsiteX15" fmla="*/ 4926 w 549940"/>
                <a:gd name="connsiteY15" fmla="*/ 263645 h 278764"/>
                <a:gd name="connsiteX16" fmla="*/ 4926 w 549940"/>
                <a:gd name="connsiteY16" fmla="*/ 263645 h 278764"/>
                <a:gd name="connsiteX17" fmla="*/ 3177 w 549940"/>
                <a:gd name="connsiteY17" fmla="*/ 264895 h 278764"/>
                <a:gd name="connsiteX18" fmla="*/ 2052 w 549940"/>
                <a:gd name="connsiteY18" fmla="*/ 266019 h 278764"/>
                <a:gd name="connsiteX19" fmla="*/ 1053 w 549940"/>
                <a:gd name="connsiteY19" fmla="*/ 267768 h 278764"/>
                <a:gd name="connsiteX20" fmla="*/ 178 w 549940"/>
                <a:gd name="connsiteY20" fmla="*/ 269518 h 278764"/>
                <a:gd name="connsiteX21" fmla="*/ 178 w 549940"/>
                <a:gd name="connsiteY21" fmla="*/ 271392 h 278764"/>
                <a:gd name="connsiteX22" fmla="*/ 178 w 549940"/>
                <a:gd name="connsiteY22" fmla="*/ 273641 h 278764"/>
                <a:gd name="connsiteX23" fmla="*/ 178 w 549940"/>
                <a:gd name="connsiteY23" fmla="*/ 277514 h 278764"/>
                <a:gd name="connsiteX24" fmla="*/ 303 w 549940"/>
                <a:gd name="connsiteY24" fmla="*/ 278764 h 2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9940" h="278764">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w="12483" cap="flat">
              <a:noFill/>
              <a:prstDash val="solid"/>
              <a:miter/>
            </a:ln>
          </p:spPr>
          <p:txBody>
            <a:bodyPr rtlCol="0" anchor="ctr"/>
            <a:lstStyle/>
            <a:p>
              <a:endParaRPr lang="en-US" dirty="0"/>
            </a:p>
          </p:txBody>
        </p:sp>
        <p:sp>
          <p:nvSpPr>
            <p:cNvPr id="1610" name="Freeform: Shape 1609">
              <a:extLst>
                <a:ext uri="{FF2B5EF4-FFF2-40B4-BE49-F238E27FC236}">
                  <a16:creationId xmlns:a16="http://schemas.microsoft.com/office/drawing/2014/main" id="{0DA1288E-7E7E-470F-BFDE-724069C51B51}"/>
                </a:ext>
              </a:extLst>
            </p:cNvPr>
            <p:cNvSpPr/>
            <p:nvPr/>
          </p:nvSpPr>
          <p:spPr>
            <a:xfrm>
              <a:off x="9266901" y="2596721"/>
              <a:ext cx="82058" cy="100669"/>
            </a:xfrm>
            <a:custGeom>
              <a:avLst/>
              <a:gdLst>
                <a:gd name="connsiteX0" fmla="*/ 2249 w 82058"/>
                <a:gd name="connsiteY0" fmla="*/ 3249 h 100669"/>
                <a:gd name="connsiteX1" fmla="*/ 337 w 82058"/>
                <a:gd name="connsiteY1" fmla="*/ 3586 h 100669"/>
                <a:gd name="connsiteX2" fmla="*/ 0 w 82058"/>
                <a:gd name="connsiteY2" fmla="*/ 3249 h 100669"/>
                <a:gd name="connsiteX3" fmla="*/ 2874 w 82058"/>
                <a:gd name="connsiteY3" fmla="*/ 6747 h 100669"/>
                <a:gd name="connsiteX4" fmla="*/ 80090 w 82058"/>
                <a:gd name="connsiteY4" fmla="*/ 100585 h 100669"/>
                <a:gd name="connsiteX5" fmla="*/ 80090 w 82058"/>
                <a:gd name="connsiteY5" fmla="*/ 100585 h 100669"/>
                <a:gd name="connsiteX6" fmla="*/ 80090 w 82058"/>
                <a:gd name="connsiteY6" fmla="*/ 100585 h 100669"/>
                <a:gd name="connsiteX7" fmla="*/ 80090 w 82058"/>
                <a:gd name="connsiteY7" fmla="*/ 100585 h 100669"/>
                <a:gd name="connsiteX8" fmla="*/ 80715 w 82058"/>
                <a:gd name="connsiteY8" fmla="*/ 100585 h 100669"/>
                <a:gd name="connsiteX9" fmla="*/ 81590 w 82058"/>
                <a:gd name="connsiteY9" fmla="*/ 100585 h 100669"/>
                <a:gd name="connsiteX10" fmla="*/ 81590 w 82058"/>
                <a:gd name="connsiteY10" fmla="*/ 97836 h 100669"/>
                <a:gd name="connsiteX11" fmla="*/ 80840 w 82058"/>
                <a:gd name="connsiteY11" fmla="*/ 96961 h 100669"/>
                <a:gd name="connsiteX12" fmla="*/ 999 w 82058"/>
                <a:gd name="connsiteY12" fmla="*/ 0 h 100669"/>
                <a:gd name="connsiteX13" fmla="*/ 2424 w 82058"/>
                <a:gd name="connsiteY13" fmla="*/ 2836 h 100669"/>
                <a:gd name="connsiteX14" fmla="*/ 2249 w 82058"/>
                <a:gd name="connsiteY14" fmla="*/ 3249 h 10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058" h="100669">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w="12483" cap="flat">
              <a:noFill/>
              <a:prstDash val="solid"/>
              <a:miter/>
            </a:ln>
          </p:spPr>
          <p:txBody>
            <a:bodyPr rtlCol="0" anchor="ctr"/>
            <a:lstStyle/>
            <a:p>
              <a:endParaRPr lang="en-US" dirty="0"/>
            </a:p>
          </p:txBody>
        </p:sp>
        <p:sp>
          <p:nvSpPr>
            <p:cNvPr id="1611" name="Freeform: Shape 1610">
              <a:extLst>
                <a:ext uri="{FF2B5EF4-FFF2-40B4-BE49-F238E27FC236}">
                  <a16:creationId xmlns:a16="http://schemas.microsoft.com/office/drawing/2014/main" id="{DBCF72BE-F357-4E01-A6E4-FBE4582388BE}"/>
                </a:ext>
              </a:extLst>
            </p:cNvPr>
            <p:cNvSpPr/>
            <p:nvPr/>
          </p:nvSpPr>
          <p:spPr>
            <a:xfrm>
              <a:off x="10199998" y="2144027"/>
              <a:ext cx="85565" cy="95006"/>
            </a:xfrm>
            <a:custGeom>
              <a:avLst/>
              <a:gdLst>
                <a:gd name="connsiteX0" fmla="*/ 1124 w 85565"/>
                <a:gd name="connsiteY0" fmla="*/ 1749 h 95006"/>
                <a:gd name="connsiteX1" fmla="*/ 0 w 85565"/>
                <a:gd name="connsiteY1" fmla="*/ 1749 h 95006"/>
                <a:gd name="connsiteX2" fmla="*/ 0 w 85565"/>
                <a:gd name="connsiteY2" fmla="*/ 1749 h 95006"/>
                <a:gd name="connsiteX3" fmla="*/ 750 w 85565"/>
                <a:gd name="connsiteY3" fmla="*/ 2624 h 95006"/>
                <a:gd name="connsiteX4" fmla="*/ 81715 w 85565"/>
                <a:gd name="connsiteY4" fmla="*/ 92463 h 95006"/>
                <a:gd name="connsiteX5" fmla="*/ 83589 w 85565"/>
                <a:gd name="connsiteY5" fmla="*/ 94587 h 95006"/>
                <a:gd name="connsiteX6" fmla="*/ 85351 w 85565"/>
                <a:gd name="connsiteY6" fmla="*/ 94700 h 95006"/>
                <a:gd name="connsiteX7" fmla="*/ 85463 w 85565"/>
                <a:gd name="connsiteY7" fmla="*/ 94587 h 95006"/>
                <a:gd name="connsiteX8" fmla="*/ 85463 w 85565"/>
                <a:gd name="connsiteY8" fmla="*/ 94587 h 95006"/>
                <a:gd name="connsiteX9" fmla="*/ 85463 w 85565"/>
                <a:gd name="connsiteY9" fmla="*/ 94587 h 95006"/>
                <a:gd name="connsiteX10" fmla="*/ 85463 w 85565"/>
                <a:gd name="connsiteY10" fmla="*/ 93963 h 95006"/>
                <a:gd name="connsiteX11" fmla="*/ 85463 w 85565"/>
                <a:gd name="connsiteY11" fmla="*/ 93213 h 95006"/>
                <a:gd name="connsiteX12" fmla="*/ 85463 w 85565"/>
                <a:gd name="connsiteY12" fmla="*/ 93213 h 95006"/>
                <a:gd name="connsiteX13" fmla="*/ 85463 w 85565"/>
                <a:gd name="connsiteY13" fmla="*/ 93213 h 95006"/>
                <a:gd name="connsiteX14" fmla="*/ 82839 w 85565"/>
                <a:gd name="connsiteY14" fmla="*/ 90214 h 95006"/>
                <a:gd name="connsiteX15" fmla="*/ 2499 w 85565"/>
                <a:gd name="connsiteY15" fmla="*/ 1000 h 95006"/>
                <a:gd name="connsiteX16" fmla="*/ 2499 w 85565"/>
                <a:gd name="connsiteY16" fmla="*/ 0 h 95006"/>
                <a:gd name="connsiteX17" fmla="*/ 1124 w 85565"/>
                <a:gd name="connsiteY17" fmla="*/ 1749 h 9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65" h="95006">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w="12483" cap="flat">
              <a:noFill/>
              <a:prstDash val="solid"/>
              <a:miter/>
            </a:ln>
          </p:spPr>
          <p:txBody>
            <a:bodyPr rtlCol="0" anchor="ctr"/>
            <a:lstStyle/>
            <a:p>
              <a:endParaRPr lang="en-US" dirty="0"/>
            </a:p>
          </p:txBody>
        </p:sp>
        <p:sp>
          <p:nvSpPr>
            <p:cNvPr id="1612" name="Freeform: Shape 1611">
              <a:extLst>
                <a:ext uri="{FF2B5EF4-FFF2-40B4-BE49-F238E27FC236}">
                  <a16:creationId xmlns:a16="http://schemas.microsoft.com/office/drawing/2014/main" id="{935F41D8-CFF0-4450-9789-F625393296D9}"/>
                </a:ext>
              </a:extLst>
            </p:cNvPr>
            <p:cNvSpPr/>
            <p:nvPr/>
          </p:nvSpPr>
          <p:spPr>
            <a:xfrm>
              <a:off x="9286892" y="3055039"/>
              <a:ext cx="1499" cy="74"/>
            </a:xfrm>
            <a:custGeom>
              <a:avLst/>
              <a:gdLst>
                <a:gd name="connsiteX0" fmla="*/ 0 w 1499"/>
                <a:gd name="connsiteY0" fmla="*/ 0 h 74"/>
                <a:gd name="connsiteX1" fmla="*/ 1500 w 1499"/>
                <a:gd name="connsiteY1" fmla="*/ 0 h 74"/>
                <a:gd name="connsiteX2" fmla="*/ 1500 w 1499"/>
                <a:gd name="connsiteY2" fmla="*/ 0 h 74"/>
                <a:gd name="connsiteX3" fmla="*/ 0 w 1499"/>
                <a:gd name="connsiteY3" fmla="*/ 0 h 74"/>
              </a:gdLst>
              <a:ahLst/>
              <a:cxnLst>
                <a:cxn ang="0">
                  <a:pos x="connsiteX0" y="connsiteY0"/>
                </a:cxn>
                <a:cxn ang="0">
                  <a:pos x="connsiteX1" y="connsiteY1"/>
                </a:cxn>
                <a:cxn ang="0">
                  <a:pos x="connsiteX2" y="connsiteY2"/>
                </a:cxn>
                <a:cxn ang="0">
                  <a:pos x="connsiteX3" y="connsiteY3"/>
                </a:cxn>
              </a:cxnLst>
              <a:rect l="l" t="t" r="r" b="b"/>
              <a:pathLst>
                <a:path w="1499" h="74">
                  <a:moveTo>
                    <a:pt x="0" y="0"/>
                  </a:moveTo>
                  <a:lnTo>
                    <a:pt x="1500" y="0"/>
                  </a:lnTo>
                  <a:lnTo>
                    <a:pt x="1500" y="0"/>
                  </a:lnTo>
                  <a:cubicBezTo>
                    <a:pt x="1000" y="100"/>
                    <a:pt x="500" y="100"/>
                    <a:pt x="0" y="0"/>
                  </a:cubicBezTo>
                  <a:close/>
                </a:path>
              </a:pathLst>
            </a:custGeom>
            <a:solidFill>
              <a:srgbClr val="000000"/>
            </a:solidFill>
            <a:ln w="12483" cap="flat">
              <a:noFill/>
              <a:prstDash val="solid"/>
              <a:miter/>
            </a:ln>
          </p:spPr>
          <p:txBody>
            <a:bodyPr rtlCol="0" anchor="ctr"/>
            <a:lstStyle/>
            <a:p>
              <a:endParaRPr lang="en-US" dirty="0"/>
            </a:p>
          </p:txBody>
        </p:sp>
        <p:sp>
          <p:nvSpPr>
            <p:cNvPr id="1613" name="Freeform: Shape 1612">
              <a:extLst>
                <a:ext uri="{FF2B5EF4-FFF2-40B4-BE49-F238E27FC236}">
                  <a16:creationId xmlns:a16="http://schemas.microsoft.com/office/drawing/2014/main" id="{E58AD18C-DD59-48EC-8428-68FC64D7F07A}"/>
                </a:ext>
              </a:extLst>
            </p:cNvPr>
            <p:cNvSpPr/>
            <p:nvPr/>
          </p:nvSpPr>
          <p:spPr>
            <a:xfrm>
              <a:off x="9280391" y="3066034"/>
              <a:ext cx="22163" cy="123179"/>
            </a:xfrm>
            <a:custGeom>
              <a:avLst/>
              <a:gdLst>
                <a:gd name="connsiteX0" fmla="*/ 11999 w 22163"/>
                <a:gd name="connsiteY0" fmla="*/ 123076 h 123179"/>
                <a:gd name="connsiteX1" fmla="*/ 13623 w 22163"/>
                <a:gd name="connsiteY1" fmla="*/ 123076 h 123179"/>
                <a:gd name="connsiteX2" fmla="*/ 15123 w 22163"/>
                <a:gd name="connsiteY2" fmla="*/ 123076 h 123179"/>
                <a:gd name="connsiteX3" fmla="*/ 22120 w 22163"/>
                <a:gd name="connsiteY3" fmla="*/ 112205 h 123179"/>
                <a:gd name="connsiteX4" fmla="*/ 22120 w 22163"/>
                <a:gd name="connsiteY4" fmla="*/ 108207 h 123179"/>
                <a:gd name="connsiteX5" fmla="*/ 22120 w 22163"/>
                <a:gd name="connsiteY5" fmla="*/ 96836 h 123179"/>
                <a:gd name="connsiteX6" fmla="*/ 19121 w 22163"/>
                <a:gd name="connsiteY6" fmla="*/ 27989 h 123179"/>
                <a:gd name="connsiteX7" fmla="*/ 2503 w 22163"/>
                <a:gd name="connsiteY7" fmla="*/ 7247 h 123179"/>
                <a:gd name="connsiteX8" fmla="*/ 4 w 22163"/>
                <a:gd name="connsiteY8" fmla="*/ 0 h 123179"/>
                <a:gd name="connsiteX9" fmla="*/ 4 w 22163"/>
                <a:gd name="connsiteY9" fmla="*/ 0 h 123179"/>
                <a:gd name="connsiteX10" fmla="*/ 5002 w 22163"/>
                <a:gd name="connsiteY10" fmla="*/ 112455 h 123179"/>
                <a:gd name="connsiteX11" fmla="*/ 5002 w 22163"/>
                <a:gd name="connsiteY11" fmla="*/ 114080 h 123179"/>
                <a:gd name="connsiteX12" fmla="*/ 5002 w 22163"/>
                <a:gd name="connsiteY12" fmla="*/ 116204 h 123179"/>
                <a:gd name="connsiteX13" fmla="*/ 5002 w 22163"/>
                <a:gd name="connsiteY13" fmla="*/ 116204 h 123179"/>
                <a:gd name="connsiteX14" fmla="*/ 6002 w 22163"/>
                <a:gd name="connsiteY14" fmla="*/ 118078 h 123179"/>
                <a:gd name="connsiteX15" fmla="*/ 11999 w 22163"/>
                <a:gd name="connsiteY15" fmla="*/ 123076 h 12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3" h="123179">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w="12483" cap="flat">
              <a:noFill/>
              <a:prstDash val="solid"/>
              <a:miter/>
            </a:ln>
          </p:spPr>
          <p:txBody>
            <a:bodyPr rtlCol="0" anchor="ctr"/>
            <a:lstStyle/>
            <a:p>
              <a:endParaRPr lang="en-US" dirty="0"/>
            </a:p>
          </p:txBody>
        </p:sp>
        <p:sp>
          <p:nvSpPr>
            <p:cNvPr id="1614" name="Freeform: Shape 1613">
              <a:extLst>
                <a:ext uri="{FF2B5EF4-FFF2-40B4-BE49-F238E27FC236}">
                  <a16:creationId xmlns:a16="http://schemas.microsoft.com/office/drawing/2014/main" id="{941E4F8C-3260-4A5B-AB21-9ED10149F778}"/>
                </a:ext>
              </a:extLst>
            </p:cNvPr>
            <p:cNvSpPr/>
            <p:nvPr/>
          </p:nvSpPr>
          <p:spPr>
            <a:xfrm>
              <a:off x="9223295" y="2543867"/>
              <a:ext cx="45948" cy="56190"/>
            </a:xfrm>
            <a:custGeom>
              <a:avLst/>
              <a:gdLst>
                <a:gd name="connsiteX0" fmla="*/ 41857 w 45948"/>
                <a:gd name="connsiteY0" fmla="*/ 53979 h 56190"/>
                <a:gd name="connsiteX1" fmla="*/ 43232 w 45948"/>
                <a:gd name="connsiteY1" fmla="*/ 55603 h 56190"/>
                <a:gd name="connsiteX2" fmla="*/ 43232 w 45948"/>
                <a:gd name="connsiteY2" fmla="*/ 55603 h 56190"/>
                <a:gd name="connsiteX3" fmla="*/ 45143 w 45948"/>
                <a:gd name="connsiteY3" fmla="*/ 55940 h 56190"/>
                <a:gd name="connsiteX4" fmla="*/ 45481 w 45948"/>
                <a:gd name="connsiteY4" fmla="*/ 55603 h 56190"/>
                <a:gd name="connsiteX5" fmla="*/ 45481 w 45948"/>
                <a:gd name="connsiteY5" fmla="*/ 52854 h 56190"/>
                <a:gd name="connsiteX6" fmla="*/ 2249 w 45948"/>
                <a:gd name="connsiteY6" fmla="*/ 0 h 56190"/>
                <a:gd name="connsiteX7" fmla="*/ 0 w 45948"/>
                <a:gd name="connsiteY7" fmla="*/ 2624 h 5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48" h="5619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w="12483" cap="flat">
              <a:noFill/>
              <a:prstDash val="solid"/>
              <a:miter/>
            </a:ln>
          </p:spPr>
          <p:txBody>
            <a:bodyPr rtlCol="0" anchor="ctr"/>
            <a:lstStyle/>
            <a:p>
              <a:endParaRPr lang="en-US" dirty="0"/>
            </a:p>
          </p:txBody>
        </p:sp>
        <p:sp>
          <p:nvSpPr>
            <p:cNvPr id="1615" name="Freeform: Shape 1614">
              <a:extLst>
                <a:ext uri="{FF2B5EF4-FFF2-40B4-BE49-F238E27FC236}">
                  <a16:creationId xmlns:a16="http://schemas.microsoft.com/office/drawing/2014/main" id="{90D53A64-1CA1-4497-9376-5B910EE1DFCB}"/>
                </a:ext>
              </a:extLst>
            </p:cNvPr>
            <p:cNvSpPr/>
            <p:nvPr/>
          </p:nvSpPr>
          <p:spPr>
            <a:xfrm>
              <a:off x="9209351" y="2527411"/>
              <a:ext cx="3698" cy="3211"/>
            </a:xfrm>
            <a:custGeom>
              <a:avLst/>
              <a:gdLst>
                <a:gd name="connsiteX0" fmla="*/ 2699 w 3698"/>
                <a:gd name="connsiteY0" fmla="*/ 588 h 3211"/>
                <a:gd name="connsiteX1" fmla="*/ 787 w 3698"/>
                <a:gd name="connsiteY1" fmla="*/ 250 h 3211"/>
                <a:gd name="connsiteX2" fmla="*/ 450 w 3698"/>
                <a:gd name="connsiteY2" fmla="*/ 588 h 3211"/>
                <a:gd name="connsiteX3" fmla="*/ 450 w 3698"/>
                <a:gd name="connsiteY3" fmla="*/ 3212 h 3211"/>
                <a:gd name="connsiteX4" fmla="*/ 450 w 3698"/>
                <a:gd name="connsiteY4" fmla="*/ 3212 h 3211"/>
                <a:gd name="connsiteX5" fmla="*/ 3699 w 3698"/>
                <a:gd name="connsiteY5" fmla="*/ 1587 h 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 h="3211">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w="12483" cap="flat">
              <a:noFill/>
              <a:prstDash val="solid"/>
              <a:miter/>
            </a:ln>
          </p:spPr>
          <p:txBody>
            <a:bodyPr rtlCol="0" anchor="ctr"/>
            <a:lstStyle/>
            <a:p>
              <a:endParaRPr lang="en-US" dirty="0"/>
            </a:p>
          </p:txBody>
        </p:sp>
        <p:sp>
          <p:nvSpPr>
            <p:cNvPr id="1616" name="Freeform: Shape 1615">
              <a:extLst>
                <a:ext uri="{FF2B5EF4-FFF2-40B4-BE49-F238E27FC236}">
                  <a16:creationId xmlns:a16="http://schemas.microsoft.com/office/drawing/2014/main" id="{F4A1EBAC-14DA-41A3-A80A-294644EDCF36}"/>
                </a:ext>
              </a:extLst>
            </p:cNvPr>
            <p:cNvSpPr/>
            <p:nvPr/>
          </p:nvSpPr>
          <p:spPr>
            <a:xfrm>
              <a:off x="11497949" y="2024699"/>
              <a:ext cx="43219" cy="40858"/>
            </a:xfrm>
            <a:custGeom>
              <a:avLst/>
              <a:gdLst>
                <a:gd name="connsiteX0" fmla="*/ 2612 w 43219"/>
                <a:gd name="connsiteY0" fmla="*/ 18493 h 40858"/>
                <a:gd name="connsiteX1" fmla="*/ 6735 w 43219"/>
                <a:gd name="connsiteY1" fmla="*/ 22741 h 40858"/>
                <a:gd name="connsiteX2" fmla="*/ 24602 w 43219"/>
                <a:gd name="connsiteY2" fmla="*/ 40859 h 40858"/>
                <a:gd name="connsiteX3" fmla="*/ 31974 w 43219"/>
                <a:gd name="connsiteY3" fmla="*/ 37235 h 40858"/>
                <a:gd name="connsiteX4" fmla="*/ 32974 w 43219"/>
                <a:gd name="connsiteY4" fmla="*/ 35111 h 40858"/>
                <a:gd name="connsiteX5" fmla="*/ 42595 w 43219"/>
                <a:gd name="connsiteY5" fmla="*/ 31862 h 40858"/>
                <a:gd name="connsiteX6" fmla="*/ 43219 w 43219"/>
                <a:gd name="connsiteY6" fmla="*/ 31862 h 40858"/>
                <a:gd name="connsiteX7" fmla="*/ 15106 w 43219"/>
                <a:gd name="connsiteY7" fmla="*/ 1874 h 40858"/>
                <a:gd name="connsiteX8" fmla="*/ 13982 w 43219"/>
                <a:gd name="connsiteY8" fmla="*/ 1125 h 40858"/>
                <a:gd name="connsiteX9" fmla="*/ 12358 w 43219"/>
                <a:gd name="connsiteY9" fmla="*/ 0 h 40858"/>
                <a:gd name="connsiteX10" fmla="*/ 10733 w 43219"/>
                <a:gd name="connsiteY10" fmla="*/ 0 h 40858"/>
                <a:gd name="connsiteX11" fmla="*/ 8984 w 43219"/>
                <a:gd name="connsiteY11" fmla="*/ 0 h 40858"/>
                <a:gd name="connsiteX12" fmla="*/ 7235 w 43219"/>
                <a:gd name="connsiteY12" fmla="*/ 0 h 40858"/>
                <a:gd name="connsiteX13" fmla="*/ 2487 w 43219"/>
                <a:gd name="connsiteY13" fmla="*/ 3374 h 40858"/>
                <a:gd name="connsiteX14" fmla="*/ 2612 w 43219"/>
                <a:gd name="connsiteY14" fmla="*/ 18493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219" h="40858">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w="12483" cap="flat">
              <a:noFill/>
              <a:prstDash val="solid"/>
              <a:miter/>
            </a:ln>
          </p:spPr>
          <p:txBody>
            <a:bodyPr rtlCol="0" anchor="ctr"/>
            <a:lstStyle/>
            <a:p>
              <a:endParaRPr lang="en-US" dirty="0"/>
            </a:p>
          </p:txBody>
        </p:sp>
        <p:sp>
          <p:nvSpPr>
            <p:cNvPr id="1617" name="Freeform: Shape 1616">
              <a:extLst>
                <a:ext uri="{FF2B5EF4-FFF2-40B4-BE49-F238E27FC236}">
                  <a16:creationId xmlns:a16="http://schemas.microsoft.com/office/drawing/2014/main" id="{CBBFDEFA-8BBF-4A26-BD1C-FE7DF5CCAA8D}"/>
                </a:ext>
              </a:extLst>
            </p:cNvPr>
            <p:cNvSpPr/>
            <p:nvPr/>
          </p:nvSpPr>
          <p:spPr>
            <a:xfrm>
              <a:off x="11530423" y="2056010"/>
              <a:ext cx="10620" cy="5924"/>
            </a:xfrm>
            <a:custGeom>
              <a:avLst/>
              <a:gdLst>
                <a:gd name="connsiteX0" fmla="*/ 999 w 10620"/>
                <a:gd name="connsiteY0" fmla="*/ 3800 h 5924"/>
                <a:gd name="connsiteX1" fmla="*/ 0 w 10620"/>
                <a:gd name="connsiteY1" fmla="*/ 5925 h 5924"/>
                <a:gd name="connsiteX2" fmla="*/ 6247 w 10620"/>
                <a:gd name="connsiteY2" fmla="*/ 2801 h 5924"/>
                <a:gd name="connsiteX3" fmla="*/ 10620 w 10620"/>
                <a:gd name="connsiteY3" fmla="*/ 552 h 5924"/>
                <a:gd name="connsiteX4" fmla="*/ 999 w 10620"/>
                <a:gd name="connsiteY4" fmla="*/ 3800 h 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20" h="5924">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w="12483" cap="flat">
              <a:noFill/>
              <a:prstDash val="solid"/>
              <a:miter/>
            </a:ln>
          </p:spPr>
          <p:txBody>
            <a:bodyPr rtlCol="0" anchor="ctr"/>
            <a:lstStyle/>
            <a:p>
              <a:endParaRPr lang="en-US" dirty="0"/>
            </a:p>
          </p:txBody>
        </p:sp>
        <p:sp>
          <p:nvSpPr>
            <p:cNvPr id="1618" name="Freeform: Shape 1617">
              <a:extLst>
                <a:ext uri="{FF2B5EF4-FFF2-40B4-BE49-F238E27FC236}">
                  <a16:creationId xmlns:a16="http://schemas.microsoft.com/office/drawing/2014/main" id="{EA08A7FF-A01D-4E48-945B-3C9482E9969E}"/>
                </a:ext>
              </a:extLst>
            </p:cNvPr>
            <p:cNvSpPr/>
            <p:nvPr/>
          </p:nvSpPr>
          <p:spPr>
            <a:xfrm>
              <a:off x="8519849" y="5540547"/>
              <a:ext cx="749" cy="1499"/>
            </a:xfrm>
            <a:custGeom>
              <a:avLst/>
              <a:gdLst>
                <a:gd name="connsiteX0" fmla="*/ 750 w 749"/>
                <a:gd name="connsiteY0" fmla="*/ 0 h 1499"/>
                <a:gd name="connsiteX1" fmla="*/ 0 w 749"/>
                <a:gd name="connsiteY1" fmla="*/ 1500 h 1499"/>
                <a:gd name="connsiteX2" fmla="*/ 0 w 749"/>
                <a:gd name="connsiteY2" fmla="*/ 625 h 1499"/>
              </a:gdLst>
              <a:ahLst/>
              <a:cxnLst>
                <a:cxn ang="0">
                  <a:pos x="connsiteX0" y="connsiteY0"/>
                </a:cxn>
                <a:cxn ang="0">
                  <a:pos x="connsiteX1" y="connsiteY1"/>
                </a:cxn>
                <a:cxn ang="0">
                  <a:pos x="connsiteX2" y="connsiteY2"/>
                </a:cxn>
              </a:cxnLst>
              <a:rect l="l" t="t" r="r" b="b"/>
              <a:pathLst>
                <a:path w="749" h="1499">
                  <a:moveTo>
                    <a:pt x="750" y="0"/>
                  </a:moveTo>
                  <a:lnTo>
                    <a:pt x="0" y="1500"/>
                  </a:lnTo>
                  <a:cubicBezTo>
                    <a:pt x="25" y="1212"/>
                    <a:pt x="25" y="912"/>
                    <a:pt x="0" y="625"/>
                  </a:cubicBezTo>
                  <a:close/>
                </a:path>
              </a:pathLst>
            </a:custGeom>
            <a:solidFill>
              <a:srgbClr val="000000"/>
            </a:solidFill>
            <a:ln w="12483" cap="flat">
              <a:noFill/>
              <a:prstDash val="solid"/>
              <a:miter/>
            </a:ln>
          </p:spPr>
          <p:txBody>
            <a:bodyPr rtlCol="0" anchor="ctr"/>
            <a:lstStyle/>
            <a:p>
              <a:endParaRPr lang="en-US" dirty="0"/>
            </a:p>
          </p:txBody>
        </p:sp>
        <p:sp>
          <p:nvSpPr>
            <p:cNvPr id="1619" name="Freeform: Shape 1618">
              <a:extLst>
                <a:ext uri="{FF2B5EF4-FFF2-40B4-BE49-F238E27FC236}">
                  <a16:creationId xmlns:a16="http://schemas.microsoft.com/office/drawing/2014/main" id="{0EF63F58-6BFD-46E8-859B-95848E932D2A}"/>
                </a:ext>
              </a:extLst>
            </p:cNvPr>
            <p:cNvSpPr/>
            <p:nvPr/>
          </p:nvSpPr>
          <p:spPr>
            <a:xfrm>
              <a:off x="8519294" y="5544296"/>
              <a:ext cx="55" cy="1749"/>
            </a:xfrm>
            <a:custGeom>
              <a:avLst/>
              <a:gdLst>
                <a:gd name="connsiteX0" fmla="*/ 56 w 55"/>
                <a:gd name="connsiteY0" fmla="*/ 0 h 1749"/>
                <a:gd name="connsiteX1" fmla="*/ 56 w 55"/>
                <a:gd name="connsiteY1" fmla="*/ 1749 h 1749"/>
                <a:gd name="connsiteX2" fmla="*/ 56 w 55"/>
                <a:gd name="connsiteY2" fmla="*/ 625 h 1749"/>
                <a:gd name="connsiteX3" fmla="*/ 56 w 55"/>
                <a:gd name="connsiteY3" fmla="*/ 0 h 1749"/>
              </a:gdLst>
              <a:ahLst/>
              <a:cxnLst>
                <a:cxn ang="0">
                  <a:pos x="connsiteX0" y="connsiteY0"/>
                </a:cxn>
                <a:cxn ang="0">
                  <a:pos x="connsiteX1" y="connsiteY1"/>
                </a:cxn>
                <a:cxn ang="0">
                  <a:pos x="connsiteX2" y="connsiteY2"/>
                </a:cxn>
                <a:cxn ang="0">
                  <a:pos x="connsiteX3" y="connsiteY3"/>
                </a:cxn>
              </a:cxnLst>
              <a:rect l="l" t="t" r="r" b="b"/>
              <a:pathLst>
                <a:path w="55" h="1749">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w="12483" cap="flat">
              <a:noFill/>
              <a:prstDash val="solid"/>
              <a:miter/>
            </a:ln>
          </p:spPr>
          <p:txBody>
            <a:bodyPr rtlCol="0" anchor="ctr"/>
            <a:lstStyle/>
            <a:p>
              <a:endParaRPr lang="en-US" dirty="0"/>
            </a:p>
          </p:txBody>
        </p:sp>
        <p:sp>
          <p:nvSpPr>
            <p:cNvPr id="1620" name="Freeform: Shape 1619">
              <a:extLst>
                <a:ext uri="{FF2B5EF4-FFF2-40B4-BE49-F238E27FC236}">
                  <a16:creationId xmlns:a16="http://schemas.microsoft.com/office/drawing/2014/main" id="{BF49E07F-AF4E-4BEF-9C89-28AA5D9597C6}"/>
                </a:ext>
              </a:extLst>
            </p:cNvPr>
            <p:cNvSpPr/>
            <p:nvPr/>
          </p:nvSpPr>
          <p:spPr>
            <a:xfrm>
              <a:off x="8522473" y="5537549"/>
              <a:ext cx="624" cy="1082"/>
            </a:xfrm>
            <a:custGeom>
              <a:avLst/>
              <a:gdLst>
                <a:gd name="connsiteX0" fmla="*/ 625 w 624"/>
                <a:gd name="connsiteY0" fmla="*/ 0 h 1082"/>
                <a:gd name="connsiteX1" fmla="*/ 625 w 624"/>
                <a:gd name="connsiteY1" fmla="*/ 0 h 1082"/>
                <a:gd name="connsiteX2" fmla="*/ 0 w 624"/>
                <a:gd name="connsiteY2" fmla="*/ 0 h 1082"/>
                <a:gd name="connsiteX3" fmla="*/ 0 w 624"/>
                <a:gd name="connsiteY3" fmla="*/ 750 h 1082"/>
                <a:gd name="connsiteX4" fmla="*/ 0 w 624"/>
                <a:gd name="connsiteY4" fmla="*/ 750 h 1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082">
                  <a:moveTo>
                    <a:pt x="625" y="0"/>
                  </a:moveTo>
                  <a:lnTo>
                    <a:pt x="625" y="0"/>
                  </a:lnTo>
                  <a:lnTo>
                    <a:pt x="0" y="0"/>
                  </a:lnTo>
                  <a:cubicBezTo>
                    <a:pt x="0" y="0"/>
                    <a:pt x="0" y="0"/>
                    <a:pt x="0" y="750"/>
                  </a:cubicBezTo>
                  <a:cubicBezTo>
                    <a:pt x="0" y="1499"/>
                    <a:pt x="0" y="750"/>
                    <a:pt x="0" y="750"/>
                  </a:cubicBezTo>
                  <a:close/>
                </a:path>
              </a:pathLst>
            </a:custGeom>
            <a:solidFill>
              <a:srgbClr val="000000"/>
            </a:solidFill>
            <a:ln w="12483" cap="flat">
              <a:noFill/>
              <a:prstDash val="solid"/>
              <a:miter/>
            </a:ln>
          </p:spPr>
          <p:txBody>
            <a:bodyPr rtlCol="0" anchor="ctr"/>
            <a:lstStyle/>
            <a:p>
              <a:endParaRPr lang="en-US" dirty="0"/>
            </a:p>
          </p:txBody>
        </p:sp>
        <p:sp>
          <p:nvSpPr>
            <p:cNvPr id="1621" name="Freeform: Shape 1620">
              <a:extLst>
                <a:ext uri="{FF2B5EF4-FFF2-40B4-BE49-F238E27FC236}">
                  <a16:creationId xmlns:a16="http://schemas.microsoft.com/office/drawing/2014/main" id="{D3A19DF8-5DCB-4D23-8BE5-736548907FB9}"/>
                </a:ext>
              </a:extLst>
            </p:cNvPr>
            <p:cNvSpPr/>
            <p:nvPr/>
          </p:nvSpPr>
          <p:spPr>
            <a:xfrm>
              <a:off x="8537966" y="5550044"/>
              <a:ext cx="30986" cy="50605"/>
            </a:xfrm>
            <a:custGeom>
              <a:avLst/>
              <a:gdLst>
                <a:gd name="connsiteX0" fmla="*/ 14744 w 30986"/>
                <a:gd name="connsiteY0" fmla="*/ 47856 h 50605"/>
                <a:gd name="connsiteX1" fmla="*/ 22740 w 30986"/>
                <a:gd name="connsiteY1" fmla="*/ 35361 h 50605"/>
                <a:gd name="connsiteX2" fmla="*/ 30987 w 30986"/>
                <a:gd name="connsiteY2" fmla="*/ 40109 h 50605"/>
                <a:gd name="connsiteX3" fmla="*/ 30987 w 30986"/>
                <a:gd name="connsiteY3" fmla="*/ 40109 h 50605"/>
                <a:gd name="connsiteX4" fmla="*/ 30987 w 30986"/>
                <a:gd name="connsiteY4" fmla="*/ 39484 h 50605"/>
                <a:gd name="connsiteX5" fmla="*/ 4623 w 30986"/>
                <a:gd name="connsiteY5" fmla="*/ 0 h 50605"/>
                <a:gd name="connsiteX6" fmla="*/ 0 w 30986"/>
                <a:gd name="connsiteY6" fmla="*/ 2624 h 50605"/>
                <a:gd name="connsiteX7" fmla="*/ 2624 w 30986"/>
                <a:gd name="connsiteY7" fmla="*/ 31612 h 50605"/>
                <a:gd name="connsiteX8" fmla="*/ 15119 w 30986"/>
                <a:gd name="connsiteY8" fmla="*/ 50605 h 5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6" h="50605">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w="12483" cap="flat">
              <a:noFill/>
              <a:prstDash val="solid"/>
              <a:miter/>
            </a:ln>
          </p:spPr>
          <p:txBody>
            <a:bodyPr rtlCol="0" anchor="ctr"/>
            <a:lstStyle/>
            <a:p>
              <a:endParaRPr lang="en-US" dirty="0"/>
            </a:p>
          </p:txBody>
        </p:sp>
        <p:sp>
          <p:nvSpPr>
            <p:cNvPr id="1622" name="Freeform: Shape 1621">
              <a:extLst>
                <a:ext uri="{FF2B5EF4-FFF2-40B4-BE49-F238E27FC236}">
                  <a16:creationId xmlns:a16="http://schemas.microsoft.com/office/drawing/2014/main" id="{7843FE60-5C3E-47F4-BD77-989215A84131}"/>
                </a:ext>
              </a:extLst>
            </p:cNvPr>
            <p:cNvSpPr/>
            <p:nvPr/>
          </p:nvSpPr>
          <p:spPr>
            <a:xfrm>
              <a:off x="8570129" y="5592652"/>
              <a:ext cx="244" cy="1999"/>
            </a:xfrm>
            <a:custGeom>
              <a:avLst/>
              <a:gdLst>
                <a:gd name="connsiteX0" fmla="*/ 198 w 244"/>
                <a:gd name="connsiteY0" fmla="*/ 1999 h 1999"/>
                <a:gd name="connsiteX1" fmla="*/ 198 w 244"/>
                <a:gd name="connsiteY1" fmla="*/ 1250 h 1999"/>
                <a:gd name="connsiteX2" fmla="*/ 198 w 244"/>
                <a:gd name="connsiteY2" fmla="*/ 0 h 1999"/>
                <a:gd name="connsiteX3" fmla="*/ 198 w 244"/>
                <a:gd name="connsiteY3" fmla="*/ 1999 h 1999"/>
              </a:gdLst>
              <a:ahLst/>
              <a:cxnLst>
                <a:cxn ang="0">
                  <a:pos x="connsiteX0" y="connsiteY0"/>
                </a:cxn>
                <a:cxn ang="0">
                  <a:pos x="connsiteX1" y="connsiteY1"/>
                </a:cxn>
                <a:cxn ang="0">
                  <a:pos x="connsiteX2" y="connsiteY2"/>
                </a:cxn>
                <a:cxn ang="0">
                  <a:pos x="connsiteX3" y="connsiteY3"/>
                </a:cxn>
              </a:cxnLst>
              <a:rect l="l" t="t" r="r" b="b"/>
              <a:pathLst>
                <a:path w="244" h="1999">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w="12483" cap="flat">
              <a:noFill/>
              <a:prstDash val="solid"/>
              <a:miter/>
            </a:ln>
          </p:spPr>
          <p:txBody>
            <a:bodyPr rtlCol="0" anchor="ctr"/>
            <a:lstStyle/>
            <a:p>
              <a:endParaRPr lang="en-US" dirty="0"/>
            </a:p>
          </p:txBody>
        </p:sp>
        <p:sp>
          <p:nvSpPr>
            <p:cNvPr id="1623" name="Freeform: Shape 1622">
              <a:extLst>
                <a:ext uri="{FF2B5EF4-FFF2-40B4-BE49-F238E27FC236}">
                  <a16:creationId xmlns:a16="http://schemas.microsoft.com/office/drawing/2014/main" id="{9FAF2132-5054-4BFA-8247-6E01A31C2CD7}"/>
                </a:ext>
              </a:extLst>
            </p:cNvPr>
            <p:cNvSpPr/>
            <p:nvPr/>
          </p:nvSpPr>
          <p:spPr>
            <a:xfrm>
              <a:off x="8945993" y="5894781"/>
              <a:ext cx="246190" cy="155627"/>
            </a:xfrm>
            <a:custGeom>
              <a:avLst/>
              <a:gdLst>
                <a:gd name="connsiteX0" fmla="*/ 12291 w 246190"/>
                <a:gd name="connsiteY0" fmla="*/ 154938 h 155627"/>
                <a:gd name="connsiteX1" fmla="*/ 12291 w 246190"/>
                <a:gd name="connsiteY1" fmla="*/ 154938 h 155627"/>
                <a:gd name="connsiteX2" fmla="*/ 15290 w 246190"/>
                <a:gd name="connsiteY2" fmla="*/ 153189 h 155627"/>
                <a:gd name="connsiteX3" fmla="*/ 17414 w 246190"/>
                <a:gd name="connsiteY3" fmla="*/ 151939 h 155627"/>
                <a:gd name="connsiteX4" fmla="*/ 246190 w 246190"/>
                <a:gd name="connsiteY4" fmla="*/ 19617 h 155627"/>
                <a:gd name="connsiteX5" fmla="*/ 234683 w 246190"/>
                <a:gd name="connsiteY5" fmla="*/ 16844 h 155627"/>
                <a:gd name="connsiteX6" fmla="*/ 233696 w 246190"/>
                <a:gd name="connsiteY6" fmla="*/ 14494 h 155627"/>
                <a:gd name="connsiteX7" fmla="*/ 237819 w 246190"/>
                <a:gd name="connsiteY7" fmla="*/ 0 h 155627"/>
                <a:gd name="connsiteX8" fmla="*/ 235820 w 246190"/>
                <a:gd name="connsiteY8" fmla="*/ 1125 h 155627"/>
                <a:gd name="connsiteX9" fmla="*/ 4545 w 246190"/>
                <a:gd name="connsiteY9" fmla="*/ 135196 h 155627"/>
                <a:gd name="connsiteX10" fmla="*/ 4545 w 246190"/>
                <a:gd name="connsiteY10" fmla="*/ 135196 h 155627"/>
                <a:gd name="connsiteX11" fmla="*/ 2795 w 246190"/>
                <a:gd name="connsiteY11" fmla="*/ 136821 h 155627"/>
                <a:gd name="connsiteX12" fmla="*/ 1796 w 246190"/>
                <a:gd name="connsiteY12" fmla="*/ 137820 h 155627"/>
                <a:gd name="connsiteX13" fmla="*/ 1046 w 246190"/>
                <a:gd name="connsiteY13" fmla="*/ 139444 h 155627"/>
                <a:gd name="connsiteX14" fmla="*/ 47 w 246190"/>
                <a:gd name="connsiteY14" fmla="*/ 141444 h 155627"/>
                <a:gd name="connsiteX15" fmla="*/ 47 w 246190"/>
                <a:gd name="connsiteY15" fmla="*/ 142818 h 155627"/>
                <a:gd name="connsiteX16" fmla="*/ 47 w 246190"/>
                <a:gd name="connsiteY16" fmla="*/ 145567 h 155627"/>
                <a:gd name="connsiteX17" fmla="*/ 921 w 246190"/>
                <a:gd name="connsiteY17" fmla="*/ 149565 h 155627"/>
                <a:gd name="connsiteX18" fmla="*/ 11279 w 246190"/>
                <a:gd name="connsiteY18" fmla="*/ 155301 h 155627"/>
                <a:gd name="connsiteX19" fmla="*/ 12291 w 246190"/>
                <a:gd name="connsiteY19" fmla="*/ 154938 h 15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6190" h="155627">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w="12483" cap="flat">
              <a:noFill/>
              <a:prstDash val="solid"/>
              <a:miter/>
            </a:ln>
          </p:spPr>
          <p:txBody>
            <a:bodyPr rtlCol="0" anchor="ctr"/>
            <a:lstStyle/>
            <a:p>
              <a:endParaRPr lang="en-US" dirty="0"/>
            </a:p>
          </p:txBody>
        </p:sp>
        <p:sp>
          <p:nvSpPr>
            <p:cNvPr id="1624" name="Freeform: Shape 1623">
              <a:extLst>
                <a:ext uri="{FF2B5EF4-FFF2-40B4-BE49-F238E27FC236}">
                  <a16:creationId xmlns:a16="http://schemas.microsoft.com/office/drawing/2014/main" id="{61346E5F-BC62-4FB5-BE1A-55722A2179B9}"/>
                </a:ext>
              </a:extLst>
            </p:cNvPr>
            <p:cNvSpPr/>
            <p:nvPr/>
          </p:nvSpPr>
          <p:spPr>
            <a:xfrm>
              <a:off x="11044258" y="2145901"/>
              <a:ext cx="218655" cy="126324"/>
            </a:xfrm>
            <a:custGeom>
              <a:avLst/>
              <a:gdLst>
                <a:gd name="connsiteX0" fmla="*/ 0 w 218655"/>
                <a:gd name="connsiteY0" fmla="*/ 126325 h 126324"/>
                <a:gd name="connsiteX1" fmla="*/ 215657 w 218655"/>
                <a:gd name="connsiteY1" fmla="*/ 17618 h 126324"/>
                <a:gd name="connsiteX2" fmla="*/ 213782 w 218655"/>
                <a:gd name="connsiteY2" fmla="*/ 14244 h 126324"/>
                <a:gd name="connsiteX3" fmla="*/ 218656 w 218655"/>
                <a:gd name="connsiteY3" fmla="*/ 0 h 126324"/>
                <a:gd name="connsiteX4" fmla="*/ 205161 w 218655"/>
                <a:gd name="connsiteY4" fmla="*/ 6747 h 126324"/>
                <a:gd name="connsiteX5" fmla="*/ 625 w 218655"/>
                <a:gd name="connsiteY5" fmla="*/ 109706 h 12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655" h="126324">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w="12483" cap="flat">
              <a:noFill/>
              <a:prstDash val="solid"/>
              <a:miter/>
            </a:ln>
          </p:spPr>
          <p:txBody>
            <a:bodyPr rtlCol="0" anchor="ctr"/>
            <a:lstStyle/>
            <a:p>
              <a:endParaRPr lang="en-US" dirty="0"/>
            </a:p>
          </p:txBody>
        </p:sp>
        <p:sp>
          <p:nvSpPr>
            <p:cNvPr id="1625" name="Freeform: Shape 1624">
              <a:extLst>
                <a:ext uri="{FF2B5EF4-FFF2-40B4-BE49-F238E27FC236}">
                  <a16:creationId xmlns:a16="http://schemas.microsoft.com/office/drawing/2014/main" id="{DF5E6327-11C7-463D-A9CF-0788A8F5736E}"/>
                </a:ext>
              </a:extLst>
            </p:cNvPr>
            <p:cNvSpPr/>
            <p:nvPr/>
          </p:nvSpPr>
          <p:spPr>
            <a:xfrm>
              <a:off x="11257418" y="2135966"/>
              <a:ext cx="36106" cy="27553"/>
            </a:xfrm>
            <a:custGeom>
              <a:avLst/>
              <a:gdLst>
                <a:gd name="connsiteX0" fmla="*/ 622 w 36106"/>
                <a:gd name="connsiteY0" fmla="*/ 24179 h 27553"/>
                <a:gd name="connsiteX1" fmla="*/ 2496 w 36106"/>
                <a:gd name="connsiteY1" fmla="*/ 27553 h 27553"/>
                <a:gd name="connsiteX2" fmla="*/ 22863 w 36106"/>
                <a:gd name="connsiteY2" fmla="*/ 17307 h 27553"/>
                <a:gd name="connsiteX3" fmla="*/ 34233 w 36106"/>
                <a:gd name="connsiteY3" fmla="*/ 11684 h 27553"/>
                <a:gd name="connsiteX4" fmla="*/ 36107 w 36106"/>
                <a:gd name="connsiteY4" fmla="*/ 10685 h 27553"/>
                <a:gd name="connsiteX5" fmla="*/ 35482 w 36106"/>
                <a:gd name="connsiteY5" fmla="*/ 6562 h 27553"/>
                <a:gd name="connsiteX6" fmla="*/ 25049 w 36106"/>
                <a:gd name="connsiteY6" fmla="*/ 252 h 27553"/>
                <a:gd name="connsiteX7" fmla="*/ 23737 w 36106"/>
                <a:gd name="connsiteY7" fmla="*/ 689 h 27553"/>
                <a:gd name="connsiteX8" fmla="*/ 10493 w 36106"/>
                <a:gd name="connsiteY8" fmla="*/ 7436 h 27553"/>
                <a:gd name="connsiteX9" fmla="*/ 5495 w 36106"/>
                <a:gd name="connsiteY9" fmla="*/ 9935 h 27553"/>
                <a:gd name="connsiteX10" fmla="*/ 622 w 36106"/>
                <a:gd name="connsiteY10" fmla="*/ 24179 h 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6" h="27553">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w="12483" cap="flat">
              <a:noFill/>
              <a:prstDash val="solid"/>
              <a:miter/>
            </a:ln>
          </p:spPr>
          <p:txBody>
            <a:bodyPr rtlCol="0" anchor="ctr"/>
            <a:lstStyle/>
            <a:p>
              <a:endParaRPr lang="en-US" dirty="0"/>
            </a:p>
          </p:txBody>
        </p:sp>
        <p:sp>
          <p:nvSpPr>
            <p:cNvPr id="1626" name="Freeform: Shape 1625">
              <a:extLst>
                <a:ext uri="{FF2B5EF4-FFF2-40B4-BE49-F238E27FC236}">
                  <a16:creationId xmlns:a16="http://schemas.microsoft.com/office/drawing/2014/main" id="{DA49CB71-2DCA-47EC-B5B5-99DA170FA9B1}"/>
                </a:ext>
              </a:extLst>
            </p:cNvPr>
            <p:cNvSpPr/>
            <p:nvPr/>
          </p:nvSpPr>
          <p:spPr>
            <a:xfrm>
              <a:off x="11024314" y="2283221"/>
              <a:ext cx="14571" cy="18369"/>
            </a:xfrm>
            <a:custGeom>
              <a:avLst/>
              <a:gdLst>
                <a:gd name="connsiteX0" fmla="*/ 11948 w 14571"/>
                <a:gd name="connsiteY0" fmla="*/ 15994 h 18369"/>
                <a:gd name="connsiteX1" fmla="*/ 10074 w 14571"/>
                <a:gd name="connsiteY1" fmla="*/ 15994 h 18369"/>
                <a:gd name="connsiteX2" fmla="*/ 10074 w 14571"/>
                <a:gd name="connsiteY2" fmla="*/ 15994 h 18369"/>
                <a:gd name="connsiteX3" fmla="*/ 8824 w 14571"/>
                <a:gd name="connsiteY3" fmla="*/ 15994 h 18369"/>
                <a:gd name="connsiteX4" fmla="*/ 6825 w 14571"/>
                <a:gd name="connsiteY4" fmla="*/ 15994 h 18369"/>
                <a:gd name="connsiteX5" fmla="*/ 5451 w 14571"/>
                <a:gd name="connsiteY5" fmla="*/ 14869 h 18369"/>
                <a:gd name="connsiteX6" fmla="*/ 4076 w 14571"/>
                <a:gd name="connsiteY6" fmla="*/ 13620 h 18369"/>
                <a:gd name="connsiteX7" fmla="*/ 2952 w 14571"/>
                <a:gd name="connsiteY7" fmla="*/ 11495 h 18369"/>
                <a:gd name="connsiteX8" fmla="*/ 2202 w 14571"/>
                <a:gd name="connsiteY8" fmla="*/ 10246 h 18369"/>
                <a:gd name="connsiteX9" fmla="*/ 2202 w 14571"/>
                <a:gd name="connsiteY9" fmla="*/ 10246 h 18369"/>
                <a:gd name="connsiteX10" fmla="*/ 2202 w 14571"/>
                <a:gd name="connsiteY10" fmla="*/ 8247 h 18369"/>
                <a:gd name="connsiteX11" fmla="*/ 2202 w 14571"/>
                <a:gd name="connsiteY11" fmla="*/ 5998 h 18369"/>
                <a:gd name="connsiteX12" fmla="*/ 2202 w 14571"/>
                <a:gd name="connsiteY12" fmla="*/ 5998 h 18369"/>
                <a:gd name="connsiteX13" fmla="*/ 2202 w 14571"/>
                <a:gd name="connsiteY13" fmla="*/ 0 h 18369"/>
                <a:gd name="connsiteX14" fmla="*/ 1327 w 14571"/>
                <a:gd name="connsiteY14" fmla="*/ 1499 h 18369"/>
                <a:gd name="connsiteX15" fmla="*/ 328 w 14571"/>
                <a:gd name="connsiteY15" fmla="*/ 3249 h 18369"/>
                <a:gd name="connsiteX16" fmla="*/ 328 w 14571"/>
                <a:gd name="connsiteY16" fmla="*/ 5623 h 18369"/>
                <a:gd name="connsiteX17" fmla="*/ 328 w 14571"/>
                <a:gd name="connsiteY17" fmla="*/ 11870 h 18369"/>
                <a:gd name="connsiteX18" fmla="*/ 10586 w 14571"/>
                <a:gd name="connsiteY18" fmla="*/ 18130 h 18369"/>
                <a:gd name="connsiteX19" fmla="*/ 12073 w 14571"/>
                <a:gd name="connsiteY19" fmla="*/ 17618 h 18369"/>
                <a:gd name="connsiteX20" fmla="*/ 14572 w 14571"/>
                <a:gd name="connsiteY20" fmla="*/ 16494 h 18369"/>
                <a:gd name="connsiteX21" fmla="*/ 14572 w 14571"/>
                <a:gd name="connsiteY21" fmla="*/ 16494 h 18369"/>
                <a:gd name="connsiteX22" fmla="*/ 11948 w 14571"/>
                <a:gd name="connsiteY22" fmla="*/ 15994 h 1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571" h="18369">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w="12483" cap="flat">
              <a:noFill/>
              <a:prstDash val="solid"/>
              <a:miter/>
            </a:ln>
          </p:spPr>
          <p:txBody>
            <a:bodyPr rtlCol="0" anchor="ctr"/>
            <a:lstStyle/>
            <a:p>
              <a:endParaRPr lang="en-US" dirty="0"/>
            </a:p>
          </p:txBody>
        </p:sp>
        <p:sp>
          <p:nvSpPr>
            <p:cNvPr id="1627" name="Freeform: Shape 1626">
              <a:extLst>
                <a:ext uri="{FF2B5EF4-FFF2-40B4-BE49-F238E27FC236}">
                  <a16:creationId xmlns:a16="http://schemas.microsoft.com/office/drawing/2014/main" id="{73FB9A83-596F-45C6-A007-8494430A67E0}"/>
                </a:ext>
              </a:extLst>
            </p:cNvPr>
            <p:cNvSpPr/>
            <p:nvPr/>
          </p:nvSpPr>
          <p:spPr>
            <a:xfrm>
              <a:off x="11368368" y="2148525"/>
              <a:ext cx="17242" cy="27614"/>
            </a:xfrm>
            <a:custGeom>
              <a:avLst/>
              <a:gdLst>
                <a:gd name="connsiteX0" fmla="*/ 12744 w 17242"/>
                <a:gd name="connsiteY0" fmla="*/ 12245 h 27614"/>
                <a:gd name="connsiteX1" fmla="*/ 1599 w 17242"/>
                <a:gd name="connsiteY1" fmla="*/ 8247 h 27614"/>
                <a:gd name="connsiteX2" fmla="*/ 999 w 17242"/>
                <a:gd name="connsiteY2" fmla="*/ 6497 h 27614"/>
                <a:gd name="connsiteX3" fmla="*/ 999 w 17242"/>
                <a:gd name="connsiteY3" fmla="*/ 0 h 27614"/>
                <a:gd name="connsiteX4" fmla="*/ 999 w 17242"/>
                <a:gd name="connsiteY4" fmla="*/ 1624 h 27614"/>
                <a:gd name="connsiteX5" fmla="*/ 0 w 17242"/>
                <a:gd name="connsiteY5" fmla="*/ 20367 h 27614"/>
                <a:gd name="connsiteX6" fmla="*/ 5122 w 17242"/>
                <a:gd name="connsiteY6" fmla="*/ 17743 h 27614"/>
                <a:gd name="connsiteX7" fmla="*/ 5122 w 17242"/>
                <a:gd name="connsiteY7" fmla="*/ 17743 h 27614"/>
                <a:gd name="connsiteX8" fmla="*/ 6997 w 17242"/>
                <a:gd name="connsiteY8" fmla="*/ 17743 h 27614"/>
                <a:gd name="connsiteX9" fmla="*/ 8621 w 17242"/>
                <a:gd name="connsiteY9" fmla="*/ 17743 h 27614"/>
                <a:gd name="connsiteX10" fmla="*/ 8621 w 17242"/>
                <a:gd name="connsiteY10" fmla="*/ 17743 h 27614"/>
                <a:gd name="connsiteX11" fmla="*/ 9870 w 17242"/>
                <a:gd name="connsiteY11" fmla="*/ 17743 h 27614"/>
                <a:gd name="connsiteX12" fmla="*/ 11745 w 17242"/>
                <a:gd name="connsiteY12" fmla="*/ 17743 h 27614"/>
                <a:gd name="connsiteX13" fmla="*/ 13244 w 17242"/>
                <a:gd name="connsiteY13" fmla="*/ 18992 h 27614"/>
                <a:gd name="connsiteX14" fmla="*/ 14493 w 17242"/>
                <a:gd name="connsiteY14" fmla="*/ 20242 h 27614"/>
                <a:gd name="connsiteX15" fmla="*/ 15618 w 17242"/>
                <a:gd name="connsiteY15" fmla="*/ 22116 h 27614"/>
                <a:gd name="connsiteX16" fmla="*/ 16368 w 17242"/>
                <a:gd name="connsiteY16" fmla="*/ 23366 h 27614"/>
                <a:gd name="connsiteX17" fmla="*/ 16368 w 17242"/>
                <a:gd name="connsiteY17" fmla="*/ 23366 h 27614"/>
                <a:gd name="connsiteX18" fmla="*/ 16368 w 17242"/>
                <a:gd name="connsiteY18" fmla="*/ 25615 h 27614"/>
                <a:gd name="connsiteX19" fmla="*/ 16368 w 17242"/>
                <a:gd name="connsiteY19" fmla="*/ 27614 h 27614"/>
                <a:gd name="connsiteX20" fmla="*/ 16368 w 17242"/>
                <a:gd name="connsiteY20" fmla="*/ 27614 h 27614"/>
                <a:gd name="connsiteX21" fmla="*/ 17242 w 17242"/>
                <a:gd name="connsiteY21" fmla="*/ 12745 h 27614"/>
                <a:gd name="connsiteX22" fmla="*/ 17242 w 17242"/>
                <a:gd name="connsiteY22" fmla="*/ 8872 h 2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242" h="27614">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w="12483" cap="flat">
              <a:noFill/>
              <a:prstDash val="solid"/>
              <a:miter/>
            </a:ln>
          </p:spPr>
          <p:txBody>
            <a:bodyPr rtlCol="0" anchor="ctr"/>
            <a:lstStyle/>
            <a:p>
              <a:endParaRPr lang="en-US" dirty="0"/>
            </a:p>
          </p:txBody>
        </p:sp>
        <p:sp>
          <p:nvSpPr>
            <p:cNvPr id="1628" name="Freeform: Shape 1627">
              <a:extLst>
                <a:ext uri="{FF2B5EF4-FFF2-40B4-BE49-F238E27FC236}">
                  <a16:creationId xmlns:a16="http://schemas.microsoft.com/office/drawing/2014/main" id="{9EC98367-0418-45B0-8823-8AC71D71185B}"/>
                </a:ext>
              </a:extLst>
            </p:cNvPr>
            <p:cNvSpPr/>
            <p:nvPr/>
          </p:nvSpPr>
          <p:spPr>
            <a:xfrm>
              <a:off x="11356566" y="2176889"/>
              <a:ext cx="28670" cy="213418"/>
            </a:xfrm>
            <a:custGeom>
              <a:avLst/>
              <a:gdLst>
                <a:gd name="connsiteX0" fmla="*/ 28670 w 28670"/>
                <a:gd name="connsiteY0" fmla="*/ 0 h 213418"/>
                <a:gd name="connsiteX1" fmla="*/ 28670 w 28670"/>
                <a:gd name="connsiteY1" fmla="*/ 0 h 213418"/>
                <a:gd name="connsiteX2" fmla="*/ 23172 w 28670"/>
                <a:gd name="connsiteY2" fmla="*/ 9621 h 213418"/>
                <a:gd name="connsiteX3" fmla="*/ 9928 w 28670"/>
                <a:gd name="connsiteY3" fmla="*/ 16368 h 213418"/>
                <a:gd name="connsiteX4" fmla="*/ 58 w 28670"/>
                <a:gd name="connsiteY4" fmla="*/ 201919 h 213418"/>
                <a:gd name="connsiteX5" fmla="*/ 8429 w 28670"/>
                <a:gd name="connsiteY5" fmla="*/ 213415 h 213418"/>
                <a:gd name="connsiteX6" fmla="*/ 15676 w 28670"/>
                <a:gd name="connsiteY6" fmla="*/ 209541 h 213418"/>
                <a:gd name="connsiteX7" fmla="*/ 18050 w 28670"/>
                <a:gd name="connsiteY7" fmla="*/ 203169 h 21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670" h="213418">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w="12483" cap="flat">
              <a:noFill/>
              <a:prstDash val="solid"/>
              <a:miter/>
            </a:ln>
          </p:spPr>
          <p:txBody>
            <a:bodyPr rtlCol="0" anchor="ctr"/>
            <a:lstStyle/>
            <a:p>
              <a:endParaRPr lang="en-US" dirty="0"/>
            </a:p>
          </p:txBody>
        </p:sp>
        <p:sp>
          <p:nvSpPr>
            <p:cNvPr id="1629" name="Freeform: Shape 1628">
              <a:extLst>
                <a:ext uri="{FF2B5EF4-FFF2-40B4-BE49-F238E27FC236}">
                  <a16:creationId xmlns:a16="http://schemas.microsoft.com/office/drawing/2014/main" id="{9B782174-2687-4C5E-B976-BFD330F529B7}"/>
                </a:ext>
              </a:extLst>
            </p:cNvPr>
            <p:cNvSpPr/>
            <p:nvPr/>
          </p:nvSpPr>
          <p:spPr>
            <a:xfrm>
              <a:off x="11376614" y="2165471"/>
              <a:ext cx="1499" cy="46"/>
            </a:xfrm>
            <a:custGeom>
              <a:avLst/>
              <a:gdLst>
                <a:gd name="connsiteX0" fmla="*/ 0 w 1499"/>
                <a:gd name="connsiteY0" fmla="*/ 47 h 46"/>
                <a:gd name="connsiteX1" fmla="*/ 1500 w 1499"/>
                <a:gd name="connsiteY1" fmla="*/ 47 h 46"/>
                <a:gd name="connsiteX2" fmla="*/ 250 w 1499"/>
                <a:gd name="connsiteY2" fmla="*/ 47 h 46"/>
              </a:gdLst>
              <a:ahLst/>
              <a:cxnLst>
                <a:cxn ang="0">
                  <a:pos x="connsiteX0" y="connsiteY0"/>
                </a:cxn>
                <a:cxn ang="0">
                  <a:pos x="connsiteX1" y="connsiteY1"/>
                </a:cxn>
                <a:cxn ang="0">
                  <a:pos x="connsiteX2" y="connsiteY2"/>
                </a:cxn>
              </a:cxnLst>
              <a:rect l="l" t="t" r="r" b="b"/>
              <a:pathLst>
                <a:path w="1499" h="46">
                  <a:moveTo>
                    <a:pt x="0" y="47"/>
                  </a:moveTo>
                  <a:cubicBezTo>
                    <a:pt x="500" y="-16"/>
                    <a:pt x="1000" y="-16"/>
                    <a:pt x="1500" y="47"/>
                  </a:cubicBezTo>
                  <a:lnTo>
                    <a:pt x="250" y="47"/>
                  </a:lnTo>
                  <a:close/>
                </a:path>
              </a:pathLst>
            </a:custGeom>
            <a:solidFill>
              <a:srgbClr val="000000"/>
            </a:solidFill>
            <a:ln w="12483" cap="flat">
              <a:noFill/>
              <a:prstDash val="solid"/>
              <a:miter/>
            </a:ln>
          </p:spPr>
          <p:txBody>
            <a:bodyPr rtlCol="0" anchor="ctr"/>
            <a:lstStyle/>
            <a:p>
              <a:endParaRPr lang="en-US" dirty="0"/>
            </a:p>
          </p:txBody>
        </p:sp>
        <p:sp>
          <p:nvSpPr>
            <p:cNvPr id="1630" name="Freeform: Shape 1629">
              <a:extLst>
                <a:ext uri="{FF2B5EF4-FFF2-40B4-BE49-F238E27FC236}">
                  <a16:creationId xmlns:a16="http://schemas.microsoft.com/office/drawing/2014/main" id="{C37E6BD4-1C9C-47F7-88DC-EC55493F540C}"/>
                </a:ext>
              </a:extLst>
            </p:cNvPr>
            <p:cNvSpPr/>
            <p:nvPr/>
          </p:nvSpPr>
          <p:spPr>
            <a:xfrm>
              <a:off x="8946414" y="4430740"/>
              <a:ext cx="3123" cy="1124"/>
            </a:xfrm>
            <a:custGeom>
              <a:avLst/>
              <a:gdLst>
                <a:gd name="connsiteX0" fmla="*/ 0 w 3123"/>
                <a:gd name="connsiteY0" fmla="*/ 1125 h 1124"/>
                <a:gd name="connsiteX1" fmla="*/ 0 w 3123"/>
                <a:gd name="connsiteY1" fmla="*/ 1125 h 1124"/>
                <a:gd name="connsiteX2" fmla="*/ 3124 w 3123"/>
                <a:gd name="connsiteY2" fmla="*/ 0 h 1124"/>
                <a:gd name="connsiteX3" fmla="*/ 3124 w 3123"/>
                <a:gd name="connsiteY3" fmla="*/ 0 h 1124"/>
              </a:gdLst>
              <a:ahLst/>
              <a:cxnLst>
                <a:cxn ang="0">
                  <a:pos x="connsiteX0" y="connsiteY0"/>
                </a:cxn>
                <a:cxn ang="0">
                  <a:pos x="connsiteX1" y="connsiteY1"/>
                </a:cxn>
                <a:cxn ang="0">
                  <a:pos x="connsiteX2" y="connsiteY2"/>
                </a:cxn>
                <a:cxn ang="0">
                  <a:pos x="connsiteX3" y="connsiteY3"/>
                </a:cxn>
              </a:cxnLst>
              <a:rect l="l" t="t" r="r" b="b"/>
              <a:pathLst>
                <a:path w="3123" h="1124">
                  <a:moveTo>
                    <a:pt x="0" y="1125"/>
                  </a:moveTo>
                  <a:lnTo>
                    <a:pt x="0" y="1125"/>
                  </a:lnTo>
                  <a:cubicBezTo>
                    <a:pt x="937" y="512"/>
                    <a:pt x="2012" y="125"/>
                    <a:pt x="3124" y="0"/>
                  </a:cubicBezTo>
                  <a:lnTo>
                    <a:pt x="3124" y="0"/>
                  </a:lnTo>
                  <a:close/>
                </a:path>
              </a:pathLst>
            </a:custGeom>
            <a:solidFill>
              <a:srgbClr val="000000"/>
            </a:solidFill>
            <a:ln w="12483" cap="flat">
              <a:noFill/>
              <a:prstDash val="solid"/>
              <a:miter/>
            </a:ln>
          </p:spPr>
          <p:txBody>
            <a:bodyPr rtlCol="0" anchor="ctr"/>
            <a:lstStyle/>
            <a:p>
              <a:endParaRPr lang="en-US" dirty="0"/>
            </a:p>
          </p:txBody>
        </p:sp>
        <p:sp>
          <p:nvSpPr>
            <p:cNvPr id="1631" name="Freeform: Shape 1630">
              <a:extLst>
                <a:ext uri="{FF2B5EF4-FFF2-40B4-BE49-F238E27FC236}">
                  <a16:creationId xmlns:a16="http://schemas.microsoft.com/office/drawing/2014/main" id="{99763302-7E7B-4307-8238-D07FCEF43CFD}"/>
                </a:ext>
              </a:extLst>
            </p:cNvPr>
            <p:cNvSpPr/>
            <p:nvPr/>
          </p:nvSpPr>
          <p:spPr>
            <a:xfrm>
              <a:off x="8959284" y="4445484"/>
              <a:ext cx="5872" cy="3123"/>
            </a:xfrm>
            <a:custGeom>
              <a:avLst/>
              <a:gdLst>
                <a:gd name="connsiteX0" fmla="*/ 0 w 5872"/>
                <a:gd name="connsiteY0" fmla="*/ 375 h 3123"/>
                <a:gd name="connsiteX1" fmla="*/ 0 w 5872"/>
                <a:gd name="connsiteY1" fmla="*/ 3124 h 3123"/>
                <a:gd name="connsiteX2" fmla="*/ 5872 w 5872"/>
                <a:gd name="connsiteY2" fmla="*/ 0 h 3123"/>
                <a:gd name="connsiteX3" fmla="*/ 0 w 5872"/>
                <a:gd name="connsiteY3" fmla="*/ 375 h 3123"/>
              </a:gdLst>
              <a:ahLst/>
              <a:cxnLst>
                <a:cxn ang="0">
                  <a:pos x="connsiteX0" y="connsiteY0"/>
                </a:cxn>
                <a:cxn ang="0">
                  <a:pos x="connsiteX1" y="connsiteY1"/>
                </a:cxn>
                <a:cxn ang="0">
                  <a:pos x="connsiteX2" y="connsiteY2"/>
                </a:cxn>
                <a:cxn ang="0">
                  <a:pos x="connsiteX3" y="connsiteY3"/>
                </a:cxn>
              </a:cxnLst>
              <a:rect l="l" t="t" r="r" b="b"/>
              <a:pathLst>
                <a:path w="5872" h="3123">
                  <a:moveTo>
                    <a:pt x="0" y="375"/>
                  </a:moveTo>
                  <a:lnTo>
                    <a:pt x="0" y="3124"/>
                  </a:lnTo>
                  <a:lnTo>
                    <a:pt x="5872" y="0"/>
                  </a:lnTo>
                  <a:cubicBezTo>
                    <a:pt x="4036" y="862"/>
                    <a:pt x="1937" y="999"/>
                    <a:pt x="0" y="375"/>
                  </a:cubicBezTo>
                  <a:close/>
                </a:path>
              </a:pathLst>
            </a:custGeom>
            <a:solidFill>
              <a:srgbClr val="000000"/>
            </a:solidFill>
            <a:ln w="12483" cap="flat">
              <a:noFill/>
              <a:prstDash val="solid"/>
              <a:miter/>
            </a:ln>
          </p:spPr>
          <p:txBody>
            <a:bodyPr rtlCol="0" anchor="ctr"/>
            <a:lstStyle/>
            <a:p>
              <a:endParaRPr lang="en-US" dirty="0"/>
            </a:p>
          </p:txBody>
        </p:sp>
        <p:sp>
          <p:nvSpPr>
            <p:cNvPr id="1632" name="Freeform: Shape 1631">
              <a:extLst>
                <a:ext uri="{FF2B5EF4-FFF2-40B4-BE49-F238E27FC236}">
                  <a16:creationId xmlns:a16="http://schemas.microsoft.com/office/drawing/2014/main" id="{EC456807-4FE0-4298-B02D-29D016BB12C9}"/>
                </a:ext>
              </a:extLst>
            </p:cNvPr>
            <p:cNvSpPr/>
            <p:nvPr/>
          </p:nvSpPr>
          <p:spPr>
            <a:xfrm>
              <a:off x="9629730" y="5359120"/>
              <a:ext cx="19630" cy="62600"/>
            </a:xfrm>
            <a:custGeom>
              <a:avLst/>
              <a:gdLst>
                <a:gd name="connsiteX0" fmla="*/ 19631 w 19630"/>
                <a:gd name="connsiteY0" fmla="*/ 51355 h 62600"/>
                <a:gd name="connsiteX1" fmla="*/ 18881 w 19630"/>
                <a:gd name="connsiteY1" fmla="*/ 30363 h 62600"/>
                <a:gd name="connsiteX2" fmla="*/ 18006 w 19630"/>
                <a:gd name="connsiteY2" fmla="*/ 0 h 62600"/>
                <a:gd name="connsiteX3" fmla="*/ 9385 w 19630"/>
                <a:gd name="connsiteY3" fmla="*/ 11245 h 62600"/>
                <a:gd name="connsiteX4" fmla="*/ 14 w 19630"/>
                <a:gd name="connsiteY4" fmla="*/ 750 h 62600"/>
                <a:gd name="connsiteX5" fmla="*/ 1638 w 19630"/>
                <a:gd name="connsiteY5" fmla="*/ 52229 h 62600"/>
                <a:gd name="connsiteX6" fmla="*/ 1638 w 19630"/>
                <a:gd name="connsiteY6" fmla="*/ 54478 h 62600"/>
                <a:gd name="connsiteX7" fmla="*/ 3013 w 19630"/>
                <a:gd name="connsiteY7" fmla="*/ 57977 h 62600"/>
                <a:gd name="connsiteX8" fmla="*/ 10385 w 19630"/>
                <a:gd name="connsiteY8" fmla="*/ 62600 h 62600"/>
                <a:gd name="connsiteX9" fmla="*/ 14633 w 19630"/>
                <a:gd name="connsiteY9" fmla="*/ 60976 h 62600"/>
                <a:gd name="connsiteX10" fmla="*/ 17007 w 19630"/>
                <a:gd name="connsiteY10" fmla="*/ 58477 h 62600"/>
                <a:gd name="connsiteX11" fmla="*/ 19631 w 19630"/>
                <a:gd name="connsiteY11" fmla="*/ 51355 h 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30" h="6260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w="12483" cap="flat">
              <a:noFill/>
              <a:prstDash val="solid"/>
              <a:miter/>
            </a:ln>
          </p:spPr>
          <p:txBody>
            <a:bodyPr rtlCol="0" anchor="ctr"/>
            <a:lstStyle/>
            <a:p>
              <a:endParaRPr lang="en-US" dirty="0"/>
            </a:p>
          </p:txBody>
        </p:sp>
        <p:sp>
          <p:nvSpPr>
            <p:cNvPr id="1633" name="Freeform: Shape 1632">
              <a:extLst>
                <a:ext uri="{FF2B5EF4-FFF2-40B4-BE49-F238E27FC236}">
                  <a16:creationId xmlns:a16="http://schemas.microsoft.com/office/drawing/2014/main" id="{0D94F633-5DDC-46D3-8014-83E49EDA3EC6}"/>
                </a:ext>
              </a:extLst>
            </p:cNvPr>
            <p:cNvSpPr/>
            <p:nvPr/>
          </p:nvSpPr>
          <p:spPr>
            <a:xfrm>
              <a:off x="8921925" y="6425695"/>
              <a:ext cx="14048" cy="17518"/>
            </a:xfrm>
            <a:custGeom>
              <a:avLst/>
              <a:gdLst>
                <a:gd name="connsiteX0" fmla="*/ 12994 w 14048"/>
                <a:gd name="connsiteY0" fmla="*/ 4123 h 17518"/>
                <a:gd name="connsiteX1" fmla="*/ 12120 w 14048"/>
                <a:gd name="connsiteY1" fmla="*/ 6122 h 17518"/>
                <a:gd name="connsiteX2" fmla="*/ 11370 w 14048"/>
                <a:gd name="connsiteY2" fmla="*/ 7747 h 17518"/>
                <a:gd name="connsiteX3" fmla="*/ 10246 w 14048"/>
                <a:gd name="connsiteY3" fmla="*/ 8871 h 17518"/>
                <a:gd name="connsiteX4" fmla="*/ 8621 w 14048"/>
                <a:gd name="connsiteY4" fmla="*/ 10371 h 17518"/>
                <a:gd name="connsiteX5" fmla="*/ 8621 w 14048"/>
                <a:gd name="connsiteY5" fmla="*/ 10371 h 17518"/>
                <a:gd name="connsiteX6" fmla="*/ 0 w 14048"/>
                <a:gd name="connsiteY6" fmla="*/ 15494 h 17518"/>
                <a:gd name="connsiteX7" fmla="*/ 5872 w 14048"/>
                <a:gd name="connsiteY7" fmla="*/ 17493 h 17518"/>
                <a:gd name="connsiteX8" fmla="*/ 10620 w 14048"/>
                <a:gd name="connsiteY8" fmla="*/ 15119 h 17518"/>
                <a:gd name="connsiteX9" fmla="*/ 13994 w 14048"/>
                <a:gd name="connsiteY9" fmla="*/ 5748 h 17518"/>
                <a:gd name="connsiteX10" fmla="*/ 13994 w 14048"/>
                <a:gd name="connsiteY10" fmla="*/ 0 h 17518"/>
                <a:gd name="connsiteX11" fmla="*/ 13994 w 14048"/>
                <a:gd name="connsiteY11" fmla="*/ 2624 h 17518"/>
                <a:gd name="connsiteX12" fmla="*/ 12994 w 14048"/>
                <a:gd name="connsiteY12" fmla="*/ 4123 h 1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48" h="17518">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w="12483" cap="flat">
              <a:noFill/>
              <a:prstDash val="solid"/>
              <a:miter/>
            </a:ln>
          </p:spPr>
          <p:txBody>
            <a:bodyPr rtlCol="0" anchor="ctr"/>
            <a:lstStyle/>
            <a:p>
              <a:endParaRPr lang="en-US" dirty="0"/>
            </a:p>
          </p:txBody>
        </p:sp>
        <p:sp>
          <p:nvSpPr>
            <p:cNvPr id="1634" name="Freeform: Shape 1633">
              <a:extLst>
                <a:ext uri="{FF2B5EF4-FFF2-40B4-BE49-F238E27FC236}">
                  <a16:creationId xmlns:a16="http://schemas.microsoft.com/office/drawing/2014/main" id="{D9FDAB8E-B9C3-483A-BE8A-FFC9F7391D13}"/>
                </a:ext>
              </a:extLst>
            </p:cNvPr>
            <p:cNvSpPr/>
            <p:nvPr/>
          </p:nvSpPr>
          <p:spPr>
            <a:xfrm>
              <a:off x="8935420" y="642631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635" name="Freeform: Shape 1634">
              <a:extLst>
                <a:ext uri="{FF2B5EF4-FFF2-40B4-BE49-F238E27FC236}">
                  <a16:creationId xmlns:a16="http://schemas.microsoft.com/office/drawing/2014/main" id="{BF12E429-D753-45BA-9BC8-9F4543A8B491}"/>
                </a:ext>
              </a:extLst>
            </p:cNvPr>
            <p:cNvSpPr/>
            <p:nvPr/>
          </p:nvSpPr>
          <p:spPr>
            <a:xfrm>
              <a:off x="8913929" y="6385836"/>
              <a:ext cx="21490" cy="40233"/>
            </a:xfrm>
            <a:custGeom>
              <a:avLst/>
              <a:gdLst>
                <a:gd name="connsiteX0" fmla="*/ 13369 w 21490"/>
                <a:gd name="connsiteY0" fmla="*/ 8996 h 40233"/>
                <a:gd name="connsiteX1" fmla="*/ 1849 w 21490"/>
                <a:gd name="connsiteY1" fmla="*/ 6272 h 40233"/>
                <a:gd name="connsiteX2" fmla="*/ 874 w 21490"/>
                <a:gd name="connsiteY2" fmla="*/ 3998 h 40233"/>
                <a:gd name="connsiteX3" fmla="*/ 0 w 21490"/>
                <a:gd name="connsiteY3" fmla="*/ 0 h 40233"/>
                <a:gd name="connsiteX4" fmla="*/ 0 w 21490"/>
                <a:gd name="connsiteY4" fmla="*/ 0 h 40233"/>
                <a:gd name="connsiteX5" fmla="*/ 2499 w 21490"/>
                <a:gd name="connsiteY5" fmla="*/ 34486 h 40233"/>
                <a:gd name="connsiteX6" fmla="*/ 8121 w 21490"/>
                <a:gd name="connsiteY6" fmla="*/ 31238 h 40233"/>
                <a:gd name="connsiteX7" fmla="*/ 19641 w 21490"/>
                <a:gd name="connsiteY7" fmla="*/ 33961 h 40233"/>
                <a:gd name="connsiteX8" fmla="*/ 20616 w 21490"/>
                <a:gd name="connsiteY8" fmla="*/ 36235 h 40233"/>
                <a:gd name="connsiteX9" fmla="*/ 21491 w 21490"/>
                <a:gd name="connsiteY9" fmla="*/ 40234 h 40233"/>
                <a:gd name="connsiteX10" fmla="*/ 21491 w 21490"/>
                <a:gd name="connsiteY10" fmla="*/ 40234 h 40233"/>
                <a:gd name="connsiteX11" fmla="*/ 19866 w 21490"/>
                <a:gd name="connsiteY11" fmla="*/ 17993 h 40233"/>
                <a:gd name="connsiteX12" fmla="*/ 19866 w 21490"/>
                <a:gd name="connsiteY12" fmla="*/ 11120 h 40233"/>
                <a:gd name="connsiteX13" fmla="*/ 19866 w 21490"/>
                <a:gd name="connsiteY13" fmla="*/ 5748 h 4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90" h="40233">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w="12483" cap="flat">
              <a:noFill/>
              <a:prstDash val="solid"/>
              <a:miter/>
            </a:ln>
          </p:spPr>
          <p:txBody>
            <a:bodyPr rtlCol="0" anchor="ctr"/>
            <a:lstStyle/>
            <a:p>
              <a:endParaRPr lang="en-US" dirty="0"/>
            </a:p>
          </p:txBody>
        </p:sp>
        <p:sp>
          <p:nvSpPr>
            <p:cNvPr id="1636" name="Freeform: Shape 1635">
              <a:extLst>
                <a:ext uri="{FF2B5EF4-FFF2-40B4-BE49-F238E27FC236}">
                  <a16:creationId xmlns:a16="http://schemas.microsoft.com/office/drawing/2014/main" id="{F6677188-D795-4AA8-9BEE-11BAAB839996}"/>
                </a:ext>
              </a:extLst>
            </p:cNvPr>
            <p:cNvSpPr/>
            <p:nvPr/>
          </p:nvSpPr>
          <p:spPr>
            <a:xfrm>
              <a:off x="9394471" y="6100074"/>
              <a:ext cx="25489" cy="44982"/>
            </a:xfrm>
            <a:custGeom>
              <a:avLst/>
              <a:gdLst>
                <a:gd name="connsiteX0" fmla="*/ 15243 w 25489"/>
                <a:gd name="connsiteY0" fmla="*/ 42358 h 44982"/>
                <a:gd name="connsiteX1" fmla="*/ 15243 w 25489"/>
                <a:gd name="connsiteY1" fmla="*/ 41484 h 44982"/>
                <a:gd name="connsiteX2" fmla="*/ 15243 w 25489"/>
                <a:gd name="connsiteY2" fmla="*/ 39484 h 44982"/>
                <a:gd name="connsiteX3" fmla="*/ 15243 w 25489"/>
                <a:gd name="connsiteY3" fmla="*/ 37360 h 44982"/>
                <a:gd name="connsiteX4" fmla="*/ 15243 w 25489"/>
                <a:gd name="connsiteY4" fmla="*/ 35361 h 44982"/>
                <a:gd name="connsiteX5" fmla="*/ 15243 w 25489"/>
                <a:gd name="connsiteY5" fmla="*/ 33362 h 44982"/>
                <a:gd name="connsiteX6" fmla="*/ 16118 w 25489"/>
                <a:gd name="connsiteY6" fmla="*/ 31613 h 44982"/>
                <a:gd name="connsiteX7" fmla="*/ 17243 w 25489"/>
                <a:gd name="connsiteY7" fmla="*/ 29988 h 44982"/>
                <a:gd name="connsiteX8" fmla="*/ 17243 w 25489"/>
                <a:gd name="connsiteY8" fmla="*/ 29239 h 44982"/>
                <a:gd name="connsiteX9" fmla="*/ 18367 w 25489"/>
                <a:gd name="connsiteY9" fmla="*/ 28614 h 44982"/>
                <a:gd name="connsiteX10" fmla="*/ 19117 w 25489"/>
                <a:gd name="connsiteY10" fmla="*/ 27864 h 44982"/>
                <a:gd name="connsiteX11" fmla="*/ 25489 w 25489"/>
                <a:gd name="connsiteY11" fmla="*/ 24116 h 44982"/>
                <a:gd name="connsiteX12" fmla="*/ 8746 w 25489"/>
                <a:gd name="connsiteY12" fmla="*/ 0 h 44982"/>
                <a:gd name="connsiteX13" fmla="*/ 8746 w 25489"/>
                <a:gd name="connsiteY13" fmla="*/ 0 h 44982"/>
                <a:gd name="connsiteX14" fmla="*/ 10370 w 25489"/>
                <a:gd name="connsiteY14" fmla="*/ 2749 h 44982"/>
                <a:gd name="connsiteX15" fmla="*/ 6247 w 25489"/>
                <a:gd name="connsiteY15" fmla="*/ 17243 h 44982"/>
                <a:gd name="connsiteX16" fmla="*/ 0 w 25489"/>
                <a:gd name="connsiteY16" fmla="*/ 20867 h 44982"/>
                <a:gd name="connsiteX17" fmla="*/ 16618 w 25489"/>
                <a:gd name="connsiteY17" fmla="*/ 44982 h 44982"/>
                <a:gd name="connsiteX18" fmla="*/ 16618 w 25489"/>
                <a:gd name="connsiteY18" fmla="*/ 43858 h 44982"/>
                <a:gd name="connsiteX19" fmla="*/ 15243 w 25489"/>
                <a:gd name="connsiteY19" fmla="*/ 42358 h 4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489" h="44982">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w="12483" cap="flat">
              <a:noFill/>
              <a:prstDash val="solid"/>
              <a:miter/>
            </a:ln>
          </p:spPr>
          <p:txBody>
            <a:bodyPr rtlCol="0" anchor="ctr"/>
            <a:lstStyle/>
            <a:p>
              <a:endParaRPr lang="en-US" dirty="0"/>
            </a:p>
          </p:txBody>
        </p:sp>
        <p:sp>
          <p:nvSpPr>
            <p:cNvPr id="1637" name="Freeform: Shape 1636">
              <a:extLst>
                <a:ext uri="{FF2B5EF4-FFF2-40B4-BE49-F238E27FC236}">
                  <a16:creationId xmlns:a16="http://schemas.microsoft.com/office/drawing/2014/main" id="{51071BB4-FAED-4237-B0A6-D6498D362ED3}"/>
                </a:ext>
              </a:extLst>
            </p:cNvPr>
            <p:cNvSpPr/>
            <p:nvPr/>
          </p:nvSpPr>
          <p:spPr>
            <a:xfrm>
              <a:off x="8915334" y="6316738"/>
              <a:ext cx="113294" cy="79094"/>
            </a:xfrm>
            <a:custGeom>
              <a:avLst/>
              <a:gdLst>
                <a:gd name="connsiteX0" fmla="*/ 99800 w 113294"/>
                <a:gd name="connsiteY0" fmla="*/ 14494 h 79094"/>
                <a:gd name="connsiteX1" fmla="*/ 103924 w 113294"/>
                <a:gd name="connsiteY1" fmla="*/ 0 h 79094"/>
                <a:gd name="connsiteX2" fmla="*/ 103924 w 113294"/>
                <a:gd name="connsiteY2" fmla="*/ 0 h 79094"/>
                <a:gd name="connsiteX3" fmla="*/ 100925 w 113294"/>
                <a:gd name="connsiteY3" fmla="*/ 1749 h 79094"/>
                <a:gd name="connsiteX4" fmla="*/ 4467 w 113294"/>
                <a:gd name="connsiteY4" fmla="*/ 58477 h 79094"/>
                <a:gd name="connsiteX5" fmla="*/ 4467 w 113294"/>
                <a:gd name="connsiteY5" fmla="*/ 58477 h 79094"/>
                <a:gd name="connsiteX6" fmla="*/ 2967 w 113294"/>
                <a:gd name="connsiteY6" fmla="*/ 59851 h 79094"/>
                <a:gd name="connsiteX7" fmla="*/ 1718 w 113294"/>
                <a:gd name="connsiteY7" fmla="*/ 61100 h 79094"/>
                <a:gd name="connsiteX8" fmla="*/ 1093 w 113294"/>
                <a:gd name="connsiteY8" fmla="*/ 62475 h 79094"/>
                <a:gd name="connsiteX9" fmla="*/ 94 w 113294"/>
                <a:gd name="connsiteY9" fmla="*/ 64724 h 79094"/>
                <a:gd name="connsiteX10" fmla="*/ 94 w 113294"/>
                <a:gd name="connsiteY10" fmla="*/ 65849 h 79094"/>
                <a:gd name="connsiteX11" fmla="*/ 94 w 113294"/>
                <a:gd name="connsiteY11" fmla="*/ 68847 h 79094"/>
                <a:gd name="connsiteX12" fmla="*/ 969 w 113294"/>
                <a:gd name="connsiteY12" fmla="*/ 72846 h 79094"/>
                <a:gd name="connsiteX13" fmla="*/ 11189 w 113294"/>
                <a:gd name="connsiteY13" fmla="*/ 78818 h 79094"/>
                <a:gd name="connsiteX14" fmla="*/ 13463 w 113294"/>
                <a:gd name="connsiteY14" fmla="*/ 77844 h 79094"/>
                <a:gd name="connsiteX15" fmla="*/ 19085 w 113294"/>
                <a:gd name="connsiteY15" fmla="*/ 74595 h 79094"/>
                <a:gd name="connsiteX16" fmla="*/ 113295 w 113294"/>
                <a:gd name="connsiteY16" fmla="*/ 19242 h 79094"/>
                <a:gd name="connsiteX17" fmla="*/ 101513 w 113294"/>
                <a:gd name="connsiteY17" fmla="*/ 18068 h 79094"/>
                <a:gd name="connsiteX18" fmla="*/ 99800 w 113294"/>
                <a:gd name="connsiteY18" fmla="*/ 14494 h 7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294" h="79094">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w="12483" cap="flat">
              <a:noFill/>
              <a:prstDash val="solid"/>
              <a:miter/>
            </a:ln>
          </p:spPr>
          <p:txBody>
            <a:bodyPr rtlCol="0" anchor="ctr"/>
            <a:lstStyle/>
            <a:p>
              <a:endParaRPr lang="en-US" dirty="0"/>
            </a:p>
          </p:txBody>
        </p:sp>
        <p:sp>
          <p:nvSpPr>
            <p:cNvPr id="1638" name="Freeform: Shape 1637">
              <a:extLst>
                <a:ext uri="{FF2B5EF4-FFF2-40B4-BE49-F238E27FC236}">
                  <a16:creationId xmlns:a16="http://schemas.microsoft.com/office/drawing/2014/main" id="{DD8C8A98-AA32-4182-AF1D-030E032AD463}"/>
                </a:ext>
              </a:extLst>
            </p:cNvPr>
            <p:cNvSpPr/>
            <p:nvPr/>
          </p:nvSpPr>
          <p:spPr>
            <a:xfrm>
              <a:off x="10671294" y="2038694"/>
              <a:ext cx="23512" cy="278888"/>
            </a:xfrm>
            <a:custGeom>
              <a:avLst/>
              <a:gdLst>
                <a:gd name="connsiteX0" fmla="*/ 5623 w 23512"/>
                <a:gd name="connsiteY0" fmla="*/ 250 h 278888"/>
                <a:gd name="connsiteX1" fmla="*/ 0 w 23512"/>
                <a:gd name="connsiteY1" fmla="*/ 267768 h 278888"/>
                <a:gd name="connsiteX2" fmla="*/ 750 w 23512"/>
                <a:gd name="connsiteY2" fmla="*/ 272142 h 278888"/>
                <a:gd name="connsiteX3" fmla="*/ 8746 w 23512"/>
                <a:gd name="connsiteY3" fmla="*/ 278889 h 278888"/>
                <a:gd name="connsiteX4" fmla="*/ 17993 w 23512"/>
                <a:gd name="connsiteY4" fmla="*/ 268268 h 278888"/>
                <a:gd name="connsiteX5" fmla="*/ 23490 w 23512"/>
                <a:gd name="connsiteY5" fmla="*/ 7622 h 278888"/>
                <a:gd name="connsiteX6" fmla="*/ 23490 w 23512"/>
                <a:gd name="connsiteY6" fmla="*/ 625 h 278888"/>
                <a:gd name="connsiteX7" fmla="*/ 14369 w 23512"/>
                <a:gd name="connsiteY7" fmla="*/ 11121 h 278888"/>
                <a:gd name="connsiteX8" fmla="*/ 5498 w 23512"/>
                <a:gd name="connsiteY8" fmla="*/ 0 h 27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12" h="278888">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w="12483" cap="flat">
              <a:noFill/>
              <a:prstDash val="solid"/>
              <a:miter/>
            </a:ln>
          </p:spPr>
          <p:txBody>
            <a:bodyPr rtlCol="0" anchor="ctr"/>
            <a:lstStyle/>
            <a:p>
              <a:endParaRPr lang="en-US" dirty="0"/>
            </a:p>
          </p:txBody>
        </p:sp>
        <p:sp>
          <p:nvSpPr>
            <p:cNvPr id="1639" name="Freeform: Shape 1638">
              <a:extLst>
                <a:ext uri="{FF2B5EF4-FFF2-40B4-BE49-F238E27FC236}">
                  <a16:creationId xmlns:a16="http://schemas.microsoft.com/office/drawing/2014/main" id="{C72A1C63-30B4-4174-84B8-C49240954B1F}"/>
                </a:ext>
              </a:extLst>
            </p:cNvPr>
            <p:cNvSpPr/>
            <p:nvPr/>
          </p:nvSpPr>
          <p:spPr>
            <a:xfrm>
              <a:off x="10677122" y="1852143"/>
              <a:ext cx="21457" cy="198295"/>
            </a:xfrm>
            <a:custGeom>
              <a:avLst/>
              <a:gdLst>
                <a:gd name="connsiteX0" fmla="*/ 3669 w 21457"/>
                <a:gd name="connsiteY0" fmla="*/ 9746 h 198295"/>
                <a:gd name="connsiteX1" fmla="*/ 3669 w 21457"/>
                <a:gd name="connsiteY1" fmla="*/ 16993 h 198295"/>
                <a:gd name="connsiteX2" fmla="*/ 45 w 21457"/>
                <a:gd name="connsiteY2" fmla="*/ 187175 h 198295"/>
                <a:gd name="connsiteX3" fmla="*/ 8916 w 21457"/>
                <a:gd name="connsiteY3" fmla="*/ 198296 h 198295"/>
                <a:gd name="connsiteX4" fmla="*/ 18037 w 21457"/>
                <a:gd name="connsiteY4" fmla="*/ 187800 h 198295"/>
                <a:gd name="connsiteX5" fmla="*/ 18037 w 21457"/>
                <a:gd name="connsiteY5" fmla="*/ 171182 h 198295"/>
                <a:gd name="connsiteX6" fmla="*/ 21411 w 21457"/>
                <a:gd name="connsiteY6" fmla="*/ 10746 h 198295"/>
                <a:gd name="connsiteX7" fmla="*/ 21411 w 21457"/>
                <a:gd name="connsiteY7" fmla="*/ 10746 h 198295"/>
                <a:gd name="connsiteX8" fmla="*/ 21411 w 21457"/>
                <a:gd name="connsiteY8" fmla="*/ 8247 h 198295"/>
                <a:gd name="connsiteX9" fmla="*/ 21411 w 21457"/>
                <a:gd name="connsiteY9" fmla="*/ 6622 h 198295"/>
                <a:gd name="connsiteX10" fmla="*/ 20536 w 21457"/>
                <a:gd name="connsiteY10" fmla="*/ 4873 h 198295"/>
                <a:gd name="connsiteX11" fmla="*/ 19412 w 21457"/>
                <a:gd name="connsiteY11" fmla="*/ 3124 h 198295"/>
                <a:gd name="connsiteX12" fmla="*/ 13414 w 21457"/>
                <a:gd name="connsiteY12" fmla="*/ 0 h 198295"/>
                <a:gd name="connsiteX13" fmla="*/ 3669 w 21457"/>
                <a:gd name="connsiteY13" fmla="*/ 9746 h 19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57" h="198295">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w="12483" cap="flat">
              <a:noFill/>
              <a:prstDash val="solid"/>
              <a:miter/>
            </a:ln>
          </p:spPr>
          <p:txBody>
            <a:bodyPr rtlCol="0" anchor="ctr"/>
            <a:lstStyle/>
            <a:p>
              <a:endParaRPr lang="en-US" dirty="0"/>
            </a:p>
          </p:txBody>
        </p:sp>
        <p:sp>
          <p:nvSpPr>
            <p:cNvPr id="1640" name="Freeform: Shape 1639">
              <a:extLst>
                <a:ext uri="{FF2B5EF4-FFF2-40B4-BE49-F238E27FC236}">
                  <a16:creationId xmlns:a16="http://schemas.microsoft.com/office/drawing/2014/main" id="{97A001F6-3BD0-432C-9EEB-43ED7700FA4C}"/>
                </a:ext>
              </a:extLst>
            </p:cNvPr>
            <p:cNvSpPr/>
            <p:nvPr/>
          </p:nvSpPr>
          <p:spPr>
            <a:xfrm>
              <a:off x="8591568" y="3968299"/>
              <a:ext cx="26988" cy="13369"/>
            </a:xfrm>
            <a:custGeom>
              <a:avLst/>
              <a:gdLst>
                <a:gd name="connsiteX0" fmla="*/ 26988 w 26988"/>
                <a:gd name="connsiteY0" fmla="*/ 0 h 13369"/>
                <a:gd name="connsiteX1" fmla="*/ 25864 w 26988"/>
                <a:gd name="connsiteY1" fmla="*/ 0 h 13369"/>
                <a:gd name="connsiteX2" fmla="*/ 25864 w 26988"/>
                <a:gd name="connsiteY2" fmla="*/ 0 h 13369"/>
                <a:gd name="connsiteX3" fmla="*/ 0 w 26988"/>
                <a:gd name="connsiteY3" fmla="*/ 13370 h 13369"/>
                <a:gd name="connsiteX4" fmla="*/ 4498 w 26988"/>
                <a:gd name="connsiteY4" fmla="*/ 13370 h 13369"/>
                <a:gd name="connsiteX5" fmla="*/ 26739 w 26988"/>
                <a:gd name="connsiteY5" fmla="*/ 1874 h 13369"/>
                <a:gd name="connsiteX6" fmla="*/ 26739 w 26988"/>
                <a:gd name="connsiteY6" fmla="*/ 1874 h 13369"/>
                <a:gd name="connsiteX7" fmla="*/ 26988 w 26988"/>
                <a:gd name="connsiteY7" fmla="*/ 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8" h="13369">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w="12483" cap="flat">
              <a:noFill/>
              <a:prstDash val="solid"/>
              <a:miter/>
            </a:ln>
          </p:spPr>
          <p:txBody>
            <a:bodyPr rtlCol="0" anchor="ctr"/>
            <a:lstStyle/>
            <a:p>
              <a:endParaRPr lang="en-US" dirty="0"/>
            </a:p>
          </p:txBody>
        </p:sp>
        <p:sp>
          <p:nvSpPr>
            <p:cNvPr id="1641" name="Freeform: Shape 1640">
              <a:extLst>
                <a:ext uri="{FF2B5EF4-FFF2-40B4-BE49-F238E27FC236}">
                  <a16:creationId xmlns:a16="http://schemas.microsoft.com/office/drawing/2014/main" id="{28A12FFD-D161-48BC-9AC2-BFB858D62771}"/>
                </a:ext>
              </a:extLst>
            </p:cNvPr>
            <p:cNvSpPr/>
            <p:nvPr/>
          </p:nvSpPr>
          <p:spPr>
            <a:xfrm>
              <a:off x="8629302" y="3977671"/>
              <a:ext cx="336854" cy="453943"/>
            </a:xfrm>
            <a:custGeom>
              <a:avLst/>
              <a:gdLst>
                <a:gd name="connsiteX0" fmla="*/ 328858 w 336854"/>
                <a:gd name="connsiteY0" fmla="*/ 447946 h 453943"/>
                <a:gd name="connsiteX1" fmla="*/ 330857 w 336854"/>
                <a:gd name="connsiteY1" fmla="*/ 446822 h 453943"/>
                <a:gd name="connsiteX2" fmla="*/ 336855 w 336854"/>
                <a:gd name="connsiteY2" fmla="*/ 443573 h 453943"/>
                <a:gd name="connsiteX3" fmla="*/ 21366 w 336854"/>
                <a:gd name="connsiteY3" fmla="*/ 11121 h 453943"/>
                <a:gd name="connsiteX4" fmla="*/ 21366 w 336854"/>
                <a:gd name="connsiteY4" fmla="*/ 11121 h 453943"/>
                <a:gd name="connsiteX5" fmla="*/ 13369 w 336854"/>
                <a:gd name="connsiteY5" fmla="*/ 0 h 453943"/>
                <a:gd name="connsiteX6" fmla="*/ 12495 w 336854"/>
                <a:gd name="connsiteY6" fmla="*/ 15369 h 453943"/>
                <a:gd name="connsiteX7" fmla="*/ 1187 w 336854"/>
                <a:gd name="connsiteY7" fmla="*/ 15769 h 453943"/>
                <a:gd name="connsiteX8" fmla="*/ 0 w 336854"/>
                <a:gd name="connsiteY8" fmla="*/ 14369 h 453943"/>
                <a:gd name="connsiteX9" fmla="*/ 1000 w 336854"/>
                <a:gd name="connsiteY9" fmla="*/ 15744 h 453943"/>
                <a:gd name="connsiteX10" fmla="*/ 319987 w 336854"/>
                <a:gd name="connsiteY10" fmla="*/ 453069 h 453943"/>
                <a:gd name="connsiteX11" fmla="*/ 319987 w 336854"/>
                <a:gd name="connsiteY11" fmla="*/ 453069 h 453943"/>
                <a:gd name="connsiteX12" fmla="*/ 319987 w 336854"/>
                <a:gd name="connsiteY12" fmla="*/ 453069 h 453943"/>
                <a:gd name="connsiteX13" fmla="*/ 323985 w 336854"/>
                <a:gd name="connsiteY13" fmla="*/ 453944 h 453943"/>
                <a:gd name="connsiteX14" fmla="*/ 328858 w 336854"/>
                <a:gd name="connsiteY14" fmla="*/ 447946 h 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854" h="453943">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tx2"/>
            </a:solidFill>
            <a:ln w="12483" cap="flat">
              <a:noFill/>
              <a:prstDash val="solid"/>
              <a:miter/>
            </a:ln>
          </p:spPr>
          <p:txBody>
            <a:bodyPr rtlCol="0" anchor="ctr"/>
            <a:lstStyle/>
            <a:p>
              <a:endParaRPr lang="en-US" dirty="0"/>
            </a:p>
          </p:txBody>
        </p:sp>
        <p:sp>
          <p:nvSpPr>
            <p:cNvPr id="1642" name="Freeform: Shape 1641">
              <a:extLst>
                <a:ext uri="{FF2B5EF4-FFF2-40B4-BE49-F238E27FC236}">
                  <a16:creationId xmlns:a16="http://schemas.microsoft.com/office/drawing/2014/main" id="{CABB6A5F-3EB5-42A9-8DB2-246E641696EE}"/>
                </a:ext>
              </a:extLst>
            </p:cNvPr>
            <p:cNvSpPr/>
            <p:nvPr/>
          </p:nvSpPr>
          <p:spPr>
            <a:xfrm>
              <a:off x="8618931" y="3966550"/>
              <a:ext cx="624" cy="1374"/>
            </a:xfrm>
            <a:custGeom>
              <a:avLst/>
              <a:gdLst>
                <a:gd name="connsiteX0" fmla="*/ 625 w 624"/>
                <a:gd name="connsiteY0" fmla="*/ 0 h 1374"/>
                <a:gd name="connsiteX1" fmla="*/ 625 w 624"/>
                <a:gd name="connsiteY1" fmla="*/ 0 h 1374"/>
                <a:gd name="connsiteX2" fmla="*/ 0 w 624"/>
                <a:gd name="connsiteY2" fmla="*/ 1375 h 1374"/>
                <a:gd name="connsiteX3" fmla="*/ 0 w 624"/>
                <a:gd name="connsiteY3" fmla="*/ 1375 h 1374"/>
                <a:gd name="connsiteX4" fmla="*/ 625 w 624"/>
                <a:gd name="connsiteY4" fmla="*/ 0 h 1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374">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w="12483" cap="flat">
              <a:noFill/>
              <a:prstDash val="solid"/>
              <a:miter/>
            </a:ln>
          </p:spPr>
          <p:txBody>
            <a:bodyPr rtlCol="0" anchor="ctr"/>
            <a:lstStyle/>
            <a:p>
              <a:endParaRPr lang="en-US" dirty="0"/>
            </a:p>
          </p:txBody>
        </p:sp>
        <p:sp>
          <p:nvSpPr>
            <p:cNvPr id="1643" name="Freeform: Shape 1642">
              <a:extLst>
                <a:ext uri="{FF2B5EF4-FFF2-40B4-BE49-F238E27FC236}">
                  <a16:creationId xmlns:a16="http://schemas.microsoft.com/office/drawing/2014/main" id="{AC51AA57-74CE-456F-8B15-012502685684}"/>
                </a:ext>
              </a:extLst>
            </p:cNvPr>
            <p:cNvSpPr/>
            <p:nvPr/>
          </p:nvSpPr>
          <p:spPr>
            <a:xfrm>
              <a:off x="8620805" y="3963051"/>
              <a:ext cx="1499" cy="1249"/>
            </a:xfrm>
            <a:custGeom>
              <a:avLst/>
              <a:gdLst>
                <a:gd name="connsiteX0" fmla="*/ 875 w 1499"/>
                <a:gd name="connsiteY0" fmla="*/ 625 h 1249"/>
                <a:gd name="connsiteX1" fmla="*/ 0 w 1499"/>
                <a:gd name="connsiteY1" fmla="*/ 1250 h 1249"/>
                <a:gd name="connsiteX2" fmla="*/ 0 w 1499"/>
                <a:gd name="connsiteY2" fmla="*/ 1250 h 1249"/>
                <a:gd name="connsiteX3" fmla="*/ 1499 w 1499"/>
                <a:gd name="connsiteY3" fmla="*/ 0 h 1249"/>
              </a:gdLst>
              <a:ahLst/>
              <a:cxnLst>
                <a:cxn ang="0">
                  <a:pos x="connsiteX0" y="connsiteY0"/>
                </a:cxn>
                <a:cxn ang="0">
                  <a:pos x="connsiteX1" y="connsiteY1"/>
                </a:cxn>
                <a:cxn ang="0">
                  <a:pos x="connsiteX2" y="connsiteY2"/>
                </a:cxn>
                <a:cxn ang="0">
                  <a:pos x="connsiteX3" y="connsiteY3"/>
                </a:cxn>
              </a:cxnLst>
              <a:rect l="l" t="t" r="r" b="b"/>
              <a:pathLst>
                <a:path w="1499" h="1249">
                  <a:moveTo>
                    <a:pt x="875" y="625"/>
                  </a:moveTo>
                  <a:lnTo>
                    <a:pt x="0" y="1250"/>
                  </a:lnTo>
                  <a:lnTo>
                    <a:pt x="0" y="1250"/>
                  </a:lnTo>
                  <a:cubicBezTo>
                    <a:pt x="412" y="737"/>
                    <a:pt x="924" y="313"/>
                    <a:pt x="1499" y="0"/>
                  </a:cubicBezTo>
                  <a:close/>
                </a:path>
              </a:pathLst>
            </a:custGeom>
            <a:solidFill>
              <a:srgbClr val="000000"/>
            </a:solidFill>
            <a:ln w="12483" cap="flat">
              <a:noFill/>
              <a:prstDash val="solid"/>
              <a:miter/>
            </a:ln>
          </p:spPr>
          <p:txBody>
            <a:bodyPr rtlCol="0" anchor="ctr"/>
            <a:lstStyle/>
            <a:p>
              <a:endParaRPr lang="en-US" dirty="0"/>
            </a:p>
          </p:txBody>
        </p:sp>
        <p:sp>
          <p:nvSpPr>
            <p:cNvPr id="1644" name="Freeform: Shape 1643">
              <a:extLst>
                <a:ext uri="{FF2B5EF4-FFF2-40B4-BE49-F238E27FC236}">
                  <a16:creationId xmlns:a16="http://schemas.microsoft.com/office/drawing/2014/main" id="{6C7C2030-7262-4C4D-BAD1-A4A7577CCD9C}"/>
                </a:ext>
              </a:extLst>
            </p:cNvPr>
            <p:cNvSpPr/>
            <p:nvPr/>
          </p:nvSpPr>
          <p:spPr>
            <a:xfrm>
              <a:off x="8626803" y="3976546"/>
              <a:ext cx="17848" cy="18913"/>
            </a:xfrm>
            <a:custGeom>
              <a:avLst/>
              <a:gdLst>
                <a:gd name="connsiteX0" fmla="*/ 8871 w 17848"/>
                <a:gd name="connsiteY0" fmla="*/ 3124 h 18913"/>
                <a:gd name="connsiteX1" fmla="*/ 3873 w 17848"/>
                <a:gd name="connsiteY1" fmla="*/ 10246 h 18913"/>
                <a:gd name="connsiteX2" fmla="*/ 0 w 17848"/>
                <a:gd name="connsiteY2" fmla="*/ 12245 h 18913"/>
                <a:gd name="connsiteX3" fmla="*/ 2249 w 17848"/>
                <a:gd name="connsiteY3" fmla="*/ 15369 h 18913"/>
                <a:gd name="connsiteX4" fmla="*/ 13344 w 17848"/>
                <a:gd name="connsiteY4" fmla="*/ 17555 h 18913"/>
                <a:gd name="connsiteX5" fmla="*/ 14744 w 17848"/>
                <a:gd name="connsiteY5" fmla="*/ 16368 h 18913"/>
                <a:gd name="connsiteX6" fmla="*/ 15618 w 17848"/>
                <a:gd name="connsiteY6" fmla="*/ 999 h 18913"/>
                <a:gd name="connsiteX7" fmla="*/ 14744 w 17848"/>
                <a:gd name="connsiteY7" fmla="*/ 0 h 18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48" h="18913">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w="12483" cap="flat">
              <a:noFill/>
              <a:prstDash val="solid"/>
              <a:miter/>
            </a:ln>
          </p:spPr>
          <p:txBody>
            <a:bodyPr rtlCol="0" anchor="ctr"/>
            <a:lstStyle/>
            <a:p>
              <a:endParaRPr lang="en-US" dirty="0"/>
            </a:p>
          </p:txBody>
        </p:sp>
        <p:sp>
          <p:nvSpPr>
            <p:cNvPr id="1645" name="Freeform: Shape 1644">
              <a:extLst>
                <a:ext uri="{FF2B5EF4-FFF2-40B4-BE49-F238E27FC236}">
                  <a16:creationId xmlns:a16="http://schemas.microsoft.com/office/drawing/2014/main" id="{6B9544FF-7E43-4F17-925A-0280C8A3DC58}"/>
                </a:ext>
              </a:extLst>
            </p:cNvPr>
            <p:cNvSpPr/>
            <p:nvPr/>
          </p:nvSpPr>
          <p:spPr>
            <a:xfrm>
              <a:off x="8625303" y="3979670"/>
              <a:ext cx="10370" cy="9871"/>
            </a:xfrm>
            <a:custGeom>
              <a:avLst/>
              <a:gdLst>
                <a:gd name="connsiteX0" fmla="*/ 5373 w 10370"/>
                <a:gd name="connsiteY0" fmla="*/ 7122 h 9871"/>
                <a:gd name="connsiteX1" fmla="*/ 10371 w 10370"/>
                <a:gd name="connsiteY1" fmla="*/ 0 h 9871"/>
                <a:gd name="connsiteX2" fmla="*/ 4998 w 10370"/>
                <a:gd name="connsiteY2" fmla="*/ 2749 h 9871"/>
                <a:gd name="connsiteX3" fmla="*/ 4998 w 10370"/>
                <a:gd name="connsiteY3" fmla="*/ 2749 h 9871"/>
                <a:gd name="connsiteX4" fmla="*/ 0 w 10370"/>
                <a:gd name="connsiteY4" fmla="*/ 9871 h 9871"/>
                <a:gd name="connsiteX5" fmla="*/ 1374 w 10370"/>
                <a:gd name="connsiteY5" fmla="*/ 9122 h 9871"/>
                <a:gd name="connsiteX6" fmla="*/ 1374 w 10370"/>
                <a:gd name="connsiteY6" fmla="*/ 9122 h 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0" h="9871">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w="12483" cap="flat">
              <a:noFill/>
              <a:prstDash val="solid"/>
              <a:miter/>
            </a:ln>
          </p:spPr>
          <p:txBody>
            <a:bodyPr rtlCol="0" anchor="ctr"/>
            <a:lstStyle/>
            <a:p>
              <a:endParaRPr lang="en-US" dirty="0"/>
            </a:p>
          </p:txBody>
        </p:sp>
        <p:sp>
          <p:nvSpPr>
            <p:cNvPr id="1646" name="Freeform: Shape 1645">
              <a:extLst>
                <a:ext uri="{FF2B5EF4-FFF2-40B4-BE49-F238E27FC236}">
                  <a16:creationId xmlns:a16="http://schemas.microsoft.com/office/drawing/2014/main" id="{3FAEC069-34F7-4286-AD6B-FDB51C04471B}"/>
                </a:ext>
              </a:extLst>
            </p:cNvPr>
            <p:cNvSpPr/>
            <p:nvPr/>
          </p:nvSpPr>
          <p:spPr>
            <a:xfrm>
              <a:off x="8617931" y="396979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647" name="Freeform: Shape 1646">
              <a:extLst>
                <a:ext uri="{FF2B5EF4-FFF2-40B4-BE49-F238E27FC236}">
                  <a16:creationId xmlns:a16="http://schemas.microsoft.com/office/drawing/2014/main" id="{4505B9EE-42D8-4F97-AB93-FBED68917174}"/>
                </a:ext>
              </a:extLst>
            </p:cNvPr>
            <p:cNvSpPr/>
            <p:nvPr/>
          </p:nvSpPr>
          <p:spPr>
            <a:xfrm>
              <a:off x="8211482" y="3969674"/>
              <a:ext cx="418569" cy="233282"/>
            </a:xfrm>
            <a:custGeom>
              <a:avLst/>
              <a:gdLst>
                <a:gd name="connsiteX0" fmla="*/ 418569 w 418569"/>
                <a:gd name="connsiteY0" fmla="*/ 12870 h 233282"/>
                <a:gd name="connsiteX1" fmla="*/ 407462 w 418569"/>
                <a:gd name="connsiteY1" fmla="*/ 8285 h 233282"/>
                <a:gd name="connsiteX2" fmla="*/ 407074 w 418569"/>
                <a:gd name="connsiteY2" fmla="*/ 7122 h 233282"/>
                <a:gd name="connsiteX3" fmla="*/ 407074 w 418569"/>
                <a:gd name="connsiteY3" fmla="*/ 0 h 233282"/>
                <a:gd name="connsiteX4" fmla="*/ 407074 w 418569"/>
                <a:gd name="connsiteY4" fmla="*/ 0 h 233282"/>
                <a:gd name="connsiteX5" fmla="*/ 384834 w 418569"/>
                <a:gd name="connsiteY5" fmla="*/ 11496 h 233282"/>
                <a:gd name="connsiteX6" fmla="*/ 392206 w 418569"/>
                <a:gd name="connsiteY6" fmla="*/ 17868 h 233282"/>
                <a:gd name="connsiteX7" fmla="*/ 387458 w 418569"/>
                <a:gd name="connsiteY7" fmla="*/ 32112 h 233282"/>
                <a:gd name="connsiteX8" fmla="*/ 218031 w 418569"/>
                <a:gd name="connsiteY8" fmla="*/ 119577 h 233282"/>
                <a:gd name="connsiteX9" fmla="*/ 0 w 418569"/>
                <a:gd name="connsiteY9" fmla="*/ 232033 h 233282"/>
                <a:gd name="connsiteX10" fmla="*/ 875 w 418569"/>
                <a:gd name="connsiteY10" fmla="*/ 233282 h 233282"/>
                <a:gd name="connsiteX11" fmla="*/ 414196 w 418569"/>
                <a:gd name="connsiteY11" fmla="*/ 19617 h 233282"/>
                <a:gd name="connsiteX12" fmla="*/ 418569 w 418569"/>
                <a:gd name="connsiteY12" fmla="*/ 12870 h 2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569" h="233282">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w="12483" cap="flat">
              <a:noFill/>
              <a:prstDash val="solid"/>
              <a:miter/>
            </a:ln>
          </p:spPr>
          <p:txBody>
            <a:bodyPr rtlCol="0" anchor="ctr"/>
            <a:lstStyle/>
            <a:p>
              <a:endParaRPr lang="en-US" dirty="0"/>
            </a:p>
          </p:txBody>
        </p:sp>
        <p:sp>
          <p:nvSpPr>
            <p:cNvPr id="1648" name="Freeform: Shape 1647">
              <a:extLst>
                <a:ext uri="{FF2B5EF4-FFF2-40B4-BE49-F238E27FC236}">
                  <a16:creationId xmlns:a16="http://schemas.microsoft.com/office/drawing/2014/main" id="{E9F272EF-5517-4680-8C14-58C7F1F382BE}"/>
                </a:ext>
              </a:extLst>
            </p:cNvPr>
            <p:cNvSpPr/>
            <p:nvPr/>
          </p:nvSpPr>
          <p:spPr>
            <a:xfrm>
              <a:off x="7076098" y="4313162"/>
              <a:ext cx="66845" cy="325316"/>
            </a:xfrm>
            <a:custGeom>
              <a:avLst/>
              <a:gdLst>
                <a:gd name="connsiteX0" fmla="*/ 59474 w 66845"/>
                <a:gd name="connsiteY0" fmla="*/ 325120 h 325316"/>
                <a:gd name="connsiteX1" fmla="*/ 66596 w 66845"/>
                <a:gd name="connsiteY1" fmla="*/ 312625 h 325316"/>
                <a:gd name="connsiteX2" fmla="*/ 66596 w 66845"/>
                <a:gd name="connsiteY2" fmla="*/ 310126 h 325316"/>
                <a:gd name="connsiteX3" fmla="*/ 17617 w 66845"/>
                <a:gd name="connsiteY3" fmla="*/ 0 h 325316"/>
                <a:gd name="connsiteX4" fmla="*/ 10495 w 66845"/>
                <a:gd name="connsiteY4" fmla="*/ 12495 h 325316"/>
                <a:gd name="connsiteX5" fmla="*/ 75 w 66845"/>
                <a:gd name="connsiteY5" fmla="*/ 4598 h 325316"/>
                <a:gd name="connsiteX6" fmla="*/ 0 w 66845"/>
                <a:gd name="connsiteY6" fmla="*/ 3873 h 325316"/>
                <a:gd name="connsiteX7" fmla="*/ 0 w 66845"/>
                <a:gd name="connsiteY7" fmla="*/ 3873 h 325316"/>
                <a:gd name="connsiteX8" fmla="*/ 0 w 66845"/>
                <a:gd name="connsiteY8" fmla="*/ 7747 h 325316"/>
                <a:gd name="connsiteX9" fmla="*/ 48604 w 66845"/>
                <a:gd name="connsiteY9" fmla="*/ 316124 h 325316"/>
                <a:gd name="connsiteX10" fmla="*/ 48604 w 66845"/>
                <a:gd name="connsiteY10" fmla="*/ 316124 h 325316"/>
                <a:gd name="connsiteX11" fmla="*/ 49229 w 66845"/>
                <a:gd name="connsiteY11" fmla="*/ 317998 h 325316"/>
                <a:gd name="connsiteX12" fmla="*/ 49978 w 66845"/>
                <a:gd name="connsiteY12" fmla="*/ 319997 h 325316"/>
                <a:gd name="connsiteX13" fmla="*/ 59474 w 66845"/>
                <a:gd name="connsiteY13" fmla="*/ 325120 h 3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845" h="325316">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w="12483" cap="flat">
              <a:noFill/>
              <a:prstDash val="solid"/>
              <a:miter/>
            </a:ln>
          </p:spPr>
          <p:txBody>
            <a:bodyPr rtlCol="0" anchor="ctr"/>
            <a:lstStyle/>
            <a:p>
              <a:endParaRPr lang="en-US" dirty="0"/>
            </a:p>
          </p:txBody>
        </p:sp>
        <p:sp>
          <p:nvSpPr>
            <p:cNvPr id="1649" name="Freeform: Shape 1648">
              <a:extLst>
                <a:ext uri="{FF2B5EF4-FFF2-40B4-BE49-F238E27FC236}">
                  <a16:creationId xmlns:a16="http://schemas.microsoft.com/office/drawing/2014/main" id="{F0831699-6368-4DA9-B516-7E0D2DBE3474}"/>
                </a:ext>
              </a:extLst>
            </p:cNvPr>
            <p:cNvSpPr/>
            <p:nvPr/>
          </p:nvSpPr>
          <p:spPr>
            <a:xfrm>
              <a:off x="6990260" y="3773627"/>
              <a:ext cx="103329" cy="552119"/>
            </a:xfrm>
            <a:custGeom>
              <a:avLst/>
              <a:gdLst>
                <a:gd name="connsiteX0" fmla="*/ 1749 w 103329"/>
                <a:gd name="connsiteY0" fmla="*/ 6248 h 552119"/>
                <a:gd name="connsiteX1" fmla="*/ 0 w 103329"/>
                <a:gd name="connsiteY1" fmla="*/ 0 h 552119"/>
                <a:gd name="connsiteX2" fmla="*/ 0 w 103329"/>
                <a:gd name="connsiteY2" fmla="*/ 1499 h 552119"/>
                <a:gd name="connsiteX3" fmla="*/ 85463 w 103329"/>
                <a:gd name="connsiteY3" fmla="*/ 543408 h 552119"/>
                <a:gd name="connsiteX4" fmla="*/ 95234 w 103329"/>
                <a:gd name="connsiteY4" fmla="*/ 552105 h 552119"/>
                <a:gd name="connsiteX5" fmla="*/ 95959 w 103329"/>
                <a:gd name="connsiteY5" fmla="*/ 552030 h 552119"/>
                <a:gd name="connsiteX6" fmla="*/ 103081 w 103329"/>
                <a:gd name="connsiteY6" fmla="*/ 539535 h 552119"/>
                <a:gd name="connsiteX7" fmla="*/ 24739 w 103329"/>
                <a:gd name="connsiteY7" fmla="*/ 41233 h 55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329" h="552119">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w="12483" cap="flat">
              <a:noFill/>
              <a:prstDash val="solid"/>
              <a:miter/>
            </a:ln>
          </p:spPr>
          <p:txBody>
            <a:bodyPr rtlCol="0" anchor="ctr"/>
            <a:lstStyle/>
            <a:p>
              <a:endParaRPr lang="en-US" dirty="0"/>
            </a:p>
          </p:txBody>
        </p:sp>
        <p:sp>
          <p:nvSpPr>
            <p:cNvPr id="1650" name="Freeform: Shape 1649">
              <a:extLst>
                <a:ext uri="{FF2B5EF4-FFF2-40B4-BE49-F238E27FC236}">
                  <a16:creationId xmlns:a16="http://schemas.microsoft.com/office/drawing/2014/main" id="{EBEA1D52-5A90-491E-97A7-B022A284DC58}"/>
                </a:ext>
              </a:extLst>
            </p:cNvPr>
            <p:cNvSpPr/>
            <p:nvPr/>
          </p:nvSpPr>
          <p:spPr>
            <a:xfrm>
              <a:off x="6991509" y="3765755"/>
              <a:ext cx="1249" cy="1749"/>
            </a:xfrm>
            <a:custGeom>
              <a:avLst/>
              <a:gdLst>
                <a:gd name="connsiteX0" fmla="*/ 750 w 1249"/>
                <a:gd name="connsiteY0" fmla="*/ 625 h 1749"/>
                <a:gd name="connsiteX1" fmla="*/ 0 w 1249"/>
                <a:gd name="connsiteY1" fmla="*/ 1749 h 1749"/>
                <a:gd name="connsiteX2" fmla="*/ 1249 w 1249"/>
                <a:gd name="connsiteY2" fmla="*/ 0 h 1749"/>
              </a:gdLst>
              <a:ahLst/>
              <a:cxnLst>
                <a:cxn ang="0">
                  <a:pos x="connsiteX0" y="connsiteY0"/>
                </a:cxn>
                <a:cxn ang="0">
                  <a:pos x="connsiteX1" y="connsiteY1"/>
                </a:cxn>
                <a:cxn ang="0">
                  <a:pos x="connsiteX2" y="connsiteY2"/>
                </a:cxn>
              </a:cxnLst>
              <a:rect l="l" t="t" r="r" b="b"/>
              <a:pathLst>
                <a:path w="1249" h="1749">
                  <a:moveTo>
                    <a:pt x="750" y="625"/>
                  </a:moveTo>
                  <a:lnTo>
                    <a:pt x="0" y="1749"/>
                  </a:lnTo>
                  <a:lnTo>
                    <a:pt x="1249" y="0"/>
                  </a:lnTo>
                  <a:close/>
                </a:path>
              </a:pathLst>
            </a:custGeom>
            <a:solidFill>
              <a:srgbClr val="000000"/>
            </a:solidFill>
            <a:ln w="12483" cap="flat">
              <a:noFill/>
              <a:prstDash val="solid"/>
              <a:miter/>
            </a:ln>
          </p:spPr>
          <p:txBody>
            <a:bodyPr rtlCol="0" anchor="ctr"/>
            <a:lstStyle/>
            <a:p>
              <a:endParaRPr lang="en-US" dirty="0"/>
            </a:p>
          </p:txBody>
        </p:sp>
        <p:sp>
          <p:nvSpPr>
            <p:cNvPr id="1651" name="Freeform: Shape 1650">
              <a:extLst>
                <a:ext uri="{FF2B5EF4-FFF2-40B4-BE49-F238E27FC236}">
                  <a16:creationId xmlns:a16="http://schemas.microsoft.com/office/drawing/2014/main" id="{2B37337C-E592-474B-95B5-1EF694B5B80E}"/>
                </a:ext>
              </a:extLst>
            </p:cNvPr>
            <p:cNvSpPr/>
            <p:nvPr/>
          </p:nvSpPr>
          <p:spPr>
            <a:xfrm>
              <a:off x="6993883" y="3763506"/>
              <a:ext cx="1499" cy="874"/>
            </a:xfrm>
            <a:custGeom>
              <a:avLst/>
              <a:gdLst>
                <a:gd name="connsiteX0" fmla="*/ 1000 w 1499"/>
                <a:gd name="connsiteY0" fmla="*/ 250 h 874"/>
                <a:gd name="connsiteX1" fmla="*/ 0 w 1499"/>
                <a:gd name="connsiteY1" fmla="*/ 875 h 874"/>
                <a:gd name="connsiteX2" fmla="*/ 1499 w 1499"/>
                <a:gd name="connsiteY2" fmla="*/ 0 h 874"/>
              </a:gdLst>
              <a:ahLst/>
              <a:cxnLst>
                <a:cxn ang="0">
                  <a:pos x="connsiteX0" y="connsiteY0"/>
                </a:cxn>
                <a:cxn ang="0">
                  <a:pos x="connsiteX1" y="connsiteY1"/>
                </a:cxn>
                <a:cxn ang="0">
                  <a:pos x="connsiteX2" y="connsiteY2"/>
                </a:cxn>
              </a:cxnLst>
              <a:rect l="l" t="t" r="r" b="b"/>
              <a:pathLst>
                <a:path w="1499" h="874">
                  <a:moveTo>
                    <a:pt x="1000" y="250"/>
                  </a:moveTo>
                  <a:lnTo>
                    <a:pt x="0" y="875"/>
                  </a:lnTo>
                  <a:lnTo>
                    <a:pt x="1499" y="0"/>
                  </a:lnTo>
                  <a:close/>
                </a:path>
              </a:pathLst>
            </a:custGeom>
            <a:solidFill>
              <a:srgbClr val="000000"/>
            </a:solidFill>
            <a:ln w="12483" cap="flat">
              <a:noFill/>
              <a:prstDash val="solid"/>
              <a:miter/>
            </a:ln>
          </p:spPr>
          <p:txBody>
            <a:bodyPr rtlCol="0" anchor="ctr"/>
            <a:lstStyle/>
            <a:p>
              <a:endParaRPr lang="en-US" dirty="0"/>
            </a:p>
          </p:txBody>
        </p:sp>
        <p:sp>
          <p:nvSpPr>
            <p:cNvPr id="1652" name="Freeform: Shape 1651">
              <a:extLst>
                <a:ext uri="{FF2B5EF4-FFF2-40B4-BE49-F238E27FC236}">
                  <a16:creationId xmlns:a16="http://schemas.microsoft.com/office/drawing/2014/main" id="{5378A0FC-2895-45AD-A061-994E45127B9C}"/>
                </a:ext>
              </a:extLst>
            </p:cNvPr>
            <p:cNvSpPr/>
            <p:nvPr/>
          </p:nvSpPr>
          <p:spPr>
            <a:xfrm>
              <a:off x="6990579" y="3769379"/>
              <a:ext cx="111" cy="1999"/>
            </a:xfrm>
            <a:custGeom>
              <a:avLst/>
              <a:gdLst>
                <a:gd name="connsiteX0" fmla="*/ 56 w 111"/>
                <a:gd name="connsiteY0" fmla="*/ 500 h 1999"/>
                <a:gd name="connsiteX1" fmla="*/ 56 w 111"/>
                <a:gd name="connsiteY1" fmla="*/ 1999 h 1999"/>
                <a:gd name="connsiteX2" fmla="*/ 56 w 111"/>
                <a:gd name="connsiteY2" fmla="*/ 0 h 1999"/>
                <a:gd name="connsiteX3" fmla="*/ 56 w 111"/>
                <a:gd name="connsiteY3" fmla="*/ 500 h 1999"/>
              </a:gdLst>
              <a:ahLst/>
              <a:cxnLst>
                <a:cxn ang="0">
                  <a:pos x="connsiteX0" y="connsiteY0"/>
                </a:cxn>
                <a:cxn ang="0">
                  <a:pos x="connsiteX1" y="connsiteY1"/>
                </a:cxn>
                <a:cxn ang="0">
                  <a:pos x="connsiteX2" y="connsiteY2"/>
                </a:cxn>
                <a:cxn ang="0">
                  <a:pos x="connsiteX3" y="connsiteY3"/>
                </a:cxn>
              </a:cxnLst>
              <a:rect l="l" t="t" r="r" b="b"/>
              <a:pathLst>
                <a:path w="111" h="1999">
                  <a:moveTo>
                    <a:pt x="56" y="500"/>
                  </a:moveTo>
                  <a:lnTo>
                    <a:pt x="56" y="1999"/>
                  </a:lnTo>
                  <a:cubicBezTo>
                    <a:pt x="-19" y="1337"/>
                    <a:pt x="-19" y="662"/>
                    <a:pt x="56" y="0"/>
                  </a:cubicBezTo>
                  <a:cubicBezTo>
                    <a:pt x="56" y="0"/>
                    <a:pt x="181" y="375"/>
                    <a:pt x="56" y="500"/>
                  </a:cubicBezTo>
                  <a:close/>
                </a:path>
              </a:pathLst>
            </a:custGeom>
            <a:solidFill>
              <a:srgbClr val="000000"/>
            </a:solidFill>
            <a:ln w="12483" cap="flat">
              <a:noFill/>
              <a:prstDash val="solid"/>
              <a:miter/>
            </a:ln>
          </p:spPr>
          <p:txBody>
            <a:bodyPr rtlCol="0" anchor="ctr"/>
            <a:lstStyle/>
            <a:p>
              <a:endParaRPr lang="en-US" dirty="0"/>
            </a:p>
          </p:txBody>
        </p:sp>
        <p:sp>
          <p:nvSpPr>
            <p:cNvPr id="1653" name="Freeform: Shape 1652">
              <a:extLst>
                <a:ext uri="{FF2B5EF4-FFF2-40B4-BE49-F238E27FC236}">
                  <a16:creationId xmlns:a16="http://schemas.microsoft.com/office/drawing/2014/main" id="{AEC53DE6-C76D-4C42-8951-33AB0A93500F}"/>
                </a:ext>
              </a:extLst>
            </p:cNvPr>
            <p:cNvSpPr/>
            <p:nvPr/>
          </p:nvSpPr>
          <p:spPr>
            <a:xfrm>
              <a:off x="6997382" y="3762506"/>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654" name="Freeform: Shape 1653">
              <a:extLst>
                <a:ext uri="{FF2B5EF4-FFF2-40B4-BE49-F238E27FC236}">
                  <a16:creationId xmlns:a16="http://schemas.microsoft.com/office/drawing/2014/main" id="{2BDC5B10-3428-4BA2-9E71-B8E12AFADCDB}"/>
                </a:ext>
              </a:extLst>
            </p:cNvPr>
            <p:cNvSpPr/>
            <p:nvPr/>
          </p:nvSpPr>
          <p:spPr>
            <a:xfrm>
              <a:off x="8328806" y="4370264"/>
              <a:ext cx="57225" cy="83841"/>
            </a:xfrm>
            <a:custGeom>
              <a:avLst/>
              <a:gdLst>
                <a:gd name="connsiteX0" fmla="*/ 1000 w 57225"/>
                <a:gd name="connsiteY0" fmla="*/ 22866 h 83841"/>
                <a:gd name="connsiteX1" fmla="*/ 43606 w 57225"/>
                <a:gd name="connsiteY1" fmla="*/ 83841 h 83841"/>
                <a:gd name="connsiteX2" fmla="*/ 44731 w 57225"/>
                <a:gd name="connsiteY2" fmla="*/ 68598 h 83841"/>
                <a:gd name="connsiteX3" fmla="*/ 55851 w 57225"/>
                <a:gd name="connsiteY3" fmla="*/ 68173 h 83841"/>
                <a:gd name="connsiteX4" fmla="*/ 57225 w 57225"/>
                <a:gd name="connsiteY4" fmla="*/ 69847 h 83841"/>
                <a:gd name="connsiteX5" fmla="*/ 10620 w 57225"/>
                <a:gd name="connsiteY5" fmla="*/ 2499 h 83841"/>
                <a:gd name="connsiteX6" fmla="*/ 10620 w 57225"/>
                <a:gd name="connsiteY6" fmla="*/ 2499 h 83841"/>
                <a:gd name="connsiteX7" fmla="*/ 9121 w 57225"/>
                <a:gd name="connsiteY7" fmla="*/ 999 h 83841"/>
                <a:gd name="connsiteX8" fmla="*/ 7747 w 57225"/>
                <a:gd name="connsiteY8" fmla="*/ 0 h 83841"/>
                <a:gd name="connsiteX9" fmla="*/ 6122 w 57225"/>
                <a:gd name="connsiteY9" fmla="*/ 0 h 83841"/>
                <a:gd name="connsiteX10" fmla="*/ 4373 w 57225"/>
                <a:gd name="connsiteY10" fmla="*/ 0 h 83841"/>
                <a:gd name="connsiteX11" fmla="*/ 2874 w 57225"/>
                <a:gd name="connsiteY11" fmla="*/ 0 h 83841"/>
                <a:gd name="connsiteX12" fmla="*/ 1000 w 57225"/>
                <a:gd name="connsiteY12" fmla="*/ 0 h 83841"/>
                <a:gd name="connsiteX13" fmla="*/ 0 w 57225"/>
                <a:gd name="connsiteY13" fmla="*/ 625 h 83841"/>
                <a:gd name="connsiteX14" fmla="*/ 4248 w 57225"/>
                <a:gd name="connsiteY14" fmla="*/ 6622 h 83841"/>
                <a:gd name="connsiteX15" fmla="*/ 4873 w 57225"/>
                <a:gd name="connsiteY15" fmla="*/ 7997 h 83841"/>
                <a:gd name="connsiteX16" fmla="*/ 5623 w 57225"/>
                <a:gd name="connsiteY16" fmla="*/ 9246 h 83841"/>
                <a:gd name="connsiteX17" fmla="*/ 5623 w 57225"/>
                <a:gd name="connsiteY17" fmla="*/ 9871 h 83841"/>
                <a:gd name="connsiteX18" fmla="*/ 5623 w 57225"/>
                <a:gd name="connsiteY18" fmla="*/ 11995 h 83841"/>
                <a:gd name="connsiteX19" fmla="*/ 5623 w 57225"/>
                <a:gd name="connsiteY19" fmla="*/ 13994 h 83841"/>
                <a:gd name="connsiteX20" fmla="*/ 5623 w 57225"/>
                <a:gd name="connsiteY20" fmla="*/ 15994 h 83841"/>
                <a:gd name="connsiteX21" fmla="*/ 5623 w 57225"/>
                <a:gd name="connsiteY21" fmla="*/ 17992 h 83841"/>
                <a:gd name="connsiteX22" fmla="*/ 4748 w 57225"/>
                <a:gd name="connsiteY22" fmla="*/ 19617 h 83841"/>
                <a:gd name="connsiteX23" fmla="*/ 3624 w 57225"/>
                <a:gd name="connsiteY23" fmla="*/ 21366 h 83841"/>
                <a:gd name="connsiteX24" fmla="*/ 3624 w 57225"/>
                <a:gd name="connsiteY24" fmla="*/ 21366 h 83841"/>
                <a:gd name="connsiteX25" fmla="*/ 2499 w 57225"/>
                <a:gd name="connsiteY25" fmla="*/ 22116 h 83841"/>
                <a:gd name="connsiteX26" fmla="*/ 2499 w 57225"/>
                <a:gd name="connsiteY26" fmla="*/ 22116 h 8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225" h="83841">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w="12483" cap="flat">
              <a:noFill/>
              <a:prstDash val="solid"/>
              <a:miter/>
            </a:ln>
          </p:spPr>
          <p:txBody>
            <a:bodyPr rtlCol="0" anchor="ctr"/>
            <a:lstStyle/>
            <a:p>
              <a:endParaRPr lang="en-US" dirty="0"/>
            </a:p>
          </p:txBody>
        </p:sp>
        <p:sp>
          <p:nvSpPr>
            <p:cNvPr id="1655" name="Freeform: Shape 1654">
              <a:extLst>
                <a:ext uri="{FF2B5EF4-FFF2-40B4-BE49-F238E27FC236}">
                  <a16:creationId xmlns:a16="http://schemas.microsoft.com/office/drawing/2014/main" id="{ADCDC0CD-730E-47E8-A0E8-AD4175599797}"/>
                </a:ext>
              </a:extLst>
            </p:cNvPr>
            <p:cNvSpPr/>
            <p:nvPr/>
          </p:nvSpPr>
          <p:spPr>
            <a:xfrm>
              <a:off x="8371465" y="4436087"/>
              <a:ext cx="236418" cy="335644"/>
            </a:xfrm>
            <a:custGeom>
              <a:avLst/>
              <a:gdLst>
                <a:gd name="connsiteX0" fmla="*/ 221602 w 236418"/>
                <a:gd name="connsiteY0" fmla="*/ 332893 h 335644"/>
                <a:gd name="connsiteX1" fmla="*/ 227600 w 236418"/>
                <a:gd name="connsiteY1" fmla="*/ 335642 h 335644"/>
                <a:gd name="connsiteX2" fmla="*/ 233222 w 236418"/>
                <a:gd name="connsiteY2" fmla="*/ 333268 h 335644"/>
                <a:gd name="connsiteX3" fmla="*/ 234347 w 236418"/>
                <a:gd name="connsiteY3" fmla="*/ 318025 h 335644"/>
                <a:gd name="connsiteX4" fmla="*/ 17940 w 236418"/>
                <a:gd name="connsiteY4" fmla="*/ 7773 h 335644"/>
                <a:gd name="connsiteX5" fmla="*/ 15691 w 236418"/>
                <a:gd name="connsiteY5" fmla="*/ 4774 h 335644"/>
                <a:gd name="connsiteX6" fmla="*/ 15691 w 236418"/>
                <a:gd name="connsiteY6" fmla="*/ 3775 h 335644"/>
                <a:gd name="connsiteX7" fmla="*/ 4871 w 236418"/>
                <a:gd name="connsiteY7" fmla="*/ 1151 h 335644"/>
                <a:gd name="connsiteX8" fmla="*/ 3197 w 236418"/>
                <a:gd name="connsiteY8" fmla="*/ 2525 h 335644"/>
                <a:gd name="connsiteX9" fmla="*/ 2072 w 236418"/>
                <a:gd name="connsiteY9" fmla="*/ 17769 h 335644"/>
                <a:gd name="connsiteX10" fmla="*/ 217854 w 236418"/>
                <a:gd name="connsiteY10" fmla="*/ 328020 h 335644"/>
                <a:gd name="connsiteX11" fmla="*/ 219978 w 236418"/>
                <a:gd name="connsiteY11" fmla="*/ 331144 h 335644"/>
                <a:gd name="connsiteX12" fmla="*/ 220603 w 236418"/>
                <a:gd name="connsiteY12" fmla="*/ 332019 h 335644"/>
                <a:gd name="connsiteX13" fmla="*/ 221602 w 236418"/>
                <a:gd name="connsiteY13" fmla="*/ 332893 h 3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418" h="335644">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w="12483" cap="flat">
              <a:noFill/>
              <a:prstDash val="solid"/>
              <a:miter/>
            </a:ln>
          </p:spPr>
          <p:txBody>
            <a:bodyPr rtlCol="0" anchor="ctr"/>
            <a:lstStyle/>
            <a:p>
              <a:endParaRPr lang="en-US" dirty="0"/>
            </a:p>
          </p:txBody>
        </p:sp>
        <p:sp>
          <p:nvSpPr>
            <p:cNvPr id="1656" name="Freeform: Shape 1655">
              <a:extLst>
                <a:ext uri="{FF2B5EF4-FFF2-40B4-BE49-F238E27FC236}">
                  <a16:creationId xmlns:a16="http://schemas.microsoft.com/office/drawing/2014/main" id="{D9688075-FF2D-456F-9723-15E03D5F7D26}"/>
                </a:ext>
              </a:extLst>
            </p:cNvPr>
            <p:cNvSpPr/>
            <p:nvPr/>
          </p:nvSpPr>
          <p:spPr>
            <a:xfrm>
              <a:off x="8322934" y="4393130"/>
              <a:ext cx="6247" cy="3623"/>
            </a:xfrm>
            <a:custGeom>
              <a:avLst/>
              <a:gdLst>
                <a:gd name="connsiteX0" fmla="*/ 6247 w 6247"/>
                <a:gd name="connsiteY0" fmla="*/ 0 h 3623"/>
                <a:gd name="connsiteX1" fmla="*/ 6247 w 6247"/>
                <a:gd name="connsiteY1" fmla="*/ 0 h 3623"/>
                <a:gd name="connsiteX2" fmla="*/ 6247 w 6247"/>
                <a:gd name="connsiteY2" fmla="*/ 0 h 3623"/>
                <a:gd name="connsiteX3" fmla="*/ 2374 w 6247"/>
                <a:gd name="connsiteY3" fmla="*/ 1499 h 3623"/>
                <a:gd name="connsiteX4" fmla="*/ 0 w 6247"/>
                <a:gd name="connsiteY4" fmla="*/ 3624 h 3623"/>
                <a:gd name="connsiteX5" fmla="*/ 5123 w 6247"/>
                <a:gd name="connsiteY5" fmla="*/ 875 h 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7" h="3623">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w="12483" cap="flat">
              <a:noFill/>
              <a:prstDash val="solid"/>
              <a:miter/>
            </a:ln>
          </p:spPr>
          <p:txBody>
            <a:bodyPr rtlCol="0" anchor="ctr"/>
            <a:lstStyle/>
            <a:p>
              <a:endParaRPr lang="en-US" dirty="0"/>
            </a:p>
          </p:txBody>
        </p:sp>
        <p:sp>
          <p:nvSpPr>
            <p:cNvPr id="1657" name="Freeform: Shape 1656">
              <a:extLst>
                <a:ext uri="{FF2B5EF4-FFF2-40B4-BE49-F238E27FC236}">
                  <a16:creationId xmlns:a16="http://schemas.microsoft.com/office/drawing/2014/main" id="{822CB731-90B8-4BA2-BC99-BB14F020EE1E}"/>
                </a:ext>
              </a:extLst>
            </p:cNvPr>
            <p:cNvSpPr/>
            <p:nvPr/>
          </p:nvSpPr>
          <p:spPr>
            <a:xfrm>
              <a:off x="8333180" y="4377636"/>
              <a:ext cx="874" cy="1874"/>
            </a:xfrm>
            <a:custGeom>
              <a:avLst/>
              <a:gdLst>
                <a:gd name="connsiteX0" fmla="*/ 0 w 874"/>
                <a:gd name="connsiteY0" fmla="*/ 0 h 1874"/>
                <a:gd name="connsiteX1" fmla="*/ 875 w 874"/>
                <a:gd name="connsiteY1" fmla="*/ 1874 h 1874"/>
                <a:gd name="connsiteX2" fmla="*/ 875 w 874"/>
                <a:gd name="connsiteY2" fmla="*/ 1249 h 1874"/>
              </a:gdLst>
              <a:ahLst/>
              <a:cxnLst>
                <a:cxn ang="0">
                  <a:pos x="connsiteX0" y="connsiteY0"/>
                </a:cxn>
                <a:cxn ang="0">
                  <a:pos x="connsiteX1" y="connsiteY1"/>
                </a:cxn>
                <a:cxn ang="0">
                  <a:pos x="connsiteX2" y="connsiteY2"/>
                </a:cxn>
              </a:cxnLst>
              <a:rect l="l" t="t" r="r" b="b"/>
              <a:pathLst>
                <a:path w="874" h="1874">
                  <a:moveTo>
                    <a:pt x="0" y="0"/>
                  </a:moveTo>
                  <a:lnTo>
                    <a:pt x="875" y="1874"/>
                  </a:lnTo>
                  <a:cubicBezTo>
                    <a:pt x="812" y="1674"/>
                    <a:pt x="812" y="1449"/>
                    <a:pt x="875" y="1249"/>
                  </a:cubicBezTo>
                  <a:close/>
                </a:path>
              </a:pathLst>
            </a:custGeom>
            <a:solidFill>
              <a:srgbClr val="000000"/>
            </a:solidFill>
            <a:ln w="12483" cap="flat">
              <a:noFill/>
              <a:prstDash val="solid"/>
              <a:miter/>
            </a:ln>
          </p:spPr>
          <p:txBody>
            <a:bodyPr rtlCol="0" anchor="ctr"/>
            <a:lstStyle/>
            <a:p>
              <a:endParaRPr lang="en-US" dirty="0"/>
            </a:p>
          </p:txBody>
        </p:sp>
        <p:sp>
          <p:nvSpPr>
            <p:cNvPr id="1658" name="Freeform: Shape 1657">
              <a:extLst>
                <a:ext uri="{FF2B5EF4-FFF2-40B4-BE49-F238E27FC236}">
                  <a16:creationId xmlns:a16="http://schemas.microsoft.com/office/drawing/2014/main" id="{0BBD3420-5E60-4804-939D-7E66132D7985}"/>
                </a:ext>
              </a:extLst>
            </p:cNvPr>
            <p:cNvSpPr/>
            <p:nvPr/>
          </p:nvSpPr>
          <p:spPr>
            <a:xfrm>
              <a:off x="7982487" y="4379011"/>
              <a:ext cx="343945" cy="190306"/>
            </a:xfrm>
            <a:custGeom>
              <a:avLst/>
              <a:gdLst>
                <a:gd name="connsiteX0" fmla="*/ 11589 w 343945"/>
                <a:gd name="connsiteY0" fmla="*/ 189674 h 190306"/>
                <a:gd name="connsiteX1" fmla="*/ 17836 w 343945"/>
                <a:gd name="connsiteY1" fmla="*/ 186426 h 190306"/>
                <a:gd name="connsiteX2" fmla="*/ 341571 w 343945"/>
                <a:gd name="connsiteY2" fmla="*/ 16868 h 190306"/>
                <a:gd name="connsiteX3" fmla="*/ 341571 w 343945"/>
                <a:gd name="connsiteY3" fmla="*/ 16868 h 190306"/>
                <a:gd name="connsiteX4" fmla="*/ 343945 w 343945"/>
                <a:gd name="connsiteY4" fmla="*/ 14744 h 190306"/>
                <a:gd name="connsiteX5" fmla="*/ 336324 w 343945"/>
                <a:gd name="connsiteY5" fmla="*/ 11245 h 190306"/>
                <a:gd name="connsiteX6" fmla="*/ 328577 w 343945"/>
                <a:gd name="connsiteY6" fmla="*/ 0 h 190306"/>
                <a:gd name="connsiteX7" fmla="*/ 4467 w 343945"/>
                <a:gd name="connsiteY7" fmla="*/ 169807 h 190306"/>
                <a:gd name="connsiteX8" fmla="*/ 4467 w 343945"/>
                <a:gd name="connsiteY8" fmla="*/ 169807 h 190306"/>
                <a:gd name="connsiteX9" fmla="*/ 2968 w 343945"/>
                <a:gd name="connsiteY9" fmla="*/ 171057 h 190306"/>
                <a:gd name="connsiteX10" fmla="*/ 1718 w 343945"/>
                <a:gd name="connsiteY10" fmla="*/ 172431 h 190306"/>
                <a:gd name="connsiteX11" fmla="*/ 843 w 343945"/>
                <a:gd name="connsiteY11" fmla="*/ 174181 h 190306"/>
                <a:gd name="connsiteX12" fmla="*/ 94 w 343945"/>
                <a:gd name="connsiteY12" fmla="*/ 175930 h 190306"/>
                <a:gd name="connsiteX13" fmla="*/ 94 w 343945"/>
                <a:gd name="connsiteY13" fmla="*/ 177929 h 190306"/>
                <a:gd name="connsiteX14" fmla="*/ 94 w 343945"/>
                <a:gd name="connsiteY14" fmla="*/ 180178 h 190306"/>
                <a:gd name="connsiteX15" fmla="*/ 94 w 343945"/>
                <a:gd name="connsiteY15" fmla="*/ 183677 h 190306"/>
                <a:gd name="connsiteX16" fmla="*/ 10252 w 343945"/>
                <a:gd name="connsiteY16" fmla="*/ 190099 h 190306"/>
                <a:gd name="connsiteX17" fmla="*/ 11589 w 343945"/>
                <a:gd name="connsiteY17" fmla="*/ 189674 h 19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3945" h="190306">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w="12483" cap="flat">
              <a:noFill/>
              <a:prstDash val="solid"/>
              <a:miter/>
            </a:ln>
          </p:spPr>
          <p:txBody>
            <a:bodyPr rtlCol="0" anchor="ctr"/>
            <a:lstStyle/>
            <a:p>
              <a:endParaRPr lang="en-US" dirty="0"/>
            </a:p>
          </p:txBody>
        </p:sp>
        <p:sp>
          <p:nvSpPr>
            <p:cNvPr id="1659" name="Freeform: Shape 1658">
              <a:extLst>
                <a:ext uri="{FF2B5EF4-FFF2-40B4-BE49-F238E27FC236}">
                  <a16:creationId xmlns:a16="http://schemas.microsoft.com/office/drawing/2014/main" id="{73ACD9A0-C508-4072-8580-A4DE2685FFA1}"/>
                </a:ext>
              </a:extLst>
            </p:cNvPr>
            <p:cNvSpPr/>
            <p:nvPr/>
          </p:nvSpPr>
          <p:spPr>
            <a:xfrm>
              <a:off x="8110151" y="5486069"/>
              <a:ext cx="150980" cy="224591"/>
            </a:xfrm>
            <a:custGeom>
              <a:avLst/>
              <a:gdLst>
                <a:gd name="connsiteX0" fmla="*/ 147561 w 150980"/>
                <a:gd name="connsiteY0" fmla="*/ 222911 h 224591"/>
                <a:gd name="connsiteX1" fmla="*/ 149061 w 150980"/>
                <a:gd name="connsiteY1" fmla="*/ 207667 h 224591"/>
                <a:gd name="connsiteX2" fmla="*/ 144813 w 150980"/>
                <a:gd name="connsiteY2" fmla="*/ 201170 h 224591"/>
                <a:gd name="connsiteX3" fmla="*/ 15993 w 150980"/>
                <a:gd name="connsiteY3" fmla="*/ 2999 h 224591"/>
                <a:gd name="connsiteX4" fmla="*/ 13994 w 150980"/>
                <a:gd name="connsiteY4" fmla="*/ 0 h 224591"/>
                <a:gd name="connsiteX5" fmla="*/ 13994 w 150980"/>
                <a:gd name="connsiteY5" fmla="*/ 0 h 224591"/>
                <a:gd name="connsiteX6" fmla="*/ 12495 w 150980"/>
                <a:gd name="connsiteY6" fmla="*/ 15119 h 224591"/>
                <a:gd name="connsiteX7" fmla="*/ 1187 w 150980"/>
                <a:gd name="connsiteY7" fmla="*/ 14944 h 224591"/>
                <a:gd name="connsiteX8" fmla="*/ 0 w 150980"/>
                <a:gd name="connsiteY8" fmla="*/ 13370 h 224591"/>
                <a:gd name="connsiteX9" fmla="*/ 135442 w 150980"/>
                <a:gd name="connsiteY9" fmla="*/ 221537 h 224591"/>
                <a:gd name="connsiteX10" fmla="*/ 136066 w 150980"/>
                <a:gd name="connsiteY10" fmla="*/ 221537 h 224591"/>
                <a:gd name="connsiteX11" fmla="*/ 137316 w 150980"/>
                <a:gd name="connsiteY11" fmla="*/ 222911 h 224591"/>
                <a:gd name="connsiteX12" fmla="*/ 138815 w 150980"/>
                <a:gd name="connsiteY12" fmla="*/ 224036 h 224591"/>
                <a:gd name="connsiteX13" fmla="*/ 139940 w 150980"/>
                <a:gd name="connsiteY13" fmla="*/ 224036 h 224591"/>
                <a:gd name="connsiteX14" fmla="*/ 147561 w 150980"/>
                <a:gd name="connsiteY14" fmla="*/ 222911 h 22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980" h="224591">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w="12483" cap="flat">
              <a:noFill/>
              <a:prstDash val="solid"/>
              <a:miter/>
            </a:ln>
          </p:spPr>
          <p:txBody>
            <a:bodyPr rtlCol="0" anchor="ctr"/>
            <a:lstStyle/>
            <a:p>
              <a:endParaRPr lang="en-US" dirty="0"/>
            </a:p>
          </p:txBody>
        </p:sp>
        <p:sp>
          <p:nvSpPr>
            <p:cNvPr id="1660" name="Freeform: Shape 1659">
              <a:extLst>
                <a:ext uri="{FF2B5EF4-FFF2-40B4-BE49-F238E27FC236}">
                  <a16:creationId xmlns:a16="http://schemas.microsoft.com/office/drawing/2014/main" id="{304FDE91-4740-4AC8-A59D-F748FCAFD8CD}"/>
                </a:ext>
              </a:extLst>
            </p:cNvPr>
            <p:cNvSpPr/>
            <p:nvPr/>
          </p:nvSpPr>
          <p:spPr>
            <a:xfrm>
              <a:off x="11415288" y="2932619"/>
              <a:ext cx="112636" cy="123544"/>
            </a:xfrm>
            <a:custGeom>
              <a:avLst/>
              <a:gdLst>
                <a:gd name="connsiteX0" fmla="*/ 3059 w 112636"/>
                <a:gd name="connsiteY0" fmla="*/ 18336 h 123544"/>
                <a:gd name="connsiteX1" fmla="*/ 7431 w 112636"/>
                <a:gd name="connsiteY1" fmla="*/ 22960 h 123544"/>
                <a:gd name="connsiteX2" fmla="*/ 100766 w 112636"/>
                <a:gd name="connsiteY2" fmla="*/ 123544 h 123544"/>
                <a:gd name="connsiteX3" fmla="*/ 100141 w 112636"/>
                <a:gd name="connsiteY3" fmla="*/ 108176 h 123544"/>
                <a:gd name="connsiteX4" fmla="*/ 111062 w 112636"/>
                <a:gd name="connsiteY4" fmla="*/ 106039 h 123544"/>
                <a:gd name="connsiteX5" fmla="*/ 112636 w 112636"/>
                <a:gd name="connsiteY5" fmla="*/ 107426 h 123544"/>
                <a:gd name="connsiteX6" fmla="*/ 109013 w 112636"/>
                <a:gd name="connsiteY6" fmla="*/ 103428 h 123544"/>
                <a:gd name="connsiteX7" fmla="*/ 106014 w 112636"/>
                <a:gd name="connsiteY7" fmla="*/ 100179 h 123544"/>
                <a:gd name="connsiteX8" fmla="*/ 14928 w 112636"/>
                <a:gd name="connsiteY8" fmla="*/ 2093 h 123544"/>
                <a:gd name="connsiteX9" fmla="*/ 13554 w 112636"/>
                <a:gd name="connsiteY9" fmla="*/ 1218 h 123544"/>
                <a:gd name="connsiteX10" fmla="*/ 12055 w 112636"/>
                <a:gd name="connsiteY10" fmla="*/ 94 h 123544"/>
                <a:gd name="connsiteX11" fmla="*/ 10180 w 112636"/>
                <a:gd name="connsiteY11" fmla="*/ 94 h 123544"/>
                <a:gd name="connsiteX12" fmla="*/ 8681 w 112636"/>
                <a:gd name="connsiteY12" fmla="*/ 94 h 123544"/>
                <a:gd name="connsiteX13" fmla="*/ 6557 w 112636"/>
                <a:gd name="connsiteY13" fmla="*/ 94 h 123544"/>
                <a:gd name="connsiteX14" fmla="*/ 2184 w 112636"/>
                <a:gd name="connsiteY14" fmla="*/ 3093 h 123544"/>
                <a:gd name="connsiteX15" fmla="*/ 3059 w 112636"/>
                <a:gd name="connsiteY15" fmla="*/ 18336 h 1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636" h="123544">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w="12483" cap="flat">
              <a:noFill/>
              <a:prstDash val="solid"/>
              <a:miter/>
            </a:ln>
          </p:spPr>
          <p:txBody>
            <a:bodyPr rtlCol="0" anchor="ctr"/>
            <a:lstStyle/>
            <a:p>
              <a:endParaRPr lang="en-US" dirty="0"/>
            </a:p>
          </p:txBody>
        </p:sp>
        <p:sp>
          <p:nvSpPr>
            <p:cNvPr id="1661" name="Freeform: Shape 1660">
              <a:extLst>
                <a:ext uri="{FF2B5EF4-FFF2-40B4-BE49-F238E27FC236}">
                  <a16:creationId xmlns:a16="http://schemas.microsoft.com/office/drawing/2014/main" id="{AADA3C0E-8DF5-4FC4-BA3C-BB023F970F08}"/>
                </a:ext>
              </a:extLst>
            </p:cNvPr>
            <p:cNvSpPr/>
            <p:nvPr/>
          </p:nvSpPr>
          <p:spPr>
            <a:xfrm>
              <a:off x="12009341" y="3255209"/>
              <a:ext cx="74967" cy="79718"/>
            </a:xfrm>
            <a:custGeom>
              <a:avLst/>
              <a:gdLst>
                <a:gd name="connsiteX0" fmla="*/ 12495 w 74967"/>
                <a:gd name="connsiteY0" fmla="*/ 15369 h 79718"/>
                <a:gd name="connsiteX1" fmla="*/ 1624 w 74967"/>
                <a:gd name="connsiteY1" fmla="*/ 17743 h 79718"/>
                <a:gd name="connsiteX2" fmla="*/ 0 w 74967"/>
                <a:gd name="connsiteY2" fmla="*/ 16369 h 79718"/>
                <a:gd name="connsiteX3" fmla="*/ 58725 w 74967"/>
                <a:gd name="connsiteY3" fmla="*/ 78844 h 79718"/>
                <a:gd name="connsiteX4" fmla="*/ 59599 w 74967"/>
                <a:gd name="connsiteY4" fmla="*/ 79718 h 79718"/>
                <a:gd name="connsiteX5" fmla="*/ 59599 w 74967"/>
                <a:gd name="connsiteY5" fmla="*/ 74096 h 79718"/>
                <a:gd name="connsiteX6" fmla="*/ 68958 w 74967"/>
                <a:gd name="connsiteY6" fmla="*/ 64462 h 79718"/>
                <a:gd name="connsiteX7" fmla="*/ 69471 w 74967"/>
                <a:gd name="connsiteY7" fmla="*/ 64474 h 79718"/>
                <a:gd name="connsiteX8" fmla="*/ 74968 w 74967"/>
                <a:gd name="connsiteY8" fmla="*/ 67848 h 79718"/>
                <a:gd name="connsiteX9" fmla="*/ 74968 w 74967"/>
                <a:gd name="connsiteY9" fmla="*/ 67098 h 79718"/>
                <a:gd name="connsiteX10" fmla="*/ 16119 w 74967"/>
                <a:gd name="connsiteY10" fmla="*/ 4623 h 79718"/>
                <a:gd name="connsiteX11" fmla="*/ 13494 w 74967"/>
                <a:gd name="connsiteY11" fmla="*/ 1749 h 79718"/>
                <a:gd name="connsiteX12" fmla="*/ 11745 w 74967"/>
                <a:gd name="connsiteY12" fmla="*/ 0 h 79718"/>
                <a:gd name="connsiteX13" fmla="*/ 12495 w 74967"/>
                <a:gd name="connsiteY13" fmla="*/ 15369 h 7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967" h="79718">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w="12483" cap="flat">
              <a:noFill/>
              <a:prstDash val="solid"/>
              <a:miter/>
            </a:ln>
          </p:spPr>
          <p:txBody>
            <a:bodyPr rtlCol="0" anchor="ctr"/>
            <a:lstStyle/>
            <a:p>
              <a:endParaRPr lang="en-US" dirty="0"/>
            </a:p>
          </p:txBody>
        </p:sp>
        <p:sp>
          <p:nvSpPr>
            <p:cNvPr id="1662" name="Freeform: Shape 1661">
              <a:extLst>
                <a:ext uri="{FF2B5EF4-FFF2-40B4-BE49-F238E27FC236}">
                  <a16:creationId xmlns:a16="http://schemas.microsoft.com/office/drawing/2014/main" id="{34768A89-2AAA-41A2-AFB3-4BD4F153889A}"/>
                </a:ext>
              </a:extLst>
            </p:cNvPr>
            <p:cNvSpPr/>
            <p:nvPr/>
          </p:nvSpPr>
          <p:spPr>
            <a:xfrm>
              <a:off x="11854158" y="3086901"/>
              <a:ext cx="169736" cy="187301"/>
            </a:xfrm>
            <a:custGeom>
              <a:avLst/>
              <a:gdLst>
                <a:gd name="connsiteX0" fmla="*/ 5248 w 169736"/>
                <a:gd name="connsiteY0" fmla="*/ 17868 h 187301"/>
                <a:gd name="connsiteX1" fmla="*/ 0 w 169736"/>
                <a:gd name="connsiteY1" fmla="*/ 20617 h 187301"/>
                <a:gd name="connsiteX2" fmla="*/ 155058 w 169736"/>
                <a:gd name="connsiteY2" fmla="*/ 184676 h 187301"/>
                <a:gd name="connsiteX3" fmla="*/ 166178 w 169736"/>
                <a:gd name="connsiteY3" fmla="*/ 185301 h 187301"/>
                <a:gd name="connsiteX4" fmla="*/ 167553 w 169736"/>
                <a:gd name="connsiteY4" fmla="*/ 183677 h 187301"/>
                <a:gd name="connsiteX5" fmla="*/ 166678 w 169736"/>
                <a:gd name="connsiteY5" fmla="*/ 168433 h 187301"/>
                <a:gd name="connsiteX6" fmla="*/ 7622 w 169736"/>
                <a:gd name="connsiteY6" fmla="*/ 0 h 187301"/>
                <a:gd name="connsiteX7" fmla="*/ 9746 w 169736"/>
                <a:gd name="connsiteY7" fmla="*/ 3499 h 187301"/>
                <a:gd name="connsiteX8" fmla="*/ 5248 w 169736"/>
                <a:gd name="connsiteY8" fmla="*/ 17868 h 18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736" h="187301">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w="12483" cap="flat">
              <a:noFill/>
              <a:prstDash val="solid"/>
              <a:miter/>
            </a:ln>
          </p:spPr>
          <p:txBody>
            <a:bodyPr rtlCol="0" anchor="ctr"/>
            <a:lstStyle/>
            <a:p>
              <a:endParaRPr lang="en-US" dirty="0"/>
            </a:p>
          </p:txBody>
        </p:sp>
        <p:sp>
          <p:nvSpPr>
            <p:cNvPr id="1663" name="Freeform: Shape 1662">
              <a:extLst>
                <a:ext uri="{FF2B5EF4-FFF2-40B4-BE49-F238E27FC236}">
                  <a16:creationId xmlns:a16="http://schemas.microsoft.com/office/drawing/2014/main" id="{AC4EF7D4-6BA5-4F70-B8D6-36DDA6FB760B}"/>
                </a:ext>
              </a:extLst>
            </p:cNvPr>
            <p:cNvSpPr/>
            <p:nvPr/>
          </p:nvSpPr>
          <p:spPr>
            <a:xfrm>
              <a:off x="11860655" y="3085901"/>
              <a:ext cx="1249" cy="999"/>
            </a:xfrm>
            <a:custGeom>
              <a:avLst/>
              <a:gdLst>
                <a:gd name="connsiteX0" fmla="*/ 1000 w 1249"/>
                <a:gd name="connsiteY0" fmla="*/ 750 h 999"/>
                <a:gd name="connsiteX1" fmla="*/ 0 w 1249"/>
                <a:gd name="connsiteY1" fmla="*/ 0 h 999"/>
                <a:gd name="connsiteX2" fmla="*/ 1249 w 1249"/>
                <a:gd name="connsiteY2" fmla="*/ 1000 h 999"/>
              </a:gdLst>
              <a:ahLst/>
              <a:cxnLst>
                <a:cxn ang="0">
                  <a:pos x="connsiteX0" y="connsiteY0"/>
                </a:cxn>
                <a:cxn ang="0">
                  <a:pos x="connsiteX1" y="connsiteY1"/>
                </a:cxn>
                <a:cxn ang="0">
                  <a:pos x="connsiteX2" y="connsiteY2"/>
                </a:cxn>
              </a:cxnLst>
              <a:rect l="l" t="t" r="r" b="b"/>
              <a:pathLst>
                <a:path w="1249" h="999">
                  <a:moveTo>
                    <a:pt x="1000" y="750"/>
                  </a:moveTo>
                  <a:cubicBezTo>
                    <a:pt x="724" y="437"/>
                    <a:pt x="387" y="175"/>
                    <a:pt x="0" y="0"/>
                  </a:cubicBezTo>
                  <a:cubicBezTo>
                    <a:pt x="0" y="0"/>
                    <a:pt x="875" y="0"/>
                    <a:pt x="1249" y="1000"/>
                  </a:cubicBezTo>
                  <a:close/>
                </a:path>
              </a:pathLst>
            </a:custGeom>
            <a:solidFill>
              <a:srgbClr val="000000"/>
            </a:solidFill>
            <a:ln w="12483" cap="flat">
              <a:noFill/>
              <a:prstDash val="solid"/>
              <a:miter/>
            </a:ln>
          </p:spPr>
          <p:txBody>
            <a:bodyPr rtlCol="0" anchor="ctr"/>
            <a:lstStyle/>
            <a:p>
              <a:endParaRPr lang="en-US" dirty="0"/>
            </a:p>
          </p:txBody>
        </p:sp>
        <p:sp>
          <p:nvSpPr>
            <p:cNvPr id="1664" name="Freeform: Shape 1663">
              <a:extLst>
                <a:ext uri="{FF2B5EF4-FFF2-40B4-BE49-F238E27FC236}">
                  <a16:creationId xmlns:a16="http://schemas.microsoft.com/office/drawing/2014/main" id="{2BC59B6C-249B-4880-8B45-3A5F11CA4579}"/>
                </a:ext>
              </a:extLst>
            </p:cNvPr>
            <p:cNvSpPr/>
            <p:nvPr/>
          </p:nvSpPr>
          <p:spPr>
            <a:xfrm>
              <a:off x="8552965" y="5585868"/>
              <a:ext cx="40977" cy="272177"/>
            </a:xfrm>
            <a:custGeom>
              <a:avLst/>
              <a:gdLst>
                <a:gd name="connsiteX0" fmla="*/ 17362 w 40977"/>
                <a:gd name="connsiteY0" fmla="*/ 8783 h 272177"/>
                <a:gd name="connsiteX1" fmla="*/ 17362 w 40977"/>
                <a:gd name="connsiteY1" fmla="*/ 6783 h 272177"/>
                <a:gd name="connsiteX2" fmla="*/ 16488 w 40977"/>
                <a:gd name="connsiteY2" fmla="*/ 4784 h 272177"/>
                <a:gd name="connsiteX3" fmla="*/ 8241 w 40977"/>
                <a:gd name="connsiteY3" fmla="*/ 36 h 272177"/>
                <a:gd name="connsiteX4" fmla="*/ 245 w 40977"/>
                <a:gd name="connsiteY4" fmla="*/ 12531 h 272177"/>
                <a:gd name="connsiteX5" fmla="*/ 245 w 40977"/>
                <a:gd name="connsiteY5" fmla="*/ 15655 h 272177"/>
                <a:gd name="connsiteX6" fmla="*/ 22360 w 40977"/>
                <a:gd name="connsiteY6" fmla="*/ 264431 h 272177"/>
                <a:gd name="connsiteX7" fmla="*/ 23110 w 40977"/>
                <a:gd name="connsiteY7" fmla="*/ 272177 h 272177"/>
                <a:gd name="connsiteX8" fmla="*/ 31106 w 40977"/>
                <a:gd name="connsiteY8" fmla="*/ 259682 h 272177"/>
                <a:gd name="connsiteX9" fmla="*/ 40965 w 40977"/>
                <a:gd name="connsiteY9" fmla="*/ 268791 h 272177"/>
                <a:gd name="connsiteX10" fmla="*/ 40977 w 40977"/>
                <a:gd name="connsiteY10" fmla="*/ 269304 h 272177"/>
                <a:gd name="connsiteX11" fmla="*/ 17862 w 40977"/>
                <a:gd name="connsiteY11" fmla="*/ 9657 h 272177"/>
                <a:gd name="connsiteX12" fmla="*/ 17362 w 40977"/>
                <a:gd name="connsiteY12" fmla="*/ 8783 h 27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77" h="272177">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w="12483" cap="flat">
              <a:noFill/>
              <a:prstDash val="solid"/>
              <a:miter/>
            </a:ln>
          </p:spPr>
          <p:txBody>
            <a:bodyPr rtlCol="0" anchor="ctr"/>
            <a:lstStyle/>
            <a:p>
              <a:endParaRPr lang="en-US" dirty="0"/>
            </a:p>
          </p:txBody>
        </p:sp>
        <p:sp>
          <p:nvSpPr>
            <p:cNvPr id="1665" name="Freeform: Shape 1664">
              <a:extLst>
                <a:ext uri="{FF2B5EF4-FFF2-40B4-BE49-F238E27FC236}">
                  <a16:creationId xmlns:a16="http://schemas.microsoft.com/office/drawing/2014/main" id="{8B85C5AA-AA7D-499E-8EB4-C03B8ECAAF99}"/>
                </a:ext>
              </a:extLst>
            </p:cNvPr>
            <p:cNvSpPr/>
            <p:nvPr/>
          </p:nvSpPr>
          <p:spPr>
            <a:xfrm>
              <a:off x="8575580" y="5845413"/>
              <a:ext cx="24359" cy="76107"/>
            </a:xfrm>
            <a:custGeom>
              <a:avLst/>
              <a:gdLst>
                <a:gd name="connsiteX0" fmla="*/ 18112 w 24359"/>
                <a:gd name="connsiteY0" fmla="*/ 9634 h 76107"/>
                <a:gd name="connsiteX1" fmla="*/ 8754 w 24359"/>
                <a:gd name="connsiteY1" fmla="*/ 0 h 76107"/>
                <a:gd name="connsiteX2" fmla="*/ 8241 w 24359"/>
                <a:gd name="connsiteY2" fmla="*/ 13 h 76107"/>
                <a:gd name="connsiteX3" fmla="*/ 245 w 24359"/>
                <a:gd name="connsiteY3" fmla="*/ 12508 h 76107"/>
                <a:gd name="connsiteX4" fmla="*/ 1619 w 24359"/>
                <a:gd name="connsiteY4" fmla="*/ 27501 h 76107"/>
                <a:gd name="connsiteX5" fmla="*/ 5368 w 24359"/>
                <a:gd name="connsiteY5" fmla="*/ 70359 h 76107"/>
                <a:gd name="connsiteX6" fmla="*/ 11115 w 24359"/>
                <a:gd name="connsiteY6" fmla="*/ 67111 h 76107"/>
                <a:gd name="connsiteX7" fmla="*/ 22735 w 24359"/>
                <a:gd name="connsiteY7" fmla="*/ 70159 h 76107"/>
                <a:gd name="connsiteX8" fmla="*/ 23610 w 24359"/>
                <a:gd name="connsiteY8" fmla="*/ 72234 h 76107"/>
                <a:gd name="connsiteX9" fmla="*/ 24359 w 24359"/>
                <a:gd name="connsiteY9" fmla="*/ 76107 h 76107"/>
                <a:gd name="connsiteX10" fmla="*/ 24359 w 24359"/>
                <a:gd name="connsiteY10" fmla="*/ 76107 h 76107"/>
                <a:gd name="connsiteX11" fmla="*/ 24359 w 24359"/>
                <a:gd name="connsiteY11" fmla="*/ 74358 h 76107"/>
                <a:gd name="connsiteX12" fmla="*/ 24359 w 24359"/>
                <a:gd name="connsiteY12" fmla="*/ 70359 h 7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59" h="76107">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w="12483" cap="flat">
              <a:noFill/>
              <a:prstDash val="solid"/>
              <a:miter/>
            </a:ln>
          </p:spPr>
          <p:txBody>
            <a:bodyPr rtlCol="0" anchor="ctr"/>
            <a:lstStyle/>
            <a:p>
              <a:endParaRPr lang="en-US" dirty="0"/>
            </a:p>
          </p:txBody>
        </p:sp>
        <p:sp>
          <p:nvSpPr>
            <p:cNvPr id="1666" name="Freeform: Shape 1665">
              <a:extLst>
                <a:ext uri="{FF2B5EF4-FFF2-40B4-BE49-F238E27FC236}">
                  <a16:creationId xmlns:a16="http://schemas.microsoft.com/office/drawing/2014/main" id="{4789E980-5633-4FFB-BF23-F9167F6E5571}"/>
                </a:ext>
              </a:extLst>
            </p:cNvPr>
            <p:cNvSpPr/>
            <p:nvPr/>
          </p:nvSpPr>
          <p:spPr>
            <a:xfrm>
              <a:off x="12040078" y="3614566"/>
              <a:ext cx="112465" cy="1033213"/>
            </a:xfrm>
            <a:custGeom>
              <a:avLst/>
              <a:gdLst>
                <a:gd name="connsiteX0" fmla="*/ 102206 w 112465"/>
                <a:gd name="connsiteY0" fmla="*/ 12495 h 1033213"/>
                <a:gd name="connsiteX1" fmla="*/ 94334 w 112465"/>
                <a:gd name="connsiteY1" fmla="*/ 0 h 1033213"/>
                <a:gd name="connsiteX2" fmla="*/ 94334 w 112465"/>
                <a:gd name="connsiteY2" fmla="*/ 4373 h 1033213"/>
                <a:gd name="connsiteX3" fmla="*/ 94334 w 112465"/>
                <a:gd name="connsiteY3" fmla="*/ 8746 h 1033213"/>
                <a:gd name="connsiteX4" fmla="*/ 0 w 112465"/>
                <a:gd name="connsiteY4" fmla="*/ 1014596 h 1033213"/>
                <a:gd name="connsiteX5" fmla="*/ 12495 w 112465"/>
                <a:gd name="connsiteY5" fmla="*/ 1029464 h 1033213"/>
                <a:gd name="connsiteX6" fmla="*/ 15743 w 112465"/>
                <a:gd name="connsiteY6" fmla="*/ 1033213 h 1033213"/>
                <a:gd name="connsiteX7" fmla="*/ 112451 w 112465"/>
                <a:gd name="connsiteY7" fmla="*/ 2374 h 1033213"/>
                <a:gd name="connsiteX8" fmla="*/ 103368 w 112465"/>
                <a:gd name="connsiteY8" fmla="*/ 12507 h 1033213"/>
                <a:gd name="connsiteX9" fmla="*/ 102206 w 112465"/>
                <a:gd name="connsiteY9" fmla="*/ 12495 h 103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5" h="1033213">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w="12483" cap="flat">
              <a:noFill/>
              <a:prstDash val="solid"/>
              <a:miter/>
            </a:ln>
          </p:spPr>
          <p:txBody>
            <a:bodyPr rtlCol="0" anchor="ctr"/>
            <a:lstStyle/>
            <a:p>
              <a:endParaRPr lang="en-US" dirty="0"/>
            </a:p>
          </p:txBody>
        </p:sp>
        <p:sp>
          <p:nvSpPr>
            <p:cNvPr id="1667" name="Freeform: Shape 1666">
              <a:extLst>
                <a:ext uri="{FF2B5EF4-FFF2-40B4-BE49-F238E27FC236}">
                  <a16:creationId xmlns:a16="http://schemas.microsoft.com/office/drawing/2014/main" id="{5E72B5D0-EDD6-4627-8036-B0D16F76EB50}"/>
                </a:ext>
              </a:extLst>
            </p:cNvPr>
            <p:cNvSpPr/>
            <p:nvPr/>
          </p:nvSpPr>
          <p:spPr>
            <a:xfrm>
              <a:off x="11855688" y="1305111"/>
              <a:ext cx="141283" cy="83444"/>
            </a:xfrm>
            <a:custGeom>
              <a:avLst/>
              <a:gdLst>
                <a:gd name="connsiteX0" fmla="*/ 220 w 141283"/>
                <a:gd name="connsiteY0" fmla="*/ 76719 h 83444"/>
                <a:gd name="connsiteX1" fmla="*/ 10303 w 141283"/>
                <a:gd name="connsiteY1" fmla="*/ 83256 h 83444"/>
                <a:gd name="connsiteX2" fmla="*/ 11965 w 141283"/>
                <a:gd name="connsiteY2" fmla="*/ 82717 h 83444"/>
                <a:gd name="connsiteX3" fmla="*/ 16963 w 141283"/>
                <a:gd name="connsiteY3" fmla="*/ 80218 h 83444"/>
                <a:gd name="connsiteX4" fmla="*/ 18337 w 141283"/>
                <a:gd name="connsiteY4" fmla="*/ 80218 h 83444"/>
                <a:gd name="connsiteX5" fmla="*/ 141283 w 141283"/>
                <a:gd name="connsiteY5" fmla="*/ 20117 h 83444"/>
                <a:gd name="connsiteX6" fmla="*/ 130139 w 141283"/>
                <a:gd name="connsiteY6" fmla="*/ 15618 h 83444"/>
                <a:gd name="connsiteX7" fmla="*/ 129663 w 141283"/>
                <a:gd name="connsiteY7" fmla="*/ 14119 h 83444"/>
                <a:gd name="connsiteX8" fmla="*/ 134537 w 141283"/>
                <a:gd name="connsiteY8" fmla="*/ 0 h 83444"/>
                <a:gd name="connsiteX9" fmla="*/ 129538 w 141283"/>
                <a:gd name="connsiteY9" fmla="*/ 2499 h 83444"/>
                <a:gd name="connsiteX10" fmla="*/ 5218 w 141283"/>
                <a:gd name="connsiteY10" fmla="*/ 63225 h 83444"/>
                <a:gd name="connsiteX11" fmla="*/ 4093 w 141283"/>
                <a:gd name="connsiteY11" fmla="*/ 64099 h 83444"/>
                <a:gd name="connsiteX12" fmla="*/ 2469 w 141283"/>
                <a:gd name="connsiteY12" fmla="*/ 65349 h 83444"/>
                <a:gd name="connsiteX13" fmla="*/ 1469 w 141283"/>
                <a:gd name="connsiteY13" fmla="*/ 66973 h 83444"/>
                <a:gd name="connsiteX14" fmla="*/ 470 w 141283"/>
                <a:gd name="connsiteY14" fmla="*/ 68723 h 83444"/>
                <a:gd name="connsiteX15" fmla="*/ 470 w 141283"/>
                <a:gd name="connsiteY15" fmla="*/ 70972 h 83444"/>
                <a:gd name="connsiteX16" fmla="*/ 220 w 141283"/>
                <a:gd name="connsiteY16" fmla="*/ 76719 h 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283" h="83444">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w="12483" cap="flat">
              <a:noFill/>
              <a:prstDash val="solid"/>
              <a:miter/>
            </a:ln>
          </p:spPr>
          <p:txBody>
            <a:bodyPr rtlCol="0" anchor="ctr"/>
            <a:lstStyle/>
            <a:p>
              <a:endParaRPr lang="en-US" dirty="0"/>
            </a:p>
          </p:txBody>
        </p:sp>
        <p:sp>
          <p:nvSpPr>
            <p:cNvPr id="1668" name="Freeform: Shape 1667">
              <a:extLst>
                <a:ext uri="{FF2B5EF4-FFF2-40B4-BE49-F238E27FC236}">
                  <a16:creationId xmlns:a16="http://schemas.microsoft.com/office/drawing/2014/main" id="{EF00E735-EF0F-4360-ABBC-A87540D3F1B1}"/>
                </a:ext>
              </a:extLst>
            </p:cNvPr>
            <p:cNvSpPr/>
            <p:nvPr/>
          </p:nvSpPr>
          <p:spPr>
            <a:xfrm>
              <a:off x="11033013" y="2299590"/>
              <a:ext cx="1374" cy="12495"/>
            </a:xfrm>
            <a:custGeom>
              <a:avLst/>
              <a:gdLst>
                <a:gd name="connsiteX0" fmla="*/ 1375 w 1374"/>
                <a:gd name="connsiteY0" fmla="*/ 0 h 12495"/>
                <a:gd name="connsiteX1" fmla="*/ 0 w 1374"/>
                <a:gd name="connsiteY1" fmla="*/ 0 h 12495"/>
                <a:gd name="connsiteX2" fmla="*/ 1250 w 1374"/>
                <a:gd name="connsiteY2" fmla="*/ 0 h 12495"/>
              </a:gdLst>
              <a:ahLst/>
              <a:cxnLst>
                <a:cxn ang="0">
                  <a:pos x="connsiteX0" y="connsiteY0"/>
                </a:cxn>
                <a:cxn ang="0">
                  <a:pos x="connsiteX1" y="connsiteY1"/>
                </a:cxn>
                <a:cxn ang="0">
                  <a:pos x="connsiteX2" y="connsiteY2"/>
                </a:cxn>
              </a:cxnLst>
              <a:rect l="l" t="t" r="r" b="b"/>
              <a:pathLst>
                <a:path w="1374" h="12495">
                  <a:moveTo>
                    <a:pt x="1375" y="0"/>
                  </a:moveTo>
                  <a:lnTo>
                    <a:pt x="0" y="0"/>
                  </a:lnTo>
                  <a:lnTo>
                    <a:pt x="1250" y="0"/>
                  </a:lnTo>
                  <a:close/>
                </a:path>
              </a:pathLst>
            </a:custGeom>
            <a:solidFill>
              <a:srgbClr val="000000"/>
            </a:solidFill>
            <a:ln w="12483" cap="flat">
              <a:noFill/>
              <a:prstDash val="solid"/>
              <a:miter/>
            </a:ln>
          </p:spPr>
          <p:txBody>
            <a:bodyPr rtlCol="0" anchor="ctr"/>
            <a:lstStyle/>
            <a:p>
              <a:endParaRPr lang="en-US" dirty="0"/>
            </a:p>
          </p:txBody>
        </p:sp>
        <p:sp>
          <p:nvSpPr>
            <p:cNvPr id="1669" name="Freeform: Shape 1668">
              <a:extLst>
                <a:ext uri="{FF2B5EF4-FFF2-40B4-BE49-F238E27FC236}">
                  <a16:creationId xmlns:a16="http://schemas.microsoft.com/office/drawing/2014/main" id="{7DE88281-EAF3-4201-AD26-510B88FFDF0B}"/>
                </a:ext>
              </a:extLst>
            </p:cNvPr>
            <p:cNvSpPr/>
            <p:nvPr/>
          </p:nvSpPr>
          <p:spPr>
            <a:xfrm>
              <a:off x="11025766" y="2271726"/>
              <a:ext cx="3623" cy="16743"/>
            </a:xfrm>
            <a:custGeom>
              <a:avLst/>
              <a:gdLst>
                <a:gd name="connsiteX0" fmla="*/ 0 w 3623"/>
                <a:gd name="connsiteY0" fmla="*/ 16743 h 16743"/>
                <a:gd name="connsiteX1" fmla="*/ 3624 w 3623"/>
                <a:gd name="connsiteY1" fmla="*/ 8497 h 16743"/>
                <a:gd name="connsiteX2" fmla="*/ 500 w 3623"/>
                <a:gd name="connsiteY2" fmla="*/ 0 h 16743"/>
                <a:gd name="connsiteX3" fmla="*/ 500 w 3623"/>
                <a:gd name="connsiteY3" fmla="*/ 10621 h 16743"/>
                <a:gd name="connsiteX4" fmla="*/ 500 w 3623"/>
                <a:gd name="connsiteY4" fmla="*/ 16618 h 1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 h="16743">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w="12483" cap="flat">
              <a:noFill/>
              <a:prstDash val="solid"/>
              <a:miter/>
            </a:ln>
          </p:spPr>
          <p:txBody>
            <a:bodyPr rtlCol="0" anchor="ctr"/>
            <a:lstStyle/>
            <a:p>
              <a:endParaRPr lang="en-US" dirty="0"/>
            </a:p>
          </p:txBody>
        </p:sp>
        <p:sp>
          <p:nvSpPr>
            <p:cNvPr id="1670" name="Freeform: Shape 1669">
              <a:extLst>
                <a:ext uri="{FF2B5EF4-FFF2-40B4-BE49-F238E27FC236}">
                  <a16:creationId xmlns:a16="http://schemas.microsoft.com/office/drawing/2014/main" id="{E2D4D0EE-C660-4717-959D-D9B1E2F96EBF}"/>
                </a:ext>
              </a:extLst>
            </p:cNvPr>
            <p:cNvSpPr/>
            <p:nvPr/>
          </p:nvSpPr>
          <p:spPr>
            <a:xfrm>
              <a:off x="10986533" y="3140505"/>
              <a:ext cx="22886" cy="144161"/>
            </a:xfrm>
            <a:custGeom>
              <a:avLst/>
              <a:gdLst>
                <a:gd name="connsiteX0" fmla="*/ 375 w 22886"/>
                <a:gd name="connsiteY0" fmla="*/ 136196 h 144161"/>
                <a:gd name="connsiteX1" fmla="*/ 1749 w 22886"/>
                <a:gd name="connsiteY1" fmla="*/ 139694 h 144161"/>
                <a:gd name="connsiteX2" fmla="*/ 6997 w 22886"/>
                <a:gd name="connsiteY2" fmla="*/ 144068 h 144161"/>
                <a:gd name="connsiteX3" fmla="*/ 8621 w 22886"/>
                <a:gd name="connsiteY3" fmla="*/ 144068 h 144161"/>
                <a:gd name="connsiteX4" fmla="*/ 10121 w 22886"/>
                <a:gd name="connsiteY4" fmla="*/ 144068 h 144161"/>
                <a:gd name="connsiteX5" fmla="*/ 17992 w 22886"/>
                <a:gd name="connsiteY5" fmla="*/ 133947 h 144161"/>
                <a:gd name="connsiteX6" fmla="*/ 22865 w 22886"/>
                <a:gd name="connsiteY6" fmla="*/ 1000 h 144161"/>
                <a:gd name="connsiteX7" fmla="*/ 13894 w 22886"/>
                <a:gd name="connsiteY7" fmla="*/ 11233 h 144161"/>
                <a:gd name="connsiteX8" fmla="*/ 13494 w 22886"/>
                <a:gd name="connsiteY8" fmla="*/ 11245 h 144161"/>
                <a:gd name="connsiteX9" fmla="*/ 4998 w 22886"/>
                <a:gd name="connsiteY9" fmla="*/ 0 h 144161"/>
                <a:gd name="connsiteX10" fmla="*/ 0 w 22886"/>
                <a:gd name="connsiteY10" fmla="*/ 133072 h 144161"/>
                <a:gd name="connsiteX11" fmla="*/ 375 w 22886"/>
                <a:gd name="connsiteY11" fmla="*/ 136196 h 14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86" h="144161">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w="12483" cap="flat">
              <a:noFill/>
              <a:prstDash val="solid"/>
              <a:miter/>
            </a:ln>
          </p:spPr>
          <p:txBody>
            <a:bodyPr rtlCol="0" anchor="ctr"/>
            <a:lstStyle/>
            <a:p>
              <a:endParaRPr lang="en-US" dirty="0"/>
            </a:p>
          </p:txBody>
        </p:sp>
        <p:sp>
          <p:nvSpPr>
            <p:cNvPr id="1671" name="Freeform: Shape 1670">
              <a:extLst>
                <a:ext uri="{FF2B5EF4-FFF2-40B4-BE49-F238E27FC236}">
                  <a16:creationId xmlns:a16="http://schemas.microsoft.com/office/drawing/2014/main" id="{287289E7-3CCC-41F2-A573-2F011EF4A175}"/>
                </a:ext>
              </a:extLst>
            </p:cNvPr>
            <p:cNvSpPr/>
            <p:nvPr/>
          </p:nvSpPr>
          <p:spPr>
            <a:xfrm>
              <a:off x="10991703" y="2868988"/>
              <a:ext cx="27441" cy="283012"/>
            </a:xfrm>
            <a:custGeom>
              <a:avLst/>
              <a:gdLst>
                <a:gd name="connsiteX0" fmla="*/ 78 w 27441"/>
                <a:gd name="connsiteY0" fmla="*/ 265144 h 283012"/>
                <a:gd name="connsiteX1" fmla="*/ 78 w 27441"/>
                <a:gd name="connsiteY1" fmla="*/ 271767 h 283012"/>
                <a:gd name="connsiteX2" fmla="*/ 8574 w 27441"/>
                <a:gd name="connsiteY2" fmla="*/ 283012 h 283012"/>
                <a:gd name="connsiteX3" fmla="*/ 17958 w 27441"/>
                <a:gd name="connsiteY3" fmla="*/ 273166 h 283012"/>
                <a:gd name="connsiteX4" fmla="*/ 17945 w 27441"/>
                <a:gd name="connsiteY4" fmla="*/ 272766 h 283012"/>
                <a:gd name="connsiteX5" fmla="*/ 27441 w 27441"/>
                <a:gd name="connsiteY5" fmla="*/ 18992 h 283012"/>
                <a:gd name="connsiteX6" fmla="*/ 13322 w 27441"/>
                <a:gd name="connsiteY6" fmla="*/ 3374 h 283012"/>
                <a:gd name="connsiteX7" fmla="*/ 10199 w 27441"/>
                <a:gd name="connsiteY7" fmla="*/ 0 h 283012"/>
                <a:gd name="connsiteX8" fmla="*/ 453 w 27441"/>
                <a:gd name="connsiteY8" fmla="*/ 260146 h 2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41" h="283012">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w="12483" cap="flat">
              <a:noFill/>
              <a:prstDash val="solid"/>
              <a:miter/>
            </a:ln>
          </p:spPr>
          <p:txBody>
            <a:bodyPr rtlCol="0" anchor="ctr"/>
            <a:lstStyle/>
            <a:p>
              <a:endParaRPr lang="en-US" dirty="0"/>
            </a:p>
          </p:txBody>
        </p:sp>
        <p:sp>
          <p:nvSpPr>
            <p:cNvPr id="1672" name="Freeform: Shape 1671">
              <a:extLst>
                <a:ext uri="{FF2B5EF4-FFF2-40B4-BE49-F238E27FC236}">
                  <a16:creationId xmlns:a16="http://schemas.microsoft.com/office/drawing/2014/main" id="{7EC8BD3F-5BFA-44B4-9298-8C4319EF591D}"/>
                </a:ext>
              </a:extLst>
            </p:cNvPr>
            <p:cNvSpPr/>
            <p:nvPr/>
          </p:nvSpPr>
          <p:spPr>
            <a:xfrm>
              <a:off x="10205620" y="5210585"/>
              <a:ext cx="17341" cy="22084"/>
            </a:xfrm>
            <a:custGeom>
              <a:avLst/>
              <a:gdLst>
                <a:gd name="connsiteX0" fmla="*/ 4123 w 17341"/>
                <a:gd name="connsiteY0" fmla="*/ 219 h 22084"/>
                <a:gd name="connsiteX1" fmla="*/ 0 w 17341"/>
                <a:gd name="connsiteY1" fmla="*/ 2593 h 22084"/>
                <a:gd name="connsiteX2" fmla="*/ 11508 w 17341"/>
                <a:gd name="connsiteY2" fmla="*/ 5366 h 22084"/>
                <a:gd name="connsiteX3" fmla="*/ 12495 w 17341"/>
                <a:gd name="connsiteY3" fmla="*/ 7716 h 22084"/>
                <a:gd name="connsiteX4" fmla="*/ 8246 w 17341"/>
                <a:gd name="connsiteY4" fmla="*/ 22085 h 22084"/>
                <a:gd name="connsiteX5" fmla="*/ 12370 w 17341"/>
                <a:gd name="connsiteY5" fmla="*/ 19836 h 22084"/>
                <a:gd name="connsiteX6" fmla="*/ 16493 w 17341"/>
                <a:gd name="connsiteY6" fmla="*/ 5342 h 22084"/>
                <a:gd name="connsiteX7" fmla="*/ 14744 w 17341"/>
                <a:gd name="connsiteY7" fmla="*/ 2343 h 22084"/>
                <a:gd name="connsiteX8" fmla="*/ 13120 w 17341"/>
                <a:gd name="connsiteY8" fmla="*/ 968 h 22084"/>
                <a:gd name="connsiteX9" fmla="*/ 11745 w 17341"/>
                <a:gd name="connsiteY9" fmla="*/ 94 h 22084"/>
                <a:gd name="connsiteX10" fmla="*/ 10121 w 17341"/>
                <a:gd name="connsiteY10" fmla="*/ 94 h 22084"/>
                <a:gd name="connsiteX11" fmla="*/ 8372 w 17341"/>
                <a:gd name="connsiteY11" fmla="*/ 94 h 22084"/>
                <a:gd name="connsiteX12" fmla="*/ 6872 w 17341"/>
                <a:gd name="connsiteY12" fmla="*/ 94 h 22084"/>
                <a:gd name="connsiteX13" fmla="*/ 6872 w 17341"/>
                <a:gd name="connsiteY13" fmla="*/ 94 h 22084"/>
                <a:gd name="connsiteX14" fmla="*/ 4123 w 17341"/>
                <a:gd name="connsiteY14" fmla="*/ 219 h 2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41" h="22084">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w="12483" cap="flat">
              <a:noFill/>
              <a:prstDash val="solid"/>
              <a:miter/>
            </a:ln>
          </p:spPr>
          <p:txBody>
            <a:bodyPr rtlCol="0" anchor="ctr"/>
            <a:lstStyle/>
            <a:p>
              <a:endParaRPr lang="en-US" dirty="0"/>
            </a:p>
          </p:txBody>
        </p:sp>
        <p:sp>
          <p:nvSpPr>
            <p:cNvPr id="1673" name="Freeform: Shape 1672">
              <a:extLst>
                <a:ext uri="{FF2B5EF4-FFF2-40B4-BE49-F238E27FC236}">
                  <a16:creationId xmlns:a16="http://schemas.microsoft.com/office/drawing/2014/main" id="{F21C8ABC-DC26-49EB-9BC4-181C6E37D22B}"/>
                </a:ext>
              </a:extLst>
            </p:cNvPr>
            <p:cNvSpPr/>
            <p:nvPr/>
          </p:nvSpPr>
          <p:spPr>
            <a:xfrm>
              <a:off x="9733018" y="5473074"/>
              <a:ext cx="29043" cy="30083"/>
            </a:xfrm>
            <a:custGeom>
              <a:avLst/>
              <a:gdLst>
                <a:gd name="connsiteX0" fmla="*/ 12051 w 29043"/>
                <a:gd name="connsiteY0" fmla="*/ 29363 h 30083"/>
                <a:gd name="connsiteX1" fmla="*/ 17424 w 29043"/>
                <a:gd name="connsiteY1" fmla="*/ 26365 h 30083"/>
                <a:gd name="connsiteX2" fmla="*/ 29044 w 29043"/>
                <a:gd name="connsiteY2" fmla="*/ 19617 h 30083"/>
                <a:gd name="connsiteX3" fmla="*/ 17774 w 29043"/>
                <a:gd name="connsiteY3" fmla="*/ 15994 h 30083"/>
                <a:gd name="connsiteX4" fmla="*/ 17174 w 29043"/>
                <a:gd name="connsiteY4" fmla="*/ 14494 h 30083"/>
                <a:gd name="connsiteX5" fmla="*/ 21422 w 29043"/>
                <a:gd name="connsiteY5" fmla="*/ 0 h 30083"/>
                <a:gd name="connsiteX6" fmla="*/ 10677 w 29043"/>
                <a:gd name="connsiteY6" fmla="*/ 6123 h 30083"/>
                <a:gd name="connsiteX7" fmla="*/ 6678 w 29043"/>
                <a:gd name="connsiteY7" fmla="*/ 8497 h 30083"/>
                <a:gd name="connsiteX8" fmla="*/ 4554 w 29043"/>
                <a:gd name="connsiteY8" fmla="*/ 9746 h 30083"/>
                <a:gd name="connsiteX9" fmla="*/ 4554 w 29043"/>
                <a:gd name="connsiteY9" fmla="*/ 9746 h 30083"/>
                <a:gd name="connsiteX10" fmla="*/ 3930 w 29043"/>
                <a:gd name="connsiteY10" fmla="*/ 10371 h 30083"/>
                <a:gd name="connsiteX11" fmla="*/ 1805 w 29043"/>
                <a:gd name="connsiteY11" fmla="*/ 12245 h 30083"/>
                <a:gd name="connsiteX12" fmla="*/ 931 w 29043"/>
                <a:gd name="connsiteY12" fmla="*/ 13994 h 30083"/>
                <a:gd name="connsiteX13" fmla="*/ 56 w 29043"/>
                <a:gd name="connsiteY13" fmla="*/ 15869 h 30083"/>
                <a:gd name="connsiteX14" fmla="*/ 56 w 29043"/>
                <a:gd name="connsiteY14" fmla="*/ 18618 h 30083"/>
                <a:gd name="connsiteX15" fmla="*/ 681 w 29043"/>
                <a:gd name="connsiteY15" fmla="*/ 24240 h 30083"/>
                <a:gd name="connsiteX16" fmla="*/ 11189 w 29043"/>
                <a:gd name="connsiteY16" fmla="*/ 29688 h 30083"/>
                <a:gd name="connsiteX17" fmla="*/ 12051 w 29043"/>
                <a:gd name="connsiteY17" fmla="*/ 29363 h 3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043" h="30083">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w="12483" cap="flat">
              <a:noFill/>
              <a:prstDash val="solid"/>
              <a:miter/>
            </a:ln>
          </p:spPr>
          <p:txBody>
            <a:bodyPr rtlCol="0" anchor="ctr"/>
            <a:lstStyle/>
            <a:p>
              <a:endParaRPr lang="en-US" dirty="0"/>
            </a:p>
          </p:txBody>
        </p:sp>
        <p:sp>
          <p:nvSpPr>
            <p:cNvPr id="1674" name="Freeform: Shape 1673">
              <a:extLst>
                <a:ext uri="{FF2B5EF4-FFF2-40B4-BE49-F238E27FC236}">
                  <a16:creationId xmlns:a16="http://schemas.microsoft.com/office/drawing/2014/main" id="{3B2320BC-D1B8-408E-98D1-C7413763D7F4}"/>
                </a:ext>
              </a:extLst>
            </p:cNvPr>
            <p:cNvSpPr/>
            <p:nvPr/>
          </p:nvSpPr>
          <p:spPr>
            <a:xfrm>
              <a:off x="8649043" y="3967300"/>
              <a:ext cx="337479" cy="452444"/>
            </a:xfrm>
            <a:custGeom>
              <a:avLst/>
              <a:gdLst>
                <a:gd name="connsiteX0" fmla="*/ 13244 w 337479"/>
                <a:gd name="connsiteY0" fmla="*/ 0 h 452444"/>
                <a:gd name="connsiteX1" fmla="*/ 12495 w 337479"/>
                <a:gd name="connsiteY1" fmla="*/ 15369 h 452444"/>
                <a:gd name="connsiteX2" fmla="*/ 1012 w 337479"/>
                <a:gd name="connsiteY2" fmla="*/ 15556 h 452444"/>
                <a:gd name="connsiteX3" fmla="*/ 0 w 337479"/>
                <a:gd name="connsiteY3" fmla="*/ 14369 h 452444"/>
                <a:gd name="connsiteX4" fmla="*/ 4123 w 337479"/>
                <a:gd name="connsiteY4" fmla="*/ 19992 h 452444"/>
                <a:gd name="connsiteX5" fmla="*/ 320362 w 337479"/>
                <a:gd name="connsiteY5" fmla="*/ 452444 h 452444"/>
                <a:gd name="connsiteX6" fmla="*/ 331482 w 337479"/>
                <a:gd name="connsiteY6" fmla="*/ 446447 h 452444"/>
                <a:gd name="connsiteX7" fmla="*/ 337479 w 337479"/>
                <a:gd name="connsiteY7" fmla="*/ 443198 h 4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79" h="452444">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w="12483" cap="flat">
              <a:noFill/>
              <a:prstDash val="solid"/>
              <a:miter/>
            </a:ln>
          </p:spPr>
          <p:txBody>
            <a:bodyPr rtlCol="0" anchor="ctr"/>
            <a:lstStyle/>
            <a:p>
              <a:endParaRPr lang="en-US" dirty="0"/>
            </a:p>
          </p:txBody>
        </p:sp>
        <p:sp>
          <p:nvSpPr>
            <p:cNvPr id="1675" name="Freeform: Shape 1674">
              <a:extLst>
                <a:ext uri="{FF2B5EF4-FFF2-40B4-BE49-F238E27FC236}">
                  <a16:creationId xmlns:a16="http://schemas.microsoft.com/office/drawing/2014/main" id="{E9B3AD1A-4733-458B-8C92-42A997D9C411}"/>
                </a:ext>
              </a:extLst>
            </p:cNvPr>
            <p:cNvSpPr/>
            <p:nvPr/>
          </p:nvSpPr>
          <p:spPr>
            <a:xfrm>
              <a:off x="8643920" y="3966800"/>
              <a:ext cx="20404" cy="18839"/>
            </a:xfrm>
            <a:custGeom>
              <a:avLst/>
              <a:gdLst>
                <a:gd name="connsiteX0" fmla="*/ 3873 w 20404"/>
                <a:gd name="connsiteY0" fmla="*/ 13994 h 18839"/>
                <a:gd name="connsiteX1" fmla="*/ 4873 w 20404"/>
                <a:gd name="connsiteY1" fmla="*/ 15369 h 18839"/>
                <a:gd name="connsiteX2" fmla="*/ 16181 w 20404"/>
                <a:gd name="connsiteY2" fmla="*/ 17380 h 18839"/>
                <a:gd name="connsiteX3" fmla="*/ 17368 w 20404"/>
                <a:gd name="connsiteY3" fmla="*/ 16368 h 18839"/>
                <a:gd name="connsiteX4" fmla="*/ 18117 w 20404"/>
                <a:gd name="connsiteY4" fmla="*/ 999 h 18839"/>
                <a:gd name="connsiteX5" fmla="*/ 17368 w 20404"/>
                <a:gd name="connsiteY5" fmla="*/ 0 h 18839"/>
                <a:gd name="connsiteX6" fmla="*/ 5998 w 20404"/>
                <a:gd name="connsiteY6" fmla="*/ 5873 h 18839"/>
                <a:gd name="connsiteX7" fmla="*/ 0 w 20404"/>
                <a:gd name="connsiteY7" fmla="*/ 8996 h 18839"/>
                <a:gd name="connsiteX8" fmla="*/ 2249 w 20404"/>
                <a:gd name="connsiteY8" fmla="*/ 11995 h 1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4" h="18839">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w="12483" cap="flat">
              <a:noFill/>
              <a:prstDash val="solid"/>
              <a:miter/>
            </a:ln>
          </p:spPr>
          <p:txBody>
            <a:bodyPr rtlCol="0" anchor="ctr"/>
            <a:lstStyle/>
            <a:p>
              <a:endParaRPr lang="en-US" dirty="0"/>
            </a:p>
          </p:txBody>
        </p:sp>
        <p:sp>
          <p:nvSpPr>
            <p:cNvPr id="1676" name="Freeform: Shape 1675">
              <a:extLst>
                <a:ext uri="{FF2B5EF4-FFF2-40B4-BE49-F238E27FC236}">
                  <a16:creationId xmlns:a16="http://schemas.microsoft.com/office/drawing/2014/main" id="{426EE2DF-B760-44DB-B8C4-0715A740AA39}"/>
                </a:ext>
              </a:extLst>
            </p:cNvPr>
            <p:cNvSpPr/>
            <p:nvPr/>
          </p:nvSpPr>
          <p:spPr>
            <a:xfrm>
              <a:off x="8643046" y="3914946"/>
              <a:ext cx="79216" cy="57227"/>
            </a:xfrm>
            <a:custGeom>
              <a:avLst/>
              <a:gdLst>
                <a:gd name="connsiteX0" fmla="*/ 11870 w 79216"/>
                <a:gd name="connsiteY0" fmla="*/ 42983 h 57227"/>
                <a:gd name="connsiteX1" fmla="*/ 7122 w 79216"/>
                <a:gd name="connsiteY1" fmla="*/ 57227 h 57227"/>
                <a:gd name="connsiteX2" fmla="*/ 18492 w 79216"/>
                <a:gd name="connsiteY2" fmla="*/ 51354 h 57227"/>
                <a:gd name="connsiteX3" fmla="*/ 79216 w 79216"/>
                <a:gd name="connsiteY3" fmla="*/ 19992 h 57227"/>
                <a:gd name="connsiteX4" fmla="*/ 67983 w 79216"/>
                <a:gd name="connsiteY4" fmla="*/ 15731 h 57227"/>
                <a:gd name="connsiteX5" fmla="*/ 67471 w 79216"/>
                <a:gd name="connsiteY5" fmla="*/ 14244 h 57227"/>
                <a:gd name="connsiteX6" fmla="*/ 72219 w 79216"/>
                <a:gd name="connsiteY6" fmla="*/ 0 h 57227"/>
                <a:gd name="connsiteX7" fmla="*/ 70970 w 79216"/>
                <a:gd name="connsiteY7" fmla="*/ 0 h 57227"/>
                <a:gd name="connsiteX8" fmla="*/ 67846 w 79216"/>
                <a:gd name="connsiteY8" fmla="*/ 1624 h 57227"/>
                <a:gd name="connsiteX9" fmla="*/ 0 w 79216"/>
                <a:gd name="connsiteY9" fmla="*/ 36735 h 57227"/>
                <a:gd name="connsiteX10" fmla="*/ 11245 w 79216"/>
                <a:gd name="connsiteY10" fmla="*/ 40971 h 57227"/>
                <a:gd name="connsiteX11" fmla="*/ 11870 w 79216"/>
                <a:gd name="connsiteY11" fmla="*/ 42983 h 57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216" h="57227">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w="12483" cap="flat">
              <a:noFill/>
              <a:prstDash val="solid"/>
              <a:miter/>
            </a:ln>
          </p:spPr>
          <p:txBody>
            <a:bodyPr rtlCol="0" anchor="ctr"/>
            <a:lstStyle/>
            <a:p>
              <a:endParaRPr lang="en-US" dirty="0"/>
            </a:p>
          </p:txBody>
        </p:sp>
        <p:sp>
          <p:nvSpPr>
            <p:cNvPr id="1677" name="Freeform: Shape 1676">
              <a:extLst>
                <a:ext uri="{FF2B5EF4-FFF2-40B4-BE49-F238E27FC236}">
                  <a16:creationId xmlns:a16="http://schemas.microsoft.com/office/drawing/2014/main" id="{B75C2F24-18DB-4890-A94C-C27C08952A11}"/>
                </a:ext>
              </a:extLst>
            </p:cNvPr>
            <p:cNvSpPr/>
            <p:nvPr/>
          </p:nvSpPr>
          <p:spPr>
            <a:xfrm>
              <a:off x="7474301" y="4443110"/>
              <a:ext cx="91507" cy="133744"/>
            </a:xfrm>
            <a:custGeom>
              <a:avLst/>
              <a:gdLst>
                <a:gd name="connsiteX0" fmla="*/ 12495 w 91507"/>
                <a:gd name="connsiteY0" fmla="*/ 14619 h 133744"/>
                <a:gd name="connsiteX1" fmla="*/ 1187 w 91507"/>
                <a:gd name="connsiteY1" fmla="*/ 14444 h 133744"/>
                <a:gd name="connsiteX2" fmla="*/ 0 w 91507"/>
                <a:gd name="connsiteY2" fmla="*/ 12870 h 133744"/>
                <a:gd name="connsiteX3" fmla="*/ 69095 w 91507"/>
                <a:gd name="connsiteY3" fmla="*/ 118703 h 133744"/>
                <a:gd name="connsiteX4" fmla="*/ 76342 w 91507"/>
                <a:gd name="connsiteY4" fmla="*/ 129823 h 133744"/>
                <a:gd name="connsiteX5" fmla="*/ 87100 w 91507"/>
                <a:gd name="connsiteY5" fmla="*/ 132684 h 133744"/>
                <a:gd name="connsiteX6" fmla="*/ 87837 w 91507"/>
                <a:gd name="connsiteY6" fmla="*/ 132197 h 133744"/>
                <a:gd name="connsiteX7" fmla="*/ 88837 w 91507"/>
                <a:gd name="connsiteY7" fmla="*/ 131573 h 133744"/>
                <a:gd name="connsiteX8" fmla="*/ 88837 w 91507"/>
                <a:gd name="connsiteY8" fmla="*/ 131573 h 133744"/>
                <a:gd name="connsiteX9" fmla="*/ 89961 w 91507"/>
                <a:gd name="connsiteY9" fmla="*/ 129823 h 133744"/>
                <a:gd name="connsiteX10" fmla="*/ 90836 w 91507"/>
                <a:gd name="connsiteY10" fmla="*/ 128199 h 133744"/>
                <a:gd name="connsiteX11" fmla="*/ 91461 w 91507"/>
                <a:gd name="connsiteY11" fmla="*/ 126200 h 133744"/>
                <a:gd name="connsiteX12" fmla="*/ 91461 w 91507"/>
                <a:gd name="connsiteY12" fmla="*/ 124201 h 133744"/>
                <a:gd name="connsiteX13" fmla="*/ 91461 w 91507"/>
                <a:gd name="connsiteY13" fmla="*/ 122201 h 133744"/>
                <a:gd name="connsiteX14" fmla="*/ 91461 w 91507"/>
                <a:gd name="connsiteY14" fmla="*/ 120077 h 133744"/>
                <a:gd name="connsiteX15" fmla="*/ 90711 w 91507"/>
                <a:gd name="connsiteY15" fmla="*/ 118203 h 133744"/>
                <a:gd name="connsiteX16" fmla="*/ 90711 w 91507"/>
                <a:gd name="connsiteY16" fmla="*/ 116953 h 133744"/>
                <a:gd name="connsiteX17" fmla="*/ 13994 w 91507"/>
                <a:gd name="connsiteY17" fmla="*/ 0 h 133744"/>
                <a:gd name="connsiteX18" fmla="*/ 12495 w 91507"/>
                <a:gd name="connsiteY18" fmla="*/ 14619 h 1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07" h="133744">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w="12483" cap="flat">
              <a:noFill/>
              <a:prstDash val="solid"/>
              <a:miter/>
            </a:ln>
          </p:spPr>
          <p:txBody>
            <a:bodyPr rtlCol="0" anchor="ctr"/>
            <a:lstStyle/>
            <a:p>
              <a:endParaRPr lang="en-US" dirty="0"/>
            </a:p>
          </p:txBody>
        </p:sp>
        <p:sp>
          <p:nvSpPr>
            <p:cNvPr id="1678" name="Freeform: Shape 1677">
              <a:extLst>
                <a:ext uri="{FF2B5EF4-FFF2-40B4-BE49-F238E27FC236}">
                  <a16:creationId xmlns:a16="http://schemas.microsoft.com/office/drawing/2014/main" id="{08AC9660-FFA0-42C1-852A-204552052837}"/>
                </a:ext>
              </a:extLst>
            </p:cNvPr>
            <p:cNvSpPr/>
            <p:nvPr/>
          </p:nvSpPr>
          <p:spPr>
            <a:xfrm>
              <a:off x="7413077" y="4350897"/>
              <a:ext cx="76217" cy="108585"/>
            </a:xfrm>
            <a:custGeom>
              <a:avLst/>
              <a:gdLst>
                <a:gd name="connsiteX0" fmla="*/ 8746 w 76217"/>
                <a:gd name="connsiteY0" fmla="*/ 15619 h 108585"/>
                <a:gd name="connsiteX1" fmla="*/ 0 w 76217"/>
                <a:gd name="connsiteY1" fmla="*/ 11245 h 108585"/>
                <a:gd name="connsiteX2" fmla="*/ 0 w 76217"/>
                <a:gd name="connsiteY2" fmla="*/ 11245 h 108585"/>
                <a:gd name="connsiteX3" fmla="*/ 58350 w 76217"/>
                <a:gd name="connsiteY3" fmla="*/ 100710 h 108585"/>
                <a:gd name="connsiteX4" fmla="*/ 60349 w 76217"/>
                <a:gd name="connsiteY4" fmla="*/ 103834 h 108585"/>
                <a:gd name="connsiteX5" fmla="*/ 60349 w 76217"/>
                <a:gd name="connsiteY5" fmla="*/ 104583 h 108585"/>
                <a:gd name="connsiteX6" fmla="*/ 71269 w 76217"/>
                <a:gd name="connsiteY6" fmla="*/ 107520 h 108585"/>
                <a:gd name="connsiteX7" fmla="*/ 72844 w 76217"/>
                <a:gd name="connsiteY7" fmla="*/ 106333 h 108585"/>
                <a:gd name="connsiteX8" fmla="*/ 74343 w 76217"/>
                <a:gd name="connsiteY8" fmla="*/ 91214 h 108585"/>
                <a:gd name="connsiteX9" fmla="*/ 14869 w 76217"/>
                <a:gd name="connsiteY9" fmla="*/ 0 h 108585"/>
                <a:gd name="connsiteX10" fmla="*/ 14869 w 76217"/>
                <a:gd name="connsiteY10" fmla="*/ 2624 h 108585"/>
                <a:gd name="connsiteX11" fmla="*/ 8746 w 76217"/>
                <a:gd name="connsiteY11" fmla="*/ 15619 h 10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17" h="108585">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w="12483" cap="flat">
              <a:noFill/>
              <a:prstDash val="solid"/>
              <a:miter/>
            </a:ln>
          </p:spPr>
          <p:txBody>
            <a:bodyPr rtlCol="0" anchor="ctr"/>
            <a:lstStyle/>
            <a:p>
              <a:endParaRPr lang="en-US" dirty="0"/>
            </a:p>
          </p:txBody>
        </p:sp>
        <p:sp>
          <p:nvSpPr>
            <p:cNvPr id="1679" name="Freeform: Shape 1678">
              <a:extLst>
                <a:ext uri="{FF2B5EF4-FFF2-40B4-BE49-F238E27FC236}">
                  <a16:creationId xmlns:a16="http://schemas.microsoft.com/office/drawing/2014/main" id="{2C32621A-F191-4680-97A5-772AF7C9EE2D}"/>
                </a:ext>
              </a:extLst>
            </p:cNvPr>
            <p:cNvSpPr/>
            <p:nvPr/>
          </p:nvSpPr>
          <p:spPr>
            <a:xfrm>
              <a:off x="7307373" y="3615690"/>
              <a:ext cx="121285" cy="750445"/>
            </a:xfrm>
            <a:custGeom>
              <a:avLst/>
              <a:gdLst>
                <a:gd name="connsiteX0" fmla="*/ 10371 w 121285"/>
                <a:gd name="connsiteY0" fmla="*/ 12995 h 750445"/>
                <a:gd name="connsiteX1" fmla="*/ 63 w 121285"/>
                <a:gd name="connsiteY1" fmla="*/ 4948 h 750445"/>
                <a:gd name="connsiteX2" fmla="*/ 0 w 121285"/>
                <a:gd name="connsiteY2" fmla="*/ 4123 h 750445"/>
                <a:gd name="connsiteX3" fmla="*/ 1874 w 121285"/>
                <a:gd name="connsiteY3" fmla="*/ 17368 h 750445"/>
                <a:gd name="connsiteX4" fmla="*/ 104080 w 121285"/>
                <a:gd name="connsiteY4" fmla="*/ 742079 h 750445"/>
                <a:gd name="connsiteX5" fmla="*/ 104080 w 121285"/>
                <a:gd name="connsiteY5" fmla="*/ 742079 h 750445"/>
                <a:gd name="connsiteX6" fmla="*/ 104080 w 121285"/>
                <a:gd name="connsiteY6" fmla="*/ 743953 h 750445"/>
                <a:gd name="connsiteX7" fmla="*/ 104955 w 121285"/>
                <a:gd name="connsiteY7" fmla="*/ 745953 h 750445"/>
                <a:gd name="connsiteX8" fmla="*/ 113701 w 121285"/>
                <a:gd name="connsiteY8" fmla="*/ 750326 h 750445"/>
                <a:gd name="connsiteX9" fmla="*/ 121073 w 121285"/>
                <a:gd name="connsiteY9" fmla="*/ 737831 h 750445"/>
                <a:gd name="connsiteX10" fmla="*/ 121073 w 121285"/>
                <a:gd name="connsiteY10" fmla="*/ 735207 h 750445"/>
                <a:gd name="connsiteX11" fmla="*/ 17243 w 121285"/>
                <a:gd name="connsiteY11" fmla="*/ 0 h 750445"/>
                <a:gd name="connsiteX12" fmla="*/ 10371 w 121285"/>
                <a:gd name="connsiteY12" fmla="*/ 12995 h 75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285" h="750445">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w="12483" cap="flat">
              <a:noFill/>
              <a:prstDash val="solid"/>
              <a:miter/>
            </a:ln>
          </p:spPr>
          <p:txBody>
            <a:bodyPr rtlCol="0" anchor="ctr"/>
            <a:lstStyle/>
            <a:p>
              <a:endParaRPr lang="en-US" dirty="0"/>
            </a:p>
          </p:txBody>
        </p:sp>
        <p:sp>
          <p:nvSpPr>
            <p:cNvPr id="1680" name="Freeform: Shape 1679">
              <a:extLst>
                <a:ext uri="{FF2B5EF4-FFF2-40B4-BE49-F238E27FC236}">
                  <a16:creationId xmlns:a16="http://schemas.microsoft.com/office/drawing/2014/main" id="{53E5B1A6-65BA-4F81-A8CA-A32DCCBC07C4}"/>
                </a:ext>
              </a:extLst>
            </p:cNvPr>
            <p:cNvSpPr/>
            <p:nvPr/>
          </p:nvSpPr>
          <p:spPr>
            <a:xfrm>
              <a:off x="11944744" y="1855267"/>
              <a:ext cx="67471" cy="76719"/>
            </a:xfrm>
            <a:custGeom>
              <a:avLst/>
              <a:gdLst>
                <a:gd name="connsiteX0" fmla="*/ 7247 w 67471"/>
                <a:gd name="connsiteY0" fmla="*/ 0 h 76719"/>
                <a:gd name="connsiteX1" fmla="*/ 6122 w 67471"/>
                <a:gd name="connsiteY1" fmla="*/ 0 h 76719"/>
                <a:gd name="connsiteX2" fmla="*/ 9871 w 67471"/>
                <a:gd name="connsiteY2" fmla="*/ 4873 h 76719"/>
                <a:gd name="connsiteX3" fmla="*/ 4998 w 67471"/>
                <a:gd name="connsiteY3" fmla="*/ 19117 h 76719"/>
                <a:gd name="connsiteX4" fmla="*/ 0 w 67471"/>
                <a:gd name="connsiteY4" fmla="*/ 21616 h 76719"/>
                <a:gd name="connsiteX5" fmla="*/ 56351 w 67471"/>
                <a:gd name="connsiteY5" fmla="*/ 76719 h 76719"/>
                <a:gd name="connsiteX6" fmla="*/ 54977 w 67471"/>
                <a:gd name="connsiteY6" fmla="*/ 61600 h 76719"/>
                <a:gd name="connsiteX7" fmla="*/ 65934 w 67471"/>
                <a:gd name="connsiteY7" fmla="*/ 58789 h 76719"/>
                <a:gd name="connsiteX8" fmla="*/ 67471 w 67471"/>
                <a:gd name="connsiteY8" fmla="*/ 59976 h 76719"/>
                <a:gd name="connsiteX9" fmla="*/ 64222 w 67471"/>
                <a:gd name="connsiteY9" fmla="*/ 56852 h 76719"/>
                <a:gd name="connsiteX10" fmla="*/ 61349 w 67471"/>
                <a:gd name="connsiteY10" fmla="*/ 53978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71" h="76719">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w="12483" cap="flat">
              <a:noFill/>
              <a:prstDash val="solid"/>
              <a:miter/>
            </a:ln>
          </p:spPr>
          <p:txBody>
            <a:bodyPr rtlCol="0" anchor="ctr"/>
            <a:lstStyle/>
            <a:p>
              <a:endParaRPr lang="en-US" dirty="0"/>
            </a:p>
          </p:txBody>
        </p:sp>
        <p:sp>
          <p:nvSpPr>
            <p:cNvPr id="1681" name="Freeform: Shape 1680">
              <a:extLst>
                <a:ext uri="{FF2B5EF4-FFF2-40B4-BE49-F238E27FC236}">
                  <a16:creationId xmlns:a16="http://schemas.microsoft.com/office/drawing/2014/main" id="{595BDC4C-2B2B-42BA-B503-C7B53E1BF047}"/>
                </a:ext>
              </a:extLst>
            </p:cNvPr>
            <p:cNvSpPr/>
            <p:nvPr/>
          </p:nvSpPr>
          <p:spPr>
            <a:xfrm>
              <a:off x="11998418" y="1912160"/>
              <a:ext cx="125920" cy="124659"/>
            </a:xfrm>
            <a:custGeom>
              <a:avLst/>
              <a:gdLst>
                <a:gd name="connsiteX0" fmla="*/ 1927 w 125920"/>
                <a:gd name="connsiteY0" fmla="*/ 4083 h 124659"/>
                <a:gd name="connsiteX1" fmla="*/ 3301 w 125920"/>
                <a:gd name="connsiteY1" fmla="*/ 19202 h 124659"/>
                <a:gd name="connsiteX2" fmla="*/ 109380 w 125920"/>
                <a:gd name="connsiteY2" fmla="*/ 123410 h 124659"/>
                <a:gd name="connsiteX3" fmla="*/ 110755 w 125920"/>
                <a:gd name="connsiteY3" fmla="*/ 124660 h 124659"/>
                <a:gd name="connsiteX4" fmla="*/ 110755 w 125920"/>
                <a:gd name="connsiteY4" fmla="*/ 118787 h 124659"/>
                <a:gd name="connsiteX5" fmla="*/ 120376 w 125920"/>
                <a:gd name="connsiteY5" fmla="*/ 109166 h 124659"/>
                <a:gd name="connsiteX6" fmla="*/ 120626 w 125920"/>
                <a:gd name="connsiteY6" fmla="*/ 109166 h 124659"/>
                <a:gd name="connsiteX7" fmla="*/ 125873 w 125920"/>
                <a:gd name="connsiteY7" fmla="*/ 112415 h 124659"/>
                <a:gd name="connsiteX8" fmla="*/ 125873 w 125920"/>
                <a:gd name="connsiteY8" fmla="*/ 111540 h 124659"/>
                <a:gd name="connsiteX9" fmla="*/ 14672 w 125920"/>
                <a:gd name="connsiteY9" fmla="*/ 2459 h 124659"/>
                <a:gd name="connsiteX10" fmla="*/ 3364 w 125920"/>
                <a:gd name="connsiteY10" fmla="*/ 2221 h 124659"/>
                <a:gd name="connsiteX11" fmla="*/ 1927 w 125920"/>
                <a:gd name="connsiteY11" fmla="*/ 4083 h 12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920" h="124659">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w="12483" cap="flat">
              <a:noFill/>
              <a:prstDash val="solid"/>
              <a:miter/>
            </a:ln>
          </p:spPr>
          <p:txBody>
            <a:bodyPr rtlCol="0" anchor="ctr"/>
            <a:lstStyle/>
            <a:p>
              <a:endParaRPr lang="en-US" dirty="0"/>
            </a:p>
          </p:txBody>
        </p:sp>
        <p:sp>
          <p:nvSpPr>
            <p:cNvPr id="1682" name="Freeform: Shape 1681">
              <a:extLst>
                <a:ext uri="{FF2B5EF4-FFF2-40B4-BE49-F238E27FC236}">
                  <a16:creationId xmlns:a16="http://schemas.microsoft.com/office/drawing/2014/main" id="{808D9442-565A-4832-A4CE-3A9DD675C0BB}"/>
                </a:ext>
              </a:extLst>
            </p:cNvPr>
            <p:cNvSpPr/>
            <p:nvPr/>
          </p:nvSpPr>
          <p:spPr>
            <a:xfrm>
              <a:off x="9135161" y="2648576"/>
              <a:ext cx="25923" cy="192423"/>
            </a:xfrm>
            <a:custGeom>
              <a:avLst/>
              <a:gdLst>
                <a:gd name="connsiteX0" fmla="*/ 16415 w 25923"/>
                <a:gd name="connsiteY0" fmla="*/ 181303 h 192423"/>
                <a:gd name="connsiteX1" fmla="*/ 25923 w 25923"/>
                <a:gd name="connsiteY1" fmla="*/ 191036 h 192423"/>
                <a:gd name="connsiteX2" fmla="*/ 25911 w 25923"/>
                <a:gd name="connsiteY2" fmla="*/ 191424 h 192423"/>
                <a:gd name="connsiteX3" fmla="*/ 17290 w 25923"/>
                <a:gd name="connsiteY3" fmla="*/ 17993 h 192423"/>
                <a:gd name="connsiteX4" fmla="*/ 17290 w 25923"/>
                <a:gd name="connsiteY4" fmla="*/ 10121 h 192423"/>
                <a:gd name="connsiteX5" fmla="*/ 7931 w 25923"/>
                <a:gd name="connsiteY5" fmla="*/ 0 h 192423"/>
                <a:gd name="connsiteX6" fmla="*/ 7793 w 25923"/>
                <a:gd name="connsiteY6" fmla="*/ 0 h 192423"/>
                <a:gd name="connsiteX7" fmla="*/ 4670 w 25923"/>
                <a:gd name="connsiteY7" fmla="*/ 1000 h 192423"/>
                <a:gd name="connsiteX8" fmla="*/ 2921 w 25923"/>
                <a:gd name="connsiteY8" fmla="*/ 2374 h 192423"/>
                <a:gd name="connsiteX9" fmla="*/ 1796 w 25923"/>
                <a:gd name="connsiteY9" fmla="*/ 3374 h 192423"/>
                <a:gd name="connsiteX10" fmla="*/ 797 w 25923"/>
                <a:gd name="connsiteY10" fmla="*/ 5248 h 192423"/>
                <a:gd name="connsiteX11" fmla="*/ 47 w 25923"/>
                <a:gd name="connsiteY11" fmla="*/ 6872 h 192423"/>
                <a:gd name="connsiteX12" fmla="*/ 47 w 25923"/>
                <a:gd name="connsiteY12" fmla="*/ 8746 h 192423"/>
                <a:gd name="connsiteX13" fmla="*/ 47 w 25923"/>
                <a:gd name="connsiteY13" fmla="*/ 11121 h 192423"/>
                <a:gd name="connsiteX14" fmla="*/ 47 w 25923"/>
                <a:gd name="connsiteY14" fmla="*/ 11121 h 192423"/>
                <a:gd name="connsiteX15" fmla="*/ 8793 w 25923"/>
                <a:gd name="connsiteY15" fmla="*/ 184676 h 192423"/>
                <a:gd name="connsiteX16" fmla="*/ 8793 w 25923"/>
                <a:gd name="connsiteY16" fmla="*/ 192423 h 192423"/>
                <a:gd name="connsiteX17" fmla="*/ 16415 w 25923"/>
                <a:gd name="connsiteY17" fmla="*/ 181303 h 19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923" h="192423">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w="12483" cap="flat">
              <a:noFill/>
              <a:prstDash val="solid"/>
              <a:miter/>
            </a:ln>
          </p:spPr>
          <p:txBody>
            <a:bodyPr rtlCol="0" anchor="ctr"/>
            <a:lstStyle/>
            <a:p>
              <a:endParaRPr lang="en-US" dirty="0"/>
            </a:p>
          </p:txBody>
        </p:sp>
        <p:sp>
          <p:nvSpPr>
            <p:cNvPr id="1683" name="Freeform: Shape 1682">
              <a:extLst>
                <a:ext uri="{FF2B5EF4-FFF2-40B4-BE49-F238E27FC236}">
                  <a16:creationId xmlns:a16="http://schemas.microsoft.com/office/drawing/2014/main" id="{E97AE4AA-CE52-43DF-BE47-2A689143340C}"/>
                </a:ext>
              </a:extLst>
            </p:cNvPr>
            <p:cNvSpPr/>
            <p:nvPr/>
          </p:nvSpPr>
          <p:spPr>
            <a:xfrm>
              <a:off x="9142981" y="2829878"/>
              <a:ext cx="53707" cy="729708"/>
            </a:xfrm>
            <a:custGeom>
              <a:avLst/>
              <a:gdLst>
                <a:gd name="connsiteX0" fmla="*/ 41831 w 53707"/>
                <a:gd name="connsiteY0" fmla="*/ 720088 h 729708"/>
                <a:gd name="connsiteX1" fmla="*/ 53064 w 53707"/>
                <a:gd name="connsiteY1" fmla="*/ 724349 h 729708"/>
                <a:gd name="connsiteX2" fmla="*/ 53576 w 53707"/>
                <a:gd name="connsiteY2" fmla="*/ 725836 h 729708"/>
                <a:gd name="connsiteX3" fmla="*/ 53576 w 53707"/>
                <a:gd name="connsiteY3" fmla="*/ 729709 h 729708"/>
                <a:gd name="connsiteX4" fmla="*/ 53576 w 53707"/>
                <a:gd name="connsiteY4" fmla="*/ 727585 h 729708"/>
                <a:gd name="connsiteX5" fmla="*/ 53576 w 53707"/>
                <a:gd name="connsiteY5" fmla="*/ 723461 h 729708"/>
                <a:gd name="connsiteX6" fmla="*/ 17966 w 53707"/>
                <a:gd name="connsiteY6" fmla="*/ 10121 h 729708"/>
                <a:gd name="connsiteX7" fmla="*/ 8858 w 53707"/>
                <a:gd name="connsiteY7" fmla="*/ 13 h 729708"/>
                <a:gd name="connsiteX8" fmla="*/ 8470 w 53707"/>
                <a:gd name="connsiteY8" fmla="*/ 0 h 729708"/>
                <a:gd name="connsiteX9" fmla="*/ 99 w 53707"/>
                <a:gd name="connsiteY9" fmla="*/ 11495 h 729708"/>
                <a:gd name="connsiteX10" fmla="*/ 849 w 53707"/>
                <a:gd name="connsiteY10" fmla="*/ 26489 h 729708"/>
                <a:gd name="connsiteX11" fmla="*/ 35584 w 53707"/>
                <a:gd name="connsiteY11" fmla="*/ 723087 h 72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707" h="729708">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w="12483" cap="flat">
              <a:noFill/>
              <a:prstDash val="solid"/>
              <a:miter/>
            </a:ln>
          </p:spPr>
          <p:txBody>
            <a:bodyPr rtlCol="0" anchor="ctr"/>
            <a:lstStyle/>
            <a:p>
              <a:endParaRPr lang="en-US" dirty="0"/>
            </a:p>
          </p:txBody>
        </p:sp>
        <p:sp>
          <p:nvSpPr>
            <p:cNvPr id="1684" name="Freeform: Shape 1683">
              <a:extLst>
                <a:ext uri="{FF2B5EF4-FFF2-40B4-BE49-F238E27FC236}">
                  <a16:creationId xmlns:a16="http://schemas.microsoft.com/office/drawing/2014/main" id="{FD96AAF4-59BF-45C1-A077-F64F93427109}"/>
                </a:ext>
              </a:extLst>
            </p:cNvPr>
            <p:cNvSpPr/>
            <p:nvPr/>
          </p:nvSpPr>
          <p:spPr>
            <a:xfrm>
              <a:off x="9082106" y="3549465"/>
              <a:ext cx="114839" cy="73097"/>
            </a:xfrm>
            <a:custGeom>
              <a:avLst/>
              <a:gdLst>
                <a:gd name="connsiteX0" fmla="*/ 11745 w 114839"/>
                <a:gd name="connsiteY0" fmla="*/ 58853 h 73097"/>
                <a:gd name="connsiteX1" fmla="*/ 7122 w 114839"/>
                <a:gd name="connsiteY1" fmla="*/ 73098 h 73097"/>
                <a:gd name="connsiteX2" fmla="*/ 109703 w 114839"/>
                <a:gd name="connsiteY2" fmla="*/ 20493 h 73097"/>
                <a:gd name="connsiteX3" fmla="*/ 109703 w 114839"/>
                <a:gd name="connsiteY3" fmla="*/ 20493 h 73097"/>
                <a:gd name="connsiteX4" fmla="*/ 111327 w 114839"/>
                <a:gd name="connsiteY4" fmla="*/ 19119 h 73097"/>
                <a:gd name="connsiteX5" fmla="*/ 112576 w 114839"/>
                <a:gd name="connsiteY5" fmla="*/ 17994 h 73097"/>
                <a:gd name="connsiteX6" fmla="*/ 113576 w 114839"/>
                <a:gd name="connsiteY6" fmla="*/ 16245 h 73097"/>
                <a:gd name="connsiteX7" fmla="*/ 114451 w 114839"/>
                <a:gd name="connsiteY7" fmla="*/ 14496 h 73097"/>
                <a:gd name="connsiteX8" fmla="*/ 114451 w 114839"/>
                <a:gd name="connsiteY8" fmla="*/ 12622 h 73097"/>
                <a:gd name="connsiteX9" fmla="*/ 114451 w 114839"/>
                <a:gd name="connsiteY9" fmla="*/ 10372 h 73097"/>
                <a:gd name="connsiteX10" fmla="*/ 114451 w 114839"/>
                <a:gd name="connsiteY10" fmla="*/ 6499 h 73097"/>
                <a:gd name="connsiteX11" fmla="*/ 104192 w 114839"/>
                <a:gd name="connsiteY11" fmla="*/ 239 h 73097"/>
                <a:gd name="connsiteX12" fmla="*/ 102706 w 114839"/>
                <a:gd name="connsiteY12" fmla="*/ 751 h 73097"/>
                <a:gd name="connsiteX13" fmla="*/ 96833 w 114839"/>
                <a:gd name="connsiteY13" fmla="*/ 3750 h 73097"/>
                <a:gd name="connsiteX14" fmla="*/ 0 w 114839"/>
                <a:gd name="connsiteY14" fmla="*/ 53730 h 73097"/>
                <a:gd name="connsiteX15" fmla="*/ 11220 w 114839"/>
                <a:gd name="connsiteY15" fmla="*/ 57516 h 73097"/>
                <a:gd name="connsiteX16" fmla="*/ 11745 w 114839"/>
                <a:gd name="connsiteY16" fmla="*/ 58853 h 7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839" h="73097">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w="12483" cap="flat">
              <a:noFill/>
              <a:prstDash val="solid"/>
              <a:miter/>
            </a:ln>
          </p:spPr>
          <p:txBody>
            <a:bodyPr rtlCol="0" anchor="ctr"/>
            <a:lstStyle/>
            <a:p>
              <a:endParaRPr lang="en-US" dirty="0"/>
            </a:p>
          </p:txBody>
        </p:sp>
        <p:sp>
          <p:nvSpPr>
            <p:cNvPr id="1685" name="Freeform: Shape 1684">
              <a:extLst>
                <a:ext uri="{FF2B5EF4-FFF2-40B4-BE49-F238E27FC236}">
                  <a16:creationId xmlns:a16="http://schemas.microsoft.com/office/drawing/2014/main" id="{F521BF0A-A50A-43C7-BA87-19FC2D204A69}"/>
                </a:ext>
              </a:extLst>
            </p:cNvPr>
            <p:cNvSpPr/>
            <p:nvPr/>
          </p:nvSpPr>
          <p:spPr>
            <a:xfrm>
              <a:off x="9024381" y="3601753"/>
              <a:ext cx="70171" cy="47299"/>
            </a:xfrm>
            <a:custGeom>
              <a:avLst/>
              <a:gdLst>
                <a:gd name="connsiteX0" fmla="*/ 0 w 70171"/>
                <a:gd name="connsiteY0" fmla="*/ 30556 h 47299"/>
                <a:gd name="connsiteX1" fmla="*/ 0 w 70171"/>
                <a:gd name="connsiteY1" fmla="*/ 30556 h 47299"/>
                <a:gd name="connsiteX2" fmla="*/ 3124 w 70171"/>
                <a:gd name="connsiteY2" fmla="*/ 29556 h 47299"/>
                <a:gd name="connsiteX3" fmla="*/ 12744 w 70171"/>
                <a:gd name="connsiteY3" fmla="*/ 39427 h 47299"/>
                <a:gd name="connsiteX4" fmla="*/ 12744 w 70171"/>
                <a:gd name="connsiteY4" fmla="*/ 39552 h 47299"/>
                <a:gd name="connsiteX5" fmla="*/ 12744 w 70171"/>
                <a:gd name="connsiteY5" fmla="*/ 47299 h 47299"/>
                <a:gd name="connsiteX6" fmla="*/ 64722 w 70171"/>
                <a:gd name="connsiteY6" fmla="*/ 20685 h 47299"/>
                <a:gd name="connsiteX7" fmla="*/ 69345 w 70171"/>
                <a:gd name="connsiteY7" fmla="*/ 6440 h 47299"/>
                <a:gd name="connsiteX8" fmla="*/ 59262 w 70171"/>
                <a:gd name="connsiteY8" fmla="*/ 230 h 47299"/>
                <a:gd name="connsiteX9" fmla="*/ 57600 w 70171"/>
                <a:gd name="connsiteY9" fmla="*/ 818 h 47299"/>
                <a:gd name="connsiteX10" fmla="*/ 56226 w 70171"/>
                <a:gd name="connsiteY10" fmla="*/ 818 h 47299"/>
                <a:gd name="connsiteX11" fmla="*/ 53102 w 70171"/>
                <a:gd name="connsiteY11" fmla="*/ 2442 h 4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171" h="47299">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w="12483" cap="flat">
              <a:noFill/>
              <a:prstDash val="solid"/>
              <a:miter/>
            </a:ln>
          </p:spPr>
          <p:txBody>
            <a:bodyPr rtlCol="0" anchor="ctr"/>
            <a:lstStyle/>
            <a:p>
              <a:endParaRPr lang="en-US" dirty="0"/>
            </a:p>
          </p:txBody>
        </p:sp>
        <p:sp>
          <p:nvSpPr>
            <p:cNvPr id="1686" name="Freeform: Shape 1685">
              <a:extLst>
                <a:ext uri="{FF2B5EF4-FFF2-40B4-BE49-F238E27FC236}">
                  <a16:creationId xmlns:a16="http://schemas.microsoft.com/office/drawing/2014/main" id="{A2C7D908-40F6-4B48-83EE-4FE55B0BED13}"/>
                </a:ext>
              </a:extLst>
            </p:cNvPr>
            <p:cNvSpPr/>
            <p:nvPr/>
          </p:nvSpPr>
          <p:spPr>
            <a:xfrm>
              <a:off x="9788988" y="4152476"/>
              <a:ext cx="43418" cy="37239"/>
            </a:xfrm>
            <a:custGeom>
              <a:avLst/>
              <a:gdLst>
                <a:gd name="connsiteX0" fmla="*/ 12307 w 43418"/>
                <a:gd name="connsiteY0" fmla="*/ 36611 h 37239"/>
                <a:gd name="connsiteX1" fmla="*/ 13557 w 43418"/>
                <a:gd name="connsiteY1" fmla="*/ 35861 h 37239"/>
                <a:gd name="connsiteX2" fmla="*/ 16680 w 43418"/>
                <a:gd name="connsiteY2" fmla="*/ 34237 h 37239"/>
                <a:gd name="connsiteX3" fmla="*/ 17805 w 43418"/>
                <a:gd name="connsiteY3" fmla="*/ 33612 h 37239"/>
                <a:gd name="connsiteX4" fmla="*/ 43419 w 43418"/>
                <a:gd name="connsiteY4" fmla="*/ 19742 h 37239"/>
                <a:gd name="connsiteX5" fmla="*/ 32186 w 43418"/>
                <a:gd name="connsiteY5" fmla="*/ 15994 h 37239"/>
                <a:gd name="connsiteX6" fmla="*/ 31549 w 43418"/>
                <a:gd name="connsiteY6" fmla="*/ 14245 h 37239"/>
                <a:gd name="connsiteX7" fmla="*/ 36047 w 43418"/>
                <a:gd name="connsiteY7" fmla="*/ 0 h 37239"/>
                <a:gd name="connsiteX8" fmla="*/ 34673 w 43418"/>
                <a:gd name="connsiteY8" fmla="*/ 750 h 37239"/>
                <a:gd name="connsiteX9" fmla="*/ 31674 w 43418"/>
                <a:gd name="connsiteY9" fmla="*/ 2374 h 37239"/>
                <a:gd name="connsiteX10" fmla="*/ 4935 w 43418"/>
                <a:gd name="connsiteY10" fmla="*/ 16743 h 37239"/>
                <a:gd name="connsiteX11" fmla="*/ 4935 w 43418"/>
                <a:gd name="connsiteY11" fmla="*/ 16743 h 37239"/>
                <a:gd name="connsiteX12" fmla="*/ 2061 w 43418"/>
                <a:gd name="connsiteY12" fmla="*/ 19242 h 37239"/>
                <a:gd name="connsiteX13" fmla="*/ 1187 w 43418"/>
                <a:gd name="connsiteY13" fmla="*/ 20992 h 37239"/>
                <a:gd name="connsiteX14" fmla="*/ 187 w 43418"/>
                <a:gd name="connsiteY14" fmla="*/ 22741 h 37239"/>
                <a:gd name="connsiteX15" fmla="*/ 187 w 43418"/>
                <a:gd name="connsiteY15" fmla="*/ 26865 h 37239"/>
                <a:gd name="connsiteX16" fmla="*/ 937 w 43418"/>
                <a:gd name="connsiteY16" fmla="*/ 31113 h 37239"/>
                <a:gd name="connsiteX17" fmla="*/ 11470 w 43418"/>
                <a:gd name="connsiteY17" fmla="*/ 36898 h 37239"/>
                <a:gd name="connsiteX18" fmla="*/ 12307 w 43418"/>
                <a:gd name="connsiteY18" fmla="*/ 36611 h 3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418" h="37239">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w="12483" cap="flat">
              <a:noFill/>
              <a:prstDash val="solid"/>
              <a:miter/>
            </a:ln>
          </p:spPr>
          <p:txBody>
            <a:bodyPr rtlCol="0" anchor="ctr"/>
            <a:lstStyle/>
            <a:p>
              <a:endParaRPr lang="en-US" dirty="0"/>
            </a:p>
          </p:txBody>
        </p:sp>
        <p:sp>
          <p:nvSpPr>
            <p:cNvPr id="1687" name="Freeform: Shape 1686">
              <a:extLst>
                <a:ext uri="{FF2B5EF4-FFF2-40B4-BE49-F238E27FC236}">
                  <a16:creationId xmlns:a16="http://schemas.microsoft.com/office/drawing/2014/main" id="{6C1DC86B-C548-44F4-A9F0-9D0B98E183FA}"/>
                </a:ext>
              </a:extLst>
            </p:cNvPr>
            <p:cNvSpPr/>
            <p:nvPr/>
          </p:nvSpPr>
          <p:spPr>
            <a:xfrm>
              <a:off x="9820560" y="4101894"/>
              <a:ext cx="109451" cy="71203"/>
            </a:xfrm>
            <a:custGeom>
              <a:avLst/>
              <a:gdLst>
                <a:gd name="connsiteX0" fmla="*/ 109055 w 109451"/>
                <a:gd name="connsiteY0" fmla="*/ 8224 h 71203"/>
                <a:gd name="connsiteX1" fmla="*/ 109055 w 109451"/>
                <a:gd name="connsiteY1" fmla="*/ 6225 h 71203"/>
                <a:gd name="connsiteX2" fmla="*/ 108181 w 109451"/>
                <a:gd name="connsiteY2" fmla="*/ 4726 h 71203"/>
                <a:gd name="connsiteX3" fmla="*/ 97410 w 109451"/>
                <a:gd name="connsiteY3" fmla="*/ 752 h 71203"/>
                <a:gd name="connsiteX4" fmla="*/ 97185 w 109451"/>
                <a:gd name="connsiteY4" fmla="*/ 852 h 71203"/>
                <a:gd name="connsiteX5" fmla="*/ 95811 w 109451"/>
                <a:gd name="connsiteY5" fmla="*/ 1602 h 71203"/>
                <a:gd name="connsiteX6" fmla="*/ 92812 w 109451"/>
                <a:gd name="connsiteY6" fmla="*/ 3226 h 71203"/>
                <a:gd name="connsiteX7" fmla="*/ 5350 w 109451"/>
                <a:gd name="connsiteY7" fmla="*/ 50582 h 71203"/>
                <a:gd name="connsiteX8" fmla="*/ 852 w 109451"/>
                <a:gd name="connsiteY8" fmla="*/ 64827 h 71203"/>
                <a:gd name="connsiteX9" fmla="*/ 10973 w 109451"/>
                <a:gd name="connsiteY9" fmla="*/ 70962 h 71203"/>
                <a:gd name="connsiteX10" fmla="*/ 12722 w 109451"/>
                <a:gd name="connsiteY10" fmla="*/ 70324 h 71203"/>
                <a:gd name="connsiteX11" fmla="*/ 104932 w 109451"/>
                <a:gd name="connsiteY11" fmla="*/ 20344 h 71203"/>
                <a:gd name="connsiteX12" fmla="*/ 109055 w 109451"/>
                <a:gd name="connsiteY12" fmla="*/ 8224 h 7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451" h="71203">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w="12483" cap="flat">
              <a:noFill/>
              <a:prstDash val="solid"/>
              <a:miter/>
            </a:ln>
          </p:spPr>
          <p:txBody>
            <a:bodyPr rtlCol="0" anchor="ctr"/>
            <a:lstStyle/>
            <a:p>
              <a:endParaRPr lang="en-US" dirty="0"/>
            </a:p>
          </p:txBody>
        </p:sp>
        <p:sp>
          <p:nvSpPr>
            <p:cNvPr id="1688" name="Freeform: Shape 1687">
              <a:extLst>
                <a:ext uri="{FF2B5EF4-FFF2-40B4-BE49-F238E27FC236}">
                  <a16:creationId xmlns:a16="http://schemas.microsoft.com/office/drawing/2014/main" id="{B6109CBE-0F70-42BC-A1CC-99EB54070F4A}"/>
                </a:ext>
              </a:extLst>
            </p:cNvPr>
            <p:cNvSpPr/>
            <p:nvPr/>
          </p:nvSpPr>
          <p:spPr>
            <a:xfrm>
              <a:off x="8827841" y="3424891"/>
              <a:ext cx="78022" cy="101380"/>
            </a:xfrm>
            <a:custGeom>
              <a:avLst/>
              <a:gdLst>
                <a:gd name="connsiteX0" fmla="*/ 63223 w 78022"/>
                <a:gd name="connsiteY0" fmla="*/ 97961 h 101380"/>
                <a:gd name="connsiteX1" fmla="*/ 74168 w 78022"/>
                <a:gd name="connsiteY1" fmla="*/ 99998 h 101380"/>
                <a:gd name="connsiteX2" fmla="*/ 74718 w 78022"/>
                <a:gd name="connsiteY2" fmla="*/ 99585 h 101380"/>
                <a:gd name="connsiteX3" fmla="*/ 75967 w 78022"/>
                <a:gd name="connsiteY3" fmla="*/ 98586 h 101380"/>
                <a:gd name="connsiteX4" fmla="*/ 75967 w 78022"/>
                <a:gd name="connsiteY4" fmla="*/ 98586 h 101380"/>
                <a:gd name="connsiteX5" fmla="*/ 77217 w 78022"/>
                <a:gd name="connsiteY5" fmla="*/ 96587 h 101380"/>
                <a:gd name="connsiteX6" fmla="*/ 77966 w 78022"/>
                <a:gd name="connsiteY6" fmla="*/ 95212 h 101380"/>
                <a:gd name="connsiteX7" fmla="*/ 77966 w 78022"/>
                <a:gd name="connsiteY7" fmla="*/ 92838 h 101380"/>
                <a:gd name="connsiteX8" fmla="*/ 77966 w 78022"/>
                <a:gd name="connsiteY8" fmla="*/ 91214 h 101380"/>
                <a:gd name="connsiteX9" fmla="*/ 77966 w 78022"/>
                <a:gd name="connsiteY9" fmla="*/ 89214 h 101380"/>
                <a:gd name="connsiteX10" fmla="*/ 77966 w 78022"/>
                <a:gd name="connsiteY10" fmla="*/ 86965 h 101380"/>
                <a:gd name="connsiteX11" fmla="*/ 76967 w 78022"/>
                <a:gd name="connsiteY11" fmla="*/ 85091 h 101380"/>
                <a:gd name="connsiteX12" fmla="*/ 76217 w 78022"/>
                <a:gd name="connsiteY12" fmla="*/ 83592 h 101380"/>
                <a:gd name="connsiteX13" fmla="*/ 70220 w 78022"/>
                <a:gd name="connsiteY13" fmla="*/ 75720 h 101380"/>
                <a:gd name="connsiteX14" fmla="*/ 66721 w 78022"/>
                <a:gd name="connsiteY14" fmla="*/ 71097 h 101380"/>
                <a:gd name="connsiteX15" fmla="*/ 12495 w 78022"/>
                <a:gd name="connsiteY15" fmla="*/ 0 h 101380"/>
                <a:gd name="connsiteX16" fmla="*/ 12495 w 78022"/>
                <a:gd name="connsiteY16" fmla="*/ 15244 h 101380"/>
                <a:gd name="connsiteX17" fmla="*/ 1212 w 78022"/>
                <a:gd name="connsiteY17" fmla="*/ 15956 h 101380"/>
                <a:gd name="connsiteX18" fmla="*/ 0 w 78022"/>
                <a:gd name="connsiteY18" fmla="*/ 14619 h 101380"/>
                <a:gd name="connsiteX19" fmla="*/ 55101 w 78022"/>
                <a:gd name="connsiteY19" fmla="*/ 86841 h 10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22" h="10138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w="12483" cap="flat">
              <a:noFill/>
              <a:prstDash val="solid"/>
              <a:miter/>
            </a:ln>
          </p:spPr>
          <p:txBody>
            <a:bodyPr rtlCol="0" anchor="ctr"/>
            <a:lstStyle/>
            <a:p>
              <a:endParaRPr lang="en-US" dirty="0"/>
            </a:p>
          </p:txBody>
        </p:sp>
        <p:sp>
          <p:nvSpPr>
            <p:cNvPr id="1689" name="Freeform: Shape 1688">
              <a:extLst>
                <a:ext uri="{FF2B5EF4-FFF2-40B4-BE49-F238E27FC236}">
                  <a16:creationId xmlns:a16="http://schemas.microsoft.com/office/drawing/2014/main" id="{D04EBB9D-DBD0-4C01-8EE1-104C998A21C6}"/>
                </a:ext>
              </a:extLst>
            </p:cNvPr>
            <p:cNvSpPr/>
            <p:nvPr/>
          </p:nvSpPr>
          <p:spPr>
            <a:xfrm>
              <a:off x="8676059" y="3226716"/>
              <a:ext cx="166372" cy="215879"/>
            </a:xfrm>
            <a:custGeom>
              <a:avLst/>
              <a:gdLst>
                <a:gd name="connsiteX0" fmla="*/ 151282 w 166372"/>
                <a:gd name="connsiteY0" fmla="*/ 212544 h 215879"/>
                <a:gd name="connsiteX1" fmla="*/ 162440 w 166372"/>
                <a:gd name="connsiteY1" fmla="*/ 214381 h 215879"/>
                <a:gd name="connsiteX2" fmla="*/ 163777 w 166372"/>
                <a:gd name="connsiteY2" fmla="*/ 213169 h 215879"/>
                <a:gd name="connsiteX3" fmla="*/ 163777 w 166372"/>
                <a:gd name="connsiteY3" fmla="*/ 197925 h 215879"/>
                <a:gd name="connsiteX4" fmla="*/ 17215 w 166372"/>
                <a:gd name="connsiteY4" fmla="*/ 5752 h 215879"/>
                <a:gd name="connsiteX5" fmla="*/ 15216 w 166372"/>
                <a:gd name="connsiteY5" fmla="*/ 3003 h 215879"/>
                <a:gd name="connsiteX6" fmla="*/ 3971 w 166372"/>
                <a:gd name="connsiteY6" fmla="*/ 1753 h 215879"/>
                <a:gd name="connsiteX7" fmla="*/ 2722 w 166372"/>
                <a:gd name="connsiteY7" fmla="*/ 3003 h 215879"/>
                <a:gd name="connsiteX8" fmla="*/ 222 w 166372"/>
                <a:gd name="connsiteY8" fmla="*/ 13124 h 215879"/>
                <a:gd name="connsiteX9" fmla="*/ 222 w 166372"/>
                <a:gd name="connsiteY9" fmla="*/ 15373 h 215879"/>
                <a:gd name="connsiteX10" fmla="*/ 1222 w 166372"/>
                <a:gd name="connsiteY10" fmla="*/ 17122 h 215879"/>
                <a:gd name="connsiteX11" fmla="*/ 1222 w 166372"/>
                <a:gd name="connsiteY11" fmla="*/ 18372 h 215879"/>
                <a:gd name="connsiteX12" fmla="*/ 146409 w 166372"/>
                <a:gd name="connsiteY12" fmla="*/ 208796 h 215879"/>
                <a:gd name="connsiteX13" fmla="*/ 148783 w 166372"/>
                <a:gd name="connsiteY13" fmla="*/ 211795 h 21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372" h="215879">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w="12483" cap="flat">
              <a:noFill/>
              <a:prstDash val="solid"/>
              <a:miter/>
            </a:ln>
          </p:spPr>
          <p:txBody>
            <a:bodyPr rtlCol="0" anchor="ctr"/>
            <a:lstStyle/>
            <a:p>
              <a:endParaRPr lang="en-US" dirty="0"/>
            </a:p>
          </p:txBody>
        </p:sp>
        <p:sp>
          <p:nvSpPr>
            <p:cNvPr id="1690" name="Freeform: Shape 1689">
              <a:extLst>
                <a:ext uri="{FF2B5EF4-FFF2-40B4-BE49-F238E27FC236}">
                  <a16:creationId xmlns:a16="http://schemas.microsoft.com/office/drawing/2014/main" id="{380B2001-E143-447B-8EB0-14E25416579A}"/>
                </a:ext>
              </a:extLst>
            </p:cNvPr>
            <p:cNvSpPr/>
            <p:nvPr/>
          </p:nvSpPr>
          <p:spPr>
            <a:xfrm>
              <a:off x="7291381" y="4688595"/>
              <a:ext cx="146310" cy="222577"/>
            </a:xfrm>
            <a:custGeom>
              <a:avLst/>
              <a:gdLst>
                <a:gd name="connsiteX0" fmla="*/ 3497 w 146310"/>
                <a:gd name="connsiteY0" fmla="*/ 2166 h 222577"/>
                <a:gd name="connsiteX1" fmla="*/ 1873 w 146310"/>
                <a:gd name="connsiteY1" fmla="*/ 17410 h 222577"/>
                <a:gd name="connsiteX2" fmla="*/ 10369 w 146310"/>
                <a:gd name="connsiteY2" fmla="*/ 30779 h 222577"/>
                <a:gd name="connsiteX3" fmla="*/ 14618 w 146310"/>
                <a:gd name="connsiteY3" fmla="*/ 37402 h 222577"/>
                <a:gd name="connsiteX4" fmla="*/ 125195 w 146310"/>
                <a:gd name="connsiteY4" fmla="*/ 211582 h 222577"/>
                <a:gd name="connsiteX5" fmla="*/ 132192 w 146310"/>
                <a:gd name="connsiteY5" fmla="*/ 222578 h 222577"/>
                <a:gd name="connsiteX6" fmla="*/ 133816 w 146310"/>
                <a:gd name="connsiteY6" fmla="*/ 207334 h 222577"/>
                <a:gd name="connsiteX7" fmla="*/ 145124 w 146310"/>
                <a:gd name="connsiteY7" fmla="*/ 207684 h 222577"/>
                <a:gd name="connsiteX8" fmla="*/ 146311 w 146310"/>
                <a:gd name="connsiteY8" fmla="*/ 209333 h 222577"/>
                <a:gd name="connsiteX9" fmla="*/ 16117 w 146310"/>
                <a:gd name="connsiteY9" fmla="*/ 4415 h 222577"/>
                <a:gd name="connsiteX10" fmla="*/ 5384 w 146310"/>
                <a:gd name="connsiteY10" fmla="*/ 854 h 222577"/>
                <a:gd name="connsiteX11" fmla="*/ 3497 w 146310"/>
                <a:gd name="connsiteY11" fmla="*/ 2166 h 2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10" h="222577">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w="12483" cap="flat">
              <a:noFill/>
              <a:prstDash val="solid"/>
              <a:miter/>
            </a:ln>
          </p:spPr>
          <p:txBody>
            <a:bodyPr rtlCol="0" anchor="ctr"/>
            <a:lstStyle/>
            <a:p>
              <a:endParaRPr lang="en-US" dirty="0"/>
            </a:p>
          </p:txBody>
        </p:sp>
        <p:sp>
          <p:nvSpPr>
            <p:cNvPr id="1691" name="Freeform: Shape 1690">
              <a:extLst>
                <a:ext uri="{FF2B5EF4-FFF2-40B4-BE49-F238E27FC236}">
                  <a16:creationId xmlns:a16="http://schemas.microsoft.com/office/drawing/2014/main" id="{732BC668-131E-4A6A-AF52-1C76C317D567}"/>
                </a:ext>
              </a:extLst>
            </p:cNvPr>
            <p:cNvSpPr/>
            <p:nvPr/>
          </p:nvSpPr>
          <p:spPr>
            <a:xfrm>
              <a:off x="7421325" y="4894260"/>
              <a:ext cx="55521" cy="82168"/>
            </a:xfrm>
            <a:custGeom>
              <a:avLst/>
              <a:gdLst>
                <a:gd name="connsiteX0" fmla="*/ 52476 w 55521"/>
                <a:gd name="connsiteY0" fmla="*/ 80263 h 82168"/>
                <a:gd name="connsiteX1" fmla="*/ 53351 w 55521"/>
                <a:gd name="connsiteY1" fmla="*/ 80263 h 82168"/>
                <a:gd name="connsiteX2" fmla="*/ 53351 w 55521"/>
                <a:gd name="connsiteY2" fmla="*/ 79639 h 82168"/>
                <a:gd name="connsiteX3" fmla="*/ 54600 w 55521"/>
                <a:gd name="connsiteY3" fmla="*/ 77889 h 82168"/>
                <a:gd name="connsiteX4" fmla="*/ 55475 w 55521"/>
                <a:gd name="connsiteY4" fmla="*/ 76265 h 82168"/>
                <a:gd name="connsiteX5" fmla="*/ 55475 w 55521"/>
                <a:gd name="connsiteY5" fmla="*/ 74265 h 82168"/>
                <a:gd name="connsiteX6" fmla="*/ 55475 w 55521"/>
                <a:gd name="connsiteY6" fmla="*/ 72267 h 82168"/>
                <a:gd name="connsiteX7" fmla="*/ 55475 w 55521"/>
                <a:gd name="connsiteY7" fmla="*/ 70267 h 82168"/>
                <a:gd name="connsiteX8" fmla="*/ 55475 w 55521"/>
                <a:gd name="connsiteY8" fmla="*/ 68143 h 82168"/>
                <a:gd name="connsiteX9" fmla="*/ 54600 w 55521"/>
                <a:gd name="connsiteY9" fmla="*/ 66144 h 82168"/>
                <a:gd name="connsiteX10" fmla="*/ 54600 w 55521"/>
                <a:gd name="connsiteY10" fmla="*/ 65019 h 82168"/>
                <a:gd name="connsiteX11" fmla="*/ 15992 w 55521"/>
                <a:gd name="connsiteY11" fmla="*/ 4169 h 82168"/>
                <a:gd name="connsiteX12" fmla="*/ 5147 w 55521"/>
                <a:gd name="connsiteY12" fmla="*/ 982 h 82168"/>
                <a:gd name="connsiteX13" fmla="*/ 3498 w 55521"/>
                <a:gd name="connsiteY13" fmla="*/ 2169 h 82168"/>
                <a:gd name="connsiteX14" fmla="*/ 1873 w 55521"/>
                <a:gd name="connsiteY14" fmla="*/ 17413 h 82168"/>
                <a:gd name="connsiteX15" fmla="*/ 6121 w 55521"/>
                <a:gd name="connsiteY15" fmla="*/ 24036 h 82168"/>
                <a:gd name="connsiteX16" fmla="*/ 33484 w 55521"/>
                <a:gd name="connsiteY16" fmla="*/ 67268 h 82168"/>
                <a:gd name="connsiteX17" fmla="*/ 40481 w 55521"/>
                <a:gd name="connsiteY17" fmla="*/ 78139 h 82168"/>
                <a:gd name="connsiteX18" fmla="*/ 51202 w 55521"/>
                <a:gd name="connsiteY18" fmla="*/ 81163 h 82168"/>
                <a:gd name="connsiteX19" fmla="*/ 52476 w 55521"/>
                <a:gd name="connsiteY19" fmla="*/ 80263 h 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521" h="82168">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w="12483" cap="flat">
              <a:noFill/>
              <a:prstDash val="solid"/>
              <a:miter/>
            </a:ln>
          </p:spPr>
          <p:txBody>
            <a:bodyPr rtlCol="0" anchor="ctr"/>
            <a:lstStyle/>
            <a:p>
              <a:endParaRPr lang="en-US" dirty="0"/>
            </a:p>
          </p:txBody>
        </p:sp>
        <p:sp>
          <p:nvSpPr>
            <p:cNvPr id="1692" name="Freeform: Shape 1691">
              <a:extLst>
                <a:ext uri="{FF2B5EF4-FFF2-40B4-BE49-F238E27FC236}">
                  <a16:creationId xmlns:a16="http://schemas.microsoft.com/office/drawing/2014/main" id="{D05C32CD-5D95-4CB8-816A-C1D67BAD948E}"/>
                </a:ext>
              </a:extLst>
            </p:cNvPr>
            <p:cNvSpPr/>
            <p:nvPr/>
          </p:nvSpPr>
          <p:spPr>
            <a:xfrm>
              <a:off x="8958410" y="5290646"/>
              <a:ext cx="17333" cy="23367"/>
            </a:xfrm>
            <a:custGeom>
              <a:avLst/>
              <a:gdLst>
                <a:gd name="connsiteX0" fmla="*/ 12869 w 17333"/>
                <a:gd name="connsiteY0" fmla="*/ 19993 h 23367"/>
                <a:gd name="connsiteX1" fmla="*/ 16992 w 17333"/>
                <a:gd name="connsiteY1" fmla="*/ 8123 h 23367"/>
                <a:gd name="connsiteX2" fmla="*/ 16992 w 17333"/>
                <a:gd name="connsiteY2" fmla="*/ 6124 h 23367"/>
                <a:gd name="connsiteX3" fmla="*/ 16118 w 17333"/>
                <a:gd name="connsiteY3" fmla="*/ 4625 h 23367"/>
                <a:gd name="connsiteX4" fmla="*/ 9121 w 17333"/>
                <a:gd name="connsiteY4" fmla="*/ 1 h 23367"/>
                <a:gd name="connsiteX5" fmla="*/ 9121 w 17333"/>
                <a:gd name="connsiteY5" fmla="*/ 1 h 23367"/>
                <a:gd name="connsiteX6" fmla="*/ 5373 w 17333"/>
                <a:gd name="connsiteY6" fmla="*/ 1001 h 23367"/>
                <a:gd name="connsiteX7" fmla="*/ 4623 w 17333"/>
                <a:gd name="connsiteY7" fmla="*/ 1001 h 23367"/>
                <a:gd name="connsiteX8" fmla="*/ 1624 w 17333"/>
                <a:gd name="connsiteY8" fmla="*/ 2750 h 23367"/>
                <a:gd name="connsiteX9" fmla="*/ 0 w 17333"/>
                <a:gd name="connsiteY9" fmla="*/ 3625 h 23367"/>
                <a:gd name="connsiteX10" fmla="*/ 11258 w 17333"/>
                <a:gd name="connsiteY10" fmla="*/ 7286 h 23367"/>
                <a:gd name="connsiteX11" fmla="*/ 11870 w 17333"/>
                <a:gd name="connsiteY11" fmla="*/ 8873 h 23367"/>
                <a:gd name="connsiteX12" fmla="*/ 7497 w 17333"/>
                <a:gd name="connsiteY12" fmla="*/ 23367 h 23367"/>
                <a:gd name="connsiteX13" fmla="*/ 12869 w 17333"/>
                <a:gd name="connsiteY13" fmla="*/ 20243 h 2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33" h="23367">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w="12483" cap="flat">
              <a:noFill/>
              <a:prstDash val="solid"/>
              <a:miter/>
            </a:ln>
          </p:spPr>
          <p:txBody>
            <a:bodyPr rtlCol="0" anchor="ctr"/>
            <a:lstStyle/>
            <a:p>
              <a:endParaRPr lang="en-US" dirty="0"/>
            </a:p>
          </p:txBody>
        </p:sp>
        <p:sp>
          <p:nvSpPr>
            <p:cNvPr id="1693" name="Freeform: Shape 1692">
              <a:extLst>
                <a:ext uri="{FF2B5EF4-FFF2-40B4-BE49-F238E27FC236}">
                  <a16:creationId xmlns:a16="http://schemas.microsoft.com/office/drawing/2014/main" id="{3FD6D83B-2F57-40EE-9B0E-80255D054C07}"/>
                </a:ext>
              </a:extLst>
            </p:cNvPr>
            <p:cNvSpPr/>
            <p:nvPr/>
          </p:nvSpPr>
          <p:spPr>
            <a:xfrm>
              <a:off x="8519099" y="5544714"/>
              <a:ext cx="12494" cy="2456"/>
            </a:xfrm>
            <a:custGeom>
              <a:avLst/>
              <a:gdLst>
                <a:gd name="connsiteX0" fmla="*/ 0 w 12494"/>
                <a:gd name="connsiteY0" fmla="*/ 1332 h 2456"/>
                <a:gd name="connsiteX1" fmla="*/ 0 w 12494"/>
                <a:gd name="connsiteY1" fmla="*/ 2456 h 2456"/>
                <a:gd name="connsiteX2" fmla="*/ 0 w 12494"/>
                <a:gd name="connsiteY2" fmla="*/ 207 h 2456"/>
                <a:gd name="connsiteX3" fmla="*/ 0 w 12494"/>
                <a:gd name="connsiteY3" fmla="*/ 1332 h 2456"/>
              </a:gdLst>
              <a:ahLst/>
              <a:cxnLst>
                <a:cxn ang="0">
                  <a:pos x="connsiteX0" y="connsiteY0"/>
                </a:cxn>
                <a:cxn ang="0">
                  <a:pos x="connsiteX1" y="connsiteY1"/>
                </a:cxn>
                <a:cxn ang="0">
                  <a:pos x="connsiteX2" y="connsiteY2"/>
                </a:cxn>
                <a:cxn ang="0">
                  <a:pos x="connsiteX3" y="connsiteY3"/>
                </a:cxn>
              </a:cxnLst>
              <a:rect l="l" t="t" r="r" b="b"/>
              <a:pathLst>
                <a:path w="12494" h="2456">
                  <a:moveTo>
                    <a:pt x="0" y="1332"/>
                  </a:moveTo>
                  <a:lnTo>
                    <a:pt x="0" y="2456"/>
                  </a:lnTo>
                  <a:cubicBezTo>
                    <a:pt x="0" y="1706"/>
                    <a:pt x="0" y="957"/>
                    <a:pt x="0" y="207"/>
                  </a:cubicBezTo>
                  <a:cubicBezTo>
                    <a:pt x="0" y="-543"/>
                    <a:pt x="0" y="957"/>
                    <a:pt x="0" y="1332"/>
                  </a:cubicBezTo>
                  <a:close/>
                </a:path>
              </a:pathLst>
            </a:custGeom>
            <a:solidFill>
              <a:srgbClr val="000000"/>
            </a:solidFill>
            <a:ln w="12483" cap="flat">
              <a:noFill/>
              <a:prstDash val="solid"/>
              <a:miter/>
            </a:ln>
          </p:spPr>
          <p:txBody>
            <a:bodyPr rtlCol="0" anchor="ctr"/>
            <a:lstStyle/>
            <a:p>
              <a:endParaRPr lang="en-US" dirty="0"/>
            </a:p>
          </p:txBody>
        </p:sp>
        <p:sp>
          <p:nvSpPr>
            <p:cNvPr id="1694" name="Freeform: Shape 1693">
              <a:extLst>
                <a:ext uri="{FF2B5EF4-FFF2-40B4-BE49-F238E27FC236}">
                  <a16:creationId xmlns:a16="http://schemas.microsoft.com/office/drawing/2014/main" id="{F1D9BAA5-9083-4AC8-8EF8-47560636A819}"/>
                </a:ext>
              </a:extLst>
            </p:cNvPr>
            <p:cNvSpPr/>
            <p:nvPr/>
          </p:nvSpPr>
          <p:spPr>
            <a:xfrm>
              <a:off x="8519849" y="5541797"/>
              <a:ext cx="874" cy="1874"/>
            </a:xfrm>
            <a:custGeom>
              <a:avLst/>
              <a:gdLst>
                <a:gd name="connsiteX0" fmla="*/ 0 w 874"/>
                <a:gd name="connsiteY0" fmla="*/ 875 h 1874"/>
                <a:gd name="connsiteX1" fmla="*/ 0 w 874"/>
                <a:gd name="connsiteY1" fmla="*/ 1874 h 1874"/>
                <a:gd name="connsiteX2" fmla="*/ 875 w 874"/>
                <a:gd name="connsiteY2" fmla="*/ 0 h 1874"/>
                <a:gd name="connsiteX3" fmla="*/ 0 w 874"/>
                <a:gd name="connsiteY3" fmla="*/ 875 h 1874"/>
              </a:gdLst>
              <a:ahLst/>
              <a:cxnLst>
                <a:cxn ang="0">
                  <a:pos x="connsiteX0" y="connsiteY0"/>
                </a:cxn>
                <a:cxn ang="0">
                  <a:pos x="connsiteX1" y="connsiteY1"/>
                </a:cxn>
                <a:cxn ang="0">
                  <a:pos x="connsiteX2" y="connsiteY2"/>
                </a:cxn>
                <a:cxn ang="0">
                  <a:pos x="connsiteX3" y="connsiteY3"/>
                </a:cxn>
              </a:cxnLst>
              <a:rect l="l" t="t" r="r" b="b"/>
              <a:pathLst>
                <a:path w="874" h="1874">
                  <a:moveTo>
                    <a:pt x="0" y="875"/>
                  </a:moveTo>
                  <a:lnTo>
                    <a:pt x="0" y="1874"/>
                  </a:lnTo>
                  <a:cubicBezTo>
                    <a:pt x="237" y="1225"/>
                    <a:pt x="537" y="600"/>
                    <a:pt x="875" y="0"/>
                  </a:cubicBezTo>
                  <a:cubicBezTo>
                    <a:pt x="612" y="325"/>
                    <a:pt x="325" y="612"/>
                    <a:pt x="0" y="875"/>
                  </a:cubicBezTo>
                  <a:close/>
                </a:path>
              </a:pathLst>
            </a:custGeom>
            <a:solidFill>
              <a:srgbClr val="000000"/>
            </a:solidFill>
            <a:ln w="12483" cap="flat">
              <a:noFill/>
              <a:prstDash val="solid"/>
              <a:miter/>
            </a:ln>
          </p:spPr>
          <p:txBody>
            <a:bodyPr rtlCol="0" anchor="ctr"/>
            <a:lstStyle/>
            <a:p>
              <a:endParaRPr lang="en-US" dirty="0"/>
            </a:p>
          </p:txBody>
        </p:sp>
        <p:sp>
          <p:nvSpPr>
            <p:cNvPr id="1695" name="Freeform: Shape 1694">
              <a:extLst>
                <a:ext uri="{FF2B5EF4-FFF2-40B4-BE49-F238E27FC236}">
                  <a16:creationId xmlns:a16="http://schemas.microsoft.com/office/drawing/2014/main" id="{C7356035-1516-4C74-A66F-5133AAC8D20D}"/>
                </a:ext>
              </a:extLst>
            </p:cNvPr>
            <p:cNvSpPr/>
            <p:nvPr/>
          </p:nvSpPr>
          <p:spPr>
            <a:xfrm>
              <a:off x="8523597" y="5293608"/>
              <a:ext cx="446226" cy="259434"/>
            </a:xfrm>
            <a:custGeom>
              <a:avLst/>
              <a:gdLst>
                <a:gd name="connsiteX0" fmla="*/ 13369 w 446226"/>
                <a:gd name="connsiteY0" fmla="*/ 251563 h 259434"/>
                <a:gd name="connsiteX1" fmla="*/ 13369 w 446226"/>
                <a:gd name="connsiteY1" fmla="*/ 253687 h 259434"/>
                <a:gd name="connsiteX2" fmla="*/ 13369 w 446226"/>
                <a:gd name="connsiteY2" fmla="*/ 253687 h 259434"/>
                <a:gd name="connsiteX3" fmla="*/ 13369 w 446226"/>
                <a:gd name="connsiteY3" fmla="*/ 259435 h 259434"/>
                <a:gd name="connsiteX4" fmla="*/ 17992 w 446226"/>
                <a:gd name="connsiteY4" fmla="*/ 256811 h 259434"/>
                <a:gd name="connsiteX5" fmla="*/ 441059 w 446226"/>
                <a:gd name="connsiteY5" fmla="*/ 20655 h 259434"/>
                <a:gd name="connsiteX6" fmla="*/ 445433 w 446226"/>
                <a:gd name="connsiteY6" fmla="*/ 6161 h 259434"/>
                <a:gd name="connsiteX7" fmla="*/ 435149 w 446226"/>
                <a:gd name="connsiteY7" fmla="*/ 301 h 259434"/>
                <a:gd name="connsiteX8" fmla="*/ 433563 w 446226"/>
                <a:gd name="connsiteY8" fmla="*/ 913 h 259434"/>
                <a:gd name="connsiteX9" fmla="*/ 432813 w 446226"/>
                <a:gd name="connsiteY9" fmla="*/ 913 h 259434"/>
                <a:gd name="connsiteX10" fmla="*/ 429814 w 446226"/>
                <a:gd name="connsiteY10" fmla="*/ 2662 h 259434"/>
                <a:gd name="connsiteX11" fmla="*/ 0 w 446226"/>
                <a:gd name="connsiteY11" fmla="*/ 242567 h 259434"/>
                <a:gd name="connsiteX12" fmla="*/ 0 w 446226"/>
                <a:gd name="connsiteY12" fmla="*/ 242567 h 259434"/>
                <a:gd name="connsiteX13" fmla="*/ 2999 w 446226"/>
                <a:gd name="connsiteY13" fmla="*/ 241442 h 259434"/>
                <a:gd name="connsiteX14" fmla="*/ 13344 w 446226"/>
                <a:gd name="connsiteY14" fmla="*/ 250001 h 259434"/>
                <a:gd name="connsiteX15" fmla="*/ 13369 w 446226"/>
                <a:gd name="connsiteY15" fmla="*/ 251563 h 25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6226" h="259434">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w="12483" cap="flat">
              <a:noFill/>
              <a:prstDash val="solid"/>
              <a:miter/>
            </a:ln>
          </p:spPr>
          <p:txBody>
            <a:bodyPr rtlCol="0" anchor="ctr"/>
            <a:lstStyle/>
            <a:p>
              <a:endParaRPr lang="en-US" dirty="0"/>
            </a:p>
          </p:txBody>
        </p:sp>
        <p:sp>
          <p:nvSpPr>
            <p:cNvPr id="1696" name="Freeform: Shape 1695">
              <a:extLst>
                <a:ext uri="{FF2B5EF4-FFF2-40B4-BE49-F238E27FC236}">
                  <a16:creationId xmlns:a16="http://schemas.microsoft.com/office/drawing/2014/main" id="{A2FBE0A1-B8B1-4838-AC69-E79D09EA2B79}"/>
                </a:ext>
              </a:extLst>
            </p:cNvPr>
            <p:cNvSpPr/>
            <p:nvPr/>
          </p:nvSpPr>
          <p:spPr>
            <a:xfrm>
              <a:off x="8521848" y="5538174"/>
              <a:ext cx="1124" cy="1249"/>
            </a:xfrm>
            <a:custGeom>
              <a:avLst/>
              <a:gdLst>
                <a:gd name="connsiteX0" fmla="*/ 0 w 1124"/>
                <a:gd name="connsiteY0" fmla="*/ 500 h 1249"/>
                <a:gd name="connsiteX1" fmla="*/ 0 w 1124"/>
                <a:gd name="connsiteY1" fmla="*/ 1249 h 1249"/>
                <a:gd name="connsiteX2" fmla="*/ 1124 w 1124"/>
                <a:gd name="connsiteY2" fmla="*/ 0 h 1249"/>
                <a:gd name="connsiteX3" fmla="*/ 0 w 1124"/>
                <a:gd name="connsiteY3" fmla="*/ 500 h 1249"/>
              </a:gdLst>
              <a:ahLst/>
              <a:cxnLst>
                <a:cxn ang="0">
                  <a:pos x="connsiteX0" y="connsiteY0"/>
                </a:cxn>
                <a:cxn ang="0">
                  <a:pos x="connsiteX1" y="connsiteY1"/>
                </a:cxn>
                <a:cxn ang="0">
                  <a:pos x="connsiteX2" y="connsiteY2"/>
                </a:cxn>
                <a:cxn ang="0">
                  <a:pos x="connsiteX3" y="connsiteY3"/>
                </a:cxn>
              </a:cxnLst>
              <a:rect l="l" t="t" r="r" b="b"/>
              <a:pathLst>
                <a:path w="1124" h="1249">
                  <a:moveTo>
                    <a:pt x="0" y="500"/>
                  </a:moveTo>
                  <a:lnTo>
                    <a:pt x="0" y="1249"/>
                  </a:lnTo>
                  <a:lnTo>
                    <a:pt x="1124" y="0"/>
                  </a:lnTo>
                  <a:cubicBezTo>
                    <a:pt x="1124" y="0"/>
                    <a:pt x="125" y="375"/>
                    <a:pt x="0" y="500"/>
                  </a:cubicBezTo>
                  <a:close/>
                </a:path>
              </a:pathLst>
            </a:custGeom>
            <a:solidFill>
              <a:srgbClr val="000000"/>
            </a:solidFill>
            <a:ln w="12483" cap="flat">
              <a:noFill/>
              <a:prstDash val="solid"/>
              <a:miter/>
            </a:ln>
          </p:spPr>
          <p:txBody>
            <a:bodyPr rtlCol="0" anchor="ctr"/>
            <a:lstStyle/>
            <a:p>
              <a:endParaRPr lang="en-US" dirty="0"/>
            </a:p>
          </p:txBody>
        </p:sp>
        <p:sp>
          <p:nvSpPr>
            <p:cNvPr id="1697" name="Freeform: Shape 1696">
              <a:extLst>
                <a:ext uri="{FF2B5EF4-FFF2-40B4-BE49-F238E27FC236}">
                  <a16:creationId xmlns:a16="http://schemas.microsoft.com/office/drawing/2014/main" id="{B7A19005-3874-4E1D-AEBD-E1D059C1F7AB}"/>
                </a:ext>
              </a:extLst>
            </p:cNvPr>
            <p:cNvSpPr/>
            <p:nvPr/>
          </p:nvSpPr>
          <p:spPr>
            <a:xfrm>
              <a:off x="7925731" y="3827356"/>
              <a:ext cx="34360" cy="49230"/>
            </a:xfrm>
            <a:custGeom>
              <a:avLst/>
              <a:gdLst>
                <a:gd name="connsiteX0" fmla="*/ 34360 w 34360"/>
                <a:gd name="connsiteY0" fmla="*/ 49230 h 49230"/>
                <a:gd name="connsiteX1" fmla="*/ 32361 w 34360"/>
                <a:gd name="connsiteY1" fmla="*/ 42608 h 49230"/>
                <a:gd name="connsiteX2" fmla="*/ 7372 w 34360"/>
                <a:gd name="connsiteY2" fmla="*/ 6997 h 49230"/>
                <a:gd name="connsiteX3" fmla="*/ 7372 w 34360"/>
                <a:gd name="connsiteY3" fmla="*/ 4498 h 49230"/>
                <a:gd name="connsiteX4" fmla="*/ 0 w 34360"/>
                <a:gd name="connsiteY4" fmla="*/ 0 h 49230"/>
                <a:gd name="connsiteX5" fmla="*/ 0 w 34360"/>
                <a:gd name="connsiteY5" fmla="*/ 750 h 49230"/>
                <a:gd name="connsiteX6" fmla="*/ 3623 w 34360"/>
                <a:gd name="connsiteY6" fmla="*/ 5998 h 49230"/>
                <a:gd name="connsiteX7" fmla="*/ 5748 w 34360"/>
                <a:gd name="connsiteY7" fmla="*/ 8996 h 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60" h="4923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w="12483" cap="flat">
              <a:noFill/>
              <a:prstDash val="solid"/>
              <a:miter/>
            </a:ln>
          </p:spPr>
          <p:txBody>
            <a:bodyPr rtlCol="0" anchor="ctr"/>
            <a:lstStyle/>
            <a:p>
              <a:endParaRPr lang="en-US" dirty="0"/>
            </a:p>
          </p:txBody>
        </p:sp>
        <p:sp>
          <p:nvSpPr>
            <p:cNvPr id="1698" name="Freeform: Shape 1697">
              <a:extLst>
                <a:ext uri="{FF2B5EF4-FFF2-40B4-BE49-F238E27FC236}">
                  <a16:creationId xmlns:a16="http://schemas.microsoft.com/office/drawing/2014/main" id="{2EDB2263-2964-405A-B681-5801A17404BB}"/>
                </a:ext>
              </a:extLst>
            </p:cNvPr>
            <p:cNvSpPr/>
            <p:nvPr/>
          </p:nvSpPr>
          <p:spPr>
            <a:xfrm>
              <a:off x="7934852" y="3816610"/>
              <a:ext cx="38858" cy="48480"/>
            </a:xfrm>
            <a:custGeom>
              <a:avLst/>
              <a:gdLst>
                <a:gd name="connsiteX0" fmla="*/ 23990 w 38858"/>
                <a:gd name="connsiteY0" fmla="*/ 48481 h 48480"/>
                <a:gd name="connsiteX1" fmla="*/ 26364 w 38858"/>
                <a:gd name="connsiteY1" fmla="*/ 44732 h 48480"/>
                <a:gd name="connsiteX2" fmla="*/ 37671 w 38858"/>
                <a:gd name="connsiteY2" fmla="*/ 44533 h 48480"/>
                <a:gd name="connsiteX3" fmla="*/ 38858 w 38858"/>
                <a:gd name="connsiteY3" fmla="*/ 45982 h 48480"/>
                <a:gd name="connsiteX4" fmla="*/ 6747 w 38858"/>
                <a:gd name="connsiteY4" fmla="*/ 0 h 48480"/>
                <a:gd name="connsiteX5" fmla="*/ 6747 w 38858"/>
                <a:gd name="connsiteY5" fmla="*/ 3124 h 48480"/>
                <a:gd name="connsiteX6" fmla="*/ 0 w 38858"/>
                <a:gd name="connsiteY6" fmla="*/ 14994 h 48480"/>
                <a:gd name="connsiteX7" fmla="*/ 0 w 38858"/>
                <a:gd name="connsiteY7" fmla="*/ 14994 h 48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58" h="4848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w="12483" cap="flat">
              <a:noFill/>
              <a:prstDash val="solid"/>
              <a:miter/>
            </a:ln>
          </p:spPr>
          <p:txBody>
            <a:bodyPr rtlCol="0" anchor="ctr"/>
            <a:lstStyle/>
            <a:p>
              <a:endParaRPr lang="en-US" dirty="0"/>
            </a:p>
          </p:txBody>
        </p:sp>
        <p:sp>
          <p:nvSpPr>
            <p:cNvPr id="1699" name="Freeform: Shape 1698">
              <a:extLst>
                <a:ext uri="{FF2B5EF4-FFF2-40B4-BE49-F238E27FC236}">
                  <a16:creationId xmlns:a16="http://schemas.microsoft.com/office/drawing/2014/main" id="{6EBBA8BD-AC81-40D9-9A52-A50424CD24F5}"/>
                </a:ext>
              </a:extLst>
            </p:cNvPr>
            <p:cNvSpPr/>
            <p:nvPr/>
          </p:nvSpPr>
          <p:spPr>
            <a:xfrm>
              <a:off x="12094179" y="2022615"/>
              <a:ext cx="33042" cy="192758"/>
            </a:xfrm>
            <a:custGeom>
              <a:avLst/>
              <a:gdLst>
                <a:gd name="connsiteX0" fmla="*/ 14870 w 33042"/>
                <a:gd name="connsiteY0" fmla="*/ 8956 h 192758"/>
                <a:gd name="connsiteX1" fmla="*/ 14870 w 33042"/>
                <a:gd name="connsiteY1" fmla="*/ 14829 h 192758"/>
                <a:gd name="connsiteX2" fmla="*/ 14870 w 33042"/>
                <a:gd name="connsiteY2" fmla="*/ 17078 h 192758"/>
                <a:gd name="connsiteX3" fmla="*/ 1 w 33042"/>
                <a:gd name="connsiteY3" fmla="*/ 190009 h 192758"/>
                <a:gd name="connsiteX4" fmla="*/ 9497 w 33042"/>
                <a:gd name="connsiteY4" fmla="*/ 180263 h 192758"/>
                <a:gd name="connsiteX5" fmla="*/ 9871 w 33042"/>
                <a:gd name="connsiteY5" fmla="*/ 180263 h 192758"/>
                <a:gd name="connsiteX6" fmla="*/ 17868 w 33042"/>
                <a:gd name="connsiteY6" fmla="*/ 192758 h 192758"/>
                <a:gd name="connsiteX7" fmla="*/ 17868 w 33042"/>
                <a:gd name="connsiteY7" fmla="*/ 186886 h 192758"/>
                <a:gd name="connsiteX8" fmla="*/ 32987 w 33042"/>
                <a:gd name="connsiteY8" fmla="*/ 11955 h 192758"/>
                <a:gd name="connsiteX9" fmla="*/ 32987 w 33042"/>
                <a:gd name="connsiteY9" fmla="*/ 10831 h 192758"/>
                <a:gd name="connsiteX10" fmla="*/ 32987 w 33042"/>
                <a:gd name="connsiteY10" fmla="*/ 8707 h 192758"/>
                <a:gd name="connsiteX11" fmla="*/ 32987 w 33042"/>
                <a:gd name="connsiteY11" fmla="*/ 6707 h 192758"/>
                <a:gd name="connsiteX12" fmla="*/ 32112 w 33042"/>
                <a:gd name="connsiteY12" fmla="*/ 4958 h 192758"/>
                <a:gd name="connsiteX13" fmla="*/ 30987 w 33042"/>
                <a:gd name="connsiteY13" fmla="*/ 3334 h 192758"/>
                <a:gd name="connsiteX14" fmla="*/ 25740 w 33042"/>
                <a:gd name="connsiteY14" fmla="*/ 85 h 192758"/>
                <a:gd name="connsiteX15" fmla="*/ 14932 w 33042"/>
                <a:gd name="connsiteY15" fmla="*/ 8344 h 192758"/>
                <a:gd name="connsiteX16" fmla="*/ 14870 w 33042"/>
                <a:gd name="connsiteY16" fmla="*/ 8956 h 1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42" h="192758">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w="12483" cap="flat">
              <a:noFill/>
              <a:prstDash val="solid"/>
              <a:miter/>
            </a:ln>
          </p:spPr>
          <p:txBody>
            <a:bodyPr rtlCol="0" anchor="ctr"/>
            <a:lstStyle/>
            <a:p>
              <a:endParaRPr lang="en-US" dirty="0"/>
            </a:p>
          </p:txBody>
        </p:sp>
        <p:sp>
          <p:nvSpPr>
            <p:cNvPr id="1700" name="Freeform: Shape 1699">
              <a:extLst>
                <a:ext uri="{FF2B5EF4-FFF2-40B4-BE49-F238E27FC236}">
                  <a16:creationId xmlns:a16="http://schemas.microsoft.com/office/drawing/2014/main" id="{079872D8-93B9-42FC-AADC-46B0615610A5}"/>
                </a:ext>
              </a:extLst>
            </p:cNvPr>
            <p:cNvSpPr/>
            <p:nvPr/>
          </p:nvSpPr>
          <p:spPr>
            <a:xfrm>
              <a:off x="12089419" y="2202250"/>
              <a:ext cx="22029" cy="68608"/>
            </a:xfrm>
            <a:custGeom>
              <a:avLst/>
              <a:gdLst>
                <a:gd name="connsiteX0" fmla="*/ 13882 w 22029"/>
                <a:gd name="connsiteY0" fmla="*/ 3 h 68608"/>
                <a:gd name="connsiteX1" fmla="*/ 4011 w 22029"/>
                <a:gd name="connsiteY1" fmla="*/ 9375 h 68608"/>
                <a:gd name="connsiteX2" fmla="*/ 4011 w 22029"/>
                <a:gd name="connsiteY2" fmla="*/ 9749 h 68608"/>
                <a:gd name="connsiteX3" fmla="*/ 13 w 22029"/>
                <a:gd name="connsiteY3" fmla="*/ 56731 h 68608"/>
                <a:gd name="connsiteX4" fmla="*/ 763 w 22029"/>
                <a:gd name="connsiteY4" fmla="*/ 62104 h 68608"/>
                <a:gd name="connsiteX5" fmla="*/ 8010 w 22029"/>
                <a:gd name="connsiteY5" fmla="*/ 68601 h 68608"/>
                <a:gd name="connsiteX6" fmla="*/ 17880 w 22029"/>
                <a:gd name="connsiteY6" fmla="*/ 59492 h 68608"/>
                <a:gd name="connsiteX7" fmla="*/ 17880 w 22029"/>
                <a:gd name="connsiteY7" fmla="*/ 58980 h 68608"/>
                <a:gd name="connsiteX8" fmla="*/ 20254 w 22029"/>
                <a:gd name="connsiteY8" fmla="*/ 31990 h 68608"/>
                <a:gd name="connsiteX9" fmla="*/ 21878 w 22029"/>
                <a:gd name="connsiteY9" fmla="*/ 11998 h 68608"/>
                <a:gd name="connsiteX10" fmla="*/ 13882 w 22029"/>
                <a:gd name="connsiteY10" fmla="*/ 3 h 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9" h="68608">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w="12483" cap="flat">
              <a:noFill/>
              <a:prstDash val="solid"/>
              <a:miter/>
            </a:ln>
          </p:spPr>
          <p:txBody>
            <a:bodyPr rtlCol="0" anchor="ctr"/>
            <a:lstStyle/>
            <a:p>
              <a:endParaRPr lang="en-US" dirty="0"/>
            </a:p>
          </p:txBody>
        </p:sp>
        <p:sp>
          <p:nvSpPr>
            <p:cNvPr id="1701" name="Freeform: Shape 1700">
              <a:extLst>
                <a:ext uri="{FF2B5EF4-FFF2-40B4-BE49-F238E27FC236}">
                  <a16:creationId xmlns:a16="http://schemas.microsoft.com/office/drawing/2014/main" id="{E85BF748-F152-4851-9ADD-30795919D262}"/>
                </a:ext>
              </a:extLst>
            </p:cNvPr>
            <p:cNvSpPr/>
            <p:nvPr/>
          </p:nvSpPr>
          <p:spPr>
            <a:xfrm>
              <a:off x="7741810" y="6719077"/>
              <a:ext cx="39358" cy="153438"/>
            </a:xfrm>
            <a:custGeom>
              <a:avLst/>
              <a:gdLst>
                <a:gd name="connsiteX0" fmla="*/ 10371 w 39358"/>
                <a:gd name="connsiteY0" fmla="*/ 12370 h 153438"/>
                <a:gd name="connsiteX1" fmla="*/ 50 w 39358"/>
                <a:gd name="connsiteY1" fmla="*/ 4061 h 153438"/>
                <a:gd name="connsiteX2" fmla="*/ 0 w 39358"/>
                <a:gd name="connsiteY2" fmla="*/ 3499 h 153438"/>
                <a:gd name="connsiteX3" fmla="*/ 21116 w 39358"/>
                <a:gd name="connsiteY3" fmla="*/ 153439 h 153438"/>
                <a:gd name="connsiteX4" fmla="*/ 39358 w 39358"/>
                <a:gd name="connsiteY4" fmla="*/ 153439 h 153438"/>
                <a:gd name="connsiteX5" fmla="*/ 17742 w 39358"/>
                <a:gd name="connsiteY5" fmla="*/ 0 h 153438"/>
                <a:gd name="connsiteX6" fmla="*/ 10371 w 39358"/>
                <a:gd name="connsiteY6" fmla="*/ 1237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8" h="153438">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w="12483" cap="flat">
              <a:noFill/>
              <a:prstDash val="solid"/>
              <a:miter/>
            </a:ln>
          </p:spPr>
          <p:txBody>
            <a:bodyPr rtlCol="0" anchor="ctr"/>
            <a:lstStyle/>
            <a:p>
              <a:endParaRPr lang="en-US" dirty="0"/>
            </a:p>
          </p:txBody>
        </p:sp>
        <p:sp>
          <p:nvSpPr>
            <p:cNvPr id="1702" name="Freeform: Shape 1701">
              <a:extLst>
                <a:ext uri="{FF2B5EF4-FFF2-40B4-BE49-F238E27FC236}">
                  <a16:creationId xmlns:a16="http://schemas.microsoft.com/office/drawing/2014/main" id="{6E05C329-494B-4E6F-A062-9E89E11C65F4}"/>
                </a:ext>
              </a:extLst>
            </p:cNvPr>
            <p:cNvSpPr/>
            <p:nvPr/>
          </p:nvSpPr>
          <p:spPr>
            <a:xfrm>
              <a:off x="11295824" y="3876086"/>
              <a:ext cx="79790" cy="58015"/>
            </a:xfrm>
            <a:custGeom>
              <a:avLst/>
              <a:gdLst>
                <a:gd name="connsiteX0" fmla="*/ 4823 w 79790"/>
                <a:gd name="connsiteY0" fmla="*/ 37485 h 58015"/>
                <a:gd name="connsiteX1" fmla="*/ 3824 w 79790"/>
                <a:gd name="connsiteY1" fmla="*/ 38360 h 58015"/>
                <a:gd name="connsiteX2" fmla="*/ 2324 w 79790"/>
                <a:gd name="connsiteY2" fmla="*/ 39609 h 58015"/>
                <a:gd name="connsiteX3" fmla="*/ 1325 w 79790"/>
                <a:gd name="connsiteY3" fmla="*/ 41358 h 58015"/>
                <a:gd name="connsiteX4" fmla="*/ 450 w 79790"/>
                <a:gd name="connsiteY4" fmla="*/ 42983 h 58015"/>
                <a:gd name="connsiteX5" fmla="*/ 450 w 79790"/>
                <a:gd name="connsiteY5" fmla="*/ 45232 h 58015"/>
                <a:gd name="connsiteX6" fmla="*/ 450 w 79790"/>
                <a:gd name="connsiteY6" fmla="*/ 51854 h 58015"/>
                <a:gd name="connsiteX7" fmla="*/ 10733 w 79790"/>
                <a:gd name="connsiteY7" fmla="*/ 57715 h 58015"/>
                <a:gd name="connsiteX8" fmla="*/ 12320 w 79790"/>
                <a:gd name="connsiteY8" fmla="*/ 57102 h 58015"/>
                <a:gd name="connsiteX9" fmla="*/ 17318 w 79790"/>
                <a:gd name="connsiteY9" fmla="*/ 54728 h 58015"/>
                <a:gd name="connsiteX10" fmla="*/ 79791 w 79790"/>
                <a:gd name="connsiteY10" fmla="*/ 19742 h 58015"/>
                <a:gd name="connsiteX11" fmla="*/ 68546 w 79790"/>
                <a:gd name="connsiteY11" fmla="*/ 16031 h 58015"/>
                <a:gd name="connsiteX12" fmla="*/ 67921 w 79790"/>
                <a:gd name="connsiteY12" fmla="*/ 14369 h 58015"/>
                <a:gd name="connsiteX13" fmla="*/ 72294 w 79790"/>
                <a:gd name="connsiteY13" fmla="*/ 0 h 58015"/>
                <a:gd name="connsiteX14" fmla="*/ 70545 w 79790"/>
                <a:gd name="connsiteY14" fmla="*/ 1000 h 58015"/>
                <a:gd name="connsiteX15" fmla="*/ 67421 w 79790"/>
                <a:gd name="connsiteY15" fmla="*/ 2749 h 5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790" h="58015">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w="12483" cap="flat">
              <a:noFill/>
              <a:prstDash val="solid"/>
              <a:miter/>
            </a:ln>
          </p:spPr>
          <p:txBody>
            <a:bodyPr rtlCol="0" anchor="ctr"/>
            <a:lstStyle/>
            <a:p>
              <a:endParaRPr lang="en-US" dirty="0"/>
            </a:p>
          </p:txBody>
        </p:sp>
        <p:sp>
          <p:nvSpPr>
            <p:cNvPr id="1703" name="Freeform: Shape 1702">
              <a:extLst>
                <a:ext uri="{FF2B5EF4-FFF2-40B4-BE49-F238E27FC236}">
                  <a16:creationId xmlns:a16="http://schemas.microsoft.com/office/drawing/2014/main" id="{0A0B5225-634A-44C4-9EDC-66ECA55F85D5}"/>
                </a:ext>
              </a:extLst>
            </p:cNvPr>
            <p:cNvSpPr/>
            <p:nvPr/>
          </p:nvSpPr>
          <p:spPr>
            <a:xfrm>
              <a:off x="11540544" y="3783623"/>
              <a:ext cx="42481" cy="53853"/>
            </a:xfrm>
            <a:custGeom>
              <a:avLst/>
              <a:gdLst>
                <a:gd name="connsiteX0" fmla="*/ 5498 w 42481"/>
                <a:gd name="connsiteY0" fmla="*/ 17243 h 53853"/>
                <a:gd name="connsiteX1" fmla="*/ 0 w 42481"/>
                <a:gd name="connsiteY1" fmla="*/ 20242 h 53853"/>
                <a:gd name="connsiteX2" fmla="*/ 29987 w 42481"/>
                <a:gd name="connsiteY2" fmla="*/ 53853 h 53853"/>
                <a:gd name="connsiteX3" fmla="*/ 29987 w 42481"/>
                <a:gd name="connsiteY3" fmla="*/ 38484 h 53853"/>
                <a:gd name="connsiteX4" fmla="*/ 41020 w 42481"/>
                <a:gd name="connsiteY4" fmla="*/ 37023 h 53853"/>
                <a:gd name="connsiteX5" fmla="*/ 42482 w 42481"/>
                <a:gd name="connsiteY5" fmla="*/ 38484 h 53853"/>
                <a:gd name="connsiteX6" fmla="*/ 38858 w 42481"/>
                <a:gd name="connsiteY6" fmla="*/ 34236 h 53853"/>
                <a:gd name="connsiteX7" fmla="*/ 35859 w 42481"/>
                <a:gd name="connsiteY7" fmla="*/ 30988 h 53853"/>
                <a:gd name="connsiteX8" fmla="*/ 8121 w 42481"/>
                <a:gd name="connsiteY8" fmla="*/ 0 h 53853"/>
                <a:gd name="connsiteX9" fmla="*/ 8121 w 42481"/>
                <a:gd name="connsiteY9" fmla="*/ 0 h 53853"/>
                <a:gd name="connsiteX10" fmla="*/ 10245 w 42481"/>
                <a:gd name="connsiteY10" fmla="*/ 3374 h 53853"/>
                <a:gd name="connsiteX11" fmla="*/ 5498 w 42481"/>
                <a:gd name="connsiteY11" fmla="*/ 17243 h 5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481" h="53853">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w="12483" cap="flat">
              <a:noFill/>
              <a:prstDash val="solid"/>
              <a:miter/>
            </a:ln>
          </p:spPr>
          <p:txBody>
            <a:bodyPr rtlCol="0" anchor="ctr"/>
            <a:lstStyle/>
            <a:p>
              <a:endParaRPr lang="en-US" dirty="0"/>
            </a:p>
          </p:txBody>
        </p:sp>
        <p:sp>
          <p:nvSpPr>
            <p:cNvPr id="1704" name="Freeform: Shape 1703">
              <a:extLst>
                <a:ext uri="{FF2B5EF4-FFF2-40B4-BE49-F238E27FC236}">
                  <a16:creationId xmlns:a16="http://schemas.microsoft.com/office/drawing/2014/main" id="{6C711FAE-2725-42E9-A15A-A12B682A70BF}"/>
                </a:ext>
              </a:extLst>
            </p:cNvPr>
            <p:cNvSpPr/>
            <p:nvPr/>
          </p:nvSpPr>
          <p:spPr>
            <a:xfrm>
              <a:off x="11567388" y="3818916"/>
              <a:ext cx="100147" cy="114105"/>
            </a:xfrm>
            <a:custGeom>
              <a:avLst/>
              <a:gdLst>
                <a:gd name="connsiteX0" fmla="*/ 2642 w 100147"/>
                <a:gd name="connsiteY0" fmla="*/ 3192 h 114105"/>
                <a:gd name="connsiteX1" fmla="*/ 2642 w 100147"/>
                <a:gd name="connsiteY1" fmla="*/ 18561 h 114105"/>
                <a:gd name="connsiteX2" fmla="*/ 81234 w 100147"/>
                <a:gd name="connsiteY2" fmla="*/ 106651 h 114105"/>
                <a:gd name="connsiteX3" fmla="*/ 81983 w 100147"/>
                <a:gd name="connsiteY3" fmla="*/ 107401 h 114105"/>
                <a:gd name="connsiteX4" fmla="*/ 85232 w 100147"/>
                <a:gd name="connsiteY4" fmla="*/ 111024 h 114105"/>
                <a:gd name="connsiteX5" fmla="*/ 96265 w 100147"/>
                <a:gd name="connsiteY5" fmla="*/ 112486 h 114105"/>
                <a:gd name="connsiteX6" fmla="*/ 97727 w 100147"/>
                <a:gd name="connsiteY6" fmla="*/ 111024 h 114105"/>
                <a:gd name="connsiteX7" fmla="*/ 100100 w 100147"/>
                <a:gd name="connsiteY7" fmla="*/ 103902 h 114105"/>
                <a:gd name="connsiteX8" fmla="*/ 100100 w 100147"/>
                <a:gd name="connsiteY8" fmla="*/ 101528 h 114105"/>
                <a:gd name="connsiteX9" fmla="*/ 100100 w 100147"/>
                <a:gd name="connsiteY9" fmla="*/ 99779 h 114105"/>
                <a:gd name="connsiteX10" fmla="*/ 99226 w 100147"/>
                <a:gd name="connsiteY10" fmla="*/ 97905 h 114105"/>
                <a:gd name="connsiteX11" fmla="*/ 98226 w 100147"/>
                <a:gd name="connsiteY11" fmla="*/ 96155 h 114105"/>
                <a:gd name="connsiteX12" fmla="*/ 98226 w 100147"/>
                <a:gd name="connsiteY12" fmla="*/ 96155 h 114105"/>
                <a:gd name="connsiteX13" fmla="*/ 15637 w 100147"/>
                <a:gd name="connsiteY13" fmla="*/ 3692 h 114105"/>
                <a:gd name="connsiteX14" fmla="*/ 4791 w 100147"/>
                <a:gd name="connsiteY14" fmla="*/ 1205 h 114105"/>
                <a:gd name="connsiteX15" fmla="*/ 2642 w 100147"/>
                <a:gd name="connsiteY15" fmla="*/ 3192 h 11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47" h="114105">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w="12483" cap="flat">
              <a:noFill/>
              <a:prstDash val="solid"/>
              <a:miter/>
            </a:ln>
          </p:spPr>
          <p:txBody>
            <a:bodyPr rtlCol="0" anchor="ctr"/>
            <a:lstStyle/>
            <a:p>
              <a:endParaRPr lang="en-US" dirty="0"/>
            </a:p>
          </p:txBody>
        </p:sp>
        <p:sp>
          <p:nvSpPr>
            <p:cNvPr id="1705" name="Freeform: Shape 1704">
              <a:extLst>
                <a:ext uri="{FF2B5EF4-FFF2-40B4-BE49-F238E27FC236}">
                  <a16:creationId xmlns:a16="http://schemas.microsoft.com/office/drawing/2014/main" id="{A0487423-9987-49CC-BAF3-C7D1EC065C3F}"/>
                </a:ext>
              </a:extLst>
            </p:cNvPr>
            <p:cNvSpPr/>
            <p:nvPr/>
          </p:nvSpPr>
          <p:spPr>
            <a:xfrm>
              <a:off x="11673236" y="3084652"/>
              <a:ext cx="191495" cy="116953"/>
            </a:xfrm>
            <a:custGeom>
              <a:avLst/>
              <a:gdLst>
                <a:gd name="connsiteX0" fmla="*/ 11370 w 191495"/>
                <a:gd name="connsiteY0" fmla="*/ 102584 h 116953"/>
                <a:gd name="connsiteX1" fmla="*/ 6872 w 191495"/>
                <a:gd name="connsiteY1" fmla="*/ 116953 h 116953"/>
                <a:gd name="connsiteX2" fmla="*/ 180922 w 191495"/>
                <a:gd name="connsiteY2" fmla="*/ 22866 h 116953"/>
                <a:gd name="connsiteX3" fmla="*/ 186169 w 191495"/>
                <a:gd name="connsiteY3" fmla="*/ 20117 h 116953"/>
                <a:gd name="connsiteX4" fmla="*/ 190793 w 191495"/>
                <a:gd name="connsiteY4" fmla="*/ 5748 h 116953"/>
                <a:gd name="connsiteX5" fmla="*/ 188668 w 191495"/>
                <a:gd name="connsiteY5" fmla="*/ 2249 h 116953"/>
                <a:gd name="connsiteX6" fmla="*/ 188668 w 191495"/>
                <a:gd name="connsiteY6" fmla="*/ 2249 h 116953"/>
                <a:gd name="connsiteX7" fmla="*/ 187419 w 191495"/>
                <a:gd name="connsiteY7" fmla="*/ 1250 h 116953"/>
                <a:gd name="connsiteX8" fmla="*/ 185545 w 191495"/>
                <a:gd name="connsiteY8" fmla="*/ 0 h 116953"/>
                <a:gd name="connsiteX9" fmla="*/ 183796 w 191495"/>
                <a:gd name="connsiteY9" fmla="*/ 0 h 116953"/>
                <a:gd name="connsiteX10" fmla="*/ 182172 w 191495"/>
                <a:gd name="connsiteY10" fmla="*/ 0 h 116953"/>
                <a:gd name="connsiteX11" fmla="*/ 179922 w 191495"/>
                <a:gd name="connsiteY11" fmla="*/ 625 h 116953"/>
                <a:gd name="connsiteX12" fmla="*/ 178923 w 191495"/>
                <a:gd name="connsiteY12" fmla="*/ 625 h 116953"/>
                <a:gd name="connsiteX13" fmla="*/ 178923 w 191495"/>
                <a:gd name="connsiteY13" fmla="*/ 625 h 116953"/>
                <a:gd name="connsiteX14" fmla="*/ 0 w 191495"/>
                <a:gd name="connsiteY14" fmla="*/ 97461 h 116953"/>
                <a:gd name="connsiteX15" fmla="*/ 10945 w 191495"/>
                <a:gd name="connsiteY15" fmla="*/ 101472 h 116953"/>
                <a:gd name="connsiteX16" fmla="*/ 11370 w 191495"/>
                <a:gd name="connsiteY16" fmla="*/ 102584 h 1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495" h="116953">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w="12483" cap="flat">
              <a:noFill/>
              <a:prstDash val="solid"/>
              <a:miter/>
            </a:ln>
          </p:spPr>
          <p:txBody>
            <a:bodyPr rtlCol="0" anchor="ctr"/>
            <a:lstStyle/>
            <a:p>
              <a:endParaRPr lang="en-US" dirty="0"/>
            </a:p>
          </p:txBody>
        </p:sp>
        <p:sp>
          <p:nvSpPr>
            <p:cNvPr id="1706" name="Freeform: Shape 1705">
              <a:extLst>
                <a:ext uri="{FF2B5EF4-FFF2-40B4-BE49-F238E27FC236}">
                  <a16:creationId xmlns:a16="http://schemas.microsoft.com/office/drawing/2014/main" id="{2970CA13-F97E-474E-B182-D18E6883C724}"/>
                </a:ext>
              </a:extLst>
            </p:cNvPr>
            <p:cNvSpPr/>
            <p:nvPr/>
          </p:nvSpPr>
          <p:spPr>
            <a:xfrm>
              <a:off x="11665115" y="3209102"/>
              <a:ext cx="1249" cy="37"/>
            </a:xfrm>
            <a:custGeom>
              <a:avLst/>
              <a:gdLst>
                <a:gd name="connsiteX0" fmla="*/ 1249 w 1249"/>
                <a:gd name="connsiteY0" fmla="*/ 0 h 37"/>
                <a:gd name="connsiteX1" fmla="*/ 0 w 1249"/>
                <a:gd name="connsiteY1" fmla="*/ 0 h 37"/>
                <a:gd name="connsiteX2" fmla="*/ 999 w 1249"/>
                <a:gd name="connsiteY2" fmla="*/ 0 h 37"/>
              </a:gdLst>
              <a:ahLst/>
              <a:cxnLst>
                <a:cxn ang="0">
                  <a:pos x="connsiteX0" y="connsiteY0"/>
                </a:cxn>
                <a:cxn ang="0">
                  <a:pos x="connsiteX1" y="connsiteY1"/>
                </a:cxn>
                <a:cxn ang="0">
                  <a:pos x="connsiteX2" y="connsiteY2"/>
                </a:cxn>
              </a:cxnLst>
              <a:rect l="l" t="t" r="r" b="b"/>
              <a:pathLst>
                <a:path w="1249" h="37">
                  <a:moveTo>
                    <a:pt x="1249" y="0"/>
                  </a:moveTo>
                  <a:cubicBezTo>
                    <a:pt x="837" y="50"/>
                    <a:pt x="412" y="50"/>
                    <a:pt x="0" y="0"/>
                  </a:cubicBezTo>
                  <a:lnTo>
                    <a:pt x="999" y="0"/>
                  </a:lnTo>
                  <a:close/>
                </a:path>
              </a:pathLst>
            </a:custGeom>
            <a:solidFill>
              <a:srgbClr val="000000"/>
            </a:solidFill>
            <a:ln w="12483" cap="flat">
              <a:noFill/>
              <a:prstDash val="solid"/>
              <a:miter/>
            </a:ln>
          </p:spPr>
          <p:txBody>
            <a:bodyPr rtlCol="0" anchor="ctr"/>
            <a:lstStyle/>
            <a:p>
              <a:endParaRPr lang="en-US" dirty="0"/>
            </a:p>
          </p:txBody>
        </p:sp>
        <p:sp>
          <p:nvSpPr>
            <p:cNvPr id="1707" name="Freeform: Shape 1706">
              <a:extLst>
                <a:ext uri="{FF2B5EF4-FFF2-40B4-BE49-F238E27FC236}">
                  <a16:creationId xmlns:a16="http://schemas.microsoft.com/office/drawing/2014/main" id="{EDFD87B4-B7A0-459E-AB78-428AF9461D71}"/>
                </a:ext>
              </a:extLst>
            </p:cNvPr>
            <p:cNvSpPr/>
            <p:nvPr/>
          </p:nvSpPr>
          <p:spPr>
            <a:xfrm>
              <a:off x="11664115" y="3180968"/>
              <a:ext cx="21415" cy="28134"/>
            </a:xfrm>
            <a:custGeom>
              <a:avLst/>
              <a:gdLst>
                <a:gd name="connsiteX0" fmla="*/ 0 w 21415"/>
                <a:gd name="connsiteY0" fmla="*/ 5518 h 28134"/>
                <a:gd name="connsiteX1" fmla="*/ 4373 w 21415"/>
                <a:gd name="connsiteY1" fmla="*/ 10266 h 28134"/>
                <a:gd name="connsiteX2" fmla="*/ 5123 w 21415"/>
                <a:gd name="connsiteY2" fmla="*/ 25510 h 28134"/>
                <a:gd name="connsiteX3" fmla="*/ 2249 w 21415"/>
                <a:gd name="connsiteY3" fmla="*/ 28134 h 28134"/>
                <a:gd name="connsiteX4" fmla="*/ 4123 w 21415"/>
                <a:gd name="connsiteY4" fmla="*/ 27135 h 28134"/>
                <a:gd name="connsiteX5" fmla="*/ 7372 w 21415"/>
                <a:gd name="connsiteY5" fmla="*/ 25385 h 28134"/>
                <a:gd name="connsiteX6" fmla="*/ 15993 w 21415"/>
                <a:gd name="connsiteY6" fmla="*/ 20637 h 28134"/>
                <a:gd name="connsiteX7" fmla="*/ 20491 w 21415"/>
                <a:gd name="connsiteY7" fmla="*/ 6268 h 28134"/>
                <a:gd name="connsiteX8" fmla="*/ 10508 w 21415"/>
                <a:gd name="connsiteY8" fmla="*/ 245 h 28134"/>
                <a:gd name="connsiteX9" fmla="*/ 8746 w 21415"/>
                <a:gd name="connsiteY9" fmla="*/ 895 h 28134"/>
                <a:gd name="connsiteX10" fmla="*/ 6622 w 21415"/>
                <a:gd name="connsiteY10" fmla="*/ 2020 h 28134"/>
                <a:gd name="connsiteX11" fmla="*/ 3373 w 21415"/>
                <a:gd name="connsiteY11" fmla="*/ 3769 h 2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5" h="28134">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w="12483" cap="flat">
              <a:noFill/>
              <a:prstDash val="solid"/>
              <a:miter/>
            </a:ln>
          </p:spPr>
          <p:txBody>
            <a:bodyPr rtlCol="0" anchor="ctr"/>
            <a:lstStyle/>
            <a:p>
              <a:endParaRPr lang="en-US" dirty="0"/>
            </a:p>
          </p:txBody>
        </p:sp>
        <p:sp>
          <p:nvSpPr>
            <p:cNvPr id="1708" name="Freeform: Shape 1707">
              <a:extLst>
                <a:ext uri="{FF2B5EF4-FFF2-40B4-BE49-F238E27FC236}">
                  <a16:creationId xmlns:a16="http://schemas.microsoft.com/office/drawing/2014/main" id="{3C00F5A2-355F-4709-9888-E198D4F46FE6}"/>
                </a:ext>
              </a:extLst>
            </p:cNvPr>
            <p:cNvSpPr/>
            <p:nvPr/>
          </p:nvSpPr>
          <p:spPr>
            <a:xfrm>
              <a:off x="11347627" y="3480681"/>
              <a:ext cx="261145" cy="161248"/>
            </a:xfrm>
            <a:custGeom>
              <a:avLst/>
              <a:gdLst>
                <a:gd name="connsiteX0" fmla="*/ 247893 w 261145"/>
                <a:gd name="connsiteY0" fmla="*/ 937 h 161248"/>
                <a:gd name="connsiteX1" fmla="*/ 245894 w 261145"/>
                <a:gd name="connsiteY1" fmla="*/ 1937 h 161248"/>
                <a:gd name="connsiteX2" fmla="*/ 242770 w 261145"/>
                <a:gd name="connsiteY2" fmla="*/ 3686 h 161248"/>
                <a:gd name="connsiteX3" fmla="*/ 5373 w 261145"/>
                <a:gd name="connsiteY3" fmla="*/ 134009 h 161248"/>
                <a:gd name="connsiteX4" fmla="*/ 4373 w 261145"/>
                <a:gd name="connsiteY4" fmla="*/ 152002 h 161248"/>
                <a:gd name="connsiteX5" fmla="*/ 4373 w 261145"/>
                <a:gd name="connsiteY5" fmla="*/ 153501 h 161248"/>
                <a:gd name="connsiteX6" fmla="*/ 4373 w 261145"/>
                <a:gd name="connsiteY6" fmla="*/ 155625 h 161248"/>
                <a:gd name="connsiteX7" fmla="*/ 3498 w 261145"/>
                <a:gd name="connsiteY7" fmla="*/ 157375 h 161248"/>
                <a:gd name="connsiteX8" fmla="*/ 2499 w 261145"/>
                <a:gd name="connsiteY8" fmla="*/ 158999 h 161248"/>
                <a:gd name="connsiteX9" fmla="*/ 999 w 261145"/>
                <a:gd name="connsiteY9" fmla="*/ 160373 h 161248"/>
                <a:gd name="connsiteX10" fmla="*/ 0 w 261145"/>
                <a:gd name="connsiteY10" fmla="*/ 161248 h 161248"/>
                <a:gd name="connsiteX11" fmla="*/ 249892 w 261145"/>
                <a:gd name="connsiteY11" fmla="*/ 23803 h 161248"/>
                <a:gd name="connsiteX12" fmla="*/ 253140 w 261145"/>
                <a:gd name="connsiteY12" fmla="*/ 21929 h 161248"/>
                <a:gd name="connsiteX13" fmla="*/ 256014 w 261145"/>
                <a:gd name="connsiteY13" fmla="*/ 20429 h 161248"/>
                <a:gd name="connsiteX14" fmla="*/ 257639 w 261145"/>
                <a:gd name="connsiteY14" fmla="*/ 18930 h 161248"/>
                <a:gd name="connsiteX15" fmla="*/ 259762 w 261145"/>
                <a:gd name="connsiteY15" fmla="*/ 16181 h 161248"/>
                <a:gd name="connsiteX16" fmla="*/ 260887 w 261145"/>
                <a:gd name="connsiteY16" fmla="*/ 7934 h 161248"/>
                <a:gd name="connsiteX17" fmla="*/ 260887 w 261145"/>
                <a:gd name="connsiteY17" fmla="*/ 6060 h 161248"/>
                <a:gd name="connsiteX18" fmla="*/ 259888 w 261145"/>
                <a:gd name="connsiteY18" fmla="*/ 4436 h 161248"/>
                <a:gd name="connsiteX19" fmla="*/ 255015 w 261145"/>
                <a:gd name="connsiteY19" fmla="*/ 187 h 161248"/>
                <a:gd name="connsiteX20" fmla="*/ 251766 w 261145"/>
                <a:gd name="connsiteY20" fmla="*/ 187 h 161248"/>
                <a:gd name="connsiteX21" fmla="*/ 247893 w 261145"/>
                <a:gd name="connsiteY21" fmla="*/ 937 h 1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1145" h="161248">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w="12483" cap="flat">
              <a:noFill/>
              <a:prstDash val="solid"/>
              <a:miter/>
            </a:ln>
          </p:spPr>
          <p:txBody>
            <a:bodyPr rtlCol="0" anchor="ctr"/>
            <a:lstStyle/>
            <a:p>
              <a:endParaRPr lang="en-US" dirty="0"/>
            </a:p>
          </p:txBody>
        </p:sp>
        <p:sp>
          <p:nvSpPr>
            <p:cNvPr id="1709" name="Freeform: Shape 1708">
              <a:extLst>
                <a:ext uri="{FF2B5EF4-FFF2-40B4-BE49-F238E27FC236}">
                  <a16:creationId xmlns:a16="http://schemas.microsoft.com/office/drawing/2014/main" id="{E3504CC4-D966-476A-832A-2AE659CEDD89}"/>
                </a:ext>
              </a:extLst>
            </p:cNvPr>
            <p:cNvSpPr/>
            <p:nvPr/>
          </p:nvSpPr>
          <p:spPr>
            <a:xfrm>
              <a:off x="11230428" y="3624811"/>
              <a:ext cx="117074" cy="72720"/>
            </a:xfrm>
            <a:custGeom>
              <a:avLst/>
              <a:gdLst>
                <a:gd name="connsiteX0" fmla="*/ 14494 w 117074"/>
                <a:gd name="connsiteY0" fmla="*/ 72721 h 72720"/>
                <a:gd name="connsiteX1" fmla="*/ 116075 w 117074"/>
                <a:gd name="connsiteY1" fmla="*/ 17118 h 72720"/>
                <a:gd name="connsiteX2" fmla="*/ 117074 w 117074"/>
                <a:gd name="connsiteY2" fmla="*/ 16244 h 72720"/>
                <a:gd name="connsiteX3" fmla="*/ 111702 w 117074"/>
                <a:gd name="connsiteY3" fmla="*/ 17993 h 72720"/>
                <a:gd name="connsiteX4" fmla="*/ 103330 w 117074"/>
                <a:gd name="connsiteY4" fmla="*/ 6497 h 72720"/>
                <a:gd name="connsiteX5" fmla="*/ 103330 w 117074"/>
                <a:gd name="connsiteY5" fmla="*/ 0 h 72720"/>
                <a:gd name="connsiteX6" fmla="*/ 0 w 117074"/>
                <a:gd name="connsiteY6" fmla="*/ 56727 h 72720"/>
                <a:gd name="connsiteX7" fmla="*/ 4373 w 117074"/>
                <a:gd name="connsiteY7" fmla="*/ 61726 h 7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74" h="7272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w="12483" cap="flat">
              <a:noFill/>
              <a:prstDash val="solid"/>
              <a:miter/>
            </a:ln>
          </p:spPr>
          <p:txBody>
            <a:bodyPr rtlCol="0" anchor="ctr"/>
            <a:lstStyle/>
            <a:p>
              <a:endParaRPr lang="en-US" dirty="0"/>
            </a:p>
          </p:txBody>
        </p:sp>
        <p:sp>
          <p:nvSpPr>
            <p:cNvPr id="1710" name="Freeform: Shape 1709">
              <a:extLst>
                <a:ext uri="{FF2B5EF4-FFF2-40B4-BE49-F238E27FC236}">
                  <a16:creationId xmlns:a16="http://schemas.microsoft.com/office/drawing/2014/main" id="{4B975A02-0704-42FF-A7AE-FB92F5D75D44}"/>
                </a:ext>
              </a:extLst>
            </p:cNvPr>
            <p:cNvSpPr/>
            <p:nvPr/>
          </p:nvSpPr>
          <p:spPr>
            <a:xfrm>
              <a:off x="11207313" y="3668919"/>
              <a:ext cx="28237" cy="32861"/>
            </a:xfrm>
            <a:custGeom>
              <a:avLst/>
              <a:gdLst>
                <a:gd name="connsiteX0" fmla="*/ 12495 w 28237"/>
                <a:gd name="connsiteY0" fmla="*/ 14994 h 32861"/>
                <a:gd name="connsiteX1" fmla="*/ 1462 w 28237"/>
                <a:gd name="connsiteY1" fmla="*/ 16456 h 32861"/>
                <a:gd name="connsiteX2" fmla="*/ 0 w 28237"/>
                <a:gd name="connsiteY2" fmla="*/ 14994 h 32861"/>
                <a:gd name="connsiteX3" fmla="*/ 3873 w 28237"/>
                <a:gd name="connsiteY3" fmla="*/ 19492 h 32861"/>
                <a:gd name="connsiteX4" fmla="*/ 6997 w 28237"/>
                <a:gd name="connsiteY4" fmla="*/ 22991 h 32861"/>
                <a:gd name="connsiteX5" fmla="*/ 15743 w 28237"/>
                <a:gd name="connsiteY5" fmla="*/ 32862 h 32861"/>
                <a:gd name="connsiteX6" fmla="*/ 15743 w 28237"/>
                <a:gd name="connsiteY6" fmla="*/ 17493 h 32861"/>
                <a:gd name="connsiteX7" fmla="*/ 26988 w 28237"/>
                <a:gd name="connsiteY7" fmla="*/ 16243 h 32861"/>
                <a:gd name="connsiteX8" fmla="*/ 28238 w 28237"/>
                <a:gd name="connsiteY8" fmla="*/ 17493 h 32861"/>
                <a:gd name="connsiteX9" fmla="*/ 23865 w 28237"/>
                <a:gd name="connsiteY9" fmla="*/ 12495 h 32861"/>
                <a:gd name="connsiteX10" fmla="*/ 12495 w 28237"/>
                <a:gd name="connsiteY10" fmla="*/ 0 h 32861"/>
                <a:gd name="connsiteX11" fmla="*/ 12495 w 28237"/>
                <a:gd name="connsiteY11" fmla="*/ 14994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37" h="32861">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w="12483" cap="flat">
              <a:noFill/>
              <a:prstDash val="solid"/>
              <a:miter/>
            </a:ln>
          </p:spPr>
          <p:txBody>
            <a:bodyPr rtlCol="0" anchor="ctr"/>
            <a:lstStyle/>
            <a:p>
              <a:endParaRPr lang="en-US" dirty="0"/>
            </a:p>
          </p:txBody>
        </p:sp>
        <p:sp>
          <p:nvSpPr>
            <p:cNvPr id="1711" name="Freeform: Shape 1710">
              <a:extLst>
                <a:ext uri="{FF2B5EF4-FFF2-40B4-BE49-F238E27FC236}">
                  <a16:creationId xmlns:a16="http://schemas.microsoft.com/office/drawing/2014/main" id="{F77B66AE-298D-45B6-8900-DEFB8BD588DF}"/>
                </a:ext>
              </a:extLst>
            </p:cNvPr>
            <p:cNvSpPr/>
            <p:nvPr/>
          </p:nvSpPr>
          <p:spPr>
            <a:xfrm>
              <a:off x="11220038" y="3683534"/>
              <a:ext cx="170819" cy="189178"/>
            </a:xfrm>
            <a:custGeom>
              <a:avLst/>
              <a:gdLst>
                <a:gd name="connsiteX0" fmla="*/ 165322 w 170819"/>
                <a:gd name="connsiteY0" fmla="*/ 182806 h 189178"/>
                <a:gd name="connsiteX1" fmla="*/ 170820 w 170819"/>
                <a:gd name="connsiteY1" fmla="*/ 179682 h 189178"/>
                <a:gd name="connsiteX2" fmla="*/ 24883 w 170819"/>
                <a:gd name="connsiteY2" fmla="*/ 13998 h 189178"/>
                <a:gd name="connsiteX3" fmla="*/ 15137 w 170819"/>
                <a:gd name="connsiteY3" fmla="*/ 3003 h 189178"/>
                <a:gd name="connsiteX4" fmla="*/ 3904 w 170819"/>
                <a:gd name="connsiteY4" fmla="*/ 1753 h 189178"/>
                <a:gd name="connsiteX5" fmla="*/ 2643 w 170819"/>
                <a:gd name="connsiteY5" fmla="*/ 3003 h 189178"/>
                <a:gd name="connsiteX6" fmla="*/ 2643 w 170819"/>
                <a:gd name="connsiteY6" fmla="*/ 18372 h 189178"/>
                <a:gd name="connsiteX7" fmla="*/ 152578 w 170819"/>
                <a:gd name="connsiteY7" fmla="*/ 189179 h 18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819" h="189178">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w="12483" cap="flat">
              <a:noFill/>
              <a:prstDash val="solid"/>
              <a:miter/>
            </a:ln>
          </p:spPr>
          <p:txBody>
            <a:bodyPr rtlCol="0" anchor="ctr"/>
            <a:lstStyle/>
            <a:p>
              <a:endParaRPr lang="en-US" dirty="0"/>
            </a:p>
          </p:txBody>
        </p:sp>
        <p:sp>
          <p:nvSpPr>
            <p:cNvPr id="1712" name="Freeform: Shape 1711">
              <a:extLst>
                <a:ext uri="{FF2B5EF4-FFF2-40B4-BE49-F238E27FC236}">
                  <a16:creationId xmlns:a16="http://schemas.microsoft.com/office/drawing/2014/main" id="{52FBFA28-D208-4B9D-8EE8-4C9F473E22EB}"/>
                </a:ext>
              </a:extLst>
            </p:cNvPr>
            <p:cNvSpPr/>
            <p:nvPr/>
          </p:nvSpPr>
          <p:spPr>
            <a:xfrm>
              <a:off x="11636502" y="4096623"/>
              <a:ext cx="155058" cy="96961"/>
            </a:xfrm>
            <a:custGeom>
              <a:avLst/>
              <a:gdLst>
                <a:gd name="connsiteX0" fmla="*/ 143063 w 155058"/>
                <a:gd name="connsiteY0" fmla="*/ 14494 h 96961"/>
                <a:gd name="connsiteX1" fmla="*/ 147311 w 155058"/>
                <a:gd name="connsiteY1" fmla="*/ 0 h 96961"/>
                <a:gd name="connsiteX2" fmla="*/ 13994 w 155058"/>
                <a:gd name="connsiteY2" fmla="*/ 76095 h 96961"/>
                <a:gd name="connsiteX3" fmla="*/ 0 w 155058"/>
                <a:gd name="connsiteY3" fmla="*/ 83967 h 96961"/>
                <a:gd name="connsiteX4" fmla="*/ 9871 w 155058"/>
                <a:gd name="connsiteY4" fmla="*/ 86091 h 96961"/>
                <a:gd name="connsiteX5" fmla="*/ 19366 w 155058"/>
                <a:gd name="connsiteY5" fmla="*/ 96961 h 96961"/>
                <a:gd name="connsiteX6" fmla="*/ 155058 w 155058"/>
                <a:gd name="connsiteY6" fmla="*/ 19617 h 96961"/>
                <a:gd name="connsiteX7" fmla="*/ 143838 w 155058"/>
                <a:gd name="connsiteY7" fmla="*/ 16431 h 96961"/>
                <a:gd name="connsiteX8" fmla="*/ 143063 w 155058"/>
                <a:gd name="connsiteY8" fmla="*/ 14494 h 96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058" h="96961">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w="12483" cap="flat">
              <a:noFill/>
              <a:prstDash val="solid"/>
              <a:miter/>
            </a:ln>
          </p:spPr>
          <p:txBody>
            <a:bodyPr rtlCol="0" anchor="ctr"/>
            <a:lstStyle/>
            <a:p>
              <a:endParaRPr lang="en-US" dirty="0"/>
            </a:p>
          </p:txBody>
        </p:sp>
        <p:sp>
          <p:nvSpPr>
            <p:cNvPr id="1713" name="Freeform: Shape 1712">
              <a:extLst>
                <a:ext uri="{FF2B5EF4-FFF2-40B4-BE49-F238E27FC236}">
                  <a16:creationId xmlns:a16="http://schemas.microsoft.com/office/drawing/2014/main" id="{EE62E316-0F1B-4B71-82C8-3719C2FDEE78}"/>
                </a:ext>
              </a:extLst>
            </p:cNvPr>
            <p:cNvSpPr/>
            <p:nvPr/>
          </p:nvSpPr>
          <p:spPr>
            <a:xfrm>
              <a:off x="11635003" y="4180715"/>
              <a:ext cx="1374" cy="1124"/>
            </a:xfrm>
            <a:custGeom>
              <a:avLst/>
              <a:gdLst>
                <a:gd name="connsiteX0" fmla="*/ 0 w 1374"/>
                <a:gd name="connsiteY0" fmla="*/ 1125 h 1124"/>
                <a:gd name="connsiteX1" fmla="*/ 1374 w 1374"/>
                <a:gd name="connsiteY1" fmla="*/ 0 h 1124"/>
                <a:gd name="connsiteX2" fmla="*/ 1374 w 1374"/>
                <a:gd name="connsiteY2" fmla="*/ 0 h 1124"/>
              </a:gdLst>
              <a:ahLst/>
              <a:cxnLst>
                <a:cxn ang="0">
                  <a:pos x="connsiteX0" y="connsiteY0"/>
                </a:cxn>
                <a:cxn ang="0">
                  <a:pos x="connsiteX1" y="connsiteY1"/>
                </a:cxn>
                <a:cxn ang="0">
                  <a:pos x="connsiteX2" y="connsiteY2"/>
                </a:cxn>
              </a:cxnLst>
              <a:rect l="l" t="t" r="r" b="b"/>
              <a:pathLst>
                <a:path w="1374" h="1124">
                  <a:moveTo>
                    <a:pt x="0" y="1125"/>
                  </a:moveTo>
                  <a:cubicBezTo>
                    <a:pt x="425" y="712"/>
                    <a:pt x="887" y="337"/>
                    <a:pt x="1374" y="0"/>
                  </a:cubicBezTo>
                  <a:lnTo>
                    <a:pt x="1374" y="0"/>
                  </a:lnTo>
                  <a:close/>
                </a:path>
              </a:pathLst>
            </a:custGeom>
            <a:solidFill>
              <a:srgbClr val="000000"/>
            </a:solidFill>
            <a:ln w="12483" cap="flat">
              <a:noFill/>
              <a:prstDash val="solid"/>
              <a:miter/>
            </a:ln>
          </p:spPr>
          <p:txBody>
            <a:bodyPr rtlCol="0" anchor="ctr"/>
            <a:lstStyle/>
            <a:p>
              <a:endParaRPr lang="en-US" dirty="0"/>
            </a:p>
          </p:txBody>
        </p:sp>
        <p:sp>
          <p:nvSpPr>
            <p:cNvPr id="1714" name="Freeform: Shape 1713">
              <a:extLst>
                <a:ext uri="{FF2B5EF4-FFF2-40B4-BE49-F238E27FC236}">
                  <a16:creationId xmlns:a16="http://schemas.microsoft.com/office/drawing/2014/main" id="{6F144363-75DC-44C1-8AE4-073A61E15FBF}"/>
                </a:ext>
              </a:extLst>
            </p:cNvPr>
            <p:cNvSpPr/>
            <p:nvPr/>
          </p:nvSpPr>
          <p:spPr>
            <a:xfrm>
              <a:off x="11631754" y="4194959"/>
              <a:ext cx="1124" cy="1874"/>
            </a:xfrm>
            <a:custGeom>
              <a:avLst/>
              <a:gdLst>
                <a:gd name="connsiteX0" fmla="*/ 1124 w 1124"/>
                <a:gd name="connsiteY0" fmla="*/ 1874 h 1874"/>
                <a:gd name="connsiteX1" fmla="*/ 1124 w 1124"/>
                <a:gd name="connsiteY1" fmla="*/ 1874 h 1874"/>
                <a:gd name="connsiteX2" fmla="*/ 0 w 1124"/>
                <a:gd name="connsiteY2" fmla="*/ 0 h 1874"/>
                <a:gd name="connsiteX3" fmla="*/ 0 w 1124"/>
                <a:gd name="connsiteY3" fmla="*/ 0 h 1874"/>
                <a:gd name="connsiteX4" fmla="*/ 1124 w 1124"/>
                <a:gd name="connsiteY4" fmla="*/ 1874 h 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 h="1874">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w="12483" cap="flat">
              <a:noFill/>
              <a:prstDash val="solid"/>
              <a:miter/>
            </a:ln>
          </p:spPr>
          <p:txBody>
            <a:bodyPr rtlCol="0" anchor="ctr"/>
            <a:lstStyle/>
            <a:p>
              <a:endParaRPr lang="en-US" dirty="0"/>
            </a:p>
          </p:txBody>
        </p:sp>
        <p:sp>
          <p:nvSpPr>
            <p:cNvPr id="1715" name="Freeform: Shape 1714">
              <a:extLst>
                <a:ext uri="{FF2B5EF4-FFF2-40B4-BE49-F238E27FC236}">
                  <a16:creationId xmlns:a16="http://schemas.microsoft.com/office/drawing/2014/main" id="{8AF6ADA4-D645-4CBB-9197-4DFF5F08B28E}"/>
                </a:ext>
              </a:extLst>
            </p:cNvPr>
            <p:cNvSpPr/>
            <p:nvPr/>
          </p:nvSpPr>
          <p:spPr>
            <a:xfrm>
              <a:off x="12040203" y="4643655"/>
              <a:ext cx="131193" cy="147941"/>
            </a:xfrm>
            <a:custGeom>
              <a:avLst/>
              <a:gdLst>
                <a:gd name="connsiteX0" fmla="*/ 12495 w 131193"/>
                <a:gd name="connsiteY0" fmla="*/ 16244 h 147941"/>
                <a:gd name="connsiteX1" fmla="*/ 1262 w 131193"/>
                <a:gd name="connsiteY1" fmla="*/ 17506 h 147941"/>
                <a:gd name="connsiteX2" fmla="*/ 0 w 131193"/>
                <a:gd name="connsiteY2" fmla="*/ 16244 h 147941"/>
                <a:gd name="connsiteX3" fmla="*/ 115825 w 131193"/>
                <a:gd name="connsiteY3" fmla="*/ 147941 h 147941"/>
                <a:gd name="connsiteX4" fmla="*/ 115825 w 131193"/>
                <a:gd name="connsiteY4" fmla="*/ 147941 h 147941"/>
                <a:gd name="connsiteX5" fmla="*/ 115825 w 131193"/>
                <a:gd name="connsiteY5" fmla="*/ 142568 h 147941"/>
                <a:gd name="connsiteX6" fmla="*/ 125046 w 131193"/>
                <a:gd name="connsiteY6" fmla="*/ 133047 h 147941"/>
                <a:gd name="connsiteX7" fmla="*/ 125821 w 131193"/>
                <a:gd name="connsiteY7" fmla="*/ 133072 h 147941"/>
                <a:gd name="connsiteX8" fmla="*/ 131193 w 131193"/>
                <a:gd name="connsiteY8" fmla="*/ 136571 h 147941"/>
                <a:gd name="connsiteX9" fmla="*/ 131193 w 131193"/>
                <a:gd name="connsiteY9" fmla="*/ 135946 h 147941"/>
                <a:gd name="connsiteX10" fmla="*/ 14994 w 131193"/>
                <a:gd name="connsiteY10" fmla="*/ 3749 h 147941"/>
                <a:gd name="connsiteX11" fmla="*/ 11745 w 131193"/>
                <a:gd name="connsiteY11" fmla="*/ 0 h 147941"/>
                <a:gd name="connsiteX12" fmla="*/ 12495 w 131193"/>
                <a:gd name="connsiteY12" fmla="*/ 16244 h 1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93" h="147941">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w="12483" cap="flat">
              <a:noFill/>
              <a:prstDash val="solid"/>
              <a:miter/>
            </a:ln>
          </p:spPr>
          <p:txBody>
            <a:bodyPr rtlCol="0" anchor="ctr"/>
            <a:lstStyle/>
            <a:p>
              <a:endParaRPr lang="en-US" dirty="0"/>
            </a:p>
          </p:txBody>
        </p:sp>
        <p:sp>
          <p:nvSpPr>
            <p:cNvPr id="1716" name="Freeform: Shape 1715">
              <a:extLst>
                <a:ext uri="{FF2B5EF4-FFF2-40B4-BE49-F238E27FC236}">
                  <a16:creationId xmlns:a16="http://schemas.microsoft.com/office/drawing/2014/main" id="{ECECC8AB-384C-476C-976B-A7B32F79D32B}"/>
                </a:ext>
              </a:extLst>
            </p:cNvPr>
            <p:cNvSpPr/>
            <p:nvPr/>
          </p:nvSpPr>
          <p:spPr>
            <a:xfrm>
              <a:off x="8547712" y="5860670"/>
              <a:ext cx="18760" cy="21788"/>
            </a:xfrm>
            <a:custGeom>
              <a:avLst/>
              <a:gdLst>
                <a:gd name="connsiteX0" fmla="*/ 5872 w 18760"/>
                <a:gd name="connsiteY0" fmla="*/ 20617 h 21788"/>
                <a:gd name="connsiteX1" fmla="*/ 9121 w 18760"/>
                <a:gd name="connsiteY1" fmla="*/ 21741 h 21788"/>
                <a:gd name="connsiteX2" fmla="*/ 10745 w 18760"/>
                <a:gd name="connsiteY2" fmla="*/ 21741 h 21788"/>
                <a:gd name="connsiteX3" fmla="*/ 12370 w 18760"/>
                <a:gd name="connsiteY3" fmla="*/ 21117 h 21788"/>
                <a:gd name="connsiteX4" fmla="*/ 15368 w 18760"/>
                <a:gd name="connsiteY4" fmla="*/ 19117 h 21788"/>
                <a:gd name="connsiteX5" fmla="*/ 18742 w 18760"/>
                <a:gd name="connsiteY5" fmla="*/ 9871 h 21788"/>
                <a:gd name="connsiteX6" fmla="*/ 17867 w 18760"/>
                <a:gd name="connsiteY6" fmla="*/ 0 h 21788"/>
                <a:gd name="connsiteX7" fmla="*/ 9871 w 18760"/>
                <a:gd name="connsiteY7" fmla="*/ 12495 h 21788"/>
                <a:gd name="connsiteX8" fmla="*/ 13 w 18760"/>
                <a:gd name="connsiteY8" fmla="*/ 3386 h 21788"/>
                <a:gd name="connsiteX9" fmla="*/ 0 w 18760"/>
                <a:gd name="connsiteY9" fmla="*/ 2874 h 21788"/>
                <a:gd name="connsiteX10" fmla="*/ 875 w 18760"/>
                <a:gd name="connsiteY10" fmla="*/ 12620 h 21788"/>
                <a:gd name="connsiteX11" fmla="*/ 875 w 18760"/>
                <a:gd name="connsiteY11" fmla="*/ 14244 h 21788"/>
                <a:gd name="connsiteX12" fmla="*/ 2249 w 18760"/>
                <a:gd name="connsiteY12" fmla="*/ 17743 h 21788"/>
                <a:gd name="connsiteX13" fmla="*/ 5872 w 18760"/>
                <a:gd name="connsiteY13" fmla="*/ 20617 h 2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60" h="21788">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w="12483" cap="flat">
              <a:noFill/>
              <a:prstDash val="solid"/>
              <a:miter/>
            </a:ln>
          </p:spPr>
          <p:txBody>
            <a:bodyPr rtlCol="0" anchor="ctr"/>
            <a:lstStyle/>
            <a:p>
              <a:endParaRPr lang="en-US" dirty="0"/>
            </a:p>
          </p:txBody>
        </p:sp>
        <p:sp>
          <p:nvSpPr>
            <p:cNvPr id="1717" name="Freeform: Shape 1716">
              <a:extLst>
                <a:ext uri="{FF2B5EF4-FFF2-40B4-BE49-F238E27FC236}">
                  <a16:creationId xmlns:a16="http://schemas.microsoft.com/office/drawing/2014/main" id="{67C2A6E8-9596-45B2-AD33-0472E7008CD3}"/>
                </a:ext>
              </a:extLst>
            </p:cNvPr>
            <p:cNvSpPr/>
            <p:nvPr/>
          </p:nvSpPr>
          <p:spPr>
            <a:xfrm>
              <a:off x="8196989" y="4202456"/>
              <a:ext cx="136996" cy="191409"/>
            </a:xfrm>
            <a:custGeom>
              <a:avLst/>
              <a:gdLst>
                <a:gd name="connsiteX0" fmla="*/ 129944 w 136996"/>
                <a:gd name="connsiteY0" fmla="*/ 191299 h 191409"/>
                <a:gd name="connsiteX1" fmla="*/ 133817 w 136996"/>
                <a:gd name="connsiteY1" fmla="*/ 189799 h 191409"/>
                <a:gd name="connsiteX2" fmla="*/ 134942 w 136996"/>
                <a:gd name="connsiteY2" fmla="*/ 189050 h 191409"/>
                <a:gd name="connsiteX3" fmla="*/ 134942 w 136996"/>
                <a:gd name="connsiteY3" fmla="*/ 189050 h 191409"/>
                <a:gd name="connsiteX4" fmla="*/ 136066 w 136996"/>
                <a:gd name="connsiteY4" fmla="*/ 187301 h 191409"/>
                <a:gd name="connsiteX5" fmla="*/ 136941 w 136996"/>
                <a:gd name="connsiteY5" fmla="*/ 185676 h 191409"/>
                <a:gd name="connsiteX6" fmla="*/ 136941 w 136996"/>
                <a:gd name="connsiteY6" fmla="*/ 183677 h 191409"/>
                <a:gd name="connsiteX7" fmla="*/ 136941 w 136996"/>
                <a:gd name="connsiteY7" fmla="*/ 181678 h 191409"/>
                <a:gd name="connsiteX8" fmla="*/ 136941 w 136996"/>
                <a:gd name="connsiteY8" fmla="*/ 179678 h 191409"/>
                <a:gd name="connsiteX9" fmla="*/ 136941 w 136996"/>
                <a:gd name="connsiteY9" fmla="*/ 177554 h 191409"/>
                <a:gd name="connsiteX10" fmla="*/ 136066 w 136996"/>
                <a:gd name="connsiteY10" fmla="*/ 175680 h 191409"/>
                <a:gd name="connsiteX11" fmla="*/ 135441 w 136996"/>
                <a:gd name="connsiteY11" fmla="*/ 174306 h 191409"/>
                <a:gd name="connsiteX12" fmla="*/ 131193 w 136996"/>
                <a:gd name="connsiteY12" fmla="*/ 168308 h 191409"/>
                <a:gd name="connsiteX13" fmla="*/ 131193 w 136996"/>
                <a:gd name="connsiteY13" fmla="*/ 168308 h 191409"/>
                <a:gd name="connsiteX14" fmla="*/ 16243 w 136996"/>
                <a:gd name="connsiteY14" fmla="*/ 3249 h 191409"/>
                <a:gd name="connsiteX15" fmla="*/ 14744 w 136996"/>
                <a:gd name="connsiteY15" fmla="*/ 1250 h 191409"/>
                <a:gd name="connsiteX16" fmla="*/ 13869 w 136996"/>
                <a:gd name="connsiteY16" fmla="*/ 0 h 191409"/>
                <a:gd name="connsiteX17" fmla="*/ 13869 w 136996"/>
                <a:gd name="connsiteY17" fmla="*/ 0 h 191409"/>
                <a:gd name="connsiteX18" fmla="*/ 12495 w 136996"/>
                <a:gd name="connsiteY18" fmla="*/ 14494 h 191409"/>
                <a:gd name="connsiteX19" fmla="*/ 1012 w 136996"/>
                <a:gd name="connsiteY19" fmla="*/ 14482 h 191409"/>
                <a:gd name="connsiteX20" fmla="*/ 0 w 136996"/>
                <a:gd name="connsiteY20" fmla="*/ 13245 h 191409"/>
                <a:gd name="connsiteX21" fmla="*/ 114450 w 136996"/>
                <a:gd name="connsiteY21" fmla="*/ 176930 h 191409"/>
                <a:gd name="connsiteX22" fmla="*/ 122197 w 136996"/>
                <a:gd name="connsiteY22" fmla="*/ 188175 h 191409"/>
                <a:gd name="connsiteX23" fmla="*/ 129944 w 136996"/>
                <a:gd name="connsiteY23" fmla="*/ 191299 h 19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996" h="191409">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w="12483" cap="flat">
              <a:noFill/>
              <a:prstDash val="solid"/>
              <a:miter/>
            </a:ln>
          </p:spPr>
          <p:txBody>
            <a:bodyPr rtlCol="0" anchor="ctr"/>
            <a:lstStyle/>
            <a:p>
              <a:endParaRPr lang="en-US" dirty="0"/>
            </a:p>
          </p:txBody>
        </p:sp>
        <p:sp>
          <p:nvSpPr>
            <p:cNvPr id="1718" name="Freeform: Shape 1717">
              <a:extLst>
                <a:ext uri="{FF2B5EF4-FFF2-40B4-BE49-F238E27FC236}">
                  <a16:creationId xmlns:a16="http://schemas.microsoft.com/office/drawing/2014/main" id="{8F4CDD97-8607-48BE-9F7D-040126A5FF6E}"/>
                </a:ext>
              </a:extLst>
            </p:cNvPr>
            <p:cNvSpPr/>
            <p:nvPr/>
          </p:nvSpPr>
          <p:spPr>
            <a:xfrm>
              <a:off x="8190241" y="4202081"/>
              <a:ext cx="22189" cy="16971"/>
            </a:xfrm>
            <a:custGeom>
              <a:avLst/>
              <a:gdLst>
                <a:gd name="connsiteX0" fmla="*/ 19117 w 22189"/>
                <a:gd name="connsiteY0" fmla="*/ 14494 h 16971"/>
                <a:gd name="connsiteX1" fmla="*/ 20491 w 22189"/>
                <a:gd name="connsiteY1" fmla="*/ 0 h 16971"/>
                <a:gd name="connsiteX2" fmla="*/ 13744 w 22189"/>
                <a:gd name="connsiteY2" fmla="*/ 3499 h 16971"/>
                <a:gd name="connsiteX3" fmla="*/ 12620 w 22189"/>
                <a:gd name="connsiteY3" fmla="*/ 5248 h 16971"/>
                <a:gd name="connsiteX4" fmla="*/ 9121 w 22189"/>
                <a:gd name="connsiteY4" fmla="*/ 7372 h 16971"/>
                <a:gd name="connsiteX5" fmla="*/ 9121 w 22189"/>
                <a:gd name="connsiteY5" fmla="*/ 7372 h 16971"/>
                <a:gd name="connsiteX6" fmla="*/ 9121 w 22189"/>
                <a:gd name="connsiteY6" fmla="*/ 9996 h 16971"/>
                <a:gd name="connsiteX7" fmla="*/ 7209 w 22189"/>
                <a:gd name="connsiteY7" fmla="*/ 10333 h 16971"/>
                <a:gd name="connsiteX8" fmla="*/ 6872 w 22189"/>
                <a:gd name="connsiteY8" fmla="*/ 9996 h 16971"/>
                <a:gd name="connsiteX9" fmla="*/ 4873 w 22189"/>
                <a:gd name="connsiteY9" fmla="*/ 7247 h 16971"/>
                <a:gd name="connsiteX10" fmla="*/ 0 w 22189"/>
                <a:gd name="connsiteY10" fmla="*/ 3873 h 16971"/>
                <a:gd name="connsiteX11" fmla="*/ 0 w 22189"/>
                <a:gd name="connsiteY11" fmla="*/ 3873 h 16971"/>
                <a:gd name="connsiteX12" fmla="*/ 6372 w 22189"/>
                <a:gd name="connsiteY12" fmla="*/ 13120 h 16971"/>
                <a:gd name="connsiteX13" fmla="*/ 17555 w 22189"/>
                <a:gd name="connsiteY13" fmla="*/ 15756 h 16971"/>
                <a:gd name="connsiteX14" fmla="*/ 19117 w 22189"/>
                <a:gd name="connsiteY14" fmla="*/ 14494 h 1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89" h="16971">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w="12483" cap="flat">
              <a:noFill/>
              <a:prstDash val="solid"/>
              <a:miter/>
            </a:ln>
          </p:spPr>
          <p:txBody>
            <a:bodyPr rtlCol="0" anchor="ctr"/>
            <a:lstStyle/>
            <a:p>
              <a:endParaRPr lang="en-US" dirty="0"/>
            </a:p>
          </p:txBody>
        </p:sp>
        <p:sp>
          <p:nvSpPr>
            <p:cNvPr id="1719" name="Freeform: Shape 1718">
              <a:extLst>
                <a:ext uri="{FF2B5EF4-FFF2-40B4-BE49-F238E27FC236}">
                  <a16:creationId xmlns:a16="http://schemas.microsoft.com/office/drawing/2014/main" id="{79D4A14E-DBFC-461B-AD5C-4B66171733D8}"/>
                </a:ext>
              </a:extLst>
            </p:cNvPr>
            <p:cNvSpPr/>
            <p:nvPr/>
          </p:nvSpPr>
          <p:spPr>
            <a:xfrm>
              <a:off x="9878690" y="5274279"/>
              <a:ext cx="387404" cy="236697"/>
            </a:xfrm>
            <a:custGeom>
              <a:avLst/>
              <a:gdLst>
                <a:gd name="connsiteX0" fmla="*/ 5070 w 387404"/>
                <a:gd name="connsiteY0" fmla="*/ 215914 h 236697"/>
                <a:gd name="connsiteX1" fmla="*/ 822 w 387404"/>
                <a:gd name="connsiteY1" fmla="*/ 230408 h 236697"/>
                <a:gd name="connsiteX2" fmla="*/ 11242 w 387404"/>
                <a:gd name="connsiteY2" fmla="*/ 236406 h 236697"/>
                <a:gd name="connsiteX3" fmla="*/ 13316 w 387404"/>
                <a:gd name="connsiteY3" fmla="*/ 235531 h 236697"/>
                <a:gd name="connsiteX4" fmla="*/ 14191 w 387404"/>
                <a:gd name="connsiteY4" fmla="*/ 235531 h 236697"/>
                <a:gd name="connsiteX5" fmla="*/ 17190 w 387404"/>
                <a:gd name="connsiteY5" fmla="*/ 233782 h 236697"/>
                <a:gd name="connsiteX6" fmla="*/ 387405 w 387404"/>
                <a:gd name="connsiteY6" fmla="*/ 19617 h 236697"/>
                <a:gd name="connsiteX7" fmla="*/ 375897 w 387404"/>
                <a:gd name="connsiteY7" fmla="*/ 16844 h 236697"/>
                <a:gd name="connsiteX8" fmla="*/ 374910 w 387404"/>
                <a:gd name="connsiteY8" fmla="*/ 14494 h 236697"/>
                <a:gd name="connsiteX9" fmla="*/ 379033 w 387404"/>
                <a:gd name="connsiteY9" fmla="*/ 0 h 236697"/>
                <a:gd name="connsiteX10" fmla="*/ 368163 w 387404"/>
                <a:gd name="connsiteY10" fmla="*/ 6373 h 23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404" h="236697">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w="12483" cap="flat">
              <a:noFill/>
              <a:prstDash val="solid"/>
              <a:miter/>
            </a:ln>
          </p:spPr>
          <p:txBody>
            <a:bodyPr rtlCol="0" anchor="ctr"/>
            <a:lstStyle/>
            <a:p>
              <a:endParaRPr lang="en-US" dirty="0"/>
            </a:p>
          </p:txBody>
        </p:sp>
        <p:sp>
          <p:nvSpPr>
            <p:cNvPr id="1720" name="Freeform: Shape 1719">
              <a:extLst>
                <a:ext uri="{FF2B5EF4-FFF2-40B4-BE49-F238E27FC236}">
                  <a16:creationId xmlns:a16="http://schemas.microsoft.com/office/drawing/2014/main" id="{B6AC236D-9D6E-438A-86CA-6CB4DD94AA37}"/>
                </a:ext>
              </a:extLst>
            </p:cNvPr>
            <p:cNvSpPr/>
            <p:nvPr/>
          </p:nvSpPr>
          <p:spPr>
            <a:xfrm>
              <a:off x="9020397" y="3631434"/>
              <a:ext cx="19231" cy="58851"/>
            </a:xfrm>
            <a:custGeom>
              <a:avLst/>
              <a:gdLst>
                <a:gd name="connsiteX0" fmla="*/ 9607 w 19231"/>
                <a:gd name="connsiteY0" fmla="*/ 47606 h 58851"/>
                <a:gd name="connsiteX1" fmla="*/ 19228 w 19231"/>
                <a:gd name="connsiteY1" fmla="*/ 57715 h 58851"/>
                <a:gd name="connsiteX2" fmla="*/ 19228 w 19231"/>
                <a:gd name="connsiteY2" fmla="*/ 57727 h 58851"/>
                <a:gd name="connsiteX3" fmla="*/ 17478 w 19231"/>
                <a:gd name="connsiteY3" fmla="*/ 26615 h 58851"/>
                <a:gd name="connsiteX4" fmla="*/ 17478 w 19231"/>
                <a:gd name="connsiteY4" fmla="*/ 20492 h 58851"/>
                <a:gd name="connsiteX5" fmla="*/ 17478 w 19231"/>
                <a:gd name="connsiteY5" fmla="*/ 17743 h 58851"/>
                <a:gd name="connsiteX6" fmla="*/ 17478 w 19231"/>
                <a:gd name="connsiteY6" fmla="*/ 9996 h 58851"/>
                <a:gd name="connsiteX7" fmla="*/ 7983 w 19231"/>
                <a:gd name="connsiteY7" fmla="*/ 0 h 58851"/>
                <a:gd name="connsiteX8" fmla="*/ 7858 w 19231"/>
                <a:gd name="connsiteY8" fmla="*/ 0 h 58851"/>
                <a:gd name="connsiteX9" fmla="*/ 4734 w 19231"/>
                <a:gd name="connsiteY9" fmla="*/ 1000 h 58851"/>
                <a:gd name="connsiteX10" fmla="*/ 3235 w 19231"/>
                <a:gd name="connsiteY10" fmla="*/ 2374 h 58851"/>
                <a:gd name="connsiteX11" fmla="*/ 1860 w 19231"/>
                <a:gd name="connsiteY11" fmla="*/ 3499 h 58851"/>
                <a:gd name="connsiteX12" fmla="*/ 986 w 19231"/>
                <a:gd name="connsiteY12" fmla="*/ 5248 h 58851"/>
                <a:gd name="connsiteX13" fmla="*/ 111 w 19231"/>
                <a:gd name="connsiteY13" fmla="*/ 6997 h 58851"/>
                <a:gd name="connsiteX14" fmla="*/ 111 w 19231"/>
                <a:gd name="connsiteY14" fmla="*/ 8872 h 58851"/>
                <a:gd name="connsiteX15" fmla="*/ 111 w 19231"/>
                <a:gd name="connsiteY15" fmla="*/ 11246 h 58851"/>
                <a:gd name="connsiteX16" fmla="*/ 111 w 19231"/>
                <a:gd name="connsiteY16" fmla="*/ 11246 h 58851"/>
                <a:gd name="connsiteX17" fmla="*/ 1985 w 19231"/>
                <a:gd name="connsiteY17" fmla="*/ 42233 h 58851"/>
                <a:gd name="connsiteX18" fmla="*/ 1985 w 19231"/>
                <a:gd name="connsiteY18" fmla="*/ 48356 h 58851"/>
                <a:gd name="connsiteX19" fmla="*/ 2610 w 19231"/>
                <a:gd name="connsiteY19" fmla="*/ 58852 h 58851"/>
                <a:gd name="connsiteX20" fmla="*/ 9607 w 19231"/>
                <a:gd name="connsiteY20" fmla="*/ 47606 h 5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231" h="58851">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w="12483" cap="flat">
              <a:noFill/>
              <a:prstDash val="solid"/>
              <a:miter/>
            </a:ln>
          </p:spPr>
          <p:txBody>
            <a:bodyPr rtlCol="0" anchor="ctr"/>
            <a:lstStyle/>
            <a:p>
              <a:endParaRPr lang="en-US" dirty="0"/>
            </a:p>
          </p:txBody>
        </p:sp>
        <p:sp>
          <p:nvSpPr>
            <p:cNvPr id="1721" name="Freeform: Shape 1720">
              <a:extLst>
                <a:ext uri="{FF2B5EF4-FFF2-40B4-BE49-F238E27FC236}">
                  <a16:creationId xmlns:a16="http://schemas.microsoft.com/office/drawing/2014/main" id="{4E2994A4-F4DC-4AC3-9216-2F824164F940}"/>
                </a:ext>
              </a:extLst>
            </p:cNvPr>
            <p:cNvSpPr/>
            <p:nvPr/>
          </p:nvSpPr>
          <p:spPr>
            <a:xfrm>
              <a:off x="9021653" y="3679040"/>
              <a:ext cx="21220" cy="75719"/>
            </a:xfrm>
            <a:custGeom>
              <a:avLst/>
              <a:gdLst>
                <a:gd name="connsiteX0" fmla="*/ 21220 w 21220"/>
                <a:gd name="connsiteY0" fmla="*/ 66598 h 75719"/>
                <a:gd name="connsiteX1" fmla="*/ 17972 w 21220"/>
                <a:gd name="connsiteY1" fmla="*/ 10121 h 75719"/>
                <a:gd name="connsiteX2" fmla="*/ 8363 w 21220"/>
                <a:gd name="connsiteY2" fmla="*/ 0 h 75719"/>
                <a:gd name="connsiteX3" fmla="*/ 8351 w 21220"/>
                <a:gd name="connsiteY3" fmla="*/ 0 h 75719"/>
                <a:gd name="connsiteX4" fmla="*/ 104 w 21220"/>
                <a:gd name="connsiteY4" fmla="*/ 11620 h 75719"/>
                <a:gd name="connsiteX5" fmla="*/ 3728 w 21220"/>
                <a:gd name="connsiteY5" fmla="*/ 75720 h 75719"/>
                <a:gd name="connsiteX6" fmla="*/ 9600 w 21220"/>
                <a:gd name="connsiteY6" fmla="*/ 72596 h 7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0" h="75719">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w="12483" cap="flat">
              <a:noFill/>
              <a:prstDash val="solid"/>
              <a:miter/>
            </a:ln>
          </p:spPr>
          <p:txBody>
            <a:bodyPr rtlCol="0" anchor="ctr"/>
            <a:lstStyle/>
            <a:p>
              <a:endParaRPr lang="en-US" dirty="0"/>
            </a:p>
          </p:txBody>
        </p:sp>
        <p:sp>
          <p:nvSpPr>
            <p:cNvPr id="1722" name="Freeform: Shape 1721">
              <a:extLst>
                <a:ext uri="{FF2B5EF4-FFF2-40B4-BE49-F238E27FC236}">
                  <a16:creationId xmlns:a16="http://schemas.microsoft.com/office/drawing/2014/main" id="{59BEE2B2-6418-4F1D-B488-B7CB6098666F}"/>
                </a:ext>
              </a:extLst>
            </p:cNvPr>
            <p:cNvSpPr/>
            <p:nvPr/>
          </p:nvSpPr>
          <p:spPr>
            <a:xfrm>
              <a:off x="10995529" y="3387906"/>
              <a:ext cx="4123" cy="17368"/>
            </a:xfrm>
            <a:custGeom>
              <a:avLst/>
              <a:gdLst>
                <a:gd name="connsiteX0" fmla="*/ 4123 w 4123"/>
                <a:gd name="connsiteY0" fmla="*/ 17368 h 17368"/>
                <a:gd name="connsiteX1" fmla="*/ 4123 w 4123"/>
                <a:gd name="connsiteY1" fmla="*/ 0 h 17368"/>
                <a:gd name="connsiteX2" fmla="*/ 4123 w 4123"/>
                <a:gd name="connsiteY2" fmla="*/ 0 h 17368"/>
                <a:gd name="connsiteX3" fmla="*/ 0 w 4123"/>
                <a:gd name="connsiteY3" fmla="*/ 8746 h 17368"/>
                <a:gd name="connsiteX4" fmla="*/ 4123 w 4123"/>
                <a:gd name="connsiteY4" fmla="*/ 17368 h 1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 h="17368">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w="12483" cap="flat">
              <a:noFill/>
              <a:prstDash val="solid"/>
              <a:miter/>
            </a:ln>
          </p:spPr>
          <p:txBody>
            <a:bodyPr rtlCol="0" anchor="ctr"/>
            <a:lstStyle/>
            <a:p>
              <a:endParaRPr lang="en-US" dirty="0"/>
            </a:p>
          </p:txBody>
        </p:sp>
        <p:sp>
          <p:nvSpPr>
            <p:cNvPr id="1723" name="Freeform: Shape 1722">
              <a:extLst>
                <a:ext uri="{FF2B5EF4-FFF2-40B4-BE49-F238E27FC236}">
                  <a16:creationId xmlns:a16="http://schemas.microsoft.com/office/drawing/2014/main" id="{3A1D9829-FE65-4759-B36B-5C9B7FF3AED9}"/>
                </a:ext>
              </a:extLst>
            </p:cNvPr>
            <p:cNvSpPr/>
            <p:nvPr/>
          </p:nvSpPr>
          <p:spPr>
            <a:xfrm>
              <a:off x="10991656" y="3376585"/>
              <a:ext cx="1499" cy="74"/>
            </a:xfrm>
            <a:custGeom>
              <a:avLst/>
              <a:gdLst>
                <a:gd name="connsiteX0" fmla="*/ 0 w 1499"/>
                <a:gd name="connsiteY0" fmla="*/ 75 h 74"/>
                <a:gd name="connsiteX1" fmla="*/ 0 w 1499"/>
                <a:gd name="connsiteY1" fmla="*/ 75 h 74"/>
                <a:gd name="connsiteX2" fmla="*/ 1500 w 1499"/>
                <a:gd name="connsiteY2" fmla="*/ 75 h 74"/>
                <a:gd name="connsiteX3" fmla="*/ 0 w 1499"/>
                <a:gd name="connsiteY3" fmla="*/ 75 h 74"/>
              </a:gdLst>
              <a:ahLst/>
              <a:cxnLst>
                <a:cxn ang="0">
                  <a:pos x="connsiteX0" y="connsiteY0"/>
                </a:cxn>
                <a:cxn ang="0">
                  <a:pos x="connsiteX1" y="connsiteY1"/>
                </a:cxn>
                <a:cxn ang="0">
                  <a:pos x="connsiteX2" y="connsiteY2"/>
                </a:cxn>
                <a:cxn ang="0">
                  <a:pos x="connsiteX3" y="connsiteY3"/>
                </a:cxn>
              </a:cxnLst>
              <a:rect l="l" t="t" r="r" b="b"/>
              <a:pathLst>
                <a:path w="1499" h="74">
                  <a:moveTo>
                    <a:pt x="0" y="75"/>
                  </a:moveTo>
                  <a:lnTo>
                    <a:pt x="0" y="75"/>
                  </a:lnTo>
                  <a:cubicBezTo>
                    <a:pt x="500" y="13"/>
                    <a:pt x="1000" y="13"/>
                    <a:pt x="1500" y="75"/>
                  </a:cubicBezTo>
                  <a:cubicBezTo>
                    <a:pt x="1000" y="-25"/>
                    <a:pt x="500" y="-25"/>
                    <a:pt x="0" y="75"/>
                  </a:cubicBezTo>
                  <a:close/>
                </a:path>
              </a:pathLst>
            </a:custGeom>
            <a:solidFill>
              <a:srgbClr val="000000"/>
            </a:solidFill>
            <a:ln w="12483" cap="flat">
              <a:noFill/>
              <a:prstDash val="solid"/>
              <a:miter/>
            </a:ln>
          </p:spPr>
          <p:txBody>
            <a:bodyPr rtlCol="0" anchor="ctr"/>
            <a:lstStyle/>
            <a:p>
              <a:endParaRPr lang="en-US" dirty="0"/>
            </a:p>
          </p:txBody>
        </p:sp>
        <p:sp>
          <p:nvSpPr>
            <p:cNvPr id="1724" name="Freeform: Shape 1723">
              <a:extLst>
                <a:ext uri="{FF2B5EF4-FFF2-40B4-BE49-F238E27FC236}">
                  <a16:creationId xmlns:a16="http://schemas.microsoft.com/office/drawing/2014/main" id="{6227FF58-C59E-4518-8299-CFDF76BAB72F}"/>
                </a:ext>
              </a:extLst>
            </p:cNvPr>
            <p:cNvSpPr/>
            <p:nvPr/>
          </p:nvSpPr>
          <p:spPr>
            <a:xfrm>
              <a:off x="10984534" y="3396402"/>
              <a:ext cx="14619" cy="21991"/>
            </a:xfrm>
            <a:custGeom>
              <a:avLst/>
              <a:gdLst>
                <a:gd name="connsiteX0" fmla="*/ 10370 w 14619"/>
                <a:gd name="connsiteY0" fmla="*/ 1000 h 21991"/>
                <a:gd name="connsiteX1" fmla="*/ 0 w 14619"/>
                <a:gd name="connsiteY1" fmla="*/ 6497 h 21991"/>
                <a:gd name="connsiteX2" fmla="*/ 2874 w 14619"/>
                <a:gd name="connsiteY2" fmla="*/ 8622 h 21991"/>
                <a:gd name="connsiteX3" fmla="*/ 11620 w 14619"/>
                <a:gd name="connsiteY3" fmla="*/ 18618 h 21991"/>
                <a:gd name="connsiteX4" fmla="*/ 14618 w 14619"/>
                <a:gd name="connsiteY4" fmla="*/ 21991 h 21991"/>
                <a:gd name="connsiteX5" fmla="*/ 14618 w 14619"/>
                <a:gd name="connsiteY5" fmla="*/ 8872 h 21991"/>
                <a:gd name="connsiteX6" fmla="*/ 11120 w 14619"/>
                <a:gd name="connsiteY6" fmla="*/ 0 h 21991"/>
                <a:gd name="connsiteX7" fmla="*/ 10370 w 14619"/>
                <a:gd name="connsiteY7" fmla="*/ 1000 h 2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9" h="21991">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w="12483" cap="flat">
              <a:noFill/>
              <a:prstDash val="solid"/>
              <a:miter/>
            </a:ln>
          </p:spPr>
          <p:txBody>
            <a:bodyPr rtlCol="0" anchor="ctr"/>
            <a:lstStyle/>
            <a:p>
              <a:endParaRPr lang="en-US" dirty="0"/>
            </a:p>
          </p:txBody>
        </p:sp>
        <p:sp>
          <p:nvSpPr>
            <p:cNvPr id="1725" name="Freeform: Shape 1724">
              <a:extLst>
                <a:ext uri="{FF2B5EF4-FFF2-40B4-BE49-F238E27FC236}">
                  <a16:creationId xmlns:a16="http://schemas.microsoft.com/office/drawing/2014/main" id="{E75BBE1B-4A89-4A61-ABFD-1C71F83AF8E3}"/>
                </a:ext>
              </a:extLst>
            </p:cNvPr>
            <p:cNvSpPr/>
            <p:nvPr/>
          </p:nvSpPr>
          <p:spPr>
            <a:xfrm>
              <a:off x="8581322" y="6543272"/>
              <a:ext cx="134941" cy="97711"/>
            </a:xfrm>
            <a:custGeom>
              <a:avLst/>
              <a:gdLst>
                <a:gd name="connsiteX0" fmla="*/ 122947 w 134941"/>
                <a:gd name="connsiteY0" fmla="*/ 14494 h 97711"/>
                <a:gd name="connsiteX1" fmla="*/ 127070 w 134941"/>
                <a:gd name="connsiteY1" fmla="*/ 0 h 97711"/>
                <a:gd name="connsiteX2" fmla="*/ 121447 w 134941"/>
                <a:gd name="connsiteY2" fmla="*/ 3374 h 97711"/>
                <a:gd name="connsiteX3" fmla="*/ 0 w 134941"/>
                <a:gd name="connsiteY3" fmla="*/ 74845 h 97711"/>
                <a:gd name="connsiteX4" fmla="*/ 1499 w 134941"/>
                <a:gd name="connsiteY4" fmla="*/ 90089 h 97711"/>
                <a:gd name="connsiteX5" fmla="*/ 2249 w 134941"/>
                <a:gd name="connsiteY5" fmla="*/ 97711 h 97711"/>
                <a:gd name="connsiteX6" fmla="*/ 134942 w 134941"/>
                <a:gd name="connsiteY6" fmla="*/ 19493 h 97711"/>
                <a:gd name="connsiteX7" fmla="*/ 123609 w 134941"/>
                <a:gd name="connsiteY7" fmla="*/ 16094 h 97711"/>
                <a:gd name="connsiteX8" fmla="*/ 122947 w 134941"/>
                <a:gd name="connsiteY8" fmla="*/ 14494 h 9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941" h="97711">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w="12483" cap="flat">
              <a:noFill/>
              <a:prstDash val="solid"/>
              <a:miter/>
            </a:ln>
          </p:spPr>
          <p:txBody>
            <a:bodyPr rtlCol="0" anchor="ctr"/>
            <a:lstStyle/>
            <a:p>
              <a:endParaRPr lang="en-US" dirty="0"/>
            </a:p>
          </p:txBody>
        </p:sp>
        <p:sp>
          <p:nvSpPr>
            <p:cNvPr id="1726" name="Freeform: Shape 1725">
              <a:extLst>
                <a:ext uri="{FF2B5EF4-FFF2-40B4-BE49-F238E27FC236}">
                  <a16:creationId xmlns:a16="http://schemas.microsoft.com/office/drawing/2014/main" id="{2B62E651-5F11-408F-BC65-049F2611A553}"/>
                </a:ext>
              </a:extLst>
            </p:cNvPr>
            <p:cNvSpPr/>
            <p:nvPr/>
          </p:nvSpPr>
          <p:spPr>
            <a:xfrm>
              <a:off x="9413088" y="6065463"/>
              <a:ext cx="114200" cy="75595"/>
            </a:xfrm>
            <a:custGeom>
              <a:avLst/>
              <a:gdLst>
                <a:gd name="connsiteX0" fmla="*/ 102206 w 114200"/>
                <a:gd name="connsiteY0" fmla="*/ 14494 h 75595"/>
                <a:gd name="connsiteX1" fmla="*/ 106329 w 114200"/>
                <a:gd name="connsiteY1" fmla="*/ 0 h 75595"/>
                <a:gd name="connsiteX2" fmla="*/ 95958 w 114200"/>
                <a:gd name="connsiteY2" fmla="*/ 6122 h 75595"/>
                <a:gd name="connsiteX3" fmla="*/ 7122 w 114200"/>
                <a:gd name="connsiteY3" fmla="*/ 58477 h 75595"/>
                <a:gd name="connsiteX4" fmla="*/ 750 w 114200"/>
                <a:gd name="connsiteY4" fmla="*/ 62225 h 75595"/>
                <a:gd name="connsiteX5" fmla="*/ 0 w 114200"/>
                <a:gd name="connsiteY5" fmla="*/ 62975 h 75595"/>
                <a:gd name="connsiteX6" fmla="*/ 11070 w 114200"/>
                <a:gd name="connsiteY6" fmla="*/ 64187 h 75595"/>
                <a:gd name="connsiteX7" fmla="*/ 11620 w 114200"/>
                <a:gd name="connsiteY7" fmla="*/ 64974 h 75595"/>
                <a:gd name="connsiteX8" fmla="*/ 18867 w 114200"/>
                <a:gd name="connsiteY8" fmla="*/ 75595 h 75595"/>
                <a:gd name="connsiteX9" fmla="*/ 114201 w 114200"/>
                <a:gd name="connsiteY9" fmla="*/ 19492 h 75595"/>
                <a:gd name="connsiteX10" fmla="*/ 102868 w 114200"/>
                <a:gd name="connsiteY10" fmla="*/ 16094 h 75595"/>
                <a:gd name="connsiteX11" fmla="*/ 102206 w 114200"/>
                <a:gd name="connsiteY11" fmla="*/ 14494 h 7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200" h="75595">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w="12483" cap="flat">
              <a:noFill/>
              <a:prstDash val="solid"/>
              <a:miter/>
            </a:ln>
          </p:spPr>
          <p:txBody>
            <a:bodyPr rtlCol="0" anchor="ctr"/>
            <a:lstStyle/>
            <a:p>
              <a:endParaRPr lang="en-US" dirty="0"/>
            </a:p>
          </p:txBody>
        </p:sp>
        <p:sp>
          <p:nvSpPr>
            <p:cNvPr id="1727" name="Freeform: Shape 1726">
              <a:extLst>
                <a:ext uri="{FF2B5EF4-FFF2-40B4-BE49-F238E27FC236}">
                  <a16:creationId xmlns:a16="http://schemas.microsoft.com/office/drawing/2014/main" id="{7F00AFB1-981D-41BC-A02A-D1E54CC7791C}"/>
                </a:ext>
              </a:extLst>
            </p:cNvPr>
            <p:cNvSpPr/>
            <p:nvPr/>
          </p:nvSpPr>
          <p:spPr>
            <a:xfrm>
              <a:off x="9409465" y="6141558"/>
              <a:ext cx="874" cy="1874"/>
            </a:xfrm>
            <a:custGeom>
              <a:avLst/>
              <a:gdLst>
                <a:gd name="connsiteX0" fmla="*/ 874 w 874"/>
                <a:gd name="connsiteY0" fmla="*/ 1874 h 1874"/>
                <a:gd name="connsiteX1" fmla="*/ 0 w 874"/>
                <a:gd name="connsiteY1" fmla="*/ 0 h 1874"/>
                <a:gd name="connsiteX2" fmla="*/ 0 w 874"/>
                <a:gd name="connsiteY2" fmla="*/ 875 h 1874"/>
                <a:gd name="connsiteX3" fmla="*/ 874 w 874"/>
                <a:gd name="connsiteY3" fmla="*/ 1874 h 1874"/>
              </a:gdLst>
              <a:ahLst/>
              <a:cxnLst>
                <a:cxn ang="0">
                  <a:pos x="connsiteX0" y="connsiteY0"/>
                </a:cxn>
                <a:cxn ang="0">
                  <a:pos x="connsiteX1" y="connsiteY1"/>
                </a:cxn>
                <a:cxn ang="0">
                  <a:pos x="connsiteX2" y="connsiteY2"/>
                </a:cxn>
                <a:cxn ang="0">
                  <a:pos x="connsiteX3" y="connsiteY3"/>
                </a:cxn>
              </a:cxnLst>
              <a:rect l="l" t="t" r="r" b="b"/>
              <a:pathLst>
                <a:path w="874" h="1874">
                  <a:moveTo>
                    <a:pt x="874" y="1874"/>
                  </a:moveTo>
                  <a:lnTo>
                    <a:pt x="0" y="0"/>
                  </a:lnTo>
                  <a:cubicBezTo>
                    <a:pt x="0" y="0"/>
                    <a:pt x="0" y="625"/>
                    <a:pt x="0" y="875"/>
                  </a:cubicBezTo>
                  <a:cubicBezTo>
                    <a:pt x="0" y="1125"/>
                    <a:pt x="750" y="1499"/>
                    <a:pt x="874" y="1874"/>
                  </a:cubicBezTo>
                  <a:close/>
                </a:path>
              </a:pathLst>
            </a:custGeom>
            <a:solidFill>
              <a:srgbClr val="000000"/>
            </a:solidFill>
            <a:ln w="12483" cap="flat">
              <a:noFill/>
              <a:prstDash val="solid"/>
              <a:miter/>
            </a:ln>
          </p:spPr>
          <p:txBody>
            <a:bodyPr rtlCol="0" anchor="ctr"/>
            <a:lstStyle/>
            <a:p>
              <a:endParaRPr lang="en-US" dirty="0"/>
            </a:p>
          </p:txBody>
        </p:sp>
        <p:sp>
          <p:nvSpPr>
            <p:cNvPr id="1728" name="Freeform: Shape 1727">
              <a:extLst>
                <a:ext uri="{FF2B5EF4-FFF2-40B4-BE49-F238E27FC236}">
                  <a16:creationId xmlns:a16="http://schemas.microsoft.com/office/drawing/2014/main" id="{74041B98-826A-4D84-8D39-810E2CB240E3}"/>
                </a:ext>
              </a:extLst>
            </p:cNvPr>
            <p:cNvSpPr/>
            <p:nvPr/>
          </p:nvSpPr>
          <p:spPr>
            <a:xfrm>
              <a:off x="7803409" y="4979022"/>
              <a:ext cx="33360" cy="31487"/>
            </a:xfrm>
            <a:custGeom>
              <a:avLst/>
              <a:gdLst>
                <a:gd name="connsiteX0" fmla="*/ 0 w 33360"/>
                <a:gd name="connsiteY0" fmla="*/ 13869 h 31487"/>
                <a:gd name="connsiteX1" fmla="*/ 4373 w 33360"/>
                <a:gd name="connsiteY1" fmla="*/ 20492 h 31487"/>
                <a:gd name="connsiteX2" fmla="*/ 11495 w 33360"/>
                <a:gd name="connsiteY2" fmla="*/ 31487 h 31487"/>
                <a:gd name="connsiteX3" fmla="*/ 33361 w 33360"/>
                <a:gd name="connsiteY3" fmla="*/ 19867 h 31487"/>
                <a:gd name="connsiteX4" fmla="*/ 21666 w 33360"/>
                <a:gd name="connsiteY4" fmla="*/ 16418 h 31487"/>
                <a:gd name="connsiteX5" fmla="*/ 20866 w 33360"/>
                <a:gd name="connsiteY5" fmla="*/ 14369 h 31487"/>
                <a:gd name="connsiteX6" fmla="*/ 25489 w 33360"/>
                <a:gd name="connsiteY6" fmla="*/ 0 h 31487"/>
                <a:gd name="connsiteX7" fmla="*/ 24864 w 33360"/>
                <a:gd name="connsiteY7" fmla="*/ 0 h 31487"/>
                <a:gd name="connsiteX8" fmla="*/ 21866 w 33360"/>
                <a:gd name="connsiteY8" fmla="*/ 162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60" h="31487">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w="12483" cap="flat">
              <a:noFill/>
              <a:prstDash val="solid"/>
              <a:miter/>
            </a:ln>
          </p:spPr>
          <p:txBody>
            <a:bodyPr rtlCol="0" anchor="ctr"/>
            <a:lstStyle/>
            <a:p>
              <a:endParaRPr lang="en-US" dirty="0"/>
            </a:p>
          </p:txBody>
        </p:sp>
        <p:sp>
          <p:nvSpPr>
            <p:cNvPr id="1729" name="Freeform: Shape 1728">
              <a:extLst>
                <a:ext uri="{FF2B5EF4-FFF2-40B4-BE49-F238E27FC236}">
                  <a16:creationId xmlns:a16="http://schemas.microsoft.com/office/drawing/2014/main" id="{F768CCB8-6F2F-4B55-A916-E10695CFEB0F}"/>
                </a:ext>
              </a:extLst>
            </p:cNvPr>
            <p:cNvSpPr/>
            <p:nvPr/>
          </p:nvSpPr>
          <p:spPr>
            <a:xfrm>
              <a:off x="8563955" y="5911123"/>
              <a:ext cx="35828" cy="33637"/>
            </a:xfrm>
            <a:custGeom>
              <a:avLst/>
              <a:gdLst>
                <a:gd name="connsiteX0" fmla="*/ 22740 w 35828"/>
                <a:gd name="connsiteY0" fmla="*/ 1026 h 33637"/>
                <a:gd name="connsiteX1" fmla="*/ 16993 w 35828"/>
                <a:gd name="connsiteY1" fmla="*/ 4275 h 33637"/>
                <a:gd name="connsiteX2" fmla="*/ 11120 w 35828"/>
                <a:gd name="connsiteY2" fmla="*/ 7648 h 33637"/>
                <a:gd name="connsiteX3" fmla="*/ 0 w 35828"/>
                <a:gd name="connsiteY3" fmla="*/ 14021 h 33637"/>
                <a:gd name="connsiteX4" fmla="*/ 0 w 35828"/>
                <a:gd name="connsiteY4" fmla="*/ 14021 h 33637"/>
                <a:gd name="connsiteX5" fmla="*/ 11495 w 35828"/>
                <a:gd name="connsiteY5" fmla="*/ 16832 h 33637"/>
                <a:gd name="connsiteX6" fmla="*/ 12495 w 35828"/>
                <a:gd name="connsiteY6" fmla="*/ 19269 h 33637"/>
                <a:gd name="connsiteX7" fmla="*/ 8246 w 35828"/>
                <a:gd name="connsiteY7" fmla="*/ 33638 h 33637"/>
                <a:gd name="connsiteX8" fmla="*/ 8246 w 35828"/>
                <a:gd name="connsiteY8" fmla="*/ 33638 h 33637"/>
                <a:gd name="connsiteX9" fmla="*/ 31361 w 35828"/>
                <a:gd name="connsiteY9" fmla="*/ 20518 h 33637"/>
                <a:gd name="connsiteX10" fmla="*/ 31361 w 35828"/>
                <a:gd name="connsiteY10" fmla="*/ 20518 h 33637"/>
                <a:gd name="connsiteX11" fmla="*/ 32861 w 35828"/>
                <a:gd name="connsiteY11" fmla="*/ 19144 h 33637"/>
                <a:gd name="connsiteX12" fmla="*/ 34110 w 35828"/>
                <a:gd name="connsiteY12" fmla="*/ 17894 h 33637"/>
                <a:gd name="connsiteX13" fmla="*/ 34985 w 35828"/>
                <a:gd name="connsiteY13" fmla="*/ 16145 h 33637"/>
                <a:gd name="connsiteX14" fmla="*/ 35735 w 35828"/>
                <a:gd name="connsiteY14" fmla="*/ 14396 h 33637"/>
                <a:gd name="connsiteX15" fmla="*/ 35735 w 35828"/>
                <a:gd name="connsiteY15" fmla="*/ 12397 h 33637"/>
                <a:gd name="connsiteX16" fmla="*/ 35735 w 35828"/>
                <a:gd name="connsiteY16" fmla="*/ 10147 h 33637"/>
                <a:gd name="connsiteX17" fmla="*/ 34985 w 35828"/>
                <a:gd name="connsiteY17" fmla="*/ 6274 h 33637"/>
                <a:gd name="connsiteX18" fmla="*/ 24564 w 35828"/>
                <a:gd name="connsiteY18" fmla="*/ 301 h 33637"/>
                <a:gd name="connsiteX19" fmla="*/ 22740 w 35828"/>
                <a:gd name="connsiteY19" fmla="*/ 1026 h 3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28" h="33637">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w="12483" cap="flat">
              <a:noFill/>
              <a:prstDash val="solid"/>
              <a:miter/>
            </a:ln>
          </p:spPr>
          <p:txBody>
            <a:bodyPr rtlCol="0" anchor="ctr"/>
            <a:lstStyle/>
            <a:p>
              <a:endParaRPr lang="en-US" dirty="0"/>
            </a:p>
          </p:txBody>
        </p:sp>
        <p:sp>
          <p:nvSpPr>
            <p:cNvPr id="1730" name="Freeform: Shape 1729">
              <a:extLst>
                <a:ext uri="{FF2B5EF4-FFF2-40B4-BE49-F238E27FC236}">
                  <a16:creationId xmlns:a16="http://schemas.microsoft.com/office/drawing/2014/main" id="{8634D3C5-194F-4417-A0E4-DCC9415EC69B}"/>
                </a:ext>
              </a:extLst>
            </p:cNvPr>
            <p:cNvSpPr/>
            <p:nvPr/>
          </p:nvSpPr>
          <p:spPr>
            <a:xfrm>
              <a:off x="7693034" y="6418073"/>
              <a:ext cx="10792" cy="47106"/>
            </a:xfrm>
            <a:custGeom>
              <a:avLst/>
              <a:gdLst>
                <a:gd name="connsiteX0" fmla="*/ 2921 w 10792"/>
                <a:gd name="connsiteY0" fmla="*/ 2124 h 47106"/>
                <a:gd name="connsiteX1" fmla="*/ 1671 w 10792"/>
                <a:gd name="connsiteY1" fmla="*/ 3499 h 47106"/>
                <a:gd name="connsiteX2" fmla="*/ 797 w 10792"/>
                <a:gd name="connsiteY2" fmla="*/ 5248 h 47106"/>
                <a:gd name="connsiteX3" fmla="*/ 47 w 10792"/>
                <a:gd name="connsiteY3" fmla="*/ 7122 h 47106"/>
                <a:gd name="connsiteX4" fmla="*/ 47 w 10792"/>
                <a:gd name="connsiteY4" fmla="*/ 9122 h 47106"/>
                <a:gd name="connsiteX5" fmla="*/ 47 w 10792"/>
                <a:gd name="connsiteY5" fmla="*/ 11245 h 47106"/>
                <a:gd name="connsiteX6" fmla="*/ 47 w 10792"/>
                <a:gd name="connsiteY6" fmla="*/ 11745 h 47106"/>
                <a:gd name="connsiteX7" fmla="*/ 1296 w 10792"/>
                <a:gd name="connsiteY7" fmla="*/ 21242 h 47106"/>
                <a:gd name="connsiteX8" fmla="*/ 2546 w 10792"/>
                <a:gd name="connsiteY8" fmla="*/ 29738 h 47106"/>
                <a:gd name="connsiteX9" fmla="*/ 5045 w 10792"/>
                <a:gd name="connsiteY9" fmla="*/ 47106 h 47106"/>
                <a:gd name="connsiteX10" fmla="*/ 10792 w 10792"/>
                <a:gd name="connsiteY10" fmla="*/ 35361 h 47106"/>
                <a:gd name="connsiteX11" fmla="*/ 9668 w 10792"/>
                <a:gd name="connsiteY11" fmla="*/ 27864 h 47106"/>
                <a:gd name="connsiteX12" fmla="*/ 6919 w 10792"/>
                <a:gd name="connsiteY12" fmla="*/ 7872 h 47106"/>
                <a:gd name="connsiteX13" fmla="*/ 5794 w 10792"/>
                <a:gd name="connsiteY13" fmla="*/ 0 h 47106"/>
                <a:gd name="connsiteX14" fmla="*/ 4545 w 10792"/>
                <a:gd name="connsiteY14" fmla="*/ 0 h 47106"/>
                <a:gd name="connsiteX15" fmla="*/ 2921 w 10792"/>
                <a:gd name="connsiteY15" fmla="*/ 2124 h 4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47106">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w="12483" cap="flat">
              <a:noFill/>
              <a:prstDash val="solid"/>
              <a:miter/>
            </a:ln>
          </p:spPr>
          <p:txBody>
            <a:bodyPr rtlCol="0" anchor="ctr"/>
            <a:lstStyle/>
            <a:p>
              <a:endParaRPr lang="en-US" dirty="0"/>
            </a:p>
          </p:txBody>
        </p:sp>
        <p:sp>
          <p:nvSpPr>
            <p:cNvPr id="1731" name="Freeform: Shape 1730">
              <a:extLst>
                <a:ext uri="{FF2B5EF4-FFF2-40B4-BE49-F238E27FC236}">
                  <a16:creationId xmlns:a16="http://schemas.microsoft.com/office/drawing/2014/main" id="{92F5B043-A45E-41DD-9517-105048E289BD}"/>
                </a:ext>
              </a:extLst>
            </p:cNvPr>
            <p:cNvSpPr/>
            <p:nvPr/>
          </p:nvSpPr>
          <p:spPr>
            <a:xfrm>
              <a:off x="7738603" y="6715079"/>
              <a:ext cx="3331" cy="2748"/>
            </a:xfrm>
            <a:custGeom>
              <a:avLst/>
              <a:gdLst>
                <a:gd name="connsiteX0" fmla="*/ 1083 w 3331"/>
                <a:gd name="connsiteY0" fmla="*/ 2124 h 2748"/>
                <a:gd name="connsiteX1" fmla="*/ 1083 w 3331"/>
                <a:gd name="connsiteY1" fmla="*/ 2124 h 2748"/>
                <a:gd name="connsiteX2" fmla="*/ 333 w 3331"/>
                <a:gd name="connsiteY2" fmla="*/ 2124 h 2748"/>
                <a:gd name="connsiteX3" fmla="*/ 333 w 3331"/>
                <a:gd name="connsiteY3" fmla="*/ 2749 h 2748"/>
                <a:gd name="connsiteX4" fmla="*/ 3332 w 3331"/>
                <a:gd name="connsiteY4" fmla="*/ 1000 h 2748"/>
                <a:gd name="connsiteX5" fmla="*/ 3332 w 3331"/>
                <a:gd name="connsiteY5" fmla="*/ 0 h 2748"/>
                <a:gd name="connsiteX6" fmla="*/ 1083 w 3331"/>
                <a:gd name="connsiteY6" fmla="*/ 2124 h 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1" h="2748">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w="12483" cap="flat">
              <a:noFill/>
              <a:prstDash val="solid"/>
              <a:miter/>
            </a:ln>
          </p:spPr>
          <p:txBody>
            <a:bodyPr rtlCol="0" anchor="ctr"/>
            <a:lstStyle/>
            <a:p>
              <a:endParaRPr lang="en-US" dirty="0"/>
            </a:p>
          </p:txBody>
        </p:sp>
        <p:sp>
          <p:nvSpPr>
            <p:cNvPr id="1732" name="Freeform: Shape 1731">
              <a:extLst>
                <a:ext uri="{FF2B5EF4-FFF2-40B4-BE49-F238E27FC236}">
                  <a16:creationId xmlns:a16="http://schemas.microsoft.com/office/drawing/2014/main" id="{1149227B-0976-4B79-893B-45492EAC057F}"/>
                </a:ext>
              </a:extLst>
            </p:cNvPr>
            <p:cNvSpPr/>
            <p:nvPr/>
          </p:nvSpPr>
          <p:spPr>
            <a:xfrm>
              <a:off x="7465211" y="6704583"/>
              <a:ext cx="274475" cy="165544"/>
            </a:xfrm>
            <a:custGeom>
              <a:avLst/>
              <a:gdLst>
                <a:gd name="connsiteX0" fmla="*/ 261981 w 274475"/>
                <a:gd name="connsiteY0" fmla="*/ 10496 h 165544"/>
                <a:gd name="connsiteX1" fmla="*/ 255733 w 274475"/>
                <a:gd name="connsiteY1" fmla="*/ 0 h 165544"/>
                <a:gd name="connsiteX2" fmla="*/ 4217 w 274475"/>
                <a:gd name="connsiteY2" fmla="*/ 145192 h 165544"/>
                <a:gd name="connsiteX3" fmla="*/ 4217 w 274475"/>
                <a:gd name="connsiteY3" fmla="*/ 145192 h 165544"/>
                <a:gd name="connsiteX4" fmla="*/ 2718 w 274475"/>
                <a:gd name="connsiteY4" fmla="*/ 146567 h 165544"/>
                <a:gd name="connsiteX5" fmla="*/ 1593 w 274475"/>
                <a:gd name="connsiteY5" fmla="*/ 147941 h 165544"/>
                <a:gd name="connsiteX6" fmla="*/ 718 w 274475"/>
                <a:gd name="connsiteY6" fmla="*/ 149690 h 165544"/>
                <a:gd name="connsiteX7" fmla="*/ 94 w 274475"/>
                <a:gd name="connsiteY7" fmla="*/ 151565 h 165544"/>
                <a:gd name="connsiteX8" fmla="*/ 94 w 274475"/>
                <a:gd name="connsiteY8" fmla="*/ 153564 h 165544"/>
                <a:gd name="connsiteX9" fmla="*/ 94 w 274475"/>
                <a:gd name="connsiteY9" fmla="*/ 155813 h 165544"/>
                <a:gd name="connsiteX10" fmla="*/ 843 w 274475"/>
                <a:gd name="connsiteY10" fmla="*/ 159186 h 165544"/>
                <a:gd name="connsiteX11" fmla="*/ 10989 w 274475"/>
                <a:gd name="connsiteY11" fmla="*/ 165297 h 165544"/>
                <a:gd name="connsiteX12" fmla="*/ 13338 w 274475"/>
                <a:gd name="connsiteY12" fmla="*/ 164310 h 165544"/>
                <a:gd name="connsiteX13" fmla="*/ 13338 w 274475"/>
                <a:gd name="connsiteY13" fmla="*/ 164310 h 165544"/>
                <a:gd name="connsiteX14" fmla="*/ 16212 w 274475"/>
                <a:gd name="connsiteY14" fmla="*/ 162685 h 165544"/>
                <a:gd name="connsiteX15" fmla="*/ 19585 w 274475"/>
                <a:gd name="connsiteY15" fmla="*/ 160686 h 165544"/>
                <a:gd name="connsiteX16" fmla="*/ 274475 w 274475"/>
                <a:gd name="connsiteY16" fmla="*/ 13495 h 165544"/>
                <a:gd name="connsiteX17" fmla="*/ 274475 w 274475"/>
                <a:gd name="connsiteY17" fmla="*/ 12870 h 165544"/>
                <a:gd name="connsiteX18" fmla="*/ 263355 w 274475"/>
                <a:gd name="connsiteY18" fmla="*/ 12508 h 165544"/>
                <a:gd name="connsiteX19" fmla="*/ 261981 w 274475"/>
                <a:gd name="connsiteY19" fmla="*/ 10496 h 16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4475" h="165544">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w="12483" cap="flat">
              <a:noFill/>
              <a:prstDash val="solid"/>
              <a:miter/>
            </a:ln>
          </p:spPr>
          <p:txBody>
            <a:bodyPr rtlCol="0" anchor="ctr"/>
            <a:lstStyle/>
            <a:p>
              <a:endParaRPr lang="en-US" dirty="0"/>
            </a:p>
          </p:txBody>
        </p:sp>
        <p:sp>
          <p:nvSpPr>
            <p:cNvPr id="1733" name="Freeform: Shape 1732">
              <a:extLst>
                <a:ext uri="{FF2B5EF4-FFF2-40B4-BE49-F238E27FC236}">
                  <a16:creationId xmlns:a16="http://schemas.microsoft.com/office/drawing/2014/main" id="{B962B387-7E92-4D61-A431-364556C62DDB}"/>
                </a:ext>
              </a:extLst>
            </p:cNvPr>
            <p:cNvSpPr/>
            <p:nvPr/>
          </p:nvSpPr>
          <p:spPr>
            <a:xfrm>
              <a:off x="7739686" y="6715829"/>
              <a:ext cx="874" cy="1374"/>
            </a:xfrm>
            <a:custGeom>
              <a:avLst/>
              <a:gdLst>
                <a:gd name="connsiteX0" fmla="*/ 875 w 874"/>
                <a:gd name="connsiteY0" fmla="*/ 0 h 1374"/>
                <a:gd name="connsiteX1" fmla="*/ 875 w 874"/>
                <a:gd name="connsiteY1" fmla="*/ 0 h 1374"/>
                <a:gd name="connsiteX2" fmla="*/ 0 w 874"/>
                <a:gd name="connsiteY2" fmla="*/ 1374 h 1374"/>
                <a:gd name="connsiteX3" fmla="*/ 875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0"/>
                  </a:moveTo>
                  <a:lnTo>
                    <a:pt x="875" y="0"/>
                  </a:lnTo>
                  <a:lnTo>
                    <a:pt x="0" y="1374"/>
                  </a:lnTo>
                  <a:cubicBezTo>
                    <a:pt x="350" y="962"/>
                    <a:pt x="650" y="500"/>
                    <a:pt x="875" y="0"/>
                  </a:cubicBezTo>
                  <a:close/>
                </a:path>
              </a:pathLst>
            </a:custGeom>
            <a:solidFill>
              <a:srgbClr val="000000"/>
            </a:solidFill>
            <a:ln w="12483" cap="flat">
              <a:noFill/>
              <a:prstDash val="solid"/>
              <a:miter/>
            </a:ln>
          </p:spPr>
          <p:txBody>
            <a:bodyPr rtlCol="0" anchor="ctr"/>
            <a:lstStyle/>
            <a:p>
              <a:endParaRPr lang="en-US" dirty="0"/>
            </a:p>
          </p:txBody>
        </p:sp>
        <p:sp>
          <p:nvSpPr>
            <p:cNvPr id="1734" name="Freeform: Shape 1733">
              <a:extLst>
                <a:ext uri="{FF2B5EF4-FFF2-40B4-BE49-F238E27FC236}">
                  <a16:creationId xmlns:a16="http://schemas.microsoft.com/office/drawing/2014/main" id="{BD7B0ED8-4588-446F-90EA-D6CD54DC08B5}"/>
                </a:ext>
              </a:extLst>
            </p:cNvPr>
            <p:cNvSpPr/>
            <p:nvPr/>
          </p:nvSpPr>
          <p:spPr>
            <a:xfrm>
              <a:off x="10979411" y="3424766"/>
              <a:ext cx="4373" cy="5997"/>
            </a:xfrm>
            <a:custGeom>
              <a:avLst/>
              <a:gdLst>
                <a:gd name="connsiteX0" fmla="*/ 2874 w 4373"/>
                <a:gd name="connsiteY0" fmla="*/ 4248 h 5997"/>
                <a:gd name="connsiteX1" fmla="*/ 4373 w 4373"/>
                <a:gd name="connsiteY1" fmla="*/ 5998 h 5997"/>
                <a:gd name="connsiteX2" fmla="*/ 1874 w 4373"/>
                <a:gd name="connsiteY2" fmla="*/ 0 h 5997"/>
                <a:gd name="connsiteX3" fmla="*/ 0 w 4373"/>
                <a:gd name="connsiteY3" fmla="*/ 1000 h 5997"/>
              </a:gdLst>
              <a:ahLst/>
              <a:cxnLst>
                <a:cxn ang="0">
                  <a:pos x="connsiteX0" y="connsiteY0"/>
                </a:cxn>
                <a:cxn ang="0">
                  <a:pos x="connsiteX1" y="connsiteY1"/>
                </a:cxn>
                <a:cxn ang="0">
                  <a:pos x="connsiteX2" y="connsiteY2"/>
                </a:cxn>
                <a:cxn ang="0">
                  <a:pos x="connsiteX3" y="connsiteY3"/>
                </a:cxn>
              </a:cxnLst>
              <a:rect l="l" t="t" r="r" b="b"/>
              <a:pathLst>
                <a:path w="4373" h="5997">
                  <a:moveTo>
                    <a:pt x="2874" y="4248"/>
                  </a:moveTo>
                  <a:lnTo>
                    <a:pt x="4373" y="5998"/>
                  </a:lnTo>
                  <a:cubicBezTo>
                    <a:pt x="3024" y="4248"/>
                    <a:pt x="2162" y="2187"/>
                    <a:pt x="1874" y="0"/>
                  </a:cubicBezTo>
                  <a:lnTo>
                    <a:pt x="0" y="1000"/>
                  </a:lnTo>
                  <a:close/>
                </a:path>
              </a:pathLst>
            </a:custGeom>
            <a:solidFill>
              <a:srgbClr val="000000"/>
            </a:solidFill>
            <a:ln w="12483" cap="flat">
              <a:noFill/>
              <a:prstDash val="solid"/>
              <a:miter/>
            </a:ln>
          </p:spPr>
          <p:txBody>
            <a:bodyPr rtlCol="0" anchor="ctr"/>
            <a:lstStyle/>
            <a:p>
              <a:endParaRPr lang="en-US" dirty="0"/>
            </a:p>
          </p:txBody>
        </p:sp>
        <p:sp>
          <p:nvSpPr>
            <p:cNvPr id="1735" name="Freeform: Shape 1734">
              <a:extLst>
                <a:ext uri="{FF2B5EF4-FFF2-40B4-BE49-F238E27FC236}">
                  <a16:creationId xmlns:a16="http://schemas.microsoft.com/office/drawing/2014/main" id="{EE000113-D9A1-47FC-9C4E-47C074BEB806}"/>
                </a:ext>
              </a:extLst>
            </p:cNvPr>
            <p:cNvSpPr/>
            <p:nvPr/>
          </p:nvSpPr>
          <p:spPr>
            <a:xfrm>
              <a:off x="10987408" y="3405024"/>
              <a:ext cx="8746" cy="9996"/>
            </a:xfrm>
            <a:custGeom>
              <a:avLst/>
              <a:gdLst>
                <a:gd name="connsiteX0" fmla="*/ 2749 w 8746"/>
                <a:gd name="connsiteY0" fmla="*/ 7122 h 9996"/>
                <a:gd name="connsiteX1" fmla="*/ 8746 w 8746"/>
                <a:gd name="connsiteY1" fmla="*/ 9996 h 9996"/>
                <a:gd name="connsiteX2" fmla="*/ 0 w 8746"/>
                <a:gd name="connsiteY2" fmla="*/ 0 h 9996"/>
                <a:gd name="connsiteX3" fmla="*/ 1999 w 8746"/>
                <a:gd name="connsiteY3" fmla="*/ 3499 h 9996"/>
                <a:gd name="connsiteX4" fmla="*/ 2749 w 8746"/>
                <a:gd name="connsiteY4" fmla="*/ 7122 h 9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6" h="9996">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w="12483" cap="flat">
              <a:noFill/>
              <a:prstDash val="solid"/>
              <a:miter/>
            </a:ln>
          </p:spPr>
          <p:txBody>
            <a:bodyPr rtlCol="0" anchor="ctr"/>
            <a:lstStyle/>
            <a:p>
              <a:endParaRPr lang="en-US" dirty="0"/>
            </a:p>
          </p:txBody>
        </p:sp>
        <p:sp>
          <p:nvSpPr>
            <p:cNvPr id="1736" name="Freeform: Shape 1735">
              <a:extLst>
                <a:ext uri="{FF2B5EF4-FFF2-40B4-BE49-F238E27FC236}">
                  <a16:creationId xmlns:a16="http://schemas.microsoft.com/office/drawing/2014/main" id="{3072B27A-492F-4098-A609-ED8917184947}"/>
                </a:ext>
              </a:extLst>
            </p:cNvPr>
            <p:cNvSpPr/>
            <p:nvPr/>
          </p:nvSpPr>
          <p:spPr>
            <a:xfrm>
              <a:off x="10981285" y="3412146"/>
              <a:ext cx="240992" cy="275347"/>
            </a:xfrm>
            <a:custGeom>
              <a:avLst/>
              <a:gdLst>
                <a:gd name="connsiteX0" fmla="*/ 8871 w 240992"/>
                <a:gd name="connsiteY0" fmla="*/ 0 h 275347"/>
                <a:gd name="connsiteX1" fmla="*/ 3624 w 240992"/>
                <a:gd name="connsiteY1" fmla="*/ 10746 h 275347"/>
                <a:gd name="connsiteX2" fmla="*/ 0 w 240992"/>
                <a:gd name="connsiteY2" fmla="*/ 12620 h 275347"/>
                <a:gd name="connsiteX3" fmla="*/ 2499 w 240992"/>
                <a:gd name="connsiteY3" fmla="*/ 18617 h 275347"/>
                <a:gd name="connsiteX4" fmla="*/ 225902 w 240992"/>
                <a:gd name="connsiteY4" fmla="*/ 272266 h 275347"/>
                <a:gd name="connsiteX5" fmla="*/ 236935 w 240992"/>
                <a:gd name="connsiteY5" fmla="*/ 273728 h 275347"/>
                <a:gd name="connsiteX6" fmla="*/ 238397 w 240992"/>
                <a:gd name="connsiteY6" fmla="*/ 272266 h 275347"/>
                <a:gd name="connsiteX7" fmla="*/ 238397 w 240992"/>
                <a:gd name="connsiteY7" fmla="*/ 257022 h 275347"/>
                <a:gd name="connsiteX8" fmla="*/ 18117 w 240992"/>
                <a:gd name="connsiteY8" fmla="*/ 7122 h 275347"/>
                <a:gd name="connsiteX9" fmla="*/ 15118 w 240992"/>
                <a:gd name="connsiteY9" fmla="*/ 3748 h 275347"/>
                <a:gd name="connsiteX10" fmla="*/ 8871 w 240992"/>
                <a:gd name="connsiteY10" fmla="*/ 0 h 275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992" h="275347">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w="12483" cap="flat">
              <a:noFill/>
              <a:prstDash val="solid"/>
              <a:miter/>
            </a:ln>
          </p:spPr>
          <p:txBody>
            <a:bodyPr rtlCol="0" anchor="ctr"/>
            <a:lstStyle/>
            <a:p>
              <a:endParaRPr lang="en-US" dirty="0"/>
            </a:p>
          </p:txBody>
        </p:sp>
        <p:sp>
          <p:nvSpPr>
            <p:cNvPr id="1737" name="Freeform: Shape 1736">
              <a:extLst>
                <a:ext uri="{FF2B5EF4-FFF2-40B4-BE49-F238E27FC236}">
                  <a16:creationId xmlns:a16="http://schemas.microsoft.com/office/drawing/2014/main" id="{C8BF2DBB-905C-4275-94FE-C6AD574275A0}"/>
                </a:ext>
              </a:extLst>
            </p:cNvPr>
            <p:cNvSpPr/>
            <p:nvPr/>
          </p:nvSpPr>
          <p:spPr>
            <a:xfrm>
              <a:off x="10771001" y="3403025"/>
              <a:ext cx="218699" cy="134196"/>
            </a:xfrm>
            <a:custGeom>
              <a:avLst/>
              <a:gdLst>
                <a:gd name="connsiteX0" fmla="*/ 4873 w 218699"/>
                <a:gd name="connsiteY0" fmla="*/ 119827 h 134196"/>
                <a:gd name="connsiteX1" fmla="*/ 250 w 218699"/>
                <a:gd name="connsiteY1" fmla="*/ 134197 h 134196"/>
                <a:gd name="connsiteX2" fmla="*/ 207910 w 218699"/>
                <a:gd name="connsiteY2" fmla="*/ 22866 h 134196"/>
                <a:gd name="connsiteX3" fmla="*/ 207910 w 218699"/>
                <a:gd name="connsiteY3" fmla="*/ 22866 h 134196"/>
                <a:gd name="connsiteX4" fmla="*/ 209784 w 218699"/>
                <a:gd name="connsiteY4" fmla="*/ 21866 h 134196"/>
                <a:gd name="connsiteX5" fmla="*/ 213408 w 218699"/>
                <a:gd name="connsiteY5" fmla="*/ 19992 h 134196"/>
                <a:gd name="connsiteX6" fmla="*/ 218656 w 218699"/>
                <a:gd name="connsiteY6" fmla="*/ 9246 h 134196"/>
                <a:gd name="connsiteX7" fmla="*/ 217906 w 218699"/>
                <a:gd name="connsiteY7" fmla="*/ 5623 h 134196"/>
                <a:gd name="connsiteX8" fmla="*/ 215907 w 218699"/>
                <a:gd name="connsiteY8" fmla="*/ 2124 h 134196"/>
                <a:gd name="connsiteX9" fmla="*/ 213033 w 218699"/>
                <a:gd name="connsiteY9" fmla="*/ 0 h 134196"/>
                <a:gd name="connsiteX10" fmla="*/ 213033 w 218699"/>
                <a:gd name="connsiteY10" fmla="*/ 0 h 134196"/>
                <a:gd name="connsiteX11" fmla="*/ 0 w 218699"/>
                <a:gd name="connsiteY11" fmla="*/ 114080 h 134196"/>
                <a:gd name="connsiteX12" fmla="*/ 4873 w 218699"/>
                <a:gd name="connsiteY12" fmla="*/ 119827 h 13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699" h="134196">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w="12483" cap="flat">
              <a:noFill/>
              <a:prstDash val="solid"/>
              <a:miter/>
            </a:ln>
          </p:spPr>
          <p:txBody>
            <a:bodyPr rtlCol="0" anchor="ctr"/>
            <a:lstStyle/>
            <a:p>
              <a:endParaRPr lang="en-US" dirty="0"/>
            </a:p>
          </p:txBody>
        </p:sp>
        <p:sp>
          <p:nvSpPr>
            <p:cNvPr id="1738" name="Freeform: Shape 1737">
              <a:extLst>
                <a:ext uri="{FF2B5EF4-FFF2-40B4-BE49-F238E27FC236}">
                  <a16:creationId xmlns:a16="http://schemas.microsoft.com/office/drawing/2014/main" id="{C03BBFFD-3970-4B1D-BA4F-BDCD7FAAAE42}"/>
                </a:ext>
              </a:extLst>
            </p:cNvPr>
            <p:cNvSpPr/>
            <p:nvPr/>
          </p:nvSpPr>
          <p:spPr>
            <a:xfrm>
              <a:off x="10753259" y="3517229"/>
              <a:ext cx="23568" cy="22990"/>
            </a:xfrm>
            <a:custGeom>
              <a:avLst/>
              <a:gdLst>
                <a:gd name="connsiteX0" fmla="*/ 250 w 23568"/>
                <a:gd name="connsiteY0" fmla="*/ 9746 h 22990"/>
                <a:gd name="connsiteX1" fmla="*/ 1874 w 23568"/>
                <a:gd name="connsiteY1" fmla="*/ 10871 h 22990"/>
                <a:gd name="connsiteX2" fmla="*/ 2999 w 23568"/>
                <a:gd name="connsiteY2" fmla="*/ 11870 h 22990"/>
                <a:gd name="connsiteX3" fmla="*/ 12620 w 23568"/>
                <a:gd name="connsiteY3" fmla="*/ 22991 h 22990"/>
                <a:gd name="connsiteX4" fmla="*/ 18242 w 23568"/>
                <a:gd name="connsiteY4" fmla="*/ 19992 h 22990"/>
                <a:gd name="connsiteX5" fmla="*/ 22865 w 23568"/>
                <a:gd name="connsiteY5" fmla="*/ 5623 h 22990"/>
                <a:gd name="connsiteX6" fmla="*/ 17867 w 23568"/>
                <a:gd name="connsiteY6" fmla="*/ 0 h 22990"/>
                <a:gd name="connsiteX7" fmla="*/ 6372 w 23568"/>
                <a:gd name="connsiteY7" fmla="*/ 6123 h 22990"/>
                <a:gd name="connsiteX8" fmla="*/ 0 w 23568"/>
                <a:gd name="connsiteY8" fmla="*/ 9496 h 2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68" h="2299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w="12483" cap="flat">
              <a:noFill/>
              <a:prstDash val="solid"/>
              <a:miter/>
            </a:ln>
          </p:spPr>
          <p:txBody>
            <a:bodyPr rtlCol="0" anchor="ctr"/>
            <a:lstStyle/>
            <a:p>
              <a:endParaRPr lang="en-US" dirty="0"/>
            </a:p>
          </p:txBody>
        </p:sp>
        <p:sp>
          <p:nvSpPr>
            <p:cNvPr id="1739" name="Freeform: Shape 1738">
              <a:extLst>
                <a:ext uri="{FF2B5EF4-FFF2-40B4-BE49-F238E27FC236}">
                  <a16:creationId xmlns:a16="http://schemas.microsoft.com/office/drawing/2014/main" id="{73EA7614-1C41-4B0B-87BE-C5D2DF83D1B1}"/>
                </a:ext>
              </a:extLst>
            </p:cNvPr>
            <p:cNvSpPr/>
            <p:nvPr/>
          </p:nvSpPr>
          <p:spPr>
            <a:xfrm>
              <a:off x="11188196" y="4045144"/>
              <a:ext cx="86337" cy="102834"/>
            </a:xfrm>
            <a:custGeom>
              <a:avLst/>
              <a:gdLst>
                <a:gd name="connsiteX0" fmla="*/ 75967 w 86337"/>
                <a:gd name="connsiteY0" fmla="*/ 98086 h 102834"/>
                <a:gd name="connsiteX1" fmla="*/ 75967 w 86337"/>
                <a:gd name="connsiteY1" fmla="*/ 97087 h 102834"/>
                <a:gd name="connsiteX2" fmla="*/ 75967 w 86337"/>
                <a:gd name="connsiteY2" fmla="*/ 95712 h 102834"/>
                <a:gd name="connsiteX3" fmla="*/ 75967 w 86337"/>
                <a:gd name="connsiteY3" fmla="*/ 93338 h 102834"/>
                <a:gd name="connsiteX4" fmla="*/ 76967 w 86337"/>
                <a:gd name="connsiteY4" fmla="*/ 91464 h 102834"/>
                <a:gd name="connsiteX5" fmla="*/ 76967 w 86337"/>
                <a:gd name="connsiteY5" fmla="*/ 90214 h 102834"/>
                <a:gd name="connsiteX6" fmla="*/ 76967 w 86337"/>
                <a:gd name="connsiteY6" fmla="*/ 90214 h 102834"/>
                <a:gd name="connsiteX7" fmla="*/ 78591 w 86337"/>
                <a:gd name="connsiteY7" fmla="*/ 88964 h 102834"/>
                <a:gd name="connsiteX8" fmla="*/ 79965 w 86337"/>
                <a:gd name="connsiteY8" fmla="*/ 87965 h 102834"/>
                <a:gd name="connsiteX9" fmla="*/ 81465 w 86337"/>
                <a:gd name="connsiteY9" fmla="*/ 87965 h 102834"/>
                <a:gd name="connsiteX10" fmla="*/ 83464 w 86337"/>
                <a:gd name="connsiteY10" fmla="*/ 87965 h 102834"/>
                <a:gd name="connsiteX11" fmla="*/ 83464 w 86337"/>
                <a:gd name="connsiteY11" fmla="*/ 87965 h 102834"/>
                <a:gd name="connsiteX12" fmla="*/ 84713 w 86337"/>
                <a:gd name="connsiteY12" fmla="*/ 87965 h 102834"/>
                <a:gd name="connsiteX13" fmla="*/ 86338 w 86337"/>
                <a:gd name="connsiteY13" fmla="*/ 87965 h 102834"/>
                <a:gd name="connsiteX14" fmla="*/ 84089 w 86337"/>
                <a:gd name="connsiteY14" fmla="*/ 85341 h 102834"/>
                <a:gd name="connsiteX15" fmla="*/ 12495 w 86337"/>
                <a:gd name="connsiteY15" fmla="*/ 0 h 102834"/>
                <a:gd name="connsiteX16" fmla="*/ 12495 w 86337"/>
                <a:gd name="connsiteY16" fmla="*/ 15369 h 102834"/>
                <a:gd name="connsiteX17" fmla="*/ 1462 w 86337"/>
                <a:gd name="connsiteY17" fmla="*/ 16831 h 102834"/>
                <a:gd name="connsiteX18" fmla="*/ 0 w 86337"/>
                <a:gd name="connsiteY18" fmla="*/ 15369 h 102834"/>
                <a:gd name="connsiteX19" fmla="*/ 74968 w 86337"/>
                <a:gd name="connsiteY19" fmla="*/ 102834 h 10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6337" h="102834">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w="12483" cap="flat">
              <a:noFill/>
              <a:prstDash val="solid"/>
              <a:miter/>
            </a:ln>
          </p:spPr>
          <p:txBody>
            <a:bodyPr rtlCol="0" anchor="ctr"/>
            <a:lstStyle/>
            <a:p>
              <a:endParaRPr lang="en-US" dirty="0"/>
            </a:p>
          </p:txBody>
        </p:sp>
        <p:sp>
          <p:nvSpPr>
            <p:cNvPr id="1740" name="Freeform: Shape 1739">
              <a:extLst>
                <a:ext uri="{FF2B5EF4-FFF2-40B4-BE49-F238E27FC236}">
                  <a16:creationId xmlns:a16="http://schemas.microsoft.com/office/drawing/2014/main" id="{88078FB2-A839-4F48-8EA3-0513214E843F}"/>
                </a:ext>
              </a:extLst>
            </p:cNvPr>
            <p:cNvSpPr/>
            <p:nvPr/>
          </p:nvSpPr>
          <p:spPr>
            <a:xfrm>
              <a:off x="11264107" y="4141105"/>
              <a:ext cx="56" cy="2124"/>
            </a:xfrm>
            <a:custGeom>
              <a:avLst/>
              <a:gdLst>
                <a:gd name="connsiteX0" fmla="*/ 56 w 56"/>
                <a:gd name="connsiteY0" fmla="*/ 2124 h 2124"/>
                <a:gd name="connsiteX1" fmla="*/ 56 w 56"/>
                <a:gd name="connsiteY1" fmla="*/ 2124 h 2124"/>
                <a:gd name="connsiteX2" fmla="*/ 56 w 56"/>
                <a:gd name="connsiteY2" fmla="*/ 0 h 2124"/>
                <a:gd name="connsiteX3" fmla="*/ 56 w 56"/>
                <a:gd name="connsiteY3" fmla="*/ 1375 h 2124"/>
              </a:gdLst>
              <a:ahLst/>
              <a:cxnLst>
                <a:cxn ang="0">
                  <a:pos x="connsiteX0" y="connsiteY0"/>
                </a:cxn>
                <a:cxn ang="0">
                  <a:pos x="connsiteX1" y="connsiteY1"/>
                </a:cxn>
                <a:cxn ang="0">
                  <a:pos x="connsiteX2" y="connsiteY2"/>
                </a:cxn>
                <a:cxn ang="0">
                  <a:pos x="connsiteX3" y="connsiteY3"/>
                </a:cxn>
              </a:cxnLst>
              <a:rect l="l" t="t" r="r" b="b"/>
              <a:pathLst>
                <a:path w="56" h="2124">
                  <a:moveTo>
                    <a:pt x="56" y="2124"/>
                  </a:moveTo>
                  <a:lnTo>
                    <a:pt x="56" y="2124"/>
                  </a:lnTo>
                  <a:cubicBezTo>
                    <a:pt x="-19" y="1412"/>
                    <a:pt x="-19" y="712"/>
                    <a:pt x="56" y="0"/>
                  </a:cubicBezTo>
                  <a:cubicBezTo>
                    <a:pt x="-19" y="450"/>
                    <a:pt x="-19" y="925"/>
                    <a:pt x="56" y="1375"/>
                  </a:cubicBezTo>
                  <a:close/>
                </a:path>
              </a:pathLst>
            </a:custGeom>
            <a:solidFill>
              <a:srgbClr val="000000"/>
            </a:solidFill>
            <a:ln w="12483" cap="flat">
              <a:noFill/>
              <a:prstDash val="solid"/>
              <a:miter/>
            </a:ln>
          </p:spPr>
          <p:txBody>
            <a:bodyPr rtlCol="0" anchor="ctr"/>
            <a:lstStyle/>
            <a:p>
              <a:endParaRPr lang="en-US" dirty="0"/>
            </a:p>
          </p:txBody>
        </p:sp>
        <p:sp>
          <p:nvSpPr>
            <p:cNvPr id="1741" name="Freeform: Shape 1740">
              <a:extLst>
                <a:ext uri="{FF2B5EF4-FFF2-40B4-BE49-F238E27FC236}">
                  <a16:creationId xmlns:a16="http://schemas.microsoft.com/office/drawing/2014/main" id="{367E355E-5F42-4556-8E96-53351A9F4EE3}"/>
                </a:ext>
              </a:extLst>
            </p:cNvPr>
            <p:cNvSpPr/>
            <p:nvPr/>
          </p:nvSpPr>
          <p:spPr>
            <a:xfrm>
              <a:off x="11273409" y="4131678"/>
              <a:ext cx="1499" cy="56"/>
            </a:xfrm>
            <a:custGeom>
              <a:avLst/>
              <a:gdLst>
                <a:gd name="connsiteX0" fmla="*/ 0 w 1499"/>
                <a:gd name="connsiteY0" fmla="*/ 56 h 56"/>
                <a:gd name="connsiteX1" fmla="*/ 1499 w 1499"/>
                <a:gd name="connsiteY1" fmla="*/ 56 h 56"/>
                <a:gd name="connsiteX2" fmla="*/ 250 w 1499"/>
                <a:gd name="connsiteY2" fmla="*/ 56 h 56"/>
              </a:gdLst>
              <a:ahLst/>
              <a:cxnLst>
                <a:cxn ang="0">
                  <a:pos x="connsiteX0" y="connsiteY0"/>
                </a:cxn>
                <a:cxn ang="0">
                  <a:pos x="connsiteX1" y="connsiteY1"/>
                </a:cxn>
                <a:cxn ang="0">
                  <a:pos x="connsiteX2" y="connsiteY2"/>
                </a:cxn>
              </a:cxnLst>
              <a:rect l="l" t="t" r="r" b="b"/>
              <a:pathLst>
                <a:path w="1499" h="56">
                  <a:moveTo>
                    <a:pt x="0" y="56"/>
                  </a:moveTo>
                  <a:lnTo>
                    <a:pt x="1499" y="56"/>
                  </a:lnTo>
                  <a:cubicBezTo>
                    <a:pt x="1087" y="-19"/>
                    <a:pt x="662" y="-19"/>
                    <a:pt x="250" y="56"/>
                  </a:cubicBezTo>
                  <a:close/>
                </a:path>
              </a:pathLst>
            </a:custGeom>
            <a:solidFill>
              <a:srgbClr val="000000"/>
            </a:solidFill>
            <a:ln w="12483" cap="flat">
              <a:noFill/>
              <a:prstDash val="solid"/>
              <a:miter/>
            </a:ln>
          </p:spPr>
          <p:txBody>
            <a:bodyPr rtlCol="0" anchor="ctr"/>
            <a:lstStyle/>
            <a:p>
              <a:endParaRPr lang="en-US" dirty="0"/>
            </a:p>
          </p:txBody>
        </p:sp>
        <p:sp>
          <p:nvSpPr>
            <p:cNvPr id="1742" name="Freeform: Shape 1741">
              <a:extLst>
                <a:ext uri="{FF2B5EF4-FFF2-40B4-BE49-F238E27FC236}">
                  <a16:creationId xmlns:a16="http://schemas.microsoft.com/office/drawing/2014/main" id="{A705FD16-3B4F-490E-ABDE-BCCB18C7C98B}"/>
                </a:ext>
              </a:extLst>
            </p:cNvPr>
            <p:cNvSpPr/>
            <p:nvPr/>
          </p:nvSpPr>
          <p:spPr>
            <a:xfrm>
              <a:off x="11260818" y="4142480"/>
              <a:ext cx="19337" cy="71100"/>
            </a:xfrm>
            <a:custGeom>
              <a:avLst/>
              <a:gdLst>
                <a:gd name="connsiteX0" fmla="*/ 16464 w 19337"/>
                <a:gd name="connsiteY0" fmla="*/ 66598 h 71100"/>
                <a:gd name="connsiteX1" fmla="*/ 16464 w 19337"/>
                <a:gd name="connsiteY1" fmla="*/ 66598 h 71100"/>
                <a:gd name="connsiteX2" fmla="*/ 17339 w 19337"/>
                <a:gd name="connsiteY2" fmla="*/ 64849 h 71100"/>
                <a:gd name="connsiteX3" fmla="*/ 17339 w 19337"/>
                <a:gd name="connsiteY3" fmla="*/ 62725 h 71100"/>
                <a:gd name="connsiteX4" fmla="*/ 17339 w 19337"/>
                <a:gd name="connsiteY4" fmla="*/ 61351 h 71100"/>
                <a:gd name="connsiteX5" fmla="*/ 19338 w 19337"/>
                <a:gd name="connsiteY5" fmla="*/ 23866 h 71100"/>
                <a:gd name="connsiteX6" fmla="*/ 5344 w 19337"/>
                <a:gd name="connsiteY6" fmla="*/ 7747 h 71100"/>
                <a:gd name="connsiteX7" fmla="*/ 2595 w 19337"/>
                <a:gd name="connsiteY7" fmla="*/ 0 h 71100"/>
                <a:gd name="connsiteX8" fmla="*/ 2595 w 19337"/>
                <a:gd name="connsiteY8" fmla="*/ 0 h 71100"/>
                <a:gd name="connsiteX9" fmla="*/ 2595 w 19337"/>
                <a:gd name="connsiteY9" fmla="*/ 4998 h 71100"/>
                <a:gd name="connsiteX10" fmla="*/ 96 w 19337"/>
                <a:gd name="connsiteY10" fmla="*/ 53229 h 71100"/>
                <a:gd name="connsiteX11" fmla="*/ 96 w 19337"/>
                <a:gd name="connsiteY11" fmla="*/ 59601 h 71100"/>
                <a:gd name="connsiteX12" fmla="*/ 8468 w 19337"/>
                <a:gd name="connsiteY12" fmla="*/ 71097 h 71100"/>
                <a:gd name="connsiteX13" fmla="*/ 13841 w 19337"/>
                <a:gd name="connsiteY13" fmla="*/ 69223 h 71100"/>
                <a:gd name="connsiteX14" fmla="*/ 13841 w 19337"/>
                <a:gd name="connsiteY14" fmla="*/ 69223 h 71100"/>
                <a:gd name="connsiteX15" fmla="*/ 14840 w 19337"/>
                <a:gd name="connsiteY15" fmla="*/ 68223 h 71100"/>
                <a:gd name="connsiteX16" fmla="*/ 16464 w 19337"/>
                <a:gd name="connsiteY16" fmla="*/ 66598 h 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7" h="7110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w="12483" cap="flat">
              <a:noFill/>
              <a:prstDash val="solid"/>
              <a:miter/>
            </a:ln>
          </p:spPr>
          <p:txBody>
            <a:bodyPr rtlCol="0" anchor="ctr"/>
            <a:lstStyle/>
            <a:p>
              <a:endParaRPr lang="en-US" dirty="0"/>
            </a:p>
          </p:txBody>
        </p:sp>
        <p:sp>
          <p:nvSpPr>
            <p:cNvPr id="1743" name="Freeform: Shape 1742">
              <a:extLst>
                <a:ext uri="{FF2B5EF4-FFF2-40B4-BE49-F238E27FC236}">
                  <a16:creationId xmlns:a16="http://schemas.microsoft.com/office/drawing/2014/main" id="{789EACC6-3A23-48A9-A84F-D6953AE159CD}"/>
                </a:ext>
              </a:extLst>
            </p:cNvPr>
            <p:cNvSpPr/>
            <p:nvPr/>
          </p:nvSpPr>
          <p:spPr>
            <a:xfrm>
              <a:off x="10708278" y="3747512"/>
              <a:ext cx="45625" cy="1066824"/>
            </a:xfrm>
            <a:custGeom>
              <a:avLst/>
              <a:gdLst>
                <a:gd name="connsiteX0" fmla="*/ 35985 w 45625"/>
                <a:gd name="connsiteY0" fmla="*/ 11121 h 1066824"/>
                <a:gd name="connsiteX1" fmla="*/ 27363 w 45625"/>
                <a:gd name="connsiteY1" fmla="*/ 0 h 1066824"/>
                <a:gd name="connsiteX2" fmla="*/ 27363 w 45625"/>
                <a:gd name="connsiteY2" fmla="*/ 17368 h 1066824"/>
                <a:gd name="connsiteX3" fmla="*/ 0 w 45625"/>
                <a:gd name="connsiteY3" fmla="*/ 1057953 h 1066824"/>
                <a:gd name="connsiteX4" fmla="*/ 4873 w 45625"/>
                <a:gd name="connsiteY4" fmla="*/ 1055204 h 1066824"/>
                <a:gd name="connsiteX5" fmla="*/ 16380 w 45625"/>
                <a:gd name="connsiteY5" fmla="*/ 1057979 h 1066824"/>
                <a:gd name="connsiteX6" fmla="*/ 17368 w 45625"/>
                <a:gd name="connsiteY6" fmla="*/ 1060327 h 1066824"/>
                <a:gd name="connsiteX7" fmla="*/ 17992 w 45625"/>
                <a:gd name="connsiteY7" fmla="*/ 1066825 h 1066824"/>
                <a:gd name="connsiteX8" fmla="*/ 17992 w 45625"/>
                <a:gd name="connsiteY8" fmla="*/ 1065325 h 1066824"/>
                <a:gd name="connsiteX9" fmla="*/ 45605 w 45625"/>
                <a:gd name="connsiteY9" fmla="*/ 500 h 1066824"/>
                <a:gd name="connsiteX10" fmla="*/ 36259 w 45625"/>
                <a:gd name="connsiteY10" fmla="*/ 11108 h 1066824"/>
                <a:gd name="connsiteX11" fmla="*/ 35985 w 45625"/>
                <a:gd name="connsiteY11" fmla="*/ 11121 h 106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625" h="1066824">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w="12483" cap="flat">
              <a:noFill/>
              <a:prstDash val="solid"/>
              <a:miter/>
            </a:ln>
          </p:spPr>
          <p:txBody>
            <a:bodyPr rtlCol="0" anchor="ctr"/>
            <a:lstStyle/>
            <a:p>
              <a:endParaRPr lang="en-US" dirty="0"/>
            </a:p>
          </p:txBody>
        </p:sp>
        <p:sp>
          <p:nvSpPr>
            <p:cNvPr id="1744" name="Freeform: Shape 1743">
              <a:extLst>
                <a:ext uri="{FF2B5EF4-FFF2-40B4-BE49-F238E27FC236}">
                  <a16:creationId xmlns:a16="http://schemas.microsoft.com/office/drawing/2014/main" id="{B070C906-CA4B-4649-87D9-4631450225F8}"/>
                </a:ext>
              </a:extLst>
            </p:cNvPr>
            <p:cNvSpPr/>
            <p:nvPr/>
          </p:nvSpPr>
          <p:spPr>
            <a:xfrm>
              <a:off x="10721897" y="4820210"/>
              <a:ext cx="1499" cy="1374"/>
            </a:xfrm>
            <a:custGeom>
              <a:avLst/>
              <a:gdLst>
                <a:gd name="connsiteX0" fmla="*/ 0 w 1499"/>
                <a:gd name="connsiteY0" fmla="*/ 1375 h 1374"/>
                <a:gd name="connsiteX1" fmla="*/ 0 w 1499"/>
                <a:gd name="connsiteY1" fmla="*/ 1375 h 1374"/>
                <a:gd name="connsiteX2" fmla="*/ 1499 w 1499"/>
                <a:gd name="connsiteY2" fmla="*/ 0 h 1374"/>
                <a:gd name="connsiteX3" fmla="*/ 0 w 1499"/>
                <a:gd name="connsiteY3" fmla="*/ 1375 h 1374"/>
              </a:gdLst>
              <a:ahLst/>
              <a:cxnLst>
                <a:cxn ang="0">
                  <a:pos x="connsiteX0" y="connsiteY0"/>
                </a:cxn>
                <a:cxn ang="0">
                  <a:pos x="connsiteX1" y="connsiteY1"/>
                </a:cxn>
                <a:cxn ang="0">
                  <a:pos x="connsiteX2" y="connsiteY2"/>
                </a:cxn>
                <a:cxn ang="0">
                  <a:pos x="connsiteX3" y="connsiteY3"/>
                </a:cxn>
              </a:cxnLst>
              <a:rect l="l" t="t" r="r" b="b"/>
              <a:pathLst>
                <a:path w="1499" h="1374">
                  <a:moveTo>
                    <a:pt x="0" y="1375"/>
                  </a:moveTo>
                  <a:lnTo>
                    <a:pt x="0" y="1375"/>
                  </a:lnTo>
                  <a:cubicBezTo>
                    <a:pt x="587" y="1012"/>
                    <a:pt x="1087" y="550"/>
                    <a:pt x="1499" y="0"/>
                  </a:cubicBezTo>
                  <a:cubicBezTo>
                    <a:pt x="1062" y="525"/>
                    <a:pt x="562" y="987"/>
                    <a:pt x="0" y="1375"/>
                  </a:cubicBezTo>
                  <a:close/>
                </a:path>
              </a:pathLst>
            </a:custGeom>
            <a:solidFill>
              <a:srgbClr val="000000"/>
            </a:solidFill>
            <a:ln w="12483" cap="flat">
              <a:noFill/>
              <a:prstDash val="solid"/>
              <a:miter/>
            </a:ln>
          </p:spPr>
          <p:txBody>
            <a:bodyPr rtlCol="0" anchor="ctr"/>
            <a:lstStyle/>
            <a:p>
              <a:endParaRPr lang="en-US" dirty="0"/>
            </a:p>
          </p:txBody>
        </p:sp>
        <p:sp>
          <p:nvSpPr>
            <p:cNvPr id="1745" name="Freeform: Shape 1744">
              <a:extLst>
                <a:ext uri="{FF2B5EF4-FFF2-40B4-BE49-F238E27FC236}">
                  <a16:creationId xmlns:a16="http://schemas.microsoft.com/office/drawing/2014/main" id="{2F30FAF4-F3A9-4C38-82F6-BC0CE23EF67A}"/>
                </a:ext>
              </a:extLst>
            </p:cNvPr>
            <p:cNvSpPr/>
            <p:nvPr/>
          </p:nvSpPr>
          <p:spPr>
            <a:xfrm>
              <a:off x="10294155" y="5023379"/>
              <a:ext cx="41658" cy="37273"/>
            </a:xfrm>
            <a:custGeom>
              <a:avLst/>
              <a:gdLst>
                <a:gd name="connsiteX0" fmla="*/ 551 w 41658"/>
                <a:gd name="connsiteY0" fmla="*/ 31112 h 37273"/>
                <a:gd name="connsiteX1" fmla="*/ 10834 w 41658"/>
                <a:gd name="connsiteY1" fmla="*/ 36973 h 37273"/>
                <a:gd name="connsiteX2" fmla="*/ 12421 w 41658"/>
                <a:gd name="connsiteY2" fmla="*/ 36361 h 37273"/>
                <a:gd name="connsiteX3" fmla="*/ 13546 w 41658"/>
                <a:gd name="connsiteY3" fmla="*/ 35736 h 37273"/>
                <a:gd name="connsiteX4" fmla="*/ 16544 w 41658"/>
                <a:gd name="connsiteY4" fmla="*/ 33986 h 37273"/>
                <a:gd name="connsiteX5" fmla="*/ 17544 w 41658"/>
                <a:gd name="connsiteY5" fmla="*/ 33361 h 37273"/>
                <a:gd name="connsiteX6" fmla="*/ 41659 w 41658"/>
                <a:gd name="connsiteY6" fmla="*/ 19617 h 37273"/>
                <a:gd name="connsiteX7" fmla="*/ 30401 w 41658"/>
                <a:gd name="connsiteY7" fmla="*/ 15956 h 37273"/>
                <a:gd name="connsiteX8" fmla="*/ 29789 w 41658"/>
                <a:gd name="connsiteY8" fmla="*/ 14369 h 37273"/>
                <a:gd name="connsiteX9" fmla="*/ 34037 w 41658"/>
                <a:gd name="connsiteY9" fmla="*/ 0 h 37273"/>
                <a:gd name="connsiteX10" fmla="*/ 31413 w 41658"/>
                <a:gd name="connsiteY10" fmla="*/ 1499 h 37273"/>
                <a:gd name="connsiteX11" fmla="*/ 4800 w 41658"/>
                <a:gd name="connsiteY11" fmla="*/ 16743 h 37273"/>
                <a:gd name="connsiteX12" fmla="*/ 3800 w 41658"/>
                <a:gd name="connsiteY12" fmla="*/ 17618 h 37273"/>
                <a:gd name="connsiteX13" fmla="*/ 2176 w 41658"/>
                <a:gd name="connsiteY13" fmla="*/ 19117 h 37273"/>
                <a:gd name="connsiteX14" fmla="*/ 1176 w 41658"/>
                <a:gd name="connsiteY14" fmla="*/ 20742 h 37273"/>
                <a:gd name="connsiteX15" fmla="*/ 302 w 41658"/>
                <a:gd name="connsiteY15" fmla="*/ 22616 h 37273"/>
                <a:gd name="connsiteX16" fmla="*/ 302 w 41658"/>
                <a:gd name="connsiteY16" fmla="*/ 24740 h 37273"/>
                <a:gd name="connsiteX17" fmla="*/ 551 w 41658"/>
                <a:gd name="connsiteY17" fmla="*/ 31112 h 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658" h="37273">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w="12483" cap="flat">
              <a:noFill/>
              <a:prstDash val="solid"/>
              <a:miter/>
            </a:ln>
          </p:spPr>
          <p:txBody>
            <a:bodyPr rtlCol="0" anchor="ctr"/>
            <a:lstStyle/>
            <a:p>
              <a:endParaRPr lang="en-US" dirty="0"/>
            </a:p>
          </p:txBody>
        </p:sp>
        <p:sp>
          <p:nvSpPr>
            <p:cNvPr id="1746" name="Freeform: Shape 1745">
              <a:extLst>
                <a:ext uri="{FF2B5EF4-FFF2-40B4-BE49-F238E27FC236}">
                  <a16:creationId xmlns:a16="http://schemas.microsoft.com/office/drawing/2014/main" id="{0EA10A42-F677-468E-BCDF-49A9B94D70B9}"/>
                </a:ext>
              </a:extLst>
            </p:cNvPr>
            <p:cNvSpPr/>
            <p:nvPr/>
          </p:nvSpPr>
          <p:spPr>
            <a:xfrm>
              <a:off x="9374729" y="3280324"/>
              <a:ext cx="546389" cy="689100"/>
            </a:xfrm>
            <a:custGeom>
              <a:avLst/>
              <a:gdLst>
                <a:gd name="connsiteX0" fmla="*/ 12495 w 546389"/>
                <a:gd name="connsiteY0" fmla="*/ 0 h 689100"/>
                <a:gd name="connsiteX1" fmla="*/ 12495 w 546389"/>
                <a:gd name="connsiteY1" fmla="*/ 15369 h 689100"/>
                <a:gd name="connsiteX2" fmla="*/ 1462 w 546389"/>
                <a:gd name="connsiteY2" fmla="*/ 16831 h 689100"/>
                <a:gd name="connsiteX3" fmla="*/ 0 w 546389"/>
                <a:gd name="connsiteY3" fmla="*/ 15369 h 689100"/>
                <a:gd name="connsiteX4" fmla="*/ 538018 w 546389"/>
                <a:gd name="connsiteY4" fmla="*/ 689100 h 689100"/>
                <a:gd name="connsiteX5" fmla="*/ 538018 w 546389"/>
                <a:gd name="connsiteY5" fmla="*/ 689100 h 689100"/>
                <a:gd name="connsiteX6" fmla="*/ 536019 w 546389"/>
                <a:gd name="connsiteY6" fmla="*/ 685851 h 689100"/>
                <a:gd name="connsiteX7" fmla="*/ 540642 w 546389"/>
                <a:gd name="connsiteY7" fmla="*/ 671482 h 689100"/>
                <a:gd name="connsiteX8" fmla="*/ 546389 w 546389"/>
                <a:gd name="connsiteY8" fmla="*/ 668483 h 689100"/>
                <a:gd name="connsiteX9" fmla="*/ 545639 w 546389"/>
                <a:gd name="connsiteY9" fmla="*/ 667609 h 689100"/>
                <a:gd name="connsiteX10" fmla="*/ 542391 w 546389"/>
                <a:gd name="connsiteY10" fmla="*/ 663486 h 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389" h="68910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w="12483" cap="flat">
              <a:noFill/>
              <a:prstDash val="solid"/>
              <a:miter/>
            </a:ln>
          </p:spPr>
          <p:txBody>
            <a:bodyPr rtlCol="0" anchor="ctr"/>
            <a:lstStyle/>
            <a:p>
              <a:endParaRPr lang="en-US" dirty="0"/>
            </a:p>
          </p:txBody>
        </p:sp>
        <p:sp>
          <p:nvSpPr>
            <p:cNvPr id="1747" name="Freeform: Shape 1746">
              <a:extLst>
                <a:ext uri="{FF2B5EF4-FFF2-40B4-BE49-F238E27FC236}">
                  <a16:creationId xmlns:a16="http://schemas.microsoft.com/office/drawing/2014/main" id="{BEE2F122-B8C2-4BBB-93B7-C49666A56C54}"/>
                </a:ext>
              </a:extLst>
            </p:cNvPr>
            <p:cNvSpPr/>
            <p:nvPr/>
          </p:nvSpPr>
          <p:spPr>
            <a:xfrm>
              <a:off x="9363091" y="3266372"/>
              <a:ext cx="26526" cy="32465"/>
            </a:xfrm>
            <a:custGeom>
              <a:avLst/>
              <a:gdLst>
                <a:gd name="connsiteX0" fmla="*/ 23883 w 26526"/>
                <a:gd name="connsiteY0" fmla="*/ 29321 h 32465"/>
                <a:gd name="connsiteX1" fmla="*/ 23883 w 26526"/>
                <a:gd name="connsiteY1" fmla="*/ 13952 h 32465"/>
                <a:gd name="connsiteX2" fmla="*/ 17511 w 26526"/>
                <a:gd name="connsiteY2" fmla="*/ 5955 h 32465"/>
                <a:gd name="connsiteX3" fmla="*/ 15137 w 26526"/>
                <a:gd name="connsiteY3" fmla="*/ 3081 h 32465"/>
                <a:gd name="connsiteX4" fmla="*/ 4104 w 26526"/>
                <a:gd name="connsiteY4" fmla="*/ 1619 h 32465"/>
                <a:gd name="connsiteX5" fmla="*/ 2643 w 26526"/>
                <a:gd name="connsiteY5" fmla="*/ 3081 h 32465"/>
                <a:gd name="connsiteX6" fmla="*/ 2643 w 26526"/>
                <a:gd name="connsiteY6" fmla="*/ 18450 h 32465"/>
                <a:gd name="connsiteX7" fmla="*/ 7765 w 26526"/>
                <a:gd name="connsiteY7" fmla="*/ 24948 h 32465"/>
                <a:gd name="connsiteX8" fmla="*/ 10139 w 26526"/>
                <a:gd name="connsiteY8" fmla="*/ 27821 h 32465"/>
                <a:gd name="connsiteX9" fmla="*/ 11389 w 26526"/>
                <a:gd name="connsiteY9" fmla="*/ 29446 h 32465"/>
                <a:gd name="connsiteX10" fmla="*/ 22434 w 26526"/>
                <a:gd name="connsiteY10" fmla="*/ 30795 h 32465"/>
                <a:gd name="connsiteX11" fmla="*/ 23883 w 26526"/>
                <a:gd name="connsiteY11" fmla="*/ 29321 h 32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26" h="32465">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w="12483" cap="flat">
              <a:noFill/>
              <a:prstDash val="solid"/>
              <a:miter/>
            </a:ln>
          </p:spPr>
          <p:txBody>
            <a:bodyPr rtlCol="0" anchor="ctr"/>
            <a:lstStyle/>
            <a:p>
              <a:endParaRPr lang="en-US" dirty="0"/>
            </a:p>
          </p:txBody>
        </p:sp>
        <p:sp>
          <p:nvSpPr>
            <p:cNvPr id="1748" name="Freeform: Shape 1747">
              <a:extLst>
                <a:ext uri="{FF2B5EF4-FFF2-40B4-BE49-F238E27FC236}">
                  <a16:creationId xmlns:a16="http://schemas.microsoft.com/office/drawing/2014/main" id="{315A2C3E-D5DA-4122-9AAD-4746A742BF87}"/>
                </a:ext>
              </a:extLst>
            </p:cNvPr>
            <p:cNvSpPr/>
            <p:nvPr/>
          </p:nvSpPr>
          <p:spPr>
            <a:xfrm>
              <a:off x="9909907" y="3504234"/>
              <a:ext cx="848849" cy="467494"/>
            </a:xfrm>
            <a:custGeom>
              <a:avLst/>
              <a:gdLst>
                <a:gd name="connsiteX0" fmla="*/ 716 w 848849"/>
                <a:gd name="connsiteY0" fmla="*/ 461816 h 467494"/>
                <a:gd name="connsiteX1" fmla="*/ 2716 w 848849"/>
                <a:gd name="connsiteY1" fmla="*/ 465064 h 467494"/>
                <a:gd name="connsiteX2" fmla="*/ 4340 w 848849"/>
                <a:gd name="connsiteY2" fmla="*/ 466439 h 467494"/>
                <a:gd name="connsiteX3" fmla="*/ 5589 w 848849"/>
                <a:gd name="connsiteY3" fmla="*/ 467438 h 467494"/>
                <a:gd name="connsiteX4" fmla="*/ 7338 w 848849"/>
                <a:gd name="connsiteY4" fmla="*/ 467438 h 467494"/>
                <a:gd name="connsiteX5" fmla="*/ 8963 w 848849"/>
                <a:gd name="connsiteY5" fmla="*/ 467438 h 467494"/>
                <a:gd name="connsiteX6" fmla="*/ 10462 w 848849"/>
                <a:gd name="connsiteY6" fmla="*/ 467438 h 467494"/>
                <a:gd name="connsiteX7" fmla="*/ 12336 w 848849"/>
                <a:gd name="connsiteY7" fmla="*/ 467438 h 467494"/>
                <a:gd name="connsiteX8" fmla="*/ 12336 w 848849"/>
                <a:gd name="connsiteY8" fmla="*/ 467438 h 467494"/>
                <a:gd name="connsiteX9" fmla="*/ 831482 w 848849"/>
                <a:gd name="connsiteY9" fmla="*/ 28863 h 467494"/>
                <a:gd name="connsiteX10" fmla="*/ 831482 w 848849"/>
                <a:gd name="connsiteY10" fmla="*/ 28863 h 467494"/>
                <a:gd name="connsiteX11" fmla="*/ 832482 w 848849"/>
                <a:gd name="connsiteY11" fmla="*/ 26864 h 467494"/>
                <a:gd name="connsiteX12" fmla="*/ 833232 w 848849"/>
                <a:gd name="connsiteY12" fmla="*/ 25490 h 467494"/>
                <a:gd name="connsiteX13" fmla="*/ 833232 w 848849"/>
                <a:gd name="connsiteY13" fmla="*/ 25490 h 467494"/>
                <a:gd name="connsiteX14" fmla="*/ 834856 w 848849"/>
                <a:gd name="connsiteY14" fmla="*/ 24115 h 467494"/>
                <a:gd name="connsiteX15" fmla="*/ 836105 w 848849"/>
                <a:gd name="connsiteY15" fmla="*/ 23116 h 467494"/>
                <a:gd name="connsiteX16" fmla="*/ 837605 w 848849"/>
                <a:gd name="connsiteY16" fmla="*/ 23116 h 467494"/>
                <a:gd name="connsiteX17" fmla="*/ 839604 w 848849"/>
                <a:gd name="connsiteY17" fmla="*/ 23116 h 467494"/>
                <a:gd name="connsiteX18" fmla="*/ 839604 w 848849"/>
                <a:gd name="connsiteY18" fmla="*/ 23116 h 467494"/>
                <a:gd name="connsiteX19" fmla="*/ 840729 w 848849"/>
                <a:gd name="connsiteY19" fmla="*/ 23116 h 467494"/>
                <a:gd name="connsiteX20" fmla="*/ 842478 w 848849"/>
                <a:gd name="connsiteY20" fmla="*/ 23116 h 467494"/>
                <a:gd name="connsiteX21" fmla="*/ 848850 w 848849"/>
                <a:gd name="connsiteY21" fmla="*/ 19742 h 467494"/>
                <a:gd name="connsiteX22" fmla="*/ 837617 w 848849"/>
                <a:gd name="connsiteY22" fmla="*/ 15994 h 467494"/>
                <a:gd name="connsiteX23" fmla="*/ 836980 w 848849"/>
                <a:gd name="connsiteY23" fmla="*/ 14244 h 467494"/>
                <a:gd name="connsiteX24" fmla="*/ 841478 w 848849"/>
                <a:gd name="connsiteY24" fmla="*/ 0 h 467494"/>
                <a:gd name="connsiteX25" fmla="*/ 10212 w 848849"/>
                <a:gd name="connsiteY25" fmla="*/ 445073 h 467494"/>
                <a:gd name="connsiteX26" fmla="*/ 4465 w 848849"/>
                <a:gd name="connsiteY26" fmla="*/ 448071 h 467494"/>
                <a:gd name="connsiteX27" fmla="*/ 716 w 848849"/>
                <a:gd name="connsiteY27" fmla="*/ 461816 h 4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8849" h="467494">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w="12483" cap="flat">
              <a:noFill/>
              <a:prstDash val="solid"/>
              <a:miter/>
            </a:ln>
          </p:spPr>
          <p:txBody>
            <a:bodyPr rtlCol="0" anchor="ctr"/>
            <a:lstStyle/>
            <a:p>
              <a:endParaRPr lang="en-US" dirty="0"/>
            </a:p>
          </p:txBody>
        </p:sp>
        <p:sp>
          <p:nvSpPr>
            <p:cNvPr id="1749" name="Freeform: Shape 1748">
              <a:extLst>
                <a:ext uri="{FF2B5EF4-FFF2-40B4-BE49-F238E27FC236}">
                  <a16:creationId xmlns:a16="http://schemas.microsoft.com/office/drawing/2014/main" id="{68D86EF0-5D61-4B69-9E79-D831B0A957E6}"/>
                </a:ext>
              </a:extLst>
            </p:cNvPr>
            <p:cNvSpPr/>
            <p:nvPr/>
          </p:nvSpPr>
          <p:spPr>
            <a:xfrm>
              <a:off x="11355749" y="3222968"/>
              <a:ext cx="17325" cy="28992"/>
            </a:xfrm>
            <a:custGeom>
              <a:avLst/>
              <a:gdLst>
                <a:gd name="connsiteX0" fmla="*/ 17243 w 17325"/>
                <a:gd name="connsiteY0" fmla="*/ 22620 h 28992"/>
                <a:gd name="connsiteX1" fmla="*/ 17243 w 17325"/>
                <a:gd name="connsiteY1" fmla="*/ 17622 h 28992"/>
                <a:gd name="connsiteX2" fmla="*/ 17243 w 17325"/>
                <a:gd name="connsiteY2" fmla="*/ 11499 h 28992"/>
                <a:gd name="connsiteX3" fmla="*/ 8871 w 17325"/>
                <a:gd name="connsiteY3" fmla="*/ 4 h 28992"/>
                <a:gd name="connsiteX4" fmla="*/ 0 w 17325"/>
                <a:gd name="connsiteY4" fmla="*/ 6751 h 28992"/>
                <a:gd name="connsiteX5" fmla="*/ 13244 w 17325"/>
                <a:gd name="connsiteY5" fmla="*/ 21246 h 28992"/>
                <a:gd name="connsiteX6" fmla="*/ 13244 w 17325"/>
                <a:gd name="connsiteY6" fmla="*/ 21246 h 28992"/>
                <a:gd name="connsiteX7" fmla="*/ 14244 w 17325"/>
                <a:gd name="connsiteY7" fmla="*/ 23120 h 28992"/>
                <a:gd name="connsiteX8" fmla="*/ 15118 w 17325"/>
                <a:gd name="connsiteY8" fmla="*/ 24744 h 28992"/>
                <a:gd name="connsiteX9" fmla="*/ 15118 w 17325"/>
                <a:gd name="connsiteY9" fmla="*/ 26743 h 28992"/>
                <a:gd name="connsiteX10" fmla="*/ 15118 w 17325"/>
                <a:gd name="connsiteY10" fmla="*/ 28992 h 28992"/>
                <a:gd name="connsiteX11" fmla="*/ 15118 w 17325"/>
                <a:gd name="connsiteY11" fmla="*/ 28992 h 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25" h="28992">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w="12483" cap="flat">
              <a:noFill/>
              <a:prstDash val="solid"/>
              <a:miter/>
            </a:ln>
          </p:spPr>
          <p:txBody>
            <a:bodyPr rtlCol="0" anchor="ctr"/>
            <a:lstStyle/>
            <a:p>
              <a:endParaRPr lang="en-US" dirty="0"/>
            </a:p>
          </p:txBody>
        </p:sp>
        <p:sp>
          <p:nvSpPr>
            <p:cNvPr id="1750" name="Freeform: Shape 1749">
              <a:extLst>
                <a:ext uri="{FF2B5EF4-FFF2-40B4-BE49-F238E27FC236}">
                  <a16:creationId xmlns:a16="http://schemas.microsoft.com/office/drawing/2014/main" id="{58284EBA-5428-4802-B6C5-517818F4C918}"/>
                </a:ext>
              </a:extLst>
            </p:cNvPr>
            <p:cNvSpPr/>
            <p:nvPr/>
          </p:nvSpPr>
          <p:spPr>
            <a:xfrm>
              <a:off x="11333508" y="3252585"/>
              <a:ext cx="38108" cy="389857"/>
            </a:xfrm>
            <a:custGeom>
              <a:avLst/>
              <a:gdLst>
                <a:gd name="connsiteX0" fmla="*/ 250 w 38108"/>
                <a:gd name="connsiteY0" fmla="*/ 378349 h 389857"/>
                <a:gd name="connsiteX1" fmla="*/ 8621 w 38108"/>
                <a:gd name="connsiteY1" fmla="*/ 389845 h 389857"/>
                <a:gd name="connsiteX2" fmla="*/ 13994 w 38108"/>
                <a:gd name="connsiteY2" fmla="*/ 388095 h 389857"/>
                <a:gd name="connsiteX3" fmla="*/ 15493 w 38108"/>
                <a:gd name="connsiteY3" fmla="*/ 386721 h 389857"/>
                <a:gd name="connsiteX4" fmla="*/ 16493 w 38108"/>
                <a:gd name="connsiteY4" fmla="*/ 385096 h 389857"/>
                <a:gd name="connsiteX5" fmla="*/ 17367 w 38108"/>
                <a:gd name="connsiteY5" fmla="*/ 383347 h 389857"/>
                <a:gd name="connsiteX6" fmla="*/ 17367 w 38108"/>
                <a:gd name="connsiteY6" fmla="*/ 381223 h 389857"/>
                <a:gd name="connsiteX7" fmla="*/ 17367 w 38108"/>
                <a:gd name="connsiteY7" fmla="*/ 379724 h 389857"/>
                <a:gd name="connsiteX8" fmla="*/ 18367 w 38108"/>
                <a:gd name="connsiteY8" fmla="*/ 361731 h 389857"/>
                <a:gd name="connsiteX9" fmla="*/ 38108 w 38108"/>
                <a:gd name="connsiteY9" fmla="*/ 0 h 389857"/>
                <a:gd name="connsiteX10" fmla="*/ 38108 w 38108"/>
                <a:gd name="connsiteY10" fmla="*/ 0 h 389857"/>
                <a:gd name="connsiteX11" fmla="*/ 35859 w 38108"/>
                <a:gd name="connsiteY11" fmla="*/ 7122 h 389857"/>
                <a:gd name="connsiteX12" fmla="*/ 24714 w 38108"/>
                <a:gd name="connsiteY12" fmla="*/ 9071 h 389857"/>
                <a:gd name="connsiteX13" fmla="*/ 23365 w 38108"/>
                <a:gd name="connsiteY13" fmla="*/ 7872 h 389857"/>
                <a:gd name="connsiteX14" fmla="*/ 20241 w 38108"/>
                <a:gd name="connsiteY14" fmla="*/ 4248 h 389857"/>
                <a:gd name="connsiteX15" fmla="*/ 0 w 38108"/>
                <a:gd name="connsiteY15" fmla="*/ 372352 h 3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08" h="389857">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w="12483" cap="flat">
              <a:noFill/>
              <a:prstDash val="solid"/>
              <a:miter/>
            </a:ln>
          </p:spPr>
          <p:txBody>
            <a:bodyPr rtlCol="0" anchor="ctr"/>
            <a:lstStyle/>
            <a:p>
              <a:endParaRPr lang="en-US" dirty="0"/>
            </a:p>
          </p:txBody>
        </p:sp>
        <p:sp>
          <p:nvSpPr>
            <p:cNvPr id="1751" name="Freeform: Shape 1750">
              <a:extLst>
                <a:ext uri="{FF2B5EF4-FFF2-40B4-BE49-F238E27FC236}">
                  <a16:creationId xmlns:a16="http://schemas.microsoft.com/office/drawing/2014/main" id="{C8A311D3-79AA-4C92-A100-854235FF383B}"/>
                </a:ext>
              </a:extLst>
            </p:cNvPr>
            <p:cNvSpPr/>
            <p:nvPr/>
          </p:nvSpPr>
          <p:spPr>
            <a:xfrm>
              <a:off x="9855741" y="5668996"/>
              <a:ext cx="18897" cy="62350"/>
            </a:xfrm>
            <a:custGeom>
              <a:avLst/>
              <a:gdLst>
                <a:gd name="connsiteX0" fmla="*/ 18898 w 18897"/>
                <a:gd name="connsiteY0" fmla="*/ 51355 h 62350"/>
                <a:gd name="connsiteX1" fmla="*/ 18023 w 18897"/>
                <a:gd name="connsiteY1" fmla="*/ 0 h 62350"/>
                <a:gd name="connsiteX2" fmla="*/ 9152 w 18897"/>
                <a:gd name="connsiteY2" fmla="*/ 11121 h 62350"/>
                <a:gd name="connsiteX3" fmla="*/ 31 w 18897"/>
                <a:gd name="connsiteY3" fmla="*/ 500 h 62350"/>
                <a:gd name="connsiteX4" fmla="*/ 31 w 18897"/>
                <a:gd name="connsiteY4" fmla="*/ 4498 h 62350"/>
                <a:gd name="connsiteX5" fmla="*/ 31 w 18897"/>
                <a:gd name="connsiteY5" fmla="*/ 35861 h 62350"/>
                <a:gd name="connsiteX6" fmla="*/ 31 w 18897"/>
                <a:gd name="connsiteY6" fmla="*/ 41858 h 62350"/>
                <a:gd name="connsiteX7" fmla="*/ 31 w 18897"/>
                <a:gd name="connsiteY7" fmla="*/ 51855 h 62350"/>
                <a:gd name="connsiteX8" fmla="*/ 8977 w 18897"/>
                <a:gd name="connsiteY8" fmla="*/ 62338 h 62350"/>
                <a:gd name="connsiteX9" fmla="*/ 9152 w 18897"/>
                <a:gd name="connsiteY9" fmla="*/ 62350 h 62350"/>
                <a:gd name="connsiteX10" fmla="*/ 13525 w 18897"/>
                <a:gd name="connsiteY10" fmla="*/ 60726 h 62350"/>
                <a:gd name="connsiteX11" fmla="*/ 15899 w 18897"/>
                <a:gd name="connsiteY11" fmla="*/ 58227 h 62350"/>
                <a:gd name="connsiteX12" fmla="*/ 18898 w 18897"/>
                <a:gd name="connsiteY12" fmla="*/ 51355 h 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897" h="6235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w="12483" cap="flat">
              <a:noFill/>
              <a:prstDash val="solid"/>
              <a:miter/>
            </a:ln>
          </p:spPr>
          <p:txBody>
            <a:bodyPr rtlCol="0" anchor="ctr"/>
            <a:lstStyle/>
            <a:p>
              <a:endParaRPr lang="en-US" dirty="0"/>
            </a:p>
          </p:txBody>
        </p:sp>
        <p:sp>
          <p:nvSpPr>
            <p:cNvPr id="1752" name="Freeform: Shape 1751">
              <a:extLst>
                <a:ext uri="{FF2B5EF4-FFF2-40B4-BE49-F238E27FC236}">
                  <a16:creationId xmlns:a16="http://schemas.microsoft.com/office/drawing/2014/main" id="{1E68727E-ED52-43DA-A97C-F22568697906}"/>
                </a:ext>
              </a:extLst>
            </p:cNvPr>
            <p:cNvSpPr/>
            <p:nvPr/>
          </p:nvSpPr>
          <p:spPr>
            <a:xfrm>
              <a:off x="12012840" y="3668419"/>
              <a:ext cx="43994" cy="298006"/>
            </a:xfrm>
            <a:custGeom>
              <a:avLst/>
              <a:gdLst>
                <a:gd name="connsiteX0" fmla="*/ 34110 w 43994"/>
                <a:gd name="connsiteY0" fmla="*/ 12495 h 298006"/>
                <a:gd name="connsiteX1" fmla="*/ 26114 w 43994"/>
                <a:gd name="connsiteY1" fmla="*/ 0 h 298006"/>
                <a:gd name="connsiteX2" fmla="*/ 0 w 43994"/>
                <a:gd name="connsiteY2" fmla="*/ 298006 h 298006"/>
                <a:gd name="connsiteX3" fmla="*/ 4623 w 43994"/>
                <a:gd name="connsiteY3" fmla="*/ 295382 h 298006"/>
                <a:gd name="connsiteX4" fmla="*/ 16118 w 43994"/>
                <a:gd name="connsiteY4" fmla="*/ 288885 h 298006"/>
                <a:gd name="connsiteX5" fmla="*/ 18992 w 43994"/>
                <a:gd name="connsiteY5" fmla="*/ 288010 h 298006"/>
                <a:gd name="connsiteX6" fmla="*/ 43981 w 43994"/>
                <a:gd name="connsiteY6" fmla="*/ 2499 h 298006"/>
                <a:gd name="connsiteX7" fmla="*/ 35010 w 43994"/>
                <a:gd name="connsiteY7" fmla="*/ 12495 h 298006"/>
                <a:gd name="connsiteX8" fmla="*/ 34110 w 43994"/>
                <a:gd name="connsiteY8" fmla="*/ 12495 h 29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4" h="298006">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w="12483" cap="flat">
              <a:noFill/>
              <a:prstDash val="solid"/>
              <a:miter/>
            </a:ln>
          </p:spPr>
          <p:txBody>
            <a:bodyPr rtlCol="0" anchor="ctr"/>
            <a:lstStyle/>
            <a:p>
              <a:endParaRPr lang="en-US" dirty="0"/>
            </a:p>
          </p:txBody>
        </p:sp>
        <p:sp>
          <p:nvSpPr>
            <p:cNvPr id="1753" name="Freeform: Shape 1752">
              <a:extLst>
                <a:ext uri="{FF2B5EF4-FFF2-40B4-BE49-F238E27FC236}">
                  <a16:creationId xmlns:a16="http://schemas.microsoft.com/office/drawing/2014/main" id="{C095AC4D-175A-4919-B069-3FED2C25F6C0}"/>
                </a:ext>
              </a:extLst>
            </p:cNvPr>
            <p:cNvSpPr/>
            <p:nvPr/>
          </p:nvSpPr>
          <p:spPr>
            <a:xfrm>
              <a:off x="10877955" y="6634111"/>
              <a:ext cx="2998" cy="1874"/>
            </a:xfrm>
            <a:custGeom>
              <a:avLst/>
              <a:gdLst>
                <a:gd name="connsiteX0" fmla="*/ 0 w 2998"/>
                <a:gd name="connsiteY0" fmla="*/ 1874 h 1874"/>
                <a:gd name="connsiteX1" fmla="*/ 2999 w 2998"/>
                <a:gd name="connsiteY1" fmla="*/ 0 h 1874"/>
                <a:gd name="connsiteX2" fmla="*/ 0 w 2998"/>
                <a:gd name="connsiteY2" fmla="*/ 999 h 1874"/>
              </a:gdLst>
              <a:ahLst/>
              <a:cxnLst>
                <a:cxn ang="0">
                  <a:pos x="connsiteX0" y="connsiteY0"/>
                </a:cxn>
                <a:cxn ang="0">
                  <a:pos x="connsiteX1" y="connsiteY1"/>
                </a:cxn>
                <a:cxn ang="0">
                  <a:pos x="connsiteX2" y="connsiteY2"/>
                </a:cxn>
              </a:cxnLst>
              <a:rect l="l" t="t" r="r" b="b"/>
              <a:pathLst>
                <a:path w="2998" h="1874">
                  <a:moveTo>
                    <a:pt x="0" y="1874"/>
                  </a:moveTo>
                  <a:lnTo>
                    <a:pt x="2999" y="0"/>
                  </a:lnTo>
                  <a:cubicBezTo>
                    <a:pt x="2087" y="550"/>
                    <a:pt x="1062" y="900"/>
                    <a:pt x="0" y="999"/>
                  </a:cubicBezTo>
                  <a:close/>
                </a:path>
              </a:pathLst>
            </a:custGeom>
            <a:solidFill>
              <a:srgbClr val="000000"/>
            </a:solidFill>
            <a:ln w="12483" cap="flat">
              <a:noFill/>
              <a:prstDash val="solid"/>
              <a:miter/>
            </a:ln>
          </p:spPr>
          <p:txBody>
            <a:bodyPr rtlCol="0" anchor="ctr"/>
            <a:lstStyle/>
            <a:p>
              <a:endParaRPr lang="en-US" dirty="0"/>
            </a:p>
          </p:txBody>
        </p:sp>
        <p:sp>
          <p:nvSpPr>
            <p:cNvPr id="1754" name="Freeform: Shape 1753">
              <a:extLst>
                <a:ext uri="{FF2B5EF4-FFF2-40B4-BE49-F238E27FC236}">
                  <a16:creationId xmlns:a16="http://schemas.microsoft.com/office/drawing/2014/main" id="{C7E5A41D-F96A-42A2-B447-2EC9F1B8C041}"/>
                </a:ext>
              </a:extLst>
            </p:cNvPr>
            <p:cNvSpPr/>
            <p:nvPr/>
          </p:nvSpPr>
          <p:spPr>
            <a:xfrm>
              <a:off x="10462759" y="6614869"/>
              <a:ext cx="412072" cy="257397"/>
            </a:xfrm>
            <a:custGeom>
              <a:avLst/>
              <a:gdLst>
                <a:gd name="connsiteX0" fmla="*/ 412072 w 412072"/>
                <a:gd name="connsiteY0" fmla="*/ 19992 h 257397"/>
                <a:gd name="connsiteX1" fmla="*/ 406075 w 412072"/>
                <a:gd name="connsiteY1" fmla="*/ 14619 h 257397"/>
                <a:gd name="connsiteX2" fmla="*/ 409823 w 412072"/>
                <a:gd name="connsiteY2" fmla="*/ 0 h 257397"/>
                <a:gd name="connsiteX3" fmla="*/ 0 w 412072"/>
                <a:gd name="connsiteY3" fmla="*/ 257397 h 257397"/>
                <a:gd name="connsiteX4" fmla="*/ 38858 w 412072"/>
                <a:gd name="connsiteY4" fmla="*/ 257397 h 257397"/>
                <a:gd name="connsiteX5" fmla="*/ 411947 w 412072"/>
                <a:gd name="connsiteY5" fmla="*/ 23116 h 25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072" h="257397">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w="12483" cap="flat">
              <a:noFill/>
              <a:prstDash val="solid"/>
              <a:miter/>
            </a:ln>
          </p:spPr>
          <p:txBody>
            <a:bodyPr rtlCol="0" anchor="ctr"/>
            <a:lstStyle/>
            <a:p>
              <a:endParaRPr lang="en-US" dirty="0"/>
            </a:p>
          </p:txBody>
        </p:sp>
        <p:sp>
          <p:nvSpPr>
            <p:cNvPr id="1755" name="Freeform: Shape 1754">
              <a:extLst>
                <a:ext uri="{FF2B5EF4-FFF2-40B4-BE49-F238E27FC236}">
                  <a16:creationId xmlns:a16="http://schemas.microsoft.com/office/drawing/2014/main" id="{A5CCC599-01F1-467D-B6FA-914EF175045C}"/>
                </a:ext>
              </a:extLst>
            </p:cNvPr>
            <p:cNvSpPr/>
            <p:nvPr/>
          </p:nvSpPr>
          <p:spPr>
            <a:xfrm>
              <a:off x="10867861" y="6485186"/>
              <a:ext cx="222954" cy="150174"/>
            </a:xfrm>
            <a:custGeom>
              <a:avLst/>
              <a:gdLst>
                <a:gd name="connsiteX0" fmla="*/ 221752 w 222954"/>
                <a:gd name="connsiteY0" fmla="*/ 5607 h 150174"/>
                <a:gd name="connsiteX1" fmla="*/ 215880 w 222954"/>
                <a:gd name="connsiteY1" fmla="*/ 235 h 150174"/>
                <a:gd name="connsiteX2" fmla="*/ 212631 w 222954"/>
                <a:gd name="connsiteY2" fmla="*/ 235 h 150174"/>
                <a:gd name="connsiteX3" fmla="*/ 209633 w 222954"/>
                <a:gd name="connsiteY3" fmla="*/ 1234 h 150174"/>
                <a:gd name="connsiteX4" fmla="*/ 4721 w 222954"/>
                <a:gd name="connsiteY4" fmla="*/ 129932 h 150174"/>
                <a:gd name="connsiteX5" fmla="*/ 973 w 222954"/>
                <a:gd name="connsiteY5" fmla="*/ 144552 h 150174"/>
                <a:gd name="connsiteX6" fmla="*/ 6970 w 222954"/>
                <a:gd name="connsiteY6" fmla="*/ 149925 h 150174"/>
                <a:gd name="connsiteX7" fmla="*/ 6970 w 222954"/>
                <a:gd name="connsiteY7" fmla="*/ 139429 h 150174"/>
                <a:gd name="connsiteX8" fmla="*/ 8582 w 222954"/>
                <a:gd name="connsiteY8" fmla="*/ 137555 h 150174"/>
                <a:gd name="connsiteX9" fmla="*/ 8594 w 222954"/>
                <a:gd name="connsiteY9" fmla="*/ 137555 h 150174"/>
                <a:gd name="connsiteX10" fmla="*/ 10094 w 222954"/>
                <a:gd name="connsiteY10" fmla="*/ 139679 h 150174"/>
                <a:gd name="connsiteX11" fmla="*/ 10094 w 222954"/>
                <a:gd name="connsiteY11" fmla="*/ 150175 h 150174"/>
                <a:gd name="connsiteX12" fmla="*/ 13092 w 222954"/>
                <a:gd name="connsiteY12" fmla="*/ 149175 h 150174"/>
                <a:gd name="connsiteX13" fmla="*/ 217879 w 222954"/>
                <a:gd name="connsiteY13" fmla="*/ 20476 h 150174"/>
                <a:gd name="connsiteX14" fmla="*/ 218504 w 222954"/>
                <a:gd name="connsiteY14" fmla="*/ 20476 h 150174"/>
                <a:gd name="connsiteX15" fmla="*/ 220878 w 222954"/>
                <a:gd name="connsiteY15" fmla="*/ 17852 h 150174"/>
                <a:gd name="connsiteX16" fmla="*/ 221752 w 222954"/>
                <a:gd name="connsiteY16" fmla="*/ 5607 h 15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954" h="150174">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w="12483" cap="flat">
              <a:noFill/>
              <a:prstDash val="solid"/>
              <a:miter/>
            </a:ln>
          </p:spPr>
          <p:txBody>
            <a:bodyPr rtlCol="0" anchor="ctr"/>
            <a:lstStyle/>
            <a:p>
              <a:endParaRPr lang="en-US" dirty="0"/>
            </a:p>
          </p:txBody>
        </p:sp>
        <p:sp>
          <p:nvSpPr>
            <p:cNvPr id="1756" name="Freeform: Shape 1755">
              <a:extLst>
                <a:ext uri="{FF2B5EF4-FFF2-40B4-BE49-F238E27FC236}">
                  <a16:creationId xmlns:a16="http://schemas.microsoft.com/office/drawing/2014/main" id="{946C4B3B-0EF0-4382-94D5-7C8D35EE2815}"/>
                </a:ext>
              </a:extLst>
            </p:cNvPr>
            <p:cNvSpPr/>
            <p:nvPr/>
          </p:nvSpPr>
          <p:spPr>
            <a:xfrm>
              <a:off x="11346499" y="4477721"/>
              <a:ext cx="60690" cy="722336"/>
            </a:xfrm>
            <a:custGeom>
              <a:avLst/>
              <a:gdLst>
                <a:gd name="connsiteX0" fmla="*/ 51731 w 60690"/>
                <a:gd name="connsiteY0" fmla="*/ 0 h 722336"/>
                <a:gd name="connsiteX1" fmla="*/ 42110 w 60690"/>
                <a:gd name="connsiteY1" fmla="*/ 9871 h 722336"/>
                <a:gd name="connsiteX2" fmla="*/ 42110 w 60690"/>
                <a:gd name="connsiteY2" fmla="*/ 9996 h 722336"/>
                <a:gd name="connsiteX3" fmla="*/ 42110 w 60690"/>
                <a:gd name="connsiteY3" fmla="*/ 13995 h 722336"/>
                <a:gd name="connsiteX4" fmla="*/ 42110 w 60690"/>
                <a:gd name="connsiteY4" fmla="*/ 18368 h 722336"/>
                <a:gd name="connsiteX5" fmla="*/ 3 w 60690"/>
                <a:gd name="connsiteY5" fmla="*/ 720838 h 722336"/>
                <a:gd name="connsiteX6" fmla="*/ 9624 w 60690"/>
                <a:gd name="connsiteY6" fmla="*/ 710717 h 722336"/>
                <a:gd name="connsiteX7" fmla="*/ 9624 w 60690"/>
                <a:gd name="connsiteY7" fmla="*/ 710717 h 722336"/>
                <a:gd name="connsiteX8" fmla="*/ 17870 w 60690"/>
                <a:gd name="connsiteY8" fmla="*/ 722337 h 722336"/>
                <a:gd name="connsiteX9" fmla="*/ 60602 w 60690"/>
                <a:gd name="connsiteY9" fmla="*/ 11621 h 722336"/>
                <a:gd name="connsiteX10" fmla="*/ 51731 w 60690"/>
                <a:gd name="connsiteY10" fmla="*/ 0 h 72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690" h="722336">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w="12483" cap="flat">
              <a:noFill/>
              <a:prstDash val="solid"/>
              <a:miter/>
            </a:ln>
          </p:spPr>
          <p:txBody>
            <a:bodyPr rtlCol="0" anchor="ctr"/>
            <a:lstStyle/>
            <a:p>
              <a:endParaRPr lang="en-US" dirty="0"/>
            </a:p>
          </p:txBody>
        </p:sp>
        <p:sp>
          <p:nvSpPr>
            <p:cNvPr id="1757" name="Freeform: Shape 1756">
              <a:extLst>
                <a:ext uri="{FF2B5EF4-FFF2-40B4-BE49-F238E27FC236}">
                  <a16:creationId xmlns:a16="http://schemas.microsoft.com/office/drawing/2014/main" id="{F749256F-88F3-46C8-A349-ABCC75C9D35A}"/>
                </a:ext>
              </a:extLst>
            </p:cNvPr>
            <p:cNvSpPr/>
            <p:nvPr/>
          </p:nvSpPr>
          <p:spPr>
            <a:xfrm>
              <a:off x="11343863" y="5188438"/>
              <a:ext cx="19028" cy="53978"/>
            </a:xfrm>
            <a:custGeom>
              <a:avLst/>
              <a:gdLst>
                <a:gd name="connsiteX0" fmla="*/ 11761 w 19028"/>
                <a:gd name="connsiteY0" fmla="*/ 0 h 53978"/>
                <a:gd name="connsiteX1" fmla="*/ 2140 w 19028"/>
                <a:gd name="connsiteY1" fmla="*/ 10109 h 53978"/>
                <a:gd name="connsiteX2" fmla="*/ 2140 w 19028"/>
                <a:gd name="connsiteY2" fmla="*/ 10121 h 53978"/>
                <a:gd name="connsiteX3" fmla="*/ 141 w 19028"/>
                <a:gd name="connsiteY3" fmla="*/ 42358 h 53978"/>
                <a:gd name="connsiteX4" fmla="*/ 141 w 19028"/>
                <a:gd name="connsiteY4" fmla="*/ 46107 h 53978"/>
                <a:gd name="connsiteX5" fmla="*/ 1515 w 19028"/>
                <a:gd name="connsiteY5" fmla="*/ 49605 h 53978"/>
                <a:gd name="connsiteX6" fmla="*/ 8012 w 19028"/>
                <a:gd name="connsiteY6" fmla="*/ 53979 h 53978"/>
                <a:gd name="connsiteX7" fmla="*/ 17633 w 19028"/>
                <a:gd name="connsiteY7" fmla="*/ 43983 h 53978"/>
                <a:gd name="connsiteX8" fmla="*/ 18883 w 19028"/>
                <a:gd name="connsiteY8" fmla="*/ 23616 h 53978"/>
                <a:gd name="connsiteX9" fmla="*/ 18883 w 19028"/>
                <a:gd name="connsiteY9" fmla="*/ 18493 h 53978"/>
                <a:gd name="connsiteX10" fmla="*/ 18883 w 19028"/>
                <a:gd name="connsiteY10" fmla="*/ 11620 h 53978"/>
                <a:gd name="connsiteX11" fmla="*/ 11761 w 19028"/>
                <a:gd name="connsiteY11" fmla="*/ 0 h 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28" h="53978">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w="12483" cap="flat">
              <a:noFill/>
              <a:prstDash val="solid"/>
              <a:miter/>
            </a:ln>
          </p:spPr>
          <p:txBody>
            <a:bodyPr rtlCol="0" anchor="ctr"/>
            <a:lstStyle/>
            <a:p>
              <a:endParaRPr lang="en-US" dirty="0"/>
            </a:p>
          </p:txBody>
        </p:sp>
        <p:sp>
          <p:nvSpPr>
            <p:cNvPr id="1758" name="Freeform: Shape 1757">
              <a:extLst>
                <a:ext uri="{FF2B5EF4-FFF2-40B4-BE49-F238E27FC236}">
                  <a16:creationId xmlns:a16="http://schemas.microsoft.com/office/drawing/2014/main" id="{0423A9DD-A9EA-48AA-AC62-2A06348D3A87}"/>
                </a:ext>
              </a:extLst>
            </p:cNvPr>
            <p:cNvSpPr/>
            <p:nvPr/>
          </p:nvSpPr>
          <p:spPr>
            <a:xfrm>
              <a:off x="7763457" y="2379156"/>
              <a:ext cx="21209" cy="44758"/>
            </a:xfrm>
            <a:custGeom>
              <a:avLst/>
              <a:gdLst>
                <a:gd name="connsiteX0" fmla="*/ 7840 w 21209"/>
                <a:gd name="connsiteY0" fmla="*/ 152 h 44758"/>
                <a:gd name="connsiteX1" fmla="*/ 218 w 21209"/>
                <a:gd name="connsiteY1" fmla="*/ 12647 h 44758"/>
                <a:gd name="connsiteX2" fmla="*/ 218 w 21209"/>
                <a:gd name="connsiteY2" fmla="*/ 12647 h 44758"/>
                <a:gd name="connsiteX3" fmla="*/ 218 w 21209"/>
                <a:gd name="connsiteY3" fmla="*/ 16645 h 44758"/>
                <a:gd name="connsiteX4" fmla="*/ 3342 w 21209"/>
                <a:gd name="connsiteY4" fmla="*/ 44759 h 44758"/>
                <a:gd name="connsiteX5" fmla="*/ 11088 w 21209"/>
                <a:gd name="connsiteY5" fmla="*/ 32264 h 44758"/>
                <a:gd name="connsiteX6" fmla="*/ 21197 w 21209"/>
                <a:gd name="connsiteY6" fmla="*/ 41110 h 44758"/>
                <a:gd name="connsiteX7" fmla="*/ 21209 w 21209"/>
                <a:gd name="connsiteY7" fmla="*/ 41510 h 44758"/>
                <a:gd name="connsiteX8" fmla="*/ 19710 w 21209"/>
                <a:gd name="connsiteY8" fmla="*/ 28015 h 44758"/>
                <a:gd name="connsiteX9" fmla="*/ 17461 w 21209"/>
                <a:gd name="connsiteY9" fmla="*/ 8773 h 44758"/>
                <a:gd name="connsiteX10" fmla="*/ 17461 w 21209"/>
                <a:gd name="connsiteY10" fmla="*/ 7774 h 44758"/>
                <a:gd name="connsiteX11" fmla="*/ 17461 w 21209"/>
                <a:gd name="connsiteY11" fmla="*/ 5774 h 44758"/>
                <a:gd name="connsiteX12" fmla="*/ 16586 w 21209"/>
                <a:gd name="connsiteY12" fmla="*/ 3900 h 44758"/>
                <a:gd name="connsiteX13" fmla="*/ 7840 w 21209"/>
                <a:gd name="connsiteY13" fmla="*/ 152 h 4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09" h="44758">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w="12483" cap="flat">
              <a:noFill/>
              <a:prstDash val="solid"/>
              <a:miter/>
            </a:ln>
          </p:spPr>
          <p:txBody>
            <a:bodyPr rtlCol="0" anchor="ctr"/>
            <a:lstStyle/>
            <a:p>
              <a:endParaRPr lang="en-US" dirty="0"/>
            </a:p>
          </p:txBody>
        </p:sp>
        <p:sp>
          <p:nvSpPr>
            <p:cNvPr id="1759" name="Freeform: Shape 1758">
              <a:extLst>
                <a:ext uri="{FF2B5EF4-FFF2-40B4-BE49-F238E27FC236}">
                  <a16:creationId xmlns:a16="http://schemas.microsoft.com/office/drawing/2014/main" id="{C13CF9AD-6F6D-4E68-8E78-1C2B11D53450}"/>
                </a:ext>
              </a:extLst>
            </p:cNvPr>
            <p:cNvSpPr/>
            <p:nvPr/>
          </p:nvSpPr>
          <p:spPr>
            <a:xfrm>
              <a:off x="11067998" y="2166674"/>
              <a:ext cx="317294" cy="174649"/>
            </a:xfrm>
            <a:custGeom>
              <a:avLst/>
              <a:gdLst>
                <a:gd name="connsiteX0" fmla="*/ 317238 w 317294"/>
                <a:gd name="connsiteY0" fmla="*/ 9965 h 174649"/>
                <a:gd name="connsiteX1" fmla="*/ 317238 w 317294"/>
                <a:gd name="connsiteY1" fmla="*/ 7966 h 174649"/>
                <a:gd name="connsiteX2" fmla="*/ 317238 w 317294"/>
                <a:gd name="connsiteY2" fmla="*/ 5717 h 174649"/>
                <a:gd name="connsiteX3" fmla="*/ 317238 w 317294"/>
                <a:gd name="connsiteY3" fmla="*/ 5717 h 174649"/>
                <a:gd name="connsiteX4" fmla="*/ 316488 w 317294"/>
                <a:gd name="connsiteY4" fmla="*/ 4467 h 174649"/>
                <a:gd name="connsiteX5" fmla="*/ 315364 w 317294"/>
                <a:gd name="connsiteY5" fmla="*/ 2593 h 174649"/>
                <a:gd name="connsiteX6" fmla="*/ 314114 w 317294"/>
                <a:gd name="connsiteY6" fmla="*/ 1343 h 174649"/>
                <a:gd name="connsiteX7" fmla="*/ 312615 w 317294"/>
                <a:gd name="connsiteY7" fmla="*/ 94 h 174649"/>
                <a:gd name="connsiteX8" fmla="*/ 310741 w 317294"/>
                <a:gd name="connsiteY8" fmla="*/ 94 h 174649"/>
                <a:gd name="connsiteX9" fmla="*/ 309241 w 317294"/>
                <a:gd name="connsiteY9" fmla="*/ 94 h 174649"/>
                <a:gd name="connsiteX10" fmla="*/ 307617 w 317294"/>
                <a:gd name="connsiteY10" fmla="*/ 94 h 174649"/>
                <a:gd name="connsiteX11" fmla="*/ 305743 w 317294"/>
                <a:gd name="connsiteY11" fmla="*/ 94 h 174649"/>
                <a:gd name="connsiteX12" fmla="*/ 305743 w 317294"/>
                <a:gd name="connsiteY12" fmla="*/ 94 h 174649"/>
                <a:gd name="connsiteX13" fmla="*/ 300620 w 317294"/>
                <a:gd name="connsiteY13" fmla="*/ 2718 h 174649"/>
                <a:gd name="connsiteX14" fmla="*/ 0 w 317294"/>
                <a:gd name="connsiteY14" fmla="*/ 154657 h 174649"/>
                <a:gd name="connsiteX15" fmla="*/ 11145 w 317294"/>
                <a:gd name="connsiteY15" fmla="*/ 158655 h 174649"/>
                <a:gd name="connsiteX16" fmla="*/ 11745 w 317294"/>
                <a:gd name="connsiteY16" fmla="*/ 160405 h 174649"/>
                <a:gd name="connsiteX17" fmla="*/ 6997 w 317294"/>
                <a:gd name="connsiteY17" fmla="*/ 174649 h 174649"/>
                <a:gd name="connsiteX18" fmla="*/ 299371 w 317294"/>
                <a:gd name="connsiteY18" fmla="*/ 26833 h 174649"/>
                <a:gd name="connsiteX19" fmla="*/ 312615 w 317294"/>
                <a:gd name="connsiteY19" fmla="*/ 20086 h 174649"/>
                <a:gd name="connsiteX20" fmla="*/ 317238 w 317294"/>
                <a:gd name="connsiteY20" fmla="*/ 9965 h 17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7294" h="174649">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w="12483" cap="flat">
              <a:noFill/>
              <a:prstDash val="solid"/>
              <a:miter/>
            </a:ln>
          </p:spPr>
          <p:txBody>
            <a:bodyPr rtlCol="0" anchor="ctr"/>
            <a:lstStyle/>
            <a:p>
              <a:endParaRPr lang="en-US" dirty="0"/>
            </a:p>
          </p:txBody>
        </p:sp>
        <p:sp>
          <p:nvSpPr>
            <p:cNvPr id="1760" name="Freeform: Shape 1759">
              <a:extLst>
                <a:ext uri="{FF2B5EF4-FFF2-40B4-BE49-F238E27FC236}">
                  <a16:creationId xmlns:a16="http://schemas.microsoft.com/office/drawing/2014/main" id="{71F1D091-B13E-4C85-A895-6EC4F3C03C1C}"/>
                </a:ext>
              </a:extLst>
            </p:cNvPr>
            <p:cNvSpPr/>
            <p:nvPr/>
          </p:nvSpPr>
          <p:spPr>
            <a:xfrm>
              <a:off x="10929261" y="2395926"/>
              <a:ext cx="46" cy="1749"/>
            </a:xfrm>
            <a:custGeom>
              <a:avLst/>
              <a:gdLst>
                <a:gd name="connsiteX0" fmla="*/ 47 w 46"/>
                <a:gd name="connsiteY0" fmla="*/ 1749 h 1749"/>
                <a:gd name="connsiteX1" fmla="*/ 47 w 46"/>
                <a:gd name="connsiteY1" fmla="*/ 0 h 1749"/>
                <a:gd name="connsiteX2" fmla="*/ 47 w 46"/>
                <a:gd name="connsiteY2" fmla="*/ 1374 h 1749"/>
              </a:gdLst>
              <a:ahLst/>
              <a:cxnLst>
                <a:cxn ang="0">
                  <a:pos x="connsiteX0" y="connsiteY0"/>
                </a:cxn>
                <a:cxn ang="0">
                  <a:pos x="connsiteX1" y="connsiteY1"/>
                </a:cxn>
                <a:cxn ang="0">
                  <a:pos x="connsiteX2" y="connsiteY2"/>
                </a:cxn>
              </a:cxnLst>
              <a:rect l="l" t="t" r="r" b="b"/>
              <a:pathLst>
                <a:path w="46" h="1749">
                  <a:moveTo>
                    <a:pt x="47" y="1749"/>
                  </a:moveTo>
                  <a:cubicBezTo>
                    <a:pt x="-16" y="1162"/>
                    <a:pt x="-16" y="587"/>
                    <a:pt x="47" y="0"/>
                  </a:cubicBezTo>
                  <a:cubicBezTo>
                    <a:pt x="-16" y="462"/>
                    <a:pt x="-16" y="912"/>
                    <a:pt x="47" y="1374"/>
                  </a:cubicBezTo>
                  <a:close/>
                </a:path>
              </a:pathLst>
            </a:custGeom>
            <a:solidFill>
              <a:srgbClr val="000000"/>
            </a:solidFill>
            <a:ln w="12483" cap="flat">
              <a:noFill/>
              <a:prstDash val="solid"/>
              <a:miter/>
            </a:ln>
          </p:spPr>
          <p:txBody>
            <a:bodyPr rtlCol="0" anchor="ctr"/>
            <a:lstStyle/>
            <a:p>
              <a:endParaRPr lang="en-US" dirty="0"/>
            </a:p>
          </p:txBody>
        </p:sp>
        <p:sp>
          <p:nvSpPr>
            <p:cNvPr id="1761" name="Freeform: Shape 1760">
              <a:extLst>
                <a:ext uri="{FF2B5EF4-FFF2-40B4-BE49-F238E27FC236}">
                  <a16:creationId xmlns:a16="http://schemas.microsoft.com/office/drawing/2014/main" id="{1D2DF064-4C93-4458-84AA-6F5A3F6A11E5}"/>
                </a:ext>
              </a:extLst>
            </p:cNvPr>
            <p:cNvSpPr/>
            <p:nvPr/>
          </p:nvSpPr>
          <p:spPr>
            <a:xfrm>
              <a:off x="10918925" y="2397801"/>
              <a:ext cx="27875" cy="304253"/>
            </a:xfrm>
            <a:custGeom>
              <a:avLst/>
              <a:gdLst>
                <a:gd name="connsiteX0" fmla="*/ 9634 w 27875"/>
                <a:gd name="connsiteY0" fmla="*/ 293008 h 304253"/>
                <a:gd name="connsiteX1" fmla="*/ 18255 w 27875"/>
                <a:gd name="connsiteY1" fmla="*/ 304254 h 304253"/>
                <a:gd name="connsiteX2" fmla="*/ 27876 w 27875"/>
                <a:gd name="connsiteY2" fmla="*/ 11745 h 304253"/>
                <a:gd name="connsiteX3" fmla="*/ 27876 w 27875"/>
                <a:gd name="connsiteY3" fmla="*/ 7247 h 304253"/>
                <a:gd name="connsiteX4" fmla="*/ 22503 w 27875"/>
                <a:gd name="connsiteY4" fmla="*/ 9996 h 304253"/>
                <a:gd name="connsiteX5" fmla="*/ 11195 w 27875"/>
                <a:gd name="connsiteY5" fmla="*/ 5435 h 304253"/>
                <a:gd name="connsiteX6" fmla="*/ 10758 w 27875"/>
                <a:gd name="connsiteY6" fmla="*/ 4123 h 304253"/>
                <a:gd name="connsiteX7" fmla="*/ 10133 w 27875"/>
                <a:gd name="connsiteY7" fmla="*/ 0 h 304253"/>
                <a:gd name="connsiteX8" fmla="*/ 13 w 27875"/>
                <a:gd name="connsiteY8" fmla="*/ 303379 h 304253"/>
                <a:gd name="connsiteX9" fmla="*/ 9371 w 27875"/>
                <a:gd name="connsiteY9" fmla="*/ 293021 h 304253"/>
                <a:gd name="connsiteX10" fmla="*/ 9634 w 27875"/>
                <a:gd name="connsiteY10" fmla="*/ 293008 h 304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75" h="304253">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w="12483" cap="flat">
              <a:noFill/>
              <a:prstDash val="solid"/>
              <a:miter/>
            </a:ln>
          </p:spPr>
          <p:txBody>
            <a:bodyPr rtlCol="0" anchor="ctr"/>
            <a:lstStyle/>
            <a:p>
              <a:endParaRPr lang="en-US" dirty="0"/>
            </a:p>
          </p:txBody>
        </p:sp>
        <p:sp>
          <p:nvSpPr>
            <p:cNvPr id="1762" name="Freeform: Shape 1761">
              <a:extLst>
                <a:ext uri="{FF2B5EF4-FFF2-40B4-BE49-F238E27FC236}">
                  <a16:creationId xmlns:a16="http://schemas.microsoft.com/office/drawing/2014/main" id="{1EE88802-7926-4DAA-B4C8-EE9338E7AA0A}"/>
                </a:ext>
              </a:extLst>
            </p:cNvPr>
            <p:cNvSpPr/>
            <p:nvPr/>
          </p:nvSpPr>
          <p:spPr>
            <a:xfrm>
              <a:off x="10916936" y="2690309"/>
              <a:ext cx="20044" cy="80217"/>
            </a:xfrm>
            <a:custGeom>
              <a:avLst/>
              <a:gdLst>
                <a:gd name="connsiteX0" fmla="*/ 2 w 20044"/>
                <a:gd name="connsiteY0" fmla="*/ 80218 h 80217"/>
                <a:gd name="connsiteX1" fmla="*/ 2 w 20044"/>
                <a:gd name="connsiteY1" fmla="*/ 80218 h 80217"/>
                <a:gd name="connsiteX2" fmla="*/ 2251 w 20044"/>
                <a:gd name="connsiteY2" fmla="*/ 72846 h 80217"/>
                <a:gd name="connsiteX3" fmla="*/ 13396 w 20044"/>
                <a:gd name="connsiteY3" fmla="*/ 70897 h 80217"/>
                <a:gd name="connsiteX4" fmla="*/ 14746 w 20044"/>
                <a:gd name="connsiteY4" fmla="*/ 72096 h 80217"/>
                <a:gd name="connsiteX5" fmla="*/ 17869 w 20044"/>
                <a:gd name="connsiteY5" fmla="*/ 75595 h 80217"/>
                <a:gd name="connsiteX6" fmla="*/ 19994 w 20044"/>
                <a:gd name="connsiteY6" fmla="*/ 11245 h 80217"/>
                <a:gd name="connsiteX7" fmla="*/ 11372 w 20044"/>
                <a:gd name="connsiteY7" fmla="*/ 0 h 80217"/>
                <a:gd name="connsiteX8" fmla="*/ 2001 w 20044"/>
                <a:gd name="connsiteY8" fmla="*/ 10346 h 80217"/>
                <a:gd name="connsiteX9" fmla="*/ 2001 w 20044"/>
                <a:gd name="connsiteY9" fmla="*/ 10371 h 80217"/>
                <a:gd name="connsiteX10" fmla="*/ 2001 w 20044"/>
                <a:gd name="connsiteY10" fmla="*/ 17618 h 8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44" h="80217">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w="12483" cap="flat">
              <a:noFill/>
              <a:prstDash val="solid"/>
              <a:miter/>
            </a:ln>
          </p:spPr>
          <p:txBody>
            <a:bodyPr rtlCol="0" anchor="ctr"/>
            <a:lstStyle/>
            <a:p>
              <a:endParaRPr lang="en-US" dirty="0"/>
            </a:p>
          </p:txBody>
        </p:sp>
        <p:sp>
          <p:nvSpPr>
            <p:cNvPr id="1763" name="Freeform: Shape 1762">
              <a:extLst>
                <a:ext uri="{FF2B5EF4-FFF2-40B4-BE49-F238E27FC236}">
                  <a16:creationId xmlns:a16="http://schemas.microsoft.com/office/drawing/2014/main" id="{F58B60D2-E522-45D8-A82B-BE07ED0C7085}"/>
                </a:ext>
              </a:extLst>
            </p:cNvPr>
            <p:cNvSpPr/>
            <p:nvPr/>
          </p:nvSpPr>
          <p:spPr>
            <a:xfrm>
              <a:off x="11004900" y="2856243"/>
              <a:ext cx="367522" cy="406743"/>
            </a:xfrm>
            <a:custGeom>
              <a:avLst/>
              <a:gdLst>
                <a:gd name="connsiteX0" fmla="*/ 12495 w 367522"/>
                <a:gd name="connsiteY0" fmla="*/ 15369 h 406743"/>
                <a:gd name="connsiteX1" fmla="*/ 1574 w 367522"/>
                <a:gd name="connsiteY1" fmla="*/ 17506 h 406743"/>
                <a:gd name="connsiteX2" fmla="*/ 0 w 367522"/>
                <a:gd name="connsiteY2" fmla="*/ 16118 h 406743"/>
                <a:gd name="connsiteX3" fmla="*/ 14119 w 367522"/>
                <a:gd name="connsiteY3" fmla="*/ 31737 h 406743"/>
                <a:gd name="connsiteX4" fmla="*/ 349599 w 367522"/>
                <a:gd name="connsiteY4" fmla="*/ 400465 h 406743"/>
                <a:gd name="connsiteX5" fmla="*/ 352723 w 367522"/>
                <a:gd name="connsiteY5" fmla="*/ 404089 h 406743"/>
                <a:gd name="connsiteX6" fmla="*/ 364018 w 367522"/>
                <a:gd name="connsiteY6" fmla="*/ 404689 h 406743"/>
                <a:gd name="connsiteX7" fmla="*/ 365217 w 367522"/>
                <a:gd name="connsiteY7" fmla="*/ 403339 h 406743"/>
                <a:gd name="connsiteX8" fmla="*/ 367466 w 367522"/>
                <a:gd name="connsiteY8" fmla="*/ 396217 h 406743"/>
                <a:gd name="connsiteX9" fmla="*/ 367466 w 367522"/>
                <a:gd name="connsiteY9" fmla="*/ 393968 h 406743"/>
                <a:gd name="connsiteX10" fmla="*/ 367466 w 367522"/>
                <a:gd name="connsiteY10" fmla="*/ 391969 h 406743"/>
                <a:gd name="connsiteX11" fmla="*/ 366592 w 367522"/>
                <a:gd name="connsiteY11" fmla="*/ 390344 h 406743"/>
                <a:gd name="connsiteX12" fmla="*/ 365592 w 367522"/>
                <a:gd name="connsiteY12" fmla="*/ 388470 h 406743"/>
                <a:gd name="connsiteX13" fmla="*/ 365592 w 367522"/>
                <a:gd name="connsiteY13" fmla="*/ 388470 h 406743"/>
                <a:gd name="connsiteX14" fmla="*/ 352348 w 367522"/>
                <a:gd name="connsiteY14" fmla="*/ 373976 h 406743"/>
                <a:gd name="connsiteX15" fmla="*/ 352348 w 367522"/>
                <a:gd name="connsiteY15" fmla="*/ 373976 h 406743"/>
                <a:gd name="connsiteX16" fmla="*/ 11995 w 367522"/>
                <a:gd name="connsiteY16" fmla="*/ 0 h 406743"/>
                <a:gd name="connsiteX17" fmla="*/ 12495 w 367522"/>
                <a:gd name="connsiteY17" fmla="*/ 15369 h 40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7522" h="406743">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w="12483" cap="flat">
              <a:noFill/>
              <a:prstDash val="solid"/>
              <a:miter/>
            </a:ln>
          </p:spPr>
          <p:txBody>
            <a:bodyPr rtlCol="0" anchor="ctr"/>
            <a:lstStyle/>
            <a:p>
              <a:endParaRPr lang="en-US" dirty="0"/>
            </a:p>
          </p:txBody>
        </p:sp>
        <p:sp>
          <p:nvSpPr>
            <p:cNvPr id="1764" name="Freeform: Shape 1763">
              <a:extLst>
                <a:ext uri="{FF2B5EF4-FFF2-40B4-BE49-F238E27FC236}">
                  <a16:creationId xmlns:a16="http://schemas.microsoft.com/office/drawing/2014/main" id="{81CBE8E0-B9B7-4AB0-9F3B-203BE76C4F6B}"/>
                </a:ext>
              </a:extLst>
            </p:cNvPr>
            <p:cNvSpPr/>
            <p:nvPr/>
          </p:nvSpPr>
          <p:spPr>
            <a:xfrm>
              <a:off x="10916844" y="2760262"/>
              <a:ext cx="102021" cy="114455"/>
            </a:xfrm>
            <a:custGeom>
              <a:avLst/>
              <a:gdLst>
                <a:gd name="connsiteX0" fmla="*/ 2343 w 102021"/>
                <a:gd name="connsiteY0" fmla="*/ 3393 h 114455"/>
                <a:gd name="connsiteX1" fmla="*/ 94 w 102021"/>
                <a:gd name="connsiteY1" fmla="*/ 10765 h 114455"/>
                <a:gd name="connsiteX2" fmla="*/ 94 w 102021"/>
                <a:gd name="connsiteY2" fmla="*/ 13014 h 114455"/>
                <a:gd name="connsiteX3" fmla="*/ 94 w 102021"/>
                <a:gd name="connsiteY3" fmla="*/ 14888 h 114455"/>
                <a:gd name="connsiteX4" fmla="*/ 843 w 102021"/>
                <a:gd name="connsiteY4" fmla="*/ 16513 h 114455"/>
                <a:gd name="connsiteX5" fmla="*/ 1968 w 102021"/>
                <a:gd name="connsiteY5" fmla="*/ 18387 h 114455"/>
                <a:gd name="connsiteX6" fmla="*/ 1968 w 102021"/>
                <a:gd name="connsiteY6" fmla="*/ 18387 h 114455"/>
                <a:gd name="connsiteX7" fmla="*/ 83807 w 102021"/>
                <a:gd name="connsiteY7" fmla="*/ 108351 h 114455"/>
                <a:gd name="connsiteX8" fmla="*/ 86931 w 102021"/>
                <a:gd name="connsiteY8" fmla="*/ 111725 h 114455"/>
                <a:gd name="connsiteX9" fmla="*/ 98039 w 102021"/>
                <a:gd name="connsiteY9" fmla="*/ 112550 h 114455"/>
                <a:gd name="connsiteX10" fmla="*/ 99426 w 102021"/>
                <a:gd name="connsiteY10" fmla="*/ 110975 h 114455"/>
                <a:gd name="connsiteX11" fmla="*/ 99426 w 102021"/>
                <a:gd name="connsiteY11" fmla="*/ 95731 h 114455"/>
                <a:gd name="connsiteX12" fmla="*/ 17586 w 102021"/>
                <a:gd name="connsiteY12" fmla="*/ 5767 h 114455"/>
                <a:gd name="connsiteX13" fmla="*/ 14463 w 102021"/>
                <a:gd name="connsiteY13" fmla="*/ 2269 h 114455"/>
                <a:gd name="connsiteX14" fmla="*/ 3155 w 102021"/>
                <a:gd name="connsiteY14" fmla="*/ 2418 h 114455"/>
                <a:gd name="connsiteX15" fmla="*/ 2343 w 102021"/>
                <a:gd name="connsiteY15" fmla="*/ 3393 h 11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021" h="114455">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w="12483" cap="flat">
              <a:noFill/>
              <a:prstDash val="solid"/>
              <a:miter/>
            </a:ln>
          </p:spPr>
          <p:txBody>
            <a:bodyPr rtlCol="0" anchor="ctr"/>
            <a:lstStyle/>
            <a:p>
              <a:endParaRPr lang="en-US" dirty="0"/>
            </a:p>
          </p:txBody>
        </p:sp>
        <p:sp>
          <p:nvSpPr>
            <p:cNvPr id="1765" name="Freeform: Shape 1764">
              <a:extLst>
                <a:ext uri="{FF2B5EF4-FFF2-40B4-BE49-F238E27FC236}">
                  <a16:creationId xmlns:a16="http://schemas.microsoft.com/office/drawing/2014/main" id="{196FCB21-2BEB-40E6-A0ED-3AA2544D10FC}"/>
                </a:ext>
              </a:extLst>
            </p:cNvPr>
            <p:cNvSpPr/>
            <p:nvPr/>
          </p:nvSpPr>
          <p:spPr>
            <a:xfrm>
              <a:off x="8016441" y="5972375"/>
              <a:ext cx="102205" cy="69596"/>
            </a:xfrm>
            <a:custGeom>
              <a:avLst/>
              <a:gdLst>
                <a:gd name="connsiteX0" fmla="*/ 12869 w 102205"/>
                <a:gd name="connsiteY0" fmla="*/ 61600 h 69596"/>
                <a:gd name="connsiteX1" fmla="*/ 13744 w 102205"/>
                <a:gd name="connsiteY1" fmla="*/ 69597 h 69596"/>
                <a:gd name="connsiteX2" fmla="*/ 102206 w 102205"/>
                <a:gd name="connsiteY2" fmla="*/ 19617 h 69596"/>
                <a:gd name="connsiteX3" fmla="*/ 90598 w 102205"/>
                <a:gd name="connsiteY3" fmla="*/ 16531 h 69596"/>
                <a:gd name="connsiteX4" fmla="*/ 89711 w 102205"/>
                <a:gd name="connsiteY4" fmla="*/ 14369 h 69596"/>
                <a:gd name="connsiteX5" fmla="*/ 94084 w 102205"/>
                <a:gd name="connsiteY5" fmla="*/ 0 h 69596"/>
                <a:gd name="connsiteX6" fmla="*/ 94084 w 102205"/>
                <a:gd name="connsiteY6" fmla="*/ 0 h 69596"/>
                <a:gd name="connsiteX7" fmla="*/ 91211 w 102205"/>
                <a:gd name="connsiteY7" fmla="*/ 1749 h 69596"/>
                <a:gd name="connsiteX8" fmla="*/ 0 w 102205"/>
                <a:gd name="connsiteY8" fmla="*/ 53104 h 69596"/>
                <a:gd name="connsiteX9" fmla="*/ 0 w 102205"/>
                <a:gd name="connsiteY9" fmla="*/ 53104 h 69596"/>
                <a:gd name="connsiteX10" fmla="*/ 2874 w 102205"/>
                <a:gd name="connsiteY10" fmla="*/ 51854 h 69596"/>
                <a:gd name="connsiteX11" fmla="*/ 12857 w 102205"/>
                <a:gd name="connsiteY11" fmla="*/ 60838 h 69596"/>
                <a:gd name="connsiteX12" fmla="*/ 12869 w 102205"/>
                <a:gd name="connsiteY12" fmla="*/ 61600 h 6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205" h="69596">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w="12483" cap="flat">
              <a:noFill/>
              <a:prstDash val="solid"/>
              <a:miter/>
            </a:ln>
          </p:spPr>
          <p:txBody>
            <a:bodyPr rtlCol="0" anchor="ctr"/>
            <a:lstStyle/>
            <a:p>
              <a:endParaRPr lang="en-US" dirty="0"/>
            </a:p>
          </p:txBody>
        </p:sp>
        <p:sp>
          <p:nvSpPr>
            <p:cNvPr id="1766" name="Freeform: Shape 1765">
              <a:extLst>
                <a:ext uri="{FF2B5EF4-FFF2-40B4-BE49-F238E27FC236}">
                  <a16:creationId xmlns:a16="http://schemas.microsoft.com/office/drawing/2014/main" id="{04950F74-0B8A-40CD-82F7-775910597A8D}"/>
                </a:ext>
              </a:extLst>
            </p:cNvPr>
            <p:cNvSpPr/>
            <p:nvPr/>
          </p:nvSpPr>
          <p:spPr>
            <a:xfrm>
              <a:off x="8011397" y="6034351"/>
              <a:ext cx="46" cy="2123"/>
            </a:xfrm>
            <a:custGeom>
              <a:avLst/>
              <a:gdLst>
                <a:gd name="connsiteX0" fmla="*/ 47 w 46"/>
                <a:gd name="connsiteY0" fmla="*/ 1374 h 2123"/>
                <a:gd name="connsiteX1" fmla="*/ 47 w 46"/>
                <a:gd name="connsiteY1" fmla="*/ 2124 h 2123"/>
                <a:gd name="connsiteX2" fmla="*/ 47 w 46"/>
                <a:gd name="connsiteY2" fmla="*/ 0 h 2123"/>
                <a:gd name="connsiteX3" fmla="*/ 47 w 46"/>
                <a:gd name="connsiteY3" fmla="*/ 1374 h 2123"/>
              </a:gdLst>
              <a:ahLst/>
              <a:cxnLst>
                <a:cxn ang="0">
                  <a:pos x="connsiteX0" y="connsiteY0"/>
                </a:cxn>
                <a:cxn ang="0">
                  <a:pos x="connsiteX1" y="connsiteY1"/>
                </a:cxn>
                <a:cxn ang="0">
                  <a:pos x="connsiteX2" y="connsiteY2"/>
                </a:cxn>
                <a:cxn ang="0">
                  <a:pos x="connsiteX3" y="connsiteY3"/>
                </a:cxn>
              </a:cxnLst>
              <a:rect l="l" t="t" r="r" b="b"/>
              <a:pathLst>
                <a:path w="46" h="2123">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w="12483" cap="flat">
              <a:noFill/>
              <a:prstDash val="solid"/>
              <a:miter/>
            </a:ln>
          </p:spPr>
          <p:txBody>
            <a:bodyPr rtlCol="0" anchor="ctr"/>
            <a:lstStyle/>
            <a:p>
              <a:endParaRPr lang="en-US" dirty="0"/>
            </a:p>
          </p:txBody>
        </p:sp>
        <p:sp>
          <p:nvSpPr>
            <p:cNvPr id="1767" name="Freeform: Shape 1766">
              <a:extLst>
                <a:ext uri="{FF2B5EF4-FFF2-40B4-BE49-F238E27FC236}">
                  <a16:creationId xmlns:a16="http://schemas.microsoft.com/office/drawing/2014/main" id="{D1182FFA-94CD-4C10-B682-09EF9DB0C06E}"/>
                </a:ext>
              </a:extLst>
            </p:cNvPr>
            <p:cNvSpPr/>
            <p:nvPr/>
          </p:nvSpPr>
          <p:spPr>
            <a:xfrm>
              <a:off x="8135640" y="6060215"/>
              <a:ext cx="278754" cy="170806"/>
            </a:xfrm>
            <a:custGeom>
              <a:avLst/>
              <a:gdLst>
                <a:gd name="connsiteX0" fmla="*/ 267010 w 278754"/>
                <a:gd name="connsiteY0" fmla="*/ 14494 h 170806"/>
                <a:gd name="connsiteX1" fmla="*/ 271258 w 278754"/>
                <a:gd name="connsiteY1" fmla="*/ 0 h 170806"/>
                <a:gd name="connsiteX2" fmla="*/ 6497 w 278754"/>
                <a:gd name="connsiteY2" fmla="*/ 151189 h 170806"/>
                <a:gd name="connsiteX3" fmla="*/ 0 w 278754"/>
                <a:gd name="connsiteY3" fmla="*/ 154938 h 170806"/>
                <a:gd name="connsiteX4" fmla="*/ 0 w 278754"/>
                <a:gd name="connsiteY4" fmla="*/ 154938 h 170806"/>
                <a:gd name="connsiteX5" fmla="*/ 2999 w 278754"/>
                <a:gd name="connsiteY5" fmla="*/ 153689 h 170806"/>
                <a:gd name="connsiteX6" fmla="*/ 13107 w 278754"/>
                <a:gd name="connsiteY6" fmla="*/ 162785 h 170806"/>
                <a:gd name="connsiteX7" fmla="*/ 13119 w 278754"/>
                <a:gd name="connsiteY7" fmla="*/ 162935 h 170806"/>
                <a:gd name="connsiteX8" fmla="*/ 13994 w 278754"/>
                <a:gd name="connsiteY8" fmla="*/ 170807 h 170806"/>
                <a:gd name="connsiteX9" fmla="*/ 278755 w 278754"/>
                <a:gd name="connsiteY9" fmla="*/ 19742 h 170806"/>
                <a:gd name="connsiteX10" fmla="*/ 267547 w 278754"/>
                <a:gd name="connsiteY10" fmla="*/ 15918 h 170806"/>
                <a:gd name="connsiteX11" fmla="*/ 267010 w 278754"/>
                <a:gd name="connsiteY11" fmla="*/ 14494 h 17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8754" h="170806">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w="12483" cap="flat">
              <a:noFill/>
              <a:prstDash val="solid"/>
              <a:miter/>
            </a:ln>
          </p:spPr>
          <p:txBody>
            <a:bodyPr rtlCol="0" anchor="ctr"/>
            <a:lstStyle/>
            <a:p>
              <a:endParaRPr lang="en-US" dirty="0"/>
            </a:p>
          </p:txBody>
        </p:sp>
        <p:sp>
          <p:nvSpPr>
            <p:cNvPr id="1768" name="Freeform: Shape 1767">
              <a:extLst>
                <a:ext uri="{FF2B5EF4-FFF2-40B4-BE49-F238E27FC236}">
                  <a16:creationId xmlns:a16="http://schemas.microsoft.com/office/drawing/2014/main" id="{B28E149B-21B5-4CB8-BF41-C2EEB7274640}"/>
                </a:ext>
              </a:extLst>
            </p:cNvPr>
            <p:cNvSpPr/>
            <p:nvPr/>
          </p:nvSpPr>
          <p:spPr>
            <a:xfrm>
              <a:off x="8132516" y="6216778"/>
              <a:ext cx="1249" cy="1374"/>
            </a:xfrm>
            <a:custGeom>
              <a:avLst/>
              <a:gdLst>
                <a:gd name="connsiteX0" fmla="*/ 0 w 1249"/>
                <a:gd name="connsiteY0" fmla="*/ 1374 h 1374"/>
                <a:gd name="connsiteX1" fmla="*/ 1249 w 1249"/>
                <a:gd name="connsiteY1" fmla="*/ 0 h 1374"/>
                <a:gd name="connsiteX2" fmla="*/ 125 w 1249"/>
                <a:gd name="connsiteY2" fmla="*/ 1125 h 1374"/>
              </a:gdLst>
              <a:ahLst/>
              <a:cxnLst>
                <a:cxn ang="0">
                  <a:pos x="connsiteX0" y="connsiteY0"/>
                </a:cxn>
                <a:cxn ang="0">
                  <a:pos x="connsiteX1" y="connsiteY1"/>
                </a:cxn>
                <a:cxn ang="0">
                  <a:pos x="connsiteX2" y="connsiteY2"/>
                </a:cxn>
              </a:cxnLst>
              <a:rect l="l" t="t" r="r" b="b"/>
              <a:pathLst>
                <a:path w="1249" h="1374">
                  <a:moveTo>
                    <a:pt x="0" y="1374"/>
                  </a:moveTo>
                  <a:cubicBezTo>
                    <a:pt x="350" y="862"/>
                    <a:pt x="775" y="400"/>
                    <a:pt x="1249" y="0"/>
                  </a:cubicBezTo>
                  <a:lnTo>
                    <a:pt x="125" y="1125"/>
                  </a:lnTo>
                  <a:close/>
                </a:path>
              </a:pathLst>
            </a:custGeom>
            <a:solidFill>
              <a:srgbClr val="000000"/>
            </a:solidFill>
            <a:ln w="12483" cap="flat">
              <a:noFill/>
              <a:prstDash val="solid"/>
              <a:miter/>
            </a:ln>
          </p:spPr>
          <p:txBody>
            <a:bodyPr rtlCol="0" anchor="ctr"/>
            <a:lstStyle/>
            <a:p>
              <a:endParaRPr lang="en-US" dirty="0"/>
            </a:p>
          </p:txBody>
        </p:sp>
        <p:sp>
          <p:nvSpPr>
            <p:cNvPr id="1769" name="Freeform: Shape 1768">
              <a:extLst>
                <a:ext uri="{FF2B5EF4-FFF2-40B4-BE49-F238E27FC236}">
                  <a16:creationId xmlns:a16="http://schemas.microsoft.com/office/drawing/2014/main" id="{BADDF064-2754-40F6-BF78-8EF78D597E4C}"/>
                </a:ext>
              </a:extLst>
            </p:cNvPr>
            <p:cNvSpPr/>
            <p:nvPr/>
          </p:nvSpPr>
          <p:spPr>
            <a:xfrm>
              <a:off x="10816349" y="4562063"/>
              <a:ext cx="29546" cy="385221"/>
            </a:xfrm>
            <a:custGeom>
              <a:avLst/>
              <a:gdLst>
                <a:gd name="connsiteX0" fmla="*/ 29495 w 29546"/>
                <a:gd name="connsiteY0" fmla="*/ 11246 h 385221"/>
                <a:gd name="connsiteX1" fmla="*/ 20874 w 29546"/>
                <a:gd name="connsiteY1" fmla="*/ 0 h 385221"/>
                <a:gd name="connsiteX2" fmla="*/ 11503 w 29546"/>
                <a:gd name="connsiteY2" fmla="*/ 10496 h 385221"/>
                <a:gd name="connsiteX3" fmla="*/ 8 w 29546"/>
                <a:gd name="connsiteY3" fmla="*/ 371477 h 385221"/>
                <a:gd name="connsiteX4" fmla="*/ 8 w 29546"/>
                <a:gd name="connsiteY4" fmla="*/ 376725 h 385221"/>
                <a:gd name="connsiteX5" fmla="*/ 8 w 29546"/>
                <a:gd name="connsiteY5" fmla="*/ 384347 h 385221"/>
                <a:gd name="connsiteX6" fmla="*/ 9379 w 29546"/>
                <a:gd name="connsiteY6" fmla="*/ 373976 h 385221"/>
                <a:gd name="connsiteX7" fmla="*/ 18000 w 29546"/>
                <a:gd name="connsiteY7" fmla="*/ 385222 h 385221"/>
                <a:gd name="connsiteX8" fmla="*/ 29370 w 29546"/>
                <a:gd name="connsiteY8" fmla="*/ 23991 h 385221"/>
                <a:gd name="connsiteX9" fmla="*/ 29370 w 29546"/>
                <a:gd name="connsiteY9" fmla="*/ 18743 h 3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46" h="385221">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w="12483" cap="flat">
              <a:noFill/>
              <a:prstDash val="solid"/>
              <a:miter/>
            </a:ln>
          </p:spPr>
          <p:txBody>
            <a:bodyPr rtlCol="0" anchor="ctr"/>
            <a:lstStyle/>
            <a:p>
              <a:endParaRPr lang="en-US" dirty="0"/>
            </a:p>
          </p:txBody>
        </p:sp>
        <p:sp>
          <p:nvSpPr>
            <p:cNvPr id="1770" name="Freeform: Shape 1769">
              <a:extLst>
                <a:ext uri="{FF2B5EF4-FFF2-40B4-BE49-F238E27FC236}">
                  <a16:creationId xmlns:a16="http://schemas.microsoft.com/office/drawing/2014/main" id="{A551046C-F6D2-4112-AB47-1867195C2523}"/>
                </a:ext>
              </a:extLst>
            </p:cNvPr>
            <p:cNvSpPr/>
            <p:nvPr/>
          </p:nvSpPr>
          <p:spPr>
            <a:xfrm>
              <a:off x="10804986" y="4936039"/>
              <a:ext cx="29763" cy="381597"/>
            </a:xfrm>
            <a:custGeom>
              <a:avLst/>
              <a:gdLst>
                <a:gd name="connsiteX0" fmla="*/ 20866 w 29763"/>
                <a:gd name="connsiteY0" fmla="*/ 0 h 381597"/>
                <a:gd name="connsiteX1" fmla="*/ 11495 w 29763"/>
                <a:gd name="connsiteY1" fmla="*/ 10371 h 381597"/>
                <a:gd name="connsiteX2" fmla="*/ 0 w 29763"/>
                <a:gd name="connsiteY2" fmla="*/ 372726 h 381597"/>
                <a:gd name="connsiteX3" fmla="*/ 4873 w 29763"/>
                <a:gd name="connsiteY3" fmla="*/ 369852 h 381597"/>
                <a:gd name="connsiteX4" fmla="*/ 16393 w 29763"/>
                <a:gd name="connsiteY4" fmla="*/ 372576 h 381597"/>
                <a:gd name="connsiteX5" fmla="*/ 17368 w 29763"/>
                <a:gd name="connsiteY5" fmla="*/ 374851 h 381597"/>
                <a:gd name="connsiteX6" fmla="*/ 17992 w 29763"/>
                <a:gd name="connsiteY6" fmla="*/ 381598 h 381597"/>
                <a:gd name="connsiteX7" fmla="*/ 17992 w 29763"/>
                <a:gd name="connsiteY7" fmla="*/ 380098 h 381597"/>
                <a:gd name="connsiteX8" fmla="*/ 29737 w 29763"/>
                <a:gd name="connsiteY8" fmla="*/ 10995 h 381597"/>
                <a:gd name="connsiteX9" fmla="*/ 20866 w 29763"/>
                <a:gd name="connsiteY9" fmla="*/ 0 h 38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63" h="381597">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w="12483" cap="flat">
              <a:noFill/>
              <a:prstDash val="solid"/>
              <a:miter/>
            </a:ln>
          </p:spPr>
          <p:txBody>
            <a:bodyPr rtlCol="0" anchor="ctr"/>
            <a:lstStyle/>
            <a:p>
              <a:endParaRPr lang="en-US" dirty="0"/>
            </a:p>
          </p:txBody>
        </p:sp>
        <p:sp>
          <p:nvSpPr>
            <p:cNvPr id="1771" name="Freeform: Shape 1770">
              <a:extLst>
                <a:ext uri="{FF2B5EF4-FFF2-40B4-BE49-F238E27FC236}">
                  <a16:creationId xmlns:a16="http://schemas.microsoft.com/office/drawing/2014/main" id="{32C8862E-6289-4A62-AE01-62566FB5B8A9}"/>
                </a:ext>
              </a:extLst>
            </p:cNvPr>
            <p:cNvSpPr/>
            <p:nvPr/>
          </p:nvSpPr>
          <p:spPr>
            <a:xfrm>
              <a:off x="8011887" y="6025323"/>
              <a:ext cx="22671" cy="52385"/>
            </a:xfrm>
            <a:custGeom>
              <a:avLst/>
              <a:gdLst>
                <a:gd name="connsiteX0" fmla="*/ 18298 w 22671"/>
                <a:gd name="connsiteY0" fmla="*/ 17149 h 52385"/>
                <a:gd name="connsiteX1" fmla="*/ 17424 w 22671"/>
                <a:gd name="connsiteY1" fmla="*/ 9152 h 52385"/>
                <a:gd name="connsiteX2" fmla="*/ 7591 w 22671"/>
                <a:gd name="connsiteY2" fmla="*/ 6 h 52385"/>
                <a:gd name="connsiteX3" fmla="*/ 7178 w 22671"/>
                <a:gd name="connsiteY3" fmla="*/ 31 h 52385"/>
                <a:gd name="connsiteX4" fmla="*/ 2930 w 22671"/>
                <a:gd name="connsiteY4" fmla="*/ 2530 h 52385"/>
                <a:gd name="connsiteX5" fmla="*/ 1556 w 22671"/>
                <a:gd name="connsiteY5" fmla="*/ 3905 h 52385"/>
                <a:gd name="connsiteX6" fmla="*/ 681 w 22671"/>
                <a:gd name="connsiteY6" fmla="*/ 5654 h 52385"/>
                <a:gd name="connsiteX7" fmla="*/ 56 w 22671"/>
                <a:gd name="connsiteY7" fmla="*/ 7528 h 52385"/>
                <a:gd name="connsiteX8" fmla="*/ 56 w 22671"/>
                <a:gd name="connsiteY8" fmla="*/ 9528 h 52385"/>
                <a:gd name="connsiteX9" fmla="*/ 56 w 22671"/>
                <a:gd name="connsiteY9" fmla="*/ 11652 h 52385"/>
                <a:gd name="connsiteX10" fmla="*/ 56 w 22671"/>
                <a:gd name="connsiteY10" fmla="*/ 12276 h 52385"/>
                <a:gd name="connsiteX11" fmla="*/ 4929 w 22671"/>
                <a:gd name="connsiteY11" fmla="*/ 52385 h 52385"/>
                <a:gd name="connsiteX12" fmla="*/ 12551 w 22671"/>
                <a:gd name="connsiteY12" fmla="*/ 39890 h 52385"/>
                <a:gd name="connsiteX13" fmla="*/ 22634 w 22671"/>
                <a:gd name="connsiteY13" fmla="*/ 48225 h 52385"/>
                <a:gd name="connsiteX14" fmla="*/ 22672 w 22671"/>
                <a:gd name="connsiteY14" fmla="*/ 49012 h 52385"/>
                <a:gd name="connsiteX15" fmla="*/ 20672 w 22671"/>
                <a:gd name="connsiteY15" fmla="*/ 32268 h 52385"/>
                <a:gd name="connsiteX16" fmla="*/ 19798 w 22671"/>
                <a:gd name="connsiteY16" fmla="*/ 24396 h 5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671" h="52385">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w="12483" cap="flat">
              <a:noFill/>
              <a:prstDash val="solid"/>
              <a:miter/>
            </a:ln>
          </p:spPr>
          <p:txBody>
            <a:bodyPr rtlCol="0" anchor="ctr"/>
            <a:lstStyle/>
            <a:p>
              <a:endParaRPr lang="en-US" dirty="0"/>
            </a:p>
          </p:txBody>
        </p:sp>
        <p:sp>
          <p:nvSpPr>
            <p:cNvPr id="1772" name="Freeform: Shape 1771">
              <a:extLst>
                <a:ext uri="{FF2B5EF4-FFF2-40B4-BE49-F238E27FC236}">
                  <a16:creationId xmlns:a16="http://schemas.microsoft.com/office/drawing/2014/main" id="{6B78DB87-93B4-49D2-BBD8-A996E2C37B79}"/>
                </a:ext>
              </a:extLst>
            </p:cNvPr>
            <p:cNvSpPr/>
            <p:nvPr/>
          </p:nvSpPr>
          <p:spPr>
            <a:xfrm>
              <a:off x="8016098" y="6064950"/>
              <a:ext cx="28206" cy="99598"/>
            </a:xfrm>
            <a:custGeom>
              <a:avLst/>
              <a:gdLst>
                <a:gd name="connsiteX0" fmla="*/ 7840 w 28206"/>
                <a:gd name="connsiteY0" fmla="*/ 14 h 99598"/>
                <a:gd name="connsiteX1" fmla="*/ 218 w 28206"/>
                <a:gd name="connsiteY1" fmla="*/ 12509 h 99598"/>
                <a:gd name="connsiteX2" fmla="*/ 218 w 28206"/>
                <a:gd name="connsiteY2" fmla="*/ 15258 h 99598"/>
                <a:gd name="connsiteX3" fmla="*/ 10464 w 28206"/>
                <a:gd name="connsiteY3" fmla="*/ 99599 h 99598"/>
                <a:gd name="connsiteX4" fmla="*/ 17961 w 28206"/>
                <a:gd name="connsiteY4" fmla="*/ 87104 h 99598"/>
                <a:gd name="connsiteX5" fmla="*/ 28169 w 28206"/>
                <a:gd name="connsiteY5" fmla="*/ 95563 h 99598"/>
                <a:gd name="connsiteX6" fmla="*/ 28206 w 28206"/>
                <a:gd name="connsiteY6" fmla="*/ 96225 h 99598"/>
                <a:gd name="connsiteX7" fmla="*/ 17586 w 28206"/>
                <a:gd name="connsiteY7" fmla="*/ 8760 h 99598"/>
                <a:gd name="connsiteX8" fmla="*/ 7865 w 28206"/>
                <a:gd name="connsiteY8" fmla="*/ 14 h 99598"/>
                <a:gd name="connsiteX9" fmla="*/ 7840 w 28206"/>
                <a:gd name="connsiteY9" fmla="*/ 14 h 9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06" h="99598">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w="12483" cap="flat">
              <a:noFill/>
              <a:prstDash val="solid"/>
              <a:miter/>
            </a:ln>
          </p:spPr>
          <p:txBody>
            <a:bodyPr rtlCol="0" anchor="ctr"/>
            <a:lstStyle/>
            <a:p>
              <a:endParaRPr lang="en-US" dirty="0"/>
            </a:p>
          </p:txBody>
        </p:sp>
        <p:sp>
          <p:nvSpPr>
            <p:cNvPr id="1773" name="Freeform: Shape 1772">
              <a:extLst>
                <a:ext uri="{FF2B5EF4-FFF2-40B4-BE49-F238E27FC236}">
                  <a16:creationId xmlns:a16="http://schemas.microsoft.com/office/drawing/2014/main" id="{12A07BEB-D44E-4222-B796-BB0734BEA515}"/>
                </a:ext>
              </a:extLst>
            </p:cNvPr>
            <p:cNvSpPr/>
            <p:nvPr/>
          </p:nvSpPr>
          <p:spPr>
            <a:xfrm>
              <a:off x="11376739" y="4341276"/>
              <a:ext cx="1124" cy="1874"/>
            </a:xfrm>
            <a:custGeom>
              <a:avLst/>
              <a:gdLst>
                <a:gd name="connsiteX0" fmla="*/ 1124 w 1124"/>
                <a:gd name="connsiteY0" fmla="*/ 1874 h 1874"/>
                <a:gd name="connsiteX1" fmla="*/ 0 w 1124"/>
                <a:gd name="connsiteY1" fmla="*/ 0 h 1874"/>
                <a:gd name="connsiteX2" fmla="*/ 0 w 1124"/>
                <a:gd name="connsiteY2" fmla="*/ 750 h 1874"/>
              </a:gdLst>
              <a:ahLst/>
              <a:cxnLst>
                <a:cxn ang="0">
                  <a:pos x="connsiteX0" y="connsiteY0"/>
                </a:cxn>
                <a:cxn ang="0">
                  <a:pos x="connsiteX1" y="connsiteY1"/>
                </a:cxn>
                <a:cxn ang="0">
                  <a:pos x="connsiteX2" y="connsiteY2"/>
                </a:cxn>
              </a:cxnLst>
              <a:rect l="l" t="t" r="r" b="b"/>
              <a:pathLst>
                <a:path w="1124" h="1874">
                  <a:moveTo>
                    <a:pt x="1124" y="1874"/>
                  </a:moveTo>
                  <a:cubicBezTo>
                    <a:pt x="675" y="1300"/>
                    <a:pt x="300" y="662"/>
                    <a:pt x="0" y="0"/>
                  </a:cubicBezTo>
                  <a:lnTo>
                    <a:pt x="0" y="750"/>
                  </a:lnTo>
                  <a:close/>
                </a:path>
              </a:pathLst>
            </a:custGeom>
            <a:solidFill>
              <a:srgbClr val="000000"/>
            </a:solidFill>
            <a:ln w="12483" cap="flat">
              <a:noFill/>
              <a:prstDash val="solid"/>
              <a:miter/>
            </a:ln>
          </p:spPr>
          <p:txBody>
            <a:bodyPr rtlCol="0" anchor="ctr"/>
            <a:lstStyle/>
            <a:p>
              <a:endParaRPr lang="en-US" dirty="0"/>
            </a:p>
          </p:txBody>
        </p:sp>
        <p:sp>
          <p:nvSpPr>
            <p:cNvPr id="1774" name="Freeform: Shape 1773">
              <a:extLst>
                <a:ext uri="{FF2B5EF4-FFF2-40B4-BE49-F238E27FC236}">
                  <a16:creationId xmlns:a16="http://schemas.microsoft.com/office/drawing/2014/main" id="{8D116DB8-E5AC-4668-97B3-265B50D675D3}"/>
                </a:ext>
              </a:extLst>
            </p:cNvPr>
            <p:cNvSpPr/>
            <p:nvPr/>
          </p:nvSpPr>
          <p:spPr>
            <a:xfrm>
              <a:off x="11375990" y="4303166"/>
              <a:ext cx="18880" cy="32362"/>
            </a:xfrm>
            <a:custGeom>
              <a:avLst/>
              <a:gdLst>
                <a:gd name="connsiteX0" fmla="*/ 9621 w 18880"/>
                <a:gd name="connsiteY0" fmla="*/ 11496 h 32362"/>
                <a:gd name="connsiteX1" fmla="*/ 1250 w 18880"/>
                <a:gd name="connsiteY1" fmla="*/ 0 h 32362"/>
                <a:gd name="connsiteX2" fmla="*/ 0 w 18880"/>
                <a:gd name="connsiteY2" fmla="*/ 20742 h 32362"/>
                <a:gd name="connsiteX3" fmla="*/ 0 w 18880"/>
                <a:gd name="connsiteY3" fmla="*/ 25740 h 32362"/>
                <a:gd name="connsiteX4" fmla="*/ 0 w 18880"/>
                <a:gd name="connsiteY4" fmla="*/ 32362 h 32362"/>
                <a:gd name="connsiteX5" fmla="*/ 0 w 18880"/>
                <a:gd name="connsiteY5" fmla="*/ 32362 h 32362"/>
                <a:gd name="connsiteX6" fmla="*/ 2499 w 18880"/>
                <a:gd name="connsiteY6" fmla="*/ 25115 h 32362"/>
                <a:gd name="connsiteX7" fmla="*/ 13744 w 18880"/>
                <a:gd name="connsiteY7" fmla="*/ 23866 h 32362"/>
                <a:gd name="connsiteX8" fmla="*/ 14994 w 18880"/>
                <a:gd name="connsiteY8" fmla="*/ 25115 h 32362"/>
                <a:gd name="connsiteX9" fmla="*/ 17992 w 18880"/>
                <a:gd name="connsiteY9" fmla="*/ 28739 h 32362"/>
                <a:gd name="connsiteX10" fmla="*/ 18867 w 18880"/>
                <a:gd name="connsiteY10" fmla="*/ 12870 h 32362"/>
                <a:gd name="connsiteX11" fmla="*/ 18867 w 18880"/>
                <a:gd name="connsiteY11" fmla="*/ 7872 h 32362"/>
                <a:gd name="connsiteX12" fmla="*/ 18867 w 18880"/>
                <a:gd name="connsiteY12" fmla="*/ 1375 h 32362"/>
                <a:gd name="connsiteX13" fmla="*/ 9771 w 18880"/>
                <a:gd name="connsiteY13" fmla="*/ 11483 h 32362"/>
                <a:gd name="connsiteX14" fmla="*/ 9621 w 18880"/>
                <a:gd name="connsiteY14" fmla="*/ 11496 h 3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80" h="32362">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w="12483" cap="flat">
              <a:noFill/>
              <a:prstDash val="solid"/>
              <a:miter/>
            </a:ln>
          </p:spPr>
          <p:txBody>
            <a:bodyPr rtlCol="0" anchor="ctr"/>
            <a:lstStyle/>
            <a:p>
              <a:endParaRPr lang="en-US" dirty="0"/>
            </a:p>
          </p:txBody>
        </p:sp>
        <p:sp>
          <p:nvSpPr>
            <p:cNvPr id="1775" name="Freeform: Shape 1774">
              <a:extLst>
                <a:ext uri="{FF2B5EF4-FFF2-40B4-BE49-F238E27FC236}">
                  <a16:creationId xmlns:a16="http://schemas.microsoft.com/office/drawing/2014/main" id="{BCB7981C-5745-4D89-A3C5-E9BAEDA2DF2A}"/>
                </a:ext>
              </a:extLst>
            </p:cNvPr>
            <p:cNvSpPr/>
            <p:nvPr/>
          </p:nvSpPr>
          <p:spPr>
            <a:xfrm>
              <a:off x="11375568" y="4338152"/>
              <a:ext cx="93" cy="1999"/>
            </a:xfrm>
            <a:custGeom>
              <a:avLst/>
              <a:gdLst>
                <a:gd name="connsiteX0" fmla="*/ 47 w 93"/>
                <a:gd name="connsiteY0" fmla="*/ 1999 h 1999"/>
                <a:gd name="connsiteX1" fmla="*/ 47 w 93"/>
                <a:gd name="connsiteY1" fmla="*/ 0 h 1999"/>
                <a:gd name="connsiteX2" fmla="*/ 47 w 93"/>
                <a:gd name="connsiteY2" fmla="*/ 875 h 1999"/>
                <a:gd name="connsiteX3" fmla="*/ 47 w 93"/>
                <a:gd name="connsiteY3" fmla="*/ 1999 h 1999"/>
              </a:gdLst>
              <a:ahLst/>
              <a:cxnLst>
                <a:cxn ang="0">
                  <a:pos x="connsiteX0" y="connsiteY0"/>
                </a:cxn>
                <a:cxn ang="0">
                  <a:pos x="connsiteX1" y="connsiteY1"/>
                </a:cxn>
                <a:cxn ang="0">
                  <a:pos x="connsiteX2" y="connsiteY2"/>
                </a:cxn>
                <a:cxn ang="0">
                  <a:pos x="connsiteX3" y="connsiteY3"/>
                </a:cxn>
              </a:cxnLst>
              <a:rect l="l" t="t" r="r" b="b"/>
              <a:pathLst>
                <a:path w="93" h="1999">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w="12483" cap="flat">
              <a:noFill/>
              <a:prstDash val="solid"/>
              <a:miter/>
            </a:ln>
          </p:spPr>
          <p:txBody>
            <a:bodyPr rtlCol="0" anchor="ctr"/>
            <a:lstStyle/>
            <a:p>
              <a:endParaRPr lang="en-US" dirty="0"/>
            </a:p>
          </p:txBody>
        </p:sp>
        <p:sp>
          <p:nvSpPr>
            <p:cNvPr id="1776" name="Freeform: Shape 1775">
              <a:extLst>
                <a:ext uri="{FF2B5EF4-FFF2-40B4-BE49-F238E27FC236}">
                  <a16:creationId xmlns:a16="http://schemas.microsoft.com/office/drawing/2014/main" id="{C64F273F-1499-400A-9E43-88D23E6F184C}"/>
                </a:ext>
              </a:extLst>
            </p:cNvPr>
            <p:cNvSpPr/>
            <p:nvPr/>
          </p:nvSpPr>
          <p:spPr>
            <a:xfrm>
              <a:off x="11266069" y="4132506"/>
              <a:ext cx="33579" cy="38837"/>
            </a:xfrm>
            <a:custGeom>
              <a:avLst/>
              <a:gdLst>
                <a:gd name="connsiteX0" fmla="*/ 22709 w 33579"/>
                <a:gd name="connsiteY0" fmla="*/ 13098 h 38837"/>
                <a:gd name="connsiteX1" fmla="*/ 13338 w 33579"/>
                <a:gd name="connsiteY1" fmla="*/ 2227 h 38837"/>
                <a:gd name="connsiteX2" fmla="*/ 12213 w 33579"/>
                <a:gd name="connsiteY2" fmla="*/ 1353 h 38837"/>
                <a:gd name="connsiteX3" fmla="*/ 10714 w 33579"/>
                <a:gd name="connsiteY3" fmla="*/ 103 h 38837"/>
                <a:gd name="connsiteX4" fmla="*/ 10714 w 33579"/>
                <a:gd name="connsiteY4" fmla="*/ 103 h 38837"/>
                <a:gd name="connsiteX5" fmla="*/ 9090 w 33579"/>
                <a:gd name="connsiteY5" fmla="*/ 103 h 38837"/>
                <a:gd name="connsiteX6" fmla="*/ 7590 w 33579"/>
                <a:gd name="connsiteY6" fmla="*/ 103 h 38837"/>
                <a:gd name="connsiteX7" fmla="*/ 5591 w 33579"/>
                <a:gd name="connsiteY7" fmla="*/ 103 h 38837"/>
                <a:gd name="connsiteX8" fmla="*/ 4092 w 33579"/>
                <a:gd name="connsiteY8" fmla="*/ 103 h 38837"/>
                <a:gd name="connsiteX9" fmla="*/ 2718 w 33579"/>
                <a:gd name="connsiteY9" fmla="*/ 1103 h 38837"/>
                <a:gd name="connsiteX10" fmla="*/ 1093 w 33579"/>
                <a:gd name="connsiteY10" fmla="*/ 2352 h 38837"/>
                <a:gd name="connsiteX11" fmla="*/ 1093 w 33579"/>
                <a:gd name="connsiteY11" fmla="*/ 2352 h 38837"/>
                <a:gd name="connsiteX12" fmla="*/ 1093 w 33579"/>
                <a:gd name="connsiteY12" fmla="*/ 3602 h 38837"/>
                <a:gd name="connsiteX13" fmla="*/ 94 w 33579"/>
                <a:gd name="connsiteY13" fmla="*/ 5476 h 38837"/>
                <a:gd name="connsiteX14" fmla="*/ 94 w 33579"/>
                <a:gd name="connsiteY14" fmla="*/ 7850 h 38837"/>
                <a:gd name="connsiteX15" fmla="*/ 94 w 33579"/>
                <a:gd name="connsiteY15" fmla="*/ 9974 h 38837"/>
                <a:gd name="connsiteX16" fmla="*/ 2842 w 33579"/>
                <a:gd name="connsiteY16" fmla="*/ 17721 h 38837"/>
                <a:gd name="connsiteX17" fmla="*/ 16836 w 33579"/>
                <a:gd name="connsiteY17" fmla="*/ 33840 h 38837"/>
                <a:gd name="connsiteX18" fmla="*/ 21085 w 33579"/>
                <a:gd name="connsiteY18" fmla="*/ 38838 h 38837"/>
                <a:gd name="connsiteX19" fmla="*/ 21085 w 33579"/>
                <a:gd name="connsiteY19" fmla="*/ 23469 h 38837"/>
                <a:gd name="connsiteX20" fmla="*/ 31917 w 33579"/>
                <a:gd name="connsiteY20" fmla="*/ 21807 h 38837"/>
                <a:gd name="connsiteX21" fmla="*/ 33579 w 33579"/>
                <a:gd name="connsiteY21" fmla="*/ 23469 h 38837"/>
                <a:gd name="connsiteX22" fmla="*/ 29706 w 33579"/>
                <a:gd name="connsiteY22" fmla="*/ 18845 h 38837"/>
                <a:gd name="connsiteX23" fmla="*/ 26707 w 33579"/>
                <a:gd name="connsiteY23" fmla="*/ 15347 h 3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79" h="38837">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w="12483" cap="flat">
              <a:noFill/>
              <a:prstDash val="solid"/>
              <a:miter/>
            </a:ln>
          </p:spPr>
          <p:txBody>
            <a:bodyPr rtlCol="0" anchor="ctr"/>
            <a:lstStyle/>
            <a:p>
              <a:endParaRPr lang="en-US" dirty="0"/>
            </a:p>
          </p:txBody>
        </p:sp>
        <p:sp>
          <p:nvSpPr>
            <p:cNvPr id="1777" name="Freeform: Shape 1776">
              <a:extLst>
                <a:ext uri="{FF2B5EF4-FFF2-40B4-BE49-F238E27FC236}">
                  <a16:creationId xmlns:a16="http://schemas.microsoft.com/office/drawing/2014/main" id="{455E700B-6191-456A-994A-9A6C6234BC05}"/>
                </a:ext>
              </a:extLst>
            </p:cNvPr>
            <p:cNvSpPr/>
            <p:nvPr/>
          </p:nvSpPr>
          <p:spPr>
            <a:xfrm>
              <a:off x="11282262" y="4152530"/>
              <a:ext cx="111470" cy="127019"/>
            </a:xfrm>
            <a:custGeom>
              <a:avLst/>
              <a:gdLst>
                <a:gd name="connsiteX0" fmla="*/ 2642 w 111470"/>
                <a:gd name="connsiteY0" fmla="*/ 3194 h 127019"/>
                <a:gd name="connsiteX1" fmla="*/ 2642 w 111470"/>
                <a:gd name="connsiteY1" fmla="*/ 18563 h 127019"/>
                <a:gd name="connsiteX2" fmla="*/ 96102 w 111470"/>
                <a:gd name="connsiteY2" fmla="*/ 127020 h 127019"/>
                <a:gd name="connsiteX3" fmla="*/ 96102 w 111470"/>
                <a:gd name="connsiteY3" fmla="*/ 123021 h 127019"/>
                <a:gd name="connsiteX4" fmla="*/ 96102 w 111470"/>
                <a:gd name="connsiteY4" fmla="*/ 121897 h 127019"/>
                <a:gd name="connsiteX5" fmla="*/ 105336 w 111470"/>
                <a:gd name="connsiteY5" fmla="*/ 111913 h 127019"/>
                <a:gd name="connsiteX6" fmla="*/ 105598 w 111470"/>
                <a:gd name="connsiteY6" fmla="*/ 111901 h 127019"/>
                <a:gd name="connsiteX7" fmla="*/ 111471 w 111470"/>
                <a:gd name="connsiteY7" fmla="*/ 115275 h 127019"/>
                <a:gd name="connsiteX8" fmla="*/ 111471 w 111470"/>
                <a:gd name="connsiteY8" fmla="*/ 115275 h 127019"/>
                <a:gd name="connsiteX9" fmla="*/ 14887 w 111470"/>
                <a:gd name="connsiteY9" fmla="*/ 2819 h 127019"/>
                <a:gd name="connsiteX10" fmla="*/ 3979 w 111470"/>
                <a:gd name="connsiteY10" fmla="*/ 1770 h 127019"/>
                <a:gd name="connsiteX11" fmla="*/ 2642 w 111470"/>
                <a:gd name="connsiteY11" fmla="*/ 3194 h 127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470" h="127019">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w="12483" cap="flat">
              <a:noFill/>
              <a:prstDash val="solid"/>
              <a:miter/>
            </a:ln>
          </p:spPr>
          <p:txBody>
            <a:bodyPr rtlCol="0" anchor="ctr"/>
            <a:lstStyle/>
            <a:p>
              <a:endParaRPr lang="en-US" dirty="0"/>
            </a:p>
          </p:txBody>
        </p:sp>
        <p:sp>
          <p:nvSpPr>
            <p:cNvPr id="1778" name="Freeform: Shape 1777">
              <a:extLst>
                <a:ext uri="{FF2B5EF4-FFF2-40B4-BE49-F238E27FC236}">
                  <a16:creationId xmlns:a16="http://schemas.microsoft.com/office/drawing/2014/main" id="{F7D65B06-098D-437B-90E8-AA0B60DCC1DF}"/>
                </a:ext>
              </a:extLst>
            </p:cNvPr>
            <p:cNvSpPr/>
            <p:nvPr/>
          </p:nvSpPr>
          <p:spPr>
            <a:xfrm>
              <a:off x="11375614" y="4325403"/>
              <a:ext cx="32611" cy="38863"/>
            </a:xfrm>
            <a:custGeom>
              <a:avLst/>
              <a:gdLst>
                <a:gd name="connsiteX0" fmla="*/ 14994 w 32611"/>
                <a:gd name="connsiteY0" fmla="*/ 3003 h 38863"/>
                <a:gd name="connsiteX1" fmla="*/ 3761 w 32611"/>
                <a:gd name="connsiteY1" fmla="*/ 1753 h 38863"/>
                <a:gd name="connsiteX2" fmla="*/ 2500 w 32611"/>
                <a:gd name="connsiteY2" fmla="*/ 3003 h 38863"/>
                <a:gd name="connsiteX3" fmla="*/ 250 w 32611"/>
                <a:gd name="connsiteY3" fmla="*/ 12374 h 38863"/>
                <a:gd name="connsiteX4" fmla="*/ 250 w 32611"/>
                <a:gd name="connsiteY4" fmla="*/ 14374 h 38863"/>
                <a:gd name="connsiteX5" fmla="*/ 1000 w 32611"/>
                <a:gd name="connsiteY5" fmla="*/ 15998 h 38863"/>
                <a:gd name="connsiteX6" fmla="*/ 2125 w 32611"/>
                <a:gd name="connsiteY6" fmla="*/ 17872 h 38863"/>
                <a:gd name="connsiteX7" fmla="*/ 2125 w 32611"/>
                <a:gd name="connsiteY7" fmla="*/ 17872 h 38863"/>
                <a:gd name="connsiteX8" fmla="*/ 19367 w 32611"/>
                <a:gd name="connsiteY8" fmla="*/ 37989 h 38863"/>
                <a:gd name="connsiteX9" fmla="*/ 20117 w 32611"/>
                <a:gd name="connsiteY9" fmla="*/ 38864 h 38863"/>
                <a:gd name="connsiteX10" fmla="*/ 20117 w 32611"/>
                <a:gd name="connsiteY10" fmla="*/ 23620 h 38863"/>
                <a:gd name="connsiteX11" fmla="*/ 31350 w 32611"/>
                <a:gd name="connsiteY11" fmla="*/ 22370 h 38863"/>
                <a:gd name="connsiteX12" fmla="*/ 32611 w 32611"/>
                <a:gd name="connsiteY12" fmla="*/ 23620 h 38863"/>
                <a:gd name="connsiteX13" fmla="*/ 28738 w 32611"/>
                <a:gd name="connsiteY13" fmla="*/ 19121 h 38863"/>
                <a:gd name="connsiteX14" fmla="*/ 25739 w 32611"/>
                <a:gd name="connsiteY14" fmla="*/ 15623 h 38863"/>
                <a:gd name="connsiteX15" fmla="*/ 17618 w 32611"/>
                <a:gd name="connsiteY15" fmla="*/ 6251 h 3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11" h="38863">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w="12483" cap="flat">
              <a:noFill/>
              <a:prstDash val="solid"/>
              <a:miter/>
            </a:ln>
          </p:spPr>
          <p:txBody>
            <a:bodyPr rtlCol="0" anchor="ctr"/>
            <a:lstStyle/>
            <a:p>
              <a:endParaRPr lang="en-US" dirty="0"/>
            </a:p>
          </p:txBody>
        </p:sp>
        <p:sp>
          <p:nvSpPr>
            <p:cNvPr id="1779" name="Freeform: Shape 1778">
              <a:extLst>
                <a:ext uri="{FF2B5EF4-FFF2-40B4-BE49-F238E27FC236}">
                  <a16:creationId xmlns:a16="http://schemas.microsoft.com/office/drawing/2014/main" id="{89CCAEA1-C708-4867-96AE-F479615899A2}"/>
                </a:ext>
              </a:extLst>
            </p:cNvPr>
            <p:cNvSpPr/>
            <p:nvPr/>
          </p:nvSpPr>
          <p:spPr>
            <a:xfrm>
              <a:off x="11393260" y="4346588"/>
              <a:ext cx="20588" cy="25008"/>
            </a:xfrm>
            <a:custGeom>
              <a:avLst/>
              <a:gdLst>
                <a:gd name="connsiteX0" fmla="*/ 2596 w 20588"/>
                <a:gd name="connsiteY0" fmla="*/ 3185 h 25008"/>
                <a:gd name="connsiteX1" fmla="*/ 2596 w 20588"/>
                <a:gd name="connsiteY1" fmla="*/ 18429 h 25008"/>
                <a:gd name="connsiteX2" fmla="*/ 4345 w 20588"/>
                <a:gd name="connsiteY2" fmla="*/ 20428 h 25008"/>
                <a:gd name="connsiteX3" fmla="*/ 5594 w 20588"/>
                <a:gd name="connsiteY3" fmla="*/ 21927 h 25008"/>
                <a:gd name="connsiteX4" fmla="*/ 16627 w 20588"/>
                <a:gd name="connsiteY4" fmla="*/ 23389 h 25008"/>
                <a:gd name="connsiteX5" fmla="*/ 18089 w 20588"/>
                <a:gd name="connsiteY5" fmla="*/ 21927 h 25008"/>
                <a:gd name="connsiteX6" fmla="*/ 20338 w 20588"/>
                <a:gd name="connsiteY6" fmla="*/ 12556 h 25008"/>
                <a:gd name="connsiteX7" fmla="*/ 20338 w 20588"/>
                <a:gd name="connsiteY7" fmla="*/ 10557 h 25008"/>
                <a:gd name="connsiteX8" fmla="*/ 19838 w 20588"/>
                <a:gd name="connsiteY8" fmla="*/ 9057 h 25008"/>
                <a:gd name="connsiteX9" fmla="*/ 18714 w 20588"/>
                <a:gd name="connsiteY9" fmla="*/ 7183 h 25008"/>
                <a:gd name="connsiteX10" fmla="*/ 18714 w 20588"/>
                <a:gd name="connsiteY10" fmla="*/ 7183 h 25008"/>
                <a:gd name="connsiteX11" fmla="*/ 15715 w 20588"/>
                <a:gd name="connsiteY11" fmla="*/ 3685 h 25008"/>
                <a:gd name="connsiteX12" fmla="*/ 4670 w 20588"/>
                <a:gd name="connsiteY12" fmla="*/ 1260 h 25008"/>
                <a:gd name="connsiteX13" fmla="*/ 2596 w 20588"/>
                <a:gd name="connsiteY13" fmla="*/ 3185 h 2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588" h="25008">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w="12483" cap="flat">
              <a:noFill/>
              <a:prstDash val="solid"/>
              <a:miter/>
            </a:ln>
          </p:spPr>
          <p:txBody>
            <a:bodyPr rtlCol="0" anchor="ctr"/>
            <a:lstStyle/>
            <a:p>
              <a:endParaRPr lang="en-US" dirty="0"/>
            </a:p>
          </p:txBody>
        </p:sp>
        <p:sp>
          <p:nvSpPr>
            <p:cNvPr id="1780" name="Freeform: Shape 1779">
              <a:extLst>
                <a:ext uri="{FF2B5EF4-FFF2-40B4-BE49-F238E27FC236}">
                  <a16:creationId xmlns:a16="http://schemas.microsoft.com/office/drawing/2014/main" id="{0293B213-E2AA-4874-929C-1B007E148C19}"/>
                </a:ext>
              </a:extLst>
            </p:cNvPr>
            <p:cNvSpPr/>
            <p:nvPr/>
          </p:nvSpPr>
          <p:spPr>
            <a:xfrm>
              <a:off x="8338302" y="5847550"/>
              <a:ext cx="76466" cy="116203"/>
            </a:xfrm>
            <a:custGeom>
              <a:avLst/>
              <a:gdLst>
                <a:gd name="connsiteX0" fmla="*/ 6372 w 76466"/>
                <a:gd name="connsiteY0" fmla="*/ 17118 h 116203"/>
                <a:gd name="connsiteX1" fmla="*/ 0 w 76466"/>
                <a:gd name="connsiteY1" fmla="*/ 20742 h 116203"/>
                <a:gd name="connsiteX2" fmla="*/ 62473 w 76466"/>
                <a:gd name="connsiteY2" fmla="*/ 116204 h 116203"/>
                <a:gd name="connsiteX3" fmla="*/ 63972 w 76466"/>
                <a:gd name="connsiteY3" fmla="*/ 100960 h 116203"/>
                <a:gd name="connsiteX4" fmla="*/ 75280 w 76466"/>
                <a:gd name="connsiteY4" fmla="*/ 101222 h 116203"/>
                <a:gd name="connsiteX5" fmla="*/ 76467 w 76466"/>
                <a:gd name="connsiteY5" fmla="*/ 102834 h 116203"/>
                <a:gd name="connsiteX6" fmla="*/ 9996 w 76466"/>
                <a:gd name="connsiteY6" fmla="*/ 625 h 116203"/>
                <a:gd name="connsiteX7" fmla="*/ 9996 w 76466"/>
                <a:gd name="connsiteY7" fmla="*/ 0 h 116203"/>
                <a:gd name="connsiteX8" fmla="*/ 11620 w 76466"/>
                <a:gd name="connsiteY8" fmla="*/ 2624 h 116203"/>
                <a:gd name="connsiteX9" fmla="*/ 6372 w 76466"/>
                <a:gd name="connsiteY9" fmla="*/ 17118 h 11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466" h="116203">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w="12483" cap="flat">
              <a:noFill/>
              <a:prstDash val="solid"/>
              <a:miter/>
            </a:ln>
          </p:spPr>
          <p:txBody>
            <a:bodyPr rtlCol="0" anchor="ctr"/>
            <a:lstStyle/>
            <a:p>
              <a:endParaRPr lang="en-US" dirty="0"/>
            </a:p>
          </p:txBody>
        </p:sp>
        <p:sp>
          <p:nvSpPr>
            <p:cNvPr id="1781" name="Freeform: Shape 1780">
              <a:extLst>
                <a:ext uri="{FF2B5EF4-FFF2-40B4-BE49-F238E27FC236}">
                  <a16:creationId xmlns:a16="http://schemas.microsoft.com/office/drawing/2014/main" id="{1C558683-0978-4A81-B2F7-E55FBE75BE99}"/>
                </a:ext>
              </a:extLst>
            </p:cNvPr>
            <p:cNvSpPr/>
            <p:nvPr/>
          </p:nvSpPr>
          <p:spPr>
            <a:xfrm>
              <a:off x="10516706" y="546788"/>
              <a:ext cx="25825" cy="602135"/>
            </a:xfrm>
            <a:custGeom>
              <a:avLst/>
              <a:gdLst>
                <a:gd name="connsiteX0" fmla="*/ 7902 w 25825"/>
                <a:gd name="connsiteY0" fmla="*/ 10372 h 602135"/>
                <a:gd name="connsiteX1" fmla="*/ 7902 w 25825"/>
                <a:gd name="connsiteY1" fmla="*/ 16619 h 602135"/>
                <a:gd name="connsiteX2" fmla="*/ 31 w 25825"/>
                <a:gd name="connsiteY2" fmla="*/ 601761 h 602135"/>
                <a:gd name="connsiteX3" fmla="*/ 31 w 25825"/>
                <a:gd name="connsiteY3" fmla="*/ 601761 h 602135"/>
                <a:gd name="connsiteX4" fmla="*/ 9089 w 25825"/>
                <a:gd name="connsiteY4" fmla="*/ 591144 h 602135"/>
                <a:gd name="connsiteX5" fmla="*/ 9151 w 25825"/>
                <a:gd name="connsiteY5" fmla="*/ 591140 h 602135"/>
                <a:gd name="connsiteX6" fmla="*/ 18023 w 25825"/>
                <a:gd name="connsiteY6" fmla="*/ 602136 h 602135"/>
                <a:gd name="connsiteX7" fmla="*/ 18023 w 25825"/>
                <a:gd name="connsiteY7" fmla="*/ 585892 h 602135"/>
                <a:gd name="connsiteX8" fmla="*/ 25769 w 25825"/>
                <a:gd name="connsiteY8" fmla="*/ 10372 h 602135"/>
                <a:gd name="connsiteX9" fmla="*/ 25769 w 25825"/>
                <a:gd name="connsiteY9" fmla="*/ 10372 h 602135"/>
                <a:gd name="connsiteX10" fmla="*/ 25769 w 25825"/>
                <a:gd name="connsiteY10" fmla="*/ 8248 h 602135"/>
                <a:gd name="connsiteX11" fmla="*/ 25769 w 25825"/>
                <a:gd name="connsiteY11" fmla="*/ 6248 h 602135"/>
                <a:gd name="connsiteX12" fmla="*/ 24895 w 25825"/>
                <a:gd name="connsiteY12" fmla="*/ 4624 h 602135"/>
                <a:gd name="connsiteX13" fmla="*/ 23770 w 25825"/>
                <a:gd name="connsiteY13" fmla="*/ 2875 h 602135"/>
                <a:gd name="connsiteX14" fmla="*/ 17898 w 25825"/>
                <a:gd name="connsiteY14" fmla="*/ 1 h 602135"/>
                <a:gd name="connsiteX15" fmla="*/ 7890 w 25825"/>
                <a:gd name="connsiteY15" fmla="*/ 9733 h 602135"/>
                <a:gd name="connsiteX16" fmla="*/ 7902 w 25825"/>
                <a:gd name="connsiteY16" fmla="*/ 10372 h 602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825" h="602135">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w="12483" cap="flat">
              <a:noFill/>
              <a:prstDash val="solid"/>
              <a:miter/>
            </a:ln>
          </p:spPr>
          <p:txBody>
            <a:bodyPr rtlCol="0" anchor="ctr"/>
            <a:lstStyle/>
            <a:p>
              <a:endParaRPr lang="en-US" dirty="0"/>
            </a:p>
          </p:txBody>
        </p:sp>
        <p:sp>
          <p:nvSpPr>
            <p:cNvPr id="1782" name="Freeform: Shape 1781">
              <a:extLst>
                <a:ext uri="{FF2B5EF4-FFF2-40B4-BE49-F238E27FC236}">
                  <a16:creationId xmlns:a16="http://schemas.microsoft.com/office/drawing/2014/main" id="{CC5E721D-1D62-473C-AD3A-F6FF8A877AAB}"/>
                </a:ext>
              </a:extLst>
            </p:cNvPr>
            <p:cNvSpPr/>
            <p:nvPr/>
          </p:nvSpPr>
          <p:spPr>
            <a:xfrm>
              <a:off x="6070662" y="4119987"/>
              <a:ext cx="146307" cy="638996"/>
            </a:xfrm>
            <a:custGeom>
              <a:avLst/>
              <a:gdLst>
                <a:gd name="connsiteX0" fmla="*/ 16988 w 146307"/>
                <a:gd name="connsiteY0" fmla="*/ 6250 h 638996"/>
                <a:gd name="connsiteX1" fmla="*/ 6867 w 146307"/>
                <a:gd name="connsiteY1" fmla="*/ 252 h 638996"/>
                <a:gd name="connsiteX2" fmla="*/ 245 w 146307"/>
                <a:gd name="connsiteY2" fmla="*/ 12747 h 638996"/>
                <a:gd name="connsiteX3" fmla="*/ 245 w 146307"/>
                <a:gd name="connsiteY3" fmla="*/ 12747 h 638996"/>
                <a:gd name="connsiteX4" fmla="*/ 245 w 146307"/>
                <a:gd name="connsiteY4" fmla="*/ 16120 h 638996"/>
                <a:gd name="connsiteX5" fmla="*/ 128815 w 146307"/>
                <a:gd name="connsiteY5" fmla="*/ 638997 h 638996"/>
                <a:gd name="connsiteX6" fmla="*/ 135437 w 146307"/>
                <a:gd name="connsiteY6" fmla="*/ 625877 h 638996"/>
                <a:gd name="connsiteX7" fmla="*/ 146146 w 146307"/>
                <a:gd name="connsiteY7" fmla="*/ 632750 h 638996"/>
                <a:gd name="connsiteX8" fmla="*/ 146307 w 146307"/>
                <a:gd name="connsiteY8" fmla="*/ 633749 h 638996"/>
                <a:gd name="connsiteX9" fmla="*/ 145557 w 146307"/>
                <a:gd name="connsiteY9" fmla="*/ 630250 h 638996"/>
                <a:gd name="connsiteX10" fmla="*/ 17738 w 146307"/>
                <a:gd name="connsiteY10" fmla="*/ 8124 h 638996"/>
                <a:gd name="connsiteX11" fmla="*/ 16988 w 146307"/>
                <a:gd name="connsiteY11" fmla="*/ 6250 h 6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07" h="638996">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w="12483" cap="flat">
              <a:noFill/>
              <a:prstDash val="solid"/>
              <a:miter/>
            </a:ln>
          </p:spPr>
          <p:txBody>
            <a:bodyPr rtlCol="0" anchor="ctr"/>
            <a:lstStyle/>
            <a:p>
              <a:endParaRPr lang="en-US" dirty="0"/>
            </a:p>
          </p:txBody>
        </p:sp>
        <p:sp>
          <p:nvSpPr>
            <p:cNvPr id="1783" name="Freeform: Shape 1782">
              <a:extLst>
                <a:ext uri="{FF2B5EF4-FFF2-40B4-BE49-F238E27FC236}">
                  <a16:creationId xmlns:a16="http://schemas.microsoft.com/office/drawing/2014/main" id="{58238B61-3A90-4A4A-B876-BE28EE24AAAE}"/>
                </a:ext>
              </a:extLst>
            </p:cNvPr>
            <p:cNvSpPr/>
            <p:nvPr/>
          </p:nvSpPr>
          <p:spPr>
            <a:xfrm>
              <a:off x="6199890" y="4746279"/>
              <a:ext cx="83268" cy="338590"/>
            </a:xfrm>
            <a:custGeom>
              <a:avLst/>
              <a:gdLst>
                <a:gd name="connsiteX0" fmla="*/ 6959 w 83268"/>
                <a:gd name="connsiteY0" fmla="*/ 210 h 338590"/>
                <a:gd name="connsiteX1" fmla="*/ 336 w 83268"/>
                <a:gd name="connsiteY1" fmla="*/ 13330 h 338590"/>
                <a:gd name="connsiteX2" fmla="*/ 65433 w 83268"/>
                <a:gd name="connsiteY2" fmla="*/ 330329 h 338590"/>
                <a:gd name="connsiteX3" fmla="*/ 65433 w 83268"/>
                <a:gd name="connsiteY3" fmla="*/ 330329 h 338590"/>
                <a:gd name="connsiteX4" fmla="*/ 66808 w 83268"/>
                <a:gd name="connsiteY4" fmla="*/ 333703 h 338590"/>
                <a:gd name="connsiteX5" fmla="*/ 76304 w 83268"/>
                <a:gd name="connsiteY5" fmla="*/ 338326 h 338590"/>
                <a:gd name="connsiteX6" fmla="*/ 82926 w 83268"/>
                <a:gd name="connsiteY6" fmla="*/ 325081 h 338590"/>
                <a:gd name="connsiteX7" fmla="*/ 82926 w 83268"/>
                <a:gd name="connsiteY7" fmla="*/ 323207 h 338590"/>
                <a:gd name="connsiteX8" fmla="*/ 17829 w 83268"/>
                <a:gd name="connsiteY8" fmla="*/ 8207 h 338590"/>
                <a:gd name="connsiteX9" fmla="*/ 17829 w 83268"/>
                <a:gd name="connsiteY9" fmla="*/ 8207 h 338590"/>
                <a:gd name="connsiteX10" fmla="*/ 8073 w 83268"/>
                <a:gd name="connsiteY10" fmla="*/ 35 h 338590"/>
                <a:gd name="connsiteX11" fmla="*/ 6959 w 83268"/>
                <a:gd name="connsiteY11" fmla="*/ 210 h 33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68" h="33859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w="12483" cap="flat">
              <a:noFill/>
              <a:prstDash val="solid"/>
              <a:miter/>
            </a:ln>
          </p:spPr>
          <p:txBody>
            <a:bodyPr rtlCol="0" anchor="ctr"/>
            <a:lstStyle/>
            <a:p>
              <a:endParaRPr lang="en-US" dirty="0"/>
            </a:p>
          </p:txBody>
        </p:sp>
        <p:sp>
          <p:nvSpPr>
            <p:cNvPr id="1784" name="Freeform: Shape 1783">
              <a:extLst>
                <a:ext uri="{FF2B5EF4-FFF2-40B4-BE49-F238E27FC236}">
                  <a16:creationId xmlns:a16="http://schemas.microsoft.com/office/drawing/2014/main" id="{D6B48DEA-8788-4CF4-9418-ED561BE36E02}"/>
                </a:ext>
              </a:extLst>
            </p:cNvPr>
            <p:cNvSpPr/>
            <p:nvPr/>
          </p:nvSpPr>
          <p:spPr>
            <a:xfrm>
              <a:off x="10191515" y="565032"/>
              <a:ext cx="17397" cy="734457"/>
            </a:xfrm>
            <a:custGeom>
              <a:avLst/>
              <a:gdLst>
                <a:gd name="connsiteX0" fmla="*/ 8357 w 17397"/>
                <a:gd name="connsiteY0" fmla="*/ 723587 h 734457"/>
                <a:gd name="connsiteX1" fmla="*/ 17354 w 17397"/>
                <a:gd name="connsiteY1" fmla="*/ 734457 h 734457"/>
                <a:gd name="connsiteX2" fmla="*/ 17354 w 17397"/>
                <a:gd name="connsiteY2" fmla="*/ 22241 h 734457"/>
                <a:gd name="connsiteX3" fmla="*/ 17354 w 17397"/>
                <a:gd name="connsiteY3" fmla="*/ 10871 h 734457"/>
                <a:gd name="connsiteX4" fmla="*/ 8357 w 17397"/>
                <a:gd name="connsiteY4" fmla="*/ 0 h 734457"/>
                <a:gd name="connsiteX5" fmla="*/ 5109 w 17397"/>
                <a:gd name="connsiteY5" fmla="*/ 750 h 734457"/>
                <a:gd name="connsiteX6" fmla="*/ 3235 w 17397"/>
                <a:gd name="connsiteY6" fmla="*/ 2124 h 734457"/>
                <a:gd name="connsiteX7" fmla="*/ 2110 w 17397"/>
                <a:gd name="connsiteY7" fmla="*/ 3124 h 734457"/>
                <a:gd name="connsiteX8" fmla="*/ 1111 w 17397"/>
                <a:gd name="connsiteY8" fmla="*/ 4748 h 734457"/>
                <a:gd name="connsiteX9" fmla="*/ 111 w 17397"/>
                <a:gd name="connsiteY9" fmla="*/ 6497 h 734457"/>
                <a:gd name="connsiteX10" fmla="*/ 111 w 17397"/>
                <a:gd name="connsiteY10" fmla="*/ 8122 h 734457"/>
                <a:gd name="connsiteX11" fmla="*/ 111 w 17397"/>
                <a:gd name="connsiteY11" fmla="*/ 10621 h 734457"/>
                <a:gd name="connsiteX12" fmla="*/ 111 w 17397"/>
                <a:gd name="connsiteY12" fmla="*/ 10621 h 734457"/>
                <a:gd name="connsiteX13" fmla="*/ 111 w 17397"/>
                <a:gd name="connsiteY13" fmla="*/ 726710 h 734457"/>
                <a:gd name="connsiteX14" fmla="*/ 111 w 17397"/>
                <a:gd name="connsiteY14" fmla="*/ 734207 h 734457"/>
                <a:gd name="connsiteX15" fmla="*/ 8357 w 17397"/>
                <a:gd name="connsiteY15" fmla="*/ 723587 h 73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97" h="734457">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w="12483" cap="flat">
              <a:noFill/>
              <a:prstDash val="solid"/>
              <a:miter/>
            </a:ln>
          </p:spPr>
          <p:txBody>
            <a:bodyPr rtlCol="0" anchor="ctr"/>
            <a:lstStyle/>
            <a:p>
              <a:endParaRPr lang="en-US" dirty="0"/>
            </a:p>
          </p:txBody>
        </p:sp>
        <p:sp>
          <p:nvSpPr>
            <p:cNvPr id="1785" name="Freeform: Shape 1784">
              <a:extLst>
                <a:ext uri="{FF2B5EF4-FFF2-40B4-BE49-F238E27FC236}">
                  <a16:creationId xmlns:a16="http://schemas.microsoft.com/office/drawing/2014/main" id="{E9008ABE-BD1B-473C-AEF7-556919C644FD}"/>
                </a:ext>
              </a:extLst>
            </p:cNvPr>
            <p:cNvSpPr/>
            <p:nvPr/>
          </p:nvSpPr>
          <p:spPr>
            <a:xfrm>
              <a:off x="9746475" y="1941982"/>
              <a:ext cx="23239" cy="320747"/>
            </a:xfrm>
            <a:custGeom>
              <a:avLst/>
              <a:gdLst>
                <a:gd name="connsiteX0" fmla="*/ 14088 w 23239"/>
                <a:gd name="connsiteY0" fmla="*/ 309876 h 320747"/>
                <a:gd name="connsiteX1" fmla="*/ 23221 w 23239"/>
                <a:gd name="connsiteY1" fmla="*/ 320197 h 320747"/>
                <a:gd name="connsiteX2" fmla="*/ 23209 w 23239"/>
                <a:gd name="connsiteY2" fmla="*/ 320372 h 320747"/>
                <a:gd name="connsiteX3" fmla="*/ 17336 w 23239"/>
                <a:gd name="connsiteY3" fmla="*/ 23990 h 320747"/>
                <a:gd name="connsiteX4" fmla="*/ 17336 w 23239"/>
                <a:gd name="connsiteY4" fmla="*/ 10621 h 320747"/>
                <a:gd name="connsiteX5" fmla="*/ 8091 w 23239"/>
                <a:gd name="connsiteY5" fmla="*/ 0 h 320747"/>
                <a:gd name="connsiteX6" fmla="*/ 4842 w 23239"/>
                <a:gd name="connsiteY6" fmla="*/ 875 h 320747"/>
                <a:gd name="connsiteX7" fmla="*/ 3217 w 23239"/>
                <a:gd name="connsiteY7" fmla="*/ 2249 h 320747"/>
                <a:gd name="connsiteX8" fmla="*/ 1968 w 23239"/>
                <a:gd name="connsiteY8" fmla="*/ 3249 h 320747"/>
                <a:gd name="connsiteX9" fmla="*/ 1094 w 23239"/>
                <a:gd name="connsiteY9" fmla="*/ 4748 h 320747"/>
                <a:gd name="connsiteX10" fmla="*/ 94 w 23239"/>
                <a:gd name="connsiteY10" fmla="*/ 6747 h 320747"/>
                <a:gd name="connsiteX11" fmla="*/ 94 w 23239"/>
                <a:gd name="connsiteY11" fmla="*/ 8372 h 320747"/>
                <a:gd name="connsiteX12" fmla="*/ 94 w 23239"/>
                <a:gd name="connsiteY12" fmla="*/ 10871 h 320747"/>
                <a:gd name="connsiteX13" fmla="*/ 94 w 23239"/>
                <a:gd name="connsiteY13" fmla="*/ 10871 h 320747"/>
                <a:gd name="connsiteX14" fmla="*/ 6466 w 23239"/>
                <a:gd name="connsiteY14" fmla="*/ 313250 h 320747"/>
                <a:gd name="connsiteX15" fmla="*/ 6466 w 23239"/>
                <a:gd name="connsiteY15" fmla="*/ 320747 h 320747"/>
                <a:gd name="connsiteX16" fmla="*/ 14088 w 23239"/>
                <a:gd name="connsiteY16" fmla="*/ 309876 h 32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39" h="320747">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w="12483" cap="flat">
              <a:noFill/>
              <a:prstDash val="solid"/>
              <a:miter/>
            </a:ln>
          </p:spPr>
          <p:txBody>
            <a:bodyPr rtlCol="0" anchor="ctr"/>
            <a:lstStyle/>
            <a:p>
              <a:endParaRPr lang="en-US" dirty="0"/>
            </a:p>
          </p:txBody>
        </p:sp>
        <p:sp>
          <p:nvSpPr>
            <p:cNvPr id="1786" name="Freeform: Shape 1785">
              <a:extLst>
                <a:ext uri="{FF2B5EF4-FFF2-40B4-BE49-F238E27FC236}">
                  <a16:creationId xmlns:a16="http://schemas.microsoft.com/office/drawing/2014/main" id="{F8D8F26A-16DB-4B00-99B1-2BC4AEAA9313}"/>
                </a:ext>
              </a:extLst>
            </p:cNvPr>
            <p:cNvSpPr/>
            <p:nvPr/>
          </p:nvSpPr>
          <p:spPr>
            <a:xfrm>
              <a:off x="9752133" y="2252359"/>
              <a:ext cx="17956" cy="33362"/>
            </a:xfrm>
            <a:custGeom>
              <a:avLst/>
              <a:gdLst>
                <a:gd name="connsiteX0" fmla="*/ 9055 w 17956"/>
                <a:gd name="connsiteY0" fmla="*/ 33362 h 33362"/>
                <a:gd name="connsiteX1" fmla="*/ 14053 w 17956"/>
                <a:gd name="connsiteY1" fmla="*/ 31113 h 33362"/>
                <a:gd name="connsiteX2" fmla="*/ 16301 w 17956"/>
                <a:gd name="connsiteY2" fmla="*/ 28364 h 33362"/>
                <a:gd name="connsiteX3" fmla="*/ 17926 w 17956"/>
                <a:gd name="connsiteY3" fmla="*/ 22241 h 33362"/>
                <a:gd name="connsiteX4" fmla="*/ 17926 w 17956"/>
                <a:gd name="connsiteY4" fmla="*/ 10496 h 33362"/>
                <a:gd name="connsiteX5" fmla="*/ 17926 w 17956"/>
                <a:gd name="connsiteY5" fmla="*/ 10496 h 33362"/>
                <a:gd name="connsiteX6" fmla="*/ 17926 w 17956"/>
                <a:gd name="connsiteY6" fmla="*/ 10496 h 33362"/>
                <a:gd name="connsiteX7" fmla="*/ 8980 w 17956"/>
                <a:gd name="connsiteY7" fmla="*/ 13 h 33362"/>
                <a:gd name="connsiteX8" fmla="*/ 8805 w 17956"/>
                <a:gd name="connsiteY8" fmla="*/ 0 h 33362"/>
                <a:gd name="connsiteX9" fmla="*/ 59 w 17956"/>
                <a:gd name="connsiteY9" fmla="*/ 11121 h 33362"/>
                <a:gd name="connsiteX10" fmla="*/ 59 w 17956"/>
                <a:gd name="connsiteY10" fmla="*/ 23616 h 33362"/>
                <a:gd name="connsiteX11" fmla="*/ 683 w 17956"/>
                <a:gd name="connsiteY11" fmla="*/ 26864 h 33362"/>
                <a:gd name="connsiteX12" fmla="*/ 1558 w 17956"/>
                <a:gd name="connsiteY12" fmla="*/ 29113 h 33362"/>
                <a:gd name="connsiteX13" fmla="*/ 9055 w 17956"/>
                <a:gd name="connsiteY13" fmla="*/ 33362 h 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956" h="33362">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w="12483" cap="flat">
              <a:noFill/>
              <a:prstDash val="solid"/>
              <a:miter/>
            </a:ln>
          </p:spPr>
          <p:txBody>
            <a:bodyPr rtlCol="0" anchor="ctr"/>
            <a:lstStyle/>
            <a:p>
              <a:endParaRPr lang="en-US" dirty="0"/>
            </a:p>
          </p:txBody>
        </p:sp>
        <p:sp>
          <p:nvSpPr>
            <p:cNvPr id="1787" name="Freeform: Shape 1786">
              <a:extLst>
                <a:ext uri="{FF2B5EF4-FFF2-40B4-BE49-F238E27FC236}">
                  <a16:creationId xmlns:a16="http://schemas.microsoft.com/office/drawing/2014/main" id="{7DA7BBBA-ADC7-4FE7-9BAE-06E2DBDCD480}"/>
                </a:ext>
              </a:extLst>
            </p:cNvPr>
            <p:cNvSpPr/>
            <p:nvPr/>
          </p:nvSpPr>
          <p:spPr>
            <a:xfrm>
              <a:off x="9208801" y="2527548"/>
              <a:ext cx="18308" cy="24066"/>
            </a:xfrm>
            <a:custGeom>
              <a:avLst/>
              <a:gdLst>
                <a:gd name="connsiteX0" fmla="*/ 14494 w 18308"/>
                <a:gd name="connsiteY0" fmla="*/ 19443 h 24066"/>
                <a:gd name="connsiteX1" fmla="*/ 16743 w 18308"/>
                <a:gd name="connsiteY1" fmla="*/ 16819 h 24066"/>
                <a:gd name="connsiteX2" fmla="*/ 18117 w 18308"/>
                <a:gd name="connsiteY2" fmla="*/ 8573 h 24066"/>
                <a:gd name="connsiteX3" fmla="*/ 18117 w 18308"/>
                <a:gd name="connsiteY3" fmla="*/ 6698 h 24066"/>
                <a:gd name="connsiteX4" fmla="*/ 18117 w 18308"/>
                <a:gd name="connsiteY4" fmla="*/ 5949 h 24066"/>
                <a:gd name="connsiteX5" fmla="*/ 7897 w 18308"/>
                <a:gd name="connsiteY5" fmla="*/ 326 h 24066"/>
                <a:gd name="connsiteX6" fmla="*/ 6872 w 18308"/>
                <a:gd name="connsiteY6" fmla="*/ 701 h 24066"/>
                <a:gd name="connsiteX7" fmla="*/ 4873 w 18308"/>
                <a:gd name="connsiteY7" fmla="*/ 1576 h 24066"/>
                <a:gd name="connsiteX8" fmla="*/ 1624 w 18308"/>
                <a:gd name="connsiteY8" fmla="*/ 3200 h 24066"/>
                <a:gd name="connsiteX9" fmla="*/ 0 w 18308"/>
                <a:gd name="connsiteY9" fmla="*/ 3950 h 24066"/>
                <a:gd name="connsiteX10" fmla="*/ 11295 w 18308"/>
                <a:gd name="connsiteY10" fmla="*/ 8548 h 24066"/>
                <a:gd name="connsiteX11" fmla="*/ 11745 w 18308"/>
                <a:gd name="connsiteY11" fmla="*/ 9947 h 24066"/>
                <a:gd name="connsiteX12" fmla="*/ 6747 w 18308"/>
                <a:gd name="connsiteY12" fmla="*/ 24067 h 24066"/>
                <a:gd name="connsiteX13" fmla="*/ 13494 w 18308"/>
                <a:gd name="connsiteY13" fmla="*/ 20818 h 24066"/>
                <a:gd name="connsiteX14" fmla="*/ 14494 w 18308"/>
                <a:gd name="connsiteY14" fmla="*/ 19443 h 2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08" h="24066">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w="12483" cap="flat">
              <a:noFill/>
              <a:prstDash val="solid"/>
              <a:miter/>
            </a:ln>
          </p:spPr>
          <p:txBody>
            <a:bodyPr rtlCol="0" anchor="ctr"/>
            <a:lstStyle/>
            <a:p>
              <a:endParaRPr lang="en-US" dirty="0"/>
            </a:p>
          </p:txBody>
        </p:sp>
        <p:sp>
          <p:nvSpPr>
            <p:cNvPr id="1788" name="Freeform: Shape 1787">
              <a:extLst>
                <a:ext uri="{FF2B5EF4-FFF2-40B4-BE49-F238E27FC236}">
                  <a16:creationId xmlns:a16="http://schemas.microsoft.com/office/drawing/2014/main" id="{408005BF-0AD1-4197-8999-E37FCCF4786D}"/>
                </a:ext>
              </a:extLst>
            </p:cNvPr>
            <p:cNvSpPr/>
            <p:nvPr/>
          </p:nvSpPr>
          <p:spPr>
            <a:xfrm>
              <a:off x="9145407" y="2530823"/>
              <a:ext cx="75105" cy="49370"/>
            </a:xfrm>
            <a:custGeom>
              <a:avLst/>
              <a:gdLst>
                <a:gd name="connsiteX0" fmla="*/ 12167 w 75105"/>
                <a:gd name="connsiteY0" fmla="*/ 48655 h 49370"/>
                <a:gd name="connsiteX1" fmla="*/ 24661 w 75105"/>
                <a:gd name="connsiteY1" fmla="*/ 42533 h 49370"/>
                <a:gd name="connsiteX2" fmla="*/ 69392 w 75105"/>
                <a:gd name="connsiteY2" fmla="*/ 20791 h 49370"/>
                <a:gd name="connsiteX3" fmla="*/ 74390 w 75105"/>
                <a:gd name="connsiteY3" fmla="*/ 6672 h 49370"/>
                <a:gd name="connsiteX4" fmla="*/ 64044 w 75105"/>
                <a:gd name="connsiteY4" fmla="*/ 224 h 49370"/>
                <a:gd name="connsiteX5" fmla="*/ 62645 w 75105"/>
                <a:gd name="connsiteY5" fmla="*/ 674 h 49370"/>
                <a:gd name="connsiteX6" fmla="*/ 57522 w 75105"/>
                <a:gd name="connsiteY6" fmla="*/ 3173 h 49370"/>
                <a:gd name="connsiteX7" fmla="*/ 56647 w 75105"/>
                <a:gd name="connsiteY7" fmla="*/ 3173 h 49370"/>
                <a:gd name="connsiteX8" fmla="*/ 5419 w 75105"/>
                <a:gd name="connsiteY8" fmla="*/ 28163 h 49370"/>
                <a:gd name="connsiteX9" fmla="*/ 4295 w 75105"/>
                <a:gd name="connsiteY9" fmla="*/ 28913 h 49370"/>
                <a:gd name="connsiteX10" fmla="*/ 2421 w 75105"/>
                <a:gd name="connsiteY10" fmla="*/ 30412 h 49370"/>
                <a:gd name="connsiteX11" fmla="*/ 47 w 75105"/>
                <a:gd name="connsiteY11" fmla="*/ 36160 h 49370"/>
                <a:gd name="connsiteX12" fmla="*/ 47 w 75105"/>
                <a:gd name="connsiteY12" fmla="*/ 38034 h 49370"/>
                <a:gd name="connsiteX13" fmla="*/ 671 w 75105"/>
                <a:gd name="connsiteY13" fmla="*/ 42158 h 49370"/>
                <a:gd name="connsiteX14" fmla="*/ 671 w 75105"/>
                <a:gd name="connsiteY14" fmla="*/ 42158 h 49370"/>
                <a:gd name="connsiteX15" fmla="*/ 671 w 75105"/>
                <a:gd name="connsiteY15" fmla="*/ 43032 h 49370"/>
                <a:gd name="connsiteX16" fmla="*/ 10829 w 75105"/>
                <a:gd name="connsiteY16" fmla="*/ 49117 h 49370"/>
                <a:gd name="connsiteX17" fmla="*/ 12167 w 75105"/>
                <a:gd name="connsiteY17" fmla="*/ 48655 h 4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05" h="4937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w="12483" cap="flat">
              <a:noFill/>
              <a:prstDash val="solid"/>
              <a:miter/>
            </a:ln>
          </p:spPr>
          <p:txBody>
            <a:bodyPr rtlCol="0" anchor="ctr"/>
            <a:lstStyle/>
            <a:p>
              <a:endParaRPr lang="en-US" dirty="0"/>
            </a:p>
          </p:txBody>
        </p:sp>
        <p:sp>
          <p:nvSpPr>
            <p:cNvPr id="1789" name="Freeform: Shape 1788">
              <a:extLst>
                <a:ext uri="{FF2B5EF4-FFF2-40B4-BE49-F238E27FC236}">
                  <a16:creationId xmlns:a16="http://schemas.microsoft.com/office/drawing/2014/main" id="{8551097D-E9C2-4C4F-907D-611232292EDE}"/>
                </a:ext>
              </a:extLst>
            </p:cNvPr>
            <p:cNvSpPr/>
            <p:nvPr/>
          </p:nvSpPr>
          <p:spPr>
            <a:xfrm>
              <a:off x="9348366" y="3141129"/>
              <a:ext cx="28068" cy="34193"/>
            </a:xfrm>
            <a:custGeom>
              <a:avLst/>
              <a:gdLst>
                <a:gd name="connsiteX0" fmla="*/ 12495 w 28068"/>
                <a:gd name="connsiteY0" fmla="*/ 14994 h 34193"/>
                <a:gd name="connsiteX1" fmla="*/ 1462 w 28068"/>
                <a:gd name="connsiteY1" fmla="*/ 16456 h 34193"/>
                <a:gd name="connsiteX2" fmla="*/ 0 w 28068"/>
                <a:gd name="connsiteY2" fmla="*/ 14994 h 34193"/>
                <a:gd name="connsiteX3" fmla="*/ 4373 w 28068"/>
                <a:gd name="connsiteY3" fmla="*/ 20367 h 34193"/>
                <a:gd name="connsiteX4" fmla="*/ 10620 w 28068"/>
                <a:gd name="connsiteY4" fmla="*/ 28114 h 34193"/>
                <a:gd name="connsiteX5" fmla="*/ 12994 w 28068"/>
                <a:gd name="connsiteY5" fmla="*/ 31112 h 34193"/>
                <a:gd name="connsiteX6" fmla="*/ 24027 w 28068"/>
                <a:gd name="connsiteY6" fmla="*/ 32574 h 34193"/>
                <a:gd name="connsiteX7" fmla="*/ 25489 w 28068"/>
                <a:gd name="connsiteY7" fmla="*/ 31112 h 34193"/>
                <a:gd name="connsiteX8" fmla="*/ 27863 w 28068"/>
                <a:gd name="connsiteY8" fmla="*/ 21241 h 34193"/>
                <a:gd name="connsiteX9" fmla="*/ 27863 w 28068"/>
                <a:gd name="connsiteY9" fmla="*/ 21241 h 34193"/>
                <a:gd name="connsiteX10" fmla="*/ 27863 w 28068"/>
                <a:gd name="connsiteY10" fmla="*/ 19242 h 34193"/>
                <a:gd name="connsiteX11" fmla="*/ 26739 w 28068"/>
                <a:gd name="connsiteY11" fmla="*/ 17243 h 34193"/>
                <a:gd name="connsiteX12" fmla="*/ 26114 w 28068"/>
                <a:gd name="connsiteY12" fmla="*/ 15994 h 34193"/>
                <a:gd name="connsiteX13" fmla="*/ 20616 w 28068"/>
                <a:gd name="connsiteY13" fmla="*/ 9246 h 34193"/>
                <a:gd name="connsiteX14" fmla="*/ 17243 w 28068"/>
                <a:gd name="connsiteY14" fmla="*/ 5123 h 34193"/>
                <a:gd name="connsiteX15" fmla="*/ 13244 w 28068"/>
                <a:gd name="connsiteY15" fmla="*/ 0 h 34193"/>
                <a:gd name="connsiteX16" fmla="*/ 12495 w 28068"/>
                <a:gd name="connsiteY16" fmla="*/ 14994 h 3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068" h="34193">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w="12483" cap="flat">
              <a:noFill/>
              <a:prstDash val="solid"/>
              <a:miter/>
            </a:ln>
          </p:spPr>
          <p:txBody>
            <a:bodyPr rtlCol="0" anchor="ctr"/>
            <a:lstStyle/>
            <a:p>
              <a:endParaRPr lang="en-US" dirty="0"/>
            </a:p>
          </p:txBody>
        </p:sp>
        <p:sp>
          <p:nvSpPr>
            <p:cNvPr id="1790" name="Freeform: Shape 1789">
              <a:extLst>
                <a:ext uri="{FF2B5EF4-FFF2-40B4-BE49-F238E27FC236}">
                  <a16:creationId xmlns:a16="http://schemas.microsoft.com/office/drawing/2014/main" id="{ED13B2B3-C1E2-4F00-80DB-A43698788A8A}"/>
                </a:ext>
              </a:extLst>
            </p:cNvPr>
            <p:cNvSpPr/>
            <p:nvPr/>
          </p:nvSpPr>
          <p:spPr>
            <a:xfrm>
              <a:off x="9281339" y="3055288"/>
              <a:ext cx="81867" cy="102791"/>
            </a:xfrm>
            <a:custGeom>
              <a:avLst/>
              <a:gdLst>
                <a:gd name="connsiteX0" fmla="*/ 17424 w 81867"/>
                <a:gd name="connsiteY0" fmla="*/ 38360 h 102791"/>
                <a:gd name="connsiteX1" fmla="*/ 57656 w 81867"/>
                <a:gd name="connsiteY1" fmla="*/ 88340 h 102791"/>
                <a:gd name="connsiteX2" fmla="*/ 66777 w 81867"/>
                <a:gd name="connsiteY2" fmla="*/ 99710 h 102791"/>
                <a:gd name="connsiteX3" fmla="*/ 77810 w 81867"/>
                <a:gd name="connsiteY3" fmla="*/ 101172 h 102791"/>
                <a:gd name="connsiteX4" fmla="*/ 79272 w 81867"/>
                <a:gd name="connsiteY4" fmla="*/ 99710 h 102791"/>
                <a:gd name="connsiteX5" fmla="*/ 79272 w 81867"/>
                <a:gd name="connsiteY5" fmla="*/ 84466 h 102791"/>
                <a:gd name="connsiteX6" fmla="*/ 13176 w 81867"/>
                <a:gd name="connsiteY6" fmla="*/ 2249 h 102791"/>
                <a:gd name="connsiteX7" fmla="*/ 13176 w 81867"/>
                <a:gd name="connsiteY7" fmla="*/ 2249 h 102791"/>
                <a:gd name="connsiteX8" fmla="*/ 11426 w 81867"/>
                <a:gd name="connsiteY8" fmla="*/ 875 h 102791"/>
                <a:gd name="connsiteX9" fmla="*/ 10302 w 81867"/>
                <a:gd name="connsiteY9" fmla="*/ 0 h 102791"/>
                <a:gd name="connsiteX10" fmla="*/ 8677 w 81867"/>
                <a:gd name="connsiteY10" fmla="*/ 0 h 102791"/>
                <a:gd name="connsiteX11" fmla="*/ 7678 w 81867"/>
                <a:gd name="connsiteY11" fmla="*/ 0 h 102791"/>
                <a:gd name="connsiteX12" fmla="*/ 6179 w 81867"/>
                <a:gd name="connsiteY12" fmla="*/ 0 h 102791"/>
                <a:gd name="connsiteX13" fmla="*/ 6179 w 81867"/>
                <a:gd name="connsiteY13" fmla="*/ 0 h 102791"/>
                <a:gd name="connsiteX14" fmla="*/ 4679 w 81867"/>
                <a:gd name="connsiteY14" fmla="*/ 0 h 102791"/>
                <a:gd name="connsiteX15" fmla="*/ 3055 w 81867"/>
                <a:gd name="connsiteY15" fmla="*/ 1250 h 102791"/>
                <a:gd name="connsiteX16" fmla="*/ 1930 w 81867"/>
                <a:gd name="connsiteY16" fmla="*/ 2124 h 102791"/>
                <a:gd name="connsiteX17" fmla="*/ 1930 w 81867"/>
                <a:gd name="connsiteY17" fmla="*/ 2124 h 102791"/>
                <a:gd name="connsiteX18" fmla="*/ 806 w 81867"/>
                <a:gd name="connsiteY18" fmla="*/ 3998 h 102791"/>
                <a:gd name="connsiteX19" fmla="*/ 56 w 81867"/>
                <a:gd name="connsiteY19" fmla="*/ 5623 h 102791"/>
                <a:gd name="connsiteX20" fmla="*/ 56 w 81867"/>
                <a:gd name="connsiteY20" fmla="*/ 7622 h 102791"/>
                <a:gd name="connsiteX21" fmla="*/ 56 w 81867"/>
                <a:gd name="connsiteY21" fmla="*/ 9871 h 102791"/>
                <a:gd name="connsiteX22" fmla="*/ 2555 w 81867"/>
                <a:gd name="connsiteY22" fmla="*/ 17118 h 10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867" h="102791">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w="12483" cap="flat">
              <a:noFill/>
              <a:prstDash val="solid"/>
              <a:miter/>
            </a:ln>
          </p:spPr>
          <p:txBody>
            <a:bodyPr rtlCol="0" anchor="ctr"/>
            <a:lstStyle/>
            <a:p>
              <a:endParaRPr lang="en-US" dirty="0"/>
            </a:p>
          </p:txBody>
        </p:sp>
        <p:sp>
          <p:nvSpPr>
            <p:cNvPr id="1791" name="Freeform: Shape 1790">
              <a:extLst>
                <a:ext uri="{FF2B5EF4-FFF2-40B4-BE49-F238E27FC236}">
                  <a16:creationId xmlns:a16="http://schemas.microsoft.com/office/drawing/2014/main" id="{8D185DE1-DBD5-4C04-A09A-EB0CCC3DB43A}"/>
                </a:ext>
              </a:extLst>
            </p:cNvPr>
            <p:cNvSpPr/>
            <p:nvPr/>
          </p:nvSpPr>
          <p:spPr>
            <a:xfrm>
              <a:off x="9178922" y="5807191"/>
              <a:ext cx="164321" cy="107817"/>
            </a:xfrm>
            <a:custGeom>
              <a:avLst/>
              <a:gdLst>
                <a:gd name="connsiteX0" fmla="*/ 160073 w 164321"/>
                <a:gd name="connsiteY0" fmla="*/ 21991 h 107817"/>
                <a:gd name="connsiteX1" fmla="*/ 164321 w 164321"/>
                <a:gd name="connsiteY1" fmla="*/ 19617 h 107817"/>
                <a:gd name="connsiteX2" fmla="*/ 152701 w 164321"/>
                <a:gd name="connsiteY2" fmla="*/ 16568 h 107817"/>
                <a:gd name="connsiteX3" fmla="*/ 151827 w 164321"/>
                <a:gd name="connsiteY3" fmla="*/ 14494 h 107817"/>
                <a:gd name="connsiteX4" fmla="*/ 156075 w 164321"/>
                <a:gd name="connsiteY4" fmla="*/ 0 h 107817"/>
                <a:gd name="connsiteX5" fmla="*/ 155450 w 164321"/>
                <a:gd name="connsiteY5" fmla="*/ 0 h 107817"/>
                <a:gd name="connsiteX6" fmla="*/ 152452 w 164321"/>
                <a:gd name="connsiteY6" fmla="*/ 1749 h 107817"/>
                <a:gd name="connsiteX7" fmla="*/ 5140 w 164321"/>
                <a:gd name="connsiteY7" fmla="*/ 86965 h 107817"/>
                <a:gd name="connsiteX8" fmla="*/ 1017 w 164321"/>
                <a:gd name="connsiteY8" fmla="*/ 101459 h 107817"/>
                <a:gd name="connsiteX9" fmla="*/ 11162 w 164321"/>
                <a:gd name="connsiteY9" fmla="*/ 107569 h 107817"/>
                <a:gd name="connsiteX10" fmla="*/ 13511 w 164321"/>
                <a:gd name="connsiteY10" fmla="*/ 106582 h 107817"/>
                <a:gd name="connsiteX11" fmla="*/ 13511 w 164321"/>
                <a:gd name="connsiteY11" fmla="*/ 106582 h 10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321" h="107817">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w="12483" cap="flat">
              <a:noFill/>
              <a:prstDash val="solid"/>
              <a:miter/>
            </a:ln>
          </p:spPr>
          <p:txBody>
            <a:bodyPr rtlCol="0" anchor="ctr"/>
            <a:lstStyle/>
            <a:p>
              <a:endParaRPr lang="en-US" dirty="0"/>
            </a:p>
          </p:txBody>
        </p:sp>
        <p:sp>
          <p:nvSpPr>
            <p:cNvPr id="1792" name="Freeform: Shape 1791">
              <a:extLst>
                <a:ext uri="{FF2B5EF4-FFF2-40B4-BE49-F238E27FC236}">
                  <a16:creationId xmlns:a16="http://schemas.microsoft.com/office/drawing/2014/main" id="{AE2948E4-15E6-4370-8CEE-4977BD312918}"/>
                </a:ext>
              </a:extLst>
            </p:cNvPr>
            <p:cNvSpPr/>
            <p:nvPr/>
          </p:nvSpPr>
          <p:spPr>
            <a:xfrm>
              <a:off x="9331301" y="5805317"/>
              <a:ext cx="19435" cy="21908"/>
            </a:xfrm>
            <a:custGeom>
              <a:avLst/>
              <a:gdLst>
                <a:gd name="connsiteX0" fmla="*/ 18564 w 19435"/>
                <a:gd name="connsiteY0" fmla="*/ 5748 h 21908"/>
                <a:gd name="connsiteX1" fmla="*/ 16815 w 19435"/>
                <a:gd name="connsiteY1" fmla="*/ 2999 h 21908"/>
                <a:gd name="connsiteX2" fmla="*/ 15440 w 19435"/>
                <a:gd name="connsiteY2" fmla="*/ 1624 h 21908"/>
                <a:gd name="connsiteX3" fmla="*/ 13941 w 19435"/>
                <a:gd name="connsiteY3" fmla="*/ 625 h 21908"/>
                <a:gd name="connsiteX4" fmla="*/ 12442 w 19435"/>
                <a:gd name="connsiteY4" fmla="*/ 0 h 21908"/>
                <a:gd name="connsiteX5" fmla="*/ 10692 w 19435"/>
                <a:gd name="connsiteY5" fmla="*/ 0 h 21908"/>
                <a:gd name="connsiteX6" fmla="*/ 9068 w 19435"/>
                <a:gd name="connsiteY6" fmla="*/ 0 h 21908"/>
                <a:gd name="connsiteX7" fmla="*/ 7194 w 19435"/>
                <a:gd name="connsiteY7" fmla="*/ 0 h 21908"/>
                <a:gd name="connsiteX8" fmla="*/ 7194 w 19435"/>
                <a:gd name="connsiteY8" fmla="*/ 0 h 21908"/>
                <a:gd name="connsiteX9" fmla="*/ 5070 w 19435"/>
                <a:gd name="connsiteY9" fmla="*/ 1125 h 21908"/>
                <a:gd name="connsiteX10" fmla="*/ 822 w 19435"/>
                <a:gd name="connsiteY10" fmla="*/ 15619 h 21908"/>
                <a:gd name="connsiteX11" fmla="*/ 11242 w 19435"/>
                <a:gd name="connsiteY11" fmla="*/ 21617 h 21908"/>
                <a:gd name="connsiteX12" fmla="*/ 13316 w 19435"/>
                <a:gd name="connsiteY12" fmla="*/ 20742 h 21908"/>
                <a:gd name="connsiteX13" fmla="*/ 15440 w 19435"/>
                <a:gd name="connsiteY13" fmla="*/ 19492 h 21908"/>
                <a:gd name="connsiteX14" fmla="*/ 18564 w 19435"/>
                <a:gd name="connsiteY14" fmla="*/ 5748 h 2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35" h="21908">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w="12483" cap="flat">
              <a:noFill/>
              <a:prstDash val="solid"/>
              <a:miter/>
            </a:ln>
          </p:spPr>
          <p:txBody>
            <a:bodyPr rtlCol="0" anchor="ctr"/>
            <a:lstStyle/>
            <a:p>
              <a:endParaRPr lang="en-US" dirty="0"/>
            </a:p>
          </p:txBody>
        </p:sp>
        <p:sp>
          <p:nvSpPr>
            <p:cNvPr id="1793" name="Freeform: Shape 1792">
              <a:extLst>
                <a:ext uri="{FF2B5EF4-FFF2-40B4-BE49-F238E27FC236}">
                  <a16:creationId xmlns:a16="http://schemas.microsoft.com/office/drawing/2014/main" id="{F709D227-2F93-4D8A-AF12-FB21D8B31278}"/>
                </a:ext>
              </a:extLst>
            </p:cNvPr>
            <p:cNvSpPr/>
            <p:nvPr/>
          </p:nvSpPr>
          <p:spPr>
            <a:xfrm>
              <a:off x="8994893" y="5280276"/>
              <a:ext cx="20663" cy="76719"/>
            </a:xfrm>
            <a:custGeom>
              <a:avLst/>
              <a:gdLst>
                <a:gd name="connsiteX0" fmla="*/ 9622 w 20663"/>
                <a:gd name="connsiteY0" fmla="*/ 11245 h 76719"/>
                <a:gd name="connsiteX1" fmla="*/ 1 w 20663"/>
                <a:gd name="connsiteY1" fmla="*/ 1374 h 76719"/>
                <a:gd name="connsiteX2" fmla="*/ 1 w 20663"/>
                <a:gd name="connsiteY2" fmla="*/ 1250 h 76719"/>
                <a:gd name="connsiteX3" fmla="*/ 1 w 20663"/>
                <a:gd name="connsiteY3" fmla="*/ 3249 h 76719"/>
                <a:gd name="connsiteX4" fmla="*/ 1 w 20663"/>
                <a:gd name="connsiteY4" fmla="*/ 7372 h 76719"/>
                <a:gd name="connsiteX5" fmla="*/ 1750 w 20663"/>
                <a:gd name="connsiteY5" fmla="*/ 33612 h 76719"/>
                <a:gd name="connsiteX6" fmla="*/ 3874 w 20663"/>
                <a:gd name="connsiteY6" fmla="*/ 67098 h 76719"/>
                <a:gd name="connsiteX7" fmla="*/ 3874 w 20663"/>
                <a:gd name="connsiteY7" fmla="*/ 68972 h 76719"/>
                <a:gd name="connsiteX8" fmla="*/ 5249 w 20663"/>
                <a:gd name="connsiteY8" fmla="*/ 72346 h 76719"/>
                <a:gd name="connsiteX9" fmla="*/ 7623 w 20663"/>
                <a:gd name="connsiteY9" fmla="*/ 75095 h 76719"/>
                <a:gd name="connsiteX10" fmla="*/ 8997 w 20663"/>
                <a:gd name="connsiteY10" fmla="*/ 76095 h 76719"/>
                <a:gd name="connsiteX11" fmla="*/ 10621 w 20663"/>
                <a:gd name="connsiteY11" fmla="*/ 76720 h 76719"/>
                <a:gd name="connsiteX12" fmla="*/ 11496 w 20663"/>
                <a:gd name="connsiteY12" fmla="*/ 76720 h 76719"/>
                <a:gd name="connsiteX13" fmla="*/ 13121 w 20663"/>
                <a:gd name="connsiteY13" fmla="*/ 76720 h 76719"/>
                <a:gd name="connsiteX14" fmla="*/ 14745 w 20663"/>
                <a:gd name="connsiteY14" fmla="*/ 76095 h 76719"/>
                <a:gd name="connsiteX15" fmla="*/ 15869 w 20663"/>
                <a:gd name="connsiteY15" fmla="*/ 76095 h 76719"/>
                <a:gd name="connsiteX16" fmla="*/ 17369 w 20663"/>
                <a:gd name="connsiteY16" fmla="*/ 75095 h 76719"/>
                <a:gd name="connsiteX17" fmla="*/ 18743 w 20663"/>
                <a:gd name="connsiteY17" fmla="*/ 73846 h 76719"/>
                <a:gd name="connsiteX18" fmla="*/ 19867 w 20663"/>
                <a:gd name="connsiteY18" fmla="*/ 72096 h 76719"/>
                <a:gd name="connsiteX19" fmla="*/ 20617 w 20663"/>
                <a:gd name="connsiteY19" fmla="*/ 70347 h 76719"/>
                <a:gd name="connsiteX20" fmla="*/ 20617 w 20663"/>
                <a:gd name="connsiteY20" fmla="*/ 68473 h 76719"/>
                <a:gd name="connsiteX21" fmla="*/ 20617 w 20663"/>
                <a:gd name="connsiteY21" fmla="*/ 66223 h 76719"/>
                <a:gd name="connsiteX22" fmla="*/ 20617 w 20663"/>
                <a:gd name="connsiteY22" fmla="*/ 65474 h 76719"/>
                <a:gd name="connsiteX23" fmla="*/ 17993 w 20663"/>
                <a:gd name="connsiteY23" fmla="*/ 0 h 76719"/>
                <a:gd name="connsiteX24" fmla="*/ 9622 w 20663"/>
                <a:gd name="connsiteY24" fmla="*/ 11245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663" h="76719">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w="12483" cap="flat">
              <a:noFill/>
              <a:prstDash val="solid"/>
              <a:miter/>
            </a:ln>
          </p:spPr>
          <p:txBody>
            <a:bodyPr rtlCol="0" anchor="ctr"/>
            <a:lstStyle/>
            <a:p>
              <a:endParaRPr lang="en-US" dirty="0"/>
            </a:p>
          </p:txBody>
        </p:sp>
        <p:sp>
          <p:nvSpPr>
            <p:cNvPr id="1794" name="Freeform: Shape 1793">
              <a:extLst>
                <a:ext uri="{FF2B5EF4-FFF2-40B4-BE49-F238E27FC236}">
                  <a16:creationId xmlns:a16="http://schemas.microsoft.com/office/drawing/2014/main" id="{3AD92FFB-78FA-4F65-81A9-FA728884D1A1}"/>
                </a:ext>
              </a:extLst>
            </p:cNvPr>
            <p:cNvSpPr/>
            <p:nvPr/>
          </p:nvSpPr>
          <p:spPr>
            <a:xfrm>
              <a:off x="8964531" y="4806340"/>
              <a:ext cx="48204" cy="484681"/>
            </a:xfrm>
            <a:custGeom>
              <a:avLst/>
              <a:gdLst>
                <a:gd name="connsiteX0" fmla="*/ 9622 w 48204"/>
                <a:gd name="connsiteY0" fmla="*/ 11620 h 484681"/>
                <a:gd name="connsiteX1" fmla="*/ 1 w 48204"/>
                <a:gd name="connsiteY1" fmla="*/ 1749 h 484681"/>
                <a:gd name="connsiteX2" fmla="*/ 1 w 48204"/>
                <a:gd name="connsiteY2" fmla="*/ 1624 h 484681"/>
                <a:gd name="connsiteX3" fmla="*/ 1 w 48204"/>
                <a:gd name="connsiteY3" fmla="*/ 5248 h 484681"/>
                <a:gd name="connsiteX4" fmla="*/ 30113 w 48204"/>
                <a:gd name="connsiteY4" fmla="*/ 474686 h 484681"/>
                <a:gd name="connsiteX5" fmla="*/ 39609 w 48204"/>
                <a:gd name="connsiteY5" fmla="*/ 484681 h 484681"/>
                <a:gd name="connsiteX6" fmla="*/ 39734 w 48204"/>
                <a:gd name="connsiteY6" fmla="*/ 484681 h 484681"/>
                <a:gd name="connsiteX7" fmla="*/ 48105 w 48204"/>
                <a:gd name="connsiteY7" fmla="*/ 473061 h 484681"/>
                <a:gd name="connsiteX8" fmla="*/ 17743 w 48204"/>
                <a:gd name="connsiteY8" fmla="*/ 0 h 484681"/>
                <a:gd name="connsiteX9" fmla="*/ 9622 w 48204"/>
                <a:gd name="connsiteY9" fmla="*/ 11620 h 48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04" h="484681">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w="12483" cap="flat">
              <a:noFill/>
              <a:prstDash val="solid"/>
              <a:miter/>
            </a:ln>
          </p:spPr>
          <p:txBody>
            <a:bodyPr rtlCol="0" anchor="ctr"/>
            <a:lstStyle/>
            <a:p>
              <a:endParaRPr lang="en-US" dirty="0"/>
            </a:p>
          </p:txBody>
        </p:sp>
        <p:sp>
          <p:nvSpPr>
            <p:cNvPr id="1795" name="Freeform: Shape 1794">
              <a:extLst>
                <a:ext uri="{FF2B5EF4-FFF2-40B4-BE49-F238E27FC236}">
                  <a16:creationId xmlns:a16="http://schemas.microsoft.com/office/drawing/2014/main" id="{289DA8B6-78F1-45BF-821D-DE4A9CFB4C90}"/>
                </a:ext>
              </a:extLst>
            </p:cNvPr>
            <p:cNvSpPr/>
            <p:nvPr/>
          </p:nvSpPr>
          <p:spPr>
            <a:xfrm>
              <a:off x="11821797" y="1853480"/>
              <a:ext cx="134064" cy="81380"/>
            </a:xfrm>
            <a:custGeom>
              <a:avLst/>
              <a:gdLst>
                <a:gd name="connsiteX0" fmla="*/ 128570 w 134064"/>
                <a:gd name="connsiteY0" fmla="*/ 20279 h 81380"/>
                <a:gd name="connsiteX1" fmla="*/ 133443 w 134064"/>
                <a:gd name="connsiteY1" fmla="*/ 6035 h 81380"/>
                <a:gd name="connsiteX2" fmla="*/ 129694 w 134064"/>
                <a:gd name="connsiteY2" fmla="*/ 1162 h 81380"/>
                <a:gd name="connsiteX3" fmla="*/ 128070 w 134064"/>
                <a:gd name="connsiteY3" fmla="*/ 37 h 81380"/>
                <a:gd name="connsiteX4" fmla="*/ 126446 w 134064"/>
                <a:gd name="connsiteY4" fmla="*/ 37 h 81380"/>
                <a:gd name="connsiteX5" fmla="*/ 124696 w 134064"/>
                <a:gd name="connsiteY5" fmla="*/ 37 h 81380"/>
                <a:gd name="connsiteX6" fmla="*/ 122822 w 134064"/>
                <a:gd name="connsiteY6" fmla="*/ 37 h 81380"/>
                <a:gd name="connsiteX7" fmla="*/ 121698 w 134064"/>
                <a:gd name="connsiteY7" fmla="*/ 37 h 81380"/>
                <a:gd name="connsiteX8" fmla="*/ 13744 w 134064"/>
                <a:gd name="connsiteY8" fmla="*/ 54516 h 81380"/>
                <a:gd name="connsiteX9" fmla="*/ 0 w 134064"/>
                <a:gd name="connsiteY9" fmla="*/ 61388 h 81380"/>
                <a:gd name="connsiteX10" fmla="*/ 11233 w 134064"/>
                <a:gd name="connsiteY10" fmla="*/ 65649 h 81380"/>
                <a:gd name="connsiteX11" fmla="*/ 11745 w 134064"/>
                <a:gd name="connsiteY11" fmla="*/ 67136 h 81380"/>
                <a:gd name="connsiteX12" fmla="*/ 6997 w 134064"/>
                <a:gd name="connsiteY12" fmla="*/ 81380 h 81380"/>
                <a:gd name="connsiteX13" fmla="*/ 123571 w 134064"/>
                <a:gd name="connsiteY13" fmla="*/ 22529 h 8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4064" h="8138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w="12483" cap="flat">
              <a:noFill/>
              <a:prstDash val="solid"/>
              <a:miter/>
            </a:ln>
          </p:spPr>
          <p:txBody>
            <a:bodyPr rtlCol="0" anchor="ctr"/>
            <a:lstStyle/>
            <a:p>
              <a:endParaRPr lang="en-US" dirty="0"/>
            </a:p>
          </p:txBody>
        </p:sp>
        <p:sp>
          <p:nvSpPr>
            <p:cNvPr id="1796" name="Freeform: Shape 1795">
              <a:extLst>
                <a:ext uri="{FF2B5EF4-FFF2-40B4-BE49-F238E27FC236}">
                  <a16:creationId xmlns:a16="http://schemas.microsoft.com/office/drawing/2014/main" id="{0384759D-8E1A-4EE3-A800-C77AF39261B6}"/>
                </a:ext>
              </a:extLst>
            </p:cNvPr>
            <p:cNvSpPr/>
            <p:nvPr/>
          </p:nvSpPr>
          <p:spPr>
            <a:xfrm>
              <a:off x="11514180" y="2058811"/>
              <a:ext cx="29487" cy="31362"/>
            </a:xfrm>
            <a:custGeom>
              <a:avLst/>
              <a:gdLst>
                <a:gd name="connsiteX0" fmla="*/ 8871 w 29487"/>
                <a:gd name="connsiteY0" fmla="*/ 6747 h 31362"/>
                <a:gd name="connsiteX1" fmla="*/ 4998 w 29487"/>
                <a:gd name="connsiteY1" fmla="*/ 8747 h 31362"/>
                <a:gd name="connsiteX2" fmla="*/ 0 w 29487"/>
                <a:gd name="connsiteY2" fmla="*/ 11371 h 31362"/>
                <a:gd name="connsiteX3" fmla="*/ 11233 w 29487"/>
                <a:gd name="connsiteY3" fmla="*/ 15631 h 31362"/>
                <a:gd name="connsiteX4" fmla="*/ 11745 w 29487"/>
                <a:gd name="connsiteY4" fmla="*/ 17118 h 31362"/>
                <a:gd name="connsiteX5" fmla="*/ 6872 w 29487"/>
                <a:gd name="connsiteY5" fmla="*/ 31363 h 31362"/>
                <a:gd name="connsiteX6" fmla="*/ 29487 w 29487"/>
                <a:gd name="connsiteY6" fmla="*/ 19992 h 31362"/>
                <a:gd name="connsiteX7" fmla="*/ 18030 w 29487"/>
                <a:gd name="connsiteY7" fmla="*/ 15331 h 31362"/>
                <a:gd name="connsiteX8" fmla="*/ 17617 w 29487"/>
                <a:gd name="connsiteY8" fmla="*/ 14119 h 31362"/>
                <a:gd name="connsiteX9" fmla="*/ 22491 w 29487"/>
                <a:gd name="connsiteY9" fmla="*/ 0 h 31362"/>
                <a:gd name="connsiteX10" fmla="*/ 16243 w 29487"/>
                <a:gd name="connsiteY10" fmla="*/ 312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87" h="31362">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w="12483" cap="flat">
              <a:noFill/>
              <a:prstDash val="solid"/>
              <a:miter/>
            </a:ln>
          </p:spPr>
          <p:txBody>
            <a:bodyPr rtlCol="0" anchor="ctr"/>
            <a:lstStyle/>
            <a:p>
              <a:endParaRPr lang="en-US" dirty="0"/>
            </a:p>
          </p:txBody>
        </p:sp>
        <p:sp>
          <p:nvSpPr>
            <p:cNvPr id="1797" name="Freeform: Shape 1796">
              <a:extLst>
                <a:ext uri="{FF2B5EF4-FFF2-40B4-BE49-F238E27FC236}">
                  <a16:creationId xmlns:a16="http://schemas.microsoft.com/office/drawing/2014/main" id="{2C54857B-A433-486A-B3F1-7F50D20AE129}"/>
                </a:ext>
              </a:extLst>
            </p:cNvPr>
            <p:cNvSpPr/>
            <p:nvPr/>
          </p:nvSpPr>
          <p:spPr>
            <a:xfrm>
              <a:off x="11368687" y="2069430"/>
              <a:ext cx="157576" cy="92144"/>
            </a:xfrm>
            <a:custGeom>
              <a:avLst/>
              <a:gdLst>
                <a:gd name="connsiteX0" fmla="*/ 156864 w 157576"/>
                <a:gd name="connsiteY0" fmla="*/ 6499 h 92144"/>
                <a:gd name="connsiteX1" fmla="*/ 146605 w 157576"/>
                <a:gd name="connsiteY1" fmla="*/ 239 h 92144"/>
                <a:gd name="connsiteX2" fmla="*/ 145119 w 157576"/>
                <a:gd name="connsiteY2" fmla="*/ 751 h 92144"/>
                <a:gd name="connsiteX3" fmla="*/ 131500 w 157576"/>
                <a:gd name="connsiteY3" fmla="*/ 7499 h 92144"/>
                <a:gd name="connsiteX4" fmla="*/ 5179 w 157576"/>
                <a:gd name="connsiteY4" fmla="*/ 71348 h 92144"/>
                <a:gd name="connsiteX5" fmla="*/ 4054 w 157576"/>
                <a:gd name="connsiteY5" fmla="*/ 72223 h 92144"/>
                <a:gd name="connsiteX6" fmla="*/ 2430 w 157576"/>
                <a:gd name="connsiteY6" fmla="*/ 73597 h 92144"/>
                <a:gd name="connsiteX7" fmla="*/ 1431 w 157576"/>
                <a:gd name="connsiteY7" fmla="*/ 75222 h 92144"/>
                <a:gd name="connsiteX8" fmla="*/ 431 w 157576"/>
                <a:gd name="connsiteY8" fmla="*/ 76971 h 92144"/>
                <a:gd name="connsiteX9" fmla="*/ 431 w 157576"/>
                <a:gd name="connsiteY9" fmla="*/ 79095 h 92144"/>
                <a:gd name="connsiteX10" fmla="*/ 431 w 157576"/>
                <a:gd name="connsiteY10" fmla="*/ 85593 h 92144"/>
                <a:gd name="connsiteX11" fmla="*/ 10427 w 157576"/>
                <a:gd name="connsiteY11" fmla="*/ 91940 h 92144"/>
                <a:gd name="connsiteX12" fmla="*/ 12176 w 157576"/>
                <a:gd name="connsiteY12" fmla="*/ 91340 h 92144"/>
                <a:gd name="connsiteX13" fmla="*/ 17299 w 157576"/>
                <a:gd name="connsiteY13" fmla="*/ 88716 h 92144"/>
                <a:gd name="connsiteX14" fmla="*/ 18049 w 157576"/>
                <a:gd name="connsiteY14" fmla="*/ 88716 h 92144"/>
                <a:gd name="connsiteX15" fmla="*/ 152116 w 157576"/>
                <a:gd name="connsiteY15" fmla="*/ 20993 h 92144"/>
                <a:gd name="connsiteX16" fmla="*/ 156864 w 157576"/>
                <a:gd name="connsiteY16" fmla="*/ 6499 h 9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76" h="92144">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w="12483" cap="flat">
              <a:noFill/>
              <a:prstDash val="solid"/>
              <a:miter/>
            </a:ln>
          </p:spPr>
          <p:txBody>
            <a:bodyPr rtlCol="0" anchor="ctr"/>
            <a:lstStyle/>
            <a:p>
              <a:endParaRPr lang="en-US" dirty="0"/>
            </a:p>
          </p:txBody>
        </p:sp>
        <p:sp>
          <p:nvSpPr>
            <p:cNvPr id="1798" name="Freeform: Shape 1797">
              <a:extLst>
                <a:ext uri="{FF2B5EF4-FFF2-40B4-BE49-F238E27FC236}">
                  <a16:creationId xmlns:a16="http://schemas.microsoft.com/office/drawing/2014/main" id="{3C6130C5-9FAF-47F4-9C23-B035726D4CBB}"/>
                </a:ext>
              </a:extLst>
            </p:cNvPr>
            <p:cNvSpPr/>
            <p:nvPr/>
          </p:nvSpPr>
          <p:spPr>
            <a:xfrm>
              <a:off x="11025797" y="2153273"/>
              <a:ext cx="260231" cy="144739"/>
            </a:xfrm>
            <a:custGeom>
              <a:avLst/>
              <a:gdLst>
                <a:gd name="connsiteX0" fmla="*/ 249861 w 260231"/>
                <a:gd name="connsiteY0" fmla="*/ 14244 h 144739"/>
                <a:gd name="connsiteX1" fmla="*/ 254609 w 260231"/>
                <a:gd name="connsiteY1" fmla="*/ 0 h 144739"/>
                <a:gd name="connsiteX2" fmla="*/ 234243 w 260231"/>
                <a:gd name="connsiteY2" fmla="*/ 10246 h 144739"/>
                <a:gd name="connsiteX3" fmla="*/ 18586 w 260231"/>
                <a:gd name="connsiteY3" fmla="*/ 118952 h 144739"/>
                <a:gd name="connsiteX4" fmla="*/ 18586 w 260231"/>
                <a:gd name="connsiteY4" fmla="*/ 118952 h 144739"/>
                <a:gd name="connsiteX5" fmla="*/ 9215 w 260231"/>
                <a:gd name="connsiteY5" fmla="*/ 129323 h 144739"/>
                <a:gd name="connsiteX6" fmla="*/ 3717 w 260231"/>
                <a:gd name="connsiteY6" fmla="*/ 126450 h 144739"/>
                <a:gd name="connsiteX7" fmla="*/ 94 w 260231"/>
                <a:gd name="connsiteY7" fmla="*/ 134696 h 144739"/>
                <a:gd name="connsiteX8" fmla="*/ 94 w 260231"/>
                <a:gd name="connsiteY8" fmla="*/ 136945 h 144739"/>
                <a:gd name="connsiteX9" fmla="*/ 94 w 260231"/>
                <a:gd name="connsiteY9" fmla="*/ 138945 h 144739"/>
                <a:gd name="connsiteX10" fmla="*/ 94 w 260231"/>
                <a:gd name="connsiteY10" fmla="*/ 138945 h 144739"/>
                <a:gd name="connsiteX11" fmla="*/ 843 w 260231"/>
                <a:gd name="connsiteY11" fmla="*/ 140194 h 144739"/>
                <a:gd name="connsiteX12" fmla="*/ 1968 w 260231"/>
                <a:gd name="connsiteY12" fmla="*/ 142318 h 144739"/>
                <a:gd name="connsiteX13" fmla="*/ 3342 w 260231"/>
                <a:gd name="connsiteY13" fmla="*/ 143568 h 144739"/>
                <a:gd name="connsiteX14" fmla="*/ 4717 w 260231"/>
                <a:gd name="connsiteY14" fmla="*/ 144692 h 144739"/>
                <a:gd name="connsiteX15" fmla="*/ 6716 w 260231"/>
                <a:gd name="connsiteY15" fmla="*/ 144692 h 144739"/>
                <a:gd name="connsiteX16" fmla="*/ 8090 w 260231"/>
                <a:gd name="connsiteY16" fmla="*/ 144692 h 144739"/>
                <a:gd name="connsiteX17" fmla="*/ 9964 w 260231"/>
                <a:gd name="connsiteY17" fmla="*/ 144692 h 144739"/>
                <a:gd name="connsiteX18" fmla="*/ 11589 w 260231"/>
                <a:gd name="connsiteY18" fmla="*/ 144692 h 144739"/>
                <a:gd name="connsiteX19" fmla="*/ 11589 w 260231"/>
                <a:gd name="connsiteY19" fmla="*/ 144692 h 144739"/>
                <a:gd name="connsiteX20" fmla="*/ 14337 w 260231"/>
                <a:gd name="connsiteY20" fmla="*/ 143193 h 144739"/>
                <a:gd name="connsiteX21" fmla="*/ 14337 w 260231"/>
                <a:gd name="connsiteY21" fmla="*/ 143193 h 144739"/>
                <a:gd name="connsiteX22" fmla="*/ 260231 w 260231"/>
                <a:gd name="connsiteY22" fmla="*/ 19242 h 144739"/>
                <a:gd name="connsiteX23" fmla="*/ 249861 w 260231"/>
                <a:gd name="connsiteY23" fmla="*/ 14244 h 1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0231" h="144739">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w="12483" cap="flat">
              <a:noFill/>
              <a:prstDash val="solid"/>
              <a:miter/>
            </a:ln>
          </p:spPr>
          <p:txBody>
            <a:bodyPr rtlCol="0" anchor="ctr"/>
            <a:lstStyle/>
            <a:p>
              <a:endParaRPr lang="en-US" dirty="0"/>
            </a:p>
          </p:txBody>
        </p:sp>
        <p:sp>
          <p:nvSpPr>
            <p:cNvPr id="1799" name="Freeform: Shape 1798">
              <a:extLst>
                <a:ext uri="{FF2B5EF4-FFF2-40B4-BE49-F238E27FC236}">
                  <a16:creationId xmlns:a16="http://schemas.microsoft.com/office/drawing/2014/main" id="{2A86AD5A-4471-480F-8B7A-10F35BACA662}"/>
                </a:ext>
              </a:extLst>
            </p:cNvPr>
            <p:cNvSpPr/>
            <p:nvPr/>
          </p:nvSpPr>
          <p:spPr>
            <a:xfrm>
              <a:off x="8959159" y="4443485"/>
              <a:ext cx="8246" cy="2837"/>
            </a:xfrm>
            <a:custGeom>
              <a:avLst/>
              <a:gdLst>
                <a:gd name="connsiteX0" fmla="*/ 6247 w 8246"/>
                <a:gd name="connsiteY0" fmla="*/ 1999 h 2837"/>
                <a:gd name="connsiteX1" fmla="*/ 8246 w 8246"/>
                <a:gd name="connsiteY1" fmla="*/ 875 h 2837"/>
                <a:gd name="connsiteX2" fmla="*/ 0 w 8246"/>
                <a:gd name="connsiteY2" fmla="*/ 0 h 2837"/>
                <a:gd name="connsiteX3" fmla="*/ 0 w 8246"/>
                <a:gd name="connsiteY3" fmla="*/ 2374 h 2837"/>
                <a:gd name="connsiteX4" fmla="*/ 6247 w 8246"/>
                <a:gd name="connsiteY4" fmla="*/ 1999 h 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 h="2837">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w="12483" cap="flat">
              <a:noFill/>
              <a:prstDash val="solid"/>
              <a:miter/>
            </a:ln>
          </p:spPr>
          <p:txBody>
            <a:bodyPr rtlCol="0" anchor="ctr"/>
            <a:lstStyle/>
            <a:p>
              <a:endParaRPr lang="en-US" dirty="0"/>
            </a:p>
          </p:txBody>
        </p:sp>
        <p:sp>
          <p:nvSpPr>
            <p:cNvPr id="1800" name="Freeform: Shape 1799">
              <a:extLst>
                <a:ext uri="{FF2B5EF4-FFF2-40B4-BE49-F238E27FC236}">
                  <a16:creationId xmlns:a16="http://schemas.microsoft.com/office/drawing/2014/main" id="{D0E0AB02-0DFA-4902-931E-50FCAED08728}"/>
                </a:ext>
              </a:extLst>
            </p:cNvPr>
            <p:cNvSpPr/>
            <p:nvPr/>
          </p:nvSpPr>
          <p:spPr>
            <a:xfrm>
              <a:off x="8953287" y="4424493"/>
              <a:ext cx="6871" cy="8496"/>
            </a:xfrm>
            <a:custGeom>
              <a:avLst/>
              <a:gdLst>
                <a:gd name="connsiteX0" fmla="*/ 6872 w 6871"/>
                <a:gd name="connsiteY0" fmla="*/ 0 h 8496"/>
                <a:gd name="connsiteX1" fmla="*/ 4873 w 6871"/>
                <a:gd name="connsiteY1" fmla="*/ 1125 h 8496"/>
                <a:gd name="connsiteX2" fmla="*/ 0 w 6871"/>
                <a:gd name="connsiteY2" fmla="*/ 7372 h 8496"/>
                <a:gd name="connsiteX3" fmla="*/ 1749 w 6871"/>
                <a:gd name="connsiteY3" fmla="*/ 8497 h 8496"/>
                <a:gd name="connsiteX4" fmla="*/ 6872 w 6871"/>
                <a:gd name="connsiteY4" fmla="*/ 0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1" h="8496">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w="12483" cap="flat">
              <a:noFill/>
              <a:prstDash val="solid"/>
              <a:miter/>
            </a:ln>
          </p:spPr>
          <p:txBody>
            <a:bodyPr rtlCol="0" anchor="ctr"/>
            <a:lstStyle/>
            <a:p>
              <a:endParaRPr lang="en-US" dirty="0"/>
            </a:p>
          </p:txBody>
        </p:sp>
        <p:sp>
          <p:nvSpPr>
            <p:cNvPr id="1801" name="Freeform: Shape 1800">
              <a:extLst>
                <a:ext uri="{FF2B5EF4-FFF2-40B4-BE49-F238E27FC236}">
                  <a16:creationId xmlns:a16="http://schemas.microsoft.com/office/drawing/2014/main" id="{222555EB-4EA3-4680-B6EB-2A271CEE2E5F}"/>
                </a:ext>
              </a:extLst>
            </p:cNvPr>
            <p:cNvSpPr/>
            <p:nvPr/>
          </p:nvSpPr>
          <p:spPr>
            <a:xfrm>
              <a:off x="9628595" y="5317261"/>
              <a:ext cx="18953" cy="53103"/>
            </a:xfrm>
            <a:custGeom>
              <a:avLst/>
              <a:gdLst>
                <a:gd name="connsiteX0" fmla="*/ 10270 w 18953"/>
                <a:gd name="connsiteY0" fmla="*/ 53104 h 53103"/>
                <a:gd name="connsiteX1" fmla="*/ 18891 w 18953"/>
                <a:gd name="connsiteY1" fmla="*/ 41858 h 53103"/>
                <a:gd name="connsiteX2" fmla="*/ 18891 w 18953"/>
                <a:gd name="connsiteY2" fmla="*/ 37985 h 53103"/>
                <a:gd name="connsiteX3" fmla="*/ 18891 w 18953"/>
                <a:gd name="connsiteY3" fmla="*/ 30363 h 53103"/>
                <a:gd name="connsiteX4" fmla="*/ 18016 w 18953"/>
                <a:gd name="connsiteY4" fmla="*/ 0 h 53103"/>
                <a:gd name="connsiteX5" fmla="*/ 9395 w 18953"/>
                <a:gd name="connsiteY5" fmla="*/ 11245 h 53103"/>
                <a:gd name="connsiteX6" fmla="*/ 12 w 18953"/>
                <a:gd name="connsiteY6" fmla="*/ 912 h 53103"/>
                <a:gd name="connsiteX7" fmla="*/ 24 w 18953"/>
                <a:gd name="connsiteY7" fmla="*/ 750 h 53103"/>
                <a:gd name="connsiteX8" fmla="*/ 1274 w 18953"/>
                <a:gd name="connsiteY8" fmla="*/ 42608 h 53103"/>
                <a:gd name="connsiteX9" fmla="*/ 10270 w 18953"/>
                <a:gd name="connsiteY9" fmla="*/ 53104 h 5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53" h="53103">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w="12483" cap="flat">
              <a:noFill/>
              <a:prstDash val="solid"/>
              <a:miter/>
            </a:ln>
          </p:spPr>
          <p:txBody>
            <a:bodyPr rtlCol="0" anchor="ctr"/>
            <a:lstStyle/>
            <a:p>
              <a:endParaRPr lang="en-US" dirty="0"/>
            </a:p>
          </p:txBody>
        </p:sp>
        <p:sp>
          <p:nvSpPr>
            <p:cNvPr id="1802" name="Freeform: Shape 1801">
              <a:extLst>
                <a:ext uri="{FF2B5EF4-FFF2-40B4-BE49-F238E27FC236}">
                  <a16:creationId xmlns:a16="http://schemas.microsoft.com/office/drawing/2014/main" id="{4AB84D7C-6966-4986-8B96-0249479F8C6E}"/>
                </a:ext>
              </a:extLst>
            </p:cNvPr>
            <p:cNvSpPr/>
            <p:nvPr/>
          </p:nvSpPr>
          <p:spPr>
            <a:xfrm>
              <a:off x="9604181" y="4499713"/>
              <a:ext cx="42356" cy="828794"/>
            </a:xfrm>
            <a:custGeom>
              <a:avLst/>
              <a:gdLst>
                <a:gd name="connsiteX0" fmla="*/ 33685 w 42356"/>
                <a:gd name="connsiteY0" fmla="*/ 828794 h 828794"/>
                <a:gd name="connsiteX1" fmla="*/ 42306 w 42356"/>
                <a:gd name="connsiteY1" fmla="*/ 817549 h 828794"/>
                <a:gd name="connsiteX2" fmla="*/ 42306 w 42356"/>
                <a:gd name="connsiteY2" fmla="*/ 813676 h 828794"/>
                <a:gd name="connsiteX3" fmla="*/ 17317 w 42356"/>
                <a:gd name="connsiteY3" fmla="*/ 10496 h 828794"/>
                <a:gd name="connsiteX4" fmla="*/ 17317 w 42356"/>
                <a:gd name="connsiteY4" fmla="*/ 9122 h 828794"/>
                <a:gd name="connsiteX5" fmla="*/ 17317 w 42356"/>
                <a:gd name="connsiteY5" fmla="*/ 6747 h 828794"/>
                <a:gd name="connsiteX6" fmla="*/ 16317 w 42356"/>
                <a:gd name="connsiteY6" fmla="*/ 4873 h 828794"/>
                <a:gd name="connsiteX7" fmla="*/ 8696 w 42356"/>
                <a:gd name="connsiteY7" fmla="*/ 0 h 828794"/>
                <a:gd name="connsiteX8" fmla="*/ 75 w 42356"/>
                <a:gd name="connsiteY8" fmla="*/ 11245 h 828794"/>
                <a:gd name="connsiteX9" fmla="*/ 75 w 42356"/>
                <a:gd name="connsiteY9" fmla="*/ 18368 h 828794"/>
                <a:gd name="connsiteX10" fmla="*/ 25064 w 42356"/>
                <a:gd name="connsiteY10" fmla="*/ 818924 h 828794"/>
                <a:gd name="connsiteX11" fmla="*/ 33685 w 42356"/>
                <a:gd name="connsiteY11" fmla="*/ 828794 h 82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356" h="828794">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w="12483" cap="flat">
              <a:noFill/>
              <a:prstDash val="solid"/>
              <a:miter/>
            </a:ln>
          </p:spPr>
          <p:txBody>
            <a:bodyPr rtlCol="0" anchor="ctr"/>
            <a:lstStyle/>
            <a:p>
              <a:endParaRPr lang="en-US" dirty="0"/>
            </a:p>
          </p:txBody>
        </p:sp>
        <p:sp>
          <p:nvSpPr>
            <p:cNvPr id="1803" name="Freeform: Shape 1802">
              <a:extLst>
                <a:ext uri="{FF2B5EF4-FFF2-40B4-BE49-F238E27FC236}">
                  <a16:creationId xmlns:a16="http://schemas.microsoft.com/office/drawing/2014/main" id="{8798E612-8A33-474F-B9EF-17430559A9C7}"/>
                </a:ext>
              </a:extLst>
            </p:cNvPr>
            <p:cNvSpPr/>
            <p:nvPr/>
          </p:nvSpPr>
          <p:spPr>
            <a:xfrm>
              <a:off x="9409668" y="6126958"/>
              <a:ext cx="135738" cy="192528"/>
            </a:xfrm>
            <a:custGeom>
              <a:avLst/>
              <a:gdLst>
                <a:gd name="connsiteX0" fmla="*/ 123243 w 135738"/>
                <a:gd name="connsiteY0" fmla="*/ 177160 h 192528"/>
                <a:gd name="connsiteX1" fmla="*/ 134551 w 135738"/>
                <a:gd name="connsiteY1" fmla="*/ 177060 h 192528"/>
                <a:gd name="connsiteX2" fmla="*/ 135738 w 135738"/>
                <a:gd name="connsiteY2" fmla="*/ 178534 h 192528"/>
                <a:gd name="connsiteX3" fmla="*/ 22038 w 135738"/>
                <a:gd name="connsiteY3" fmla="*/ 14349 h 192528"/>
                <a:gd name="connsiteX4" fmla="*/ 14790 w 135738"/>
                <a:gd name="connsiteY4" fmla="*/ 3729 h 192528"/>
                <a:gd name="connsiteX5" fmla="*/ 3958 w 135738"/>
                <a:gd name="connsiteY5" fmla="*/ 1180 h 192528"/>
                <a:gd name="connsiteX6" fmla="*/ 3171 w 135738"/>
                <a:gd name="connsiteY6" fmla="*/ 1729 h 192528"/>
                <a:gd name="connsiteX7" fmla="*/ 2046 w 135738"/>
                <a:gd name="connsiteY7" fmla="*/ 2354 h 192528"/>
                <a:gd name="connsiteX8" fmla="*/ 2046 w 135738"/>
                <a:gd name="connsiteY8" fmla="*/ 3104 h 192528"/>
                <a:gd name="connsiteX9" fmla="*/ 922 w 135738"/>
                <a:gd name="connsiteY9" fmla="*/ 4728 h 192528"/>
                <a:gd name="connsiteX10" fmla="*/ 47 w 135738"/>
                <a:gd name="connsiteY10" fmla="*/ 6478 h 192528"/>
                <a:gd name="connsiteX11" fmla="*/ 47 w 135738"/>
                <a:gd name="connsiteY11" fmla="*/ 8477 h 192528"/>
                <a:gd name="connsiteX12" fmla="*/ 47 w 135738"/>
                <a:gd name="connsiteY12" fmla="*/ 10476 h 192528"/>
                <a:gd name="connsiteX13" fmla="*/ 47 w 135738"/>
                <a:gd name="connsiteY13" fmla="*/ 12600 h 192528"/>
                <a:gd name="connsiteX14" fmla="*/ 47 w 135738"/>
                <a:gd name="connsiteY14" fmla="*/ 14599 h 192528"/>
                <a:gd name="connsiteX15" fmla="*/ 922 w 135738"/>
                <a:gd name="connsiteY15" fmla="*/ 16473 h 192528"/>
                <a:gd name="connsiteX16" fmla="*/ 922 w 135738"/>
                <a:gd name="connsiteY16" fmla="*/ 17598 h 192528"/>
                <a:gd name="connsiteX17" fmla="*/ 121869 w 135738"/>
                <a:gd name="connsiteY17" fmla="*/ 192529 h 192528"/>
                <a:gd name="connsiteX18" fmla="*/ 123243 w 135738"/>
                <a:gd name="connsiteY18" fmla="*/ 177160 h 19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738" h="192528">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w="12483" cap="flat">
              <a:noFill/>
              <a:prstDash val="solid"/>
              <a:miter/>
            </a:ln>
          </p:spPr>
          <p:txBody>
            <a:bodyPr rtlCol="0" anchor="ctr"/>
            <a:lstStyle/>
            <a:p>
              <a:endParaRPr lang="en-US" dirty="0"/>
            </a:p>
          </p:txBody>
        </p:sp>
        <p:sp>
          <p:nvSpPr>
            <p:cNvPr id="1804" name="Freeform: Shape 1803">
              <a:extLst>
                <a:ext uri="{FF2B5EF4-FFF2-40B4-BE49-F238E27FC236}">
                  <a16:creationId xmlns:a16="http://schemas.microsoft.com/office/drawing/2014/main" id="{17A280F1-ACEC-42C9-87F0-481FA7D1C304}"/>
                </a:ext>
              </a:extLst>
            </p:cNvPr>
            <p:cNvSpPr/>
            <p:nvPr/>
          </p:nvSpPr>
          <p:spPr>
            <a:xfrm>
              <a:off x="9108220" y="6096576"/>
              <a:ext cx="297262" cy="186550"/>
            </a:xfrm>
            <a:custGeom>
              <a:avLst/>
              <a:gdLst>
                <a:gd name="connsiteX0" fmla="*/ 296372 w 297262"/>
                <a:gd name="connsiteY0" fmla="*/ 5748 h 186550"/>
                <a:gd name="connsiteX1" fmla="*/ 294748 w 297262"/>
                <a:gd name="connsiteY1" fmla="*/ 2999 h 186550"/>
                <a:gd name="connsiteX2" fmla="*/ 293248 w 297262"/>
                <a:gd name="connsiteY2" fmla="*/ 1624 h 186550"/>
                <a:gd name="connsiteX3" fmla="*/ 291874 w 297262"/>
                <a:gd name="connsiteY3" fmla="*/ 625 h 186550"/>
                <a:gd name="connsiteX4" fmla="*/ 290125 w 297262"/>
                <a:gd name="connsiteY4" fmla="*/ 0 h 186550"/>
                <a:gd name="connsiteX5" fmla="*/ 288500 w 297262"/>
                <a:gd name="connsiteY5" fmla="*/ 0 h 186550"/>
                <a:gd name="connsiteX6" fmla="*/ 286876 w 297262"/>
                <a:gd name="connsiteY6" fmla="*/ 0 h 186550"/>
                <a:gd name="connsiteX7" fmla="*/ 285127 w 297262"/>
                <a:gd name="connsiteY7" fmla="*/ 0 h 186550"/>
                <a:gd name="connsiteX8" fmla="*/ 284377 w 297262"/>
                <a:gd name="connsiteY8" fmla="*/ 0 h 186550"/>
                <a:gd name="connsiteX9" fmla="*/ 0 w 297262"/>
                <a:gd name="connsiteY9" fmla="*/ 167059 h 186550"/>
                <a:gd name="connsiteX10" fmla="*/ 11520 w 297262"/>
                <a:gd name="connsiteY10" fmla="*/ 169782 h 186550"/>
                <a:gd name="connsiteX11" fmla="*/ 12495 w 297262"/>
                <a:gd name="connsiteY11" fmla="*/ 172057 h 186550"/>
                <a:gd name="connsiteX12" fmla="*/ 8372 w 297262"/>
                <a:gd name="connsiteY12" fmla="*/ 186551 h 186550"/>
                <a:gd name="connsiteX13" fmla="*/ 286501 w 297262"/>
                <a:gd name="connsiteY13" fmla="*/ 23116 h 186550"/>
                <a:gd name="connsiteX14" fmla="*/ 292748 w 297262"/>
                <a:gd name="connsiteY14" fmla="*/ 19493 h 186550"/>
                <a:gd name="connsiteX15" fmla="*/ 296372 w 297262"/>
                <a:gd name="connsiteY15" fmla="*/ 5748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262" h="18655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w="12483" cap="flat">
              <a:noFill/>
              <a:prstDash val="solid"/>
              <a:miter/>
            </a:ln>
          </p:spPr>
          <p:txBody>
            <a:bodyPr rtlCol="0" anchor="ctr"/>
            <a:lstStyle/>
            <a:p>
              <a:endParaRPr lang="en-US" dirty="0"/>
            </a:p>
          </p:txBody>
        </p:sp>
        <p:sp>
          <p:nvSpPr>
            <p:cNvPr id="1805" name="Freeform: Shape 1804">
              <a:extLst>
                <a:ext uri="{FF2B5EF4-FFF2-40B4-BE49-F238E27FC236}">
                  <a16:creationId xmlns:a16="http://schemas.microsoft.com/office/drawing/2014/main" id="{E1679518-3269-43D9-9CB8-BD58799AC98D}"/>
                </a:ext>
              </a:extLst>
            </p:cNvPr>
            <p:cNvSpPr/>
            <p:nvPr/>
          </p:nvSpPr>
          <p:spPr>
            <a:xfrm>
              <a:off x="9013993" y="6263133"/>
              <a:ext cx="106973" cy="73723"/>
            </a:xfrm>
            <a:custGeom>
              <a:avLst/>
              <a:gdLst>
                <a:gd name="connsiteX0" fmla="*/ 106221 w 106973"/>
                <a:gd name="connsiteY0" fmla="*/ 6249 h 73723"/>
                <a:gd name="connsiteX1" fmla="*/ 96001 w 106973"/>
                <a:gd name="connsiteY1" fmla="*/ 277 h 73723"/>
                <a:gd name="connsiteX2" fmla="*/ 93727 w 106973"/>
                <a:gd name="connsiteY2" fmla="*/ 1251 h 73723"/>
                <a:gd name="connsiteX3" fmla="*/ 93727 w 106973"/>
                <a:gd name="connsiteY3" fmla="*/ 1251 h 73723"/>
                <a:gd name="connsiteX4" fmla="*/ 90728 w 106973"/>
                <a:gd name="connsiteY4" fmla="*/ 3000 h 73723"/>
                <a:gd name="connsiteX5" fmla="*/ 5140 w 106973"/>
                <a:gd name="connsiteY5" fmla="*/ 52980 h 73723"/>
                <a:gd name="connsiteX6" fmla="*/ 1017 w 106973"/>
                <a:gd name="connsiteY6" fmla="*/ 67475 h 73723"/>
                <a:gd name="connsiteX7" fmla="*/ 11237 w 106973"/>
                <a:gd name="connsiteY7" fmla="*/ 73447 h 73723"/>
                <a:gd name="connsiteX8" fmla="*/ 13511 w 106973"/>
                <a:gd name="connsiteY8" fmla="*/ 72473 h 73723"/>
                <a:gd name="connsiteX9" fmla="*/ 102473 w 106973"/>
                <a:gd name="connsiteY9" fmla="*/ 20118 h 73723"/>
                <a:gd name="connsiteX10" fmla="*/ 106221 w 106973"/>
                <a:gd name="connsiteY10" fmla="*/ 6249 h 7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973" h="73723">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w="12483" cap="flat">
              <a:noFill/>
              <a:prstDash val="solid"/>
              <a:miter/>
            </a:ln>
          </p:spPr>
          <p:txBody>
            <a:bodyPr rtlCol="0" anchor="ctr"/>
            <a:lstStyle/>
            <a:p>
              <a:endParaRPr lang="en-US" dirty="0"/>
            </a:p>
          </p:txBody>
        </p:sp>
        <p:sp>
          <p:nvSpPr>
            <p:cNvPr id="1806" name="Freeform: Shape 1805">
              <a:extLst>
                <a:ext uri="{FF2B5EF4-FFF2-40B4-BE49-F238E27FC236}">
                  <a16:creationId xmlns:a16="http://schemas.microsoft.com/office/drawing/2014/main" id="{A5112195-6C49-474A-8FF9-691BDC5F3B5B}"/>
                </a:ext>
              </a:extLst>
            </p:cNvPr>
            <p:cNvSpPr/>
            <p:nvPr/>
          </p:nvSpPr>
          <p:spPr>
            <a:xfrm>
              <a:off x="8421766" y="3980929"/>
              <a:ext cx="181941" cy="108447"/>
            </a:xfrm>
            <a:custGeom>
              <a:avLst/>
              <a:gdLst>
                <a:gd name="connsiteX0" fmla="*/ 11870 w 181941"/>
                <a:gd name="connsiteY0" fmla="*/ 94203 h 108447"/>
                <a:gd name="connsiteX1" fmla="*/ 7122 w 181941"/>
                <a:gd name="connsiteY1" fmla="*/ 108447 h 108447"/>
                <a:gd name="connsiteX2" fmla="*/ 176549 w 181941"/>
                <a:gd name="connsiteY2" fmla="*/ 20982 h 108447"/>
                <a:gd name="connsiteX3" fmla="*/ 181297 w 181941"/>
                <a:gd name="connsiteY3" fmla="*/ 6738 h 108447"/>
                <a:gd name="connsiteX4" fmla="*/ 173925 w 181941"/>
                <a:gd name="connsiteY4" fmla="*/ 365 h 108447"/>
                <a:gd name="connsiteX5" fmla="*/ 169427 w 181941"/>
                <a:gd name="connsiteY5" fmla="*/ 365 h 108447"/>
                <a:gd name="connsiteX6" fmla="*/ 166803 w 181941"/>
                <a:gd name="connsiteY6" fmla="*/ 1740 h 108447"/>
                <a:gd name="connsiteX7" fmla="*/ 6122 w 181941"/>
                <a:gd name="connsiteY7" fmla="*/ 84832 h 108447"/>
                <a:gd name="connsiteX8" fmla="*/ 0 w 181941"/>
                <a:gd name="connsiteY8" fmla="*/ 87955 h 108447"/>
                <a:gd name="connsiteX9" fmla="*/ 11245 w 181941"/>
                <a:gd name="connsiteY9" fmla="*/ 92191 h 108447"/>
                <a:gd name="connsiteX10" fmla="*/ 11870 w 181941"/>
                <a:gd name="connsiteY10" fmla="*/ 94203 h 10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941" h="108447">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w="12483" cap="flat">
              <a:noFill/>
              <a:prstDash val="solid"/>
              <a:miter/>
            </a:ln>
          </p:spPr>
          <p:txBody>
            <a:bodyPr rtlCol="0" anchor="ctr"/>
            <a:lstStyle/>
            <a:p>
              <a:endParaRPr lang="en-US" dirty="0"/>
            </a:p>
          </p:txBody>
        </p:sp>
        <p:sp>
          <p:nvSpPr>
            <p:cNvPr id="1807" name="Freeform: Shape 1806">
              <a:extLst>
                <a:ext uri="{FF2B5EF4-FFF2-40B4-BE49-F238E27FC236}">
                  <a16:creationId xmlns:a16="http://schemas.microsoft.com/office/drawing/2014/main" id="{3A335A72-7652-4833-9F54-F3EE9D2F6278}"/>
                </a:ext>
              </a:extLst>
            </p:cNvPr>
            <p:cNvSpPr/>
            <p:nvPr/>
          </p:nvSpPr>
          <p:spPr>
            <a:xfrm>
              <a:off x="8198738" y="4068692"/>
              <a:ext cx="235555" cy="136763"/>
            </a:xfrm>
            <a:custGeom>
              <a:avLst/>
              <a:gdLst>
                <a:gd name="connsiteX0" fmla="*/ 234898 w 235555"/>
                <a:gd name="connsiteY0" fmla="*/ 6440 h 136763"/>
                <a:gd name="connsiteX1" fmla="*/ 224590 w 235555"/>
                <a:gd name="connsiteY1" fmla="*/ 255 h 136763"/>
                <a:gd name="connsiteX2" fmla="*/ 223029 w 235555"/>
                <a:gd name="connsiteY2" fmla="*/ 817 h 136763"/>
                <a:gd name="connsiteX3" fmla="*/ 211783 w 235555"/>
                <a:gd name="connsiteY3" fmla="*/ 6690 h 136763"/>
                <a:gd name="connsiteX4" fmla="*/ 0 w 235555"/>
                <a:gd name="connsiteY4" fmla="*/ 116021 h 136763"/>
                <a:gd name="connsiteX5" fmla="*/ 4373 w 235555"/>
                <a:gd name="connsiteY5" fmla="*/ 122144 h 136763"/>
                <a:gd name="connsiteX6" fmla="*/ 4373 w 235555"/>
                <a:gd name="connsiteY6" fmla="*/ 122144 h 136763"/>
                <a:gd name="connsiteX7" fmla="*/ 5248 w 235555"/>
                <a:gd name="connsiteY7" fmla="*/ 123268 h 136763"/>
                <a:gd name="connsiteX8" fmla="*/ 5248 w 235555"/>
                <a:gd name="connsiteY8" fmla="*/ 136763 h 136763"/>
                <a:gd name="connsiteX9" fmla="*/ 11995 w 235555"/>
                <a:gd name="connsiteY9" fmla="*/ 133265 h 136763"/>
                <a:gd name="connsiteX10" fmla="*/ 11995 w 235555"/>
                <a:gd name="connsiteY10" fmla="*/ 133265 h 136763"/>
                <a:gd name="connsiteX11" fmla="*/ 230025 w 235555"/>
                <a:gd name="connsiteY11" fmla="*/ 20809 h 136763"/>
                <a:gd name="connsiteX12" fmla="*/ 234898 w 235555"/>
                <a:gd name="connsiteY12" fmla="*/ 6440 h 13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555" h="136763">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w="12483" cap="flat">
              <a:noFill/>
              <a:prstDash val="solid"/>
              <a:miter/>
            </a:ln>
          </p:spPr>
          <p:txBody>
            <a:bodyPr rtlCol="0" anchor="ctr"/>
            <a:lstStyle/>
            <a:p>
              <a:endParaRPr lang="en-US" dirty="0"/>
            </a:p>
          </p:txBody>
        </p:sp>
        <p:sp>
          <p:nvSpPr>
            <p:cNvPr id="1808" name="Freeform: Shape 1807">
              <a:extLst>
                <a:ext uri="{FF2B5EF4-FFF2-40B4-BE49-F238E27FC236}">
                  <a16:creationId xmlns:a16="http://schemas.microsoft.com/office/drawing/2014/main" id="{12B6F525-9F8E-4FC2-A500-A8B3CA9A9936}"/>
                </a:ext>
              </a:extLst>
            </p:cNvPr>
            <p:cNvSpPr/>
            <p:nvPr/>
          </p:nvSpPr>
          <p:spPr>
            <a:xfrm>
              <a:off x="7793663" y="4999763"/>
              <a:ext cx="331981" cy="503447"/>
            </a:xfrm>
            <a:custGeom>
              <a:avLst/>
              <a:gdLst>
                <a:gd name="connsiteX0" fmla="*/ 328608 w 331981"/>
                <a:gd name="connsiteY0" fmla="*/ 500926 h 503447"/>
                <a:gd name="connsiteX1" fmla="*/ 330107 w 331981"/>
                <a:gd name="connsiteY1" fmla="*/ 485806 h 503447"/>
                <a:gd name="connsiteX2" fmla="*/ 21241 w 331981"/>
                <a:gd name="connsiteY2" fmla="*/ 10996 h 503447"/>
                <a:gd name="connsiteX3" fmla="*/ 14119 w 331981"/>
                <a:gd name="connsiteY3" fmla="*/ 0 h 503447"/>
                <a:gd name="connsiteX4" fmla="*/ 12495 w 331981"/>
                <a:gd name="connsiteY4" fmla="*/ 15244 h 503447"/>
                <a:gd name="connsiteX5" fmla="*/ 1362 w 331981"/>
                <a:gd name="connsiteY5" fmla="*/ 15219 h 503447"/>
                <a:gd name="connsiteX6" fmla="*/ 0 w 331981"/>
                <a:gd name="connsiteY6" fmla="*/ 13370 h 503447"/>
                <a:gd name="connsiteX7" fmla="*/ 315988 w 331981"/>
                <a:gd name="connsiteY7" fmla="*/ 499676 h 503447"/>
                <a:gd name="connsiteX8" fmla="*/ 327009 w 331981"/>
                <a:gd name="connsiteY8" fmla="*/ 502237 h 503447"/>
                <a:gd name="connsiteX9" fmla="*/ 328608 w 331981"/>
                <a:gd name="connsiteY9" fmla="*/ 500926 h 50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81" h="503447">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w="12483" cap="flat">
              <a:noFill/>
              <a:prstDash val="solid"/>
              <a:miter/>
            </a:ln>
          </p:spPr>
          <p:txBody>
            <a:bodyPr rtlCol="0" anchor="ctr"/>
            <a:lstStyle/>
            <a:p>
              <a:endParaRPr lang="en-US" dirty="0"/>
            </a:p>
          </p:txBody>
        </p:sp>
        <p:sp>
          <p:nvSpPr>
            <p:cNvPr id="1809" name="Freeform: Shape 1808">
              <a:extLst>
                <a:ext uri="{FF2B5EF4-FFF2-40B4-BE49-F238E27FC236}">
                  <a16:creationId xmlns:a16="http://schemas.microsoft.com/office/drawing/2014/main" id="{26B94DEA-4F55-4003-B332-35EEB8964984}"/>
                </a:ext>
              </a:extLst>
            </p:cNvPr>
            <p:cNvSpPr/>
            <p:nvPr/>
          </p:nvSpPr>
          <p:spPr>
            <a:xfrm>
              <a:off x="11513084" y="3037625"/>
              <a:ext cx="89682" cy="99630"/>
            </a:xfrm>
            <a:custGeom>
              <a:avLst/>
              <a:gdLst>
                <a:gd name="connsiteX0" fmla="*/ 2345 w 89682"/>
                <a:gd name="connsiteY0" fmla="*/ 3169 h 99630"/>
                <a:gd name="connsiteX1" fmla="*/ 2970 w 89682"/>
                <a:gd name="connsiteY1" fmla="*/ 18538 h 99630"/>
                <a:gd name="connsiteX2" fmla="*/ 77938 w 89682"/>
                <a:gd name="connsiteY2" fmla="*/ 99631 h 99630"/>
                <a:gd name="connsiteX3" fmla="*/ 77188 w 89682"/>
                <a:gd name="connsiteY3" fmla="*/ 84262 h 99630"/>
                <a:gd name="connsiteX4" fmla="*/ 88308 w 89682"/>
                <a:gd name="connsiteY4" fmla="*/ 82187 h 99630"/>
                <a:gd name="connsiteX5" fmla="*/ 89683 w 89682"/>
                <a:gd name="connsiteY5" fmla="*/ 83387 h 99630"/>
                <a:gd name="connsiteX6" fmla="*/ 86059 w 89682"/>
                <a:gd name="connsiteY6" fmla="*/ 79514 h 99630"/>
                <a:gd name="connsiteX7" fmla="*/ 83060 w 89682"/>
                <a:gd name="connsiteY7" fmla="*/ 76390 h 99630"/>
                <a:gd name="connsiteX8" fmla="*/ 14340 w 89682"/>
                <a:gd name="connsiteY8" fmla="*/ 2419 h 99630"/>
                <a:gd name="connsiteX9" fmla="*/ 3208 w 89682"/>
                <a:gd name="connsiteY9" fmla="*/ 2194 h 99630"/>
                <a:gd name="connsiteX10" fmla="*/ 2345 w 89682"/>
                <a:gd name="connsiteY10" fmla="*/ 3169 h 99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682" h="9963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w="12483" cap="flat">
              <a:noFill/>
              <a:prstDash val="solid"/>
              <a:miter/>
            </a:ln>
          </p:spPr>
          <p:txBody>
            <a:bodyPr rtlCol="0" anchor="ctr"/>
            <a:lstStyle/>
            <a:p>
              <a:endParaRPr lang="en-US" dirty="0"/>
            </a:p>
          </p:txBody>
        </p:sp>
        <p:sp>
          <p:nvSpPr>
            <p:cNvPr id="1810" name="Freeform: Shape 1809">
              <a:extLst>
                <a:ext uri="{FF2B5EF4-FFF2-40B4-BE49-F238E27FC236}">
                  <a16:creationId xmlns:a16="http://schemas.microsoft.com/office/drawing/2014/main" id="{224BBF0F-3A9E-4774-ABD3-C16FA08646E2}"/>
                </a:ext>
              </a:extLst>
            </p:cNvPr>
            <p:cNvSpPr/>
            <p:nvPr/>
          </p:nvSpPr>
          <p:spPr>
            <a:xfrm>
              <a:off x="11588360" y="3118778"/>
              <a:ext cx="82619" cy="90783"/>
            </a:xfrm>
            <a:custGeom>
              <a:avLst/>
              <a:gdLst>
                <a:gd name="connsiteX0" fmla="*/ 2287 w 82619"/>
                <a:gd name="connsiteY0" fmla="*/ 3109 h 90783"/>
                <a:gd name="connsiteX1" fmla="*/ 3037 w 82619"/>
                <a:gd name="connsiteY1" fmla="*/ 18478 h 90783"/>
                <a:gd name="connsiteX2" fmla="*/ 63886 w 82619"/>
                <a:gd name="connsiteY2" fmla="*/ 83952 h 90783"/>
                <a:gd name="connsiteX3" fmla="*/ 66510 w 82619"/>
                <a:gd name="connsiteY3" fmla="*/ 86826 h 90783"/>
                <a:gd name="connsiteX4" fmla="*/ 68134 w 82619"/>
                <a:gd name="connsiteY4" fmla="*/ 88575 h 90783"/>
                <a:gd name="connsiteX5" fmla="*/ 69259 w 82619"/>
                <a:gd name="connsiteY5" fmla="*/ 89325 h 90783"/>
                <a:gd name="connsiteX6" fmla="*/ 71133 w 82619"/>
                <a:gd name="connsiteY6" fmla="*/ 90699 h 90783"/>
                <a:gd name="connsiteX7" fmla="*/ 71882 w 82619"/>
                <a:gd name="connsiteY7" fmla="*/ 90699 h 90783"/>
                <a:gd name="connsiteX8" fmla="*/ 72882 w 82619"/>
                <a:gd name="connsiteY8" fmla="*/ 90699 h 90783"/>
                <a:gd name="connsiteX9" fmla="*/ 74506 w 82619"/>
                <a:gd name="connsiteY9" fmla="*/ 90699 h 90783"/>
                <a:gd name="connsiteX10" fmla="*/ 74506 w 82619"/>
                <a:gd name="connsiteY10" fmla="*/ 90699 h 90783"/>
                <a:gd name="connsiteX11" fmla="*/ 76256 w 82619"/>
                <a:gd name="connsiteY11" fmla="*/ 90699 h 90783"/>
                <a:gd name="connsiteX12" fmla="*/ 77505 w 82619"/>
                <a:gd name="connsiteY12" fmla="*/ 90699 h 90783"/>
                <a:gd name="connsiteX13" fmla="*/ 77505 w 82619"/>
                <a:gd name="connsiteY13" fmla="*/ 90699 h 90783"/>
                <a:gd name="connsiteX14" fmla="*/ 80379 w 82619"/>
                <a:gd name="connsiteY14" fmla="*/ 88075 h 90783"/>
                <a:gd name="connsiteX15" fmla="*/ 79629 w 82619"/>
                <a:gd name="connsiteY15" fmla="*/ 72831 h 90783"/>
                <a:gd name="connsiteX16" fmla="*/ 75256 w 82619"/>
                <a:gd name="connsiteY16" fmla="*/ 68083 h 90783"/>
                <a:gd name="connsiteX17" fmla="*/ 14532 w 82619"/>
                <a:gd name="connsiteY17" fmla="*/ 2609 h 90783"/>
                <a:gd name="connsiteX18" fmla="*/ 3237 w 82619"/>
                <a:gd name="connsiteY18" fmla="*/ 2084 h 90783"/>
                <a:gd name="connsiteX19" fmla="*/ 2287 w 82619"/>
                <a:gd name="connsiteY19" fmla="*/ 3109 h 9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619" h="90783">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w="12483" cap="flat">
              <a:noFill/>
              <a:prstDash val="solid"/>
              <a:miter/>
            </a:ln>
          </p:spPr>
          <p:txBody>
            <a:bodyPr rtlCol="0" anchor="ctr"/>
            <a:lstStyle/>
            <a:p>
              <a:endParaRPr lang="en-US" dirty="0"/>
            </a:p>
          </p:txBody>
        </p:sp>
        <p:sp>
          <p:nvSpPr>
            <p:cNvPr id="1811" name="Freeform: Shape 1810">
              <a:extLst>
                <a:ext uri="{FF2B5EF4-FFF2-40B4-BE49-F238E27FC236}">
                  <a16:creationId xmlns:a16="http://schemas.microsoft.com/office/drawing/2014/main" id="{3A82B011-B347-4997-A0BA-28460539D729}"/>
                </a:ext>
              </a:extLst>
            </p:cNvPr>
            <p:cNvSpPr/>
            <p:nvPr/>
          </p:nvSpPr>
          <p:spPr>
            <a:xfrm>
              <a:off x="12134184" y="3544843"/>
              <a:ext cx="24592" cy="82724"/>
            </a:xfrm>
            <a:custGeom>
              <a:avLst/>
              <a:gdLst>
                <a:gd name="connsiteX0" fmla="*/ 14722 w 24592"/>
                <a:gd name="connsiteY0" fmla="*/ 11870 h 82724"/>
                <a:gd name="connsiteX1" fmla="*/ 6850 w 24592"/>
                <a:gd name="connsiteY1" fmla="*/ 0 h 82724"/>
                <a:gd name="connsiteX2" fmla="*/ 4975 w 24592"/>
                <a:gd name="connsiteY2" fmla="*/ 19117 h 82724"/>
                <a:gd name="connsiteX3" fmla="*/ 227 w 24592"/>
                <a:gd name="connsiteY3" fmla="*/ 70222 h 82724"/>
                <a:gd name="connsiteX4" fmla="*/ 8099 w 24592"/>
                <a:gd name="connsiteY4" fmla="*/ 82717 h 82724"/>
                <a:gd name="connsiteX5" fmla="*/ 18082 w 24592"/>
                <a:gd name="connsiteY5" fmla="*/ 73483 h 82724"/>
                <a:gd name="connsiteX6" fmla="*/ 18095 w 24592"/>
                <a:gd name="connsiteY6" fmla="*/ 73096 h 82724"/>
                <a:gd name="connsiteX7" fmla="*/ 24592 w 24592"/>
                <a:gd name="connsiteY7" fmla="*/ 2874 h 82724"/>
                <a:gd name="connsiteX8" fmla="*/ 14871 w 24592"/>
                <a:gd name="connsiteY8" fmla="*/ 11883 h 82724"/>
                <a:gd name="connsiteX9" fmla="*/ 14722 w 24592"/>
                <a:gd name="connsiteY9" fmla="*/ 11870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92" h="82724">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w="12483" cap="flat">
              <a:noFill/>
              <a:prstDash val="solid"/>
              <a:miter/>
            </a:ln>
          </p:spPr>
          <p:txBody>
            <a:bodyPr rtlCol="0" anchor="ctr"/>
            <a:lstStyle/>
            <a:p>
              <a:endParaRPr lang="en-US" dirty="0"/>
            </a:p>
          </p:txBody>
        </p:sp>
        <p:sp>
          <p:nvSpPr>
            <p:cNvPr id="1812" name="Freeform: Shape 1811">
              <a:extLst>
                <a:ext uri="{FF2B5EF4-FFF2-40B4-BE49-F238E27FC236}">
                  <a16:creationId xmlns:a16="http://schemas.microsoft.com/office/drawing/2014/main" id="{4B5443C5-0E9F-40B7-A3D5-0EC6285A1DA2}"/>
                </a:ext>
              </a:extLst>
            </p:cNvPr>
            <p:cNvSpPr/>
            <p:nvPr/>
          </p:nvSpPr>
          <p:spPr>
            <a:xfrm>
              <a:off x="12018962" y="1199778"/>
              <a:ext cx="186044" cy="111080"/>
            </a:xfrm>
            <a:custGeom>
              <a:avLst/>
              <a:gdLst>
                <a:gd name="connsiteX0" fmla="*/ 11620 w 186044"/>
                <a:gd name="connsiteY0" fmla="*/ 96961 h 111080"/>
                <a:gd name="connsiteX1" fmla="*/ 6748 w 186044"/>
                <a:gd name="connsiteY1" fmla="*/ 111081 h 111080"/>
                <a:gd name="connsiteX2" fmla="*/ 186045 w 186044"/>
                <a:gd name="connsiteY2" fmla="*/ 23616 h 111080"/>
                <a:gd name="connsiteX3" fmla="*/ 186045 w 186044"/>
                <a:gd name="connsiteY3" fmla="*/ 0 h 111080"/>
                <a:gd name="connsiteX4" fmla="*/ 0 w 186044"/>
                <a:gd name="connsiteY4" fmla="*/ 90964 h 111080"/>
                <a:gd name="connsiteX5" fmla="*/ 11146 w 186044"/>
                <a:gd name="connsiteY5" fmla="*/ 95463 h 111080"/>
                <a:gd name="connsiteX6" fmla="*/ 11620 w 186044"/>
                <a:gd name="connsiteY6" fmla="*/ 96961 h 11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11108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w="12483" cap="flat">
              <a:noFill/>
              <a:prstDash val="solid"/>
              <a:miter/>
            </a:ln>
          </p:spPr>
          <p:txBody>
            <a:bodyPr rtlCol="0" anchor="ctr"/>
            <a:lstStyle/>
            <a:p>
              <a:endParaRPr lang="en-US" dirty="0"/>
            </a:p>
          </p:txBody>
        </p:sp>
        <p:sp>
          <p:nvSpPr>
            <p:cNvPr id="1813" name="Freeform: Shape 1812">
              <a:extLst>
                <a:ext uri="{FF2B5EF4-FFF2-40B4-BE49-F238E27FC236}">
                  <a16:creationId xmlns:a16="http://schemas.microsoft.com/office/drawing/2014/main" id="{8CCD2EB5-44C8-4F1D-90C8-9B59910226B7}"/>
                </a:ext>
              </a:extLst>
            </p:cNvPr>
            <p:cNvSpPr/>
            <p:nvPr/>
          </p:nvSpPr>
          <p:spPr>
            <a:xfrm>
              <a:off x="11984421" y="1290564"/>
              <a:ext cx="46902" cy="35467"/>
            </a:xfrm>
            <a:custGeom>
              <a:avLst/>
              <a:gdLst>
                <a:gd name="connsiteX0" fmla="*/ 19547 w 46902"/>
                <a:gd name="connsiteY0" fmla="*/ 7426 h 35467"/>
                <a:gd name="connsiteX1" fmla="*/ 5803 w 46902"/>
                <a:gd name="connsiteY1" fmla="*/ 14173 h 35467"/>
                <a:gd name="connsiteX2" fmla="*/ 930 w 46902"/>
                <a:gd name="connsiteY2" fmla="*/ 28792 h 35467"/>
                <a:gd name="connsiteX3" fmla="*/ 11051 w 46902"/>
                <a:gd name="connsiteY3" fmla="*/ 35268 h 35467"/>
                <a:gd name="connsiteX4" fmla="*/ 12550 w 46902"/>
                <a:gd name="connsiteY4" fmla="*/ 34790 h 35467"/>
                <a:gd name="connsiteX5" fmla="*/ 41288 w 46902"/>
                <a:gd name="connsiteY5" fmla="*/ 20795 h 35467"/>
                <a:gd name="connsiteX6" fmla="*/ 46161 w 46902"/>
                <a:gd name="connsiteY6" fmla="*/ 6676 h 35467"/>
                <a:gd name="connsiteX7" fmla="*/ 36040 w 46902"/>
                <a:gd name="connsiteY7" fmla="*/ 200 h 35467"/>
                <a:gd name="connsiteX8" fmla="*/ 34541 w 46902"/>
                <a:gd name="connsiteY8" fmla="*/ 678 h 35467"/>
                <a:gd name="connsiteX9" fmla="*/ 31417 w 46902"/>
                <a:gd name="connsiteY9" fmla="*/ 2178 h 35467"/>
                <a:gd name="connsiteX10" fmla="*/ 28419 w 46902"/>
                <a:gd name="connsiteY10" fmla="*/ 3802 h 3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902" h="35467">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w="12483" cap="flat">
              <a:noFill/>
              <a:prstDash val="solid"/>
              <a:miter/>
            </a:ln>
          </p:spPr>
          <p:txBody>
            <a:bodyPr rtlCol="0" anchor="ctr"/>
            <a:lstStyle/>
            <a:p>
              <a:endParaRPr lang="en-US" dirty="0"/>
            </a:p>
          </p:txBody>
        </p:sp>
        <p:sp>
          <p:nvSpPr>
            <p:cNvPr id="1814" name="Freeform: Shape 1813">
              <a:extLst>
                <a:ext uri="{FF2B5EF4-FFF2-40B4-BE49-F238E27FC236}">
                  <a16:creationId xmlns:a16="http://schemas.microsoft.com/office/drawing/2014/main" id="{20CF4A01-3C9C-4BC3-9BCD-07F740B3F5B0}"/>
                </a:ext>
              </a:extLst>
            </p:cNvPr>
            <p:cNvSpPr/>
            <p:nvPr/>
          </p:nvSpPr>
          <p:spPr>
            <a:xfrm>
              <a:off x="11024889" y="2235740"/>
              <a:ext cx="19377" cy="47434"/>
            </a:xfrm>
            <a:custGeom>
              <a:avLst/>
              <a:gdLst>
                <a:gd name="connsiteX0" fmla="*/ 9998 w 19377"/>
                <a:gd name="connsiteY0" fmla="*/ 47356 h 47434"/>
                <a:gd name="connsiteX1" fmla="*/ 19369 w 19377"/>
                <a:gd name="connsiteY1" fmla="*/ 36985 h 47434"/>
                <a:gd name="connsiteX2" fmla="*/ 19369 w 19377"/>
                <a:gd name="connsiteY2" fmla="*/ 36985 h 47434"/>
                <a:gd name="connsiteX3" fmla="*/ 19369 w 19377"/>
                <a:gd name="connsiteY3" fmla="*/ 20367 h 47434"/>
                <a:gd name="connsiteX4" fmla="*/ 19369 w 19377"/>
                <a:gd name="connsiteY4" fmla="*/ 7872 h 47434"/>
                <a:gd name="connsiteX5" fmla="*/ 19369 w 19377"/>
                <a:gd name="connsiteY5" fmla="*/ 1000 h 47434"/>
                <a:gd name="connsiteX6" fmla="*/ 9998 w 19377"/>
                <a:gd name="connsiteY6" fmla="*/ 11371 h 47434"/>
                <a:gd name="connsiteX7" fmla="*/ 1377 w 19377"/>
                <a:gd name="connsiteY7" fmla="*/ 0 h 47434"/>
                <a:gd name="connsiteX8" fmla="*/ 2 w 19377"/>
                <a:gd name="connsiteY8" fmla="*/ 36611 h 47434"/>
                <a:gd name="connsiteX9" fmla="*/ 3126 w 19377"/>
                <a:gd name="connsiteY9" fmla="*/ 45107 h 47434"/>
                <a:gd name="connsiteX10" fmla="*/ 9998 w 19377"/>
                <a:gd name="connsiteY10" fmla="*/ 47356 h 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77" h="47434">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w="12483" cap="flat">
              <a:noFill/>
              <a:prstDash val="solid"/>
              <a:miter/>
            </a:ln>
          </p:spPr>
          <p:txBody>
            <a:bodyPr rtlCol="0" anchor="ctr"/>
            <a:lstStyle/>
            <a:p>
              <a:endParaRPr lang="en-US" dirty="0"/>
            </a:p>
          </p:txBody>
        </p:sp>
        <p:sp>
          <p:nvSpPr>
            <p:cNvPr id="1815" name="Freeform: Shape 1814">
              <a:extLst>
                <a:ext uri="{FF2B5EF4-FFF2-40B4-BE49-F238E27FC236}">
                  <a16:creationId xmlns:a16="http://schemas.microsoft.com/office/drawing/2014/main" id="{0DCC85C2-02EF-409E-8F1A-A3371EDC3B49}"/>
                </a:ext>
              </a:extLst>
            </p:cNvPr>
            <p:cNvSpPr/>
            <p:nvPr/>
          </p:nvSpPr>
          <p:spPr>
            <a:xfrm>
              <a:off x="11027813" y="2178755"/>
              <a:ext cx="19855" cy="67730"/>
            </a:xfrm>
            <a:custGeom>
              <a:avLst/>
              <a:gdLst>
                <a:gd name="connsiteX0" fmla="*/ 1576 w 19855"/>
                <a:gd name="connsiteY0" fmla="*/ 9754 h 67730"/>
                <a:gd name="connsiteX1" fmla="*/ 1576 w 19855"/>
                <a:gd name="connsiteY1" fmla="*/ 16876 h 67730"/>
                <a:gd name="connsiteX2" fmla="*/ 77 w 19855"/>
                <a:gd name="connsiteY2" fmla="*/ 56360 h 67730"/>
                <a:gd name="connsiteX3" fmla="*/ 8698 w 19855"/>
                <a:gd name="connsiteY3" fmla="*/ 67730 h 67730"/>
                <a:gd name="connsiteX4" fmla="*/ 18069 w 19855"/>
                <a:gd name="connsiteY4" fmla="*/ 57360 h 67730"/>
                <a:gd name="connsiteX5" fmla="*/ 18694 w 19855"/>
                <a:gd name="connsiteY5" fmla="*/ 40366 h 67730"/>
                <a:gd name="connsiteX6" fmla="*/ 19818 w 19855"/>
                <a:gd name="connsiteY6" fmla="*/ 10753 h 67730"/>
                <a:gd name="connsiteX7" fmla="*/ 19818 w 19855"/>
                <a:gd name="connsiteY7" fmla="*/ 10753 h 67730"/>
                <a:gd name="connsiteX8" fmla="*/ 19818 w 19855"/>
                <a:gd name="connsiteY8" fmla="*/ 8379 h 67730"/>
                <a:gd name="connsiteX9" fmla="*/ 19818 w 19855"/>
                <a:gd name="connsiteY9" fmla="*/ 6630 h 67730"/>
                <a:gd name="connsiteX10" fmla="*/ 18944 w 19855"/>
                <a:gd name="connsiteY10" fmla="*/ 4881 h 67730"/>
                <a:gd name="connsiteX11" fmla="*/ 17819 w 19855"/>
                <a:gd name="connsiteY11" fmla="*/ 3131 h 67730"/>
                <a:gd name="connsiteX12" fmla="*/ 11947 w 19855"/>
                <a:gd name="connsiteY12" fmla="*/ 8 h 67730"/>
                <a:gd name="connsiteX13" fmla="*/ 1576 w 19855"/>
                <a:gd name="connsiteY13" fmla="*/ 9616 h 67730"/>
                <a:gd name="connsiteX14" fmla="*/ 1576 w 19855"/>
                <a:gd name="connsiteY14" fmla="*/ 9754 h 6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5" h="6773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w="12483" cap="flat">
              <a:noFill/>
              <a:prstDash val="solid"/>
              <a:miter/>
            </a:ln>
          </p:spPr>
          <p:txBody>
            <a:bodyPr rtlCol="0" anchor="ctr"/>
            <a:lstStyle/>
            <a:p>
              <a:endParaRPr lang="en-US" dirty="0"/>
            </a:p>
          </p:txBody>
        </p:sp>
        <p:sp>
          <p:nvSpPr>
            <p:cNvPr id="1816" name="Freeform: Shape 1815">
              <a:extLst>
                <a:ext uri="{FF2B5EF4-FFF2-40B4-BE49-F238E27FC236}">
                  <a16:creationId xmlns:a16="http://schemas.microsoft.com/office/drawing/2014/main" id="{CC379879-1B0F-4ABD-ACA3-8FF7B7BC8810}"/>
                </a:ext>
              </a:extLst>
            </p:cNvPr>
            <p:cNvSpPr/>
            <p:nvPr/>
          </p:nvSpPr>
          <p:spPr>
            <a:xfrm>
              <a:off x="8709840" y="3751636"/>
              <a:ext cx="328659" cy="184053"/>
            </a:xfrm>
            <a:custGeom>
              <a:avLst/>
              <a:gdLst>
                <a:gd name="connsiteX0" fmla="*/ 316790 w 328659"/>
                <a:gd name="connsiteY0" fmla="*/ 14244 h 184053"/>
                <a:gd name="connsiteX1" fmla="*/ 321538 w 328659"/>
                <a:gd name="connsiteY1" fmla="*/ 0 h 184053"/>
                <a:gd name="connsiteX2" fmla="*/ 315665 w 328659"/>
                <a:gd name="connsiteY2" fmla="*/ 3124 h 184053"/>
                <a:gd name="connsiteX3" fmla="*/ 5549 w 328659"/>
                <a:gd name="connsiteY3" fmla="*/ 163310 h 184053"/>
                <a:gd name="connsiteX4" fmla="*/ 801 w 328659"/>
                <a:gd name="connsiteY4" fmla="*/ 177554 h 184053"/>
                <a:gd name="connsiteX5" fmla="*/ 11060 w 328659"/>
                <a:gd name="connsiteY5" fmla="*/ 183814 h 184053"/>
                <a:gd name="connsiteX6" fmla="*/ 12546 w 328659"/>
                <a:gd name="connsiteY6" fmla="*/ 183302 h 184053"/>
                <a:gd name="connsiteX7" fmla="*/ 328660 w 328659"/>
                <a:gd name="connsiteY7" fmla="*/ 19992 h 184053"/>
                <a:gd name="connsiteX8" fmla="*/ 317277 w 328659"/>
                <a:gd name="connsiteY8" fmla="*/ 15631 h 184053"/>
                <a:gd name="connsiteX9" fmla="*/ 316790 w 328659"/>
                <a:gd name="connsiteY9" fmla="*/ 14244 h 18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659" h="184053">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w="12483" cap="flat">
              <a:noFill/>
              <a:prstDash val="solid"/>
              <a:miter/>
            </a:ln>
          </p:spPr>
          <p:txBody>
            <a:bodyPr rtlCol="0" anchor="ctr"/>
            <a:lstStyle/>
            <a:p>
              <a:endParaRPr lang="en-US" dirty="0"/>
            </a:p>
          </p:txBody>
        </p:sp>
        <p:sp>
          <p:nvSpPr>
            <p:cNvPr id="1817" name="Freeform: Shape 1816">
              <a:extLst>
                <a:ext uri="{FF2B5EF4-FFF2-40B4-BE49-F238E27FC236}">
                  <a16:creationId xmlns:a16="http://schemas.microsoft.com/office/drawing/2014/main" id="{EC673984-934B-451C-90E5-EFD3BDA2F9F3}"/>
                </a:ext>
              </a:extLst>
            </p:cNvPr>
            <p:cNvSpPr/>
            <p:nvPr/>
          </p:nvSpPr>
          <p:spPr>
            <a:xfrm>
              <a:off x="9026110" y="3729520"/>
              <a:ext cx="60832" cy="42863"/>
            </a:xfrm>
            <a:custGeom>
              <a:avLst/>
              <a:gdLst>
                <a:gd name="connsiteX0" fmla="*/ 59869 w 60832"/>
                <a:gd name="connsiteY0" fmla="*/ 5623 h 42863"/>
                <a:gd name="connsiteX1" fmla="*/ 57995 w 60832"/>
                <a:gd name="connsiteY1" fmla="*/ 2374 h 42863"/>
                <a:gd name="connsiteX2" fmla="*/ 56496 w 60832"/>
                <a:gd name="connsiteY2" fmla="*/ 999 h 42863"/>
                <a:gd name="connsiteX3" fmla="*/ 55121 w 60832"/>
                <a:gd name="connsiteY3" fmla="*/ 0 h 42863"/>
                <a:gd name="connsiteX4" fmla="*/ 53497 w 60832"/>
                <a:gd name="connsiteY4" fmla="*/ 0 h 42863"/>
                <a:gd name="connsiteX5" fmla="*/ 51872 w 60832"/>
                <a:gd name="connsiteY5" fmla="*/ 0 h 42863"/>
                <a:gd name="connsiteX6" fmla="*/ 50248 w 60832"/>
                <a:gd name="connsiteY6" fmla="*/ 0 h 42863"/>
                <a:gd name="connsiteX7" fmla="*/ 48374 w 60832"/>
                <a:gd name="connsiteY7" fmla="*/ 0 h 42863"/>
                <a:gd name="connsiteX8" fmla="*/ 48374 w 60832"/>
                <a:gd name="connsiteY8" fmla="*/ 0 h 42863"/>
                <a:gd name="connsiteX9" fmla="*/ 17013 w 60832"/>
                <a:gd name="connsiteY9" fmla="*/ 16118 h 42863"/>
                <a:gd name="connsiteX10" fmla="*/ 5393 w 60832"/>
                <a:gd name="connsiteY10" fmla="*/ 22116 h 42863"/>
                <a:gd name="connsiteX11" fmla="*/ 645 w 60832"/>
                <a:gd name="connsiteY11" fmla="*/ 36360 h 42863"/>
                <a:gd name="connsiteX12" fmla="*/ 11128 w 60832"/>
                <a:gd name="connsiteY12" fmla="*/ 42595 h 42863"/>
                <a:gd name="connsiteX13" fmla="*/ 12514 w 60832"/>
                <a:gd name="connsiteY13" fmla="*/ 42108 h 42863"/>
                <a:gd name="connsiteX14" fmla="*/ 49998 w 60832"/>
                <a:gd name="connsiteY14" fmla="*/ 22866 h 42863"/>
                <a:gd name="connsiteX15" fmla="*/ 55871 w 60832"/>
                <a:gd name="connsiteY15" fmla="*/ 19867 h 42863"/>
                <a:gd name="connsiteX16" fmla="*/ 59869 w 60832"/>
                <a:gd name="connsiteY16" fmla="*/ 5623 h 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832" h="42863">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w="12483" cap="flat">
              <a:noFill/>
              <a:prstDash val="solid"/>
              <a:miter/>
            </a:ln>
          </p:spPr>
          <p:txBody>
            <a:bodyPr rtlCol="0" anchor="ctr"/>
            <a:lstStyle/>
            <a:p>
              <a:endParaRPr lang="en-US" dirty="0"/>
            </a:p>
          </p:txBody>
        </p:sp>
        <p:sp>
          <p:nvSpPr>
            <p:cNvPr id="1818" name="Freeform: Shape 1817">
              <a:extLst>
                <a:ext uri="{FF2B5EF4-FFF2-40B4-BE49-F238E27FC236}">
                  <a16:creationId xmlns:a16="http://schemas.microsoft.com/office/drawing/2014/main" id="{9CE74309-E58E-433B-BC4F-8E9A9990B5BF}"/>
                </a:ext>
              </a:extLst>
            </p:cNvPr>
            <p:cNvSpPr/>
            <p:nvPr/>
          </p:nvSpPr>
          <p:spPr>
            <a:xfrm>
              <a:off x="7124617" y="2314266"/>
              <a:ext cx="70303" cy="383665"/>
            </a:xfrm>
            <a:custGeom>
              <a:avLst/>
              <a:gdLst>
                <a:gd name="connsiteX0" fmla="*/ 60058 w 70303"/>
                <a:gd name="connsiteY0" fmla="*/ 371295 h 383665"/>
                <a:gd name="connsiteX1" fmla="*/ 70254 w 70303"/>
                <a:gd name="connsiteY1" fmla="*/ 379479 h 383665"/>
                <a:gd name="connsiteX2" fmla="*/ 70304 w 70303"/>
                <a:gd name="connsiteY2" fmla="*/ 380166 h 383665"/>
                <a:gd name="connsiteX3" fmla="*/ 20326 w 70303"/>
                <a:gd name="connsiteY3" fmla="*/ 30306 h 383665"/>
                <a:gd name="connsiteX4" fmla="*/ 19326 w 70303"/>
                <a:gd name="connsiteY4" fmla="*/ 22934 h 383665"/>
                <a:gd name="connsiteX5" fmla="*/ 18576 w 70303"/>
                <a:gd name="connsiteY5" fmla="*/ 17686 h 383665"/>
                <a:gd name="connsiteX6" fmla="*/ 17327 w 70303"/>
                <a:gd name="connsiteY6" fmla="*/ 8939 h 383665"/>
                <a:gd name="connsiteX7" fmla="*/ 7781 w 70303"/>
                <a:gd name="connsiteY7" fmla="*/ 6 h 383665"/>
                <a:gd name="connsiteX8" fmla="*/ 6956 w 70303"/>
                <a:gd name="connsiteY8" fmla="*/ 68 h 383665"/>
                <a:gd name="connsiteX9" fmla="*/ 4458 w 70303"/>
                <a:gd name="connsiteY9" fmla="*/ 1193 h 383665"/>
                <a:gd name="connsiteX10" fmla="*/ 2958 w 70303"/>
                <a:gd name="connsiteY10" fmla="*/ 2317 h 383665"/>
                <a:gd name="connsiteX11" fmla="*/ 1709 w 70303"/>
                <a:gd name="connsiteY11" fmla="*/ 3692 h 383665"/>
                <a:gd name="connsiteX12" fmla="*/ 834 w 70303"/>
                <a:gd name="connsiteY12" fmla="*/ 5316 h 383665"/>
                <a:gd name="connsiteX13" fmla="*/ 84 w 70303"/>
                <a:gd name="connsiteY13" fmla="*/ 7315 h 383665"/>
                <a:gd name="connsiteX14" fmla="*/ 84 w 70303"/>
                <a:gd name="connsiteY14" fmla="*/ 9189 h 383665"/>
                <a:gd name="connsiteX15" fmla="*/ 84 w 70303"/>
                <a:gd name="connsiteY15" fmla="*/ 11438 h 383665"/>
                <a:gd name="connsiteX16" fmla="*/ 84 w 70303"/>
                <a:gd name="connsiteY16" fmla="*/ 12563 h 383665"/>
                <a:gd name="connsiteX17" fmla="*/ 51312 w 70303"/>
                <a:gd name="connsiteY17" fmla="*/ 374919 h 383665"/>
                <a:gd name="connsiteX18" fmla="*/ 52562 w 70303"/>
                <a:gd name="connsiteY18" fmla="*/ 383665 h 383665"/>
                <a:gd name="connsiteX19" fmla="*/ 60058 w 70303"/>
                <a:gd name="connsiteY19" fmla="*/ 371295 h 38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303" h="383665">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w="12483" cap="flat">
              <a:noFill/>
              <a:prstDash val="solid"/>
              <a:miter/>
            </a:ln>
          </p:spPr>
          <p:txBody>
            <a:bodyPr rtlCol="0" anchor="ctr"/>
            <a:lstStyle/>
            <a:p>
              <a:endParaRPr lang="en-US" dirty="0"/>
            </a:p>
          </p:txBody>
        </p:sp>
        <p:sp>
          <p:nvSpPr>
            <p:cNvPr id="1819" name="Freeform: Shape 1818">
              <a:extLst>
                <a:ext uri="{FF2B5EF4-FFF2-40B4-BE49-F238E27FC236}">
                  <a16:creationId xmlns:a16="http://schemas.microsoft.com/office/drawing/2014/main" id="{ADA22B99-3D3B-46CA-B32A-809D8FE57580}"/>
                </a:ext>
              </a:extLst>
            </p:cNvPr>
            <p:cNvSpPr/>
            <p:nvPr/>
          </p:nvSpPr>
          <p:spPr>
            <a:xfrm>
              <a:off x="8189367" y="4204830"/>
              <a:ext cx="5747" cy="4623"/>
            </a:xfrm>
            <a:custGeom>
              <a:avLst/>
              <a:gdLst>
                <a:gd name="connsiteX0" fmla="*/ 4873 w 5747"/>
                <a:gd name="connsiteY0" fmla="*/ 3374 h 4623"/>
                <a:gd name="connsiteX1" fmla="*/ 0 w 5747"/>
                <a:gd name="connsiteY1" fmla="*/ 0 h 4623"/>
                <a:gd name="connsiteX2" fmla="*/ 0 w 5747"/>
                <a:gd name="connsiteY2" fmla="*/ 0 h 4623"/>
                <a:gd name="connsiteX3" fmla="*/ 875 w 5747"/>
                <a:gd name="connsiteY3" fmla="*/ 1250 h 4623"/>
                <a:gd name="connsiteX4" fmla="*/ 875 w 5747"/>
                <a:gd name="connsiteY4" fmla="*/ 1250 h 4623"/>
                <a:gd name="connsiteX5" fmla="*/ 5747 w 5747"/>
                <a:gd name="connsiteY5" fmla="*/ 4623 h 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7" h="4623">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w="12483" cap="flat">
              <a:noFill/>
              <a:prstDash val="solid"/>
              <a:miter/>
            </a:ln>
          </p:spPr>
          <p:txBody>
            <a:bodyPr rtlCol="0" anchor="ctr"/>
            <a:lstStyle/>
            <a:p>
              <a:endParaRPr lang="en-US" dirty="0"/>
            </a:p>
          </p:txBody>
        </p:sp>
        <p:sp>
          <p:nvSpPr>
            <p:cNvPr id="1820" name="Freeform: Shape 1819">
              <a:extLst>
                <a:ext uri="{FF2B5EF4-FFF2-40B4-BE49-F238E27FC236}">
                  <a16:creationId xmlns:a16="http://schemas.microsoft.com/office/drawing/2014/main" id="{7C922112-A89A-4204-82FE-6526E057B33E}"/>
                </a:ext>
              </a:extLst>
            </p:cNvPr>
            <p:cNvSpPr/>
            <p:nvPr/>
          </p:nvSpPr>
          <p:spPr>
            <a:xfrm>
              <a:off x="8198488" y="4191085"/>
              <a:ext cx="7474" cy="17868"/>
            </a:xfrm>
            <a:custGeom>
              <a:avLst/>
              <a:gdLst>
                <a:gd name="connsiteX0" fmla="*/ 5498 w 7474"/>
                <a:gd name="connsiteY0" fmla="*/ 14619 h 17868"/>
                <a:gd name="connsiteX1" fmla="*/ 5498 w 7474"/>
                <a:gd name="connsiteY1" fmla="*/ 1125 h 17868"/>
                <a:gd name="connsiteX2" fmla="*/ 4623 w 7474"/>
                <a:gd name="connsiteY2" fmla="*/ 0 h 17868"/>
                <a:gd name="connsiteX3" fmla="*/ 4623 w 7474"/>
                <a:gd name="connsiteY3" fmla="*/ 0 h 17868"/>
                <a:gd name="connsiteX4" fmla="*/ 3498 w 7474"/>
                <a:gd name="connsiteY4" fmla="*/ 14619 h 17868"/>
                <a:gd name="connsiteX5" fmla="*/ 0 w 7474"/>
                <a:gd name="connsiteY5" fmla="*/ 16744 h 17868"/>
                <a:gd name="connsiteX6" fmla="*/ 875 w 7474"/>
                <a:gd name="connsiteY6" fmla="*/ 17868 h 17868"/>
                <a:gd name="connsiteX7" fmla="*/ 4373 w 7474"/>
                <a:gd name="connsiteY7" fmla="*/ 15744 h 17868"/>
                <a:gd name="connsiteX8" fmla="*/ 5498 w 7474"/>
                <a:gd name="connsiteY8" fmla="*/ 14619 h 1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74" h="17868">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w="12483" cap="flat">
              <a:noFill/>
              <a:prstDash val="solid"/>
              <a:miter/>
            </a:ln>
          </p:spPr>
          <p:txBody>
            <a:bodyPr rtlCol="0" anchor="ctr"/>
            <a:lstStyle/>
            <a:p>
              <a:endParaRPr lang="en-US" dirty="0"/>
            </a:p>
          </p:txBody>
        </p:sp>
        <p:sp>
          <p:nvSpPr>
            <p:cNvPr id="1821" name="Freeform: Shape 1820">
              <a:extLst>
                <a:ext uri="{FF2B5EF4-FFF2-40B4-BE49-F238E27FC236}">
                  <a16:creationId xmlns:a16="http://schemas.microsoft.com/office/drawing/2014/main" id="{6B3858B1-DAF3-4BCD-92F6-5111C78FB35E}"/>
                </a:ext>
              </a:extLst>
            </p:cNvPr>
            <p:cNvSpPr/>
            <p:nvPr/>
          </p:nvSpPr>
          <p:spPr>
            <a:xfrm>
              <a:off x="7711948" y="6442313"/>
              <a:ext cx="47672" cy="288820"/>
            </a:xfrm>
            <a:custGeom>
              <a:avLst/>
              <a:gdLst>
                <a:gd name="connsiteX0" fmla="*/ 875 w 47672"/>
                <a:gd name="connsiteY0" fmla="*/ 12495 h 288820"/>
                <a:gd name="connsiteX1" fmla="*/ 0 w 47672"/>
                <a:gd name="connsiteY1" fmla="*/ 12495 h 288820"/>
                <a:gd name="connsiteX2" fmla="*/ 3624 w 47672"/>
                <a:gd name="connsiteY2" fmla="*/ 19367 h 288820"/>
                <a:gd name="connsiteX3" fmla="*/ 37734 w 47672"/>
                <a:gd name="connsiteY3" fmla="*/ 260396 h 288820"/>
                <a:gd name="connsiteX4" fmla="*/ 30362 w 47672"/>
                <a:gd name="connsiteY4" fmla="*/ 272891 h 288820"/>
                <a:gd name="connsiteX5" fmla="*/ 28862 w 47672"/>
                <a:gd name="connsiteY5" fmla="*/ 272891 h 288820"/>
                <a:gd name="connsiteX6" fmla="*/ 28862 w 47672"/>
                <a:gd name="connsiteY6" fmla="*/ 272891 h 288820"/>
                <a:gd name="connsiteX7" fmla="*/ 28862 w 47672"/>
                <a:gd name="connsiteY7" fmla="*/ 274141 h 288820"/>
                <a:gd name="connsiteX8" fmla="*/ 29737 w 47672"/>
                <a:gd name="connsiteY8" fmla="*/ 279888 h 288820"/>
                <a:gd name="connsiteX9" fmla="*/ 39546 w 47672"/>
                <a:gd name="connsiteY9" fmla="*/ 288810 h 288820"/>
                <a:gd name="connsiteX10" fmla="*/ 40108 w 47672"/>
                <a:gd name="connsiteY10" fmla="*/ 288760 h 288820"/>
                <a:gd name="connsiteX11" fmla="*/ 47480 w 47672"/>
                <a:gd name="connsiteY11" fmla="*/ 276265 h 288820"/>
                <a:gd name="connsiteX12" fmla="*/ 8246 w 47672"/>
                <a:gd name="connsiteY12" fmla="*/ 0 h 288820"/>
                <a:gd name="connsiteX13" fmla="*/ 875 w 47672"/>
                <a:gd name="connsiteY13" fmla="*/ 12495 h 288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72" h="28882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w="12483" cap="flat">
              <a:noFill/>
              <a:prstDash val="solid"/>
              <a:miter/>
            </a:ln>
          </p:spPr>
          <p:txBody>
            <a:bodyPr rtlCol="0" anchor="ctr"/>
            <a:lstStyle/>
            <a:p>
              <a:endParaRPr lang="en-US" dirty="0"/>
            </a:p>
          </p:txBody>
        </p:sp>
        <p:sp>
          <p:nvSpPr>
            <p:cNvPr id="1822" name="Freeform: Shape 1821">
              <a:extLst>
                <a:ext uri="{FF2B5EF4-FFF2-40B4-BE49-F238E27FC236}">
                  <a16:creationId xmlns:a16="http://schemas.microsoft.com/office/drawing/2014/main" id="{0856A1DE-BE9B-46AC-A43D-796ECF7868F5}"/>
                </a:ext>
              </a:extLst>
            </p:cNvPr>
            <p:cNvSpPr/>
            <p:nvPr/>
          </p:nvSpPr>
          <p:spPr>
            <a:xfrm>
              <a:off x="7702452" y="6446186"/>
              <a:ext cx="3498" cy="7497"/>
            </a:xfrm>
            <a:custGeom>
              <a:avLst/>
              <a:gdLst>
                <a:gd name="connsiteX0" fmla="*/ 2749 w 3498"/>
                <a:gd name="connsiteY0" fmla="*/ 6747 h 7497"/>
                <a:gd name="connsiteX1" fmla="*/ 3498 w 3498"/>
                <a:gd name="connsiteY1" fmla="*/ 6747 h 7497"/>
                <a:gd name="connsiteX2" fmla="*/ 0 w 3498"/>
                <a:gd name="connsiteY2" fmla="*/ 0 h 7497"/>
                <a:gd name="connsiteX3" fmla="*/ 1124 w 3498"/>
                <a:gd name="connsiteY3" fmla="*/ 7497 h 7497"/>
                <a:gd name="connsiteX4" fmla="*/ 2749 w 3498"/>
                <a:gd name="connsiteY4" fmla="*/ 6747 h 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 h="7497">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w="12483" cap="flat">
              <a:noFill/>
              <a:prstDash val="solid"/>
              <a:miter/>
            </a:ln>
          </p:spPr>
          <p:txBody>
            <a:bodyPr rtlCol="0" anchor="ctr"/>
            <a:lstStyle/>
            <a:p>
              <a:endParaRPr lang="en-US" dirty="0"/>
            </a:p>
          </p:txBody>
        </p:sp>
        <p:sp>
          <p:nvSpPr>
            <p:cNvPr id="1823" name="Freeform: Shape 1822">
              <a:extLst>
                <a:ext uri="{FF2B5EF4-FFF2-40B4-BE49-F238E27FC236}">
                  <a16:creationId xmlns:a16="http://schemas.microsoft.com/office/drawing/2014/main" id="{9B3FCD4E-8076-485F-874E-11B43D7D4C15}"/>
                </a:ext>
              </a:extLst>
            </p:cNvPr>
            <p:cNvSpPr/>
            <p:nvPr/>
          </p:nvSpPr>
          <p:spPr>
            <a:xfrm>
              <a:off x="8050427" y="6354973"/>
              <a:ext cx="79715" cy="517043"/>
            </a:xfrm>
            <a:custGeom>
              <a:avLst/>
              <a:gdLst>
                <a:gd name="connsiteX0" fmla="*/ 10121 w 79715"/>
                <a:gd name="connsiteY0" fmla="*/ 12370 h 517043"/>
                <a:gd name="connsiteX1" fmla="*/ 25 w 79715"/>
                <a:gd name="connsiteY1" fmla="*/ 3774 h 517043"/>
                <a:gd name="connsiteX2" fmla="*/ 0 w 79715"/>
                <a:gd name="connsiteY2" fmla="*/ 3124 h 517043"/>
                <a:gd name="connsiteX3" fmla="*/ 0 w 79715"/>
                <a:gd name="connsiteY3" fmla="*/ 4498 h 517043"/>
                <a:gd name="connsiteX4" fmla="*/ 0 w 79715"/>
                <a:gd name="connsiteY4" fmla="*/ 8497 h 517043"/>
                <a:gd name="connsiteX5" fmla="*/ 61598 w 79715"/>
                <a:gd name="connsiteY5" fmla="*/ 517044 h 517043"/>
                <a:gd name="connsiteX6" fmla="*/ 79716 w 79715"/>
                <a:gd name="connsiteY6" fmla="*/ 517044 h 517043"/>
                <a:gd name="connsiteX7" fmla="*/ 17243 w 79715"/>
                <a:gd name="connsiteY7" fmla="*/ 0 h 517043"/>
                <a:gd name="connsiteX8" fmla="*/ 10121 w 79715"/>
                <a:gd name="connsiteY8" fmla="*/ 12370 h 51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715" h="517043">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w="12483" cap="flat">
              <a:noFill/>
              <a:prstDash val="solid"/>
              <a:miter/>
            </a:ln>
          </p:spPr>
          <p:txBody>
            <a:bodyPr rtlCol="0" anchor="ctr"/>
            <a:lstStyle/>
            <a:p>
              <a:endParaRPr lang="en-US" dirty="0"/>
            </a:p>
          </p:txBody>
        </p:sp>
        <p:sp>
          <p:nvSpPr>
            <p:cNvPr id="1824" name="Freeform: Shape 1823">
              <a:extLst>
                <a:ext uri="{FF2B5EF4-FFF2-40B4-BE49-F238E27FC236}">
                  <a16:creationId xmlns:a16="http://schemas.microsoft.com/office/drawing/2014/main" id="{33DEEB64-6AEF-4DD5-BD6E-FA0FAFB1B44A}"/>
                </a:ext>
              </a:extLst>
            </p:cNvPr>
            <p:cNvSpPr/>
            <p:nvPr/>
          </p:nvSpPr>
          <p:spPr>
            <a:xfrm>
              <a:off x="8026711" y="6151889"/>
              <a:ext cx="41696" cy="215854"/>
            </a:xfrm>
            <a:custGeom>
              <a:avLst/>
              <a:gdLst>
                <a:gd name="connsiteX0" fmla="*/ 17968 w 41696"/>
                <a:gd name="connsiteY0" fmla="*/ 9161 h 215854"/>
                <a:gd name="connsiteX1" fmla="*/ 8385 w 41696"/>
                <a:gd name="connsiteY1" fmla="*/ 2 h 215854"/>
                <a:gd name="connsiteX2" fmla="*/ 7722 w 41696"/>
                <a:gd name="connsiteY2" fmla="*/ 40 h 215854"/>
                <a:gd name="connsiteX3" fmla="*/ 226 w 41696"/>
                <a:gd name="connsiteY3" fmla="*/ 12535 h 215854"/>
                <a:gd name="connsiteX4" fmla="*/ 23715 w 41696"/>
                <a:gd name="connsiteY4" fmla="*/ 206583 h 215854"/>
                <a:gd name="connsiteX5" fmla="*/ 33186 w 41696"/>
                <a:gd name="connsiteY5" fmla="*/ 215854 h 215854"/>
                <a:gd name="connsiteX6" fmla="*/ 33836 w 41696"/>
                <a:gd name="connsiteY6" fmla="*/ 215829 h 215854"/>
                <a:gd name="connsiteX7" fmla="*/ 41458 w 41696"/>
                <a:gd name="connsiteY7" fmla="*/ 203334 h 215854"/>
                <a:gd name="connsiteX8" fmla="*/ 20842 w 41696"/>
                <a:gd name="connsiteY8" fmla="*/ 32777 h 215854"/>
                <a:gd name="connsiteX9" fmla="*/ 19842 w 41696"/>
                <a:gd name="connsiteY9" fmla="*/ 24780 h 21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96" h="215854">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w="12483" cap="flat">
              <a:noFill/>
              <a:prstDash val="solid"/>
              <a:miter/>
            </a:ln>
          </p:spPr>
          <p:txBody>
            <a:bodyPr rtlCol="0" anchor="ctr"/>
            <a:lstStyle/>
            <a:p>
              <a:endParaRPr lang="en-US" dirty="0"/>
            </a:p>
          </p:txBody>
        </p:sp>
        <p:sp>
          <p:nvSpPr>
            <p:cNvPr id="1825" name="Freeform: Shape 1824">
              <a:extLst>
                <a:ext uri="{FF2B5EF4-FFF2-40B4-BE49-F238E27FC236}">
                  <a16:creationId xmlns:a16="http://schemas.microsoft.com/office/drawing/2014/main" id="{E421EB0E-CAB7-45A5-BE86-E9248FF7A250}"/>
                </a:ext>
              </a:extLst>
            </p:cNvPr>
            <p:cNvSpPr/>
            <p:nvPr/>
          </p:nvSpPr>
          <p:spPr>
            <a:xfrm>
              <a:off x="11385486" y="3780780"/>
              <a:ext cx="165682" cy="105176"/>
            </a:xfrm>
            <a:custGeom>
              <a:avLst/>
              <a:gdLst>
                <a:gd name="connsiteX0" fmla="*/ 11745 w 165682"/>
                <a:gd name="connsiteY0" fmla="*/ 90808 h 105176"/>
                <a:gd name="connsiteX1" fmla="*/ 7372 w 165682"/>
                <a:gd name="connsiteY1" fmla="*/ 105177 h 105176"/>
                <a:gd name="connsiteX2" fmla="*/ 155058 w 165682"/>
                <a:gd name="connsiteY2" fmla="*/ 23085 h 105176"/>
                <a:gd name="connsiteX3" fmla="*/ 160556 w 165682"/>
                <a:gd name="connsiteY3" fmla="*/ 20086 h 105176"/>
                <a:gd name="connsiteX4" fmla="*/ 164929 w 165682"/>
                <a:gd name="connsiteY4" fmla="*/ 5717 h 105176"/>
                <a:gd name="connsiteX5" fmla="*/ 162805 w 165682"/>
                <a:gd name="connsiteY5" fmla="*/ 2343 h 105176"/>
                <a:gd name="connsiteX6" fmla="*/ 159806 w 165682"/>
                <a:gd name="connsiteY6" fmla="*/ 94 h 105176"/>
                <a:gd name="connsiteX7" fmla="*/ 157682 w 165682"/>
                <a:gd name="connsiteY7" fmla="*/ 94 h 105176"/>
                <a:gd name="connsiteX8" fmla="*/ 156432 w 165682"/>
                <a:gd name="connsiteY8" fmla="*/ 94 h 105176"/>
                <a:gd name="connsiteX9" fmla="*/ 153059 w 165682"/>
                <a:gd name="connsiteY9" fmla="*/ 1093 h 105176"/>
                <a:gd name="connsiteX10" fmla="*/ 153059 w 165682"/>
                <a:gd name="connsiteY10" fmla="*/ 1093 h 105176"/>
                <a:gd name="connsiteX11" fmla="*/ 5498 w 165682"/>
                <a:gd name="connsiteY11" fmla="*/ 83061 h 105176"/>
                <a:gd name="connsiteX12" fmla="*/ 0 w 165682"/>
                <a:gd name="connsiteY12" fmla="*/ 86185 h 105176"/>
                <a:gd name="connsiteX13" fmla="*/ 11282 w 165682"/>
                <a:gd name="connsiteY13" fmla="*/ 89758 h 105176"/>
                <a:gd name="connsiteX14" fmla="*/ 11745 w 165682"/>
                <a:gd name="connsiteY14" fmla="*/ 90808 h 1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82" h="105176">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w="12483" cap="flat">
              <a:noFill/>
              <a:prstDash val="solid"/>
              <a:miter/>
            </a:ln>
          </p:spPr>
          <p:txBody>
            <a:bodyPr rtlCol="0" anchor="ctr"/>
            <a:lstStyle/>
            <a:p>
              <a:endParaRPr lang="en-US" dirty="0"/>
            </a:p>
          </p:txBody>
        </p:sp>
        <p:sp>
          <p:nvSpPr>
            <p:cNvPr id="1826" name="Freeform: Shape 1825">
              <a:extLst>
                <a:ext uri="{FF2B5EF4-FFF2-40B4-BE49-F238E27FC236}">
                  <a16:creationId xmlns:a16="http://schemas.microsoft.com/office/drawing/2014/main" id="{A4AC6049-0811-4AA9-9870-83CACF5C0D24}"/>
                </a:ext>
              </a:extLst>
            </p:cNvPr>
            <p:cNvSpPr/>
            <p:nvPr/>
          </p:nvSpPr>
          <p:spPr>
            <a:xfrm>
              <a:off x="11362878" y="3865120"/>
              <a:ext cx="35275" cy="31353"/>
            </a:xfrm>
            <a:custGeom>
              <a:avLst/>
              <a:gdLst>
                <a:gd name="connsiteX0" fmla="*/ 992 w 35275"/>
                <a:gd name="connsiteY0" fmla="*/ 25086 h 31353"/>
                <a:gd name="connsiteX1" fmla="*/ 11200 w 35275"/>
                <a:gd name="connsiteY1" fmla="*/ 31083 h 31353"/>
                <a:gd name="connsiteX2" fmla="*/ 12862 w 35275"/>
                <a:gd name="connsiteY2" fmla="*/ 30458 h 31353"/>
                <a:gd name="connsiteX3" fmla="*/ 29979 w 35275"/>
                <a:gd name="connsiteY3" fmla="*/ 20837 h 31353"/>
                <a:gd name="connsiteX4" fmla="*/ 34353 w 35275"/>
                <a:gd name="connsiteY4" fmla="*/ 6468 h 31353"/>
                <a:gd name="connsiteX5" fmla="*/ 24294 w 35275"/>
                <a:gd name="connsiteY5" fmla="*/ 221 h 31353"/>
                <a:gd name="connsiteX6" fmla="*/ 21858 w 35275"/>
                <a:gd name="connsiteY6" fmla="*/ 1220 h 31353"/>
                <a:gd name="connsiteX7" fmla="*/ 9363 w 35275"/>
                <a:gd name="connsiteY7" fmla="*/ 7967 h 31353"/>
                <a:gd name="connsiteX8" fmla="*/ 4365 w 35275"/>
                <a:gd name="connsiteY8" fmla="*/ 10716 h 31353"/>
                <a:gd name="connsiteX9" fmla="*/ 992 w 35275"/>
                <a:gd name="connsiteY9" fmla="*/ 25086 h 3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5" h="31353">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w="12483" cap="flat">
              <a:noFill/>
              <a:prstDash val="solid"/>
              <a:miter/>
            </a:ln>
          </p:spPr>
          <p:txBody>
            <a:bodyPr rtlCol="0" anchor="ctr"/>
            <a:lstStyle/>
            <a:p>
              <a:endParaRPr lang="en-US" dirty="0"/>
            </a:p>
          </p:txBody>
        </p:sp>
        <p:sp>
          <p:nvSpPr>
            <p:cNvPr id="1827" name="Freeform: Shape 1826">
              <a:extLst>
                <a:ext uri="{FF2B5EF4-FFF2-40B4-BE49-F238E27FC236}">
                  <a16:creationId xmlns:a16="http://schemas.microsoft.com/office/drawing/2014/main" id="{CF6A358A-138E-4EFD-848B-54DA0A8B0B67}"/>
                </a:ext>
              </a:extLst>
            </p:cNvPr>
            <p:cNvSpPr/>
            <p:nvPr/>
          </p:nvSpPr>
          <p:spPr>
            <a:xfrm>
              <a:off x="11778744" y="4071633"/>
              <a:ext cx="57047" cy="45593"/>
            </a:xfrm>
            <a:custGeom>
              <a:avLst/>
              <a:gdLst>
                <a:gd name="connsiteX0" fmla="*/ 8194 w 57047"/>
                <a:gd name="connsiteY0" fmla="*/ 23241 h 45593"/>
                <a:gd name="connsiteX1" fmla="*/ 5070 w 57047"/>
                <a:gd name="connsiteY1" fmla="*/ 24990 h 45593"/>
                <a:gd name="connsiteX2" fmla="*/ 822 w 57047"/>
                <a:gd name="connsiteY2" fmla="*/ 39484 h 45593"/>
                <a:gd name="connsiteX3" fmla="*/ 10930 w 57047"/>
                <a:gd name="connsiteY3" fmla="*/ 45307 h 45593"/>
                <a:gd name="connsiteX4" fmla="*/ 12692 w 57047"/>
                <a:gd name="connsiteY4" fmla="*/ 44607 h 45593"/>
                <a:gd name="connsiteX5" fmla="*/ 57047 w 57047"/>
                <a:gd name="connsiteY5" fmla="*/ 19617 h 45593"/>
                <a:gd name="connsiteX6" fmla="*/ 45777 w 57047"/>
                <a:gd name="connsiteY6" fmla="*/ 15994 h 45593"/>
                <a:gd name="connsiteX7" fmla="*/ 45178 w 57047"/>
                <a:gd name="connsiteY7" fmla="*/ 14494 h 45593"/>
                <a:gd name="connsiteX8" fmla="*/ 49426 w 57047"/>
                <a:gd name="connsiteY8" fmla="*/ 0 h 45593"/>
                <a:gd name="connsiteX9" fmla="*/ 11942 w 57047"/>
                <a:gd name="connsiteY9" fmla="*/ 21617 h 4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47" h="45593">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w="12483" cap="flat">
              <a:noFill/>
              <a:prstDash val="solid"/>
              <a:miter/>
            </a:ln>
          </p:spPr>
          <p:txBody>
            <a:bodyPr rtlCol="0" anchor="ctr"/>
            <a:lstStyle/>
            <a:p>
              <a:endParaRPr lang="en-US" dirty="0"/>
            </a:p>
          </p:txBody>
        </p:sp>
        <p:sp>
          <p:nvSpPr>
            <p:cNvPr id="1828" name="Freeform: Shape 1827">
              <a:extLst>
                <a:ext uri="{FF2B5EF4-FFF2-40B4-BE49-F238E27FC236}">
                  <a16:creationId xmlns:a16="http://schemas.microsoft.com/office/drawing/2014/main" id="{5959055D-0BD6-4F7E-9F86-3D08BCE4D20C}"/>
                </a:ext>
              </a:extLst>
            </p:cNvPr>
            <p:cNvSpPr/>
            <p:nvPr/>
          </p:nvSpPr>
          <p:spPr>
            <a:xfrm>
              <a:off x="12010101" y="5638883"/>
              <a:ext cx="77706" cy="617003"/>
            </a:xfrm>
            <a:custGeom>
              <a:avLst/>
              <a:gdLst>
                <a:gd name="connsiteX0" fmla="*/ 60963 w 77706"/>
                <a:gd name="connsiteY0" fmla="*/ 0 h 617003"/>
                <a:gd name="connsiteX1" fmla="*/ 115 w 77706"/>
                <a:gd name="connsiteY1" fmla="*/ 605009 h 617003"/>
                <a:gd name="connsiteX2" fmla="*/ 6362 w 77706"/>
                <a:gd name="connsiteY2" fmla="*/ 616379 h 617003"/>
                <a:gd name="connsiteX3" fmla="*/ 7986 w 77706"/>
                <a:gd name="connsiteY3" fmla="*/ 617004 h 617003"/>
                <a:gd name="connsiteX4" fmla="*/ 9486 w 77706"/>
                <a:gd name="connsiteY4" fmla="*/ 617004 h 617003"/>
                <a:gd name="connsiteX5" fmla="*/ 17982 w 77706"/>
                <a:gd name="connsiteY5" fmla="*/ 607757 h 617003"/>
                <a:gd name="connsiteX6" fmla="*/ 17982 w 77706"/>
                <a:gd name="connsiteY6" fmla="*/ 602510 h 617003"/>
                <a:gd name="connsiteX7" fmla="*/ 17982 w 77706"/>
                <a:gd name="connsiteY7" fmla="*/ 597886 h 617003"/>
                <a:gd name="connsiteX8" fmla="*/ 77706 w 77706"/>
                <a:gd name="connsiteY8" fmla="*/ 13369 h 617003"/>
                <a:gd name="connsiteX9" fmla="*/ 74958 w 77706"/>
                <a:gd name="connsiteY9" fmla="*/ 10121 h 617003"/>
                <a:gd name="connsiteX10" fmla="*/ 68711 w 77706"/>
                <a:gd name="connsiteY10" fmla="*/ 12120 h 617003"/>
                <a:gd name="connsiteX11" fmla="*/ 60963 w 77706"/>
                <a:gd name="connsiteY11" fmla="*/ 0 h 61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06" h="617003">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w="12483" cap="flat">
              <a:noFill/>
              <a:prstDash val="solid"/>
              <a:miter/>
            </a:ln>
          </p:spPr>
          <p:txBody>
            <a:bodyPr rtlCol="0" anchor="ctr"/>
            <a:lstStyle/>
            <a:p>
              <a:endParaRPr lang="en-US" dirty="0"/>
            </a:p>
          </p:txBody>
        </p:sp>
        <p:sp>
          <p:nvSpPr>
            <p:cNvPr id="1829" name="Freeform: Shape 1828">
              <a:extLst>
                <a:ext uri="{FF2B5EF4-FFF2-40B4-BE49-F238E27FC236}">
                  <a16:creationId xmlns:a16="http://schemas.microsoft.com/office/drawing/2014/main" id="{2583DB1E-106C-4A8F-BE0A-F88A27D82555}"/>
                </a:ext>
              </a:extLst>
            </p:cNvPr>
            <p:cNvSpPr/>
            <p:nvPr/>
          </p:nvSpPr>
          <p:spPr>
            <a:xfrm>
              <a:off x="12086807" y="5641507"/>
              <a:ext cx="1624" cy="5872"/>
            </a:xfrm>
            <a:custGeom>
              <a:avLst/>
              <a:gdLst>
                <a:gd name="connsiteX0" fmla="*/ 1000 w 1624"/>
                <a:gd name="connsiteY0" fmla="*/ 5873 h 5872"/>
                <a:gd name="connsiteX1" fmla="*/ 1624 w 1624"/>
                <a:gd name="connsiteY1" fmla="*/ 0 h 5872"/>
                <a:gd name="connsiteX2" fmla="*/ 0 w 1624"/>
                <a:gd name="connsiteY2" fmla="*/ 4748 h 5872"/>
              </a:gdLst>
              <a:ahLst/>
              <a:cxnLst>
                <a:cxn ang="0">
                  <a:pos x="connsiteX0" y="connsiteY0"/>
                </a:cxn>
                <a:cxn ang="0">
                  <a:pos x="connsiteX1" y="connsiteY1"/>
                </a:cxn>
                <a:cxn ang="0">
                  <a:pos x="connsiteX2" y="connsiteY2"/>
                </a:cxn>
              </a:cxnLst>
              <a:rect l="l" t="t" r="r" b="b"/>
              <a:pathLst>
                <a:path w="1624" h="5872">
                  <a:moveTo>
                    <a:pt x="1000" y="5873"/>
                  </a:moveTo>
                  <a:lnTo>
                    <a:pt x="1624" y="0"/>
                  </a:lnTo>
                  <a:cubicBezTo>
                    <a:pt x="1362" y="1662"/>
                    <a:pt x="812" y="3274"/>
                    <a:pt x="0" y="4748"/>
                  </a:cubicBezTo>
                  <a:close/>
                </a:path>
              </a:pathLst>
            </a:custGeom>
            <a:solidFill>
              <a:srgbClr val="000000"/>
            </a:solidFill>
            <a:ln w="12483" cap="flat">
              <a:noFill/>
              <a:prstDash val="solid"/>
              <a:miter/>
            </a:ln>
          </p:spPr>
          <p:txBody>
            <a:bodyPr rtlCol="0" anchor="ctr"/>
            <a:lstStyle/>
            <a:p>
              <a:endParaRPr lang="en-US" dirty="0"/>
            </a:p>
          </p:txBody>
        </p:sp>
        <p:sp>
          <p:nvSpPr>
            <p:cNvPr id="1830" name="Freeform: Shape 1829">
              <a:extLst>
                <a:ext uri="{FF2B5EF4-FFF2-40B4-BE49-F238E27FC236}">
                  <a16:creationId xmlns:a16="http://schemas.microsoft.com/office/drawing/2014/main" id="{21CF5245-4F8E-4098-A3B5-8EE28483462E}"/>
                </a:ext>
              </a:extLst>
            </p:cNvPr>
            <p:cNvSpPr/>
            <p:nvPr/>
          </p:nvSpPr>
          <p:spPr>
            <a:xfrm>
              <a:off x="12104050" y="5142831"/>
              <a:ext cx="34735" cy="170182"/>
            </a:xfrm>
            <a:custGeom>
              <a:avLst/>
              <a:gdLst>
                <a:gd name="connsiteX0" fmla="*/ 24740 w 34735"/>
                <a:gd name="connsiteY0" fmla="*/ 12495 h 170182"/>
                <a:gd name="connsiteX1" fmla="*/ 16868 w 34735"/>
                <a:gd name="connsiteY1" fmla="*/ 0 h 170182"/>
                <a:gd name="connsiteX2" fmla="*/ 0 w 34735"/>
                <a:gd name="connsiteY2" fmla="*/ 167183 h 170182"/>
                <a:gd name="connsiteX3" fmla="*/ 9484 w 34735"/>
                <a:gd name="connsiteY3" fmla="*/ 157674 h 170182"/>
                <a:gd name="connsiteX4" fmla="*/ 9996 w 34735"/>
                <a:gd name="connsiteY4" fmla="*/ 157687 h 170182"/>
                <a:gd name="connsiteX5" fmla="*/ 17867 w 34735"/>
                <a:gd name="connsiteY5" fmla="*/ 170182 h 170182"/>
                <a:gd name="connsiteX6" fmla="*/ 18617 w 34735"/>
                <a:gd name="connsiteY6" fmla="*/ 162935 h 170182"/>
                <a:gd name="connsiteX7" fmla="*/ 34735 w 34735"/>
                <a:gd name="connsiteY7" fmla="*/ 2999 h 170182"/>
                <a:gd name="connsiteX8" fmla="*/ 24752 w 34735"/>
                <a:gd name="connsiteY8" fmla="*/ 12495 h 170182"/>
                <a:gd name="connsiteX9" fmla="*/ 24740 w 34735"/>
                <a:gd name="connsiteY9" fmla="*/ 12495 h 17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35" h="170182">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w="12483" cap="flat">
              <a:noFill/>
              <a:prstDash val="solid"/>
              <a:miter/>
            </a:ln>
          </p:spPr>
          <p:txBody>
            <a:bodyPr rtlCol="0" anchor="ctr"/>
            <a:lstStyle/>
            <a:p>
              <a:endParaRPr lang="en-US" dirty="0"/>
            </a:p>
          </p:txBody>
        </p:sp>
        <p:sp>
          <p:nvSpPr>
            <p:cNvPr id="1831" name="Freeform: Shape 1830">
              <a:extLst>
                <a:ext uri="{FF2B5EF4-FFF2-40B4-BE49-F238E27FC236}">
                  <a16:creationId xmlns:a16="http://schemas.microsoft.com/office/drawing/2014/main" id="{BB563CAD-CA7D-4C1D-998D-39E1DA3B197C}"/>
                </a:ext>
              </a:extLst>
            </p:cNvPr>
            <p:cNvSpPr/>
            <p:nvPr/>
          </p:nvSpPr>
          <p:spPr>
            <a:xfrm>
              <a:off x="11631536" y="4179341"/>
              <a:ext cx="351067" cy="401589"/>
            </a:xfrm>
            <a:custGeom>
              <a:avLst/>
              <a:gdLst>
                <a:gd name="connsiteX0" fmla="*/ 24208 w 351067"/>
                <a:gd name="connsiteY0" fmla="*/ 13869 h 401589"/>
                <a:gd name="connsiteX1" fmla="*/ 14712 w 351067"/>
                <a:gd name="connsiteY1" fmla="*/ 2999 h 401589"/>
                <a:gd name="connsiteX2" fmla="*/ 4842 w 351067"/>
                <a:gd name="connsiteY2" fmla="*/ 874 h 401589"/>
                <a:gd name="connsiteX3" fmla="*/ 4842 w 351067"/>
                <a:gd name="connsiteY3" fmla="*/ 874 h 401589"/>
                <a:gd name="connsiteX4" fmla="*/ 3467 w 351067"/>
                <a:gd name="connsiteY4" fmla="*/ 1999 h 401589"/>
                <a:gd name="connsiteX5" fmla="*/ 1968 w 351067"/>
                <a:gd name="connsiteY5" fmla="*/ 3248 h 401589"/>
                <a:gd name="connsiteX6" fmla="*/ 1968 w 351067"/>
                <a:gd name="connsiteY6" fmla="*/ 3248 h 401589"/>
                <a:gd name="connsiteX7" fmla="*/ 718 w 351067"/>
                <a:gd name="connsiteY7" fmla="*/ 5622 h 401589"/>
                <a:gd name="connsiteX8" fmla="*/ 94 w 351067"/>
                <a:gd name="connsiteY8" fmla="*/ 6872 h 401589"/>
                <a:gd name="connsiteX9" fmla="*/ 94 w 351067"/>
                <a:gd name="connsiteY9" fmla="*/ 8871 h 401589"/>
                <a:gd name="connsiteX10" fmla="*/ 94 w 351067"/>
                <a:gd name="connsiteY10" fmla="*/ 10246 h 401589"/>
                <a:gd name="connsiteX11" fmla="*/ 94 w 351067"/>
                <a:gd name="connsiteY11" fmla="*/ 10995 h 401589"/>
                <a:gd name="connsiteX12" fmla="*/ 94 w 351067"/>
                <a:gd name="connsiteY12" fmla="*/ 12370 h 401589"/>
                <a:gd name="connsiteX13" fmla="*/ 94 w 351067"/>
                <a:gd name="connsiteY13" fmla="*/ 12370 h 401589"/>
                <a:gd name="connsiteX14" fmla="*/ 94 w 351067"/>
                <a:gd name="connsiteY14" fmla="*/ 13245 h 401589"/>
                <a:gd name="connsiteX15" fmla="*/ 94 w 351067"/>
                <a:gd name="connsiteY15" fmla="*/ 14994 h 401589"/>
                <a:gd name="connsiteX16" fmla="*/ 1218 w 351067"/>
                <a:gd name="connsiteY16" fmla="*/ 16868 h 401589"/>
                <a:gd name="connsiteX17" fmla="*/ 1218 w 351067"/>
                <a:gd name="connsiteY17" fmla="*/ 17868 h 401589"/>
                <a:gd name="connsiteX18" fmla="*/ 1218 w 351067"/>
                <a:gd name="connsiteY18" fmla="*/ 17868 h 401589"/>
                <a:gd name="connsiteX19" fmla="*/ 1218 w 351067"/>
                <a:gd name="connsiteY19" fmla="*/ 17868 h 401589"/>
                <a:gd name="connsiteX20" fmla="*/ 338573 w 351067"/>
                <a:gd name="connsiteY20" fmla="*/ 401590 h 401589"/>
                <a:gd name="connsiteX21" fmla="*/ 338573 w 351067"/>
                <a:gd name="connsiteY21" fmla="*/ 386221 h 401589"/>
                <a:gd name="connsiteX22" fmla="*/ 349805 w 351067"/>
                <a:gd name="connsiteY22" fmla="*/ 384959 h 401589"/>
                <a:gd name="connsiteX23" fmla="*/ 351067 w 351067"/>
                <a:gd name="connsiteY23" fmla="*/ 386221 h 401589"/>
                <a:gd name="connsiteX24" fmla="*/ 337823 w 351067"/>
                <a:gd name="connsiteY24" fmla="*/ 371227 h 401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067" h="401589">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w="12483" cap="flat">
              <a:noFill/>
              <a:prstDash val="solid"/>
              <a:miter/>
            </a:ln>
          </p:spPr>
          <p:txBody>
            <a:bodyPr rtlCol="0" anchor="ctr"/>
            <a:lstStyle/>
            <a:p>
              <a:endParaRPr lang="en-US" dirty="0"/>
            </a:p>
          </p:txBody>
        </p:sp>
        <p:sp>
          <p:nvSpPr>
            <p:cNvPr id="1832" name="Freeform: Shape 1831">
              <a:extLst>
                <a:ext uri="{FF2B5EF4-FFF2-40B4-BE49-F238E27FC236}">
                  <a16:creationId xmlns:a16="http://schemas.microsoft.com/office/drawing/2014/main" id="{7D2CBA6E-22E2-454B-8674-BB4562B16EC4}"/>
                </a:ext>
              </a:extLst>
            </p:cNvPr>
            <p:cNvSpPr/>
            <p:nvPr/>
          </p:nvSpPr>
          <p:spPr>
            <a:xfrm>
              <a:off x="11968715" y="4563683"/>
              <a:ext cx="86250" cy="99343"/>
            </a:xfrm>
            <a:custGeom>
              <a:avLst/>
              <a:gdLst>
                <a:gd name="connsiteX0" fmla="*/ 15137 w 86250"/>
                <a:gd name="connsiteY0" fmla="*/ 3003 h 99343"/>
                <a:gd name="connsiteX1" fmla="*/ 3905 w 86250"/>
                <a:gd name="connsiteY1" fmla="*/ 1753 h 99343"/>
                <a:gd name="connsiteX2" fmla="*/ 2642 w 86250"/>
                <a:gd name="connsiteY2" fmla="*/ 3003 h 99343"/>
                <a:gd name="connsiteX3" fmla="*/ 2642 w 86250"/>
                <a:gd name="connsiteY3" fmla="*/ 18372 h 99343"/>
                <a:gd name="connsiteX4" fmla="*/ 71113 w 86250"/>
                <a:gd name="connsiteY4" fmla="*/ 96340 h 99343"/>
                <a:gd name="connsiteX5" fmla="*/ 82346 w 86250"/>
                <a:gd name="connsiteY5" fmla="*/ 97590 h 99343"/>
                <a:gd name="connsiteX6" fmla="*/ 83607 w 86250"/>
                <a:gd name="connsiteY6" fmla="*/ 96340 h 99343"/>
                <a:gd name="connsiteX7" fmla="*/ 83607 w 86250"/>
                <a:gd name="connsiteY7" fmla="*/ 80972 h 99343"/>
                <a:gd name="connsiteX8" fmla="*/ 71113 w 86250"/>
                <a:gd name="connsiteY8" fmla="*/ 66103 h 99343"/>
                <a:gd name="connsiteX9" fmla="*/ 19010 w 86250"/>
                <a:gd name="connsiteY9" fmla="*/ 6751 h 9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250" h="99343">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w="12483" cap="flat">
              <a:noFill/>
              <a:prstDash val="solid"/>
              <a:miter/>
            </a:ln>
          </p:spPr>
          <p:txBody>
            <a:bodyPr rtlCol="0" anchor="ctr"/>
            <a:lstStyle/>
            <a:p>
              <a:endParaRPr lang="en-US" dirty="0"/>
            </a:p>
          </p:txBody>
        </p:sp>
        <p:sp>
          <p:nvSpPr>
            <p:cNvPr id="1833" name="Freeform: Shape 1832">
              <a:extLst>
                <a:ext uri="{FF2B5EF4-FFF2-40B4-BE49-F238E27FC236}">
                  <a16:creationId xmlns:a16="http://schemas.microsoft.com/office/drawing/2014/main" id="{6FBE676B-7401-4161-B06C-E7922F1DC574}"/>
                </a:ext>
              </a:extLst>
            </p:cNvPr>
            <p:cNvSpPr/>
            <p:nvPr/>
          </p:nvSpPr>
          <p:spPr>
            <a:xfrm>
              <a:off x="8519974" y="5535662"/>
              <a:ext cx="16742" cy="13757"/>
            </a:xfrm>
            <a:custGeom>
              <a:avLst/>
              <a:gdLst>
                <a:gd name="connsiteX0" fmla="*/ 6871 w 16742"/>
                <a:gd name="connsiteY0" fmla="*/ 2012 h 13757"/>
                <a:gd name="connsiteX1" fmla="*/ 16742 w 16742"/>
                <a:gd name="connsiteY1" fmla="*/ 11383 h 13757"/>
                <a:gd name="connsiteX2" fmla="*/ 16742 w 16742"/>
                <a:gd name="connsiteY2" fmla="*/ 11633 h 13757"/>
                <a:gd name="connsiteX3" fmla="*/ 16742 w 16742"/>
                <a:gd name="connsiteY3" fmla="*/ 11633 h 13757"/>
                <a:gd name="connsiteX4" fmla="*/ 16742 w 16742"/>
                <a:gd name="connsiteY4" fmla="*/ 9509 h 13757"/>
                <a:gd name="connsiteX5" fmla="*/ 7259 w 16742"/>
                <a:gd name="connsiteY5" fmla="*/ 0 h 13757"/>
                <a:gd name="connsiteX6" fmla="*/ 6747 w 16742"/>
                <a:gd name="connsiteY6" fmla="*/ 13 h 13757"/>
                <a:gd name="connsiteX7" fmla="*/ 3748 w 16742"/>
                <a:gd name="connsiteY7" fmla="*/ 1137 h 13757"/>
                <a:gd name="connsiteX8" fmla="*/ 2873 w 16742"/>
                <a:gd name="connsiteY8" fmla="*/ 1887 h 13757"/>
                <a:gd name="connsiteX9" fmla="*/ 2123 w 16742"/>
                <a:gd name="connsiteY9" fmla="*/ 2512 h 13757"/>
                <a:gd name="connsiteX10" fmla="*/ 999 w 16742"/>
                <a:gd name="connsiteY10" fmla="*/ 3761 h 13757"/>
                <a:gd name="connsiteX11" fmla="*/ 999 w 16742"/>
                <a:gd name="connsiteY11" fmla="*/ 4636 h 13757"/>
                <a:gd name="connsiteX12" fmla="*/ 999 w 16742"/>
                <a:gd name="connsiteY12" fmla="*/ 4636 h 13757"/>
                <a:gd name="connsiteX13" fmla="*/ 999 w 16742"/>
                <a:gd name="connsiteY13" fmla="*/ 5260 h 13757"/>
                <a:gd name="connsiteX14" fmla="*/ 124 w 16742"/>
                <a:gd name="connsiteY14" fmla="*/ 7135 h 13757"/>
                <a:gd name="connsiteX15" fmla="*/ 124 w 16742"/>
                <a:gd name="connsiteY15" fmla="*/ 8384 h 13757"/>
                <a:gd name="connsiteX16" fmla="*/ 124 w 16742"/>
                <a:gd name="connsiteY16" fmla="*/ 9009 h 13757"/>
                <a:gd name="connsiteX17" fmla="*/ 124 w 16742"/>
                <a:gd name="connsiteY17" fmla="*/ 11258 h 13757"/>
                <a:gd name="connsiteX18" fmla="*/ 124 w 16742"/>
                <a:gd name="connsiteY18" fmla="*/ 13757 h 13757"/>
                <a:gd name="connsiteX19" fmla="*/ 124 w 16742"/>
                <a:gd name="connsiteY19" fmla="*/ 13757 h 13757"/>
                <a:gd name="connsiteX20" fmla="*/ 6871 w 16742"/>
                <a:gd name="connsiteY20" fmla="*/ 2012 h 1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42" h="13757">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w="12483" cap="flat">
              <a:noFill/>
              <a:prstDash val="solid"/>
              <a:miter/>
            </a:ln>
          </p:spPr>
          <p:txBody>
            <a:bodyPr rtlCol="0" anchor="ctr"/>
            <a:lstStyle/>
            <a:p>
              <a:endParaRPr lang="en-US" dirty="0"/>
            </a:p>
          </p:txBody>
        </p:sp>
        <p:sp>
          <p:nvSpPr>
            <p:cNvPr id="1834" name="Freeform: Shape 1833">
              <a:extLst>
                <a:ext uri="{FF2B5EF4-FFF2-40B4-BE49-F238E27FC236}">
                  <a16:creationId xmlns:a16="http://schemas.microsoft.com/office/drawing/2014/main" id="{8CC08BDC-5693-436D-9577-284CC89B4902}"/>
                </a:ext>
              </a:extLst>
            </p:cNvPr>
            <p:cNvSpPr/>
            <p:nvPr/>
          </p:nvSpPr>
          <p:spPr>
            <a:xfrm>
              <a:off x="8519917" y="5537174"/>
              <a:ext cx="45882" cy="335616"/>
            </a:xfrm>
            <a:custGeom>
              <a:avLst/>
              <a:gdLst>
                <a:gd name="connsiteX0" fmla="*/ 37666 w 45882"/>
                <a:gd name="connsiteY0" fmla="*/ 335616 h 335616"/>
                <a:gd name="connsiteX1" fmla="*/ 45662 w 45882"/>
                <a:gd name="connsiteY1" fmla="*/ 323121 h 335616"/>
                <a:gd name="connsiteX2" fmla="*/ 45662 w 45882"/>
                <a:gd name="connsiteY2" fmla="*/ 317873 h 335616"/>
                <a:gd name="connsiteX3" fmla="*/ 20673 w 45882"/>
                <a:gd name="connsiteY3" fmla="*/ 44357 h 335616"/>
                <a:gd name="connsiteX4" fmla="*/ 18049 w 45882"/>
                <a:gd name="connsiteY4" fmla="*/ 15369 h 335616"/>
                <a:gd name="connsiteX5" fmla="*/ 18049 w 45882"/>
                <a:gd name="connsiteY5" fmla="*/ 9621 h 335616"/>
                <a:gd name="connsiteX6" fmla="*/ 18049 w 45882"/>
                <a:gd name="connsiteY6" fmla="*/ 9621 h 335616"/>
                <a:gd name="connsiteX7" fmla="*/ 8428 w 45882"/>
                <a:gd name="connsiteY7" fmla="*/ 0 h 335616"/>
                <a:gd name="connsiteX8" fmla="*/ 8178 w 45882"/>
                <a:gd name="connsiteY8" fmla="*/ 0 h 335616"/>
                <a:gd name="connsiteX9" fmla="*/ 182 w 45882"/>
                <a:gd name="connsiteY9" fmla="*/ 12495 h 335616"/>
                <a:gd name="connsiteX10" fmla="*/ 182 w 45882"/>
                <a:gd name="connsiteY10" fmla="*/ 12495 h 335616"/>
                <a:gd name="connsiteX11" fmla="*/ 27045 w 45882"/>
                <a:gd name="connsiteY11" fmla="*/ 308877 h 335616"/>
                <a:gd name="connsiteX12" fmla="*/ 28669 w 45882"/>
                <a:gd name="connsiteY12" fmla="*/ 325870 h 335616"/>
                <a:gd name="connsiteX13" fmla="*/ 37666 w 45882"/>
                <a:gd name="connsiteY13" fmla="*/ 335616 h 33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82" h="335616">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w="12483" cap="flat">
              <a:noFill/>
              <a:prstDash val="solid"/>
              <a:miter/>
            </a:ln>
          </p:spPr>
          <p:txBody>
            <a:bodyPr rtlCol="0" anchor="ctr"/>
            <a:lstStyle/>
            <a:p>
              <a:endParaRPr lang="en-US" dirty="0"/>
            </a:p>
          </p:txBody>
        </p:sp>
        <p:sp>
          <p:nvSpPr>
            <p:cNvPr id="1835" name="Freeform: Shape 1834">
              <a:extLst>
                <a:ext uri="{FF2B5EF4-FFF2-40B4-BE49-F238E27FC236}">
                  <a16:creationId xmlns:a16="http://schemas.microsoft.com/office/drawing/2014/main" id="{A96BF060-552D-4D2C-AB1E-2DC860C0CBC6}"/>
                </a:ext>
              </a:extLst>
            </p:cNvPr>
            <p:cNvSpPr/>
            <p:nvPr/>
          </p:nvSpPr>
          <p:spPr>
            <a:xfrm>
              <a:off x="10270842" y="5249372"/>
              <a:ext cx="39115" cy="35652"/>
            </a:xfrm>
            <a:custGeom>
              <a:avLst/>
              <a:gdLst>
                <a:gd name="connsiteX0" fmla="*/ 13245 w 39115"/>
                <a:gd name="connsiteY0" fmla="*/ 21284 h 35652"/>
                <a:gd name="connsiteX1" fmla="*/ 8996 w 39115"/>
                <a:gd name="connsiteY1" fmla="*/ 35653 h 35652"/>
                <a:gd name="connsiteX2" fmla="*/ 34860 w 39115"/>
                <a:gd name="connsiteY2" fmla="*/ 20784 h 35652"/>
                <a:gd name="connsiteX3" fmla="*/ 35735 w 39115"/>
                <a:gd name="connsiteY3" fmla="*/ 20034 h 35652"/>
                <a:gd name="connsiteX4" fmla="*/ 38109 w 39115"/>
                <a:gd name="connsiteY4" fmla="*/ 17410 h 35652"/>
                <a:gd name="connsiteX5" fmla="*/ 38109 w 39115"/>
                <a:gd name="connsiteY5" fmla="*/ 16660 h 35652"/>
                <a:gd name="connsiteX6" fmla="*/ 38983 w 39115"/>
                <a:gd name="connsiteY6" fmla="*/ 14911 h 35652"/>
                <a:gd name="connsiteX7" fmla="*/ 38983 w 39115"/>
                <a:gd name="connsiteY7" fmla="*/ 12537 h 35652"/>
                <a:gd name="connsiteX8" fmla="*/ 38359 w 39115"/>
                <a:gd name="connsiteY8" fmla="*/ 6289 h 35652"/>
                <a:gd name="connsiteX9" fmla="*/ 27950 w 39115"/>
                <a:gd name="connsiteY9" fmla="*/ 292 h 35652"/>
                <a:gd name="connsiteX10" fmla="*/ 25864 w 39115"/>
                <a:gd name="connsiteY10" fmla="*/ 1166 h 35652"/>
                <a:gd name="connsiteX11" fmla="*/ 20741 w 39115"/>
                <a:gd name="connsiteY11" fmla="*/ 4165 h 35652"/>
                <a:gd name="connsiteX12" fmla="*/ 0 w 39115"/>
                <a:gd name="connsiteY12" fmla="*/ 16660 h 35652"/>
                <a:gd name="connsiteX13" fmla="*/ 11745 w 39115"/>
                <a:gd name="connsiteY13" fmla="*/ 18172 h 35652"/>
                <a:gd name="connsiteX14" fmla="*/ 13245 w 39115"/>
                <a:gd name="connsiteY14" fmla="*/ 21284 h 3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115" h="35652">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w="12483" cap="flat">
              <a:noFill/>
              <a:prstDash val="solid"/>
              <a:miter/>
            </a:ln>
          </p:spPr>
          <p:txBody>
            <a:bodyPr rtlCol="0" anchor="ctr"/>
            <a:lstStyle/>
            <a:p>
              <a:endParaRPr lang="en-US" dirty="0"/>
            </a:p>
          </p:txBody>
        </p:sp>
        <p:sp>
          <p:nvSpPr>
            <p:cNvPr id="1836" name="Freeform: Shape 1835">
              <a:extLst>
                <a:ext uri="{FF2B5EF4-FFF2-40B4-BE49-F238E27FC236}">
                  <a16:creationId xmlns:a16="http://schemas.microsoft.com/office/drawing/2014/main" id="{D106E817-C700-4460-9E92-E066DB92E17B}"/>
                </a:ext>
              </a:extLst>
            </p:cNvPr>
            <p:cNvSpPr/>
            <p:nvPr/>
          </p:nvSpPr>
          <p:spPr>
            <a:xfrm>
              <a:off x="10252627" y="5264297"/>
              <a:ext cx="32784" cy="30333"/>
            </a:xfrm>
            <a:custGeom>
              <a:avLst/>
              <a:gdLst>
                <a:gd name="connsiteX0" fmla="*/ 10969 w 32784"/>
                <a:gd name="connsiteY0" fmla="*/ 6108 h 30333"/>
                <a:gd name="connsiteX1" fmla="*/ 4971 w 32784"/>
                <a:gd name="connsiteY1" fmla="*/ 9482 h 30333"/>
                <a:gd name="connsiteX2" fmla="*/ 848 w 32784"/>
                <a:gd name="connsiteY2" fmla="*/ 23976 h 30333"/>
                <a:gd name="connsiteX3" fmla="*/ 10994 w 32784"/>
                <a:gd name="connsiteY3" fmla="*/ 30086 h 30333"/>
                <a:gd name="connsiteX4" fmla="*/ 13343 w 32784"/>
                <a:gd name="connsiteY4" fmla="*/ 29099 h 30333"/>
                <a:gd name="connsiteX5" fmla="*/ 27586 w 32784"/>
                <a:gd name="connsiteY5" fmla="*/ 20727 h 30333"/>
                <a:gd name="connsiteX6" fmla="*/ 31835 w 32784"/>
                <a:gd name="connsiteY6" fmla="*/ 6358 h 30333"/>
                <a:gd name="connsiteX7" fmla="*/ 21689 w 32784"/>
                <a:gd name="connsiteY7" fmla="*/ 248 h 30333"/>
                <a:gd name="connsiteX8" fmla="*/ 19340 w 32784"/>
                <a:gd name="connsiteY8" fmla="*/ 1235 h 30333"/>
                <a:gd name="connsiteX9" fmla="*/ 18340 w 32784"/>
                <a:gd name="connsiteY9" fmla="*/ 1860 h 30333"/>
                <a:gd name="connsiteX10" fmla="*/ 15342 w 32784"/>
                <a:gd name="connsiteY10" fmla="*/ 3484 h 3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84" h="30333">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w="12483" cap="flat">
              <a:noFill/>
              <a:prstDash val="solid"/>
              <a:miter/>
            </a:ln>
          </p:spPr>
          <p:txBody>
            <a:bodyPr rtlCol="0" anchor="ctr"/>
            <a:lstStyle/>
            <a:p>
              <a:endParaRPr lang="en-US" dirty="0"/>
            </a:p>
          </p:txBody>
        </p:sp>
        <p:sp>
          <p:nvSpPr>
            <p:cNvPr id="1837" name="Freeform: Shape 1836">
              <a:extLst>
                <a:ext uri="{FF2B5EF4-FFF2-40B4-BE49-F238E27FC236}">
                  <a16:creationId xmlns:a16="http://schemas.microsoft.com/office/drawing/2014/main" id="{27F72BD6-DD5C-4204-9D40-59D399C44856}"/>
                </a:ext>
              </a:extLst>
            </p:cNvPr>
            <p:cNvSpPr/>
            <p:nvPr/>
          </p:nvSpPr>
          <p:spPr>
            <a:xfrm>
              <a:off x="8703671" y="6507037"/>
              <a:ext cx="74940" cy="56854"/>
            </a:xfrm>
            <a:custGeom>
              <a:avLst/>
              <a:gdLst>
                <a:gd name="connsiteX0" fmla="*/ 62197 w 74940"/>
                <a:gd name="connsiteY0" fmla="*/ 14494 h 56854"/>
                <a:gd name="connsiteX1" fmla="*/ 66320 w 74940"/>
                <a:gd name="connsiteY1" fmla="*/ 0 h 56854"/>
                <a:gd name="connsiteX2" fmla="*/ 66320 w 74940"/>
                <a:gd name="connsiteY2" fmla="*/ 0 h 56854"/>
                <a:gd name="connsiteX3" fmla="*/ 63321 w 74940"/>
                <a:gd name="connsiteY3" fmla="*/ 1749 h 56854"/>
                <a:gd name="connsiteX4" fmla="*/ 16466 w 74940"/>
                <a:gd name="connsiteY4" fmla="*/ 29363 h 56854"/>
                <a:gd name="connsiteX5" fmla="*/ 4971 w 74940"/>
                <a:gd name="connsiteY5" fmla="*/ 36111 h 56854"/>
                <a:gd name="connsiteX6" fmla="*/ 848 w 74940"/>
                <a:gd name="connsiteY6" fmla="*/ 50605 h 56854"/>
                <a:gd name="connsiteX7" fmla="*/ 11069 w 74940"/>
                <a:gd name="connsiteY7" fmla="*/ 56578 h 56854"/>
                <a:gd name="connsiteX8" fmla="*/ 13343 w 74940"/>
                <a:gd name="connsiteY8" fmla="*/ 55603 h 56854"/>
                <a:gd name="connsiteX9" fmla="*/ 74941 w 74940"/>
                <a:gd name="connsiteY9" fmla="*/ 19368 h 56854"/>
                <a:gd name="connsiteX10" fmla="*/ 63334 w 74940"/>
                <a:gd name="connsiteY10" fmla="*/ 17043 h 56854"/>
                <a:gd name="connsiteX11" fmla="*/ 62197 w 74940"/>
                <a:gd name="connsiteY11" fmla="*/ 14494 h 5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40" h="56854">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w="12483" cap="flat">
              <a:noFill/>
              <a:prstDash val="solid"/>
              <a:miter/>
            </a:ln>
          </p:spPr>
          <p:txBody>
            <a:bodyPr rtlCol="0" anchor="ctr"/>
            <a:lstStyle/>
            <a:p>
              <a:endParaRPr lang="en-US" dirty="0"/>
            </a:p>
          </p:txBody>
        </p:sp>
        <p:sp>
          <p:nvSpPr>
            <p:cNvPr id="1838" name="Freeform: Shape 1837">
              <a:extLst>
                <a:ext uri="{FF2B5EF4-FFF2-40B4-BE49-F238E27FC236}">
                  <a16:creationId xmlns:a16="http://schemas.microsoft.com/office/drawing/2014/main" id="{54B57168-98FD-4F72-86EC-08ACE715F138}"/>
                </a:ext>
              </a:extLst>
            </p:cNvPr>
            <p:cNvSpPr/>
            <p:nvPr/>
          </p:nvSpPr>
          <p:spPr>
            <a:xfrm>
              <a:off x="8764351" y="6415947"/>
              <a:ext cx="170539" cy="111833"/>
            </a:xfrm>
            <a:custGeom>
              <a:avLst/>
              <a:gdLst>
                <a:gd name="connsiteX0" fmla="*/ 170194 w 170539"/>
                <a:gd name="connsiteY0" fmla="*/ 6250 h 111833"/>
                <a:gd name="connsiteX1" fmla="*/ 159973 w 170539"/>
                <a:gd name="connsiteY1" fmla="*/ 277 h 111833"/>
                <a:gd name="connsiteX2" fmla="*/ 157699 w 170539"/>
                <a:gd name="connsiteY2" fmla="*/ 1251 h 111833"/>
                <a:gd name="connsiteX3" fmla="*/ 152076 w 170539"/>
                <a:gd name="connsiteY3" fmla="*/ 4500 h 111833"/>
                <a:gd name="connsiteX4" fmla="*/ 5140 w 170539"/>
                <a:gd name="connsiteY4" fmla="*/ 91090 h 111833"/>
                <a:gd name="connsiteX5" fmla="*/ 1017 w 170539"/>
                <a:gd name="connsiteY5" fmla="*/ 105585 h 111833"/>
                <a:gd name="connsiteX6" fmla="*/ 11237 w 170539"/>
                <a:gd name="connsiteY6" fmla="*/ 111557 h 111833"/>
                <a:gd name="connsiteX7" fmla="*/ 13511 w 170539"/>
                <a:gd name="connsiteY7" fmla="*/ 110583 h 111833"/>
                <a:gd name="connsiteX8" fmla="*/ 157449 w 170539"/>
                <a:gd name="connsiteY8" fmla="*/ 26366 h 111833"/>
                <a:gd name="connsiteX9" fmla="*/ 166070 w 170539"/>
                <a:gd name="connsiteY9" fmla="*/ 21243 h 111833"/>
                <a:gd name="connsiteX10" fmla="*/ 166070 w 170539"/>
                <a:gd name="connsiteY10" fmla="*/ 21243 h 111833"/>
                <a:gd name="connsiteX11" fmla="*/ 167695 w 170539"/>
                <a:gd name="connsiteY11" fmla="*/ 19744 h 111833"/>
                <a:gd name="connsiteX12" fmla="*/ 168819 w 170539"/>
                <a:gd name="connsiteY12" fmla="*/ 18619 h 111833"/>
                <a:gd name="connsiteX13" fmla="*/ 169569 w 170539"/>
                <a:gd name="connsiteY13" fmla="*/ 16995 h 111833"/>
                <a:gd name="connsiteX14" fmla="*/ 170443 w 170539"/>
                <a:gd name="connsiteY14" fmla="*/ 14996 h 111833"/>
                <a:gd name="connsiteX15" fmla="*/ 170443 w 170539"/>
                <a:gd name="connsiteY15" fmla="*/ 13622 h 111833"/>
                <a:gd name="connsiteX16" fmla="*/ 170443 w 170539"/>
                <a:gd name="connsiteY16" fmla="*/ 10997 h 111833"/>
                <a:gd name="connsiteX17" fmla="*/ 170443 w 170539"/>
                <a:gd name="connsiteY17" fmla="*/ 10997 h 111833"/>
                <a:gd name="connsiteX18" fmla="*/ 170194 w 170539"/>
                <a:gd name="connsiteY18" fmla="*/ 6250 h 11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39" h="111833">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w="12483" cap="flat">
              <a:noFill/>
              <a:prstDash val="solid"/>
              <a:miter/>
            </a:ln>
          </p:spPr>
          <p:txBody>
            <a:bodyPr rtlCol="0" anchor="ctr"/>
            <a:lstStyle/>
            <a:p>
              <a:endParaRPr lang="en-US" dirty="0"/>
            </a:p>
          </p:txBody>
        </p:sp>
        <p:sp>
          <p:nvSpPr>
            <p:cNvPr id="1839" name="Freeform: Shape 1838">
              <a:extLst>
                <a:ext uri="{FF2B5EF4-FFF2-40B4-BE49-F238E27FC236}">
                  <a16:creationId xmlns:a16="http://schemas.microsoft.com/office/drawing/2014/main" id="{927A9A47-E552-481F-9B34-BC9D3F6F326F}"/>
                </a:ext>
              </a:extLst>
            </p:cNvPr>
            <p:cNvSpPr/>
            <p:nvPr/>
          </p:nvSpPr>
          <p:spPr>
            <a:xfrm>
              <a:off x="7824361" y="4943036"/>
              <a:ext cx="79504" cy="56408"/>
            </a:xfrm>
            <a:custGeom>
              <a:avLst/>
              <a:gdLst>
                <a:gd name="connsiteX0" fmla="*/ 539 w 79504"/>
                <a:gd name="connsiteY0" fmla="*/ 49855 h 56408"/>
                <a:gd name="connsiteX1" fmla="*/ 10984 w 79504"/>
                <a:gd name="connsiteY1" fmla="*/ 56152 h 56408"/>
                <a:gd name="connsiteX2" fmla="*/ 13033 w 79504"/>
                <a:gd name="connsiteY2" fmla="*/ 55353 h 56408"/>
                <a:gd name="connsiteX3" fmla="*/ 79504 w 79504"/>
                <a:gd name="connsiteY3" fmla="*/ 19867 h 56408"/>
                <a:gd name="connsiteX4" fmla="*/ 68234 w 79504"/>
                <a:gd name="connsiteY4" fmla="*/ 15694 h 56408"/>
                <a:gd name="connsiteX5" fmla="*/ 67759 w 79504"/>
                <a:gd name="connsiteY5" fmla="*/ 14369 h 56408"/>
                <a:gd name="connsiteX6" fmla="*/ 72258 w 79504"/>
                <a:gd name="connsiteY6" fmla="*/ 0 h 56408"/>
                <a:gd name="connsiteX7" fmla="*/ 72258 w 79504"/>
                <a:gd name="connsiteY7" fmla="*/ 0 h 56408"/>
                <a:gd name="connsiteX8" fmla="*/ 69259 w 79504"/>
                <a:gd name="connsiteY8" fmla="*/ 1624 h 56408"/>
                <a:gd name="connsiteX9" fmla="*/ 6786 w 79504"/>
                <a:gd name="connsiteY9" fmla="*/ 35111 h 56408"/>
                <a:gd name="connsiteX10" fmla="*/ 539 w 79504"/>
                <a:gd name="connsiteY10" fmla="*/ 49855 h 5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04" h="56408">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w="12483" cap="flat">
              <a:noFill/>
              <a:prstDash val="solid"/>
              <a:miter/>
            </a:ln>
          </p:spPr>
          <p:txBody>
            <a:bodyPr rtlCol="0" anchor="ctr"/>
            <a:lstStyle/>
            <a:p>
              <a:endParaRPr lang="en-US" dirty="0"/>
            </a:p>
          </p:txBody>
        </p:sp>
        <p:sp>
          <p:nvSpPr>
            <p:cNvPr id="1840" name="Freeform: Shape 1839">
              <a:extLst>
                <a:ext uri="{FF2B5EF4-FFF2-40B4-BE49-F238E27FC236}">
                  <a16:creationId xmlns:a16="http://schemas.microsoft.com/office/drawing/2014/main" id="{0FE30230-A74F-4032-A043-28DC8AD79DDC}"/>
                </a:ext>
              </a:extLst>
            </p:cNvPr>
            <p:cNvSpPr/>
            <p:nvPr/>
          </p:nvSpPr>
          <p:spPr>
            <a:xfrm>
              <a:off x="7890666" y="4919692"/>
              <a:ext cx="60317" cy="44237"/>
            </a:xfrm>
            <a:custGeom>
              <a:avLst/>
              <a:gdLst>
                <a:gd name="connsiteX0" fmla="*/ 830 w 60317"/>
                <a:gd name="connsiteY0" fmla="*/ 37963 h 44237"/>
                <a:gd name="connsiteX1" fmla="*/ 11250 w 60317"/>
                <a:gd name="connsiteY1" fmla="*/ 43936 h 44237"/>
                <a:gd name="connsiteX2" fmla="*/ 12575 w 60317"/>
                <a:gd name="connsiteY2" fmla="*/ 43461 h 44237"/>
                <a:gd name="connsiteX3" fmla="*/ 55056 w 60317"/>
                <a:gd name="connsiteY3" fmla="*/ 20845 h 44237"/>
                <a:gd name="connsiteX4" fmla="*/ 56931 w 60317"/>
                <a:gd name="connsiteY4" fmla="*/ 19221 h 44237"/>
                <a:gd name="connsiteX5" fmla="*/ 59679 w 60317"/>
                <a:gd name="connsiteY5" fmla="*/ 6726 h 44237"/>
                <a:gd name="connsiteX6" fmla="*/ 49596 w 60317"/>
                <a:gd name="connsiteY6" fmla="*/ 191 h 44237"/>
                <a:gd name="connsiteX7" fmla="*/ 47185 w 60317"/>
                <a:gd name="connsiteY7" fmla="*/ 1103 h 44237"/>
                <a:gd name="connsiteX8" fmla="*/ 4703 w 60317"/>
                <a:gd name="connsiteY8" fmla="*/ 23719 h 44237"/>
                <a:gd name="connsiteX9" fmla="*/ 830 w 60317"/>
                <a:gd name="connsiteY9" fmla="*/ 37963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17" h="44237">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w="12483" cap="flat">
              <a:noFill/>
              <a:prstDash val="solid"/>
              <a:miter/>
            </a:ln>
          </p:spPr>
          <p:txBody>
            <a:bodyPr rtlCol="0" anchor="ctr"/>
            <a:lstStyle/>
            <a:p>
              <a:endParaRPr lang="en-US" dirty="0"/>
            </a:p>
          </p:txBody>
        </p:sp>
        <p:sp>
          <p:nvSpPr>
            <p:cNvPr id="1841" name="Freeform: Shape 1840">
              <a:extLst>
                <a:ext uri="{FF2B5EF4-FFF2-40B4-BE49-F238E27FC236}">
                  <a16:creationId xmlns:a16="http://schemas.microsoft.com/office/drawing/2014/main" id="{AA947AD6-1B40-485A-AF04-B80538604CB9}"/>
                </a:ext>
              </a:extLst>
            </p:cNvPr>
            <p:cNvSpPr/>
            <p:nvPr/>
          </p:nvSpPr>
          <p:spPr>
            <a:xfrm>
              <a:off x="8558957" y="5923549"/>
              <a:ext cx="17540" cy="23086"/>
            </a:xfrm>
            <a:custGeom>
              <a:avLst/>
              <a:gdLst>
                <a:gd name="connsiteX0" fmla="*/ 16618 w 17540"/>
                <a:gd name="connsiteY0" fmla="*/ 6468 h 23086"/>
                <a:gd name="connsiteX1" fmla="*/ 6560 w 17540"/>
                <a:gd name="connsiteY1" fmla="*/ 221 h 23086"/>
                <a:gd name="connsiteX2" fmla="*/ 4123 w 17540"/>
                <a:gd name="connsiteY2" fmla="*/ 1220 h 23086"/>
                <a:gd name="connsiteX3" fmla="*/ 1249 w 17540"/>
                <a:gd name="connsiteY3" fmla="*/ 2844 h 23086"/>
                <a:gd name="connsiteX4" fmla="*/ 0 w 17540"/>
                <a:gd name="connsiteY4" fmla="*/ 3594 h 23086"/>
                <a:gd name="connsiteX5" fmla="*/ 0 w 17540"/>
                <a:gd name="connsiteY5" fmla="*/ 3594 h 23086"/>
                <a:gd name="connsiteX6" fmla="*/ 11507 w 17540"/>
                <a:gd name="connsiteY6" fmla="*/ 6368 h 23086"/>
                <a:gd name="connsiteX7" fmla="*/ 12495 w 17540"/>
                <a:gd name="connsiteY7" fmla="*/ 8717 h 23086"/>
                <a:gd name="connsiteX8" fmla="*/ 8246 w 17540"/>
                <a:gd name="connsiteY8" fmla="*/ 23086 h 23086"/>
                <a:gd name="connsiteX9" fmla="*/ 12245 w 17540"/>
                <a:gd name="connsiteY9" fmla="*/ 20837 h 23086"/>
                <a:gd name="connsiteX10" fmla="*/ 12245 w 17540"/>
                <a:gd name="connsiteY10" fmla="*/ 20837 h 23086"/>
                <a:gd name="connsiteX11" fmla="*/ 16618 w 17540"/>
                <a:gd name="connsiteY11" fmla="*/ 6468 h 2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 h="23086">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w="12483" cap="flat">
              <a:noFill/>
              <a:prstDash val="solid"/>
              <a:miter/>
            </a:ln>
          </p:spPr>
          <p:txBody>
            <a:bodyPr rtlCol="0" anchor="ctr"/>
            <a:lstStyle/>
            <a:p>
              <a:endParaRPr lang="en-US" dirty="0"/>
            </a:p>
          </p:txBody>
        </p:sp>
        <p:sp>
          <p:nvSpPr>
            <p:cNvPr id="1842" name="Freeform: Shape 1841">
              <a:extLst>
                <a:ext uri="{FF2B5EF4-FFF2-40B4-BE49-F238E27FC236}">
                  <a16:creationId xmlns:a16="http://schemas.microsoft.com/office/drawing/2014/main" id="{251AF14C-3BC6-4454-B49B-59EDA5ECB12C}"/>
                </a:ext>
              </a:extLst>
            </p:cNvPr>
            <p:cNvSpPr/>
            <p:nvPr/>
          </p:nvSpPr>
          <p:spPr>
            <a:xfrm>
              <a:off x="8442382" y="5926408"/>
              <a:ext cx="130079" cy="86451"/>
            </a:xfrm>
            <a:custGeom>
              <a:avLst/>
              <a:gdLst>
                <a:gd name="connsiteX0" fmla="*/ 129194 w 130079"/>
                <a:gd name="connsiteY0" fmla="*/ 6358 h 86451"/>
                <a:gd name="connsiteX1" fmla="*/ 119049 w 130079"/>
                <a:gd name="connsiteY1" fmla="*/ 248 h 86451"/>
                <a:gd name="connsiteX2" fmla="*/ 116700 w 130079"/>
                <a:gd name="connsiteY2" fmla="*/ 1235 h 86451"/>
                <a:gd name="connsiteX3" fmla="*/ 116700 w 130079"/>
                <a:gd name="connsiteY3" fmla="*/ 1235 h 86451"/>
                <a:gd name="connsiteX4" fmla="*/ 114950 w 130079"/>
                <a:gd name="connsiteY4" fmla="*/ 2235 h 86451"/>
                <a:gd name="connsiteX5" fmla="*/ 0 w 130079"/>
                <a:gd name="connsiteY5" fmla="*/ 67709 h 86451"/>
                <a:gd name="connsiteX6" fmla="*/ 4373 w 130079"/>
                <a:gd name="connsiteY6" fmla="*/ 74581 h 86451"/>
                <a:gd name="connsiteX7" fmla="*/ 7247 w 130079"/>
                <a:gd name="connsiteY7" fmla="*/ 78954 h 86451"/>
                <a:gd name="connsiteX8" fmla="*/ 9121 w 130079"/>
                <a:gd name="connsiteY8" fmla="*/ 86451 h 86451"/>
                <a:gd name="connsiteX9" fmla="*/ 11245 w 130079"/>
                <a:gd name="connsiteY9" fmla="*/ 85201 h 86451"/>
                <a:gd name="connsiteX10" fmla="*/ 124446 w 130079"/>
                <a:gd name="connsiteY10" fmla="*/ 20852 h 86451"/>
                <a:gd name="connsiteX11" fmla="*/ 124446 w 130079"/>
                <a:gd name="connsiteY11" fmla="*/ 20852 h 86451"/>
                <a:gd name="connsiteX12" fmla="*/ 129194 w 130079"/>
                <a:gd name="connsiteY12" fmla="*/ 6358 h 8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079" h="86451">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w="12483" cap="flat">
              <a:noFill/>
              <a:prstDash val="solid"/>
              <a:miter/>
            </a:ln>
          </p:spPr>
          <p:txBody>
            <a:bodyPr rtlCol="0" anchor="ctr"/>
            <a:lstStyle/>
            <a:p>
              <a:endParaRPr lang="en-US" dirty="0"/>
            </a:p>
          </p:txBody>
        </p:sp>
        <p:sp>
          <p:nvSpPr>
            <p:cNvPr id="1843" name="Freeform: Shape 1842">
              <a:extLst>
                <a:ext uri="{FF2B5EF4-FFF2-40B4-BE49-F238E27FC236}">
                  <a16:creationId xmlns:a16="http://schemas.microsoft.com/office/drawing/2014/main" id="{EDD4BDC4-8263-4D75-A6E3-67F0D7768CD5}"/>
                </a:ext>
              </a:extLst>
            </p:cNvPr>
            <p:cNvSpPr/>
            <p:nvPr/>
          </p:nvSpPr>
          <p:spPr>
            <a:xfrm>
              <a:off x="10961294" y="3780874"/>
              <a:ext cx="242788" cy="282719"/>
            </a:xfrm>
            <a:custGeom>
              <a:avLst/>
              <a:gdLst>
                <a:gd name="connsiteX0" fmla="*/ 12495 w 242788"/>
                <a:gd name="connsiteY0" fmla="*/ 15619 h 282719"/>
                <a:gd name="connsiteX1" fmla="*/ 1462 w 242788"/>
                <a:gd name="connsiteY1" fmla="*/ 17081 h 282719"/>
                <a:gd name="connsiteX2" fmla="*/ 0 w 242788"/>
                <a:gd name="connsiteY2" fmla="*/ 15619 h 282719"/>
                <a:gd name="connsiteX3" fmla="*/ 227652 w 242788"/>
                <a:gd name="connsiteY3" fmla="*/ 279639 h 282719"/>
                <a:gd name="connsiteX4" fmla="*/ 238684 w 242788"/>
                <a:gd name="connsiteY4" fmla="*/ 281101 h 282719"/>
                <a:gd name="connsiteX5" fmla="*/ 240146 w 242788"/>
                <a:gd name="connsiteY5" fmla="*/ 279639 h 282719"/>
                <a:gd name="connsiteX6" fmla="*/ 240146 w 242788"/>
                <a:gd name="connsiteY6" fmla="*/ 264270 h 282719"/>
                <a:gd name="connsiteX7" fmla="*/ 236148 w 242788"/>
                <a:gd name="connsiteY7" fmla="*/ 259646 h 282719"/>
                <a:gd name="connsiteX8" fmla="*/ 233149 w 242788"/>
                <a:gd name="connsiteY8" fmla="*/ 256148 h 282719"/>
                <a:gd name="connsiteX9" fmla="*/ 12370 w 242788"/>
                <a:gd name="connsiteY9" fmla="*/ 0 h 282719"/>
                <a:gd name="connsiteX10" fmla="*/ 12495 w 242788"/>
                <a:gd name="connsiteY10" fmla="*/ 15619 h 28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788" h="282719">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w="12483" cap="flat">
              <a:noFill/>
              <a:prstDash val="solid"/>
              <a:miter/>
            </a:ln>
          </p:spPr>
          <p:txBody>
            <a:bodyPr rtlCol="0" anchor="ctr"/>
            <a:lstStyle/>
            <a:p>
              <a:endParaRPr lang="en-US" dirty="0"/>
            </a:p>
          </p:txBody>
        </p:sp>
        <p:sp>
          <p:nvSpPr>
            <p:cNvPr id="1844" name="Freeform: Shape 1843">
              <a:extLst>
                <a:ext uri="{FF2B5EF4-FFF2-40B4-BE49-F238E27FC236}">
                  <a16:creationId xmlns:a16="http://schemas.microsoft.com/office/drawing/2014/main" id="{A0CB3CBF-7278-46D8-8EDF-4B503DEBACB5}"/>
                </a:ext>
              </a:extLst>
            </p:cNvPr>
            <p:cNvSpPr/>
            <p:nvPr/>
          </p:nvSpPr>
          <p:spPr>
            <a:xfrm>
              <a:off x="10755133" y="3528100"/>
              <a:ext cx="221797" cy="271723"/>
            </a:xfrm>
            <a:custGeom>
              <a:avLst/>
              <a:gdLst>
                <a:gd name="connsiteX0" fmla="*/ 10746 w 221797"/>
                <a:gd name="connsiteY0" fmla="*/ 12120 h 271723"/>
                <a:gd name="connsiteX1" fmla="*/ 1124 w 221797"/>
                <a:gd name="connsiteY1" fmla="*/ 1000 h 271723"/>
                <a:gd name="connsiteX2" fmla="*/ 0 w 221797"/>
                <a:gd name="connsiteY2" fmla="*/ 0 h 271723"/>
                <a:gd name="connsiteX3" fmla="*/ 3873 w 221797"/>
                <a:gd name="connsiteY3" fmla="*/ 9121 h 271723"/>
                <a:gd name="connsiteX4" fmla="*/ 3873 w 221797"/>
                <a:gd name="connsiteY4" fmla="*/ 33487 h 271723"/>
                <a:gd name="connsiteX5" fmla="*/ 206661 w 221797"/>
                <a:gd name="connsiteY5" fmla="*/ 268643 h 271723"/>
                <a:gd name="connsiteX6" fmla="*/ 217693 w 221797"/>
                <a:gd name="connsiteY6" fmla="*/ 270105 h 271723"/>
                <a:gd name="connsiteX7" fmla="*/ 219155 w 221797"/>
                <a:gd name="connsiteY7" fmla="*/ 268643 h 271723"/>
                <a:gd name="connsiteX8" fmla="*/ 219155 w 221797"/>
                <a:gd name="connsiteY8" fmla="*/ 253274 h 271723"/>
                <a:gd name="connsiteX9" fmla="*/ 214907 w 221797"/>
                <a:gd name="connsiteY9" fmla="*/ 248401 h 271723"/>
                <a:gd name="connsiteX10" fmla="*/ 211908 w 221797"/>
                <a:gd name="connsiteY10" fmla="*/ 244902 h 27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797" h="271723">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w="12483" cap="flat">
              <a:noFill/>
              <a:prstDash val="solid"/>
              <a:miter/>
            </a:ln>
          </p:spPr>
          <p:txBody>
            <a:bodyPr rtlCol="0" anchor="ctr"/>
            <a:lstStyle/>
            <a:p>
              <a:endParaRPr lang="en-US" dirty="0"/>
            </a:p>
          </p:txBody>
        </p:sp>
        <p:sp>
          <p:nvSpPr>
            <p:cNvPr id="1845" name="Freeform: Shape 1844">
              <a:extLst>
                <a:ext uri="{FF2B5EF4-FFF2-40B4-BE49-F238E27FC236}">
                  <a16:creationId xmlns:a16="http://schemas.microsoft.com/office/drawing/2014/main" id="{7CC42B58-8297-47F9-BF53-C33D4133156E}"/>
                </a:ext>
              </a:extLst>
            </p:cNvPr>
            <p:cNvSpPr/>
            <p:nvPr/>
          </p:nvSpPr>
          <p:spPr>
            <a:xfrm>
              <a:off x="10741592" y="3532723"/>
              <a:ext cx="46" cy="2249"/>
            </a:xfrm>
            <a:custGeom>
              <a:avLst/>
              <a:gdLst>
                <a:gd name="connsiteX0" fmla="*/ 47 w 46"/>
                <a:gd name="connsiteY0" fmla="*/ 250 h 2249"/>
                <a:gd name="connsiteX1" fmla="*/ 47 w 46"/>
                <a:gd name="connsiteY1" fmla="*/ 2249 h 2249"/>
                <a:gd name="connsiteX2" fmla="*/ 47 w 46"/>
                <a:gd name="connsiteY2" fmla="*/ 0 h 2249"/>
              </a:gdLst>
              <a:ahLst/>
              <a:cxnLst>
                <a:cxn ang="0">
                  <a:pos x="connsiteX0" y="connsiteY0"/>
                </a:cxn>
                <a:cxn ang="0">
                  <a:pos x="connsiteX1" y="connsiteY1"/>
                </a:cxn>
                <a:cxn ang="0">
                  <a:pos x="connsiteX2" y="connsiteY2"/>
                </a:cxn>
              </a:cxnLst>
              <a:rect l="l" t="t" r="r" b="b"/>
              <a:pathLst>
                <a:path w="46" h="2249">
                  <a:moveTo>
                    <a:pt x="47" y="250"/>
                  </a:moveTo>
                  <a:cubicBezTo>
                    <a:pt x="47" y="875"/>
                    <a:pt x="47" y="1624"/>
                    <a:pt x="47" y="2249"/>
                  </a:cubicBezTo>
                  <a:cubicBezTo>
                    <a:pt x="-16" y="1499"/>
                    <a:pt x="-16" y="750"/>
                    <a:pt x="47" y="0"/>
                  </a:cubicBezTo>
                  <a:close/>
                </a:path>
              </a:pathLst>
            </a:custGeom>
            <a:solidFill>
              <a:srgbClr val="000000"/>
            </a:solidFill>
            <a:ln w="12483" cap="flat">
              <a:noFill/>
              <a:prstDash val="solid"/>
              <a:miter/>
            </a:ln>
          </p:spPr>
          <p:txBody>
            <a:bodyPr rtlCol="0" anchor="ctr"/>
            <a:lstStyle/>
            <a:p>
              <a:endParaRPr lang="en-US" dirty="0"/>
            </a:p>
          </p:txBody>
        </p:sp>
        <p:sp>
          <p:nvSpPr>
            <p:cNvPr id="1846" name="Freeform: Shape 1845">
              <a:extLst>
                <a:ext uri="{FF2B5EF4-FFF2-40B4-BE49-F238E27FC236}">
                  <a16:creationId xmlns:a16="http://schemas.microsoft.com/office/drawing/2014/main" id="{F7C8DBAF-AA14-44EB-B7B8-AFE478C83C29}"/>
                </a:ext>
              </a:extLst>
            </p:cNvPr>
            <p:cNvSpPr/>
            <p:nvPr/>
          </p:nvSpPr>
          <p:spPr>
            <a:xfrm>
              <a:off x="10751509" y="3526669"/>
              <a:ext cx="1999" cy="680"/>
            </a:xfrm>
            <a:custGeom>
              <a:avLst/>
              <a:gdLst>
                <a:gd name="connsiteX0" fmla="*/ 1749 w 1999"/>
                <a:gd name="connsiteY0" fmla="*/ 56 h 680"/>
                <a:gd name="connsiteX1" fmla="*/ 0 w 1999"/>
                <a:gd name="connsiteY1" fmla="*/ 56 h 680"/>
                <a:gd name="connsiteX2" fmla="*/ 1999 w 1999"/>
                <a:gd name="connsiteY2" fmla="*/ 681 h 680"/>
              </a:gdLst>
              <a:ahLst/>
              <a:cxnLst>
                <a:cxn ang="0">
                  <a:pos x="connsiteX0" y="connsiteY0"/>
                </a:cxn>
                <a:cxn ang="0">
                  <a:pos x="connsiteX1" y="connsiteY1"/>
                </a:cxn>
                <a:cxn ang="0">
                  <a:pos x="connsiteX2" y="connsiteY2"/>
                </a:cxn>
              </a:cxnLst>
              <a:rect l="l" t="t" r="r" b="b"/>
              <a:pathLst>
                <a:path w="1999" h="680">
                  <a:moveTo>
                    <a:pt x="1749" y="56"/>
                  </a:moveTo>
                  <a:cubicBezTo>
                    <a:pt x="1162" y="-19"/>
                    <a:pt x="575" y="-19"/>
                    <a:pt x="0" y="56"/>
                  </a:cubicBezTo>
                  <a:cubicBezTo>
                    <a:pt x="700" y="131"/>
                    <a:pt x="1375" y="344"/>
                    <a:pt x="1999" y="681"/>
                  </a:cubicBezTo>
                  <a:close/>
                </a:path>
              </a:pathLst>
            </a:custGeom>
            <a:solidFill>
              <a:srgbClr val="000000"/>
            </a:solidFill>
            <a:ln w="12483" cap="flat">
              <a:noFill/>
              <a:prstDash val="solid"/>
              <a:miter/>
            </a:ln>
          </p:spPr>
          <p:txBody>
            <a:bodyPr rtlCol="0" anchor="ctr"/>
            <a:lstStyle/>
            <a:p>
              <a:endParaRPr lang="en-US" dirty="0"/>
            </a:p>
          </p:txBody>
        </p:sp>
        <p:sp>
          <p:nvSpPr>
            <p:cNvPr id="1847" name="Freeform: Shape 1846">
              <a:extLst>
                <a:ext uri="{FF2B5EF4-FFF2-40B4-BE49-F238E27FC236}">
                  <a16:creationId xmlns:a16="http://schemas.microsoft.com/office/drawing/2014/main" id="{97CAB1F9-4DBD-4843-ABD6-0C2552BAFC4F}"/>
                </a:ext>
              </a:extLst>
            </p:cNvPr>
            <p:cNvSpPr/>
            <p:nvPr/>
          </p:nvSpPr>
          <p:spPr>
            <a:xfrm>
              <a:off x="10742888" y="3529225"/>
              <a:ext cx="874" cy="1499"/>
            </a:xfrm>
            <a:custGeom>
              <a:avLst/>
              <a:gdLst>
                <a:gd name="connsiteX0" fmla="*/ 750 w 874"/>
                <a:gd name="connsiteY0" fmla="*/ 125 h 1499"/>
                <a:gd name="connsiteX1" fmla="*/ 0 w 874"/>
                <a:gd name="connsiteY1" fmla="*/ 1499 h 1499"/>
                <a:gd name="connsiteX2" fmla="*/ 875 w 874"/>
                <a:gd name="connsiteY2" fmla="*/ 0 h 1499"/>
              </a:gdLst>
              <a:ahLst/>
              <a:cxnLst>
                <a:cxn ang="0">
                  <a:pos x="connsiteX0" y="connsiteY0"/>
                </a:cxn>
                <a:cxn ang="0">
                  <a:pos x="connsiteX1" y="connsiteY1"/>
                </a:cxn>
                <a:cxn ang="0">
                  <a:pos x="connsiteX2" y="connsiteY2"/>
                </a:cxn>
              </a:cxnLst>
              <a:rect l="l" t="t" r="r" b="b"/>
              <a:pathLst>
                <a:path w="874" h="1499">
                  <a:moveTo>
                    <a:pt x="750" y="125"/>
                  </a:moveTo>
                  <a:cubicBezTo>
                    <a:pt x="425" y="537"/>
                    <a:pt x="175" y="1000"/>
                    <a:pt x="0" y="1499"/>
                  </a:cubicBezTo>
                  <a:cubicBezTo>
                    <a:pt x="213" y="962"/>
                    <a:pt x="512" y="450"/>
                    <a:pt x="875" y="0"/>
                  </a:cubicBezTo>
                  <a:close/>
                </a:path>
              </a:pathLst>
            </a:custGeom>
            <a:solidFill>
              <a:srgbClr val="000000"/>
            </a:solidFill>
            <a:ln w="12483" cap="flat">
              <a:noFill/>
              <a:prstDash val="solid"/>
              <a:miter/>
            </a:ln>
          </p:spPr>
          <p:txBody>
            <a:bodyPr rtlCol="0" anchor="ctr"/>
            <a:lstStyle/>
            <a:p>
              <a:endParaRPr lang="en-US" dirty="0"/>
            </a:p>
          </p:txBody>
        </p:sp>
        <p:sp>
          <p:nvSpPr>
            <p:cNvPr id="1848" name="Freeform: Shape 1847">
              <a:extLst>
                <a:ext uri="{FF2B5EF4-FFF2-40B4-BE49-F238E27FC236}">
                  <a16:creationId xmlns:a16="http://schemas.microsoft.com/office/drawing/2014/main" id="{A519C45B-BE28-4691-872E-C15030648EA9}"/>
                </a:ext>
              </a:extLst>
            </p:cNvPr>
            <p:cNvSpPr/>
            <p:nvPr/>
          </p:nvSpPr>
          <p:spPr>
            <a:xfrm>
              <a:off x="10738331" y="3526045"/>
              <a:ext cx="20056" cy="141000"/>
            </a:xfrm>
            <a:custGeom>
              <a:avLst/>
              <a:gdLst>
                <a:gd name="connsiteX0" fmla="*/ 8680 w 20056"/>
                <a:gd name="connsiteY0" fmla="*/ 129879 h 141000"/>
                <a:gd name="connsiteX1" fmla="*/ 17302 w 20056"/>
                <a:gd name="connsiteY1" fmla="*/ 141000 h 141000"/>
                <a:gd name="connsiteX2" fmla="*/ 20050 w 20056"/>
                <a:gd name="connsiteY2" fmla="*/ 35292 h 141000"/>
                <a:gd name="connsiteX3" fmla="*/ 20050 w 20056"/>
                <a:gd name="connsiteY3" fmla="*/ 10927 h 141000"/>
                <a:gd name="connsiteX4" fmla="*/ 16177 w 20056"/>
                <a:gd name="connsiteY4" fmla="*/ 1805 h 141000"/>
                <a:gd name="connsiteX5" fmla="*/ 14553 w 20056"/>
                <a:gd name="connsiteY5" fmla="*/ 681 h 141000"/>
                <a:gd name="connsiteX6" fmla="*/ 12554 w 20056"/>
                <a:gd name="connsiteY6" fmla="*/ 56 h 141000"/>
                <a:gd name="connsiteX7" fmla="*/ 11429 w 20056"/>
                <a:gd name="connsiteY7" fmla="*/ 56 h 141000"/>
                <a:gd name="connsiteX8" fmla="*/ 11429 w 20056"/>
                <a:gd name="connsiteY8" fmla="*/ 56 h 141000"/>
                <a:gd name="connsiteX9" fmla="*/ 9430 w 20056"/>
                <a:gd name="connsiteY9" fmla="*/ 56 h 141000"/>
                <a:gd name="connsiteX10" fmla="*/ 7931 w 20056"/>
                <a:gd name="connsiteY10" fmla="*/ 56 h 141000"/>
                <a:gd name="connsiteX11" fmla="*/ 6681 w 20056"/>
                <a:gd name="connsiteY11" fmla="*/ 1056 h 141000"/>
                <a:gd name="connsiteX12" fmla="*/ 5057 w 20056"/>
                <a:gd name="connsiteY12" fmla="*/ 2430 h 141000"/>
                <a:gd name="connsiteX13" fmla="*/ 4182 w 20056"/>
                <a:gd name="connsiteY13" fmla="*/ 3930 h 141000"/>
                <a:gd name="connsiteX14" fmla="*/ 3183 w 20056"/>
                <a:gd name="connsiteY14" fmla="*/ 5929 h 141000"/>
                <a:gd name="connsiteX15" fmla="*/ 3183 w 20056"/>
                <a:gd name="connsiteY15" fmla="*/ 8178 h 141000"/>
                <a:gd name="connsiteX16" fmla="*/ 3183 w 20056"/>
                <a:gd name="connsiteY16" fmla="*/ 9677 h 141000"/>
                <a:gd name="connsiteX17" fmla="*/ 59 w 20056"/>
                <a:gd name="connsiteY17" fmla="*/ 140625 h 141000"/>
                <a:gd name="connsiteX18" fmla="*/ 8680 w 20056"/>
                <a:gd name="connsiteY18" fmla="*/ 129879 h 14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56" h="14100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w="12483" cap="flat">
              <a:noFill/>
              <a:prstDash val="solid"/>
              <a:miter/>
            </a:ln>
          </p:spPr>
          <p:txBody>
            <a:bodyPr rtlCol="0" anchor="ctr"/>
            <a:lstStyle/>
            <a:p>
              <a:endParaRPr lang="en-US" dirty="0"/>
            </a:p>
          </p:txBody>
        </p:sp>
        <p:sp>
          <p:nvSpPr>
            <p:cNvPr id="1849" name="Freeform: Shape 1848">
              <a:extLst>
                <a:ext uri="{FF2B5EF4-FFF2-40B4-BE49-F238E27FC236}">
                  <a16:creationId xmlns:a16="http://schemas.microsoft.com/office/drawing/2014/main" id="{70CDA1EF-65C1-4F79-BD0E-15642F23F09C}"/>
                </a:ext>
              </a:extLst>
            </p:cNvPr>
            <p:cNvSpPr/>
            <p:nvPr/>
          </p:nvSpPr>
          <p:spPr>
            <a:xfrm>
              <a:off x="10735949" y="3656174"/>
              <a:ext cx="19746" cy="102459"/>
            </a:xfrm>
            <a:custGeom>
              <a:avLst/>
              <a:gdLst>
                <a:gd name="connsiteX0" fmla="*/ 8314 w 19746"/>
                <a:gd name="connsiteY0" fmla="*/ 102459 h 102459"/>
                <a:gd name="connsiteX1" fmla="*/ 17685 w 19746"/>
                <a:gd name="connsiteY1" fmla="*/ 92089 h 102459"/>
                <a:gd name="connsiteX2" fmla="*/ 19684 w 19746"/>
                <a:gd name="connsiteY2" fmla="*/ 11121 h 102459"/>
                <a:gd name="connsiteX3" fmla="*/ 11063 w 19746"/>
                <a:gd name="connsiteY3" fmla="*/ 0 h 102459"/>
                <a:gd name="connsiteX4" fmla="*/ 1804 w 19746"/>
                <a:gd name="connsiteY4" fmla="*/ 10209 h 102459"/>
                <a:gd name="connsiteX5" fmla="*/ 1817 w 19746"/>
                <a:gd name="connsiteY5" fmla="*/ 10496 h 102459"/>
                <a:gd name="connsiteX6" fmla="*/ 1817 w 19746"/>
                <a:gd name="connsiteY6" fmla="*/ 17868 h 102459"/>
                <a:gd name="connsiteX7" fmla="*/ 68 w 19746"/>
                <a:gd name="connsiteY7" fmla="*/ 84592 h 102459"/>
                <a:gd name="connsiteX8" fmla="*/ 68 w 19746"/>
                <a:gd name="connsiteY8" fmla="*/ 91339 h 102459"/>
                <a:gd name="connsiteX9" fmla="*/ 8314 w 19746"/>
                <a:gd name="connsiteY9" fmla="*/ 102459 h 10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46" h="102459">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w="12483" cap="flat">
              <a:noFill/>
              <a:prstDash val="solid"/>
              <a:miter/>
            </a:ln>
          </p:spPr>
          <p:txBody>
            <a:bodyPr rtlCol="0" anchor="ctr"/>
            <a:lstStyle/>
            <a:p>
              <a:endParaRPr lang="en-US" dirty="0"/>
            </a:p>
          </p:txBody>
        </p:sp>
        <p:sp>
          <p:nvSpPr>
            <p:cNvPr id="1850" name="Freeform: Shape 1849">
              <a:extLst>
                <a:ext uri="{FF2B5EF4-FFF2-40B4-BE49-F238E27FC236}">
                  <a16:creationId xmlns:a16="http://schemas.microsoft.com/office/drawing/2014/main" id="{B34FAC17-68B9-4D5E-BB5E-1FDE9CAEB546}"/>
                </a:ext>
              </a:extLst>
            </p:cNvPr>
            <p:cNvSpPr/>
            <p:nvPr/>
          </p:nvSpPr>
          <p:spPr>
            <a:xfrm>
              <a:off x="10977662" y="3376620"/>
              <a:ext cx="23671" cy="25655"/>
            </a:xfrm>
            <a:custGeom>
              <a:avLst/>
              <a:gdLst>
                <a:gd name="connsiteX0" fmla="*/ 13744 w 23671"/>
                <a:gd name="connsiteY0" fmla="*/ 41 h 25655"/>
                <a:gd name="connsiteX1" fmla="*/ 12495 w 23671"/>
                <a:gd name="connsiteY1" fmla="*/ 41 h 25655"/>
                <a:gd name="connsiteX2" fmla="*/ 12495 w 23671"/>
                <a:gd name="connsiteY2" fmla="*/ 41 h 25655"/>
                <a:gd name="connsiteX3" fmla="*/ 10746 w 23671"/>
                <a:gd name="connsiteY3" fmla="*/ 41 h 25655"/>
                <a:gd name="connsiteX4" fmla="*/ 10746 w 23671"/>
                <a:gd name="connsiteY4" fmla="*/ 41 h 25655"/>
                <a:gd name="connsiteX5" fmla="*/ 0 w 23671"/>
                <a:gd name="connsiteY5" fmla="*/ 5788 h 25655"/>
                <a:gd name="connsiteX6" fmla="*/ 0 w 23671"/>
                <a:gd name="connsiteY6" fmla="*/ 5788 h 25655"/>
                <a:gd name="connsiteX7" fmla="*/ 11695 w 23671"/>
                <a:gd name="connsiteY7" fmla="*/ 9237 h 25655"/>
                <a:gd name="connsiteX8" fmla="*/ 12495 w 23671"/>
                <a:gd name="connsiteY8" fmla="*/ 11286 h 25655"/>
                <a:gd name="connsiteX9" fmla="*/ 7872 w 23671"/>
                <a:gd name="connsiteY9" fmla="*/ 25655 h 25655"/>
                <a:gd name="connsiteX10" fmla="*/ 7872 w 23671"/>
                <a:gd name="connsiteY10" fmla="*/ 25655 h 25655"/>
                <a:gd name="connsiteX11" fmla="*/ 18242 w 23671"/>
                <a:gd name="connsiteY11" fmla="*/ 20157 h 25655"/>
                <a:gd name="connsiteX12" fmla="*/ 19492 w 23671"/>
                <a:gd name="connsiteY12" fmla="*/ 19158 h 25655"/>
                <a:gd name="connsiteX13" fmla="*/ 23615 w 23671"/>
                <a:gd name="connsiteY13" fmla="*/ 10411 h 25655"/>
                <a:gd name="connsiteX14" fmla="*/ 23615 w 23671"/>
                <a:gd name="connsiteY14" fmla="*/ 8287 h 25655"/>
                <a:gd name="connsiteX15" fmla="*/ 23615 w 23671"/>
                <a:gd name="connsiteY15" fmla="*/ 6163 h 25655"/>
                <a:gd name="connsiteX16" fmla="*/ 23615 w 23671"/>
                <a:gd name="connsiteY16" fmla="*/ 6163 h 25655"/>
                <a:gd name="connsiteX17" fmla="*/ 22865 w 23671"/>
                <a:gd name="connsiteY17" fmla="*/ 4914 h 25655"/>
                <a:gd name="connsiteX18" fmla="*/ 21741 w 23671"/>
                <a:gd name="connsiteY18" fmla="*/ 3039 h 25655"/>
                <a:gd name="connsiteX19" fmla="*/ 20366 w 23671"/>
                <a:gd name="connsiteY19" fmla="*/ 1790 h 25655"/>
                <a:gd name="connsiteX20" fmla="*/ 18867 w 23671"/>
                <a:gd name="connsiteY20" fmla="*/ 665 h 25655"/>
                <a:gd name="connsiteX21" fmla="*/ 17368 w 23671"/>
                <a:gd name="connsiteY21" fmla="*/ 665 h 25655"/>
                <a:gd name="connsiteX22" fmla="*/ 17368 w 23671"/>
                <a:gd name="connsiteY22" fmla="*/ 665 h 25655"/>
                <a:gd name="connsiteX23" fmla="*/ 13744 w 23671"/>
                <a:gd name="connsiteY23" fmla="*/ 41 h 2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671" h="25655">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w="12483" cap="flat">
              <a:noFill/>
              <a:prstDash val="solid"/>
              <a:miter/>
            </a:ln>
          </p:spPr>
          <p:txBody>
            <a:bodyPr rtlCol="0" anchor="ctr"/>
            <a:lstStyle/>
            <a:p>
              <a:endParaRPr lang="en-US" dirty="0"/>
            </a:p>
          </p:txBody>
        </p:sp>
        <p:sp>
          <p:nvSpPr>
            <p:cNvPr id="1851" name="Freeform: Shape 1850">
              <a:extLst>
                <a:ext uri="{FF2B5EF4-FFF2-40B4-BE49-F238E27FC236}">
                  <a16:creationId xmlns:a16="http://schemas.microsoft.com/office/drawing/2014/main" id="{5D67C2F1-3B49-4FBF-944A-ADFD9C34C9FC}"/>
                </a:ext>
              </a:extLst>
            </p:cNvPr>
            <p:cNvSpPr/>
            <p:nvPr/>
          </p:nvSpPr>
          <p:spPr>
            <a:xfrm>
              <a:off x="10746662" y="3382851"/>
              <a:ext cx="242822" cy="142004"/>
            </a:xfrm>
            <a:custGeom>
              <a:avLst/>
              <a:gdLst>
                <a:gd name="connsiteX0" fmla="*/ 1099 w 242822"/>
                <a:gd name="connsiteY0" fmla="*/ 135627 h 142004"/>
                <a:gd name="connsiteX1" fmla="*/ 11220 w 242822"/>
                <a:gd name="connsiteY1" fmla="*/ 141762 h 142004"/>
                <a:gd name="connsiteX2" fmla="*/ 12969 w 242822"/>
                <a:gd name="connsiteY2" fmla="*/ 141125 h 142004"/>
                <a:gd name="connsiteX3" fmla="*/ 24464 w 242822"/>
                <a:gd name="connsiteY3" fmla="*/ 135003 h 142004"/>
                <a:gd name="connsiteX4" fmla="*/ 237497 w 242822"/>
                <a:gd name="connsiteY4" fmla="*/ 20923 h 142004"/>
                <a:gd name="connsiteX5" fmla="*/ 242120 w 242822"/>
                <a:gd name="connsiteY5" fmla="*/ 6554 h 142004"/>
                <a:gd name="connsiteX6" fmla="*/ 231674 w 242822"/>
                <a:gd name="connsiteY6" fmla="*/ 256 h 142004"/>
                <a:gd name="connsiteX7" fmla="*/ 229625 w 242822"/>
                <a:gd name="connsiteY7" fmla="*/ 1056 h 142004"/>
                <a:gd name="connsiteX8" fmla="*/ 229625 w 242822"/>
                <a:gd name="connsiteY8" fmla="*/ 1056 h 142004"/>
                <a:gd name="connsiteX9" fmla="*/ 4722 w 242822"/>
                <a:gd name="connsiteY9" fmla="*/ 121258 h 142004"/>
                <a:gd name="connsiteX10" fmla="*/ 1099 w 242822"/>
                <a:gd name="connsiteY10" fmla="*/ 135627 h 142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822" h="142004">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w="12483" cap="flat">
              <a:noFill/>
              <a:prstDash val="solid"/>
              <a:miter/>
            </a:ln>
          </p:spPr>
          <p:txBody>
            <a:bodyPr rtlCol="0" anchor="ctr"/>
            <a:lstStyle/>
            <a:p>
              <a:endParaRPr lang="en-US" dirty="0"/>
            </a:p>
          </p:txBody>
        </p:sp>
        <p:sp>
          <p:nvSpPr>
            <p:cNvPr id="1852" name="Freeform: Shape 1851">
              <a:extLst>
                <a:ext uri="{FF2B5EF4-FFF2-40B4-BE49-F238E27FC236}">
                  <a16:creationId xmlns:a16="http://schemas.microsoft.com/office/drawing/2014/main" id="{9B3E699E-87DD-4D27-AC60-F793BE2A88EE}"/>
                </a:ext>
              </a:extLst>
            </p:cNvPr>
            <p:cNvSpPr/>
            <p:nvPr/>
          </p:nvSpPr>
          <p:spPr>
            <a:xfrm>
              <a:off x="9853342" y="5504062"/>
              <a:ext cx="18070" cy="40608"/>
            </a:xfrm>
            <a:custGeom>
              <a:avLst/>
              <a:gdLst>
                <a:gd name="connsiteX0" fmla="*/ 8302 w 18070"/>
                <a:gd name="connsiteY0" fmla="*/ 0 h 40608"/>
                <a:gd name="connsiteX1" fmla="*/ 3555 w 18070"/>
                <a:gd name="connsiteY1" fmla="*/ 1999 h 40608"/>
                <a:gd name="connsiteX2" fmla="*/ 1930 w 18070"/>
                <a:gd name="connsiteY2" fmla="*/ 3624 h 40608"/>
                <a:gd name="connsiteX3" fmla="*/ 931 w 18070"/>
                <a:gd name="connsiteY3" fmla="*/ 5248 h 40608"/>
                <a:gd name="connsiteX4" fmla="*/ 56 w 18070"/>
                <a:gd name="connsiteY4" fmla="*/ 7122 h 40608"/>
                <a:gd name="connsiteX5" fmla="*/ 56 w 18070"/>
                <a:gd name="connsiteY5" fmla="*/ 9621 h 40608"/>
                <a:gd name="connsiteX6" fmla="*/ 56 w 18070"/>
                <a:gd name="connsiteY6" fmla="*/ 11120 h 40608"/>
                <a:gd name="connsiteX7" fmla="*/ 56 w 18070"/>
                <a:gd name="connsiteY7" fmla="*/ 11120 h 40608"/>
                <a:gd name="connsiteX8" fmla="*/ 56 w 18070"/>
                <a:gd name="connsiteY8" fmla="*/ 11120 h 40608"/>
                <a:gd name="connsiteX9" fmla="*/ 56 w 18070"/>
                <a:gd name="connsiteY9" fmla="*/ 40609 h 40608"/>
                <a:gd name="connsiteX10" fmla="*/ 8802 w 18070"/>
                <a:gd name="connsiteY10" fmla="*/ 29488 h 40608"/>
                <a:gd name="connsiteX11" fmla="*/ 18048 w 18070"/>
                <a:gd name="connsiteY11" fmla="*/ 40109 h 40608"/>
                <a:gd name="connsiteX12" fmla="*/ 18048 w 18070"/>
                <a:gd name="connsiteY12" fmla="*/ 26115 h 40608"/>
                <a:gd name="connsiteX13" fmla="*/ 18048 w 18070"/>
                <a:gd name="connsiteY13" fmla="*/ 10371 h 40608"/>
                <a:gd name="connsiteX14" fmla="*/ 8440 w 18070"/>
                <a:gd name="connsiteY14" fmla="*/ 0 h 40608"/>
                <a:gd name="connsiteX15" fmla="*/ 8302 w 18070"/>
                <a:gd name="connsiteY15" fmla="*/ 0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70" h="40608">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w="12483" cap="flat">
              <a:noFill/>
              <a:prstDash val="solid"/>
              <a:miter/>
            </a:ln>
          </p:spPr>
          <p:txBody>
            <a:bodyPr rtlCol="0" anchor="ctr"/>
            <a:lstStyle/>
            <a:p>
              <a:endParaRPr lang="en-US" dirty="0"/>
            </a:p>
          </p:txBody>
        </p:sp>
        <p:sp>
          <p:nvSpPr>
            <p:cNvPr id="1853" name="Freeform: Shape 1852">
              <a:extLst>
                <a:ext uri="{FF2B5EF4-FFF2-40B4-BE49-F238E27FC236}">
                  <a16:creationId xmlns:a16="http://schemas.microsoft.com/office/drawing/2014/main" id="{C6C3FB55-C585-4E96-9A54-A871B4BF2479}"/>
                </a:ext>
              </a:extLst>
            </p:cNvPr>
            <p:cNvSpPr/>
            <p:nvPr/>
          </p:nvSpPr>
          <p:spPr>
            <a:xfrm>
              <a:off x="9853350" y="5533800"/>
              <a:ext cx="20084" cy="146316"/>
            </a:xfrm>
            <a:custGeom>
              <a:avLst/>
              <a:gdLst>
                <a:gd name="connsiteX0" fmla="*/ 8794 w 20084"/>
                <a:gd name="connsiteY0" fmla="*/ 0 h 146316"/>
                <a:gd name="connsiteX1" fmla="*/ 48 w 20084"/>
                <a:gd name="connsiteY1" fmla="*/ 11120 h 146316"/>
                <a:gd name="connsiteX2" fmla="*/ 48 w 20084"/>
                <a:gd name="connsiteY2" fmla="*/ 22616 h 146316"/>
                <a:gd name="connsiteX3" fmla="*/ 48 w 20084"/>
                <a:gd name="connsiteY3" fmla="*/ 23366 h 146316"/>
                <a:gd name="connsiteX4" fmla="*/ 48 w 20084"/>
                <a:gd name="connsiteY4" fmla="*/ 32987 h 146316"/>
                <a:gd name="connsiteX5" fmla="*/ 1422 w 20084"/>
                <a:gd name="connsiteY5" fmla="*/ 105958 h 146316"/>
                <a:gd name="connsiteX6" fmla="*/ 2047 w 20084"/>
                <a:gd name="connsiteY6" fmla="*/ 135696 h 146316"/>
                <a:gd name="connsiteX7" fmla="*/ 11168 w 20084"/>
                <a:gd name="connsiteY7" fmla="*/ 146317 h 146316"/>
                <a:gd name="connsiteX8" fmla="*/ 20039 w 20084"/>
                <a:gd name="connsiteY8" fmla="*/ 135196 h 146316"/>
                <a:gd name="connsiteX9" fmla="*/ 17665 w 20084"/>
                <a:gd name="connsiteY9" fmla="*/ 10246 h 146316"/>
                <a:gd name="connsiteX10" fmla="*/ 8794 w 20084"/>
                <a:gd name="connsiteY10" fmla="*/ 0 h 146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84" h="146316">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w="12483" cap="flat">
              <a:noFill/>
              <a:prstDash val="solid"/>
              <a:miter/>
            </a:ln>
          </p:spPr>
          <p:txBody>
            <a:bodyPr rtlCol="0" anchor="ctr"/>
            <a:lstStyle/>
            <a:p>
              <a:endParaRPr lang="en-US" dirty="0"/>
            </a:p>
          </p:txBody>
        </p:sp>
        <p:sp>
          <p:nvSpPr>
            <p:cNvPr id="1854" name="Freeform: Shape 1853">
              <a:extLst>
                <a:ext uri="{FF2B5EF4-FFF2-40B4-BE49-F238E27FC236}">
                  <a16:creationId xmlns:a16="http://schemas.microsoft.com/office/drawing/2014/main" id="{4C1E7317-5E48-4571-93A3-62FDE1B27654}"/>
                </a:ext>
              </a:extLst>
            </p:cNvPr>
            <p:cNvSpPr/>
            <p:nvPr/>
          </p:nvSpPr>
          <p:spPr>
            <a:xfrm>
              <a:off x="12037300" y="3598197"/>
              <a:ext cx="24393" cy="82724"/>
            </a:xfrm>
            <a:custGeom>
              <a:avLst/>
              <a:gdLst>
                <a:gd name="connsiteX0" fmla="*/ 9650 w 24393"/>
                <a:gd name="connsiteY0" fmla="*/ 82717 h 82724"/>
                <a:gd name="connsiteX1" fmla="*/ 19508 w 24393"/>
                <a:gd name="connsiteY1" fmla="*/ 73608 h 82724"/>
                <a:gd name="connsiteX2" fmla="*/ 19521 w 24393"/>
                <a:gd name="connsiteY2" fmla="*/ 73096 h 82724"/>
                <a:gd name="connsiteX3" fmla="*/ 19521 w 24393"/>
                <a:gd name="connsiteY3" fmla="*/ 68848 h 82724"/>
                <a:gd name="connsiteX4" fmla="*/ 19521 w 24393"/>
                <a:gd name="connsiteY4" fmla="*/ 64349 h 82724"/>
                <a:gd name="connsiteX5" fmla="*/ 24393 w 24393"/>
                <a:gd name="connsiteY5" fmla="*/ 8871 h 82724"/>
                <a:gd name="connsiteX6" fmla="*/ 24393 w 24393"/>
                <a:gd name="connsiteY6" fmla="*/ 2874 h 82724"/>
                <a:gd name="connsiteX7" fmla="*/ 14523 w 24393"/>
                <a:gd name="connsiteY7" fmla="*/ 12495 h 82724"/>
                <a:gd name="connsiteX8" fmla="*/ 14523 w 24393"/>
                <a:gd name="connsiteY8" fmla="*/ 12495 h 82724"/>
                <a:gd name="connsiteX9" fmla="*/ 6526 w 24393"/>
                <a:gd name="connsiteY9" fmla="*/ 0 h 82724"/>
                <a:gd name="connsiteX10" fmla="*/ 154 w 24393"/>
                <a:gd name="connsiteY10" fmla="*/ 70347 h 82724"/>
                <a:gd name="connsiteX11" fmla="*/ 8825 w 24393"/>
                <a:gd name="connsiteY11" fmla="*/ 82604 h 82724"/>
                <a:gd name="connsiteX12" fmla="*/ 9650 w 24393"/>
                <a:gd name="connsiteY12" fmla="*/ 82717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93" h="82724">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w="12483" cap="flat">
              <a:noFill/>
              <a:prstDash val="solid"/>
              <a:miter/>
            </a:ln>
          </p:spPr>
          <p:txBody>
            <a:bodyPr rtlCol="0" anchor="ctr"/>
            <a:lstStyle/>
            <a:p>
              <a:endParaRPr lang="en-US" dirty="0"/>
            </a:p>
          </p:txBody>
        </p:sp>
        <p:sp>
          <p:nvSpPr>
            <p:cNvPr id="1855" name="Freeform: Shape 1854">
              <a:extLst>
                <a:ext uri="{FF2B5EF4-FFF2-40B4-BE49-F238E27FC236}">
                  <a16:creationId xmlns:a16="http://schemas.microsoft.com/office/drawing/2014/main" id="{D1D6A5A4-5AAB-4AEC-87CB-D5A50AFE71B8}"/>
                </a:ext>
              </a:extLst>
            </p:cNvPr>
            <p:cNvSpPr/>
            <p:nvPr/>
          </p:nvSpPr>
          <p:spPr>
            <a:xfrm>
              <a:off x="7782668" y="2557862"/>
              <a:ext cx="159323" cy="1274005"/>
            </a:xfrm>
            <a:custGeom>
              <a:avLst/>
              <a:gdLst>
                <a:gd name="connsiteX0" fmla="*/ 150685 w 159323"/>
                <a:gd name="connsiteY0" fmla="*/ 1273992 h 1274005"/>
                <a:gd name="connsiteX1" fmla="*/ 150685 w 159323"/>
                <a:gd name="connsiteY1" fmla="*/ 1273992 h 1274005"/>
                <a:gd name="connsiteX2" fmla="*/ 152434 w 159323"/>
                <a:gd name="connsiteY2" fmla="*/ 1273992 h 1274005"/>
                <a:gd name="connsiteX3" fmla="*/ 159181 w 159323"/>
                <a:gd name="connsiteY3" fmla="*/ 1262122 h 1274005"/>
                <a:gd name="connsiteX4" fmla="*/ 159181 w 159323"/>
                <a:gd name="connsiteY4" fmla="*/ 1258998 h 1274005"/>
                <a:gd name="connsiteX5" fmla="*/ 17742 w 159323"/>
                <a:gd name="connsiteY5" fmla="*/ 0 h 1274005"/>
                <a:gd name="connsiteX6" fmla="*/ 10121 w 159323"/>
                <a:gd name="connsiteY6" fmla="*/ 12495 h 1274005"/>
                <a:gd name="connsiteX7" fmla="*/ 12 w 159323"/>
                <a:gd name="connsiteY7" fmla="*/ 3649 h 1274005"/>
                <a:gd name="connsiteX8" fmla="*/ 0 w 159323"/>
                <a:gd name="connsiteY8" fmla="*/ 3249 h 1274005"/>
                <a:gd name="connsiteX9" fmla="*/ 141564 w 159323"/>
                <a:gd name="connsiteY9" fmla="*/ 1265246 h 1274005"/>
                <a:gd name="connsiteX10" fmla="*/ 141564 w 159323"/>
                <a:gd name="connsiteY10" fmla="*/ 1266120 h 1274005"/>
                <a:gd name="connsiteX11" fmla="*/ 142189 w 159323"/>
                <a:gd name="connsiteY11" fmla="*/ 1268119 h 1274005"/>
                <a:gd name="connsiteX12" fmla="*/ 143063 w 159323"/>
                <a:gd name="connsiteY12" fmla="*/ 1269994 h 1274005"/>
                <a:gd name="connsiteX13" fmla="*/ 150685 w 159323"/>
                <a:gd name="connsiteY13" fmla="*/ 1273992 h 127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323" h="1274005">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w="12483" cap="flat">
              <a:noFill/>
              <a:prstDash val="solid"/>
              <a:miter/>
            </a:ln>
          </p:spPr>
          <p:txBody>
            <a:bodyPr rtlCol="0" anchor="ctr"/>
            <a:lstStyle/>
            <a:p>
              <a:endParaRPr lang="en-US" dirty="0"/>
            </a:p>
          </p:txBody>
        </p:sp>
        <p:sp>
          <p:nvSpPr>
            <p:cNvPr id="1856" name="Freeform: Shape 1855">
              <a:extLst>
                <a:ext uri="{FF2B5EF4-FFF2-40B4-BE49-F238E27FC236}">
                  <a16:creationId xmlns:a16="http://schemas.microsoft.com/office/drawing/2014/main" id="{66C85776-F5E7-4781-9995-3F7ED590D340}"/>
                </a:ext>
              </a:extLst>
            </p:cNvPr>
            <p:cNvSpPr/>
            <p:nvPr/>
          </p:nvSpPr>
          <p:spPr>
            <a:xfrm>
              <a:off x="7767564" y="2412279"/>
              <a:ext cx="33084" cy="157829"/>
            </a:xfrm>
            <a:custGeom>
              <a:avLst/>
              <a:gdLst>
                <a:gd name="connsiteX0" fmla="*/ 25224 w 33084"/>
                <a:gd name="connsiteY0" fmla="*/ 157828 h 157829"/>
                <a:gd name="connsiteX1" fmla="*/ 32846 w 33084"/>
                <a:gd name="connsiteY1" fmla="*/ 145333 h 157829"/>
                <a:gd name="connsiteX2" fmla="*/ 32846 w 33084"/>
                <a:gd name="connsiteY2" fmla="*/ 145333 h 157829"/>
                <a:gd name="connsiteX3" fmla="*/ 32846 w 33084"/>
                <a:gd name="connsiteY3" fmla="*/ 141335 h 157829"/>
                <a:gd name="connsiteX4" fmla="*/ 18977 w 33084"/>
                <a:gd name="connsiteY4" fmla="*/ 17759 h 157829"/>
                <a:gd name="connsiteX5" fmla="*/ 18102 w 33084"/>
                <a:gd name="connsiteY5" fmla="*/ 9262 h 157829"/>
                <a:gd name="connsiteX6" fmla="*/ 8381 w 33084"/>
                <a:gd name="connsiteY6" fmla="*/ 3 h 157829"/>
                <a:gd name="connsiteX7" fmla="*/ 7981 w 33084"/>
                <a:gd name="connsiteY7" fmla="*/ 16 h 157829"/>
                <a:gd name="connsiteX8" fmla="*/ 235 w 33084"/>
                <a:gd name="connsiteY8" fmla="*/ 12511 h 157829"/>
                <a:gd name="connsiteX9" fmla="*/ 15603 w 33084"/>
                <a:gd name="connsiteY9" fmla="*/ 149206 h 157829"/>
                <a:gd name="connsiteX10" fmla="*/ 25224 w 33084"/>
                <a:gd name="connsiteY10" fmla="*/ 157828 h 15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84" h="157829">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w="12483" cap="flat">
              <a:noFill/>
              <a:prstDash val="solid"/>
              <a:miter/>
            </a:ln>
          </p:spPr>
          <p:txBody>
            <a:bodyPr rtlCol="0" anchor="ctr"/>
            <a:lstStyle/>
            <a:p>
              <a:endParaRPr lang="en-US" dirty="0"/>
            </a:p>
          </p:txBody>
        </p:sp>
        <p:sp>
          <p:nvSpPr>
            <p:cNvPr id="1857" name="Freeform: Shape 1856">
              <a:extLst>
                <a:ext uri="{FF2B5EF4-FFF2-40B4-BE49-F238E27FC236}">
                  <a16:creationId xmlns:a16="http://schemas.microsoft.com/office/drawing/2014/main" id="{F20B522F-9342-479E-A6C9-67F2F59A01C1}"/>
                </a:ext>
              </a:extLst>
            </p:cNvPr>
            <p:cNvSpPr/>
            <p:nvPr/>
          </p:nvSpPr>
          <p:spPr>
            <a:xfrm>
              <a:off x="11027016" y="2320027"/>
              <a:ext cx="52758" cy="41412"/>
            </a:xfrm>
            <a:custGeom>
              <a:avLst/>
              <a:gdLst>
                <a:gd name="connsiteX0" fmla="*/ 51853 w 52758"/>
                <a:gd name="connsiteY0" fmla="*/ 6552 h 41412"/>
                <a:gd name="connsiteX1" fmla="*/ 41857 w 52758"/>
                <a:gd name="connsiteY1" fmla="*/ 204 h 41412"/>
                <a:gd name="connsiteX2" fmla="*/ 40108 w 52758"/>
                <a:gd name="connsiteY2" fmla="*/ 804 h 41412"/>
                <a:gd name="connsiteX3" fmla="*/ 37734 w 52758"/>
                <a:gd name="connsiteY3" fmla="*/ 2053 h 41412"/>
                <a:gd name="connsiteX4" fmla="*/ 34485 w 52758"/>
                <a:gd name="connsiteY4" fmla="*/ 3678 h 41412"/>
                <a:gd name="connsiteX5" fmla="*/ 12495 w 52758"/>
                <a:gd name="connsiteY5" fmla="*/ 14798 h 41412"/>
                <a:gd name="connsiteX6" fmla="*/ 0 w 52758"/>
                <a:gd name="connsiteY6" fmla="*/ 21421 h 41412"/>
                <a:gd name="connsiteX7" fmla="*/ 11232 w 52758"/>
                <a:gd name="connsiteY7" fmla="*/ 25682 h 41412"/>
                <a:gd name="connsiteX8" fmla="*/ 11745 w 52758"/>
                <a:gd name="connsiteY8" fmla="*/ 27168 h 41412"/>
                <a:gd name="connsiteX9" fmla="*/ 6872 w 52758"/>
                <a:gd name="connsiteY9" fmla="*/ 41413 h 41412"/>
                <a:gd name="connsiteX10" fmla="*/ 47604 w 52758"/>
                <a:gd name="connsiteY10" fmla="*/ 20796 h 41412"/>
                <a:gd name="connsiteX11" fmla="*/ 51853 w 52758"/>
                <a:gd name="connsiteY11" fmla="*/ 6552 h 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758" h="41412">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w="12483" cap="flat">
              <a:noFill/>
              <a:prstDash val="solid"/>
              <a:miter/>
            </a:ln>
          </p:spPr>
          <p:txBody>
            <a:bodyPr rtlCol="0" anchor="ctr"/>
            <a:lstStyle/>
            <a:p>
              <a:endParaRPr lang="en-US" dirty="0"/>
            </a:p>
          </p:txBody>
        </p:sp>
        <p:sp>
          <p:nvSpPr>
            <p:cNvPr id="1858" name="Freeform: Shape 1857">
              <a:extLst>
                <a:ext uri="{FF2B5EF4-FFF2-40B4-BE49-F238E27FC236}">
                  <a16:creationId xmlns:a16="http://schemas.microsoft.com/office/drawing/2014/main" id="{99E81033-D80F-4968-929E-7EBDC76E57F1}"/>
                </a:ext>
              </a:extLst>
            </p:cNvPr>
            <p:cNvSpPr/>
            <p:nvPr/>
          </p:nvSpPr>
          <p:spPr>
            <a:xfrm>
              <a:off x="10930251" y="2340697"/>
              <a:ext cx="108712" cy="67413"/>
            </a:xfrm>
            <a:custGeom>
              <a:avLst/>
              <a:gdLst>
                <a:gd name="connsiteX0" fmla="*/ 108010 w 108712"/>
                <a:gd name="connsiteY0" fmla="*/ 6499 h 67413"/>
                <a:gd name="connsiteX1" fmla="*/ 97751 w 108712"/>
                <a:gd name="connsiteY1" fmla="*/ 239 h 67413"/>
                <a:gd name="connsiteX2" fmla="*/ 96265 w 108712"/>
                <a:gd name="connsiteY2" fmla="*/ 751 h 67413"/>
                <a:gd name="connsiteX3" fmla="*/ 91017 w 108712"/>
                <a:gd name="connsiteY3" fmla="*/ 3375 h 67413"/>
                <a:gd name="connsiteX4" fmla="*/ 4804 w 108712"/>
                <a:gd name="connsiteY4" fmla="*/ 46858 h 67413"/>
                <a:gd name="connsiteX5" fmla="*/ 4804 w 108712"/>
                <a:gd name="connsiteY5" fmla="*/ 46858 h 67413"/>
                <a:gd name="connsiteX6" fmla="*/ 4804 w 108712"/>
                <a:gd name="connsiteY6" fmla="*/ 46858 h 67413"/>
                <a:gd name="connsiteX7" fmla="*/ 3805 w 108712"/>
                <a:gd name="connsiteY7" fmla="*/ 47608 h 67413"/>
                <a:gd name="connsiteX8" fmla="*/ 2055 w 108712"/>
                <a:gd name="connsiteY8" fmla="*/ 49107 h 67413"/>
                <a:gd name="connsiteX9" fmla="*/ 1056 w 108712"/>
                <a:gd name="connsiteY9" fmla="*/ 50731 h 67413"/>
                <a:gd name="connsiteX10" fmla="*/ 56 w 108712"/>
                <a:gd name="connsiteY10" fmla="*/ 52481 h 67413"/>
                <a:gd name="connsiteX11" fmla="*/ 56 w 108712"/>
                <a:gd name="connsiteY11" fmla="*/ 54980 h 67413"/>
                <a:gd name="connsiteX12" fmla="*/ 56 w 108712"/>
                <a:gd name="connsiteY12" fmla="*/ 56729 h 67413"/>
                <a:gd name="connsiteX13" fmla="*/ 56 w 108712"/>
                <a:gd name="connsiteY13" fmla="*/ 56729 h 67413"/>
                <a:gd name="connsiteX14" fmla="*/ 681 w 108712"/>
                <a:gd name="connsiteY14" fmla="*/ 60852 h 67413"/>
                <a:gd name="connsiteX15" fmla="*/ 11114 w 108712"/>
                <a:gd name="connsiteY15" fmla="*/ 67162 h 67413"/>
                <a:gd name="connsiteX16" fmla="*/ 12426 w 108712"/>
                <a:gd name="connsiteY16" fmla="*/ 66725 h 67413"/>
                <a:gd name="connsiteX17" fmla="*/ 17799 w 108712"/>
                <a:gd name="connsiteY17" fmla="*/ 63976 h 67413"/>
                <a:gd name="connsiteX18" fmla="*/ 17799 w 108712"/>
                <a:gd name="connsiteY18" fmla="*/ 63976 h 67413"/>
                <a:gd name="connsiteX19" fmla="*/ 103887 w 108712"/>
                <a:gd name="connsiteY19" fmla="*/ 20493 h 67413"/>
                <a:gd name="connsiteX20" fmla="*/ 108010 w 108712"/>
                <a:gd name="connsiteY20" fmla="*/ 6499 h 6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712" h="67413">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w="12483" cap="flat">
              <a:noFill/>
              <a:prstDash val="solid"/>
              <a:miter/>
            </a:ln>
          </p:spPr>
          <p:txBody>
            <a:bodyPr rtlCol="0" anchor="ctr"/>
            <a:lstStyle/>
            <a:p>
              <a:endParaRPr lang="en-US" dirty="0"/>
            </a:p>
          </p:txBody>
        </p:sp>
        <p:sp>
          <p:nvSpPr>
            <p:cNvPr id="1859" name="Freeform: Shape 1858">
              <a:extLst>
                <a:ext uri="{FF2B5EF4-FFF2-40B4-BE49-F238E27FC236}">
                  <a16:creationId xmlns:a16="http://schemas.microsoft.com/office/drawing/2014/main" id="{5CB38686-0B0D-49E2-BDE9-F8B9ADBADFA0}"/>
                </a:ext>
              </a:extLst>
            </p:cNvPr>
            <p:cNvSpPr/>
            <p:nvPr/>
          </p:nvSpPr>
          <p:spPr>
            <a:xfrm>
              <a:off x="8105719" y="5883411"/>
              <a:ext cx="171235" cy="109860"/>
            </a:xfrm>
            <a:custGeom>
              <a:avLst/>
              <a:gdLst>
                <a:gd name="connsiteX0" fmla="*/ 934 w 171235"/>
                <a:gd name="connsiteY0" fmla="*/ 103459 h 109860"/>
                <a:gd name="connsiteX1" fmla="*/ 11267 w 171235"/>
                <a:gd name="connsiteY1" fmla="*/ 109594 h 109860"/>
                <a:gd name="connsiteX2" fmla="*/ 13428 w 171235"/>
                <a:gd name="connsiteY2" fmla="*/ 108707 h 109860"/>
                <a:gd name="connsiteX3" fmla="*/ 171235 w 171235"/>
                <a:gd name="connsiteY3" fmla="*/ 19742 h 109860"/>
                <a:gd name="connsiteX4" fmla="*/ 171235 w 171235"/>
                <a:gd name="connsiteY4" fmla="*/ 19742 h 109860"/>
                <a:gd name="connsiteX5" fmla="*/ 159740 w 171235"/>
                <a:gd name="connsiteY5" fmla="*/ 16931 h 109860"/>
                <a:gd name="connsiteX6" fmla="*/ 158740 w 171235"/>
                <a:gd name="connsiteY6" fmla="*/ 14494 h 109860"/>
                <a:gd name="connsiteX7" fmla="*/ 162989 w 171235"/>
                <a:gd name="connsiteY7" fmla="*/ 0 h 109860"/>
                <a:gd name="connsiteX8" fmla="*/ 162989 w 171235"/>
                <a:gd name="connsiteY8" fmla="*/ 0 h 109860"/>
                <a:gd name="connsiteX9" fmla="*/ 162114 w 171235"/>
                <a:gd name="connsiteY9" fmla="*/ 0 h 109860"/>
                <a:gd name="connsiteX10" fmla="*/ 5182 w 171235"/>
                <a:gd name="connsiteY10" fmla="*/ 88590 h 109860"/>
                <a:gd name="connsiteX11" fmla="*/ 934 w 171235"/>
                <a:gd name="connsiteY11" fmla="*/ 103459 h 10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235" h="10986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w="12483" cap="flat">
              <a:noFill/>
              <a:prstDash val="solid"/>
              <a:miter/>
            </a:ln>
          </p:spPr>
          <p:txBody>
            <a:bodyPr rtlCol="0" anchor="ctr"/>
            <a:lstStyle/>
            <a:p>
              <a:endParaRPr lang="en-US" dirty="0"/>
            </a:p>
          </p:txBody>
        </p:sp>
        <p:sp>
          <p:nvSpPr>
            <p:cNvPr id="1860" name="Freeform: Shape 1859">
              <a:extLst>
                <a:ext uri="{FF2B5EF4-FFF2-40B4-BE49-F238E27FC236}">
                  <a16:creationId xmlns:a16="http://schemas.microsoft.com/office/drawing/2014/main" id="{09756A73-A1A4-4FF2-A2B4-313BCFDA0D01}"/>
                </a:ext>
              </a:extLst>
            </p:cNvPr>
            <p:cNvSpPr/>
            <p:nvPr/>
          </p:nvSpPr>
          <p:spPr>
            <a:xfrm>
              <a:off x="8470121" y="6036225"/>
              <a:ext cx="74" cy="2124"/>
            </a:xfrm>
            <a:custGeom>
              <a:avLst/>
              <a:gdLst>
                <a:gd name="connsiteX0" fmla="*/ 0 w 74"/>
                <a:gd name="connsiteY0" fmla="*/ 999 h 2124"/>
                <a:gd name="connsiteX1" fmla="*/ 0 w 74"/>
                <a:gd name="connsiteY1" fmla="*/ 0 h 2124"/>
                <a:gd name="connsiteX2" fmla="*/ 0 w 74"/>
                <a:gd name="connsiteY2" fmla="*/ 0 h 2124"/>
                <a:gd name="connsiteX3" fmla="*/ 0 w 74"/>
                <a:gd name="connsiteY3" fmla="*/ 2124 h 2124"/>
                <a:gd name="connsiteX4" fmla="*/ 0 w 74"/>
                <a:gd name="connsiteY4" fmla="*/ 999 h 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 h="2124">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w="12483" cap="flat">
              <a:noFill/>
              <a:prstDash val="solid"/>
              <a:miter/>
            </a:ln>
          </p:spPr>
          <p:txBody>
            <a:bodyPr rtlCol="0" anchor="ctr"/>
            <a:lstStyle/>
            <a:p>
              <a:endParaRPr lang="en-US" dirty="0"/>
            </a:p>
          </p:txBody>
        </p:sp>
        <p:sp>
          <p:nvSpPr>
            <p:cNvPr id="1861" name="Freeform: Shape 1860">
              <a:extLst>
                <a:ext uri="{FF2B5EF4-FFF2-40B4-BE49-F238E27FC236}">
                  <a16:creationId xmlns:a16="http://schemas.microsoft.com/office/drawing/2014/main" id="{344946C1-1A31-4E5E-BCBD-CE308EA8892A}"/>
                </a:ext>
              </a:extLst>
            </p:cNvPr>
            <p:cNvSpPr/>
            <p:nvPr/>
          </p:nvSpPr>
          <p:spPr>
            <a:xfrm>
              <a:off x="8442882" y="6030602"/>
              <a:ext cx="16617" cy="11120"/>
            </a:xfrm>
            <a:custGeom>
              <a:avLst/>
              <a:gdLst>
                <a:gd name="connsiteX0" fmla="*/ 9996 w 16617"/>
                <a:gd name="connsiteY0" fmla="*/ 11121 h 11120"/>
                <a:gd name="connsiteX1" fmla="*/ 16618 w 16617"/>
                <a:gd name="connsiteY1" fmla="*/ 0 h 11120"/>
                <a:gd name="connsiteX2" fmla="*/ 15119 w 16617"/>
                <a:gd name="connsiteY2" fmla="*/ 0 h 11120"/>
                <a:gd name="connsiteX3" fmla="*/ 4873 w 16617"/>
                <a:gd name="connsiteY3" fmla="*/ 5748 h 11120"/>
                <a:gd name="connsiteX4" fmla="*/ 0 w 16617"/>
                <a:gd name="connsiteY4" fmla="*/ 8622 h 11120"/>
                <a:gd name="connsiteX5" fmla="*/ 9996 w 16617"/>
                <a:gd name="connsiteY5" fmla="*/ 11121 h 1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17" h="1112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w="12483" cap="flat">
              <a:noFill/>
              <a:prstDash val="solid"/>
              <a:miter/>
            </a:ln>
          </p:spPr>
          <p:txBody>
            <a:bodyPr rtlCol="0" anchor="ctr"/>
            <a:lstStyle/>
            <a:p>
              <a:endParaRPr lang="en-US" dirty="0"/>
            </a:p>
          </p:txBody>
        </p:sp>
        <p:sp>
          <p:nvSpPr>
            <p:cNvPr id="1862" name="Freeform: Shape 1861">
              <a:extLst>
                <a:ext uri="{FF2B5EF4-FFF2-40B4-BE49-F238E27FC236}">
                  <a16:creationId xmlns:a16="http://schemas.microsoft.com/office/drawing/2014/main" id="{99FF1BCA-9535-474F-876B-5DCA8A181E2E}"/>
                </a:ext>
              </a:extLst>
            </p:cNvPr>
            <p:cNvSpPr/>
            <p:nvPr/>
          </p:nvSpPr>
          <p:spPr>
            <a:xfrm>
              <a:off x="8450504" y="6055217"/>
              <a:ext cx="3873" cy="4123"/>
            </a:xfrm>
            <a:custGeom>
              <a:avLst/>
              <a:gdLst>
                <a:gd name="connsiteX0" fmla="*/ 0 w 3873"/>
                <a:gd name="connsiteY0" fmla="*/ 4124 h 4123"/>
                <a:gd name="connsiteX1" fmla="*/ 3873 w 3873"/>
                <a:gd name="connsiteY1" fmla="*/ 1999 h 4123"/>
                <a:gd name="connsiteX2" fmla="*/ 3873 w 3873"/>
                <a:gd name="connsiteY2" fmla="*/ 0 h 4123"/>
                <a:gd name="connsiteX3" fmla="*/ 0 w 3873"/>
                <a:gd name="connsiteY3" fmla="*/ 4124 h 4123"/>
              </a:gdLst>
              <a:ahLst/>
              <a:cxnLst>
                <a:cxn ang="0">
                  <a:pos x="connsiteX0" y="connsiteY0"/>
                </a:cxn>
                <a:cxn ang="0">
                  <a:pos x="connsiteX1" y="connsiteY1"/>
                </a:cxn>
                <a:cxn ang="0">
                  <a:pos x="connsiteX2" y="connsiteY2"/>
                </a:cxn>
                <a:cxn ang="0">
                  <a:pos x="connsiteX3" y="connsiteY3"/>
                </a:cxn>
              </a:cxnLst>
              <a:rect l="l" t="t" r="r" b="b"/>
              <a:pathLst>
                <a:path w="3873" h="4123">
                  <a:moveTo>
                    <a:pt x="0" y="4124"/>
                  </a:moveTo>
                  <a:lnTo>
                    <a:pt x="3873" y="1999"/>
                  </a:lnTo>
                  <a:lnTo>
                    <a:pt x="3873" y="0"/>
                  </a:lnTo>
                  <a:cubicBezTo>
                    <a:pt x="3061" y="1749"/>
                    <a:pt x="1699" y="3199"/>
                    <a:pt x="0" y="4124"/>
                  </a:cubicBezTo>
                  <a:close/>
                </a:path>
              </a:pathLst>
            </a:custGeom>
            <a:solidFill>
              <a:srgbClr val="000000"/>
            </a:solidFill>
            <a:ln w="12483" cap="flat">
              <a:noFill/>
              <a:prstDash val="solid"/>
              <a:miter/>
            </a:ln>
          </p:spPr>
          <p:txBody>
            <a:bodyPr rtlCol="0" anchor="ctr"/>
            <a:lstStyle/>
            <a:p>
              <a:endParaRPr lang="en-US" dirty="0"/>
            </a:p>
          </p:txBody>
        </p:sp>
        <p:sp>
          <p:nvSpPr>
            <p:cNvPr id="1863" name="Freeform: Shape 1862">
              <a:extLst>
                <a:ext uri="{FF2B5EF4-FFF2-40B4-BE49-F238E27FC236}">
                  <a16:creationId xmlns:a16="http://schemas.microsoft.com/office/drawing/2014/main" id="{EEE3DADE-E78F-4941-AF49-6DA3DB1DC57B}"/>
                </a:ext>
              </a:extLst>
            </p:cNvPr>
            <p:cNvSpPr/>
            <p:nvPr/>
          </p:nvSpPr>
          <p:spPr>
            <a:xfrm>
              <a:off x="8401953" y="6039698"/>
              <a:ext cx="52299" cy="42369"/>
            </a:xfrm>
            <a:custGeom>
              <a:avLst/>
              <a:gdLst>
                <a:gd name="connsiteX0" fmla="*/ 37431 w 52299"/>
                <a:gd name="connsiteY0" fmla="*/ 26015 h 42369"/>
                <a:gd name="connsiteX1" fmla="*/ 48676 w 52299"/>
                <a:gd name="connsiteY1" fmla="*/ 19643 h 42369"/>
                <a:gd name="connsiteX2" fmla="*/ 52300 w 52299"/>
                <a:gd name="connsiteY2" fmla="*/ 15520 h 42369"/>
                <a:gd name="connsiteX3" fmla="*/ 51050 w 52299"/>
                <a:gd name="connsiteY3" fmla="*/ 3025 h 42369"/>
                <a:gd name="connsiteX4" fmla="*/ 51050 w 52299"/>
                <a:gd name="connsiteY4" fmla="*/ 3025 h 42369"/>
                <a:gd name="connsiteX5" fmla="*/ 41054 w 52299"/>
                <a:gd name="connsiteY5" fmla="*/ 1025 h 42369"/>
                <a:gd name="connsiteX6" fmla="*/ 5070 w 52299"/>
                <a:gd name="connsiteY6" fmla="*/ 21517 h 42369"/>
                <a:gd name="connsiteX7" fmla="*/ 822 w 52299"/>
                <a:gd name="connsiteY7" fmla="*/ 36012 h 42369"/>
                <a:gd name="connsiteX8" fmla="*/ 10967 w 52299"/>
                <a:gd name="connsiteY8" fmla="*/ 42121 h 42369"/>
                <a:gd name="connsiteX9" fmla="*/ 13316 w 52299"/>
                <a:gd name="connsiteY9" fmla="*/ 41135 h 42369"/>
                <a:gd name="connsiteX10" fmla="*/ 13316 w 52299"/>
                <a:gd name="connsiteY10" fmla="*/ 41135 h 42369"/>
                <a:gd name="connsiteX11" fmla="*/ 16315 w 52299"/>
                <a:gd name="connsiteY11" fmla="*/ 39510 h 4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99" h="42369">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w="12483" cap="flat">
              <a:noFill/>
              <a:prstDash val="solid"/>
              <a:miter/>
            </a:ln>
          </p:spPr>
          <p:txBody>
            <a:bodyPr rtlCol="0" anchor="ctr"/>
            <a:lstStyle/>
            <a:p>
              <a:endParaRPr lang="en-US" dirty="0"/>
            </a:p>
          </p:txBody>
        </p:sp>
        <p:sp>
          <p:nvSpPr>
            <p:cNvPr id="1864" name="Freeform: Shape 1863">
              <a:extLst>
                <a:ext uri="{FF2B5EF4-FFF2-40B4-BE49-F238E27FC236}">
                  <a16:creationId xmlns:a16="http://schemas.microsoft.com/office/drawing/2014/main" id="{E64798A8-B238-4281-93F0-78EDC4BF67B7}"/>
                </a:ext>
              </a:extLst>
            </p:cNvPr>
            <p:cNvSpPr/>
            <p:nvPr/>
          </p:nvSpPr>
          <p:spPr>
            <a:xfrm>
              <a:off x="11378980" y="4264785"/>
              <a:ext cx="18072" cy="12640"/>
            </a:xfrm>
            <a:custGeom>
              <a:avLst/>
              <a:gdLst>
                <a:gd name="connsiteX0" fmla="*/ 8 w 18072"/>
                <a:gd name="connsiteY0" fmla="*/ 10017 h 12640"/>
                <a:gd name="connsiteX1" fmla="*/ 8 w 18072"/>
                <a:gd name="connsiteY1" fmla="*/ 11142 h 12640"/>
                <a:gd name="connsiteX2" fmla="*/ 9616 w 18072"/>
                <a:gd name="connsiteY2" fmla="*/ 1021 h 12640"/>
                <a:gd name="connsiteX3" fmla="*/ 9629 w 18072"/>
                <a:gd name="connsiteY3" fmla="*/ 1021 h 12640"/>
                <a:gd name="connsiteX4" fmla="*/ 18000 w 18072"/>
                <a:gd name="connsiteY4" fmla="*/ 12641 h 12640"/>
                <a:gd name="connsiteX5" fmla="*/ 18000 w 18072"/>
                <a:gd name="connsiteY5" fmla="*/ 11142 h 12640"/>
                <a:gd name="connsiteX6" fmla="*/ 18000 w 18072"/>
                <a:gd name="connsiteY6" fmla="*/ 8768 h 12640"/>
                <a:gd name="connsiteX7" fmla="*/ 18000 w 18072"/>
                <a:gd name="connsiteY7" fmla="*/ 7018 h 12640"/>
                <a:gd name="connsiteX8" fmla="*/ 17126 w 18072"/>
                <a:gd name="connsiteY8" fmla="*/ 5269 h 12640"/>
                <a:gd name="connsiteX9" fmla="*/ 16126 w 18072"/>
                <a:gd name="connsiteY9" fmla="*/ 3395 h 12640"/>
                <a:gd name="connsiteX10" fmla="*/ 10254 w 18072"/>
                <a:gd name="connsiteY10" fmla="*/ 21 h 12640"/>
                <a:gd name="connsiteX11" fmla="*/ 21 w 18072"/>
                <a:gd name="connsiteY11" fmla="*/ 8993 h 12640"/>
                <a:gd name="connsiteX12" fmla="*/ 8 w 18072"/>
                <a:gd name="connsiteY12" fmla="*/ 10017 h 1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72" h="1264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w="12483" cap="flat">
              <a:noFill/>
              <a:prstDash val="solid"/>
              <a:miter/>
            </a:ln>
          </p:spPr>
          <p:txBody>
            <a:bodyPr rtlCol="0" anchor="ctr"/>
            <a:lstStyle/>
            <a:p>
              <a:endParaRPr lang="en-US" dirty="0"/>
            </a:p>
          </p:txBody>
        </p:sp>
        <p:sp>
          <p:nvSpPr>
            <p:cNvPr id="1865" name="Freeform: Shape 1864">
              <a:extLst>
                <a:ext uri="{FF2B5EF4-FFF2-40B4-BE49-F238E27FC236}">
                  <a16:creationId xmlns:a16="http://schemas.microsoft.com/office/drawing/2014/main" id="{BAC5ABC3-80D0-43BA-85AF-E7ED28AC1A9C}"/>
                </a:ext>
              </a:extLst>
            </p:cNvPr>
            <p:cNvSpPr/>
            <p:nvPr/>
          </p:nvSpPr>
          <p:spPr>
            <a:xfrm>
              <a:off x="11377018" y="4265806"/>
              <a:ext cx="19049" cy="48855"/>
            </a:xfrm>
            <a:custGeom>
              <a:avLst/>
              <a:gdLst>
                <a:gd name="connsiteX0" fmla="*/ 11092 w 19049"/>
                <a:gd name="connsiteY0" fmla="*/ 0 h 48855"/>
                <a:gd name="connsiteX1" fmla="*/ 1471 w 19049"/>
                <a:gd name="connsiteY1" fmla="*/ 10108 h 48855"/>
                <a:gd name="connsiteX2" fmla="*/ 1471 w 19049"/>
                <a:gd name="connsiteY2" fmla="*/ 10121 h 48855"/>
                <a:gd name="connsiteX3" fmla="*/ 1471 w 19049"/>
                <a:gd name="connsiteY3" fmla="*/ 14119 h 48855"/>
                <a:gd name="connsiteX4" fmla="*/ 96 w 19049"/>
                <a:gd name="connsiteY4" fmla="*/ 37360 h 48855"/>
                <a:gd name="connsiteX5" fmla="*/ 8468 w 19049"/>
                <a:gd name="connsiteY5" fmla="*/ 48856 h 48855"/>
                <a:gd name="connsiteX6" fmla="*/ 18101 w 19049"/>
                <a:gd name="connsiteY6" fmla="*/ 39247 h 48855"/>
                <a:gd name="connsiteX7" fmla="*/ 18089 w 19049"/>
                <a:gd name="connsiteY7" fmla="*/ 38860 h 48855"/>
                <a:gd name="connsiteX8" fmla="*/ 18963 w 19049"/>
                <a:gd name="connsiteY8" fmla="*/ 23116 h 48855"/>
                <a:gd name="connsiteX9" fmla="*/ 18963 w 19049"/>
                <a:gd name="connsiteY9" fmla="*/ 18118 h 48855"/>
                <a:gd name="connsiteX10" fmla="*/ 18963 w 19049"/>
                <a:gd name="connsiteY10" fmla="*/ 11620 h 48855"/>
                <a:gd name="connsiteX11" fmla="*/ 11092 w 19049"/>
                <a:gd name="connsiteY11" fmla="*/ 0 h 48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 h="48855">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w="12483" cap="flat">
              <a:noFill/>
              <a:prstDash val="solid"/>
              <a:miter/>
            </a:ln>
          </p:spPr>
          <p:txBody>
            <a:bodyPr rtlCol="0" anchor="ctr"/>
            <a:lstStyle/>
            <a:p>
              <a:endParaRPr lang="en-US" dirty="0"/>
            </a:p>
          </p:txBody>
        </p:sp>
        <p:sp>
          <p:nvSpPr>
            <p:cNvPr id="1866" name="Freeform: Shape 1865">
              <a:extLst>
                <a:ext uri="{FF2B5EF4-FFF2-40B4-BE49-F238E27FC236}">
                  <a16:creationId xmlns:a16="http://schemas.microsoft.com/office/drawing/2014/main" id="{C2B8CBD9-F596-4618-A631-1EF64ACC5928}"/>
                </a:ext>
              </a:extLst>
            </p:cNvPr>
            <p:cNvSpPr/>
            <p:nvPr/>
          </p:nvSpPr>
          <p:spPr>
            <a:xfrm>
              <a:off x="8433261" y="6000614"/>
              <a:ext cx="18537" cy="21828"/>
            </a:xfrm>
            <a:custGeom>
              <a:avLst/>
              <a:gdLst>
                <a:gd name="connsiteX0" fmla="*/ 12495 w 18537"/>
                <a:gd name="connsiteY0" fmla="*/ 15494 h 21828"/>
                <a:gd name="connsiteX1" fmla="*/ 1187 w 18537"/>
                <a:gd name="connsiteY1" fmla="*/ 15319 h 21828"/>
                <a:gd name="connsiteX2" fmla="*/ 0 w 18537"/>
                <a:gd name="connsiteY2" fmla="*/ 13745 h 21828"/>
                <a:gd name="connsiteX3" fmla="*/ 625 w 18537"/>
                <a:gd name="connsiteY3" fmla="*/ 14619 h 21828"/>
                <a:gd name="connsiteX4" fmla="*/ 2624 w 18537"/>
                <a:gd name="connsiteY4" fmla="*/ 17743 h 21828"/>
                <a:gd name="connsiteX5" fmla="*/ 2624 w 18537"/>
                <a:gd name="connsiteY5" fmla="*/ 17743 h 21828"/>
                <a:gd name="connsiteX6" fmla="*/ 13507 w 18537"/>
                <a:gd name="connsiteY6" fmla="*/ 20804 h 21828"/>
                <a:gd name="connsiteX7" fmla="*/ 15119 w 18537"/>
                <a:gd name="connsiteY7" fmla="*/ 19617 h 21828"/>
                <a:gd name="connsiteX8" fmla="*/ 16618 w 18537"/>
                <a:gd name="connsiteY8" fmla="*/ 4373 h 21828"/>
                <a:gd name="connsiteX9" fmla="*/ 13744 w 18537"/>
                <a:gd name="connsiteY9" fmla="*/ 0 h 21828"/>
                <a:gd name="connsiteX10" fmla="*/ 12495 w 18537"/>
                <a:gd name="connsiteY10" fmla="*/ 15494 h 2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21828">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w="12483" cap="flat">
              <a:noFill/>
              <a:prstDash val="solid"/>
              <a:miter/>
            </a:ln>
          </p:spPr>
          <p:txBody>
            <a:bodyPr rtlCol="0" anchor="ctr"/>
            <a:lstStyle/>
            <a:p>
              <a:endParaRPr lang="en-US" dirty="0"/>
            </a:p>
          </p:txBody>
        </p:sp>
        <p:sp>
          <p:nvSpPr>
            <p:cNvPr id="1867" name="Freeform: Shape 1866">
              <a:extLst>
                <a:ext uri="{FF2B5EF4-FFF2-40B4-BE49-F238E27FC236}">
                  <a16:creationId xmlns:a16="http://schemas.microsoft.com/office/drawing/2014/main" id="{F6DD8943-36E1-44ED-9148-30822907AA4D}"/>
                </a:ext>
              </a:extLst>
            </p:cNvPr>
            <p:cNvSpPr/>
            <p:nvPr/>
          </p:nvSpPr>
          <p:spPr>
            <a:xfrm>
              <a:off x="8398480" y="5946674"/>
              <a:ext cx="50649" cy="72061"/>
            </a:xfrm>
            <a:custGeom>
              <a:avLst/>
              <a:gdLst>
                <a:gd name="connsiteX0" fmla="*/ 15914 w 50649"/>
                <a:gd name="connsiteY0" fmla="*/ 4085 h 72061"/>
                <a:gd name="connsiteX1" fmla="*/ 15914 w 50649"/>
                <a:gd name="connsiteY1" fmla="*/ 4085 h 72061"/>
                <a:gd name="connsiteX2" fmla="*/ 5031 w 50649"/>
                <a:gd name="connsiteY2" fmla="*/ 1024 h 72061"/>
                <a:gd name="connsiteX3" fmla="*/ 3419 w 50649"/>
                <a:gd name="connsiteY3" fmla="*/ 2211 h 72061"/>
                <a:gd name="connsiteX4" fmla="*/ 1920 w 50649"/>
                <a:gd name="connsiteY4" fmla="*/ 17455 h 72061"/>
                <a:gd name="connsiteX5" fmla="*/ 34781 w 50649"/>
                <a:gd name="connsiteY5" fmla="*/ 68059 h 72061"/>
                <a:gd name="connsiteX6" fmla="*/ 45701 w 50649"/>
                <a:gd name="connsiteY6" fmla="*/ 70996 h 72061"/>
                <a:gd name="connsiteX7" fmla="*/ 47275 w 50649"/>
                <a:gd name="connsiteY7" fmla="*/ 69809 h 72061"/>
                <a:gd name="connsiteX8" fmla="*/ 48775 w 50649"/>
                <a:gd name="connsiteY8" fmla="*/ 54690 h 72061"/>
                <a:gd name="connsiteX9" fmla="*/ 44402 w 50649"/>
                <a:gd name="connsiteY9" fmla="*/ 47818 h 72061"/>
                <a:gd name="connsiteX10" fmla="*/ 18163 w 50649"/>
                <a:gd name="connsiteY10" fmla="*/ 7584 h 7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49" h="72061">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w="12483" cap="flat">
              <a:noFill/>
              <a:prstDash val="solid"/>
              <a:miter/>
            </a:ln>
          </p:spPr>
          <p:txBody>
            <a:bodyPr rtlCol="0" anchor="ctr"/>
            <a:lstStyle/>
            <a:p>
              <a:endParaRPr lang="en-US" dirty="0"/>
            </a:p>
          </p:txBody>
        </p:sp>
        <p:sp>
          <p:nvSpPr>
            <p:cNvPr id="1868" name="Freeform: Shape 1867">
              <a:extLst>
                <a:ext uri="{FF2B5EF4-FFF2-40B4-BE49-F238E27FC236}">
                  <a16:creationId xmlns:a16="http://schemas.microsoft.com/office/drawing/2014/main" id="{3459A106-1E1E-458A-BEBC-E87328D14F53}"/>
                </a:ext>
              </a:extLst>
            </p:cNvPr>
            <p:cNvSpPr/>
            <p:nvPr/>
          </p:nvSpPr>
          <p:spPr>
            <a:xfrm>
              <a:off x="8531249" y="6258739"/>
              <a:ext cx="51698" cy="377495"/>
            </a:xfrm>
            <a:custGeom>
              <a:avLst/>
              <a:gdLst>
                <a:gd name="connsiteX0" fmla="*/ 17338 w 51698"/>
                <a:gd name="connsiteY0" fmla="*/ 9518 h 377495"/>
                <a:gd name="connsiteX1" fmla="*/ 17338 w 51698"/>
                <a:gd name="connsiteY1" fmla="*/ 8768 h 377495"/>
                <a:gd name="connsiteX2" fmla="*/ 17338 w 51698"/>
                <a:gd name="connsiteY2" fmla="*/ 6769 h 377495"/>
                <a:gd name="connsiteX3" fmla="*/ 16588 w 51698"/>
                <a:gd name="connsiteY3" fmla="*/ 4895 h 377495"/>
                <a:gd name="connsiteX4" fmla="*/ 8217 w 51698"/>
                <a:gd name="connsiteY4" fmla="*/ 22 h 377495"/>
                <a:gd name="connsiteX5" fmla="*/ 220 w 51698"/>
                <a:gd name="connsiteY5" fmla="*/ 12517 h 377495"/>
                <a:gd name="connsiteX6" fmla="*/ 220 w 51698"/>
                <a:gd name="connsiteY6" fmla="*/ 14266 h 377495"/>
                <a:gd name="connsiteX7" fmla="*/ 220 w 51698"/>
                <a:gd name="connsiteY7" fmla="*/ 18264 h 377495"/>
                <a:gd name="connsiteX8" fmla="*/ 33831 w 51698"/>
                <a:gd name="connsiteY8" fmla="*/ 377496 h 377495"/>
                <a:gd name="connsiteX9" fmla="*/ 41702 w 51698"/>
                <a:gd name="connsiteY9" fmla="*/ 365001 h 377495"/>
                <a:gd name="connsiteX10" fmla="*/ 51686 w 51698"/>
                <a:gd name="connsiteY10" fmla="*/ 374235 h 377495"/>
                <a:gd name="connsiteX11" fmla="*/ 51698 w 51698"/>
                <a:gd name="connsiteY11" fmla="*/ 374622 h 377495"/>
                <a:gd name="connsiteX12" fmla="*/ 50199 w 51698"/>
                <a:gd name="connsiteY12" fmla="*/ 359378 h 3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98" h="377495">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w="12483" cap="flat">
              <a:noFill/>
              <a:prstDash val="solid"/>
              <a:miter/>
            </a:ln>
          </p:spPr>
          <p:txBody>
            <a:bodyPr rtlCol="0" anchor="ctr"/>
            <a:lstStyle/>
            <a:p>
              <a:endParaRPr lang="en-US" dirty="0"/>
            </a:p>
          </p:txBody>
        </p:sp>
        <p:sp>
          <p:nvSpPr>
            <p:cNvPr id="1869" name="Freeform: Shape 1868">
              <a:extLst>
                <a:ext uri="{FF2B5EF4-FFF2-40B4-BE49-F238E27FC236}">
                  <a16:creationId xmlns:a16="http://schemas.microsoft.com/office/drawing/2014/main" id="{12B9ADC0-E9C4-4929-A688-C1E62EABB0D0}"/>
                </a:ext>
              </a:extLst>
            </p:cNvPr>
            <p:cNvSpPr/>
            <p:nvPr/>
          </p:nvSpPr>
          <p:spPr>
            <a:xfrm>
              <a:off x="8564747" y="6624103"/>
              <a:ext cx="40440" cy="249037"/>
            </a:xfrm>
            <a:custGeom>
              <a:avLst/>
              <a:gdLst>
                <a:gd name="connsiteX0" fmla="*/ 39940 w 40440"/>
                <a:gd name="connsiteY0" fmla="*/ 243040 h 249037"/>
                <a:gd name="connsiteX1" fmla="*/ 18824 w 40440"/>
                <a:gd name="connsiteY1" fmla="*/ 17255 h 249037"/>
                <a:gd name="connsiteX2" fmla="*/ 18075 w 40440"/>
                <a:gd name="connsiteY2" fmla="*/ 9634 h 249037"/>
                <a:gd name="connsiteX3" fmla="*/ 8466 w 40440"/>
                <a:gd name="connsiteY3" fmla="*/ 0 h 249037"/>
                <a:gd name="connsiteX4" fmla="*/ 8079 w 40440"/>
                <a:gd name="connsiteY4" fmla="*/ 12 h 249037"/>
                <a:gd name="connsiteX5" fmla="*/ 208 w 40440"/>
                <a:gd name="connsiteY5" fmla="*/ 12507 h 249037"/>
                <a:gd name="connsiteX6" fmla="*/ 22323 w 40440"/>
                <a:gd name="connsiteY6" fmla="*/ 249038 h 249037"/>
                <a:gd name="connsiteX7" fmla="*/ 40440 w 40440"/>
                <a:gd name="connsiteY7" fmla="*/ 249038 h 249037"/>
                <a:gd name="connsiteX8" fmla="*/ 40440 w 40440"/>
                <a:gd name="connsiteY8" fmla="*/ 247538 h 2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40" h="249037">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w="12483" cap="flat">
              <a:noFill/>
              <a:prstDash val="solid"/>
              <a:miter/>
            </a:ln>
          </p:spPr>
          <p:txBody>
            <a:bodyPr rtlCol="0" anchor="ctr"/>
            <a:lstStyle/>
            <a:p>
              <a:endParaRPr lang="en-US" dirty="0"/>
            </a:p>
          </p:txBody>
        </p:sp>
        <p:sp>
          <p:nvSpPr>
            <p:cNvPr id="1870" name="Freeform: Shape 1869">
              <a:extLst>
                <a:ext uri="{FF2B5EF4-FFF2-40B4-BE49-F238E27FC236}">
                  <a16:creationId xmlns:a16="http://schemas.microsoft.com/office/drawing/2014/main" id="{5A2E2854-55E8-40EB-B741-04C370C45D9A}"/>
                </a:ext>
              </a:extLst>
            </p:cNvPr>
            <p:cNvSpPr/>
            <p:nvPr/>
          </p:nvSpPr>
          <p:spPr>
            <a:xfrm>
              <a:off x="10514858" y="1137678"/>
              <a:ext cx="19540" cy="145067"/>
            </a:xfrm>
            <a:custGeom>
              <a:avLst/>
              <a:gdLst>
                <a:gd name="connsiteX0" fmla="*/ 9125 w 19540"/>
                <a:gd name="connsiteY0" fmla="*/ 133947 h 145067"/>
                <a:gd name="connsiteX1" fmla="*/ 17872 w 19540"/>
                <a:gd name="connsiteY1" fmla="*/ 145067 h 145067"/>
                <a:gd name="connsiteX2" fmla="*/ 17872 w 19540"/>
                <a:gd name="connsiteY2" fmla="*/ 138570 h 145067"/>
                <a:gd name="connsiteX3" fmla="*/ 19496 w 19540"/>
                <a:gd name="connsiteY3" fmla="*/ 18368 h 145067"/>
                <a:gd name="connsiteX4" fmla="*/ 19496 w 19540"/>
                <a:gd name="connsiteY4" fmla="*/ 10996 h 145067"/>
                <a:gd name="connsiteX5" fmla="*/ 10625 w 19540"/>
                <a:gd name="connsiteY5" fmla="*/ 0 h 145067"/>
                <a:gd name="connsiteX6" fmla="*/ 1504 w 19540"/>
                <a:gd name="connsiteY6" fmla="*/ 10565 h 145067"/>
                <a:gd name="connsiteX7" fmla="*/ 1504 w 19540"/>
                <a:gd name="connsiteY7" fmla="*/ 10621 h 145067"/>
                <a:gd name="connsiteX8" fmla="*/ 4 w 19540"/>
                <a:gd name="connsiteY8" fmla="*/ 144193 h 145067"/>
                <a:gd name="connsiteX9" fmla="*/ 9125 w 19540"/>
                <a:gd name="connsiteY9" fmla="*/ 133947 h 14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0" h="145067">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w="12483" cap="flat">
              <a:noFill/>
              <a:prstDash val="solid"/>
              <a:miter/>
            </a:ln>
          </p:spPr>
          <p:txBody>
            <a:bodyPr rtlCol="0" anchor="ctr"/>
            <a:lstStyle/>
            <a:p>
              <a:endParaRPr lang="en-US" dirty="0"/>
            </a:p>
          </p:txBody>
        </p:sp>
        <p:sp>
          <p:nvSpPr>
            <p:cNvPr id="1871" name="Freeform: Shape 1870">
              <a:extLst>
                <a:ext uri="{FF2B5EF4-FFF2-40B4-BE49-F238E27FC236}">
                  <a16:creationId xmlns:a16="http://schemas.microsoft.com/office/drawing/2014/main" id="{D44CB606-A819-494B-9E64-652038B720C7}"/>
                </a:ext>
              </a:extLst>
            </p:cNvPr>
            <p:cNvSpPr/>
            <p:nvPr/>
          </p:nvSpPr>
          <p:spPr>
            <a:xfrm>
              <a:off x="10509239" y="1271375"/>
              <a:ext cx="23287" cy="420082"/>
            </a:xfrm>
            <a:custGeom>
              <a:avLst/>
              <a:gdLst>
                <a:gd name="connsiteX0" fmla="*/ 1749 w 23287"/>
                <a:gd name="connsiteY0" fmla="*/ 415084 h 420082"/>
                <a:gd name="connsiteX1" fmla="*/ 1749 w 23287"/>
                <a:gd name="connsiteY1" fmla="*/ 415084 h 420082"/>
                <a:gd name="connsiteX2" fmla="*/ 2874 w 23287"/>
                <a:gd name="connsiteY2" fmla="*/ 416959 h 420082"/>
                <a:gd name="connsiteX3" fmla="*/ 8871 w 23287"/>
                <a:gd name="connsiteY3" fmla="*/ 420082 h 420082"/>
                <a:gd name="connsiteX4" fmla="*/ 17992 w 23287"/>
                <a:gd name="connsiteY4" fmla="*/ 409337 h 420082"/>
                <a:gd name="connsiteX5" fmla="*/ 17992 w 23287"/>
                <a:gd name="connsiteY5" fmla="*/ 404339 h 420082"/>
                <a:gd name="connsiteX6" fmla="*/ 23240 w 23287"/>
                <a:gd name="connsiteY6" fmla="*/ 11121 h 420082"/>
                <a:gd name="connsiteX7" fmla="*/ 14494 w 23287"/>
                <a:gd name="connsiteY7" fmla="*/ 0 h 420082"/>
                <a:gd name="connsiteX8" fmla="*/ 5373 w 23287"/>
                <a:gd name="connsiteY8" fmla="*/ 10746 h 420082"/>
                <a:gd name="connsiteX9" fmla="*/ 0 w 23287"/>
                <a:gd name="connsiteY9" fmla="*/ 409087 h 420082"/>
                <a:gd name="connsiteX10" fmla="*/ 0 w 23287"/>
                <a:gd name="connsiteY10" fmla="*/ 409087 h 420082"/>
                <a:gd name="connsiteX11" fmla="*/ 0 w 23287"/>
                <a:gd name="connsiteY11" fmla="*/ 410961 h 420082"/>
                <a:gd name="connsiteX12" fmla="*/ 1749 w 23287"/>
                <a:gd name="connsiteY12" fmla="*/ 415084 h 42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287" h="420082">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w="12483" cap="flat">
              <a:noFill/>
              <a:prstDash val="solid"/>
              <a:miter/>
            </a:ln>
          </p:spPr>
          <p:txBody>
            <a:bodyPr rtlCol="0" anchor="ctr"/>
            <a:lstStyle/>
            <a:p>
              <a:endParaRPr lang="en-US" dirty="0"/>
            </a:p>
          </p:txBody>
        </p:sp>
        <p:sp>
          <p:nvSpPr>
            <p:cNvPr id="1872" name="Freeform: Shape 1871">
              <a:extLst>
                <a:ext uri="{FF2B5EF4-FFF2-40B4-BE49-F238E27FC236}">
                  <a16:creationId xmlns:a16="http://schemas.microsoft.com/office/drawing/2014/main" id="{E96B53DB-EE00-4712-97C8-43F7AD8C9CD7}"/>
                </a:ext>
              </a:extLst>
            </p:cNvPr>
            <p:cNvSpPr/>
            <p:nvPr/>
          </p:nvSpPr>
          <p:spPr>
            <a:xfrm>
              <a:off x="10190880" y="1288861"/>
              <a:ext cx="18241" cy="144948"/>
            </a:xfrm>
            <a:custGeom>
              <a:avLst/>
              <a:gdLst>
                <a:gd name="connsiteX0" fmla="*/ 9118 w 18241"/>
                <a:gd name="connsiteY0" fmla="*/ 134078 h 144948"/>
                <a:gd name="connsiteX1" fmla="*/ 18114 w 18241"/>
                <a:gd name="connsiteY1" fmla="*/ 144949 h 144948"/>
                <a:gd name="connsiteX2" fmla="*/ 18114 w 18241"/>
                <a:gd name="connsiteY2" fmla="*/ 10627 h 144948"/>
                <a:gd name="connsiteX3" fmla="*/ 10617 w 18241"/>
                <a:gd name="connsiteY3" fmla="*/ 126 h 144948"/>
                <a:gd name="connsiteX4" fmla="*/ 122 w 18241"/>
                <a:gd name="connsiteY4" fmla="*/ 7618 h 144948"/>
                <a:gd name="connsiteX5" fmla="*/ 122 w 18241"/>
                <a:gd name="connsiteY5" fmla="*/ 10627 h 144948"/>
                <a:gd name="connsiteX6" fmla="*/ 122 w 18241"/>
                <a:gd name="connsiteY6" fmla="*/ 144949 h 144948"/>
                <a:gd name="connsiteX7" fmla="*/ 9118 w 18241"/>
                <a:gd name="connsiteY7" fmla="*/ 134078 h 14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41" h="144948">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w="12483" cap="flat">
              <a:noFill/>
              <a:prstDash val="solid"/>
              <a:miter/>
            </a:ln>
          </p:spPr>
          <p:txBody>
            <a:bodyPr rtlCol="0" anchor="ctr"/>
            <a:lstStyle/>
            <a:p>
              <a:endParaRPr lang="en-US" dirty="0"/>
            </a:p>
          </p:txBody>
        </p:sp>
        <p:sp>
          <p:nvSpPr>
            <p:cNvPr id="1873" name="Freeform: Shape 1872">
              <a:extLst>
                <a:ext uri="{FF2B5EF4-FFF2-40B4-BE49-F238E27FC236}">
                  <a16:creationId xmlns:a16="http://schemas.microsoft.com/office/drawing/2014/main" id="{8805E0D8-4946-43E1-9427-F4BB12356FD5}"/>
                </a:ext>
              </a:extLst>
            </p:cNvPr>
            <p:cNvSpPr/>
            <p:nvPr/>
          </p:nvSpPr>
          <p:spPr>
            <a:xfrm>
              <a:off x="8963781" y="4793845"/>
              <a:ext cx="18842" cy="24115"/>
            </a:xfrm>
            <a:custGeom>
              <a:avLst/>
              <a:gdLst>
                <a:gd name="connsiteX0" fmla="*/ 9622 w 18842"/>
                <a:gd name="connsiteY0" fmla="*/ 11620 h 24115"/>
                <a:gd name="connsiteX1" fmla="*/ 1 w 18842"/>
                <a:gd name="connsiteY1" fmla="*/ 1749 h 24115"/>
                <a:gd name="connsiteX2" fmla="*/ 1 w 18842"/>
                <a:gd name="connsiteY2" fmla="*/ 1624 h 24115"/>
                <a:gd name="connsiteX3" fmla="*/ 751 w 18842"/>
                <a:gd name="connsiteY3" fmla="*/ 14119 h 24115"/>
                <a:gd name="connsiteX4" fmla="*/ 10247 w 18842"/>
                <a:gd name="connsiteY4" fmla="*/ 24115 h 24115"/>
                <a:gd name="connsiteX5" fmla="*/ 10371 w 18842"/>
                <a:gd name="connsiteY5" fmla="*/ 24115 h 24115"/>
                <a:gd name="connsiteX6" fmla="*/ 18743 w 18842"/>
                <a:gd name="connsiteY6" fmla="*/ 12495 h 24115"/>
                <a:gd name="connsiteX7" fmla="*/ 17868 w 18842"/>
                <a:gd name="connsiteY7" fmla="*/ 0 h 24115"/>
                <a:gd name="connsiteX8" fmla="*/ 9622 w 18842"/>
                <a:gd name="connsiteY8" fmla="*/ 11620 h 2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42" h="24115">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w="12483" cap="flat">
              <a:noFill/>
              <a:prstDash val="solid"/>
              <a:miter/>
            </a:ln>
          </p:spPr>
          <p:txBody>
            <a:bodyPr rtlCol="0" anchor="ctr"/>
            <a:lstStyle/>
            <a:p>
              <a:endParaRPr lang="en-US" dirty="0"/>
            </a:p>
          </p:txBody>
        </p:sp>
        <p:sp>
          <p:nvSpPr>
            <p:cNvPr id="1874" name="Freeform: Shape 1873">
              <a:extLst>
                <a:ext uri="{FF2B5EF4-FFF2-40B4-BE49-F238E27FC236}">
                  <a16:creationId xmlns:a16="http://schemas.microsoft.com/office/drawing/2014/main" id="{DCBC8A39-A578-45C1-9444-3455BA8A0D95}"/>
                </a:ext>
              </a:extLst>
            </p:cNvPr>
            <p:cNvSpPr/>
            <p:nvPr/>
          </p:nvSpPr>
          <p:spPr>
            <a:xfrm>
              <a:off x="8960409" y="4742865"/>
              <a:ext cx="20717" cy="63100"/>
            </a:xfrm>
            <a:custGeom>
              <a:avLst/>
              <a:gdLst>
                <a:gd name="connsiteX0" fmla="*/ 9746 w 20717"/>
                <a:gd name="connsiteY0" fmla="*/ 11621 h 63100"/>
                <a:gd name="connsiteX1" fmla="*/ 0 w 20717"/>
                <a:gd name="connsiteY1" fmla="*/ 1875 h 63100"/>
                <a:gd name="connsiteX2" fmla="*/ 0 w 20717"/>
                <a:gd name="connsiteY2" fmla="*/ 1624 h 63100"/>
                <a:gd name="connsiteX3" fmla="*/ 1999 w 20717"/>
                <a:gd name="connsiteY3" fmla="*/ 32737 h 63100"/>
                <a:gd name="connsiteX4" fmla="*/ 1999 w 20717"/>
                <a:gd name="connsiteY4" fmla="*/ 35236 h 63100"/>
                <a:gd name="connsiteX5" fmla="*/ 1999 w 20717"/>
                <a:gd name="connsiteY5" fmla="*/ 41733 h 63100"/>
                <a:gd name="connsiteX6" fmla="*/ 2749 w 20717"/>
                <a:gd name="connsiteY6" fmla="*/ 53104 h 63100"/>
                <a:gd name="connsiteX7" fmla="*/ 12244 w 20717"/>
                <a:gd name="connsiteY7" fmla="*/ 63100 h 63100"/>
                <a:gd name="connsiteX8" fmla="*/ 12370 w 20717"/>
                <a:gd name="connsiteY8" fmla="*/ 63100 h 63100"/>
                <a:gd name="connsiteX9" fmla="*/ 20616 w 20717"/>
                <a:gd name="connsiteY9" fmla="*/ 51479 h 63100"/>
                <a:gd name="connsiteX10" fmla="*/ 17367 w 20717"/>
                <a:gd name="connsiteY10" fmla="*/ 0 h 63100"/>
                <a:gd name="connsiteX11" fmla="*/ 9746 w 20717"/>
                <a:gd name="connsiteY11" fmla="*/ 11621 h 6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17" h="6310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w="12483" cap="flat">
              <a:noFill/>
              <a:prstDash val="solid"/>
              <a:miter/>
            </a:ln>
          </p:spPr>
          <p:txBody>
            <a:bodyPr rtlCol="0" anchor="ctr"/>
            <a:lstStyle/>
            <a:p>
              <a:endParaRPr lang="en-US" dirty="0"/>
            </a:p>
          </p:txBody>
        </p:sp>
        <p:sp>
          <p:nvSpPr>
            <p:cNvPr id="1875" name="Freeform: Shape 1874">
              <a:extLst>
                <a:ext uri="{FF2B5EF4-FFF2-40B4-BE49-F238E27FC236}">
                  <a16:creationId xmlns:a16="http://schemas.microsoft.com/office/drawing/2014/main" id="{B822C81B-EEF6-46C1-9EE5-6CD0FBAD3429}"/>
                </a:ext>
              </a:extLst>
            </p:cNvPr>
            <p:cNvSpPr/>
            <p:nvPr/>
          </p:nvSpPr>
          <p:spPr>
            <a:xfrm>
              <a:off x="11701224" y="1914367"/>
              <a:ext cx="132494" cy="81344"/>
            </a:xfrm>
            <a:custGeom>
              <a:avLst/>
              <a:gdLst>
                <a:gd name="connsiteX0" fmla="*/ 0 w 132494"/>
                <a:gd name="connsiteY0" fmla="*/ 61352 h 81344"/>
                <a:gd name="connsiteX1" fmla="*/ 11145 w 132494"/>
                <a:gd name="connsiteY1" fmla="*/ 65350 h 81344"/>
                <a:gd name="connsiteX2" fmla="*/ 11745 w 132494"/>
                <a:gd name="connsiteY2" fmla="*/ 67100 h 81344"/>
                <a:gd name="connsiteX3" fmla="*/ 6997 w 132494"/>
                <a:gd name="connsiteY3" fmla="*/ 81344 h 81344"/>
                <a:gd name="connsiteX4" fmla="*/ 126945 w 132494"/>
                <a:gd name="connsiteY4" fmla="*/ 20743 h 81344"/>
                <a:gd name="connsiteX5" fmla="*/ 131693 w 132494"/>
                <a:gd name="connsiteY5" fmla="*/ 6499 h 81344"/>
                <a:gd name="connsiteX6" fmla="*/ 121435 w 132494"/>
                <a:gd name="connsiteY6" fmla="*/ 239 h 81344"/>
                <a:gd name="connsiteX7" fmla="*/ 119948 w 132494"/>
                <a:gd name="connsiteY7" fmla="*/ 751 h 81344"/>
                <a:gd name="connsiteX8" fmla="*/ 114950 w 132494"/>
                <a:gd name="connsiteY8" fmla="*/ 3250 h 81344"/>
                <a:gd name="connsiteX9" fmla="*/ 3873 w 132494"/>
                <a:gd name="connsiteY9" fmla="*/ 59353 h 81344"/>
                <a:gd name="connsiteX10" fmla="*/ 500 w 132494"/>
                <a:gd name="connsiteY10" fmla="*/ 61102 h 8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4" h="81344">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w="12483" cap="flat">
              <a:noFill/>
              <a:prstDash val="solid"/>
              <a:miter/>
            </a:ln>
          </p:spPr>
          <p:txBody>
            <a:bodyPr rtlCol="0" anchor="ctr"/>
            <a:lstStyle/>
            <a:p>
              <a:endParaRPr lang="en-US" dirty="0"/>
            </a:p>
          </p:txBody>
        </p:sp>
        <p:sp>
          <p:nvSpPr>
            <p:cNvPr id="1876" name="Freeform: Shape 1875">
              <a:extLst>
                <a:ext uri="{FF2B5EF4-FFF2-40B4-BE49-F238E27FC236}">
                  <a16:creationId xmlns:a16="http://schemas.microsoft.com/office/drawing/2014/main" id="{810D4510-2534-40EB-A102-EB042E8BE744}"/>
                </a:ext>
              </a:extLst>
            </p:cNvPr>
            <p:cNvSpPr/>
            <p:nvPr/>
          </p:nvSpPr>
          <p:spPr>
            <a:xfrm>
              <a:off x="11531029" y="1975040"/>
              <a:ext cx="182551" cy="104452"/>
            </a:xfrm>
            <a:custGeom>
              <a:avLst/>
              <a:gdLst>
                <a:gd name="connsiteX0" fmla="*/ 10014 w 182551"/>
                <a:gd name="connsiteY0" fmla="*/ 81522 h 104452"/>
                <a:gd name="connsiteX1" fmla="*/ 5641 w 182551"/>
                <a:gd name="connsiteY1" fmla="*/ 83771 h 104452"/>
                <a:gd name="connsiteX2" fmla="*/ 768 w 182551"/>
                <a:gd name="connsiteY2" fmla="*/ 97890 h 104452"/>
                <a:gd name="connsiteX3" fmla="*/ 11426 w 182551"/>
                <a:gd name="connsiteY3" fmla="*/ 104175 h 104452"/>
                <a:gd name="connsiteX4" fmla="*/ 12638 w 182551"/>
                <a:gd name="connsiteY4" fmla="*/ 103763 h 104452"/>
                <a:gd name="connsiteX5" fmla="*/ 177192 w 182551"/>
                <a:gd name="connsiteY5" fmla="*/ 20671 h 104452"/>
                <a:gd name="connsiteX6" fmla="*/ 181940 w 182551"/>
                <a:gd name="connsiteY6" fmla="*/ 6552 h 104452"/>
                <a:gd name="connsiteX7" fmla="*/ 171944 w 182551"/>
                <a:gd name="connsiteY7" fmla="*/ 204 h 104452"/>
                <a:gd name="connsiteX8" fmla="*/ 170195 w 182551"/>
                <a:gd name="connsiteY8" fmla="*/ 804 h 104452"/>
                <a:gd name="connsiteX9" fmla="*/ 10639 w 182551"/>
                <a:gd name="connsiteY9" fmla="*/ 81522 h 10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51" h="104452">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w="12483" cap="flat">
              <a:noFill/>
              <a:prstDash val="solid"/>
              <a:miter/>
            </a:ln>
          </p:spPr>
          <p:txBody>
            <a:bodyPr rtlCol="0" anchor="ctr"/>
            <a:lstStyle/>
            <a:p>
              <a:endParaRPr lang="en-US" dirty="0"/>
            </a:p>
          </p:txBody>
        </p:sp>
        <p:sp>
          <p:nvSpPr>
            <p:cNvPr id="1877" name="Freeform: Shape 1876">
              <a:extLst>
                <a:ext uri="{FF2B5EF4-FFF2-40B4-BE49-F238E27FC236}">
                  <a16:creationId xmlns:a16="http://schemas.microsoft.com/office/drawing/2014/main" id="{72F35BFA-18CF-4440-9232-794866D63B6F}"/>
                </a:ext>
              </a:extLst>
            </p:cNvPr>
            <p:cNvSpPr/>
            <p:nvPr/>
          </p:nvSpPr>
          <p:spPr>
            <a:xfrm>
              <a:off x="11291651" y="2046722"/>
              <a:ext cx="212164" cy="121045"/>
            </a:xfrm>
            <a:custGeom>
              <a:avLst/>
              <a:gdLst>
                <a:gd name="connsiteX0" fmla="*/ 211534 w 212164"/>
                <a:gd name="connsiteY0" fmla="*/ 6091 h 121045"/>
                <a:gd name="connsiteX1" fmla="*/ 207785 w 212164"/>
                <a:gd name="connsiteY1" fmla="*/ 1093 h 121045"/>
                <a:gd name="connsiteX2" fmla="*/ 206161 w 212164"/>
                <a:gd name="connsiteY2" fmla="*/ 94 h 121045"/>
                <a:gd name="connsiteX3" fmla="*/ 204537 w 212164"/>
                <a:gd name="connsiteY3" fmla="*/ 94 h 121045"/>
                <a:gd name="connsiteX4" fmla="*/ 202788 w 212164"/>
                <a:gd name="connsiteY4" fmla="*/ 94 h 121045"/>
                <a:gd name="connsiteX5" fmla="*/ 201038 w 212164"/>
                <a:gd name="connsiteY5" fmla="*/ 94 h 121045"/>
                <a:gd name="connsiteX6" fmla="*/ 199789 w 212164"/>
                <a:gd name="connsiteY6" fmla="*/ 94 h 121045"/>
                <a:gd name="connsiteX7" fmla="*/ 1874 w 212164"/>
                <a:gd name="connsiteY7" fmla="*/ 100054 h 121045"/>
                <a:gd name="connsiteX8" fmla="*/ 0 w 212164"/>
                <a:gd name="connsiteY8" fmla="*/ 101054 h 121045"/>
                <a:gd name="connsiteX9" fmla="*/ 11232 w 212164"/>
                <a:gd name="connsiteY9" fmla="*/ 105314 h 121045"/>
                <a:gd name="connsiteX10" fmla="*/ 11745 w 212164"/>
                <a:gd name="connsiteY10" fmla="*/ 106801 h 121045"/>
                <a:gd name="connsiteX11" fmla="*/ 6872 w 212164"/>
                <a:gd name="connsiteY11" fmla="*/ 121045 h 121045"/>
                <a:gd name="connsiteX12" fmla="*/ 201538 w 212164"/>
                <a:gd name="connsiteY12" fmla="*/ 22335 h 121045"/>
                <a:gd name="connsiteX13" fmla="*/ 206661 w 212164"/>
                <a:gd name="connsiteY13" fmla="*/ 19836 h 121045"/>
                <a:gd name="connsiteX14" fmla="*/ 211534 w 212164"/>
                <a:gd name="connsiteY14" fmla="*/ 6091 h 12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164" h="121045">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w="12483" cap="flat">
              <a:noFill/>
              <a:prstDash val="solid"/>
              <a:miter/>
            </a:ln>
          </p:spPr>
          <p:txBody>
            <a:bodyPr rtlCol="0" anchor="ctr"/>
            <a:lstStyle/>
            <a:p>
              <a:endParaRPr lang="en-US" dirty="0"/>
            </a:p>
          </p:txBody>
        </p:sp>
        <p:sp>
          <p:nvSpPr>
            <p:cNvPr id="1878" name="Freeform: Shape 1877">
              <a:extLst>
                <a:ext uri="{FF2B5EF4-FFF2-40B4-BE49-F238E27FC236}">
                  <a16:creationId xmlns:a16="http://schemas.microsoft.com/office/drawing/2014/main" id="{254A732D-2E34-4049-B949-518AC14EB590}"/>
                </a:ext>
              </a:extLst>
            </p:cNvPr>
            <p:cNvSpPr/>
            <p:nvPr/>
          </p:nvSpPr>
          <p:spPr>
            <a:xfrm>
              <a:off x="11274732" y="2146899"/>
              <a:ext cx="29286" cy="27170"/>
            </a:xfrm>
            <a:custGeom>
              <a:avLst/>
              <a:gdLst>
                <a:gd name="connsiteX0" fmla="*/ 28664 w 29286"/>
                <a:gd name="connsiteY0" fmla="*/ 6499 h 27170"/>
                <a:gd name="connsiteX1" fmla="*/ 18406 w 29286"/>
                <a:gd name="connsiteY1" fmla="*/ 239 h 27170"/>
                <a:gd name="connsiteX2" fmla="*/ 16920 w 29286"/>
                <a:gd name="connsiteY2" fmla="*/ 751 h 27170"/>
                <a:gd name="connsiteX3" fmla="*/ 5549 w 29286"/>
                <a:gd name="connsiteY3" fmla="*/ 6374 h 27170"/>
                <a:gd name="connsiteX4" fmla="*/ 801 w 29286"/>
                <a:gd name="connsiteY4" fmla="*/ 20618 h 27170"/>
                <a:gd name="connsiteX5" fmla="*/ 10797 w 29286"/>
                <a:gd name="connsiteY5" fmla="*/ 26966 h 27170"/>
                <a:gd name="connsiteX6" fmla="*/ 12546 w 29286"/>
                <a:gd name="connsiteY6" fmla="*/ 26366 h 27170"/>
                <a:gd name="connsiteX7" fmla="*/ 23791 w 29286"/>
                <a:gd name="connsiteY7" fmla="*/ 20743 h 27170"/>
                <a:gd name="connsiteX8" fmla="*/ 28664 w 29286"/>
                <a:gd name="connsiteY8" fmla="*/ 6499 h 2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286" h="2717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w="12483" cap="flat">
              <a:noFill/>
              <a:prstDash val="solid"/>
              <a:miter/>
            </a:ln>
          </p:spPr>
          <p:txBody>
            <a:bodyPr rtlCol="0" anchor="ctr"/>
            <a:lstStyle/>
            <a:p>
              <a:endParaRPr lang="en-US" dirty="0"/>
            </a:p>
          </p:txBody>
        </p:sp>
        <p:sp>
          <p:nvSpPr>
            <p:cNvPr id="1879" name="Freeform: Shape 1878">
              <a:extLst>
                <a:ext uri="{FF2B5EF4-FFF2-40B4-BE49-F238E27FC236}">
                  <a16:creationId xmlns:a16="http://schemas.microsoft.com/office/drawing/2014/main" id="{861BCB1D-435A-4FAB-A9AB-7BB79011E768}"/>
                </a:ext>
              </a:extLst>
            </p:cNvPr>
            <p:cNvSpPr/>
            <p:nvPr/>
          </p:nvSpPr>
          <p:spPr>
            <a:xfrm>
              <a:off x="8980650" y="4200123"/>
              <a:ext cx="412603" cy="233741"/>
            </a:xfrm>
            <a:custGeom>
              <a:avLst/>
              <a:gdLst>
                <a:gd name="connsiteX0" fmla="*/ 411697 w 412603"/>
                <a:gd name="connsiteY0" fmla="*/ 5582 h 233741"/>
                <a:gd name="connsiteX1" fmla="*/ 409823 w 412603"/>
                <a:gd name="connsiteY1" fmla="*/ 2458 h 233741"/>
                <a:gd name="connsiteX2" fmla="*/ 408198 w 412603"/>
                <a:gd name="connsiteY2" fmla="*/ 959 h 233741"/>
                <a:gd name="connsiteX3" fmla="*/ 406949 w 412603"/>
                <a:gd name="connsiteY3" fmla="*/ 84 h 233741"/>
                <a:gd name="connsiteX4" fmla="*/ 405075 w 412603"/>
                <a:gd name="connsiteY4" fmla="*/ 84 h 233741"/>
                <a:gd name="connsiteX5" fmla="*/ 403575 w 412603"/>
                <a:gd name="connsiteY5" fmla="*/ 84 h 233741"/>
                <a:gd name="connsiteX6" fmla="*/ 401951 w 412603"/>
                <a:gd name="connsiteY6" fmla="*/ 84 h 233741"/>
                <a:gd name="connsiteX7" fmla="*/ 400202 w 412603"/>
                <a:gd name="connsiteY7" fmla="*/ 84 h 233741"/>
                <a:gd name="connsiteX8" fmla="*/ 400202 w 412603"/>
                <a:gd name="connsiteY8" fmla="*/ 84 h 233741"/>
                <a:gd name="connsiteX9" fmla="*/ 5997 w 412603"/>
                <a:gd name="connsiteY9" fmla="*/ 210625 h 233741"/>
                <a:gd name="connsiteX10" fmla="*/ 0 w 412603"/>
                <a:gd name="connsiteY10" fmla="*/ 213874 h 233741"/>
                <a:gd name="connsiteX11" fmla="*/ 11320 w 412603"/>
                <a:gd name="connsiteY11" fmla="*/ 217885 h 233741"/>
                <a:gd name="connsiteX12" fmla="*/ 11870 w 412603"/>
                <a:gd name="connsiteY12" fmla="*/ 219372 h 233741"/>
                <a:gd name="connsiteX13" fmla="*/ 7247 w 412603"/>
                <a:gd name="connsiteY13" fmla="*/ 233741 h 233741"/>
                <a:gd name="connsiteX14" fmla="*/ 401576 w 412603"/>
                <a:gd name="connsiteY14" fmla="*/ 23075 h 233741"/>
                <a:gd name="connsiteX15" fmla="*/ 407449 w 412603"/>
                <a:gd name="connsiteY15" fmla="*/ 19827 h 233741"/>
                <a:gd name="connsiteX16" fmla="*/ 411697 w 412603"/>
                <a:gd name="connsiteY16" fmla="*/ 5582 h 23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603" h="233741">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w="12483" cap="flat">
              <a:noFill/>
              <a:prstDash val="solid"/>
              <a:miter/>
            </a:ln>
          </p:spPr>
          <p:txBody>
            <a:bodyPr rtlCol="0" anchor="ctr"/>
            <a:lstStyle/>
            <a:p>
              <a:endParaRPr lang="en-US" dirty="0"/>
            </a:p>
          </p:txBody>
        </p:sp>
        <p:sp>
          <p:nvSpPr>
            <p:cNvPr id="1880" name="Freeform: Shape 1879">
              <a:extLst>
                <a:ext uri="{FF2B5EF4-FFF2-40B4-BE49-F238E27FC236}">
                  <a16:creationId xmlns:a16="http://schemas.microsoft.com/office/drawing/2014/main" id="{6209E6B7-6E20-4AC1-803F-DCDE5D7B11E6}"/>
                </a:ext>
              </a:extLst>
            </p:cNvPr>
            <p:cNvSpPr/>
            <p:nvPr/>
          </p:nvSpPr>
          <p:spPr>
            <a:xfrm>
              <a:off x="8955036" y="4412913"/>
              <a:ext cx="37812" cy="32310"/>
            </a:xfrm>
            <a:custGeom>
              <a:avLst/>
              <a:gdLst>
                <a:gd name="connsiteX0" fmla="*/ 12370 w 37812"/>
                <a:gd name="connsiteY0" fmla="*/ 31447 h 32310"/>
                <a:gd name="connsiteX1" fmla="*/ 32486 w 37812"/>
                <a:gd name="connsiteY1" fmla="*/ 20701 h 32310"/>
                <a:gd name="connsiteX2" fmla="*/ 37109 w 37812"/>
                <a:gd name="connsiteY2" fmla="*/ 6332 h 32310"/>
                <a:gd name="connsiteX3" fmla="*/ 26726 w 37812"/>
                <a:gd name="connsiteY3" fmla="*/ 284 h 32310"/>
                <a:gd name="connsiteX4" fmla="*/ 25239 w 37812"/>
                <a:gd name="connsiteY4" fmla="*/ 834 h 32310"/>
                <a:gd name="connsiteX5" fmla="*/ 14119 w 37812"/>
                <a:gd name="connsiteY5" fmla="*/ 6831 h 32310"/>
                <a:gd name="connsiteX6" fmla="*/ 11120 w 37812"/>
                <a:gd name="connsiteY6" fmla="*/ 8331 h 32310"/>
                <a:gd name="connsiteX7" fmla="*/ 5123 w 37812"/>
                <a:gd name="connsiteY7" fmla="*/ 11580 h 32310"/>
                <a:gd name="connsiteX8" fmla="*/ 0 w 37812"/>
                <a:gd name="connsiteY8" fmla="*/ 20076 h 32310"/>
                <a:gd name="connsiteX9" fmla="*/ 3998 w 37812"/>
                <a:gd name="connsiteY9" fmla="*/ 28073 h 32310"/>
                <a:gd name="connsiteX10" fmla="*/ 3998 w 37812"/>
                <a:gd name="connsiteY10" fmla="*/ 30572 h 32310"/>
                <a:gd name="connsiteX11" fmla="*/ 12370 w 37812"/>
                <a:gd name="connsiteY11" fmla="*/ 31447 h 3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12" h="3231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w="12483" cap="flat">
              <a:noFill/>
              <a:prstDash val="solid"/>
              <a:miter/>
            </a:ln>
          </p:spPr>
          <p:txBody>
            <a:bodyPr rtlCol="0" anchor="ctr"/>
            <a:lstStyle/>
            <a:p>
              <a:endParaRPr lang="en-US" dirty="0"/>
            </a:p>
          </p:txBody>
        </p:sp>
        <p:sp>
          <p:nvSpPr>
            <p:cNvPr id="1881" name="Freeform: Shape 1880">
              <a:extLst>
                <a:ext uri="{FF2B5EF4-FFF2-40B4-BE49-F238E27FC236}">
                  <a16:creationId xmlns:a16="http://schemas.microsoft.com/office/drawing/2014/main" id="{C42E5A2F-31B2-4A39-A6CA-DF2E5A6DA4B9}"/>
                </a:ext>
              </a:extLst>
            </p:cNvPr>
            <p:cNvSpPr/>
            <p:nvPr/>
          </p:nvSpPr>
          <p:spPr>
            <a:xfrm>
              <a:off x="9598133" y="6401829"/>
              <a:ext cx="97995" cy="132197"/>
            </a:xfrm>
            <a:custGeom>
              <a:avLst/>
              <a:gdLst>
                <a:gd name="connsiteX0" fmla="*/ 15743 w 97995"/>
                <a:gd name="connsiteY0" fmla="*/ 2999 h 132197"/>
                <a:gd name="connsiteX1" fmla="*/ 13619 w 97995"/>
                <a:gd name="connsiteY1" fmla="*/ 0 h 132197"/>
                <a:gd name="connsiteX2" fmla="*/ 13619 w 97995"/>
                <a:gd name="connsiteY2" fmla="*/ 0 h 132197"/>
                <a:gd name="connsiteX3" fmla="*/ 12495 w 97995"/>
                <a:gd name="connsiteY3" fmla="*/ 15244 h 132197"/>
                <a:gd name="connsiteX4" fmla="*/ 1187 w 97995"/>
                <a:gd name="connsiteY4" fmla="*/ 15344 h 132197"/>
                <a:gd name="connsiteX5" fmla="*/ 0 w 97995"/>
                <a:gd name="connsiteY5" fmla="*/ 13869 h 132197"/>
                <a:gd name="connsiteX6" fmla="*/ 81590 w 97995"/>
                <a:gd name="connsiteY6" fmla="*/ 131573 h 132197"/>
                <a:gd name="connsiteX7" fmla="*/ 81590 w 97995"/>
                <a:gd name="connsiteY7" fmla="*/ 132197 h 132197"/>
                <a:gd name="connsiteX8" fmla="*/ 81590 w 97995"/>
                <a:gd name="connsiteY8" fmla="*/ 127949 h 132197"/>
                <a:gd name="connsiteX9" fmla="*/ 90211 w 97995"/>
                <a:gd name="connsiteY9" fmla="*/ 116703 h 132197"/>
                <a:gd name="connsiteX10" fmla="*/ 97958 w 97995"/>
                <a:gd name="connsiteY10" fmla="*/ 121826 h 132197"/>
                <a:gd name="connsiteX11" fmla="*/ 97958 w 97995"/>
                <a:gd name="connsiteY11" fmla="*/ 120577 h 13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995" h="132197">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w="12483" cap="flat">
              <a:noFill/>
              <a:prstDash val="solid"/>
              <a:miter/>
            </a:ln>
          </p:spPr>
          <p:txBody>
            <a:bodyPr rtlCol="0" anchor="ctr"/>
            <a:lstStyle/>
            <a:p>
              <a:endParaRPr lang="en-US" dirty="0"/>
            </a:p>
          </p:txBody>
        </p:sp>
        <p:sp>
          <p:nvSpPr>
            <p:cNvPr id="1882" name="Freeform: Shape 1881">
              <a:extLst>
                <a:ext uri="{FF2B5EF4-FFF2-40B4-BE49-F238E27FC236}">
                  <a16:creationId xmlns:a16="http://schemas.microsoft.com/office/drawing/2014/main" id="{0B07CFCC-8BAA-44EA-8835-3E042B86B61D}"/>
                </a:ext>
              </a:extLst>
            </p:cNvPr>
            <p:cNvSpPr/>
            <p:nvPr/>
          </p:nvSpPr>
          <p:spPr>
            <a:xfrm>
              <a:off x="9530339" y="6302221"/>
              <a:ext cx="83735" cy="116749"/>
            </a:xfrm>
            <a:custGeom>
              <a:avLst/>
              <a:gdLst>
                <a:gd name="connsiteX0" fmla="*/ 15691 w 83735"/>
                <a:gd name="connsiteY0" fmla="*/ 3772 h 116749"/>
                <a:gd name="connsiteX1" fmla="*/ 15691 w 83735"/>
                <a:gd name="connsiteY1" fmla="*/ 3772 h 116749"/>
                <a:gd name="connsiteX2" fmla="*/ 4671 w 83735"/>
                <a:gd name="connsiteY2" fmla="*/ 1210 h 116749"/>
                <a:gd name="connsiteX3" fmla="*/ 3197 w 83735"/>
                <a:gd name="connsiteY3" fmla="*/ 2397 h 116749"/>
                <a:gd name="connsiteX4" fmla="*/ 2072 w 83735"/>
                <a:gd name="connsiteY4" fmla="*/ 17641 h 116749"/>
                <a:gd name="connsiteX5" fmla="*/ 68044 w 83735"/>
                <a:gd name="connsiteY5" fmla="*/ 112978 h 116749"/>
                <a:gd name="connsiteX6" fmla="*/ 79064 w 83735"/>
                <a:gd name="connsiteY6" fmla="*/ 115540 h 116749"/>
                <a:gd name="connsiteX7" fmla="*/ 80538 w 83735"/>
                <a:gd name="connsiteY7" fmla="*/ 114353 h 116749"/>
                <a:gd name="connsiteX8" fmla="*/ 81663 w 83735"/>
                <a:gd name="connsiteY8" fmla="*/ 99109 h 116749"/>
                <a:gd name="connsiteX9" fmla="*/ 18065 w 83735"/>
                <a:gd name="connsiteY9" fmla="*/ 7270 h 11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35" h="116749">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w="12483" cap="flat">
              <a:noFill/>
              <a:prstDash val="solid"/>
              <a:miter/>
            </a:ln>
          </p:spPr>
          <p:txBody>
            <a:bodyPr rtlCol="0" anchor="ctr"/>
            <a:lstStyle/>
            <a:p>
              <a:endParaRPr lang="en-US" dirty="0"/>
            </a:p>
          </p:txBody>
        </p:sp>
        <p:sp>
          <p:nvSpPr>
            <p:cNvPr id="1883" name="Freeform: Shape 1882">
              <a:extLst>
                <a:ext uri="{FF2B5EF4-FFF2-40B4-BE49-F238E27FC236}">
                  <a16:creationId xmlns:a16="http://schemas.microsoft.com/office/drawing/2014/main" id="{C7198BAB-EF90-43FB-A9EE-A14D43683043}"/>
                </a:ext>
              </a:extLst>
            </p:cNvPr>
            <p:cNvSpPr/>
            <p:nvPr/>
          </p:nvSpPr>
          <p:spPr>
            <a:xfrm>
              <a:off x="7689833" y="4838952"/>
              <a:ext cx="119822" cy="177539"/>
            </a:xfrm>
            <a:custGeom>
              <a:avLst/>
              <a:gdLst>
                <a:gd name="connsiteX0" fmla="*/ 116325 w 119822"/>
                <a:gd name="connsiteY0" fmla="*/ 175555 h 177539"/>
                <a:gd name="connsiteX1" fmla="*/ 117949 w 119822"/>
                <a:gd name="connsiteY1" fmla="*/ 160311 h 177539"/>
                <a:gd name="connsiteX2" fmla="*/ 113576 w 119822"/>
                <a:gd name="connsiteY2" fmla="*/ 153689 h 177539"/>
                <a:gd name="connsiteX3" fmla="*/ 16118 w 119822"/>
                <a:gd name="connsiteY3" fmla="*/ 3749 h 177539"/>
                <a:gd name="connsiteX4" fmla="*/ 13994 w 119822"/>
                <a:gd name="connsiteY4" fmla="*/ 625 h 177539"/>
                <a:gd name="connsiteX5" fmla="*/ 13994 w 119822"/>
                <a:gd name="connsiteY5" fmla="*/ 0 h 177539"/>
                <a:gd name="connsiteX6" fmla="*/ 12495 w 119822"/>
                <a:gd name="connsiteY6" fmla="*/ 15244 h 177539"/>
                <a:gd name="connsiteX7" fmla="*/ 1187 w 119822"/>
                <a:gd name="connsiteY7" fmla="*/ 14982 h 177539"/>
                <a:gd name="connsiteX8" fmla="*/ 0 w 119822"/>
                <a:gd name="connsiteY8" fmla="*/ 13370 h 177539"/>
                <a:gd name="connsiteX9" fmla="*/ 104330 w 119822"/>
                <a:gd name="connsiteY9" fmla="*/ 173681 h 177539"/>
                <a:gd name="connsiteX10" fmla="*/ 115113 w 119822"/>
                <a:gd name="connsiteY10" fmla="*/ 176442 h 177539"/>
                <a:gd name="connsiteX11" fmla="*/ 116325 w 119822"/>
                <a:gd name="connsiteY11" fmla="*/ 175555 h 17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822" h="177539">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chemeClr val="accent2">
                <a:lumMod val="50000"/>
              </a:schemeClr>
            </a:solidFill>
            <a:ln w="12483" cap="flat">
              <a:noFill/>
              <a:prstDash val="solid"/>
              <a:miter/>
            </a:ln>
          </p:spPr>
          <p:txBody>
            <a:bodyPr rtlCol="0" anchor="ctr"/>
            <a:lstStyle/>
            <a:p>
              <a:endParaRPr lang="en-US" dirty="0"/>
            </a:p>
          </p:txBody>
        </p:sp>
        <p:sp>
          <p:nvSpPr>
            <p:cNvPr id="1884" name="Freeform: Shape 1883">
              <a:extLst>
                <a:ext uri="{FF2B5EF4-FFF2-40B4-BE49-F238E27FC236}">
                  <a16:creationId xmlns:a16="http://schemas.microsoft.com/office/drawing/2014/main" id="{A676AB93-271E-49BF-B301-EE2F04228314}"/>
                </a:ext>
              </a:extLst>
            </p:cNvPr>
            <p:cNvSpPr/>
            <p:nvPr/>
          </p:nvSpPr>
          <p:spPr>
            <a:xfrm>
              <a:off x="12141362" y="3168493"/>
              <a:ext cx="53148" cy="388233"/>
            </a:xfrm>
            <a:custGeom>
              <a:avLst/>
              <a:gdLst>
                <a:gd name="connsiteX0" fmla="*/ 171 w 53148"/>
                <a:gd name="connsiteY0" fmla="*/ 370227 h 388233"/>
                <a:gd name="connsiteX1" fmla="*/ 171 w 53148"/>
                <a:gd name="connsiteY1" fmla="*/ 376350 h 388233"/>
                <a:gd name="connsiteX2" fmla="*/ 8043 w 53148"/>
                <a:gd name="connsiteY2" fmla="*/ 388220 h 388233"/>
                <a:gd name="connsiteX3" fmla="*/ 17901 w 53148"/>
                <a:gd name="connsiteY3" fmla="*/ 379361 h 388233"/>
                <a:gd name="connsiteX4" fmla="*/ 17913 w 53148"/>
                <a:gd name="connsiteY4" fmla="*/ 378724 h 388233"/>
                <a:gd name="connsiteX5" fmla="*/ 53148 w 53148"/>
                <a:gd name="connsiteY5" fmla="*/ 2999 h 388233"/>
                <a:gd name="connsiteX6" fmla="*/ 43665 w 53148"/>
                <a:gd name="connsiteY6" fmla="*/ 12507 h 388233"/>
                <a:gd name="connsiteX7" fmla="*/ 43278 w 53148"/>
                <a:gd name="connsiteY7" fmla="*/ 12495 h 388233"/>
                <a:gd name="connsiteX8" fmla="*/ 35369 w 53148"/>
                <a:gd name="connsiteY8" fmla="*/ 137 h 388233"/>
                <a:gd name="connsiteX9" fmla="*/ 35406 w 53148"/>
                <a:gd name="connsiteY9" fmla="*/ 0 h 388233"/>
                <a:gd name="connsiteX10" fmla="*/ 35406 w 53148"/>
                <a:gd name="connsiteY10" fmla="*/ 4248 h 388233"/>
                <a:gd name="connsiteX11" fmla="*/ 35406 w 53148"/>
                <a:gd name="connsiteY11" fmla="*/ 8746 h 3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48" h="388233">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w="12483" cap="flat">
              <a:noFill/>
              <a:prstDash val="solid"/>
              <a:miter/>
            </a:ln>
          </p:spPr>
          <p:txBody>
            <a:bodyPr rtlCol="0" anchor="ctr"/>
            <a:lstStyle/>
            <a:p>
              <a:endParaRPr lang="en-US" dirty="0"/>
            </a:p>
          </p:txBody>
        </p:sp>
        <p:sp>
          <p:nvSpPr>
            <p:cNvPr id="1885" name="Freeform: Shape 1884">
              <a:extLst>
                <a:ext uri="{FF2B5EF4-FFF2-40B4-BE49-F238E27FC236}">
                  <a16:creationId xmlns:a16="http://schemas.microsoft.com/office/drawing/2014/main" id="{5446C1CB-0E3D-4573-AD77-3D76832D8DA1}"/>
                </a:ext>
              </a:extLst>
            </p:cNvPr>
            <p:cNvSpPr/>
            <p:nvPr/>
          </p:nvSpPr>
          <p:spPr>
            <a:xfrm>
              <a:off x="7197171" y="2831253"/>
              <a:ext cx="128060" cy="797499"/>
            </a:xfrm>
            <a:custGeom>
              <a:avLst/>
              <a:gdLst>
                <a:gd name="connsiteX0" fmla="*/ 108953 w 128060"/>
                <a:gd name="connsiteY0" fmla="*/ 779939 h 797499"/>
                <a:gd name="connsiteX1" fmla="*/ 110202 w 128060"/>
                <a:gd name="connsiteY1" fmla="*/ 788561 h 797499"/>
                <a:gd name="connsiteX2" fmla="*/ 119748 w 128060"/>
                <a:gd name="connsiteY2" fmla="*/ 797494 h 797499"/>
                <a:gd name="connsiteX3" fmla="*/ 120573 w 128060"/>
                <a:gd name="connsiteY3" fmla="*/ 797432 h 797499"/>
                <a:gd name="connsiteX4" fmla="*/ 127820 w 128060"/>
                <a:gd name="connsiteY4" fmla="*/ 784937 h 797499"/>
                <a:gd name="connsiteX5" fmla="*/ 17742 w 128060"/>
                <a:gd name="connsiteY5" fmla="*/ 0 h 797499"/>
                <a:gd name="connsiteX6" fmla="*/ 10371 w 128060"/>
                <a:gd name="connsiteY6" fmla="*/ 12495 h 797499"/>
                <a:gd name="connsiteX7" fmla="*/ 63 w 128060"/>
                <a:gd name="connsiteY7" fmla="*/ 4448 h 797499"/>
                <a:gd name="connsiteX8" fmla="*/ 0 w 128060"/>
                <a:gd name="connsiteY8" fmla="*/ 3749 h 797499"/>
                <a:gd name="connsiteX9" fmla="*/ 0 w 128060"/>
                <a:gd name="connsiteY9" fmla="*/ 3749 h 797499"/>
                <a:gd name="connsiteX10" fmla="*/ 0 w 128060"/>
                <a:gd name="connsiteY10" fmla="*/ 7622 h 7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060" h="797499">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w="12483" cap="flat">
              <a:noFill/>
              <a:prstDash val="solid"/>
              <a:miter/>
            </a:ln>
          </p:spPr>
          <p:txBody>
            <a:bodyPr rtlCol="0" anchor="ctr"/>
            <a:lstStyle/>
            <a:p>
              <a:endParaRPr lang="en-US" dirty="0"/>
            </a:p>
          </p:txBody>
        </p:sp>
        <p:sp>
          <p:nvSpPr>
            <p:cNvPr id="1886" name="Freeform: Shape 1885">
              <a:extLst>
                <a:ext uri="{FF2B5EF4-FFF2-40B4-BE49-F238E27FC236}">
                  <a16:creationId xmlns:a16="http://schemas.microsoft.com/office/drawing/2014/main" id="{21676B29-56A6-45A4-94A6-EF3977BE3330}"/>
                </a:ext>
              </a:extLst>
            </p:cNvPr>
            <p:cNvSpPr/>
            <p:nvPr/>
          </p:nvSpPr>
          <p:spPr>
            <a:xfrm>
              <a:off x="7177071" y="2684881"/>
              <a:ext cx="37493" cy="158937"/>
            </a:xfrm>
            <a:custGeom>
              <a:avLst/>
              <a:gdLst>
                <a:gd name="connsiteX0" fmla="*/ 29846 w 37493"/>
                <a:gd name="connsiteY0" fmla="*/ 158867 h 158937"/>
                <a:gd name="connsiteX1" fmla="*/ 37217 w 37493"/>
                <a:gd name="connsiteY1" fmla="*/ 146372 h 158937"/>
                <a:gd name="connsiteX2" fmla="*/ 17851 w 37493"/>
                <a:gd name="connsiteY2" fmla="*/ 8927 h 158937"/>
                <a:gd name="connsiteX3" fmla="*/ 8292 w 37493"/>
                <a:gd name="connsiteY3" fmla="*/ 6 h 158937"/>
                <a:gd name="connsiteX4" fmla="*/ 7605 w 37493"/>
                <a:gd name="connsiteY4" fmla="*/ 55 h 158937"/>
                <a:gd name="connsiteX5" fmla="*/ 233 w 37493"/>
                <a:gd name="connsiteY5" fmla="*/ 12550 h 158937"/>
                <a:gd name="connsiteX6" fmla="*/ 2107 w 37493"/>
                <a:gd name="connsiteY6" fmla="*/ 25046 h 158937"/>
                <a:gd name="connsiteX7" fmla="*/ 19475 w 37493"/>
                <a:gd name="connsiteY7" fmla="*/ 148996 h 158937"/>
                <a:gd name="connsiteX8" fmla="*/ 27996 w 37493"/>
                <a:gd name="connsiteY8" fmla="*/ 158917 h 158937"/>
                <a:gd name="connsiteX9" fmla="*/ 29846 w 37493"/>
                <a:gd name="connsiteY9" fmla="*/ 158867 h 1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493" h="158937">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w="12483" cap="flat">
              <a:noFill/>
              <a:prstDash val="solid"/>
              <a:miter/>
            </a:ln>
          </p:spPr>
          <p:txBody>
            <a:bodyPr rtlCol="0" anchor="ctr"/>
            <a:lstStyle/>
            <a:p>
              <a:endParaRPr lang="en-US" dirty="0"/>
            </a:p>
          </p:txBody>
        </p:sp>
        <p:sp>
          <p:nvSpPr>
            <p:cNvPr id="1887" name="Freeform: Shape 1886">
              <a:extLst>
                <a:ext uri="{FF2B5EF4-FFF2-40B4-BE49-F238E27FC236}">
                  <a16:creationId xmlns:a16="http://schemas.microsoft.com/office/drawing/2014/main" id="{92000249-C987-4729-A18F-31550A24B601}"/>
                </a:ext>
              </a:extLst>
            </p:cNvPr>
            <p:cNvSpPr/>
            <p:nvPr/>
          </p:nvSpPr>
          <p:spPr>
            <a:xfrm>
              <a:off x="8161129" y="4164846"/>
              <a:ext cx="33110" cy="43357"/>
            </a:xfrm>
            <a:custGeom>
              <a:avLst/>
              <a:gdLst>
                <a:gd name="connsiteX0" fmla="*/ 33111 w 33110"/>
                <a:gd name="connsiteY0" fmla="*/ 43358 h 43357"/>
                <a:gd name="connsiteX1" fmla="*/ 4998 w 33110"/>
                <a:gd name="connsiteY1" fmla="*/ 3374 h 43357"/>
                <a:gd name="connsiteX2" fmla="*/ 0 w 33110"/>
                <a:gd name="connsiteY2" fmla="*/ 0 h 43357"/>
                <a:gd name="connsiteX3" fmla="*/ 28238 w 33110"/>
                <a:gd name="connsiteY3" fmla="*/ 40359 h 43357"/>
                <a:gd name="connsiteX4" fmla="*/ 28238 w 33110"/>
                <a:gd name="connsiteY4" fmla="*/ 40359 h 43357"/>
                <a:gd name="connsiteX5" fmla="*/ 33111 w 33110"/>
                <a:gd name="connsiteY5" fmla="*/ 4335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10" h="43357">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w="12483" cap="flat">
              <a:noFill/>
              <a:prstDash val="solid"/>
              <a:miter/>
            </a:ln>
          </p:spPr>
          <p:txBody>
            <a:bodyPr rtlCol="0" anchor="ctr"/>
            <a:lstStyle/>
            <a:p>
              <a:endParaRPr lang="en-US" dirty="0"/>
            </a:p>
          </p:txBody>
        </p:sp>
        <p:sp>
          <p:nvSpPr>
            <p:cNvPr id="1888" name="Freeform: Shape 1887">
              <a:extLst>
                <a:ext uri="{FF2B5EF4-FFF2-40B4-BE49-F238E27FC236}">
                  <a16:creationId xmlns:a16="http://schemas.microsoft.com/office/drawing/2014/main" id="{AF8B9B88-C7AB-4440-81B4-2386D16432C7}"/>
                </a:ext>
              </a:extLst>
            </p:cNvPr>
            <p:cNvSpPr/>
            <p:nvPr/>
          </p:nvSpPr>
          <p:spPr>
            <a:xfrm>
              <a:off x="8170250" y="4150477"/>
              <a:ext cx="34794" cy="57851"/>
            </a:xfrm>
            <a:custGeom>
              <a:avLst/>
              <a:gdLst>
                <a:gd name="connsiteX0" fmla="*/ 32861 w 34794"/>
                <a:gd name="connsiteY0" fmla="*/ 40359 h 57851"/>
                <a:gd name="connsiteX1" fmla="*/ 32861 w 34794"/>
                <a:gd name="connsiteY1" fmla="*/ 40359 h 57851"/>
                <a:gd name="connsiteX2" fmla="*/ 28488 w 34794"/>
                <a:gd name="connsiteY2" fmla="*/ 34237 h 57851"/>
                <a:gd name="connsiteX3" fmla="*/ 12495 w 34794"/>
                <a:gd name="connsiteY3" fmla="*/ 11246 h 57851"/>
                <a:gd name="connsiteX4" fmla="*/ 4623 w 34794"/>
                <a:gd name="connsiteY4" fmla="*/ 0 h 57851"/>
                <a:gd name="connsiteX5" fmla="*/ 3498 w 34794"/>
                <a:gd name="connsiteY5" fmla="*/ 15244 h 57851"/>
                <a:gd name="connsiteX6" fmla="*/ 0 w 34794"/>
                <a:gd name="connsiteY6" fmla="*/ 17368 h 57851"/>
                <a:gd name="connsiteX7" fmla="*/ 28238 w 34794"/>
                <a:gd name="connsiteY7" fmla="*/ 57852 h 57851"/>
                <a:gd name="connsiteX8" fmla="*/ 31736 w 34794"/>
                <a:gd name="connsiteY8" fmla="*/ 55228 h 57851"/>
                <a:gd name="connsiteX9" fmla="*/ 32861 w 34794"/>
                <a:gd name="connsiteY9" fmla="*/ 40359 h 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94" h="57851">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w="12483" cap="flat">
              <a:noFill/>
              <a:prstDash val="solid"/>
              <a:miter/>
            </a:ln>
          </p:spPr>
          <p:txBody>
            <a:bodyPr rtlCol="0" anchor="ctr"/>
            <a:lstStyle/>
            <a:p>
              <a:endParaRPr lang="en-US" dirty="0"/>
            </a:p>
          </p:txBody>
        </p:sp>
        <p:sp>
          <p:nvSpPr>
            <p:cNvPr id="1889" name="Freeform: Shape 1888">
              <a:extLst>
                <a:ext uri="{FF2B5EF4-FFF2-40B4-BE49-F238E27FC236}">
                  <a16:creationId xmlns:a16="http://schemas.microsoft.com/office/drawing/2014/main" id="{0F052631-4C2F-441C-A5FB-9151115AF003}"/>
                </a:ext>
              </a:extLst>
            </p:cNvPr>
            <p:cNvSpPr/>
            <p:nvPr/>
          </p:nvSpPr>
          <p:spPr>
            <a:xfrm>
              <a:off x="7958841" y="3858568"/>
              <a:ext cx="218103" cy="309651"/>
            </a:xfrm>
            <a:custGeom>
              <a:avLst/>
              <a:gdLst>
                <a:gd name="connsiteX0" fmla="*/ 2374 w 218103"/>
                <a:gd name="connsiteY0" fmla="*/ 2774 h 309651"/>
                <a:gd name="connsiteX1" fmla="*/ 0 w 218103"/>
                <a:gd name="connsiteY1" fmla="*/ 6522 h 309651"/>
                <a:gd name="connsiteX2" fmla="*/ 211409 w 218103"/>
                <a:gd name="connsiteY2" fmla="*/ 309652 h 309651"/>
                <a:gd name="connsiteX3" fmla="*/ 214907 w 218103"/>
                <a:gd name="connsiteY3" fmla="*/ 307527 h 309651"/>
                <a:gd name="connsiteX4" fmla="*/ 216032 w 218103"/>
                <a:gd name="connsiteY4" fmla="*/ 292283 h 309651"/>
                <a:gd name="connsiteX5" fmla="*/ 211784 w 218103"/>
                <a:gd name="connsiteY5" fmla="*/ 286161 h 309651"/>
                <a:gd name="connsiteX6" fmla="*/ 18242 w 218103"/>
                <a:gd name="connsiteY6" fmla="*/ 8147 h 309651"/>
                <a:gd name="connsiteX7" fmla="*/ 16118 w 218103"/>
                <a:gd name="connsiteY7" fmla="*/ 5148 h 309651"/>
                <a:gd name="connsiteX8" fmla="*/ 15368 w 218103"/>
                <a:gd name="connsiteY8" fmla="*/ 4024 h 309651"/>
                <a:gd name="connsiteX9" fmla="*/ 4461 w 218103"/>
                <a:gd name="connsiteY9" fmla="*/ 1062 h 309651"/>
                <a:gd name="connsiteX10" fmla="*/ 2374 w 218103"/>
                <a:gd name="connsiteY10" fmla="*/ 2774 h 3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103" h="309651">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w="12483" cap="flat">
              <a:noFill/>
              <a:prstDash val="solid"/>
              <a:miter/>
            </a:ln>
          </p:spPr>
          <p:txBody>
            <a:bodyPr rtlCol="0" anchor="ctr"/>
            <a:lstStyle/>
            <a:p>
              <a:endParaRPr lang="en-US" dirty="0"/>
            </a:p>
          </p:txBody>
        </p:sp>
        <p:sp>
          <p:nvSpPr>
            <p:cNvPr id="1890" name="Freeform: Shape 1889">
              <a:extLst>
                <a:ext uri="{FF2B5EF4-FFF2-40B4-BE49-F238E27FC236}">
                  <a16:creationId xmlns:a16="http://schemas.microsoft.com/office/drawing/2014/main" id="{B5F6586C-D41F-46E5-980F-8BA47B91B928}"/>
                </a:ext>
              </a:extLst>
            </p:cNvPr>
            <p:cNvSpPr/>
            <p:nvPr/>
          </p:nvSpPr>
          <p:spPr>
            <a:xfrm>
              <a:off x="7958092" y="3870339"/>
              <a:ext cx="208035" cy="297881"/>
            </a:xfrm>
            <a:custGeom>
              <a:avLst/>
              <a:gdLst>
                <a:gd name="connsiteX0" fmla="*/ 208035 w 208035"/>
                <a:gd name="connsiteY0" fmla="*/ 297881 h 297881"/>
                <a:gd name="connsiteX1" fmla="*/ 0 w 208035"/>
                <a:gd name="connsiteY1" fmla="*/ 0 h 297881"/>
                <a:gd name="connsiteX2" fmla="*/ 1999 w 208035"/>
                <a:gd name="connsiteY2" fmla="*/ 6622 h 297881"/>
                <a:gd name="connsiteX3" fmla="*/ 203037 w 208035"/>
                <a:gd name="connsiteY3" fmla="*/ 294008 h 297881"/>
                <a:gd name="connsiteX4" fmla="*/ 208035 w 208035"/>
                <a:gd name="connsiteY4" fmla="*/ 297881 h 297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5" h="297881">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w="12483" cap="flat">
              <a:noFill/>
              <a:prstDash val="solid"/>
              <a:miter/>
            </a:ln>
          </p:spPr>
          <p:txBody>
            <a:bodyPr rtlCol="0" anchor="ctr"/>
            <a:lstStyle/>
            <a:p>
              <a:endParaRPr lang="en-US" dirty="0"/>
            </a:p>
          </p:txBody>
        </p:sp>
        <p:sp>
          <p:nvSpPr>
            <p:cNvPr id="1891" name="Freeform: Shape 1890">
              <a:extLst>
                <a:ext uri="{FF2B5EF4-FFF2-40B4-BE49-F238E27FC236}">
                  <a16:creationId xmlns:a16="http://schemas.microsoft.com/office/drawing/2014/main" id="{C311E5EB-2DBE-47F3-9605-EF4EE34A9D0C}"/>
                </a:ext>
              </a:extLst>
            </p:cNvPr>
            <p:cNvSpPr/>
            <p:nvPr/>
          </p:nvSpPr>
          <p:spPr>
            <a:xfrm>
              <a:off x="7661298" y="6140466"/>
              <a:ext cx="56272" cy="285477"/>
            </a:xfrm>
            <a:custGeom>
              <a:avLst/>
              <a:gdLst>
                <a:gd name="connsiteX0" fmla="*/ 18664 w 56272"/>
                <a:gd name="connsiteY0" fmla="*/ 17085 h 285477"/>
                <a:gd name="connsiteX1" fmla="*/ 17414 w 56272"/>
                <a:gd name="connsiteY1" fmla="*/ 8838 h 285477"/>
                <a:gd name="connsiteX2" fmla="*/ 8006 w 56272"/>
                <a:gd name="connsiteY2" fmla="*/ 4 h 285477"/>
                <a:gd name="connsiteX3" fmla="*/ 7044 w 56272"/>
                <a:gd name="connsiteY3" fmla="*/ 92 h 285477"/>
                <a:gd name="connsiteX4" fmla="*/ 4295 w 56272"/>
                <a:gd name="connsiteY4" fmla="*/ 1341 h 285477"/>
                <a:gd name="connsiteX5" fmla="*/ 2921 w 56272"/>
                <a:gd name="connsiteY5" fmla="*/ 2591 h 285477"/>
                <a:gd name="connsiteX6" fmla="*/ 1671 w 56272"/>
                <a:gd name="connsiteY6" fmla="*/ 3965 h 285477"/>
                <a:gd name="connsiteX7" fmla="*/ 796 w 56272"/>
                <a:gd name="connsiteY7" fmla="*/ 5714 h 285477"/>
                <a:gd name="connsiteX8" fmla="*/ 47 w 56272"/>
                <a:gd name="connsiteY8" fmla="*/ 7589 h 285477"/>
                <a:gd name="connsiteX9" fmla="*/ 47 w 56272"/>
                <a:gd name="connsiteY9" fmla="*/ 9588 h 285477"/>
                <a:gd name="connsiteX10" fmla="*/ 47 w 56272"/>
                <a:gd name="connsiteY10" fmla="*/ 11837 h 285477"/>
                <a:gd name="connsiteX11" fmla="*/ 47 w 56272"/>
                <a:gd name="connsiteY11" fmla="*/ 12587 h 285477"/>
                <a:gd name="connsiteX12" fmla="*/ 37531 w 56272"/>
                <a:gd name="connsiteY12" fmla="*/ 277606 h 285477"/>
                <a:gd name="connsiteX13" fmla="*/ 37531 w 56272"/>
                <a:gd name="connsiteY13" fmla="*/ 277606 h 285477"/>
                <a:gd name="connsiteX14" fmla="*/ 38655 w 56272"/>
                <a:gd name="connsiteY14" fmla="*/ 285478 h 285477"/>
                <a:gd name="connsiteX15" fmla="*/ 45902 w 56272"/>
                <a:gd name="connsiteY15" fmla="*/ 272983 h 285477"/>
                <a:gd name="connsiteX16" fmla="*/ 56210 w 56272"/>
                <a:gd name="connsiteY16" fmla="*/ 281030 h 285477"/>
                <a:gd name="connsiteX17" fmla="*/ 56272 w 56272"/>
                <a:gd name="connsiteY17" fmla="*/ 281854 h 285477"/>
                <a:gd name="connsiteX18" fmla="*/ 21288 w 56272"/>
                <a:gd name="connsiteY18" fmla="*/ 34203 h 285477"/>
                <a:gd name="connsiteX19" fmla="*/ 20163 w 56272"/>
                <a:gd name="connsiteY19" fmla="*/ 25706 h 28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272" h="285477">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w="12483" cap="flat">
              <a:noFill/>
              <a:prstDash val="solid"/>
              <a:miter/>
            </a:ln>
          </p:spPr>
          <p:txBody>
            <a:bodyPr rtlCol="0" anchor="ctr"/>
            <a:lstStyle/>
            <a:p>
              <a:endParaRPr lang="en-US" dirty="0"/>
            </a:p>
          </p:txBody>
        </p:sp>
        <p:sp>
          <p:nvSpPr>
            <p:cNvPr id="1892" name="Freeform: Shape 1891">
              <a:extLst>
                <a:ext uri="{FF2B5EF4-FFF2-40B4-BE49-F238E27FC236}">
                  <a16:creationId xmlns:a16="http://schemas.microsoft.com/office/drawing/2014/main" id="{C256F78A-B69D-447D-A94A-5A721F52B809}"/>
                </a:ext>
              </a:extLst>
            </p:cNvPr>
            <p:cNvSpPr/>
            <p:nvPr/>
          </p:nvSpPr>
          <p:spPr>
            <a:xfrm>
              <a:off x="7699462" y="6413631"/>
              <a:ext cx="20925" cy="41301"/>
            </a:xfrm>
            <a:custGeom>
              <a:avLst/>
              <a:gdLst>
                <a:gd name="connsiteX0" fmla="*/ 7488 w 20925"/>
                <a:gd name="connsiteY0" fmla="*/ 68 h 41301"/>
                <a:gd name="connsiteX1" fmla="*/ 241 w 20925"/>
                <a:gd name="connsiteY1" fmla="*/ 12563 h 41301"/>
                <a:gd name="connsiteX2" fmla="*/ 2990 w 20925"/>
                <a:gd name="connsiteY2" fmla="*/ 32555 h 41301"/>
                <a:gd name="connsiteX3" fmla="*/ 6489 w 20925"/>
                <a:gd name="connsiteY3" fmla="*/ 39303 h 41301"/>
                <a:gd name="connsiteX4" fmla="*/ 12486 w 20925"/>
                <a:gd name="connsiteY4" fmla="*/ 41302 h 41301"/>
                <a:gd name="connsiteX5" fmla="*/ 13361 w 20925"/>
                <a:gd name="connsiteY5" fmla="*/ 41302 h 41301"/>
                <a:gd name="connsiteX6" fmla="*/ 20732 w 20925"/>
                <a:gd name="connsiteY6" fmla="*/ 28807 h 41301"/>
                <a:gd name="connsiteX7" fmla="*/ 17859 w 20925"/>
                <a:gd name="connsiteY7" fmla="*/ 8940 h 41301"/>
                <a:gd name="connsiteX8" fmla="*/ 8313 w 20925"/>
                <a:gd name="connsiteY8" fmla="*/ 5 h 41301"/>
                <a:gd name="connsiteX9" fmla="*/ 7488 w 20925"/>
                <a:gd name="connsiteY9" fmla="*/ 68 h 4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25" h="41301">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w="12483" cap="flat">
              <a:noFill/>
              <a:prstDash val="solid"/>
              <a:miter/>
            </a:ln>
          </p:spPr>
          <p:txBody>
            <a:bodyPr rtlCol="0" anchor="ctr"/>
            <a:lstStyle/>
            <a:p>
              <a:endParaRPr lang="en-US" dirty="0"/>
            </a:p>
          </p:txBody>
        </p:sp>
        <p:sp>
          <p:nvSpPr>
            <p:cNvPr id="1893" name="Freeform: Shape 1892">
              <a:extLst>
                <a:ext uri="{FF2B5EF4-FFF2-40B4-BE49-F238E27FC236}">
                  <a16:creationId xmlns:a16="http://schemas.microsoft.com/office/drawing/2014/main" id="{956A0914-EBEC-4329-A5D4-CACB9BE8D0AF}"/>
                </a:ext>
              </a:extLst>
            </p:cNvPr>
            <p:cNvSpPr/>
            <p:nvPr/>
          </p:nvSpPr>
          <p:spPr>
            <a:xfrm>
              <a:off x="11823099" y="3963801"/>
              <a:ext cx="201485" cy="128127"/>
            </a:xfrm>
            <a:custGeom>
              <a:avLst/>
              <a:gdLst>
                <a:gd name="connsiteX0" fmla="*/ 5070 w 201485"/>
                <a:gd name="connsiteY0" fmla="*/ 107582 h 128127"/>
                <a:gd name="connsiteX1" fmla="*/ 822 w 201485"/>
                <a:gd name="connsiteY1" fmla="*/ 122076 h 128127"/>
                <a:gd name="connsiteX2" fmla="*/ 11192 w 201485"/>
                <a:gd name="connsiteY2" fmla="*/ 127799 h 128127"/>
                <a:gd name="connsiteX3" fmla="*/ 12691 w 201485"/>
                <a:gd name="connsiteY3" fmla="*/ 127199 h 128127"/>
                <a:gd name="connsiteX4" fmla="*/ 198486 w 201485"/>
                <a:gd name="connsiteY4" fmla="*/ 21366 h 128127"/>
                <a:gd name="connsiteX5" fmla="*/ 201485 w 201485"/>
                <a:gd name="connsiteY5" fmla="*/ 19617 h 128127"/>
                <a:gd name="connsiteX6" fmla="*/ 190090 w 201485"/>
                <a:gd name="connsiteY6" fmla="*/ 17130 h 128127"/>
                <a:gd name="connsiteX7" fmla="*/ 188990 w 201485"/>
                <a:gd name="connsiteY7" fmla="*/ 14494 h 128127"/>
                <a:gd name="connsiteX8" fmla="*/ 193239 w 201485"/>
                <a:gd name="connsiteY8" fmla="*/ 0 h 128127"/>
                <a:gd name="connsiteX9" fmla="*/ 188615 w 201485"/>
                <a:gd name="connsiteY9" fmla="*/ 2624 h 128127"/>
                <a:gd name="connsiteX10" fmla="*/ 11567 w 201485"/>
                <a:gd name="connsiteY10" fmla="*/ 104458 h 128127"/>
                <a:gd name="connsiteX11" fmla="*/ 8194 w 201485"/>
                <a:gd name="connsiteY11" fmla="*/ 106332 h 1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85" h="128127">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w="12483" cap="flat">
              <a:noFill/>
              <a:prstDash val="solid"/>
              <a:miter/>
            </a:ln>
          </p:spPr>
          <p:txBody>
            <a:bodyPr rtlCol="0" anchor="ctr"/>
            <a:lstStyle/>
            <a:p>
              <a:endParaRPr lang="en-US" dirty="0"/>
            </a:p>
          </p:txBody>
        </p:sp>
        <p:sp>
          <p:nvSpPr>
            <p:cNvPr id="1894" name="Freeform: Shape 1893">
              <a:extLst>
                <a:ext uri="{FF2B5EF4-FFF2-40B4-BE49-F238E27FC236}">
                  <a16:creationId xmlns:a16="http://schemas.microsoft.com/office/drawing/2014/main" id="{DD14F174-39D8-4091-B8AB-919AA7C75080}"/>
                </a:ext>
              </a:extLst>
            </p:cNvPr>
            <p:cNvSpPr/>
            <p:nvPr/>
          </p:nvSpPr>
          <p:spPr>
            <a:xfrm>
              <a:off x="12011893" y="3956679"/>
              <a:ext cx="29856" cy="28046"/>
            </a:xfrm>
            <a:custGeom>
              <a:avLst/>
              <a:gdLst>
                <a:gd name="connsiteX0" fmla="*/ 5070 w 29856"/>
                <a:gd name="connsiteY0" fmla="*/ 7122 h 28046"/>
                <a:gd name="connsiteX1" fmla="*/ 822 w 29856"/>
                <a:gd name="connsiteY1" fmla="*/ 21616 h 28046"/>
                <a:gd name="connsiteX2" fmla="*/ 10680 w 29856"/>
                <a:gd name="connsiteY2" fmla="*/ 27839 h 28046"/>
                <a:gd name="connsiteX3" fmla="*/ 13316 w 29856"/>
                <a:gd name="connsiteY3" fmla="*/ 26739 h 28046"/>
                <a:gd name="connsiteX4" fmla="*/ 24811 w 29856"/>
                <a:gd name="connsiteY4" fmla="*/ 20242 h 28046"/>
                <a:gd name="connsiteX5" fmla="*/ 29809 w 29856"/>
                <a:gd name="connsiteY5" fmla="*/ 10746 h 28046"/>
                <a:gd name="connsiteX6" fmla="*/ 29809 w 29856"/>
                <a:gd name="connsiteY6" fmla="*/ 8746 h 28046"/>
                <a:gd name="connsiteX7" fmla="*/ 29809 w 29856"/>
                <a:gd name="connsiteY7" fmla="*/ 6622 h 28046"/>
                <a:gd name="connsiteX8" fmla="*/ 29809 w 29856"/>
                <a:gd name="connsiteY8" fmla="*/ 5748 h 28046"/>
                <a:gd name="connsiteX9" fmla="*/ 29185 w 29856"/>
                <a:gd name="connsiteY9" fmla="*/ 4873 h 28046"/>
                <a:gd name="connsiteX10" fmla="*/ 28185 w 29856"/>
                <a:gd name="connsiteY10" fmla="*/ 2999 h 28046"/>
                <a:gd name="connsiteX11" fmla="*/ 26811 w 29856"/>
                <a:gd name="connsiteY11" fmla="*/ 1749 h 28046"/>
                <a:gd name="connsiteX12" fmla="*/ 25436 w 29856"/>
                <a:gd name="connsiteY12" fmla="*/ 750 h 28046"/>
                <a:gd name="connsiteX13" fmla="*/ 23687 w 29856"/>
                <a:gd name="connsiteY13" fmla="*/ 0 h 28046"/>
                <a:gd name="connsiteX14" fmla="*/ 22063 w 29856"/>
                <a:gd name="connsiteY14" fmla="*/ 0 h 28046"/>
                <a:gd name="connsiteX15" fmla="*/ 20813 w 29856"/>
                <a:gd name="connsiteY15" fmla="*/ 0 h 28046"/>
                <a:gd name="connsiteX16" fmla="*/ 17939 w 29856"/>
                <a:gd name="connsiteY16" fmla="*/ 875 h 2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56" h="28046">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w="12483" cap="flat">
              <a:noFill/>
              <a:prstDash val="solid"/>
              <a:miter/>
            </a:ln>
          </p:spPr>
          <p:txBody>
            <a:bodyPr rtlCol="0" anchor="ctr"/>
            <a:lstStyle/>
            <a:p>
              <a:endParaRPr lang="en-US" dirty="0"/>
            </a:p>
          </p:txBody>
        </p:sp>
        <p:sp>
          <p:nvSpPr>
            <p:cNvPr id="1895" name="Freeform: Shape 1894">
              <a:extLst>
                <a:ext uri="{FF2B5EF4-FFF2-40B4-BE49-F238E27FC236}">
                  <a16:creationId xmlns:a16="http://schemas.microsoft.com/office/drawing/2014/main" id="{05B00921-E03E-4A61-A1E0-5AEB60C52B34}"/>
                </a:ext>
              </a:extLst>
            </p:cNvPr>
            <p:cNvSpPr/>
            <p:nvPr/>
          </p:nvSpPr>
          <p:spPr>
            <a:xfrm>
              <a:off x="12070829" y="5528427"/>
              <a:ext cx="28112" cy="122620"/>
            </a:xfrm>
            <a:custGeom>
              <a:avLst/>
              <a:gdLst>
                <a:gd name="connsiteX0" fmla="*/ 19102 w 28112"/>
                <a:gd name="connsiteY0" fmla="*/ 12495 h 122620"/>
                <a:gd name="connsiteX1" fmla="*/ 11355 w 28112"/>
                <a:gd name="connsiteY1" fmla="*/ 0 h 122620"/>
                <a:gd name="connsiteX2" fmla="*/ 235 w 28112"/>
                <a:gd name="connsiteY2" fmla="*/ 110081 h 122620"/>
                <a:gd name="connsiteX3" fmla="*/ 7982 w 28112"/>
                <a:gd name="connsiteY3" fmla="*/ 122576 h 122620"/>
                <a:gd name="connsiteX4" fmla="*/ 14229 w 28112"/>
                <a:gd name="connsiteY4" fmla="*/ 120577 h 122620"/>
                <a:gd name="connsiteX5" fmla="*/ 7982 w 28112"/>
                <a:gd name="connsiteY5" fmla="*/ 113080 h 122620"/>
                <a:gd name="connsiteX6" fmla="*/ 7982 w 28112"/>
                <a:gd name="connsiteY6" fmla="*/ 110456 h 122620"/>
                <a:gd name="connsiteX7" fmla="*/ 10093 w 28112"/>
                <a:gd name="connsiteY7" fmla="*/ 110319 h 122620"/>
                <a:gd name="connsiteX8" fmla="*/ 10231 w 28112"/>
                <a:gd name="connsiteY8" fmla="*/ 110456 h 122620"/>
                <a:gd name="connsiteX9" fmla="*/ 16478 w 28112"/>
                <a:gd name="connsiteY9" fmla="*/ 117953 h 122620"/>
                <a:gd name="connsiteX10" fmla="*/ 18103 w 28112"/>
                <a:gd name="connsiteY10" fmla="*/ 113205 h 122620"/>
                <a:gd name="connsiteX11" fmla="*/ 28098 w 28112"/>
                <a:gd name="connsiteY11" fmla="*/ 13245 h 122620"/>
                <a:gd name="connsiteX12" fmla="*/ 28098 w 28112"/>
                <a:gd name="connsiteY12" fmla="*/ 8372 h 122620"/>
                <a:gd name="connsiteX13" fmla="*/ 28098 w 28112"/>
                <a:gd name="connsiteY13" fmla="*/ 2499 h 122620"/>
                <a:gd name="connsiteX14" fmla="*/ 19127 w 28112"/>
                <a:gd name="connsiteY14" fmla="*/ 12495 h 122620"/>
                <a:gd name="connsiteX15" fmla="*/ 19102 w 28112"/>
                <a:gd name="connsiteY15" fmla="*/ 12495 h 12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12" h="12262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w="12483" cap="flat">
              <a:noFill/>
              <a:prstDash val="solid"/>
              <a:miter/>
            </a:ln>
          </p:spPr>
          <p:txBody>
            <a:bodyPr rtlCol="0" anchor="ctr"/>
            <a:lstStyle/>
            <a:p>
              <a:endParaRPr lang="en-US" dirty="0"/>
            </a:p>
          </p:txBody>
        </p:sp>
        <p:sp>
          <p:nvSpPr>
            <p:cNvPr id="1896" name="Freeform: Shape 1895">
              <a:extLst>
                <a:ext uri="{FF2B5EF4-FFF2-40B4-BE49-F238E27FC236}">
                  <a16:creationId xmlns:a16="http://schemas.microsoft.com/office/drawing/2014/main" id="{176CB804-396C-4E80-B021-1651976F9388}"/>
                </a:ext>
              </a:extLst>
            </p:cNvPr>
            <p:cNvSpPr/>
            <p:nvPr/>
          </p:nvSpPr>
          <p:spPr>
            <a:xfrm>
              <a:off x="12081950" y="5301005"/>
              <a:ext cx="40194" cy="240305"/>
            </a:xfrm>
            <a:custGeom>
              <a:avLst/>
              <a:gdLst>
                <a:gd name="connsiteX0" fmla="*/ 32096 w 40194"/>
                <a:gd name="connsiteY0" fmla="*/ 13 h 240305"/>
                <a:gd name="connsiteX1" fmla="*/ 22113 w 40194"/>
                <a:gd name="connsiteY1" fmla="*/ 8997 h 240305"/>
                <a:gd name="connsiteX2" fmla="*/ 22100 w 40194"/>
                <a:gd name="connsiteY2" fmla="*/ 9510 h 240305"/>
                <a:gd name="connsiteX3" fmla="*/ 235 w 40194"/>
                <a:gd name="connsiteY3" fmla="*/ 227798 h 240305"/>
                <a:gd name="connsiteX4" fmla="*/ 7981 w 40194"/>
                <a:gd name="connsiteY4" fmla="*/ 240293 h 240305"/>
                <a:gd name="connsiteX5" fmla="*/ 17965 w 40194"/>
                <a:gd name="connsiteY5" fmla="*/ 231308 h 240305"/>
                <a:gd name="connsiteX6" fmla="*/ 17977 w 40194"/>
                <a:gd name="connsiteY6" fmla="*/ 230796 h 240305"/>
                <a:gd name="connsiteX7" fmla="*/ 39968 w 40194"/>
                <a:gd name="connsiteY7" fmla="*/ 12508 h 240305"/>
                <a:gd name="connsiteX8" fmla="*/ 32096 w 40194"/>
                <a:gd name="connsiteY8" fmla="*/ 13 h 24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94" h="240305">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w="12483" cap="flat">
              <a:noFill/>
              <a:prstDash val="solid"/>
              <a:miter/>
            </a:ln>
          </p:spPr>
          <p:txBody>
            <a:bodyPr rtlCol="0" anchor="ctr"/>
            <a:lstStyle/>
            <a:p>
              <a:endParaRPr lang="en-US" dirty="0"/>
            </a:p>
          </p:txBody>
        </p:sp>
        <p:sp>
          <p:nvSpPr>
            <p:cNvPr id="1897" name="Freeform: Shape 1896">
              <a:extLst>
                <a:ext uri="{FF2B5EF4-FFF2-40B4-BE49-F238E27FC236}">
                  <a16:creationId xmlns:a16="http://schemas.microsoft.com/office/drawing/2014/main" id="{283EC24E-C5B3-47AC-BAF4-F95D74C18EEA}"/>
                </a:ext>
              </a:extLst>
            </p:cNvPr>
            <p:cNvSpPr/>
            <p:nvPr/>
          </p:nvSpPr>
          <p:spPr>
            <a:xfrm>
              <a:off x="12120691" y="4860444"/>
              <a:ext cx="45583" cy="294885"/>
            </a:xfrm>
            <a:custGeom>
              <a:avLst/>
              <a:gdLst>
                <a:gd name="connsiteX0" fmla="*/ 36461 w 45583"/>
                <a:gd name="connsiteY0" fmla="*/ 12495 h 294885"/>
                <a:gd name="connsiteX1" fmla="*/ 28590 w 45583"/>
                <a:gd name="connsiteY1" fmla="*/ 0 h 294885"/>
                <a:gd name="connsiteX2" fmla="*/ 227 w 45583"/>
                <a:gd name="connsiteY2" fmla="*/ 282387 h 294885"/>
                <a:gd name="connsiteX3" fmla="*/ 8099 w 45583"/>
                <a:gd name="connsiteY3" fmla="*/ 294883 h 294885"/>
                <a:gd name="connsiteX4" fmla="*/ 18095 w 45583"/>
                <a:gd name="connsiteY4" fmla="*/ 285399 h 294885"/>
                <a:gd name="connsiteX5" fmla="*/ 18095 w 45583"/>
                <a:gd name="connsiteY5" fmla="*/ 285386 h 294885"/>
                <a:gd name="connsiteX6" fmla="*/ 18095 w 45583"/>
                <a:gd name="connsiteY6" fmla="*/ 280513 h 294885"/>
                <a:gd name="connsiteX7" fmla="*/ 18095 w 45583"/>
                <a:gd name="connsiteY7" fmla="*/ 275890 h 294885"/>
                <a:gd name="connsiteX8" fmla="*/ 44832 w 45583"/>
                <a:gd name="connsiteY8" fmla="*/ 10871 h 294885"/>
                <a:gd name="connsiteX9" fmla="*/ 45583 w 45583"/>
                <a:gd name="connsiteY9" fmla="*/ 2874 h 294885"/>
                <a:gd name="connsiteX10" fmla="*/ 45583 w 45583"/>
                <a:gd name="connsiteY10" fmla="*/ 2874 h 294885"/>
                <a:gd name="connsiteX11" fmla="*/ 36461 w 45583"/>
                <a:gd name="connsiteY11" fmla="*/ 12495 h 29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83" h="294885">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w="12483" cap="flat">
              <a:noFill/>
              <a:prstDash val="solid"/>
              <a:miter/>
            </a:ln>
          </p:spPr>
          <p:txBody>
            <a:bodyPr rtlCol="0" anchor="ctr"/>
            <a:lstStyle/>
            <a:p>
              <a:endParaRPr lang="en-US" dirty="0"/>
            </a:p>
          </p:txBody>
        </p:sp>
        <p:sp>
          <p:nvSpPr>
            <p:cNvPr id="1898" name="Freeform: Shape 1897">
              <a:extLst>
                <a:ext uri="{FF2B5EF4-FFF2-40B4-BE49-F238E27FC236}">
                  <a16:creationId xmlns:a16="http://schemas.microsoft.com/office/drawing/2014/main" id="{D78D97AC-DF72-49C3-8E49-F5EB495AD1A1}"/>
                </a:ext>
              </a:extLst>
            </p:cNvPr>
            <p:cNvSpPr/>
            <p:nvPr/>
          </p:nvSpPr>
          <p:spPr>
            <a:xfrm>
              <a:off x="12150073" y="4777730"/>
              <a:ext cx="25493" cy="95596"/>
            </a:xfrm>
            <a:custGeom>
              <a:avLst/>
              <a:gdLst>
                <a:gd name="connsiteX0" fmla="*/ 6705 w 25493"/>
                <a:gd name="connsiteY0" fmla="*/ 9368 h 95596"/>
                <a:gd name="connsiteX1" fmla="*/ 6705 w 25493"/>
                <a:gd name="connsiteY1" fmla="*/ 14741 h 95596"/>
                <a:gd name="connsiteX2" fmla="*/ 6705 w 25493"/>
                <a:gd name="connsiteY2" fmla="*/ 18739 h 95596"/>
                <a:gd name="connsiteX3" fmla="*/ 208 w 25493"/>
                <a:gd name="connsiteY3" fmla="*/ 83088 h 95596"/>
                <a:gd name="connsiteX4" fmla="*/ 8079 w 25493"/>
                <a:gd name="connsiteY4" fmla="*/ 95583 h 95596"/>
                <a:gd name="connsiteX5" fmla="*/ 18063 w 25493"/>
                <a:gd name="connsiteY5" fmla="*/ 86600 h 95596"/>
                <a:gd name="connsiteX6" fmla="*/ 18075 w 25493"/>
                <a:gd name="connsiteY6" fmla="*/ 86088 h 95596"/>
                <a:gd name="connsiteX7" fmla="*/ 18075 w 25493"/>
                <a:gd name="connsiteY7" fmla="*/ 86088 h 95596"/>
                <a:gd name="connsiteX8" fmla="*/ 25447 w 25493"/>
                <a:gd name="connsiteY8" fmla="*/ 12367 h 95596"/>
                <a:gd name="connsiteX9" fmla="*/ 25447 w 25493"/>
                <a:gd name="connsiteY9" fmla="*/ 11617 h 95596"/>
                <a:gd name="connsiteX10" fmla="*/ 25447 w 25493"/>
                <a:gd name="connsiteY10" fmla="*/ 9243 h 95596"/>
                <a:gd name="connsiteX11" fmla="*/ 25447 w 25493"/>
                <a:gd name="connsiteY11" fmla="*/ 7369 h 95596"/>
                <a:gd name="connsiteX12" fmla="*/ 24697 w 25493"/>
                <a:gd name="connsiteY12" fmla="*/ 5620 h 95596"/>
                <a:gd name="connsiteX13" fmla="*/ 23572 w 25493"/>
                <a:gd name="connsiteY13" fmla="*/ 3745 h 95596"/>
                <a:gd name="connsiteX14" fmla="*/ 18200 w 25493"/>
                <a:gd name="connsiteY14" fmla="*/ 246 h 95596"/>
                <a:gd name="connsiteX15" fmla="*/ 6954 w 25493"/>
                <a:gd name="connsiteY15" fmla="*/ 7256 h 95596"/>
                <a:gd name="connsiteX16" fmla="*/ 6705 w 25493"/>
                <a:gd name="connsiteY16" fmla="*/ 9368 h 95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3" h="95596">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w="12483" cap="flat">
              <a:noFill/>
              <a:prstDash val="solid"/>
              <a:miter/>
            </a:ln>
          </p:spPr>
          <p:txBody>
            <a:bodyPr rtlCol="0" anchor="ctr"/>
            <a:lstStyle/>
            <a:p>
              <a:endParaRPr lang="en-US" dirty="0"/>
            </a:p>
          </p:txBody>
        </p:sp>
        <p:sp>
          <p:nvSpPr>
            <p:cNvPr id="1899" name="Freeform: Shape 1898">
              <a:extLst>
                <a:ext uri="{FF2B5EF4-FFF2-40B4-BE49-F238E27FC236}">
                  <a16:creationId xmlns:a16="http://schemas.microsoft.com/office/drawing/2014/main" id="{BC9B5EA4-2BA4-427A-8B23-465601961931}"/>
                </a:ext>
              </a:extLst>
            </p:cNvPr>
            <p:cNvSpPr/>
            <p:nvPr/>
          </p:nvSpPr>
          <p:spPr>
            <a:xfrm>
              <a:off x="10043190" y="5741967"/>
              <a:ext cx="34360" cy="34361"/>
            </a:xfrm>
            <a:custGeom>
              <a:avLst/>
              <a:gdLst>
                <a:gd name="connsiteX0" fmla="*/ 21866 w 34360"/>
                <a:gd name="connsiteY0" fmla="*/ 14494 h 34361"/>
                <a:gd name="connsiteX1" fmla="*/ 25989 w 34360"/>
                <a:gd name="connsiteY1" fmla="*/ 0 h 34361"/>
                <a:gd name="connsiteX2" fmla="*/ 25239 w 34360"/>
                <a:gd name="connsiteY2" fmla="*/ 0 h 34361"/>
                <a:gd name="connsiteX3" fmla="*/ 22241 w 34360"/>
                <a:gd name="connsiteY3" fmla="*/ 1749 h 34361"/>
                <a:gd name="connsiteX4" fmla="*/ 0 w 34360"/>
                <a:gd name="connsiteY4" fmla="*/ 14869 h 34361"/>
                <a:gd name="connsiteX5" fmla="*/ 11520 w 34360"/>
                <a:gd name="connsiteY5" fmla="*/ 17593 h 34361"/>
                <a:gd name="connsiteX6" fmla="*/ 12495 w 34360"/>
                <a:gd name="connsiteY6" fmla="*/ 19867 h 34361"/>
                <a:gd name="connsiteX7" fmla="*/ 8372 w 34360"/>
                <a:gd name="connsiteY7" fmla="*/ 34361 h 34361"/>
                <a:gd name="connsiteX8" fmla="*/ 34360 w 34360"/>
                <a:gd name="connsiteY8" fmla="*/ 18992 h 34361"/>
                <a:gd name="connsiteX9" fmla="*/ 22790 w 34360"/>
                <a:gd name="connsiteY9" fmla="*/ 16468 h 34361"/>
                <a:gd name="connsiteX10" fmla="*/ 21866 w 34360"/>
                <a:gd name="connsiteY10" fmla="*/ 14494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60" h="34361">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w="12483" cap="flat">
              <a:noFill/>
              <a:prstDash val="solid"/>
              <a:miter/>
            </a:ln>
          </p:spPr>
          <p:txBody>
            <a:bodyPr rtlCol="0" anchor="ctr"/>
            <a:lstStyle/>
            <a:p>
              <a:endParaRPr lang="en-US" dirty="0"/>
            </a:p>
          </p:txBody>
        </p:sp>
        <p:sp>
          <p:nvSpPr>
            <p:cNvPr id="1900" name="Freeform: Shape 1899">
              <a:extLst>
                <a:ext uri="{FF2B5EF4-FFF2-40B4-BE49-F238E27FC236}">
                  <a16:creationId xmlns:a16="http://schemas.microsoft.com/office/drawing/2014/main" id="{685621AA-92DE-47F1-8055-0A704C095A85}"/>
                </a:ext>
              </a:extLst>
            </p:cNvPr>
            <p:cNvSpPr/>
            <p:nvPr/>
          </p:nvSpPr>
          <p:spPr>
            <a:xfrm>
              <a:off x="10064208" y="5496440"/>
              <a:ext cx="430412" cy="266895"/>
            </a:xfrm>
            <a:custGeom>
              <a:avLst/>
              <a:gdLst>
                <a:gd name="connsiteX0" fmla="*/ 417918 w 430412"/>
                <a:gd name="connsiteY0" fmla="*/ 14494 h 266895"/>
                <a:gd name="connsiteX1" fmla="*/ 422041 w 430412"/>
                <a:gd name="connsiteY1" fmla="*/ 0 h 266895"/>
                <a:gd name="connsiteX2" fmla="*/ 421041 w 430412"/>
                <a:gd name="connsiteY2" fmla="*/ 0 h 266895"/>
                <a:gd name="connsiteX3" fmla="*/ 418043 w 430412"/>
                <a:gd name="connsiteY3" fmla="*/ 1875 h 266895"/>
                <a:gd name="connsiteX4" fmla="*/ 4971 w 430412"/>
                <a:gd name="connsiteY4" fmla="*/ 246152 h 266895"/>
                <a:gd name="connsiteX5" fmla="*/ 848 w 430412"/>
                <a:gd name="connsiteY5" fmla="*/ 260646 h 266895"/>
                <a:gd name="connsiteX6" fmla="*/ 11069 w 430412"/>
                <a:gd name="connsiteY6" fmla="*/ 266619 h 266895"/>
                <a:gd name="connsiteX7" fmla="*/ 13343 w 430412"/>
                <a:gd name="connsiteY7" fmla="*/ 265644 h 266895"/>
                <a:gd name="connsiteX8" fmla="*/ 430412 w 430412"/>
                <a:gd name="connsiteY8" fmla="*/ 20117 h 266895"/>
                <a:gd name="connsiteX9" fmla="*/ 418942 w 430412"/>
                <a:gd name="connsiteY9" fmla="*/ 17193 h 266895"/>
                <a:gd name="connsiteX10" fmla="*/ 417918 w 430412"/>
                <a:gd name="connsiteY10" fmla="*/ 14494 h 26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412" h="266895">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w="12483" cap="flat">
              <a:noFill/>
              <a:prstDash val="solid"/>
              <a:miter/>
            </a:ln>
          </p:spPr>
          <p:txBody>
            <a:bodyPr rtlCol="0" anchor="ctr"/>
            <a:lstStyle/>
            <a:p>
              <a:endParaRPr lang="en-US" dirty="0"/>
            </a:p>
          </p:txBody>
        </p:sp>
        <p:sp>
          <p:nvSpPr>
            <p:cNvPr id="1901" name="Freeform: Shape 1900">
              <a:extLst>
                <a:ext uri="{FF2B5EF4-FFF2-40B4-BE49-F238E27FC236}">
                  <a16:creationId xmlns:a16="http://schemas.microsoft.com/office/drawing/2014/main" id="{7F7119DD-B0F1-4893-AF58-AC1BA0F36C08}"/>
                </a:ext>
              </a:extLst>
            </p:cNvPr>
            <p:cNvSpPr/>
            <p:nvPr/>
          </p:nvSpPr>
          <p:spPr>
            <a:xfrm>
              <a:off x="10628813" y="4802107"/>
              <a:ext cx="96510" cy="68457"/>
            </a:xfrm>
            <a:custGeom>
              <a:avLst/>
              <a:gdLst>
                <a:gd name="connsiteX0" fmla="*/ 95459 w 96510"/>
                <a:gd name="connsiteY0" fmla="*/ 16853 h 68457"/>
                <a:gd name="connsiteX1" fmla="*/ 95459 w 96510"/>
                <a:gd name="connsiteY1" fmla="*/ 16853 h 68457"/>
                <a:gd name="connsiteX2" fmla="*/ 96333 w 96510"/>
                <a:gd name="connsiteY2" fmla="*/ 15104 h 68457"/>
                <a:gd name="connsiteX3" fmla="*/ 96333 w 96510"/>
                <a:gd name="connsiteY3" fmla="*/ 12855 h 68457"/>
                <a:gd name="connsiteX4" fmla="*/ 95709 w 96510"/>
                <a:gd name="connsiteY4" fmla="*/ 6358 h 68457"/>
                <a:gd name="connsiteX5" fmla="*/ 85563 w 96510"/>
                <a:gd name="connsiteY5" fmla="*/ 248 h 68457"/>
                <a:gd name="connsiteX6" fmla="*/ 83214 w 96510"/>
                <a:gd name="connsiteY6" fmla="*/ 1235 h 68457"/>
                <a:gd name="connsiteX7" fmla="*/ 78341 w 96510"/>
                <a:gd name="connsiteY7" fmla="*/ 3984 h 68457"/>
                <a:gd name="connsiteX8" fmla="*/ 0 w 96510"/>
                <a:gd name="connsiteY8" fmla="*/ 48841 h 68457"/>
                <a:gd name="connsiteX9" fmla="*/ 11607 w 96510"/>
                <a:gd name="connsiteY9" fmla="*/ 51927 h 68457"/>
                <a:gd name="connsiteX10" fmla="*/ 12495 w 96510"/>
                <a:gd name="connsiteY10" fmla="*/ 54089 h 68457"/>
                <a:gd name="connsiteX11" fmla="*/ 8121 w 96510"/>
                <a:gd name="connsiteY11" fmla="*/ 68458 h 68457"/>
                <a:gd name="connsiteX12" fmla="*/ 91460 w 96510"/>
                <a:gd name="connsiteY12" fmla="*/ 20727 h 68457"/>
                <a:gd name="connsiteX13" fmla="*/ 92460 w 96510"/>
                <a:gd name="connsiteY13" fmla="*/ 19853 h 68457"/>
                <a:gd name="connsiteX14" fmla="*/ 93959 w 96510"/>
                <a:gd name="connsiteY14" fmla="*/ 18478 h 68457"/>
                <a:gd name="connsiteX15" fmla="*/ 95459 w 96510"/>
                <a:gd name="connsiteY15" fmla="*/ 16853 h 6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510" h="68457">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w="12483" cap="flat">
              <a:noFill/>
              <a:prstDash val="solid"/>
              <a:miter/>
            </a:ln>
          </p:spPr>
          <p:txBody>
            <a:bodyPr rtlCol="0" anchor="ctr"/>
            <a:lstStyle/>
            <a:p>
              <a:endParaRPr lang="en-US" dirty="0"/>
            </a:p>
          </p:txBody>
        </p:sp>
        <p:sp>
          <p:nvSpPr>
            <p:cNvPr id="1902" name="Freeform: Shape 1901">
              <a:extLst>
                <a:ext uri="{FF2B5EF4-FFF2-40B4-BE49-F238E27FC236}">
                  <a16:creationId xmlns:a16="http://schemas.microsoft.com/office/drawing/2014/main" id="{636108CE-0173-4D57-A502-8F4C6DAA597F}"/>
                </a:ext>
              </a:extLst>
            </p:cNvPr>
            <p:cNvSpPr/>
            <p:nvPr/>
          </p:nvSpPr>
          <p:spPr>
            <a:xfrm>
              <a:off x="10564840" y="4849044"/>
              <a:ext cx="77734" cy="57755"/>
            </a:xfrm>
            <a:custGeom>
              <a:avLst/>
              <a:gdLst>
                <a:gd name="connsiteX0" fmla="*/ 77092 w 77734"/>
                <a:gd name="connsiteY0" fmla="*/ 6401 h 57755"/>
                <a:gd name="connsiteX1" fmla="*/ 66759 w 77734"/>
                <a:gd name="connsiteY1" fmla="*/ 266 h 57755"/>
                <a:gd name="connsiteX2" fmla="*/ 64597 w 77734"/>
                <a:gd name="connsiteY2" fmla="*/ 1153 h 57755"/>
                <a:gd name="connsiteX3" fmla="*/ 63348 w 77734"/>
                <a:gd name="connsiteY3" fmla="*/ 1903 h 57755"/>
                <a:gd name="connsiteX4" fmla="*/ 60349 w 77734"/>
                <a:gd name="connsiteY4" fmla="*/ 3653 h 57755"/>
                <a:gd name="connsiteX5" fmla="*/ 0 w 77734"/>
                <a:gd name="connsiteY5" fmla="*/ 38139 h 57755"/>
                <a:gd name="connsiteX6" fmla="*/ 11495 w 77734"/>
                <a:gd name="connsiteY6" fmla="*/ 40950 h 57755"/>
                <a:gd name="connsiteX7" fmla="*/ 12495 w 77734"/>
                <a:gd name="connsiteY7" fmla="*/ 43387 h 57755"/>
                <a:gd name="connsiteX8" fmla="*/ 8246 w 77734"/>
                <a:gd name="connsiteY8" fmla="*/ 57756 h 57755"/>
                <a:gd name="connsiteX9" fmla="*/ 72844 w 77734"/>
                <a:gd name="connsiteY9" fmla="*/ 20271 h 57755"/>
                <a:gd name="connsiteX10" fmla="*/ 77092 w 77734"/>
                <a:gd name="connsiteY10" fmla="*/ 6401 h 5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734" h="57755">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w="12483" cap="flat">
              <a:noFill/>
              <a:prstDash val="solid"/>
              <a:miter/>
            </a:ln>
          </p:spPr>
          <p:txBody>
            <a:bodyPr rtlCol="0" anchor="ctr"/>
            <a:lstStyle/>
            <a:p>
              <a:endParaRPr lang="en-US" dirty="0"/>
            </a:p>
          </p:txBody>
        </p:sp>
        <p:sp>
          <p:nvSpPr>
            <p:cNvPr id="1903" name="Freeform: Shape 1902">
              <a:extLst>
                <a:ext uri="{FF2B5EF4-FFF2-40B4-BE49-F238E27FC236}">
                  <a16:creationId xmlns:a16="http://schemas.microsoft.com/office/drawing/2014/main" id="{D2C81462-9922-42D1-936C-0AC750DAA0BB}"/>
                </a:ext>
              </a:extLst>
            </p:cNvPr>
            <p:cNvSpPr/>
            <p:nvPr/>
          </p:nvSpPr>
          <p:spPr>
            <a:xfrm>
              <a:off x="10420403" y="4886463"/>
              <a:ext cx="157730" cy="103429"/>
            </a:xfrm>
            <a:custGeom>
              <a:avLst/>
              <a:gdLst>
                <a:gd name="connsiteX0" fmla="*/ 156807 w 157730"/>
                <a:gd name="connsiteY0" fmla="*/ 6468 h 103429"/>
                <a:gd name="connsiteX1" fmla="*/ 146749 w 157730"/>
                <a:gd name="connsiteY1" fmla="*/ 221 h 103429"/>
                <a:gd name="connsiteX2" fmla="*/ 144313 w 157730"/>
                <a:gd name="connsiteY2" fmla="*/ 1220 h 103429"/>
                <a:gd name="connsiteX3" fmla="*/ 141564 w 157730"/>
                <a:gd name="connsiteY3" fmla="*/ 2844 h 103429"/>
                <a:gd name="connsiteX4" fmla="*/ 0 w 157730"/>
                <a:gd name="connsiteY4" fmla="*/ 83937 h 103429"/>
                <a:gd name="connsiteX5" fmla="*/ 11508 w 157730"/>
                <a:gd name="connsiteY5" fmla="*/ 86711 h 103429"/>
                <a:gd name="connsiteX6" fmla="*/ 12495 w 157730"/>
                <a:gd name="connsiteY6" fmla="*/ 89060 h 103429"/>
                <a:gd name="connsiteX7" fmla="*/ 8122 w 157730"/>
                <a:gd name="connsiteY7" fmla="*/ 103429 h 103429"/>
                <a:gd name="connsiteX8" fmla="*/ 152434 w 157730"/>
                <a:gd name="connsiteY8" fmla="*/ 20837 h 103429"/>
                <a:gd name="connsiteX9" fmla="*/ 156807 w 157730"/>
                <a:gd name="connsiteY9" fmla="*/ 6468 h 103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730" h="103429">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w="12483" cap="flat">
              <a:noFill/>
              <a:prstDash val="solid"/>
              <a:miter/>
            </a:ln>
          </p:spPr>
          <p:txBody>
            <a:bodyPr rtlCol="0" anchor="ctr"/>
            <a:lstStyle/>
            <a:p>
              <a:endParaRPr lang="en-US" dirty="0"/>
            </a:p>
          </p:txBody>
        </p:sp>
        <p:sp>
          <p:nvSpPr>
            <p:cNvPr id="1904" name="Freeform: Shape 1903">
              <a:extLst>
                <a:ext uri="{FF2B5EF4-FFF2-40B4-BE49-F238E27FC236}">
                  <a16:creationId xmlns:a16="http://schemas.microsoft.com/office/drawing/2014/main" id="{D6636422-35A9-48EB-9D7C-219BFADCB582}"/>
                </a:ext>
              </a:extLst>
            </p:cNvPr>
            <p:cNvSpPr/>
            <p:nvPr/>
          </p:nvSpPr>
          <p:spPr>
            <a:xfrm>
              <a:off x="10322494" y="4969040"/>
              <a:ext cx="111184" cy="74868"/>
            </a:xfrm>
            <a:custGeom>
              <a:avLst/>
              <a:gdLst>
                <a:gd name="connsiteX0" fmla="*/ 110528 w 111184"/>
                <a:gd name="connsiteY0" fmla="*/ 6358 h 74868"/>
                <a:gd name="connsiteX1" fmla="*/ 100382 w 111184"/>
                <a:gd name="connsiteY1" fmla="*/ 248 h 74868"/>
                <a:gd name="connsiteX2" fmla="*/ 98033 w 111184"/>
                <a:gd name="connsiteY2" fmla="*/ 1235 h 74868"/>
                <a:gd name="connsiteX3" fmla="*/ 96909 w 111184"/>
                <a:gd name="connsiteY3" fmla="*/ 1860 h 74868"/>
                <a:gd name="connsiteX4" fmla="*/ 93910 w 111184"/>
                <a:gd name="connsiteY4" fmla="*/ 3609 h 74868"/>
                <a:gd name="connsiteX5" fmla="*/ 5198 w 111184"/>
                <a:gd name="connsiteY5" fmla="*/ 54339 h 74868"/>
                <a:gd name="connsiteX6" fmla="*/ 950 w 111184"/>
                <a:gd name="connsiteY6" fmla="*/ 68708 h 74868"/>
                <a:gd name="connsiteX7" fmla="*/ 11233 w 111184"/>
                <a:gd name="connsiteY7" fmla="*/ 74568 h 74868"/>
                <a:gd name="connsiteX8" fmla="*/ 12820 w 111184"/>
                <a:gd name="connsiteY8" fmla="*/ 73956 h 74868"/>
                <a:gd name="connsiteX9" fmla="*/ 105655 w 111184"/>
                <a:gd name="connsiteY9" fmla="*/ 20727 h 74868"/>
                <a:gd name="connsiteX10" fmla="*/ 110528 w 111184"/>
                <a:gd name="connsiteY10" fmla="*/ 6358 h 7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84" h="74868">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w="12483" cap="flat">
              <a:noFill/>
              <a:prstDash val="solid"/>
              <a:miter/>
            </a:ln>
          </p:spPr>
          <p:txBody>
            <a:bodyPr rtlCol="0" anchor="ctr"/>
            <a:lstStyle/>
            <a:p>
              <a:endParaRPr lang="en-US" dirty="0"/>
            </a:p>
          </p:txBody>
        </p:sp>
        <p:sp>
          <p:nvSpPr>
            <p:cNvPr id="1905" name="Freeform: Shape 1904">
              <a:extLst>
                <a:ext uri="{FF2B5EF4-FFF2-40B4-BE49-F238E27FC236}">
                  <a16:creationId xmlns:a16="http://schemas.microsoft.com/office/drawing/2014/main" id="{AC5E477E-8EC5-447F-83CB-3CEF34BECBF5}"/>
                </a:ext>
              </a:extLst>
            </p:cNvPr>
            <p:cNvSpPr/>
            <p:nvPr/>
          </p:nvSpPr>
          <p:spPr>
            <a:xfrm>
              <a:off x="9680833" y="6570887"/>
              <a:ext cx="27002" cy="301379"/>
            </a:xfrm>
            <a:custGeom>
              <a:avLst/>
              <a:gdLst>
                <a:gd name="connsiteX0" fmla="*/ 9385 w 27002"/>
                <a:gd name="connsiteY0" fmla="*/ 11245 h 301379"/>
                <a:gd name="connsiteX1" fmla="*/ 14 w 27002"/>
                <a:gd name="connsiteY1" fmla="*/ 750 h 301379"/>
                <a:gd name="connsiteX2" fmla="*/ 9010 w 27002"/>
                <a:gd name="connsiteY2" fmla="*/ 301379 h 301379"/>
                <a:gd name="connsiteX3" fmla="*/ 27002 w 27002"/>
                <a:gd name="connsiteY3" fmla="*/ 301379 h 301379"/>
                <a:gd name="connsiteX4" fmla="*/ 18006 w 27002"/>
                <a:gd name="connsiteY4" fmla="*/ 0 h 301379"/>
                <a:gd name="connsiteX5" fmla="*/ 9385 w 27002"/>
                <a:gd name="connsiteY5" fmla="*/ 11245 h 30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2" h="301379">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w="12483" cap="flat">
              <a:noFill/>
              <a:prstDash val="solid"/>
              <a:miter/>
            </a:ln>
          </p:spPr>
          <p:txBody>
            <a:bodyPr rtlCol="0" anchor="ctr"/>
            <a:lstStyle/>
            <a:p>
              <a:endParaRPr lang="en-US" dirty="0"/>
            </a:p>
          </p:txBody>
        </p:sp>
        <p:sp>
          <p:nvSpPr>
            <p:cNvPr id="1906" name="Freeform: Shape 1905">
              <a:extLst>
                <a:ext uri="{FF2B5EF4-FFF2-40B4-BE49-F238E27FC236}">
                  <a16:creationId xmlns:a16="http://schemas.microsoft.com/office/drawing/2014/main" id="{2B217718-7CD5-45A0-BC06-60A887B92460}"/>
                </a:ext>
              </a:extLst>
            </p:cNvPr>
            <p:cNvSpPr/>
            <p:nvPr/>
          </p:nvSpPr>
          <p:spPr>
            <a:xfrm>
              <a:off x="9680297" y="6518158"/>
              <a:ext cx="19093" cy="63974"/>
            </a:xfrm>
            <a:custGeom>
              <a:avLst/>
              <a:gdLst>
                <a:gd name="connsiteX0" fmla="*/ 17294 w 19093"/>
                <a:gd name="connsiteY0" fmla="*/ 10496 h 63974"/>
                <a:gd name="connsiteX1" fmla="*/ 17294 w 19093"/>
                <a:gd name="connsiteY1" fmla="*/ 9121 h 63974"/>
                <a:gd name="connsiteX2" fmla="*/ 17294 w 19093"/>
                <a:gd name="connsiteY2" fmla="*/ 6997 h 63974"/>
                <a:gd name="connsiteX3" fmla="*/ 16419 w 19093"/>
                <a:gd name="connsiteY3" fmla="*/ 5123 h 63974"/>
                <a:gd name="connsiteX4" fmla="*/ 8672 w 19093"/>
                <a:gd name="connsiteY4" fmla="*/ 0 h 63974"/>
                <a:gd name="connsiteX5" fmla="*/ 51 w 19093"/>
                <a:gd name="connsiteY5" fmla="*/ 11245 h 63974"/>
                <a:gd name="connsiteX6" fmla="*/ 51 w 19093"/>
                <a:gd name="connsiteY6" fmla="*/ 18243 h 63974"/>
                <a:gd name="connsiteX7" fmla="*/ 1050 w 19093"/>
                <a:gd name="connsiteY7" fmla="*/ 53479 h 63974"/>
                <a:gd name="connsiteX8" fmla="*/ 10421 w 19093"/>
                <a:gd name="connsiteY8" fmla="*/ 63974 h 63974"/>
                <a:gd name="connsiteX9" fmla="*/ 19043 w 19093"/>
                <a:gd name="connsiteY9" fmla="*/ 52729 h 63974"/>
                <a:gd name="connsiteX10" fmla="*/ 19043 w 19093"/>
                <a:gd name="connsiteY10" fmla="*/ 45607 h 6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93" h="63974">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w="12483" cap="flat">
              <a:noFill/>
              <a:prstDash val="solid"/>
              <a:miter/>
            </a:ln>
          </p:spPr>
          <p:txBody>
            <a:bodyPr rtlCol="0" anchor="ctr"/>
            <a:lstStyle/>
            <a:p>
              <a:endParaRPr lang="en-US" dirty="0"/>
            </a:p>
          </p:txBody>
        </p:sp>
        <p:sp>
          <p:nvSpPr>
            <p:cNvPr id="1907" name="Freeform: Shape 1906">
              <a:extLst>
                <a:ext uri="{FF2B5EF4-FFF2-40B4-BE49-F238E27FC236}">
                  <a16:creationId xmlns:a16="http://schemas.microsoft.com/office/drawing/2014/main" id="{49D7103E-CB85-4A51-991E-7461F67A88E6}"/>
                </a:ext>
              </a:extLst>
            </p:cNvPr>
            <p:cNvSpPr/>
            <p:nvPr/>
          </p:nvSpPr>
          <p:spPr>
            <a:xfrm>
              <a:off x="8273955" y="5844342"/>
              <a:ext cx="75886" cy="55937"/>
            </a:xfrm>
            <a:custGeom>
              <a:avLst/>
              <a:gdLst>
                <a:gd name="connsiteX0" fmla="*/ 11870 w 75886"/>
                <a:gd name="connsiteY0" fmla="*/ 41568 h 55937"/>
                <a:gd name="connsiteX1" fmla="*/ 7622 w 75886"/>
                <a:gd name="connsiteY1" fmla="*/ 55937 h 55937"/>
                <a:gd name="connsiteX2" fmla="*/ 64347 w 75886"/>
                <a:gd name="connsiteY2" fmla="*/ 23950 h 55937"/>
                <a:gd name="connsiteX3" fmla="*/ 70719 w 75886"/>
                <a:gd name="connsiteY3" fmla="*/ 20326 h 55937"/>
                <a:gd name="connsiteX4" fmla="*/ 75093 w 75886"/>
                <a:gd name="connsiteY4" fmla="*/ 5832 h 55937"/>
                <a:gd name="connsiteX5" fmla="*/ 73468 w 75886"/>
                <a:gd name="connsiteY5" fmla="*/ 3208 h 55937"/>
                <a:gd name="connsiteX6" fmla="*/ 72094 w 75886"/>
                <a:gd name="connsiteY6" fmla="*/ 1709 h 55937"/>
                <a:gd name="connsiteX7" fmla="*/ 70595 w 75886"/>
                <a:gd name="connsiteY7" fmla="*/ 709 h 55937"/>
                <a:gd name="connsiteX8" fmla="*/ 68970 w 75886"/>
                <a:gd name="connsiteY8" fmla="*/ 84 h 55937"/>
                <a:gd name="connsiteX9" fmla="*/ 67346 w 75886"/>
                <a:gd name="connsiteY9" fmla="*/ 84 h 55937"/>
                <a:gd name="connsiteX10" fmla="*/ 65722 w 75886"/>
                <a:gd name="connsiteY10" fmla="*/ 84 h 55937"/>
                <a:gd name="connsiteX11" fmla="*/ 63847 w 75886"/>
                <a:gd name="connsiteY11" fmla="*/ 84 h 55937"/>
                <a:gd name="connsiteX12" fmla="*/ 63098 w 75886"/>
                <a:gd name="connsiteY12" fmla="*/ 84 h 55937"/>
                <a:gd name="connsiteX13" fmla="*/ 11120 w 75886"/>
                <a:gd name="connsiteY13" fmla="*/ 29323 h 55937"/>
                <a:gd name="connsiteX14" fmla="*/ 0 w 75886"/>
                <a:gd name="connsiteY14" fmla="*/ 35570 h 55937"/>
                <a:gd name="connsiteX15" fmla="*/ 11183 w 75886"/>
                <a:gd name="connsiteY15" fmla="*/ 39469 h 55937"/>
                <a:gd name="connsiteX16" fmla="*/ 11870 w 75886"/>
                <a:gd name="connsiteY16" fmla="*/ 41568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86" h="55937">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w="12483" cap="flat">
              <a:noFill/>
              <a:prstDash val="solid"/>
              <a:miter/>
            </a:ln>
          </p:spPr>
          <p:txBody>
            <a:bodyPr rtlCol="0" anchor="ctr"/>
            <a:lstStyle/>
            <a:p>
              <a:endParaRPr lang="en-US" dirty="0"/>
            </a:p>
          </p:txBody>
        </p:sp>
        <p:sp>
          <p:nvSpPr>
            <p:cNvPr id="1908" name="Freeform: Shape 1907">
              <a:extLst>
                <a:ext uri="{FF2B5EF4-FFF2-40B4-BE49-F238E27FC236}">
                  <a16:creationId xmlns:a16="http://schemas.microsoft.com/office/drawing/2014/main" id="{00047996-90CF-48D7-BF28-26B619C10420}"/>
                </a:ext>
              </a:extLst>
            </p:cNvPr>
            <p:cNvSpPr/>
            <p:nvPr/>
          </p:nvSpPr>
          <p:spPr>
            <a:xfrm>
              <a:off x="8263263" y="5879338"/>
              <a:ext cx="23579" cy="25034"/>
            </a:xfrm>
            <a:custGeom>
              <a:avLst/>
              <a:gdLst>
                <a:gd name="connsiteX0" fmla="*/ 22562 w 23579"/>
                <a:gd name="connsiteY0" fmla="*/ 6572 h 25034"/>
                <a:gd name="connsiteX1" fmla="*/ 12592 w 23579"/>
                <a:gd name="connsiteY1" fmla="*/ 199 h 25034"/>
                <a:gd name="connsiteX2" fmla="*/ 10068 w 23579"/>
                <a:gd name="connsiteY2" fmla="*/ 1199 h 25034"/>
                <a:gd name="connsiteX3" fmla="*/ 10068 w 23579"/>
                <a:gd name="connsiteY3" fmla="*/ 1199 h 25034"/>
                <a:gd name="connsiteX4" fmla="*/ 5070 w 23579"/>
                <a:gd name="connsiteY4" fmla="*/ 4073 h 25034"/>
                <a:gd name="connsiteX5" fmla="*/ 5070 w 23579"/>
                <a:gd name="connsiteY5" fmla="*/ 4073 h 25034"/>
                <a:gd name="connsiteX6" fmla="*/ 822 w 23579"/>
                <a:gd name="connsiteY6" fmla="*/ 18567 h 25034"/>
                <a:gd name="connsiteX7" fmla="*/ 10880 w 23579"/>
                <a:gd name="connsiteY7" fmla="*/ 24814 h 25034"/>
                <a:gd name="connsiteX8" fmla="*/ 13316 w 23579"/>
                <a:gd name="connsiteY8" fmla="*/ 23815 h 25034"/>
                <a:gd name="connsiteX9" fmla="*/ 13316 w 23579"/>
                <a:gd name="connsiteY9" fmla="*/ 23815 h 25034"/>
                <a:gd name="connsiteX10" fmla="*/ 18439 w 23579"/>
                <a:gd name="connsiteY10" fmla="*/ 21066 h 25034"/>
                <a:gd name="connsiteX11" fmla="*/ 22562 w 23579"/>
                <a:gd name="connsiteY11" fmla="*/ 6572 h 25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79" h="25034">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w="12483" cap="flat">
              <a:noFill/>
              <a:prstDash val="solid"/>
              <a:miter/>
            </a:ln>
          </p:spPr>
          <p:txBody>
            <a:bodyPr rtlCol="0" anchor="ctr"/>
            <a:lstStyle/>
            <a:p>
              <a:endParaRPr lang="en-US" dirty="0"/>
            </a:p>
          </p:txBody>
        </p:sp>
        <p:sp>
          <p:nvSpPr>
            <p:cNvPr id="1909" name="Freeform: Shape 1908">
              <a:extLst>
                <a:ext uri="{FF2B5EF4-FFF2-40B4-BE49-F238E27FC236}">
                  <a16:creationId xmlns:a16="http://schemas.microsoft.com/office/drawing/2014/main" id="{3F85402B-DE41-4E39-AB7F-10BD5B3BBE79}"/>
                </a:ext>
              </a:extLst>
            </p:cNvPr>
            <p:cNvSpPr/>
            <p:nvPr/>
          </p:nvSpPr>
          <p:spPr>
            <a:xfrm>
              <a:off x="10191005" y="1423183"/>
              <a:ext cx="18301" cy="317379"/>
            </a:xfrm>
            <a:custGeom>
              <a:avLst/>
              <a:gdLst>
                <a:gd name="connsiteX0" fmla="*/ 247 w 18301"/>
                <a:gd name="connsiteY0" fmla="*/ 310008 h 317379"/>
                <a:gd name="connsiteX1" fmla="*/ 247 w 18301"/>
                <a:gd name="connsiteY1" fmla="*/ 317380 h 317379"/>
                <a:gd name="connsiteX2" fmla="*/ 7344 w 18301"/>
                <a:gd name="connsiteY2" fmla="*/ 306609 h 317379"/>
                <a:gd name="connsiteX3" fmla="*/ 18114 w 18301"/>
                <a:gd name="connsiteY3" fmla="*/ 313706 h 317379"/>
                <a:gd name="connsiteX4" fmla="*/ 18114 w 18301"/>
                <a:gd name="connsiteY4" fmla="*/ 317380 h 317379"/>
                <a:gd name="connsiteX5" fmla="*/ 18114 w 18301"/>
                <a:gd name="connsiteY5" fmla="*/ 10627 h 317379"/>
                <a:gd name="connsiteX6" fmla="*/ 10617 w 18301"/>
                <a:gd name="connsiteY6" fmla="*/ 126 h 317379"/>
                <a:gd name="connsiteX7" fmla="*/ 122 w 18301"/>
                <a:gd name="connsiteY7" fmla="*/ 7618 h 317379"/>
                <a:gd name="connsiteX8" fmla="*/ 122 w 18301"/>
                <a:gd name="connsiteY8" fmla="*/ 10627 h 317379"/>
                <a:gd name="connsiteX9" fmla="*/ 122 w 18301"/>
                <a:gd name="connsiteY9" fmla="*/ 16875 h 31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01" h="317379">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w="12483" cap="flat">
              <a:noFill/>
              <a:prstDash val="solid"/>
              <a:miter/>
            </a:ln>
          </p:spPr>
          <p:txBody>
            <a:bodyPr rtlCol="0" anchor="ctr"/>
            <a:lstStyle/>
            <a:p>
              <a:endParaRPr lang="en-US" dirty="0"/>
            </a:p>
          </p:txBody>
        </p:sp>
        <p:sp>
          <p:nvSpPr>
            <p:cNvPr id="1910" name="Freeform: Shape 1909">
              <a:extLst>
                <a:ext uri="{FF2B5EF4-FFF2-40B4-BE49-F238E27FC236}">
                  <a16:creationId xmlns:a16="http://schemas.microsoft.com/office/drawing/2014/main" id="{A375E800-A159-44FC-BBF7-2775E2C0DD40}"/>
                </a:ext>
              </a:extLst>
            </p:cNvPr>
            <p:cNvSpPr/>
            <p:nvPr/>
          </p:nvSpPr>
          <p:spPr>
            <a:xfrm>
              <a:off x="10191196" y="1729692"/>
              <a:ext cx="17718" cy="103083"/>
            </a:xfrm>
            <a:custGeom>
              <a:avLst/>
              <a:gdLst>
                <a:gd name="connsiteX0" fmla="*/ 8927 w 17718"/>
                <a:gd name="connsiteY0" fmla="*/ 0 h 103083"/>
                <a:gd name="connsiteX1" fmla="*/ 56 w 17718"/>
                <a:gd name="connsiteY1" fmla="*/ 10871 h 103083"/>
                <a:gd name="connsiteX2" fmla="*/ 56 w 17718"/>
                <a:gd name="connsiteY2" fmla="*/ 92713 h 103083"/>
                <a:gd name="connsiteX3" fmla="*/ 56 w 17718"/>
                <a:gd name="connsiteY3" fmla="*/ 94712 h 103083"/>
                <a:gd name="connsiteX4" fmla="*/ 1181 w 17718"/>
                <a:gd name="connsiteY4" fmla="*/ 98336 h 103083"/>
                <a:gd name="connsiteX5" fmla="*/ 7053 w 17718"/>
                <a:gd name="connsiteY5" fmla="*/ 103084 h 103083"/>
                <a:gd name="connsiteX6" fmla="*/ 7053 w 17718"/>
                <a:gd name="connsiteY6" fmla="*/ 92713 h 103083"/>
                <a:gd name="connsiteX7" fmla="*/ 8677 w 17718"/>
                <a:gd name="connsiteY7" fmla="*/ 91089 h 103083"/>
                <a:gd name="connsiteX8" fmla="*/ 10302 w 17718"/>
                <a:gd name="connsiteY8" fmla="*/ 92713 h 103083"/>
                <a:gd name="connsiteX9" fmla="*/ 10302 w 17718"/>
                <a:gd name="connsiteY9" fmla="*/ 103084 h 103083"/>
                <a:gd name="connsiteX10" fmla="*/ 17673 w 17718"/>
                <a:gd name="connsiteY10" fmla="*/ 92713 h 103083"/>
                <a:gd name="connsiteX11" fmla="*/ 17673 w 17718"/>
                <a:gd name="connsiteY11" fmla="*/ 10871 h 103083"/>
                <a:gd name="connsiteX12" fmla="*/ 8927 w 17718"/>
                <a:gd name="connsiteY12" fmla="*/ 0 h 1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8" h="103083">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w="12483" cap="flat">
              <a:noFill/>
              <a:prstDash val="solid"/>
              <a:miter/>
            </a:ln>
          </p:spPr>
          <p:txBody>
            <a:bodyPr rtlCol="0" anchor="ctr"/>
            <a:lstStyle/>
            <a:p>
              <a:endParaRPr lang="en-US" dirty="0"/>
            </a:p>
          </p:txBody>
        </p:sp>
        <p:sp>
          <p:nvSpPr>
            <p:cNvPr id="1911" name="Freeform: Shape 1910">
              <a:extLst>
                <a:ext uri="{FF2B5EF4-FFF2-40B4-BE49-F238E27FC236}">
                  <a16:creationId xmlns:a16="http://schemas.microsoft.com/office/drawing/2014/main" id="{CD82CE2F-B251-4F40-A42C-45D9F8765500}"/>
                </a:ext>
              </a:extLst>
            </p:cNvPr>
            <p:cNvSpPr/>
            <p:nvPr/>
          </p:nvSpPr>
          <p:spPr>
            <a:xfrm>
              <a:off x="6992453" y="3762506"/>
              <a:ext cx="463855" cy="708967"/>
            </a:xfrm>
            <a:custGeom>
              <a:avLst/>
              <a:gdLst>
                <a:gd name="connsiteX0" fmla="*/ 451361 w 463855"/>
                <a:gd name="connsiteY0" fmla="*/ 694598 h 708967"/>
                <a:gd name="connsiteX1" fmla="*/ 462669 w 463855"/>
                <a:gd name="connsiteY1" fmla="*/ 694860 h 708967"/>
                <a:gd name="connsiteX2" fmla="*/ 463856 w 463855"/>
                <a:gd name="connsiteY2" fmla="*/ 696472 h 708967"/>
                <a:gd name="connsiteX3" fmla="*/ 20922 w 463855"/>
                <a:gd name="connsiteY3" fmla="*/ 15244 h 708967"/>
                <a:gd name="connsiteX4" fmla="*/ 13550 w 463855"/>
                <a:gd name="connsiteY4" fmla="*/ 3998 h 708967"/>
                <a:gd name="connsiteX5" fmla="*/ 12676 w 463855"/>
                <a:gd name="connsiteY5" fmla="*/ 2999 h 708967"/>
                <a:gd name="connsiteX6" fmla="*/ 11176 w 463855"/>
                <a:gd name="connsiteY6" fmla="*/ 1499 h 708967"/>
                <a:gd name="connsiteX7" fmla="*/ 9552 w 463855"/>
                <a:gd name="connsiteY7" fmla="*/ 625 h 708967"/>
                <a:gd name="connsiteX8" fmla="*/ 8053 w 463855"/>
                <a:gd name="connsiteY8" fmla="*/ 0 h 708967"/>
                <a:gd name="connsiteX9" fmla="*/ 4554 w 463855"/>
                <a:gd name="connsiteY9" fmla="*/ 0 h 708967"/>
                <a:gd name="connsiteX10" fmla="*/ 2805 w 463855"/>
                <a:gd name="connsiteY10" fmla="*/ 875 h 708967"/>
                <a:gd name="connsiteX11" fmla="*/ 1306 w 463855"/>
                <a:gd name="connsiteY11" fmla="*/ 1749 h 708967"/>
                <a:gd name="connsiteX12" fmla="*/ 1306 w 463855"/>
                <a:gd name="connsiteY12" fmla="*/ 1749 h 708967"/>
                <a:gd name="connsiteX13" fmla="*/ 1306 w 463855"/>
                <a:gd name="connsiteY13" fmla="*/ 1749 h 708967"/>
                <a:gd name="connsiteX14" fmla="*/ 1306 w 463855"/>
                <a:gd name="connsiteY14" fmla="*/ 2374 h 708967"/>
                <a:gd name="connsiteX15" fmla="*/ 56 w 463855"/>
                <a:gd name="connsiteY15" fmla="*/ 4123 h 708967"/>
                <a:gd name="connsiteX16" fmla="*/ 56 w 463855"/>
                <a:gd name="connsiteY16" fmla="*/ 4998 h 708967"/>
                <a:gd name="connsiteX17" fmla="*/ 56 w 463855"/>
                <a:gd name="connsiteY17" fmla="*/ 5998 h 708967"/>
                <a:gd name="connsiteX18" fmla="*/ 56 w 463855"/>
                <a:gd name="connsiteY18" fmla="*/ 7997 h 708967"/>
                <a:gd name="connsiteX19" fmla="*/ 56 w 463855"/>
                <a:gd name="connsiteY19" fmla="*/ 8996 h 708967"/>
                <a:gd name="connsiteX20" fmla="*/ 56 w 463855"/>
                <a:gd name="connsiteY20" fmla="*/ 10246 h 708967"/>
                <a:gd name="connsiteX21" fmla="*/ 1805 w 463855"/>
                <a:gd name="connsiteY21" fmla="*/ 16494 h 708967"/>
                <a:gd name="connsiteX22" fmla="*/ 24671 w 463855"/>
                <a:gd name="connsiteY22" fmla="*/ 51479 h 708967"/>
                <a:gd name="connsiteX23" fmla="*/ 452111 w 463855"/>
                <a:gd name="connsiteY23" fmla="*/ 708967 h 708967"/>
                <a:gd name="connsiteX24" fmla="*/ 451361 w 463855"/>
                <a:gd name="connsiteY24" fmla="*/ 694598 h 7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3855" h="708967">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w="12483" cap="flat">
              <a:noFill/>
              <a:prstDash val="solid"/>
              <a:miter/>
            </a:ln>
          </p:spPr>
          <p:txBody>
            <a:bodyPr rtlCol="0" anchor="ctr"/>
            <a:lstStyle/>
            <a:p>
              <a:endParaRPr lang="en-US" dirty="0"/>
            </a:p>
          </p:txBody>
        </p:sp>
        <p:sp>
          <p:nvSpPr>
            <p:cNvPr id="1912" name="Freeform: Shape 1911">
              <a:extLst>
                <a:ext uri="{FF2B5EF4-FFF2-40B4-BE49-F238E27FC236}">
                  <a16:creationId xmlns:a16="http://schemas.microsoft.com/office/drawing/2014/main" id="{F143C04B-CC68-4DF5-B9F1-AC71C4205B60}"/>
                </a:ext>
              </a:extLst>
            </p:cNvPr>
            <p:cNvSpPr/>
            <p:nvPr/>
          </p:nvSpPr>
          <p:spPr>
            <a:xfrm>
              <a:off x="12175992" y="2861991"/>
              <a:ext cx="29014" cy="319130"/>
            </a:xfrm>
            <a:custGeom>
              <a:avLst/>
              <a:gdLst>
                <a:gd name="connsiteX0" fmla="*/ 8149 w 29014"/>
                <a:gd name="connsiteY0" fmla="*/ 319123 h 319130"/>
                <a:gd name="connsiteX1" fmla="*/ 18007 w 29014"/>
                <a:gd name="connsiteY1" fmla="*/ 310014 h 319130"/>
                <a:gd name="connsiteX2" fmla="*/ 18019 w 29014"/>
                <a:gd name="connsiteY2" fmla="*/ 309627 h 319130"/>
                <a:gd name="connsiteX3" fmla="*/ 29015 w 29014"/>
                <a:gd name="connsiteY3" fmla="*/ 192923 h 319130"/>
                <a:gd name="connsiteX4" fmla="*/ 29015 w 29014"/>
                <a:gd name="connsiteY4" fmla="*/ 0 h 319130"/>
                <a:gd name="connsiteX5" fmla="*/ 277 w 29014"/>
                <a:gd name="connsiteY5" fmla="*/ 306628 h 319130"/>
                <a:gd name="connsiteX6" fmla="*/ 8011 w 29014"/>
                <a:gd name="connsiteY6" fmla="*/ 319085 h 319130"/>
                <a:gd name="connsiteX7" fmla="*/ 8149 w 29014"/>
                <a:gd name="connsiteY7" fmla="*/ 319123 h 31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14" h="31913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w="12483" cap="flat">
              <a:noFill/>
              <a:prstDash val="solid"/>
              <a:miter/>
            </a:ln>
          </p:spPr>
          <p:txBody>
            <a:bodyPr rtlCol="0" anchor="ctr"/>
            <a:lstStyle/>
            <a:p>
              <a:endParaRPr lang="en-US" dirty="0"/>
            </a:p>
          </p:txBody>
        </p:sp>
        <p:sp>
          <p:nvSpPr>
            <p:cNvPr id="1913" name="Freeform: Shape 1912">
              <a:extLst>
                <a:ext uri="{FF2B5EF4-FFF2-40B4-BE49-F238E27FC236}">
                  <a16:creationId xmlns:a16="http://schemas.microsoft.com/office/drawing/2014/main" id="{B05F61EE-F72C-4F89-86A2-3601AF9A936C}"/>
                </a:ext>
              </a:extLst>
            </p:cNvPr>
            <p:cNvSpPr/>
            <p:nvPr/>
          </p:nvSpPr>
          <p:spPr>
            <a:xfrm>
              <a:off x="9515070" y="5818187"/>
              <a:ext cx="433786" cy="268269"/>
            </a:xfrm>
            <a:custGeom>
              <a:avLst/>
              <a:gdLst>
                <a:gd name="connsiteX0" fmla="*/ 420667 w 433786"/>
                <a:gd name="connsiteY0" fmla="*/ 14494 h 268269"/>
                <a:gd name="connsiteX1" fmla="*/ 424790 w 433786"/>
                <a:gd name="connsiteY1" fmla="*/ 0 h 268269"/>
                <a:gd name="connsiteX2" fmla="*/ 424040 w 433786"/>
                <a:gd name="connsiteY2" fmla="*/ 0 h 268269"/>
                <a:gd name="connsiteX3" fmla="*/ 421166 w 433786"/>
                <a:gd name="connsiteY3" fmla="*/ 1749 h 268269"/>
                <a:gd name="connsiteX4" fmla="*/ 11344 w 433786"/>
                <a:gd name="connsiteY4" fmla="*/ 243778 h 268269"/>
                <a:gd name="connsiteX5" fmla="*/ 4971 w 433786"/>
                <a:gd name="connsiteY5" fmla="*/ 247526 h 268269"/>
                <a:gd name="connsiteX6" fmla="*/ 848 w 433786"/>
                <a:gd name="connsiteY6" fmla="*/ 262021 h 268269"/>
                <a:gd name="connsiteX7" fmla="*/ 11069 w 433786"/>
                <a:gd name="connsiteY7" fmla="*/ 267993 h 268269"/>
                <a:gd name="connsiteX8" fmla="*/ 13343 w 433786"/>
                <a:gd name="connsiteY8" fmla="*/ 267019 h 268269"/>
                <a:gd name="connsiteX9" fmla="*/ 433786 w 433786"/>
                <a:gd name="connsiteY9" fmla="*/ 19492 h 268269"/>
                <a:gd name="connsiteX10" fmla="*/ 422091 w 433786"/>
                <a:gd name="connsiteY10" fmla="*/ 17668 h 268269"/>
                <a:gd name="connsiteX11" fmla="*/ 420667 w 433786"/>
                <a:gd name="connsiteY11" fmla="*/ 14494 h 26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786" h="268269">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w="12483" cap="flat">
              <a:noFill/>
              <a:prstDash val="solid"/>
              <a:miter/>
            </a:ln>
          </p:spPr>
          <p:txBody>
            <a:bodyPr rtlCol="0" anchor="ctr"/>
            <a:lstStyle/>
            <a:p>
              <a:endParaRPr lang="en-US" dirty="0"/>
            </a:p>
          </p:txBody>
        </p:sp>
        <p:sp>
          <p:nvSpPr>
            <p:cNvPr id="1914" name="Freeform: Shape 1913">
              <a:extLst>
                <a:ext uri="{FF2B5EF4-FFF2-40B4-BE49-F238E27FC236}">
                  <a16:creationId xmlns:a16="http://schemas.microsoft.com/office/drawing/2014/main" id="{8766A3A4-CFC9-4C85-A2B0-7E9DA47CE43B}"/>
                </a:ext>
              </a:extLst>
            </p:cNvPr>
            <p:cNvSpPr/>
            <p:nvPr/>
          </p:nvSpPr>
          <p:spPr>
            <a:xfrm>
              <a:off x="9934014" y="5756085"/>
              <a:ext cx="121800" cy="82345"/>
            </a:xfrm>
            <a:custGeom>
              <a:avLst/>
              <a:gdLst>
                <a:gd name="connsiteX0" fmla="*/ 121171 w 121800"/>
                <a:gd name="connsiteY0" fmla="*/ 6249 h 82345"/>
                <a:gd name="connsiteX1" fmla="*/ 110951 w 121800"/>
                <a:gd name="connsiteY1" fmla="*/ 277 h 82345"/>
                <a:gd name="connsiteX2" fmla="*/ 108677 w 121800"/>
                <a:gd name="connsiteY2" fmla="*/ 1251 h 82345"/>
                <a:gd name="connsiteX3" fmla="*/ 107927 w 121800"/>
                <a:gd name="connsiteY3" fmla="*/ 1251 h 82345"/>
                <a:gd name="connsiteX4" fmla="*/ 104928 w 121800"/>
                <a:gd name="connsiteY4" fmla="*/ 3001 h 82345"/>
                <a:gd name="connsiteX5" fmla="*/ 4971 w 121800"/>
                <a:gd name="connsiteY5" fmla="*/ 61602 h 82345"/>
                <a:gd name="connsiteX6" fmla="*/ 848 w 121800"/>
                <a:gd name="connsiteY6" fmla="*/ 76097 h 82345"/>
                <a:gd name="connsiteX7" fmla="*/ 11069 w 121800"/>
                <a:gd name="connsiteY7" fmla="*/ 82069 h 82345"/>
                <a:gd name="connsiteX8" fmla="*/ 13343 w 121800"/>
                <a:gd name="connsiteY8" fmla="*/ 81095 h 82345"/>
                <a:gd name="connsiteX9" fmla="*/ 116673 w 121800"/>
                <a:gd name="connsiteY9" fmla="*/ 20244 h 82345"/>
                <a:gd name="connsiteX10" fmla="*/ 121171 w 121800"/>
                <a:gd name="connsiteY10" fmla="*/ 6249 h 8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0" h="82345">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w="12483" cap="flat">
              <a:noFill/>
              <a:prstDash val="solid"/>
              <a:miter/>
            </a:ln>
          </p:spPr>
          <p:txBody>
            <a:bodyPr rtlCol="0" anchor="ctr"/>
            <a:lstStyle/>
            <a:p>
              <a:endParaRPr lang="en-US" dirty="0"/>
            </a:p>
          </p:txBody>
        </p:sp>
        <p:sp>
          <p:nvSpPr>
            <p:cNvPr id="1915" name="Freeform: Shape 1914">
              <a:extLst>
                <a:ext uri="{FF2B5EF4-FFF2-40B4-BE49-F238E27FC236}">
                  <a16:creationId xmlns:a16="http://schemas.microsoft.com/office/drawing/2014/main" id="{92A10CE6-05A0-42AD-BC8D-3CCB73B20016}"/>
                </a:ext>
              </a:extLst>
            </p:cNvPr>
            <p:cNvSpPr/>
            <p:nvPr/>
          </p:nvSpPr>
          <p:spPr>
            <a:xfrm>
              <a:off x="10481109" y="5429342"/>
              <a:ext cx="127462" cy="87841"/>
            </a:xfrm>
            <a:custGeom>
              <a:avLst/>
              <a:gdLst>
                <a:gd name="connsiteX0" fmla="*/ 114967 w 127462"/>
                <a:gd name="connsiteY0" fmla="*/ 14494 h 87841"/>
                <a:gd name="connsiteX1" fmla="*/ 119091 w 127462"/>
                <a:gd name="connsiteY1" fmla="*/ 0 h 87841"/>
                <a:gd name="connsiteX2" fmla="*/ 118091 w 127462"/>
                <a:gd name="connsiteY2" fmla="*/ 625 h 87841"/>
                <a:gd name="connsiteX3" fmla="*/ 115092 w 127462"/>
                <a:gd name="connsiteY3" fmla="*/ 2374 h 87841"/>
                <a:gd name="connsiteX4" fmla="*/ 5140 w 127462"/>
                <a:gd name="connsiteY4" fmla="*/ 67098 h 87841"/>
                <a:gd name="connsiteX5" fmla="*/ 1017 w 127462"/>
                <a:gd name="connsiteY5" fmla="*/ 81592 h 87841"/>
                <a:gd name="connsiteX6" fmla="*/ 11238 w 127462"/>
                <a:gd name="connsiteY6" fmla="*/ 87565 h 87841"/>
                <a:gd name="connsiteX7" fmla="*/ 13511 w 127462"/>
                <a:gd name="connsiteY7" fmla="*/ 86590 h 87841"/>
                <a:gd name="connsiteX8" fmla="*/ 127462 w 127462"/>
                <a:gd name="connsiteY8" fmla="*/ 19492 h 87841"/>
                <a:gd name="connsiteX9" fmla="*/ 115942 w 127462"/>
                <a:gd name="connsiteY9" fmla="*/ 16768 h 87841"/>
                <a:gd name="connsiteX10" fmla="*/ 114967 w 127462"/>
                <a:gd name="connsiteY10" fmla="*/ 14494 h 8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62" h="87841">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w="12483" cap="flat">
              <a:noFill/>
              <a:prstDash val="solid"/>
              <a:miter/>
            </a:ln>
          </p:spPr>
          <p:txBody>
            <a:bodyPr rtlCol="0" anchor="ctr"/>
            <a:lstStyle/>
            <a:p>
              <a:endParaRPr lang="en-US" dirty="0"/>
            </a:p>
          </p:txBody>
        </p:sp>
        <p:sp>
          <p:nvSpPr>
            <p:cNvPr id="1916" name="Freeform: Shape 1915">
              <a:extLst>
                <a:ext uri="{FF2B5EF4-FFF2-40B4-BE49-F238E27FC236}">
                  <a16:creationId xmlns:a16="http://schemas.microsoft.com/office/drawing/2014/main" id="{EAA3CF76-E001-4D4E-BA2C-6FCD879EA98E}"/>
                </a:ext>
              </a:extLst>
            </p:cNvPr>
            <p:cNvSpPr/>
            <p:nvPr/>
          </p:nvSpPr>
          <p:spPr>
            <a:xfrm>
              <a:off x="10593811" y="5305390"/>
              <a:ext cx="227623" cy="145195"/>
            </a:xfrm>
            <a:custGeom>
              <a:avLst/>
              <a:gdLst>
                <a:gd name="connsiteX0" fmla="*/ 225795 w 227623"/>
                <a:gd name="connsiteY0" fmla="*/ 17995 h 145195"/>
                <a:gd name="connsiteX1" fmla="*/ 226669 w 227623"/>
                <a:gd name="connsiteY1" fmla="*/ 16870 h 145195"/>
                <a:gd name="connsiteX2" fmla="*/ 226669 w 227623"/>
                <a:gd name="connsiteY2" fmla="*/ 16870 h 145195"/>
                <a:gd name="connsiteX3" fmla="*/ 227419 w 227623"/>
                <a:gd name="connsiteY3" fmla="*/ 15121 h 145195"/>
                <a:gd name="connsiteX4" fmla="*/ 227419 w 227623"/>
                <a:gd name="connsiteY4" fmla="*/ 12996 h 145195"/>
                <a:gd name="connsiteX5" fmla="*/ 226794 w 227623"/>
                <a:gd name="connsiteY5" fmla="*/ 6249 h 145195"/>
                <a:gd name="connsiteX6" fmla="*/ 216573 w 227623"/>
                <a:gd name="connsiteY6" fmla="*/ 277 h 145195"/>
                <a:gd name="connsiteX7" fmla="*/ 214299 w 227623"/>
                <a:gd name="connsiteY7" fmla="*/ 1251 h 145195"/>
                <a:gd name="connsiteX8" fmla="*/ 209427 w 227623"/>
                <a:gd name="connsiteY8" fmla="*/ 4125 h 145195"/>
                <a:gd name="connsiteX9" fmla="*/ 5140 w 227623"/>
                <a:gd name="connsiteY9" fmla="*/ 124452 h 145195"/>
                <a:gd name="connsiteX10" fmla="*/ 1017 w 227623"/>
                <a:gd name="connsiteY10" fmla="*/ 138946 h 145195"/>
                <a:gd name="connsiteX11" fmla="*/ 11237 w 227623"/>
                <a:gd name="connsiteY11" fmla="*/ 144919 h 145195"/>
                <a:gd name="connsiteX12" fmla="*/ 13511 w 227623"/>
                <a:gd name="connsiteY12" fmla="*/ 143944 h 145195"/>
                <a:gd name="connsiteX13" fmla="*/ 222671 w 227623"/>
                <a:gd name="connsiteY13" fmla="*/ 20744 h 145195"/>
                <a:gd name="connsiteX14" fmla="*/ 223546 w 227623"/>
                <a:gd name="connsiteY14" fmla="*/ 19994 h 145195"/>
                <a:gd name="connsiteX15" fmla="*/ 223546 w 227623"/>
                <a:gd name="connsiteY15" fmla="*/ 19994 h 145195"/>
                <a:gd name="connsiteX16" fmla="*/ 225795 w 227623"/>
                <a:gd name="connsiteY16" fmla="*/ 17995 h 14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23" h="145195">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w="12483" cap="flat">
              <a:noFill/>
              <a:prstDash val="solid"/>
              <a:miter/>
            </a:ln>
          </p:spPr>
          <p:txBody>
            <a:bodyPr rtlCol="0" anchor="ctr"/>
            <a:lstStyle/>
            <a:p>
              <a:endParaRPr lang="en-US" dirty="0"/>
            </a:p>
          </p:txBody>
        </p:sp>
        <p:sp>
          <p:nvSpPr>
            <p:cNvPr id="1917" name="Freeform: Shape 1916">
              <a:extLst>
                <a:ext uri="{FF2B5EF4-FFF2-40B4-BE49-F238E27FC236}">
                  <a16:creationId xmlns:a16="http://schemas.microsoft.com/office/drawing/2014/main" id="{C4FF3A4B-4E7D-4BA2-89AD-5C5957E5320B}"/>
                </a:ext>
              </a:extLst>
            </p:cNvPr>
            <p:cNvSpPr/>
            <p:nvPr/>
          </p:nvSpPr>
          <p:spPr>
            <a:xfrm>
              <a:off x="7518532" y="4576057"/>
              <a:ext cx="187090" cy="280345"/>
            </a:xfrm>
            <a:custGeom>
              <a:avLst/>
              <a:gdLst>
                <a:gd name="connsiteX0" fmla="*/ 183671 w 187090"/>
                <a:gd name="connsiteY0" fmla="*/ 278139 h 280345"/>
                <a:gd name="connsiteX1" fmla="*/ 185170 w 187090"/>
                <a:gd name="connsiteY1" fmla="*/ 262895 h 280345"/>
                <a:gd name="connsiteX2" fmla="*/ 21241 w 187090"/>
                <a:gd name="connsiteY2" fmla="*/ 11120 h 280345"/>
                <a:gd name="connsiteX3" fmla="*/ 13994 w 187090"/>
                <a:gd name="connsiteY3" fmla="*/ 0 h 280345"/>
                <a:gd name="connsiteX4" fmla="*/ 12495 w 187090"/>
                <a:gd name="connsiteY4" fmla="*/ 15244 h 280345"/>
                <a:gd name="connsiteX5" fmla="*/ 1187 w 187090"/>
                <a:gd name="connsiteY5" fmla="*/ 14981 h 280345"/>
                <a:gd name="connsiteX6" fmla="*/ 0 w 187090"/>
                <a:gd name="connsiteY6" fmla="*/ 13369 h 280345"/>
                <a:gd name="connsiteX7" fmla="*/ 170926 w 187090"/>
                <a:gd name="connsiteY7" fmla="*/ 275765 h 280345"/>
                <a:gd name="connsiteX8" fmla="*/ 181572 w 187090"/>
                <a:gd name="connsiteY8" fmla="*/ 279576 h 280345"/>
                <a:gd name="connsiteX9" fmla="*/ 183671 w 187090"/>
                <a:gd name="connsiteY9" fmla="*/ 278139 h 28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090" h="280345">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w="12483" cap="flat">
              <a:noFill/>
              <a:prstDash val="solid"/>
              <a:miter/>
            </a:ln>
          </p:spPr>
          <p:txBody>
            <a:bodyPr rtlCol="0" anchor="ctr"/>
            <a:lstStyle/>
            <a:p>
              <a:endParaRPr lang="en-US" dirty="0"/>
            </a:p>
          </p:txBody>
        </p:sp>
        <p:sp>
          <p:nvSpPr>
            <p:cNvPr id="1918" name="Freeform: Shape 1917">
              <a:extLst>
                <a:ext uri="{FF2B5EF4-FFF2-40B4-BE49-F238E27FC236}">
                  <a16:creationId xmlns:a16="http://schemas.microsoft.com/office/drawing/2014/main" id="{FAB1ACD2-7EE1-4372-A2F7-714FC2C7FF3D}"/>
                </a:ext>
              </a:extLst>
            </p:cNvPr>
            <p:cNvSpPr/>
            <p:nvPr/>
          </p:nvSpPr>
          <p:spPr>
            <a:xfrm>
              <a:off x="7441019" y="4454894"/>
              <a:ext cx="93426" cy="138329"/>
            </a:xfrm>
            <a:custGeom>
              <a:avLst/>
              <a:gdLst>
                <a:gd name="connsiteX0" fmla="*/ 90007 w 93426"/>
                <a:gd name="connsiteY0" fmla="*/ 136407 h 138329"/>
                <a:gd name="connsiteX1" fmla="*/ 91506 w 93426"/>
                <a:gd name="connsiteY1" fmla="*/ 121164 h 138329"/>
                <a:gd name="connsiteX2" fmla="*/ 87258 w 93426"/>
                <a:gd name="connsiteY2" fmla="*/ 114666 h 138329"/>
                <a:gd name="connsiteX3" fmla="*/ 17913 w 93426"/>
                <a:gd name="connsiteY3" fmla="*/ 7958 h 138329"/>
                <a:gd name="connsiteX4" fmla="*/ 15914 w 93426"/>
                <a:gd name="connsiteY4" fmla="*/ 4835 h 138329"/>
                <a:gd name="connsiteX5" fmla="*/ 15914 w 93426"/>
                <a:gd name="connsiteY5" fmla="*/ 4085 h 138329"/>
                <a:gd name="connsiteX6" fmla="*/ 5031 w 93426"/>
                <a:gd name="connsiteY6" fmla="*/ 1024 h 138329"/>
                <a:gd name="connsiteX7" fmla="*/ 3419 w 93426"/>
                <a:gd name="connsiteY7" fmla="*/ 2211 h 138329"/>
                <a:gd name="connsiteX8" fmla="*/ 1920 w 93426"/>
                <a:gd name="connsiteY8" fmla="*/ 17455 h 138329"/>
                <a:gd name="connsiteX9" fmla="*/ 78012 w 93426"/>
                <a:gd name="connsiteY9" fmla="*/ 134533 h 138329"/>
                <a:gd name="connsiteX10" fmla="*/ 89020 w 93426"/>
                <a:gd name="connsiteY10" fmla="*/ 137132 h 138329"/>
                <a:gd name="connsiteX11" fmla="*/ 90007 w 93426"/>
                <a:gd name="connsiteY11" fmla="*/ 136407 h 1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26" h="138329">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w="12483" cap="flat">
              <a:noFill/>
              <a:prstDash val="solid"/>
              <a:miter/>
            </a:ln>
          </p:spPr>
          <p:txBody>
            <a:bodyPr rtlCol="0" anchor="ctr"/>
            <a:lstStyle/>
            <a:p>
              <a:endParaRPr lang="en-US" dirty="0"/>
            </a:p>
          </p:txBody>
        </p:sp>
        <p:sp>
          <p:nvSpPr>
            <p:cNvPr id="1919" name="Freeform: Shape 1918">
              <a:extLst>
                <a:ext uri="{FF2B5EF4-FFF2-40B4-BE49-F238E27FC236}">
                  <a16:creationId xmlns:a16="http://schemas.microsoft.com/office/drawing/2014/main" id="{2EFBA1AA-69BC-4A78-A5C5-015C0602FE08}"/>
                </a:ext>
              </a:extLst>
            </p:cNvPr>
            <p:cNvSpPr/>
            <p:nvPr/>
          </p:nvSpPr>
          <p:spPr>
            <a:xfrm>
              <a:off x="7001553" y="5485681"/>
              <a:ext cx="739007" cy="1233846"/>
            </a:xfrm>
            <a:custGeom>
              <a:avLst/>
              <a:gdLst>
                <a:gd name="connsiteX0" fmla="*/ 736758 w 739007"/>
                <a:gd name="connsiteY0" fmla="*/ 1232272 h 1233846"/>
                <a:gd name="connsiteX1" fmla="*/ 737508 w 739007"/>
                <a:gd name="connsiteY1" fmla="*/ 1232272 h 1233846"/>
                <a:gd name="connsiteX2" fmla="*/ 738133 w 739007"/>
                <a:gd name="connsiteY2" fmla="*/ 1231523 h 1233846"/>
                <a:gd name="connsiteX3" fmla="*/ 739007 w 739007"/>
                <a:gd name="connsiteY3" fmla="*/ 1230398 h 1233846"/>
                <a:gd name="connsiteX4" fmla="*/ 739007 w 739007"/>
                <a:gd name="connsiteY4" fmla="*/ 1230398 h 1233846"/>
                <a:gd name="connsiteX5" fmla="*/ 730136 w 739007"/>
                <a:gd name="connsiteY5" fmla="*/ 1221652 h 1233846"/>
                <a:gd name="connsiteX6" fmla="*/ 726638 w 739007"/>
                <a:gd name="connsiteY6" fmla="*/ 1196662 h 1233846"/>
                <a:gd name="connsiteX7" fmla="*/ 17319 w 739007"/>
                <a:gd name="connsiteY7" fmla="*/ 6386 h 1233846"/>
                <a:gd name="connsiteX8" fmla="*/ 16195 w 739007"/>
                <a:gd name="connsiteY8" fmla="*/ 4512 h 1233846"/>
                <a:gd name="connsiteX9" fmla="*/ 5512 w 739007"/>
                <a:gd name="connsiteY9" fmla="*/ 801 h 1233846"/>
                <a:gd name="connsiteX10" fmla="*/ 3700 w 739007"/>
                <a:gd name="connsiteY10" fmla="*/ 2013 h 1233846"/>
                <a:gd name="connsiteX11" fmla="*/ 202 w 739007"/>
                <a:gd name="connsiteY11" fmla="*/ 13133 h 1233846"/>
                <a:gd name="connsiteX12" fmla="*/ 951 w 739007"/>
                <a:gd name="connsiteY12" fmla="*/ 15133 h 1233846"/>
                <a:gd name="connsiteX13" fmla="*/ 1701 w 739007"/>
                <a:gd name="connsiteY13" fmla="*/ 17007 h 1233846"/>
                <a:gd name="connsiteX14" fmla="*/ 1701 w 739007"/>
                <a:gd name="connsiteY14" fmla="*/ 17007 h 1233846"/>
                <a:gd name="connsiteX15" fmla="*/ 718766 w 739007"/>
                <a:gd name="connsiteY15" fmla="*/ 1219028 h 1233846"/>
                <a:gd name="connsiteX16" fmla="*/ 725013 w 739007"/>
                <a:gd name="connsiteY16" fmla="*/ 1229524 h 1233846"/>
                <a:gd name="connsiteX17" fmla="*/ 735584 w 739007"/>
                <a:gd name="connsiteY17" fmla="*/ 1232997 h 1233846"/>
                <a:gd name="connsiteX18" fmla="*/ 736758 w 739007"/>
                <a:gd name="connsiteY18" fmla="*/ 1232272 h 1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007" h="1233846">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w="12483" cap="flat">
              <a:noFill/>
              <a:prstDash val="solid"/>
              <a:miter/>
            </a:ln>
          </p:spPr>
          <p:txBody>
            <a:bodyPr rtlCol="0" anchor="ctr"/>
            <a:lstStyle/>
            <a:p>
              <a:endParaRPr lang="en-US" dirty="0"/>
            </a:p>
          </p:txBody>
        </p:sp>
        <p:sp>
          <p:nvSpPr>
            <p:cNvPr id="1920" name="Freeform: Shape 1919">
              <a:extLst>
                <a:ext uri="{FF2B5EF4-FFF2-40B4-BE49-F238E27FC236}">
                  <a16:creationId xmlns:a16="http://schemas.microsoft.com/office/drawing/2014/main" id="{0469A2FA-8AC8-4162-A810-FB1591A5BFCC}"/>
                </a:ext>
              </a:extLst>
            </p:cNvPr>
            <p:cNvSpPr/>
            <p:nvPr/>
          </p:nvSpPr>
          <p:spPr>
            <a:xfrm>
              <a:off x="8942119" y="4430971"/>
              <a:ext cx="37007" cy="323140"/>
            </a:xfrm>
            <a:custGeom>
              <a:avLst/>
              <a:gdLst>
                <a:gd name="connsiteX0" fmla="*/ 17415 w 37007"/>
                <a:gd name="connsiteY0" fmla="*/ 17637 h 323140"/>
                <a:gd name="connsiteX1" fmla="*/ 17415 w 37007"/>
                <a:gd name="connsiteY1" fmla="*/ 14888 h 323140"/>
                <a:gd name="connsiteX2" fmla="*/ 17415 w 37007"/>
                <a:gd name="connsiteY2" fmla="*/ 10015 h 323140"/>
                <a:gd name="connsiteX3" fmla="*/ 13416 w 37007"/>
                <a:gd name="connsiteY3" fmla="*/ 2018 h 323140"/>
                <a:gd name="connsiteX4" fmla="*/ 11667 w 37007"/>
                <a:gd name="connsiteY4" fmla="*/ 894 h 323140"/>
                <a:gd name="connsiteX5" fmla="*/ 7669 w 37007"/>
                <a:gd name="connsiteY5" fmla="*/ 19 h 323140"/>
                <a:gd name="connsiteX6" fmla="*/ 7669 w 37007"/>
                <a:gd name="connsiteY6" fmla="*/ 19 h 323140"/>
                <a:gd name="connsiteX7" fmla="*/ 4545 w 37007"/>
                <a:gd name="connsiteY7" fmla="*/ 1143 h 323140"/>
                <a:gd name="connsiteX8" fmla="*/ 3046 w 37007"/>
                <a:gd name="connsiteY8" fmla="*/ 2393 h 323140"/>
                <a:gd name="connsiteX9" fmla="*/ 1796 w 37007"/>
                <a:gd name="connsiteY9" fmla="*/ 3642 h 323140"/>
                <a:gd name="connsiteX10" fmla="*/ 922 w 37007"/>
                <a:gd name="connsiteY10" fmla="*/ 5267 h 323140"/>
                <a:gd name="connsiteX11" fmla="*/ 47 w 37007"/>
                <a:gd name="connsiteY11" fmla="*/ 7141 h 323140"/>
                <a:gd name="connsiteX12" fmla="*/ 47 w 37007"/>
                <a:gd name="connsiteY12" fmla="*/ 9015 h 323140"/>
                <a:gd name="connsiteX13" fmla="*/ 47 w 37007"/>
                <a:gd name="connsiteY13" fmla="*/ 11264 h 323140"/>
                <a:gd name="connsiteX14" fmla="*/ 47 w 37007"/>
                <a:gd name="connsiteY14" fmla="*/ 11264 h 323140"/>
                <a:gd name="connsiteX15" fmla="*/ 18289 w 37007"/>
                <a:gd name="connsiteY15" fmla="*/ 295276 h 323140"/>
                <a:gd name="connsiteX16" fmla="*/ 18289 w 37007"/>
                <a:gd name="connsiteY16" fmla="*/ 301773 h 323140"/>
                <a:gd name="connsiteX17" fmla="*/ 18914 w 37007"/>
                <a:gd name="connsiteY17" fmla="*/ 313144 h 323140"/>
                <a:gd name="connsiteX18" fmla="*/ 28410 w 37007"/>
                <a:gd name="connsiteY18" fmla="*/ 323140 h 323140"/>
                <a:gd name="connsiteX19" fmla="*/ 28660 w 37007"/>
                <a:gd name="connsiteY19" fmla="*/ 323140 h 323140"/>
                <a:gd name="connsiteX20" fmla="*/ 36906 w 37007"/>
                <a:gd name="connsiteY20" fmla="*/ 311519 h 323140"/>
                <a:gd name="connsiteX21" fmla="*/ 18664 w 37007"/>
                <a:gd name="connsiteY21" fmla="*/ 27133 h 323140"/>
                <a:gd name="connsiteX22" fmla="*/ 18664 w 37007"/>
                <a:gd name="connsiteY22" fmla="*/ 20761 h 32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07" h="32314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w="12483" cap="flat">
              <a:noFill/>
              <a:prstDash val="solid"/>
              <a:miter/>
            </a:ln>
          </p:spPr>
          <p:txBody>
            <a:bodyPr rtlCol="0" anchor="ctr"/>
            <a:lstStyle/>
            <a:p>
              <a:endParaRPr lang="en-US" dirty="0"/>
            </a:p>
          </p:txBody>
        </p:sp>
        <p:sp>
          <p:nvSpPr>
            <p:cNvPr id="1921" name="Freeform: Shape 1920">
              <a:extLst>
                <a:ext uri="{FF2B5EF4-FFF2-40B4-BE49-F238E27FC236}">
                  <a16:creationId xmlns:a16="http://schemas.microsoft.com/office/drawing/2014/main" id="{4D6A1C59-9191-4278-9C14-94C13363E9E2}"/>
                </a:ext>
              </a:extLst>
            </p:cNvPr>
            <p:cNvSpPr/>
            <p:nvPr/>
          </p:nvSpPr>
          <p:spPr>
            <a:xfrm>
              <a:off x="9749086" y="5211943"/>
              <a:ext cx="469854" cy="281675"/>
            </a:xfrm>
            <a:custGeom>
              <a:avLst/>
              <a:gdLst>
                <a:gd name="connsiteX0" fmla="*/ 1107 w 469854"/>
                <a:gd name="connsiteY0" fmla="*/ 275625 h 281675"/>
                <a:gd name="connsiteX1" fmla="*/ 11477 w 469854"/>
                <a:gd name="connsiteY1" fmla="*/ 281348 h 281675"/>
                <a:gd name="connsiteX2" fmla="*/ 12976 w 469854"/>
                <a:gd name="connsiteY2" fmla="*/ 280748 h 281675"/>
                <a:gd name="connsiteX3" fmla="*/ 462782 w 469854"/>
                <a:gd name="connsiteY3" fmla="*/ 21852 h 281675"/>
                <a:gd name="connsiteX4" fmla="*/ 464656 w 469854"/>
                <a:gd name="connsiteY4" fmla="*/ 20727 h 281675"/>
                <a:gd name="connsiteX5" fmla="*/ 468904 w 469854"/>
                <a:gd name="connsiteY5" fmla="*/ 6358 h 281675"/>
                <a:gd name="connsiteX6" fmla="*/ 458759 w 469854"/>
                <a:gd name="connsiteY6" fmla="*/ 248 h 281675"/>
                <a:gd name="connsiteX7" fmla="*/ 456410 w 469854"/>
                <a:gd name="connsiteY7" fmla="*/ 1235 h 281675"/>
                <a:gd name="connsiteX8" fmla="*/ 445540 w 469854"/>
                <a:gd name="connsiteY8" fmla="*/ 7482 h 281675"/>
                <a:gd name="connsiteX9" fmla="*/ 11227 w 469854"/>
                <a:gd name="connsiteY9" fmla="*/ 257383 h 281675"/>
                <a:gd name="connsiteX10" fmla="*/ 5230 w 469854"/>
                <a:gd name="connsiteY10" fmla="*/ 260881 h 281675"/>
                <a:gd name="connsiteX11" fmla="*/ 1107 w 469854"/>
                <a:gd name="connsiteY11" fmla="*/ 275625 h 2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54" h="281675">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w="12483" cap="flat">
              <a:noFill/>
              <a:prstDash val="solid"/>
              <a:miter/>
            </a:ln>
          </p:spPr>
          <p:txBody>
            <a:bodyPr rtlCol="0" anchor="ctr"/>
            <a:lstStyle/>
            <a:p>
              <a:endParaRPr lang="en-US" dirty="0"/>
            </a:p>
          </p:txBody>
        </p:sp>
        <p:sp>
          <p:nvSpPr>
            <p:cNvPr id="1922" name="Freeform: Shape 1921">
              <a:extLst>
                <a:ext uri="{FF2B5EF4-FFF2-40B4-BE49-F238E27FC236}">
                  <a16:creationId xmlns:a16="http://schemas.microsoft.com/office/drawing/2014/main" id="{51DC47F3-1C4F-4B8C-853B-526DDFF8A1B2}"/>
                </a:ext>
              </a:extLst>
            </p:cNvPr>
            <p:cNvSpPr/>
            <p:nvPr/>
          </p:nvSpPr>
          <p:spPr>
            <a:xfrm>
              <a:off x="7933602" y="3831872"/>
              <a:ext cx="266209" cy="380917"/>
            </a:xfrm>
            <a:custGeom>
              <a:avLst/>
              <a:gdLst>
                <a:gd name="connsiteX0" fmla="*/ 260637 w 266209"/>
                <a:gd name="connsiteY0" fmla="*/ 376331 h 380917"/>
                <a:gd name="connsiteX1" fmla="*/ 261512 w 266209"/>
                <a:gd name="connsiteY1" fmla="*/ 377581 h 380917"/>
                <a:gd name="connsiteX2" fmla="*/ 263511 w 266209"/>
                <a:gd name="connsiteY2" fmla="*/ 380330 h 380917"/>
                <a:gd name="connsiteX3" fmla="*/ 265423 w 266209"/>
                <a:gd name="connsiteY3" fmla="*/ 380667 h 380917"/>
                <a:gd name="connsiteX4" fmla="*/ 265760 w 266209"/>
                <a:gd name="connsiteY4" fmla="*/ 380330 h 380917"/>
                <a:gd name="connsiteX5" fmla="*/ 265760 w 266209"/>
                <a:gd name="connsiteY5" fmla="*/ 377706 h 380917"/>
                <a:gd name="connsiteX6" fmla="*/ 265760 w 266209"/>
                <a:gd name="connsiteY6" fmla="*/ 377706 h 380917"/>
                <a:gd name="connsiteX7" fmla="*/ 264886 w 266209"/>
                <a:gd name="connsiteY7" fmla="*/ 376581 h 380917"/>
                <a:gd name="connsiteX8" fmla="*/ 236648 w 266209"/>
                <a:gd name="connsiteY8" fmla="*/ 336347 h 380917"/>
                <a:gd name="connsiteX9" fmla="*/ 25239 w 266209"/>
                <a:gd name="connsiteY9" fmla="*/ 33593 h 380917"/>
                <a:gd name="connsiteX10" fmla="*/ 2124 w 266209"/>
                <a:gd name="connsiteY10" fmla="*/ 356 h 380917"/>
                <a:gd name="connsiteX11" fmla="*/ 2124 w 266209"/>
                <a:gd name="connsiteY11" fmla="*/ 356 h 380917"/>
                <a:gd name="connsiteX12" fmla="*/ 375 w 266209"/>
                <a:gd name="connsiteY12" fmla="*/ 356 h 380917"/>
                <a:gd name="connsiteX13" fmla="*/ 375 w 266209"/>
                <a:gd name="connsiteY13" fmla="*/ 356 h 380917"/>
                <a:gd name="connsiteX14" fmla="*/ 375 w 266209"/>
                <a:gd name="connsiteY14" fmla="*/ 2855 h 380917"/>
                <a:gd name="connsiteX15" fmla="*/ 25364 w 266209"/>
                <a:gd name="connsiteY15" fmla="*/ 38466 h 380917"/>
                <a:gd name="connsiteX16" fmla="*/ 232525 w 266209"/>
                <a:gd name="connsiteY16" fmla="*/ 336347 h 3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209" h="380917">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w="12483" cap="flat">
              <a:noFill/>
              <a:prstDash val="solid"/>
              <a:miter/>
            </a:ln>
          </p:spPr>
          <p:txBody>
            <a:bodyPr rtlCol="0" anchor="ctr"/>
            <a:lstStyle/>
            <a:p>
              <a:endParaRPr lang="en-US" dirty="0"/>
            </a:p>
          </p:txBody>
        </p:sp>
        <p:sp>
          <p:nvSpPr>
            <p:cNvPr id="1923" name="Freeform: Shape 1922">
              <a:extLst>
                <a:ext uri="{FF2B5EF4-FFF2-40B4-BE49-F238E27FC236}">
                  <a16:creationId xmlns:a16="http://schemas.microsoft.com/office/drawing/2014/main" id="{A7464C7B-6719-4F44-8DD1-7D5679FCA8B9}"/>
                </a:ext>
              </a:extLst>
            </p:cNvPr>
            <p:cNvSpPr/>
            <p:nvPr/>
          </p:nvSpPr>
          <p:spPr>
            <a:xfrm>
              <a:off x="12045105" y="3320050"/>
              <a:ext cx="42748" cy="290767"/>
            </a:xfrm>
            <a:custGeom>
              <a:avLst/>
              <a:gdLst>
                <a:gd name="connsiteX0" fmla="*/ 220 w 42748"/>
                <a:gd name="connsiteY0" fmla="*/ 278272 h 290767"/>
                <a:gd name="connsiteX1" fmla="*/ 8217 w 42748"/>
                <a:gd name="connsiteY1" fmla="*/ 290767 h 290767"/>
                <a:gd name="connsiteX2" fmla="*/ 18088 w 42748"/>
                <a:gd name="connsiteY2" fmla="*/ 281146 h 290767"/>
                <a:gd name="connsiteX3" fmla="*/ 18088 w 42748"/>
                <a:gd name="connsiteY3" fmla="*/ 281146 h 290767"/>
                <a:gd name="connsiteX4" fmla="*/ 19712 w 42748"/>
                <a:gd name="connsiteY4" fmla="*/ 262028 h 290767"/>
                <a:gd name="connsiteX5" fmla="*/ 42702 w 42748"/>
                <a:gd name="connsiteY5" fmla="*/ 11004 h 290767"/>
                <a:gd name="connsiteX6" fmla="*/ 42702 w 42748"/>
                <a:gd name="connsiteY6" fmla="*/ 11004 h 290767"/>
                <a:gd name="connsiteX7" fmla="*/ 42702 w 42748"/>
                <a:gd name="connsiteY7" fmla="*/ 8879 h 290767"/>
                <a:gd name="connsiteX8" fmla="*/ 42702 w 42748"/>
                <a:gd name="connsiteY8" fmla="*/ 6880 h 290767"/>
                <a:gd name="connsiteX9" fmla="*/ 41952 w 42748"/>
                <a:gd name="connsiteY9" fmla="*/ 5131 h 290767"/>
                <a:gd name="connsiteX10" fmla="*/ 40828 w 42748"/>
                <a:gd name="connsiteY10" fmla="*/ 3382 h 290767"/>
                <a:gd name="connsiteX11" fmla="*/ 35330 w 42748"/>
                <a:gd name="connsiteY11" fmla="*/ 8 h 290767"/>
                <a:gd name="connsiteX12" fmla="*/ 25459 w 42748"/>
                <a:gd name="connsiteY12" fmla="*/ 9117 h 290767"/>
                <a:gd name="connsiteX13" fmla="*/ 25459 w 42748"/>
                <a:gd name="connsiteY13" fmla="*/ 9629 h 290767"/>
                <a:gd name="connsiteX14" fmla="*/ 25459 w 42748"/>
                <a:gd name="connsiteY14" fmla="*/ 15252 h 290767"/>
                <a:gd name="connsiteX15" fmla="*/ 25459 w 42748"/>
                <a:gd name="connsiteY15" fmla="*/ 18251 h 29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8" h="290767">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w="12483" cap="flat">
              <a:noFill/>
              <a:prstDash val="solid"/>
              <a:miter/>
            </a:ln>
          </p:spPr>
          <p:txBody>
            <a:bodyPr rtlCol="0" anchor="ctr"/>
            <a:lstStyle/>
            <a:p>
              <a:endParaRPr lang="en-US" dirty="0"/>
            </a:p>
          </p:txBody>
        </p:sp>
        <p:sp>
          <p:nvSpPr>
            <p:cNvPr id="1924" name="Freeform: Shape 1923">
              <a:extLst>
                <a:ext uri="{FF2B5EF4-FFF2-40B4-BE49-F238E27FC236}">
                  <a16:creationId xmlns:a16="http://schemas.microsoft.com/office/drawing/2014/main" id="{B5B83879-74E3-462B-B47D-6343FAD4C58A}"/>
                </a:ext>
              </a:extLst>
            </p:cNvPr>
            <p:cNvSpPr/>
            <p:nvPr/>
          </p:nvSpPr>
          <p:spPr>
            <a:xfrm>
              <a:off x="7697660" y="6452405"/>
              <a:ext cx="52255" cy="262424"/>
            </a:xfrm>
            <a:custGeom>
              <a:avLst/>
              <a:gdLst>
                <a:gd name="connsiteX0" fmla="*/ 5917 w 52255"/>
                <a:gd name="connsiteY0" fmla="*/ 1279 h 262424"/>
                <a:gd name="connsiteX1" fmla="*/ 169 w 52255"/>
                <a:gd name="connsiteY1" fmla="*/ 13024 h 262424"/>
                <a:gd name="connsiteX2" fmla="*/ 30781 w 52255"/>
                <a:gd name="connsiteY2" fmla="*/ 228688 h 262424"/>
                <a:gd name="connsiteX3" fmla="*/ 34280 w 52255"/>
                <a:gd name="connsiteY3" fmla="*/ 253678 h 262424"/>
                <a:gd name="connsiteX4" fmla="*/ 43151 w 52255"/>
                <a:gd name="connsiteY4" fmla="*/ 262424 h 262424"/>
                <a:gd name="connsiteX5" fmla="*/ 44650 w 52255"/>
                <a:gd name="connsiteY5" fmla="*/ 262424 h 262424"/>
                <a:gd name="connsiteX6" fmla="*/ 52022 w 52255"/>
                <a:gd name="connsiteY6" fmla="*/ 249929 h 262424"/>
                <a:gd name="connsiteX7" fmla="*/ 17912 w 52255"/>
                <a:gd name="connsiteY7" fmla="*/ 8900 h 262424"/>
                <a:gd name="connsiteX8" fmla="*/ 14288 w 52255"/>
                <a:gd name="connsiteY8" fmla="*/ 2028 h 262424"/>
                <a:gd name="connsiteX9" fmla="*/ 8291 w 52255"/>
                <a:gd name="connsiteY9" fmla="*/ 29 h 262424"/>
                <a:gd name="connsiteX10" fmla="*/ 7541 w 52255"/>
                <a:gd name="connsiteY10" fmla="*/ 29 h 262424"/>
                <a:gd name="connsiteX11" fmla="*/ 5917 w 52255"/>
                <a:gd name="connsiteY11" fmla="*/ 1279 h 26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55" h="262424">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w="12483" cap="flat">
              <a:noFill/>
              <a:prstDash val="solid"/>
              <a:miter/>
            </a:ln>
          </p:spPr>
          <p:txBody>
            <a:bodyPr rtlCol="0" anchor="ctr"/>
            <a:lstStyle/>
            <a:p>
              <a:endParaRPr lang="en-US" dirty="0"/>
            </a:p>
          </p:txBody>
        </p:sp>
        <p:sp>
          <p:nvSpPr>
            <p:cNvPr id="1925" name="Freeform: Shape 1924">
              <a:extLst>
                <a:ext uri="{FF2B5EF4-FFF2-40B4-BE49-F238E27FC236}">
                  <a16:creationId xmlns:a16="http://schemas.microsoft.com/office/drawing/2014/main" id="{1B6F5F50-3B24-4200-88B5-4B52CA6F09CA}"/>
                </a:ext>
              </a:extLst>
            </p:cNvPr>
            <p:cNvSpPr/>
            <p:nvPr/>
          </p:nvSpPr>
          <p:spPr>
            <a:xfrm>
              <a:off x="10865960" y="6622491"/>
              <a:ext cx="12119" cy="249774"/>
            </a:xfrm>
            <a:custGeom>
              <a:avLst/>
              <a:gdLst>
                <a:gd name="connsiteX0" fmla="*/ 11995 w 12119"/>
                <a:gd name="connsiteY0" fmla="*/ 12620 h 249774"/>
                <a:gd name="connsiteX1" fmla="*/ 11995 w 12119"/>
                <a:gd name="connsiteY1" fmla="*/ 2124 h 249774"/>
                <a:gd name="connsiteX2" fmla="*/ 10495 w 12119"/>
                <a:gd name="connsiteY2" fmla="*/ 0 h 249774"/>
                <a:gd name="connsiteX3" fmla="*/ 8871 w 12119"/>
                <a:gd name="connsiteY3" fmla="*/ 1862 h 249774"/>
                <a:gd name="connsiteX4" fmla="*/ 8871 w 12119"/>
                <a:gd name="connsiteY4" fmla="*/ 1874 h 249774"/>
                <a:gd name="connsiteX5" fmla="*/ 8871 w 12119"/>
                <a:gd name="connsiteY5" fmla="*/ 12370 h 249774"/>
                <a:gd name="connsiteX6" fmla="*/ 8871 w 12119"/>
                <a:gd name="connsiteY6" fmla="*/ 15494 h 249774"/>
                <a:gd name="connsiteX7" fmla="*/ 0 w 12119"/>
                <a:gd name="connsiteY7" fmla="*/ 249775 h 249774"/>
                <a:gd name="connsiteX8" fmla="*/ 3249 w 12119"/>
                <a:gd name="connsiteY8" fmla="*/ 249775 h 249774"/>
                <a:gd name="connsiteX9" fmla="*/ 12120 w 12119"/>
                <a:gd name="connsiteY9" fmla="*/ 13494 h 24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9" h="249774">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w="12483" cap="flat">
              <a:noFill/>
              <a:prstDash val="solid"/>
              <a:miter/>
            </a:ln>
          </p:spPr>
          <p:txBody>
            <a:bodyPr rtlCol="0" anchor="ctr"/>
            <a:lstStyle/>
            <a:p>
              <a:endParaRPr lang="en-US" dirty="0"/>
            </a:p>
          </p:txBody>
        </p:sp>
        <p:sp>
          <p:nvSpPr>
            <p:cNvPr id="1926" name="Freeform: Shape 1925">
              <a:extLst>
                <a:ext uri="{FF2B5EF4-FFF2-40B4-BE49-F238E27FC236}">
                  <a16:creationId xmlns:a16="http://schemas.microsoft.com/office/drawing/2014/main" id="{CEA58CE4-DE2B-46D1-A60F-AC542C88BB7D}"/>
                </a:ext>
              </a:extLst>
            </p:cNvPr>
            <p:cNvSpPr/>
            <p:nvPr/>
          </p:nvSpPr>
          <p:spPr>
            <a:xfrm>
              <a:off x="12078861" y="5638251"/>
              <a:ext cx="126145" cy="154321"/>
            </a:xfrm>
            <a:custGeom>
              <a:avLst/>
              <a:gdLst>
                <a:gd name="connsiteX0" fmla="*/ 8946 w 126145"/>
                <a:gd name="connsiteY0" fmla="*/ 8004 h 154321"/>
                <a:gd name="connsiteX1" fmla="*/ 2699 w 126145"/>
                <a:gd name="connsiteY1" fmla="*/ 507 h 154321"/>
                <a:gd name="connsiteX2" fmla="*/ 587 w 126145"/>
                <a:gd name="connsiteY2" fmla="*/ 370 h 154321"/>
                <a:gd name="connsiteX3" fmla="*/ 450 w 126145"/>
                <a:gd name="connsiteY3" fmla="*/ 507 h 154321"/>
                <a:gd name="connsiteX4" fmla="*/ 450 w 126145"/>
                <a:gd name="connsiteY4" fmla="*/ 3131 h 154321"/>
                <a:gd name="connsiteX5" fmla="*/ 6697 w 126145"/>
                <a:gd name="connsiteY5" fmla="*/ 10628 h 154321"/>
                <a:gd name="connsiteX6" fmla="*/ 9446 w 126145"/>
                <a:gd name="connsiteY6" fmla="*/ 13877 h 154321"/>
                <a:gd name="connsiteX7" fmla="*/ 126146 w 126145"/>
                <a:gd name="connsiteY7" fmla="*/ 154321 h 154321"/>
                <a:gd name="connsiteX8" fmla="*/ 126146 w 126145"/>
                <a:gd name="connsiteY8" fmla="*/ 148948 h 154321"/>
                <a:gd name="connsiteX9" fmla="*/ 8946 w 126145"/>
                <a:gd name="connsiteY9" fmla="*/ 9129 h 15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145" h="154321">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w="12483" cap="flat">
              <a:noFill/>
              <a:prstDash val="solid"/>
              <a:miter/>
            </a:ln>
          </p:spPr>
          <p:txBody>
            <a:bodyPr rtlCol="0" anchor="ctr"/>
            <a:lstStyle/>
            <a:p>
              <a:endParaRPr lang="en-US" dirty="0"/>
            </a:p>
          </p:txBody>
        </p:sp>
        <p:sp>
          <p:nvSpPr>
            <p:cNvPr id="1927" name="Freeform: Shape 1926">
              <a:extLst>
                <a:ext uri="{FF2B5EF4-FFF2-40B4-BE49-F238E27FC236}">
                  <a16:creationId xmlns:a16="http://schemas.microsoft.com/office/drawing/2014/main" id="{DFC2AFCA-7EAA-4024-A913-DBB11347E943}"/>
                </a:ext>
              </a:extLst>
            </p:cNvPr>
            <p:cNvSpPr/>
            <p:nvPr/>
          </p:nvSpPr>
          <p:spPr>
            <a:xfrm>
              <a:off x="8134621" y="6320986"/>
              <a:ext cx="67364" cy="551280"/>
            </a:xfrm>
            <a:custGeom>
              <a:avLst/>
              <a:gdLst>
                <a:gd name="connsiteX0" fmla="*/ 2893 w 67364"/>
                <a:gd name="connsiteY0" fmla="*/ 2625 h 551280"/>
                <a:gd name="connsiteX1" fmla="*/ 2893 w 67364"/>
                <a:gd name="connsiteY1" fmla="*/ 1250 h 551280"/>
                <a:gd name="connsiteX2" fmla="*/ 2893 w 67364"/>
                <a:gd name="connsiteY2" fmla="*/ 1250 h 551280"/>
                <a:gd name="connsiteX3" fmla="*/ 1269 w 67364"/>
                <a:gd name="connsiteY3" fmla="*/ 1 h 551280"/>
                <a:gd name="connsiteX4" fmla="*/ 19 w 67364"/>
                <a:gd name="connsiteY4" fmla="*/ 2250 h 551280"/>
                <a:gd name="connsiteX5" fmla="*/ 19 w 67364"/>
                <a:gd name="connsiteY5" fmla="*/ 2250 h 551280"/>
                <a:gd name="connsiteX6" fmla="*/ 1143 w 67364"/>
                <a:gd name="connsiteY6" fmla="*/ 12121 h 551280"/>
                <a:gd name="connsiteX7" fmla="*/ 63616 w 67364"/>
                <a:gd name="connsiteY7" fmla="*/ 551281 h 551280"/>
                <a:gd name="connsiteX8" fmla="*/ 67365 w 67364"/>
                <a:gd name="connsiteY8" fmla="*/ 551281 h 551280"/>
                <a:gd name="connsiteX9" fmla="*/ 4892 w 67364"/>
                <a:gd name="connsiteY9" fmla="*/ 11621 h 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364" h="55128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w="12483" cap="flat">
              <a:noFill/>
              <a:prstDash val="solid"/>
              <a:miter/>
            </a:ln>
          </p:spPr>
          <p:txBody>
            <a:bodyPr rtlCol="0" anchor="ctr"/>
            <a:lstStyle/>
            <a:p>
              <a:endParaRPr lang="en-US" dirty="0"/>
            </a:p>
          </p:txBody>
        </p:sp>
        <p:sp>
          <p:nvSpPr>
            <p:cNvPr id="1928" name="Freeform: Shape 1927">
              <a:extLst>
                <a:ext uri="{FF2B5EF4-FFF2-40B4-BE49-F238E27FC236}">
                  <a16:creationId xmlns:a16="http://schemas.microsoft.com/office/drawing/2014/main" id="{D8503479-A504-4A7E-AEB1-2D6A24C703EB}"/>
                </a:ext>
              </a:extLst>
            </p:cNvPr>
            <p:cNvSpPr/>
            <p:nvPr/>
          </p:nvSpPr>
          <p:spPr>
            <a:xfrm>
              <a:off x="10198567" y="1820406"/>
              <a:ext cx="2808" cy="324598"/>
            </a:xfrm>
            <a:custGeom>
              <a:avLst/>
              <a:gdLst>
                <a:gd name="connsiteX0" fmla="*/ 1680 w 2808"/>
                <a:gd name="connsiteY0" fmla="*/ 0 h 324598"/>
                <a:gd name="connsiteX1" fmla="*/ 56 w 2808"/>
                <a:gd name="connsiteY1" fmla="*/ 1999 h 324598"/>
                <a:gd name="connsiteX2" fmla="*/ 56 w 2808"/>
                <a:gd name="connsiteY2" fmla="*/ 12370 h 324598"/>
                <a:gd name="connsiteX3" fmla="*/ 56 w 2808"/>
                <a:gd name="connsiteY3" fmla="*/ 322122 h 324598"/>
                <a:gd name="connsiteX4" fmla="*/ 56 w 2808"/>
                <a:gd name="connsiteY4" fmla="*/ 323621 h 324598"/>
                <a:gd name="connsiteX5" fmla="*/ 56 w 2808"/>
                <a:gd name="connsiteY5" fmla="*/ 323621 h 324598"/>
                <a:gd name="connsiteX6" fmla="*/ 56 w 2808"/>
                <a:gd name="connsiteY6" fmla="*/ 324496 h 324598"/>
                <a:gd name="connsiteX7" fmla="*/ 1181 w 2808"/>
                <a:gd name="connsiteY7" fmla="*/ 324496 h 324598"/>
                <a:gd name="connsiteX8" fmla="*/ 2805 w 2808"/>
                <a:gd name="connsiteY8" fmla="*/ 322634 h 324598"/>
                <a:gd name="connsiteX9" fmla="*/ 2805 w 2808"/>
                <a:gd name="connsiteY9" fmla="*/ 322621 h 324598"/>
                <a:gd name="connsiteX10" fmla="*/ 2805 w 2808"/>
                <a:gd name="connsiteY10" fmla="*/ 321747 h 324598"/>
                <a:gd name="connsiteX11" fmla="*/ 2805 w 2808"/>
                <a:gd name="connsiteY11" fmla="*/ 11495 h 324598"/>
                <a:gd name="connsiteX12" fmla="*/ 2805 w 2808"/>
                <a:gd name="connsiteY12" fmla="*/ 1125 h 324598"/>
                <a:gd name="connsiteX13" fmla="*/ 1680 w 2808"/>
                <a:gd name="connsiteY13" fmla="*/ 0 h 32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 h="324598">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w="12483" cap="flat">
              <a:noFill/>
              <a:prstDash val="solid"/>
              <a:miter/>
            </a:ln>
          </p:spPr>
          <p:txBody>
            <a:bodyPr rtlCol="0" anchor="ctr"/>
            <a:lstStyle/>
            <a:p>
              <a:endParaRPr lang="en-US" dirty="0"/>
            </a:p>
          </p:txBody>
        </p:sp>
        <p:sp>
          <p:nvSpPr>
            <p:cNvPr id="1929" name="Freeform: Shape 1928">
              <a:extLst>
                <a:ext uri="{FF2B5EF4-FFF2-40B4-BE49-F238E27FC236}">
                  <a16:creationId xmlns:a16="http://schemas.microsoft.com/office/drawing/2014/main" id="{D471B71E-2986-40F3-8FC3-69E8B30D4686}"/>
                </a:ext>
              </a:extLst>
            </p:cNvPr>
            <p:cNvSpPr/>
            <p:nvPr/>
          </p:nvSpPr>
          <p:spPr>
            <a:xfrm>
              <a:off x="8618915" y="3951489"/>
              <a:ext cx="36644" cy="31458"/>
            </a:xfrm>
            <a:custGeom>
              <a:avLst/>
              <a:gdLst>
                <a:gd name="connsiteX0" fmla="*/ 16758 w 36644"/>
                <a:gd name="connsiteY0" fmla="*/ 28181 h 31458"/>
                <a:gd name="connsiteX1" fmla="*/ 22756 w 36644"/>
                <a:gd name="connsiteY1" fmla="*/ 25058 h 31458"/>
                <a:gd name="connsiteX2" fmla="*/ 25255 w 36644"/>
                <a:gd name="connsiteY2" fmla="*/ 23808 h 31458"/>
                <a:gd name="connsiteX3" fmla="*/ 31252 w 36644"/>
                <a:gd name="connsiteY3" fmla="*/ 20684 h 31458"/>
                <a:gd name="connsiteX4" fmla="*/ 36000 w 36644"/>
                <a:gd name="connsiteY4" fmla="*/ 6440 h 31458"/>
                <a:gd name="connsiteX5" fmla="*/ 25692 w 36644"/>
                <a:gd name="connsiteY5" fmla="*/ 255 h 31458"/>
                <a:gd name="connsiteX6" fmla="*/ 24130 w 36644"/>
                <a:gd name="connsiteY6" fmla="*/ 817 h 31458"/>
                <a:gd name="connsiteX7" fmla="*/ 4389 w 36644"/>
                <a:gd name="connsiteY7" fmla="*/ 11063 h 31458"/>
                <a:gd name="connsiteX8" fmla="*/ 4389 w 36644"/>
                <a:gd name="connsiteY8" fmla="*/ 11063 h 31458"/>
                <a:gd name="connsiteX9" fmla="*/ 3639 w 36644"/>
                <a:gd name="connsiteY9" fmla="*/ 11688 h 31458"/>
                <a:gd name="connsiteX10" fmla="*/ 2140 w 36644"/>
                <a:gd name="connsiteY10" fmla="*/ 12937 h 31458"/>
                <a:gd name="connsiteX11" fmla="*/ 2140 w 36644"/>
                <a:gd name="connsiteY11" fmla="*/ 13562 h 31458"/>
                <a:gd name="connsiteX12" fmla="*/ 1515 w 36644"/>
                <a:gd name="connsiteY12" fmla="*/ 14812 h 31458"/>
                <a:gd name="connsiteX13" fmla="*/ 515 w 36644"/>
                <a:gd name="connsiteY13" fmla="*/ 16436 h 31458"/>
                <a:gd name="connsiteX14" fmla="*/ 515 w 36644"/>
                <a:gd name="connsiteY14" fmla="*/ 16436 h 31458"/>
                <a:gd name="connsiteX15" fmla="*/ 515 w 36644"/>
                <a:gd name="connsiteY15" fmla="*/ 17935 h 31458"/>
                <a:gd name="connsiteX16" fmla="*/ 515 w 36644"/>
                <a:gd name="connsiteY16" fmla="*/ 17935 h 31458"/>
                <a:gd name="connsiteX17" fmla="*/ 515 w 36644"/>
                <a:gd name="connsiteY17" fmla="*/ 25058 h 31458"/>
                <a:gd name="connsiteX18" fmla="*/ 10848 w 36644"/>
                <a:gd name="connsiteY18" fmla="*/ 31193 h 31458"/>
                <a:gd name="connsiteX19" fmla="*/ 12010 w 36644"/>
                <a:gd name="connsiteY19" fmla="*/ 30805 h 31458"/>
                <a:gd name="connsiteX20" fmla="*/ 12010 w 36644"/>
                <a:gd name="connsiteY20" fmla="*/ 30805 h 3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44" h="31458">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w="12483" cap="flat">
              <a:noFill/>
              <a:prstDash val="solid"/>
              <a:miter/>
            </a:ln>
          </p:spPr>
          <p:txBody>
            <a:bodyPr rtlCol="0" anchor="ctr"/>
            <a:lstStyle/>
            <a:p>
              <a:endParaRPr lang="en-US" dirty="0"/>
            </a:p>
          </p:txBody>
        </p:sp>
        <p:sp>
          <p:nvSpPr>
            <p:cNvPr id="1930" name="Freeform: Shape 1929">
              <a:extLst>
                <a:ext uri="{FF2B5EF4-FFF2-40B4-BE49-F238E27FC236}">
                  <a16:creationId xmlns:a16="http://schemas.microsoft.com/office/drawing/2014/main" id="{8D4D0F09-DC19-461F-BFE2-AEC440D7C18E}"/>
                </a:ext>
              </a:extLst>
            </p:cNvPr>
            <p:cNvSpPr/>
            <p:nvPr/>
          </p:nvSpPr>
          <p:spPr>
            <a:xfrm>
              <a:off x="9815945" y="5551167"/>
              <a:ext cx="38042" cy="33888"/>
            </a:xfrm>
            <a:custGeom>
              <a:avLst/>
              <a:gdLst>
                <a:gd name="connsiteX0" fmla="*/ 31205 w 38042"/>
                <a:gd name="connsiteY0" fmla="*/ 126 h 33888"/>
                <a:gd name="connsiteX1" fmla="*/ 26207 w 38042"/>
                <a:gd name="connsiteY1" fmla="*/ 876 h 33888"/>
                <a:gd name="connsiteX2" fmla="*/ 5091 w 38042"/>
                <a:gd name="connsiteY2" fmla="*/ 13371 h 33888"/>
                <a:gd name="connsiteX3" fmla="*/ 1343 w 38042"/>
                <a:gd name="connsiteY3" fmla="*/ 17619 h 33888"/>
                <a:gd name="connsiteX4" fmla="*/ 94 w 38042"/>
                <a:gd name="connsiteY4" fmla="*/ 22617 h 33888"/>
                <a:gd name="connsiteX5" fmla="*/ 94 w 38042"/>
                <a:gd name="connsiteY5" fmla="*/ 25866 h 33888"/>
                <a:gd name="connsiteX6" fmla="*/ 94 w 38042"/>
                <a:gd name="connsiteY6" fmla="*/ 25866 h 33888"/>
                <a:gd name="connsiteX7" fmla="*/ 94 w 38042"/>
                <a:gd name="connsiteY7" fmla="*/ 27740 h 33888"/>
                <a:gd name="connsiteX8" fmla="*/ 1093 w 38042"/>
                <a:gd name="connsiteY8" fmla="*/ 29364 h 33888"/>
                <a:gd name="connsiteX9" fmla="*/ 11564 w 38042"/>
                <a:gd name="connsiteY9" fmla="*/ 33138 h 33888"/>
                <a:gd name="connsiteX10" fmla="*/ 12089 w 38042"/>
                <a:gd name="connsiteY10" fmla="*/ 32863 h 33888"/>
                <a:gd name="connsiteX11" fmla="*/ 33204 w 38042"/>
                <a:gd name="connsiteY11" fmla="*/ 20368 h 33888"/>
                <a:gd name="connsiteX12" fmla="*/ 37078 w 38042"/>
                <a:gd name="connsiteY12" fmla="*/ 15495 h 33888"/>
                <a:gd name="connsiteX13" fmla="*/ 37078 w 38042"/>
                <a:gd name="connsiteY13" fmla="*/ 5874 h 33888"/>
                <a:gd name="connsiteX14" fmla="*/ 37078 w 38042"/>
                <a:gd name="connsiteY14" fmla="*/ 5124 h 33888"/>
                <a:gd name="connsiteX15" fmla="*/ 34704 w 38042"/>
                <a:gd name="connsiteY15" fmla="*/ 1875 h 33888"/>
                <a:gd name="connsiteX16" fmla="*/ 31205 w 38042"/>
                <a:gd name="connsiteY16" fmla="*/ 126 h 3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42" h="33888">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w="12483" cap="flat">
              <a:noFill/>
              <a:prstDash val="solid"/>
              <a:miter/>
            </a:ln>
          </p:spPr>
          <p:txBody>
            <a:bodyPr rtlCol="0" anchor="ctr"/>
            <a:lstStyle/>
            <a:p>
              <a:endParaRPr lang="en-US" dirty="0"/>
            </a:p>
          </p:txBody>
        </p:sp>
        <p:sp>
          <p:nvSpPr>
            <p:cNvPr id="1931" name="Freeform: Shape 1930">
              <a:extLst>
                <a:ext uri="{FF2B5EF4-FFF2-40B4-BE49-F238E27FC236}">
                  <a16:creationId xmlns:a16="http://schemas.microsoft.com/office/drawing/2014/main" id="{6E05B628-5C5C-43CE-A13B-F5A13D0FBBD3}"/>
                </a:ext>
              </a:extLst>
            </p:cNvPr>
            <p:cNvSpPr/>
            <p:nvPr/>
          </p:nvSpPr>
          <p:spPr>
            <a:xfrm>
              <a:off x="8131517" y="6214135"/>
              <a:ext cx="31158" cy="147360"/>
            </a:xfrm>
            <a:custGeom>
              <a:avLst/>
              <a:gdLst>
                <a:gd name="connsiteX0" fmla="*/ 30362 w 31158"/>
                <a:gd name="connsiteY0" fmla="*/ 142712 h 147360"/>
                <a:gd name="connsiteX1" fmla="*/ 31112 w 31158"/>
                <a:gd name="connsiteY1" fmla="*/ 140962 h 147360"/>
                <a:gd name="connsiteX2" fmla="*/ 31112 w 31158"/>
                <a:gd name="connsiteY2" fmla="*/ 138963 h 147360"/>
                <a:gd name="connsiteX3" fmla="*/ 31112 w 31158"/>
                <a:gd name="connsiteY3" fmla="*/ 136714 h 147360"/>
                <a:gd name="connsiteX4" fmla="*/ 31112 w 31158"/>
                <a:gd name="connsiteY4" fmla="*/ 134840 h 147360"/>
                <a:gd name="connsiteX5" fmla="*/ 31112 w 31158"/>
                <a:gd name="connsiteY5" fmla="*/ 130841 h 147360"/>
                <a:gd name="connsiteX6" fmla="*/ 27238 w 31158"/>
                <a:gd name="connsiteY6" fmla="*/ 97480 h 147360"/>
                <a:gd name="connsiteX7" fmla="*/ 27238 w 31158"/>
                <a:gd name="connsiteY7" fmla="*/ 93481 h 147360"/>
                <a:gd name="connsiteX8" fmla="*/ 18367 w 31158"/>
                <a:gd name="connsiteY8" fmla="*/ 17136 h 147360"/>
                <a:gd name="connsiteX9" fmla="*/ 17492 w 31158"/>
                <a:gd name="connsiteY9" fmla="*/ 9265 h 147360"/>
                <a:gd name="connsiteX10" fmla="*/ 7522 w 31158"/>
                <a:gd name="connsiteY10" fmla="*/ 6 h 147360"/>
                <a:gd name="connsiteX11" fmla="*/ 7372 w 31158"/>
                <a:gd name="connsiteY11" fmla="*/ 18 h 147360"/>
                <a:gd name="connsiteX12" fmla="*/ 4373 w 31158"/>
                <a:gd name="connsiteY12" fmla="*/ 1268 h 147360"/>
                <a:gd name="connsiteX13" fmla="*/ 2874 w 31158"/>
                <a:gd name="connsiteY13" fmla="*/ 2643 h 147360"/>
                <a:gd name="connsiteX14" fmla="*/ 1624 w 31158"/>
                <a:gd name="connsiteY14" fmla="*/ 4017 h 147360"/>
                <a:gd name="connsiteX15" fmla="*/ 875 w 31158"/>
                <a:gd name="connsiteY15" fmla="*/ 5641 h 147360"/>
                <a:gd name="connsiteX16" fmla="*/ 0 w 31158"/>
                <a:gd name="connsiteY16" fmla="*/ 7640 h 147360"/>
                <a:gd name="connsiteX17" fmla="*/ 0 w 31158"/>
                <a:gd name="connsiteY17" fmla="*/ 9515 h 147360"/>
                <a:gd name="connsiteX18" fmla="*/ 0 w 31158"/>
                <a:gd name="connsiteY18" fmla="*/ 11764 h 147360"/>
                <a:gd name="connsiteX19" fmla="*/ 0 w 31158"/>
                <a:gd name="connsiteY19" fmla="*/ 11764 h 147360"/>
                <a:gd name="connsiteX20" fmla="*/ 10620 w 31158"/>
                <a:gd name="connsiteY20" fmla="*/ 102727 h 147360"/>
                <a:gd name="connsiteX21" fmla="*/ 10620 w 31158"/>
                <a:gd name="connsiteY21" fmla="*/ 106726 h 147360"/>
                <a:gd name="connsiteX22" fmla="*/ 11620 w 31158"/>
                <a:gd name="connsiteY22" fmla="*/ 114973 h 147360"/>
                <a:gd name="connsiteX23" fmla="*/ 11620 w 31158"/>
                <a:gd name="connsiteY23" fmla="*/ 114973 h 147360"/>
                <a:gd name="connsiteX24" fmla="*/ 12619 w 31158"/>
                <a:gd name="connsiteY24" fmla="*/ 122720 h 147360"/>
                <a:gd name="connsiteX25" fmla="*/ 13494 w 31158"/>
                <a:gd name="connsiteY25" fmla="*/ 130966 h 147360"/>
                <a:gd name="connsiteX26" fmla="*/ 14369 w 31158"/>
                <a:gd name="connsiteY26" fmla="*/ 138089 h 147360"/>
                <a:gd name="connsiteX27" fmla="*/ 23840 w 31158"/>
                <a:gd name="connsiteY27" fmla="*/ 147360 h 147360"/>
                <a:gd name="connsiteX28" fmla="*/ 24490 w 31158"/>
                <a:gd name="connsiteY28" fmla="*/ 147335 h 147360"/>
                <a:gd name="connsiteX29" fmla="*/ 27488 w 31158"/>
                <a:gd name="connsiteY29" fmla="*/ 146085 h 147360"/>
                <a:gd name="connsiteX30" fmla="*/ 28987 w 31158"/>
                <a:gd name="connsiteY30" fmla="*/ 144711 h 147360"/>
                <a:gd name="connsiteX31" fmla="*/ 30112 w 31158"/>
                <a:gd name="connsiteY31" fmla="*/ 143461 h 147360"/>
                <a:gd name="connsiteX32" fmla="*/ 30362 w 31158"/>
                <a:gd name="connsiteY32" fmla="*/ 142712 h 14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158" h="14736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w="12483" cap="flat">
              <a:noFill/>
              <a:prstDash val="solid"/>
              <a:miter/>
            </a:ln>
          </p:spPr>
          <p:txBody>
            <a:bodyPr rtlCol="0" anchor="ctr"/>
            <a:lstStyle/>
            <a:p>
              <a:endParaRPr lang="en-US" dirty="0"/>
            </a:p>
          </p:txBody>
        </p:sp>
        <p:sp>
          <p:nvSpPr>
            <p:cNvPr id="1932" name="Freeform: Shape 1931">
              <a:extLst>
                <a:ext uri="{FF2B5EF4-FFF2-40B4-BE49-F238E27FC236}">
                  <a16:creationId xmlns:a16="http://schemas.microsoft.com/office/drawing/2014/main" id="{17C4FBEB-B6AE-4966-BCCC-68DF4EF9CE39}"/>
                </a:ext>
              </a:extLst>
            </p:cNvPr>
            <p:cNvSpPr/>
            <p:nvPr/>
          </p:nvSpPr>
          <p:spPr>
            <a:xfrm>
              <a:off x="8453199" y="6030508"/>
              <a:ext cx="28098" cy="146535"/>
            </a:xfrm>
            <a:custGeom>
              <a:avLst/>
              <a:gdLst>
                <a:gd name="connsiteX0" fmla="*/ 14298 w 28098"/>
                <a:gd name="connsiteY0" fmla="*/ 2093 h 146535"/>
                <a:gd name="connsiteX1" fmla="*/ 12924 w 28098"/>
                <a:gd name="connsiteY1" fmla="*/ 1218 h 146535"/>
                <a:gd name="connsiteX2" fmla="*/ 11299 w 28098"/>
                <a:gd name="connsiteY2" fmla="*/ 94 h 146535"/>
                <a:gd name="connsiteX3" fmla="*/ 9925 w 28098"/>
                <a:gd name="connsiteY3" fmla="*/ 94 h 146535"/>
                <a:gd name="connsiteX4" fmla="*/ 7926 w 28098"/>
                <a:gd name="connsiteY4" fmla="*/ 94 h 146535"/>
                <a:gd name="connsiteX5" fmla="*/ 7926 w 28098"/>
                <a:gd name="connsiteY5" fmla="*/ 94 h 146535"/>
                <a:gd name="connsiteX6" fmla="*/ 6676 w 28098"/>
                <a:gd name="connsiteY6" fmla="*/ 94 h 146535"/>
                <a:gd name="connsiteX7" fmla="*/ 54 w 28098"/>
                <a:gd name="connsiteY7" fmla="*/ 11214 h 146535"/>
                <a:gd name="connsiteX8" fmla="*/ 54 w 28098"/>
                <a:gd name="connsiteY8" fmla="*/ 11214 h 146535"/>
                <a:gd name="connsiteX9" fmla="*/ 1304 w 28098"/>
                <a:gd name="connsiteY9" fmla="*/ 23709 h 146535"/>
                <a:gd name="connsiteX10" fmla="*/ 1304 w 28098"/>
                <a:gd name="connsiteY10" fmla="*/ 25709 h 146535"/>
                <a:gd name="connsiteX11" fmla="*/ 9800 w 28098"/>
                <a:gd name="connsiteY11" fmla="*/ 113174 h 146535"/>
                <a:gd name="connsiteX12" fmla="*/ 12049 w 28098"/>
                <a:gd name="connsiteY12" fmla="*/ 137289 h 146535"/>
                <a:gd name="connsiteX13" fmla="*/ 12049 w 28098"/>
                <a:gd name="connsiteY13" fmla="*/ 138788 h 146535"/>
                <a:gd name="connsiteX14" fmla="*/ 13298 w 28098"/>
                <a:gd name="connsiteY14" fmla="*/ 142287 h 146535"/>
                <a:gd name="connsiteX15" fmla="*/ 14173 w 28098"/>
                <a:gd name="connsiteY15" fmla="*/ 143536 h 146535"/>
                <a:gd name="connsiteX16" fmla="*/ 15672 w 28098"/>
                <a:gd name="connsiteY16" fmla="*/ 144911 h 146535"/>
                <a:gd name="connsiteX17" fmla="*/ 17047 w 28098"/>
                <a:gd name="connsiteY17" fmla="*/ 145911 h 146535"/>
                <a:gd name="connsiteX18" fmla="*/ 18671 w 28098"/>
                <a:gd name="connsiteY18" fmla="*/ 146535 h 146535"/>
                <a:gd name="connsiteX19" fmla="*/ 21545 w 28098"/>
                <a:gd name="connsiteY19" fmla="*/ 146535 h 146535"/>
                <a:gd name="connsiteX20" fmla="*/ 21545 w 28098"/>
                <a:gd name="connsiteY20" fmla="*/ 146535 h 146535"/>
                <a:gd name="connsiteX21" fmla="*/ 23294 w 28098"/>
                <a:gd name="connsiteY21" fmla="*/ 145911 h 146535"/>
                <a:gd name="connsiteX22" fmla="*/ 24793 w 28098"/>
                <a:gd name="connsiteY22" fmla="*/ 144911 h 146535"/>
                <a:gd name="connsiteX23" fmla="*/ 26168 w 28098"/>
                <a:gd name="connsiteY23" fmla="*/ 143662 h 146535"/>
                <a:gd name="connsiteX24" fmla="*/ 27292 w 28098"/>
                <a:gd name="connsiteY24" fmla="*/ 141912 h 146535"/>
                <a:gd name="connsiteX25" fmla="*/ 28042 w 28098"/>
                <a:gd name="connsiteY25" fmla="*/ 140163 h 146535"/>
                <a:gd name="connsiteX26" fmla="*/ 28042 w 28098"/>
                <a:gd name="connsiteY26" fmla="*/ 138164 h 146535"/>
                <a:gd name="connsiteX27" fmla="*/ 28042 w 28098"/>
                <a:gd name="connsiteY27" fmla="*/ 136039 h 146535"/>
                <a:gd name="connsiteX28" fmla="*/ 28042 w 28098"/>
                <a:gd name="connsiteY28" fmla="*/ 134790 h 146535"/>
                <a:gd name="connsiteX29" fmla="*/ 28042 w 28098"/>
                <a:gd name="connsiteY29" fmla="*/ 131791 h 146535"/>
                <a:gd name="connsiteX30" fmla="*/ 15547 w 28098"/>
                <a:gd name="connsiteY30" fmla="*/ 7591 h 146535"/>
                <a:gd name="connsiteX31" fmla="*/ 15547 w 28098"/>
                <a:gd name="connsiteY31" fmla="*/ 7591 h 146535"/>
                <a:gd name="connsiteX32" fmla="*/ 15547 w 28098"/>
                <a:gd name="connsiteY32" fmla="*/ 6716 h 146535"/>
                <a:gd name="connsiteX33" fmla="*/ 15547 w 28098"/>
                <a:gd name="connsiteY33" fmla="*/ 4592 h 146535"/>
                <a:gd name="connsiteX34" fmla="*/ 14923 w 28098"/>
                <a:gd name="connsiteY34" fmla="*/ 3592 h 146535"/>
                <a:gd name="connsiteX35" fmla="*/ 14923 w 28098"/>
                <a:gd name="connsiteY35" fmla="*/ 2842 h 146535"/>
                <a:gd name="connsiteX36" fmla="*/ 14298 w 28098"/>
                <a:gd name="connsiteY36" fmla="*/ 2093 h 1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98" h="146535">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w="12483"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161230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Summary2">
    <p:spTree>
      <p:nvGrpSpPr>
        <p:cNvPr id="1" name=""/>
        <p:cNvGrpSpPr/>
        <p:nvPr/>
      </p:nvGrpSpPr>
      <p:grpSpPr>
        <a:xfrm>
          <a:off x="0" y="0"/>
          <a:ext cx="0" cy="0"/>
          <a:chOff x="0" y="0"/>
          <a:chExt cx="0" cy="0"/>
        </a:xfrm>
      </p:grpSpPr>
      <p:grpSp>
        <p:nvGrpSpPr>
          <p:cNvPr id="8" name="Picture Placeholder 20" descr="abstract colorful illustration of buildings">
            <a:extLst>
              <a:ext uri="{FF2B5EF4-FFF2-40B4-BE49-F238E27FC236}">
                <a16:creationId xmlns:a16="http://schemas.microsoft.com/office/drawing/2014/main" id="{0447870E-BFC1-4D1D-BE02-989006BEFA7E}"/>
              </a:ext>
            </a:extLst>
          </p:cNvPr>
          <p:cNvGrpSpPr/>
          <p:nvPr userDrawn="1"/>
        </p:nvGrpSpPr>
        <p:grpSpPr>
          <a:xfrm>
            <a:off x="0" y="603504"/>
            <a:ext cx="5438616" cy="6260724"/>
            <a:chOff x="0" y="603504"/>
            <a:chExt cx="5438616" cy="6260724"/>
          </a:xfrm>
        </p:grpSpPr>
        <p:sp>
          <p:nvSpPr>
            <p:cNvPr id="9" name="Freeform: Shape 8">
              <a:extLst>
                <a:ext uri="{FF2B5EF4-FFF2-40B4-BE49-F238E27FC236}">
                  <a16:creationId xmlns:a16="http://schemas.microsoft.com/office/drawing/2014/main" id="{EBD67F3E-46C0-4A26-B11A-648E008CC28F}"/>
                </a:ext>
              </a:extLst>
            </p:cNvPr>
            <p:cNvSpPr/>
            <p:nvPr/>
          </p:nvSpPr>
          <p:spPr>
            <a:xfrm>
              <a:off x="2419091" y="1922287"/>
              <a:ext cx="454549" cy="1366454"/>
            </a:xfrm>
            <a:custGeom>
              <a:avLst/>
              <a:gdLst>
                <a:gd name="connsiteX0" fmla="*/ 166689 w 454549"/>
                <a:gd name="connsiteY0" fmla="*/ 56952 h 1366454"/>
                <a:gd name="connsiteX1" fmla="*/ 166689 w 454549"/>
                <a:gd name="connsiteY1" fmla="*/ 60384 h 1366454"/>
                <a:gd name="connsiteX2" fmla="*/ 76034 w 454549"/>
                <a:gd name="connsiteY2" fmla="*/ 727022 h 1366454"/>
                <a:gd name="connsiteX3" fmla="*/ 83408 w 454549"/>
                <a:gd name="connsiteY3" fmla="*/ 733378 h 1366454"/>
                <a:gd name="connsiteX4" fmla="*/ 83408 w 454549"/>
                <a:gd name="connsiteY4" fmla="*/ 734141 h 1366454"/>
                <a:gd name="connsiteX5" fmla="*/ 84680 w 454549"/>
                <a:gd name="connsiteY5" fmla="*/ 735666 h 1366454"/>
                <a:gd name="connsiteX6" fmla="*/ 85315 w 454549"/>
                <a:gd name="connsiteY6" fmla="*/ 737192 h 1366454"/>
                <a:gd name="connsiteX7" fmla="*/ 85315 w 454549"/>
                <a:gd name="connsiteY7" fmla="*/ 738971 h 1366454"/>
                <a:gd name="connsiteX8" fmla="*/ 85315 w 454549"/>
                <a:gd name="connsiteY8" fmla="*/ 740751 h 1366454"/>
                <a:gd name="connsiteX9" fmla="*/ 85315 w 454549"/>
                <a:gd name="connsiteY9" fmla="*/ 741895 h 1366454"/>
                <a:gd name="connsiteX10" fmla="*/ 41450 w 454549"/>
                <a:gd name="connsiteY10" fmla="*/ 1063264 h 1366454"/>
                <a:gd name="connsiteX11" fmla="*/ 0 w 454549"/>
                <a:gd name="connsiteY11" fmla="*/ 1366455 h 1366454"/>
                <a:gd name="connsiteX12" fmla="*/ 234586 w 454549"/>
                <a:gd name="connsiteY12" fmla="*/ 1249882 h 1366454"/>
                <a:gd name="connsiteX13" fmla="*/ 240561 w 454549"/>
                <a:gd name="connsiteY13" fmla="*/ 1209584 h 1366454"/>
                <a:gd name="connsiteX14" fmla="*/ 240561 w 454549"/>
                <a:gd name="connsiteY14" fmla="*/ 1208694 h 1366454"/>
                <a:gd name="connsiteX15" fmla="*/ 240561 w 454549"/>
                <a:gd name="connsiteY15" fmla="*/ 1207042 h 1366454"/>
                <a:gd name="connsiteX16" fmla="*/ 241452 w 454549"/>
                <a:gd name="connsiteY16" fmla="*/ 1205516 h 1366454"/>
                <a:gd name="connsiteX17" fmla="*/ 242596 w 454549"/>
                <a:gd name="connsiteY17" fmla="*/ 1204245 h 1366454"/>
                <a:gd name="connsiteX18" fmla="*/ 243994 w 454549"/>
                <a:gd name="connsiteY18" fmla="*/ 1203101 h 1366454"/>
                <a:gd name="connsiteX19" fmla="*/ 244630 w 454549"/>
                <a:gd name="connsiteY19" fmla="*/ 1203101 h 1366454"/>
                <a:gd name="connsiteX20" fmla="*/ 328293 w 454549"/>
                <a:gd name="connsiteY20" fmla="*/ 1161658 h 1366454"/>
                <a:gd name="connsiteX21" fmla="*/ 375210 w 454549"/>
                <a:gd name="connsiteY21" fmla="*/ 867748 h 1366454"/>
                <a:gd name="connsiteX22" fmla="*/ 375210 w 454549"/>
                <a:gd name="connsiteY22" fmla="*/ 866985 h 1366454"/>
                <a:gd name="connsiteX23" fmla="*/ 375846 w 454549"/>
                <a:gd name="connsiteY23" fmla="*/ 865205 h 1366454"/>
                <a:gd name="connsiteX24" fmla="*/ 376736 w 454549"/>
                <a:gd name="connsiteY24" fmla="*/ 863680 h 1366454"/>
                <a:gd name="connsiteX25" fmla="*/ 377880 w 454549"/>
                <a:gd name="connsiteY25" fmla="*/ 862409 h 1366454"/>
                <a:gd name="connsiteX26" fmla="*/ 379406 w 454549"/>
                <a:gd name="connsiteY26" fmla="*/ 861265 h 1366454"/>
                <a:gd name="connsiteX27" fmla="*/ 379406 w 454549"/>
                <a:gd name="connsiteY27" fmla="*/ 861265 h 1366454"/>
                <a:gd name="connsiteX28" fmla="*/ 417550 w 454549"/>
                <a:gd name="connsiteY28" fmla="*/ 842831 h 1366454"/>
                <a:gd name="connsiteX29" fmla="*/ 454549 w 454549"/>
                <a:gd name="connsiteY29" fmla="*/ 606635 h 1366454"/>
                <a:gd name="connsiteX30" fmla="*/ 205978 w 454549"/>
                <a:gd name="connsiteY30" fmla="*/ 725877 h 1366454"/>
                <a:gd name="connsiteX31" fmla="*/ 205978 w 454549"/>
                <a:gd name="connsiteY31" fmla="*/ 729818 h 1366454"/>
                <a:gd name="connsiteX32" fmla="*/ 195933 w 454549"/>
                <a:gd name="connsiteY32" fmla="*/ 737700 h 1366454"/>
                <a:gd name="connsiteX33" fmla="*/ 195933 w 454549"/>
                <a:gd name="connsiteY33" fmla="*/ 737700 h 1366454"/>
                <a:gd name="connsiteX34" fmla="*/ 188431 w 454549"/>
                <a:gd name="connsiteY34" fmla="*/ 727149 h 1366454"/>
                <a:gd name="connsiteX35" fmla="*/ 233568 w 454549"/>
                <a:gd name="connsiteY35" fmla="*/ 411881 h 1366454"/>
                <a:gd name="connsiteX36" fmla="*/ 292437 w 454549"/>
                <a:gd name="connsiteY36" fmla="*/ 0 h 1366454"/>
                <a:gd name="connsiteX37" fmla="*/ 166562 w 454549"/>
                <a:gd name="connsiteY37" fmla="*/ 57587 h 1366454"/>
                <a:gd name="connsiteX38" fmla="*/ 166689 w 454549"/>
                <a:gd name="connsiteY38" fmla="*/ 56952 h 136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4549" h="1366454">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w="1268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549B0E93-BA41-43FA-967F-D1E61C37B5C1}"/>
                </a:ext>
              </a:extLst>
            </p:cNvPr>
            <p:cNvSpPr/>
            <p:nvPr/>
          </p:nvSpPr>
          <p:spPr>
            <a:xfrm>
              <a:off x="1465492" y="806902"/>
              <a:ext cx="3338488" cy="3750155"/>
            </a:xfrm>
            <a:custGeom>
              <a:avLst/>
              <a:gdLst>
                <a:gd name="connsiteX0" fmla="*/ 0 w 3338488"/>
                <a:gd name="connsiteY0" fmla="*/ 1096952 h 3750155"/>
                <a:gd name="connsiteX1" fmla="*/ 109219 w 3338488"/>
                <a:gd name="connsiteY1" fmla="*/ 1048899 h 3750155"/>
                <a:gd name="connsiteX2" fmla="*/ 147363 w 3338488"/>
                <a:gd name="connsiteY2" fmla="*/ 585406 h 3750155"/>
                <a:gd name="connsiteX3" fmla="*/ 147363 w 3338488"/>
                <a:gd name="connsiteY3" fmla="*/ 584261 h 3750155"/>
                <a:gd name="connsiteX4" fmla="*/ 147363 w 3338488"/>
                <a:gd name="connsiteY4" fmla="*/ 582227 h 3750155"/>
                <a:gd name="connsiteX5" fmla="*/ 148380 w 3338488"/>
                <a:gd name="connsiteY5" fmla="*/ 580829 h 3750155"/>
                <a:gd name="connsiteX6" fmla="*/ 149397 w 3338488"/>
                <a:gd name="connsiteY6" fmla="*/ 579431 h 3750155"/>
                <a:gd name="connsiteX7" fmla="*/ 151050 w 3338488"/>
                <a:gd name="connsiteY7" fmla="*/ 578287 h 3750155"/>
                <a:gd name="connsiteX8" fmla="*/ 152067 w 3338488"/>
                <a:gd name="connsiteY8" fmla="*/ 577651 h 3750155"/>
                <a:gd name="connsiteX9" fmla="*/ 274255 w 3338488"/>
                <a:gd name="connsiteY9" fmla="*/ 525403 h 3750155"/>
                <a:gd name="connsiteX10" fmla="*/ 276671 w 3338488"/>
                <a:gd name="connsiteY10" fmla="*/ 498326 h 3750155"/>
                <a:gd name="connsiteX11" fmla="*/ 276671 w 3338488"/>
                <a:gd name="connsiteY11" fmla="*/ 497054 h 3750155"/>
                <a:gd name="connsiteX12" fmla="*/ 278197 w 3338488"/>
                <a:gd name="connsiteY12" fmla="*/ 493622 h 3750155"/>
                <a:gd name="connsiteX13" fmla="*/ 279214 w 3338488"/>
                <a:gd name="connsiteY13" fmla="*/ 492351 h 3750155"/>
                <a:gd name="connsiteX14" fmla="*/ 280867 w 3338488"/>
                <a:gd name="connsiteY14" fmla="*/ 491207 h 3750155"/>
                <a:gd name="connsiteX15" fmla="*/ 281757 w 3338488"/>
                <a:gd name="connsiteY15" fmla="*/ 491207 h 3750155"/>
                <a:gd name="connsiteX16" fmla="*/ 543933 w 3338488"/>
                <a:gd name="connsiteY16" fmla="*/ 379719 h 3750155"/>
                <a:gd name="connsiteX17" fmla="*/ 544950 w 3338488"/>
                <a:gd name="connsiteY17" fmla="*/ 379719 h 3750155"/>
                <a:gd name="connsiteX18" fmla="*/ 546730 w 3338488"/>
                <a:gd name="connsiteY18" fmla="*/ 379719 h 3750155"/>
                <a:gd name="connsiteX19" fmla="*/ 548383 w 3338488"/>
                <a:gd name="connsiteY19" fmla="*/ 379719 h 3750155"/>
                <a:gd name="connsiteX20" fmla="*/ 550036 w 3338488"/>
                <a:gd name="connsiteY20" fmla="*/ 379719 h 3750155"/>
                <a:gd name="connsiteX21" fmla="*/ 551562 w 3338488"/>
                <a:gd name="connsiteY21" fmla="*/ 380609 h 3750155"/>
                <a:gd name="connsiteX22" fmla="*/ 552579 w 3338488"/>
                <a:gd name="connsiteY22" fmla="*/ 380609 h 3750155"/>
                <a:gd name="connsiteX23" fmla="*/ 881635 w 3338488"/>
                <a:gd name="connsiteY23" fmla="*/ 645154 h 3750155"/>
                <a:gd name="connsiteX24" fmla="*/ 882398 w 3338488"/>
                <a:gd name="connsiteY24" fmla="*/ 646044 h 3750155"/>
                <a:gd name="connsiteX25" fmla="*/ 883542 w 3338488"/>
                <a:gd name="connsiteY25" fmla="*/ 647442 h 3750155"/>
                <a:gd name="connsiteX26" fmla="*/ 884305 w 3338488"/>
                <a:gd name="connsiteY26" fmla="*/ 648968 h 3750155"/>
                <a:gd name="connsiteX27" fmla="*/ 884305 w 3338488"/>
                <a:gd name="connsiteY27" fmla="*/ 650620 h 3750155"/>
                <a:gd name="connsiteX28" fmla="*/ 884305 w 3338488"/>
                <a:gd name="connsiteY28" fmla="*/ 652527 h 3750155"/>
                <a:gd name="connsiteX29" fmla="*/ 884305 w 3338488"/>
                <a:gd name="connsiteY29" fmla="*/ 653671 h 3750155"/>
                <a:gd name="connsiteX30" fmla="*/ 855061 w 3338488"/>
                <a:gd name="connsiteY30" fmla="*/ 915292 h 3750155"/>
                <a:gd name="connsiteX31" fmla="*/ 965043 w 3338488"/>
                <a:gd name="connsiteY31" fmla="*/ 866222 h 3750155"/>
                <a:gd name="connsiteX32" fmla="*/ 966187 w 3338488"/>
                <a:gd name="connsiteY32" fmla="*/ 866222 h 3750155"/>
                <a:gd name="connsiteX33" fmla="*/ 967967 w 3338488"/>
                <a:gd name="connsiteY33" fmla="*/ 866222 h 3750155"/>
                <a:gd name="connsiteX34" fmla="*/ 969620 w 3338488"/>
                <a:gd name="connsiteY34" fmla="*/ 866222 h 3750155"/>
                <a:gd name="connsiteX35" fmla="*/ 971273 w 3338488"/>
                <a:gd name="connsiteY35" fmla="*/ 866222 h 3750155"/>
                <a:gd name="connsiteX36" fmla="*/ 972926 w 3338488"/>
                <a:gd name="connsiteY36" fmla="*/ 867112 h 3750155"/>
                <a:gd name="connsiteX37" fmla="*/ 973943 w 3338488"/>
                <a:gd name="connsiteY37" fmla="*/ 867112 h 3750155"/>
                <a:gd name="connsiteX38" fmla="*/ 1261295 w 3338488"/>
                <a:gd name="connsiteY38" fmla="*/ 1100512 h 3750155"/>
                <a:gd name="connsiteX39" fmla="*/ 1262057 w 3338488"/>
                <a:gd name="connsiteY39" fmla="*/ 1101402 h 3750155"/>
                <a:gd name="connsiteX40" fmla="*/ 1263202 w 3338488"/>
                <a:gd name="connsiteY40" fmla="*/ 1102927 h 3750155"/>
                <a:gd name="connsiteX41" fmla="*/ 1263965 w 3338488"/>
                <a:gd name="connsiteY41" fmla="*/ 1104452 h 3750155"/>
                <a:gd name="connsiteX42" fmla="*/ 1263965 w 3338488"/>
                <a:gd name="connsiteY42" fmla="*/ 1106105 h 3750155"/>
                <a:gd name="connsiteX43" fmla="*/ 1263965 w 3338488"/>
                <a:gd name="connsiteY43" fmla="*/ 1107885 h 3750155"/>
                <a:gd name="connsiteX44" fmla="*/ 1263965 w 3338488"/>
                <a:gd name="connsiteY44" fmla="*/ 1109283 h 3750155"/>
                <a:gd name="connsiteX45" fmla="*/ 1204714 w 3338488"/>
                <a:gd name="connsiteY45" fmla="*/ 1523453 h 3750155"/>
                <a:gd name="connsiteX46" fmla="*/ 1423534 w 3338488"/>
                <a:gd name="connsiteY46" fmla="*/ 1706893 h 3750155"/>
                <a:gd name="connsiteX47" fmla="*/ 1424297 w 3338488"/>
                <a:gd name="connsiteY47" fmla="*/ 1707910 h 3750155"/>
                <a:gd name="connsiteX48" fmla="*/ 1425441 w 3338488"/>
                <a:gd name="connsiteY48" fmla="*/ 1709308 h 3750155"/>
                <a:gd name="connsiteX49" fmla="*/ 1426204 w 3338488"/>
                <a:gd name="connsiteY49" fmla="*/ 1710961 h 3750155"/>
                <a:gd name="connsiteX50" fmla="*/ 1426204 w 3338488"/>
                <a:gd name="connsiteY50" fmla="*/ 1712613 h 3750155"/>
                <a:gd name="connsiteX51" fmla="*/ 1426204 w 3338488"/>
                <a:gd name="connsiteY51" fmla="*/ 1714520 h 3750155"/>
                <a:gd name="connsiteX52" fmla="*/ 1426204 w 3338488"/>
                <a:gd name="connsiteY52" fmla="*/ 1715664 h 3750155"/>
                <a:gd name="connsiteX53" fmla="*/ 1389967 w 3338488"/>
                <a:gd name="connsiteY53" fmla="*/ 1947538 h 3750155"/>
                <a:gd name="connsiteX54" fmla="*/ 1521564 w 3338488"/>
                <a:gd name="connsiteY54" fmla="*/ 1883976 h 3750155"/>
                <a:gd name="connsiteX55" fmla="*/ 1522835 w 3338488"/>
                <a:gd name="connsiteY55" fmla="*/ 1883976 h 3750155"/>
                <a:gd name="connsiteX56" fmla="*/ 1524615 w 3338488"/>
                <a:gd name="connsiteY56" fmla="*/ 1883976 h 3750155"/>
                <a:gd name="connsiteX57" fmla="*/ 1526395 w 3338488"/>
                <a:gd name="connsiteY57" fmla="*/ 1883976 h 3750155"/>
                <a:gd name="connsiteX58" fmla="*/ 1527921 w 3338488"/>
                <a:gd name="connsiteY58" fmla="*/ 1883976 h 3750155"/>
                <a:gd name="connsiteX59" fmla="*/ 1529701 w 3338488"/>
                <a:gd name="connsiteY59" fmla="*/ 1884993 h 3750155"/>
                <a:gd name="connsiteX60" fmla="*/ 1530845 w 3338488"/>
                <a:gd name="connsiteY60" fmla="*/ 1884993 h 3750155"/>
                <a:gd name="connsiteX61" fmla="*/ 1590859 w 3338488"/>
                <a:gd name="connsiteY61" fmla="*/ 1935843 h 3750155"/>
                <a:gd name="connsiteX62" fmla="*/ 1628367 w 3338488"/>
                <a:gd name="connsiteY62" fmla="*/ 1712868 h 3750155"/>
                <a:gd name="connsiteX63" fmla="*/ 1628367 w 3338488"/>
                <a:gd name="connsiteY63" fmla="*/ 1712105 h 3750155"/>
                <a:gd name="connsiteX64" fmla="*/ 1629003 w 3338488"/>
                <a:gd name="connsiteY64" fmla="*/ 1710325 h 3750155"/>
                <a:gd name="connsiteX65" fmla="*/ 1629893 w 3338488"/>
                <a:gd name="connsiteY65" fmla="*/ 1708800 h 3750155"/>
                <a:gd name="connsiteX66" fmla="*/ 1631037 w 3338488"/>
                <a:gd name="connsiteY66" fmla="*/ 1707655 h 3750155"/>
                <a:gd name="connsiteX67" fmla="*/ 1632563 w 3338488"/>
                <a:gd name="connsiteY67" fmla="*/ 1706511 h 3750155"/>
                <a:gd name="connsiteX68" fmla="*/ 1632563 w 3338488"/>
                <a:gd name="connsiteY68" fmla="*/ 1706511 h 3750155"/>
                <a:gd name="connsiteX69" fmla="*/ 1937715 w 3338488"/>
                <a:gd name="connsiteY69" fmla="*/ 1559429 h 3750155"/>
                <a:gd name="connsiteX70" fmla="*/ 1938732 w 3338488"/>
                <a:gd name="connsiteY70" fmla="*/ 1559429 h 3750155"/>
                <a:gd name="connsiteX71" fmla="*/ 1940639 w 3338488"/>
                <a:gd name="connsiteY71" fmla="*/ 1559429 h 3750155"/>
                <a:gd name="connsiteX72" fmla="*/ 1942292 w 3338488"/>
                <a:gd name="connsiteY72" fmla="*/ 1559429 h 3750155"/>
                <a:gd name="connsiteX73" fmla="*/ 1943945 w 3338488"/>
                <a:gd name="connsiteY73" fmla="*/ 1559429 h 3750155"/>
                <a:gd name="connsiteX74" fmla="*/ 1945598 w 3338488"/>
                <a:gd name="connsiteY74" fmla="*/ 1560319 h 3750155"/>
                <a:gd name="connsiteX75" fmla="*/ 1946742 w 3338488"/>
                <a:gd name="connsiteY75" fmla="*/ 1560319 h 3750155"/>
                <a:gd name="connsiteX76" fmla="*/ 2158187 w 3338488"/>
                <a:gd name="connsiteY76" fmla="*/ 1728885 h 3750155"/>
                <a:gd name="connsiteX77" fmla="*/ 2159077 w 3338488"/>
                <a:gd name="connsiteY77" fmla="*/ 1729902 h 3750155"/>
                <a:gd name="connsiteX78" fmla="*/ 2160349 w 3338488"/>
                <a:gd name="connsiteY78" fmla="*/ 1731555 h 3750155"/>
                <a:gd name="connsiteX79" fmla="*/ 2160984 w 3338488"/>
                <a:gd name="connsiteY79" fmla="*/ 1733080 h 3750155"/>
                <a:gd name="connsiteX80" fmla="*/ 2160984 w 3338488"/>
                <a:gd name="connsiteY80" fmla="*/ 1734860 h 3750155"/>
                <a:gd name="connsiteX81" fmla="*/ 2160984 w 3338488"/>
                <a:gd name="connsiteY81" fmla="*/ 1736640 h 3750155"/>
                <a:gd name="connsiteX82" fmla="*/ 2160984 w 3338488"/>
                <a:gd name="connsiteY82" fmla="*/ 1738165 h 3750155"/>
                <a:gd name="connsiteX83" fmla="*/ 2064861 w 3338488"/>
                <a:gd name="connsiteY83" fmla="*/ 2227211 h 3750155"/>
                <a:gd name="connsiteX84" fmla="*/ 2215149 w 3338488"/>
                <a:gd name="connsiteY84" fmla="*/ 2353064 h 3750155"/>
                <a:gd name="connsiteX85" fmla="*/ 2216038 w 3338488"/>
                <a:gd name="connsiteY85" fmla="*/ 2354208 h 3750155"/>
                <a:gd name="connsiteX86" fmla="*/ 2217310 w 3338488"/>
                <a:gd name="connsiteY86" fmla="*/ 2355733 h 3750155"/>
                <a:gd name="connsiteX87" fmla="*/ 2217946 w 3338488"/>
                <a:gd name="connsiteY87" fmla="*/ 2357386 h 3750155"/>
                <a:gd name="connsiteX88" fmla="*/ 2217946 w 3338488"/>
                <a:gd name="connsiteY88" fmla="*/ 2359038 h 3750155"/>
                <a:gd name="connsiteX89" fmla="*/ 2217946 w 3338488"/>
                <a:gd name="connsiteY89" fmla="*/ 2361072 h 3750155"/>
                <a:gd name="connsiteX90" fmla="*/ 2217946 w 3338488"/>
                <a:gd name="connsiteY90" fmla="*/ 2362344 h 3750155"/>
                <a:gd name="connsiteX91" fmla="*/ 2196712 w 3338488"/>
                <a:gd name="connsiteY91" fmla="*/ 2464933 h 3750155"/>
                <a:gd name="connsiteX92" fmla="*/ 2296141 w 3338488"/>
                <a:gd name="connsiteY92" fmla="*/ 2548834 h 3750155"/>
                <a:gd name="connsiteX93" fmla="*/ 2297031 w 3338488"/>
                <a:gd name="connsiteY93" fmla="*/ 2549851 h 3750155"/>
                <a:gd name="connsiteX94" fmla="*/ 2298302 w 3338488"/>
                <a:gd name="connsiteY94" fmla="*/ 2551377 h 3750155"/>
                <a:gd name="connsiteX95" fmla="*/ 2298302 w 3338488"/>
                <a:gd name="connsiteY95" fmla="*/ 2553157 h 3750155"/>
                <a:gd name="connsiteX96" fmla="*/ 2298302 w 3338488"/>
                <a:gd name="connsiteY96" fmla="*/ 2554809 h 3750155"/>
                <a:gd name="connsiteX97" fmla="*/ 2298302 w 3338488"/>
                <a:gd name="connsiteY97" fmla="*/ 2556716 h 3750155"/>
                <a:gd name="connsiteX98" fmla="*/ 2298302 w 3338488"/>
                <a:gd name="connsiteY98" fmla="*/ 2558114 h 3750155"/>
                <a:gd name="connsiteX99" fmla="*/ 2265499 w 3338488"/>
                <a:gd name="connsiteY99" fmla="*/ 2710663 h 3750155"/>
                <a:gd name="connsiteX100" fmla="*/ 2451260 w 3338488"/>
                <a:gd name="connsiteY100" fmla="*/ 2869314 h 3750155"/>
                <a:gd name="connsiteX101" fmla="*/ 2537847 w 3338488"/>
                <a:gd name="connsiteY101" fmla="*/ 2943173 h 3750155"/>
                <a:gd name="connsiteX102" fmla="*/ 2538610 w 3338488"/>
                <a:gd name="connsiteY102" fmla="*/ 2944317 h 3750155"/>
                <a:gd name="connsiteX103" fmla="*/ 2539881 w 3338488"/>
                <a:gd name="connsiteY103" fmla="*/ 2945842 h 3750155"/>
                <a:gd name="connsiteX104" fmla="*/ 2540517 w 3338488"/>
                <a:gd name="connsiteY104" fmla="*/ 2947622 h 3750155"/>
                <a:gd name="connsiteX105" fmla="*/ 2540517 w 3338488"/>
                <a:gd name="connsiteY105" fmla="*/ 2949275 h 3750155"/>
                <a:gd name="connsiteX106" fmla="*/ 2540517 w 3338488"/>
                <a:gd name="connsiteY106" fmla="*/ 2951309 h 3750155"/>
                <a:gd name="connsiteX107" fmla="*/ 2540517 w 3338488"/>
                <a:gd name="connsiteY107" fmla="*/ 2952707 h 3750155"/>
                <a:gd name="connsiteX108" fmla="*/ 2468933 w 3338488"/>
                <a:gd name="connsiteY108" fmla="*/ 3260474 h 3750155"/>
                <a:gd name="connsiteX109" fmla="*/ 2468933 w 3338488"/>
                <a:gd name="connsiteY109" fmla="*/ 3263144 h 3750155"/>
                <a:gd name="connsiteX110" fmla="*/ 3026471 w 3338488"/>
                <a:gd name="connsiteY110" fmla="*/ 3750155 h 3750155"/>
                <a:gd name="connsiteX111" fmla="*/ 3117000 w 3338488"/>
                <a:gd name="connsiteY111" fmla="*/ 3419633 h 3750155"/>
                <a:gd name="connsiteX112" fmla="*/ 3338489 w 3338488"/>
                <a:gd name="connsiteY112" fmla="*/ 2612142 h 3750155"/>
                <a:gd name="connsiteX113" fmla="*/ 84298 w 3338488"/>
                <a:gd name="connsiteY113" fmla="*/ 0 h 375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338488" h="3750155">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w="1268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62E09EDF-639E-45EE-B04A-2C8F2D3CF5C8}"/>
                </a:ext>
              </a:extLst>
            </p:cNvPr>
            <p:cNvSpPr/>
            <p:nvPr/>
          </p:nvSpPr>
          <p:spPr>
            <a:xfrm>
              <a:off x="2298048" y="1465022"/>
              <a:ext cx="35600" cy="267214"/>
            </a:xfrm>
            <a:custGeom>
              <a:avLst/>
              <a:gdLst>
                <a:gd name="connsiteX0" fmla="*/ 0 w 35600"/>
                <a:gd name="connsiteY0" fmla="*/ 267215 h 267214"/>
                <a:gd name="connsiteX1" fmla="*/ 3687 w 35600"/>
                <a:gd name="connsiteY1" fmla="*/ 265562 h 267214"/>
                <a:gd name="connsiteX2" fmla="*/ 35601 w 35600"/>
                <a:gd name="connsiteY2" fmla="*/ 0 h 267214"/>
                <a:gd name="connsiteX3" fmla="*/ 31787 w 35600"/>
                <a:gd name="connsiteY3" fmla="*/ 1780 h 267214"/>
                <a:gd name="connsiteX4" fmla="*/ 0 w 35600"/>
                <a:gd name="connsiteY4" fmla="*/ 267215 h 267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0" h="267214">
                  <a:moveTo>
                    <a:pt x="0" y="267215"/>
                  </a:moveTo>
                  <a:lnTo>
                    <a:pt x="3687" y="265562"/>
                  </a:lnTo>
                  <a:lnTo>
                    <a:pt x="35601" y="0"/>
                  </a:lnTo>
                  <a:lnTo>
                    <a:pt x="31787" y="1780"/>
                  </a:lnTo>
                  <a:lnTo>
                    <a:pt x="0" y="267215"/>
                  </a:lnTo>
                  <a:close/>
                </a:path>
              </a:pathLst>
            </a:custGeom>
            <a:solidFill>
              <a:srgbClr val="F1F2F2"/>
            </a:solidFill>
            <a:ln w="1268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7151C1B6-A74B-428B-93DB-6E90EA41DA97}"/>
                </a:ext>
              </a:extLst>
            </p:cNvPr>
            <p:cNvSpPr/>
            <p:nvPr/>
          </p:nvSpPr>
          <p:spPr>
            <a:xfrm>
              <a:off x="2626086" y="2351839"/>
              <a:ext cx="247681" cy="291367"/>
            </a:xfrm>
            <a:custGeom>
              <a:avLst/>
              <a:gdLst>
                <a:gd name="connsiteX0" fmla="*/ 247682 w 247681"/>
                <a:gd name="connsiteY0" fmla="*/ 172634 h 291367"/>
                <a:gd name="connsiteX1" fmla="*/ 41704 w 247681"/>
                <a:gd name="connsiteY1" fmla="*/ 0 h 291367"/>
                <a:gd name="connsiteX2" fmla="*/ 0 w 247681"/>
                <a:gd name="connsiteY2" fmla="*/ 291368 h 291367"/>
                <a:gd name="connsiteX3" fmla="*/ 247682 w 247681"/>
                <a:gd name="connsiteY3" fmla="*/ 172634 h 291367"/>
              </a:gdLst>
              <a:ahLst/>
              <a:cxnLst>
                <a:cxn ang="0">
                  <a:pos x="connsiteX0" y="connsiteY0"/>
                </a:cxn>
                <a:cxn ang="0">
                  <a:pos x="connsiteX1" y="connsiteY1"/>
                </a:cxn>
                <a:cxn ang="0">
                  <a:pos x="connsiteX2" y="connsiteY2"/>
                </a:cxn>
                <a:cxn ang="0">
                  <a:pos x="connsiteX3" y="connsiteY3"/>
                </a:cxn>
              </a:cxnLst>
              <a:rect l="l" t="t" r="r" b="b"/>
              <a:pathLst>
                <a:path w="247681" h="291367">
                  <a:moveTo>
                    <a:pt x="247682" y="172634"/>
                  </a:moveTo>
                  <a:lnTo>
                    <a:pt x="41704" y="0"/>
                  </a:lnTo>
                  <a:lnTo>
                    <a:pt x="0" y="291368"/>
                  </a:lnTo>
                  <a:lnTo>
                    <a:pt x="247682" y="172634"/>
                  </a:lnTo>
                  <a:close/>
                </a:path>
              </a:pathLst>
            </a:custGeom>
            <a:solidFill>
              <a:schemeClr val="accent5"/>
            </a:solidFill>
            <a:ln w="1268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3D94367D-F9C5-48A1-8416-CB1F8DC4B957}"/>
                </a:ext>
              </a:extLst>
            </p:cNvPr>
            <p:cNvSpPr/>
            <p:nvPr/>
          </p:nvSpPr>
          <p:spPr>
            <a:xfrm>
              <a:off x="1759327" y="1314762"/>
              <a:ext cx="8391" cy="9788"/>
            </a:xfrm>
            <a:custGeom>
              <a:avLst/>
              <a:gdLst>
                <a:gd name="connsiteX0" fmla="*/ 890 w 8391"/>
                <a:gd name="connsiteY0" fmla="*/ 0 h 9788"/>
                <a:gd name="connsiteX1" fmla="*/ 0 w 8391"/>
                <a:gd name="connsiteY1" fmla="*/ 9789 h 9788"/>
                <a:gd name="connsiteX2" fmla="*/ 8392 w 8391"/>
                <a:gd name="connsiteY2" fmla="*/ 6229 h 9788"/>
                <a:gd name="connsiteX3" fmla="*/ 890 w 8391"/>
                <a:gd name="connsiteY3" fmla="*/ 0 h 9788"/>
              </a:gdLst>
              <a:ahLst/>
              <a:cxnLst>
                <a:cxn ang="0">
                  <a:pos x="connsiteX0" y="connsiteY0"/>
                </a:cxn>
                <a:cxn ang="0">
                  <a:pos x="connsiteX1" y="connsiteY1"/>
                </a:cxn>
                <a:cxn ang="0">
                  <a:pos x="connsiteX2" y="connsiteY2"/>
                </a:cxn>
                <a:cxn ang="0">
                  <a:pos x="connsiteX3" y="connsiteY3"/>
                </a:cxn>
              </a:cxnLst>
              <a:rect l="l" t="t" r="r" b="b"/>
              <a:pathLst>
                <a:path w="8391" h="9788">
                  <a:moveTo>
                    <a:pt x="890" y="0"/>
                  </a:moveTo>
                  <a:lnTo>
                    <a:pt x="0" y="9789"/>
                  </a:lnTo>
                  <a:lnTo>
                    <a:pt x="8392" y="6229"/>
                  </a:lnTo>
                  <a:lnTo>
                    <a:pt x="890" y="0"/>
                  </a:lnTo>
                  <a:close/>
                </a:path>
              </a:pathLst>
            </a:custGeom>
            <a:solidFill>
              <a:srgbClr val="F9AA19"/>
            </a:solidFill>
            <a:ln w="1268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B5CA6FD9-A8BD-4510-89AA-9E187D68AC8C}"/>
                </a:ext>
              </a:extLst>
            </p:cNvPr>
            <p:cNvSpPr/>
            <p:nvPr/>
          </p:nvSpPr>
          <p:spPr>
            <a:xfrm>
              <a:off x="1760726" y="1205435"/>
              <a:ext cx="570634" cy="344887"/>
            </a:xfrm>
            <a:custGeom>
              <a:avLst/>
              <a:gdLst>
                <a:gd name="connsiteX0" fmla="*/ 13350 w 570634"/>
                <a:gd name="connsiteY0" fmla="*/ 112759 h 344887"/>
                <a:gd name="connsiteX1" fmla="*/ 207885 w 570634"/>
                <a:gd name="connsiteY1" fmla="*/ 29874 h 344887"/>
                <a:gd name="connsiteX2" fmla="*/ 208902 w 570634"/>
                <a:gd name="connsiteY2" fmla="*/ 29874 h 344887"/>
                <a:gd name="connsiteX3" fmla="*/ 210682 w 570634"/>
                <a:gd name="connsiteY3" fmla="*/ 29874 h 344887"/>
                <a:gd name="connsiteX4" fmla="*/ 212335 w 570634"/>
                <a:gd name="connsiteY4" fmla="*/ 29874 h 344887"/>
                <a:gd name="connsiteX5" fmla="*/ 213988 w 570634"/>
                <a:gd name="connsiteY5" fmla="*/ 29874 h 344887"/>
                <a:gd name="connsiteX6" fmla="*/ 215513 w 570634"/>
                <a:gd name="connsiteY6" fmla="*/ 30764 h 344887"/>
                <a:gd name="connsiteX7" fmla="*/ 216531 w 570634"/>
                <a:gd name="connsiteY7" fmla="*/ 30764 h 344887"/>
                <a:gd name="connsiteX8" fmla="*/ 388052 w 570634"/>
                <a:gd name="connsiteY8" fmla="*/ 170092 h 344887"/>
                <a:gd name="connsiteX9" fmla="*/ 388687 w 570634"/>
                <a:gd name="connsiteY9" fmla="*/ 170855 h 344887"/>
                <a:gd name="connsiteX10" fmla="*/ 389959 w 570634"/>
                <a:gd name="connsiteY10" fmla="*/ 172253 h 344887"/>
                <a:gd name="connsiteX11" fmla="*/ 390722 w 570634"/>
                <a:gd name="connsiteY11" fmla="*/ 173906 h 344887"/>
                <a:gd name="connsiteX12" fmla="*/ 390722 w 570634"/>
                <a:gd name="connsiteY12" fmla="*/ 175558 h 344887"/>
                <a:gd name="connsiteX13" fmla="*/ 390722 w 570634"/>
                <a:gd name="connsiteY13" fmla="*/ 177465 h 344887"/>
                <a:gd name="connsiteX14" fmla="*/ 390722 w 570634"/>
                <a:gd name="connsiteY14" fmla="*/ 178482 h 344887"/>
                <a:gd name="connsiteX15" fmla="*/ 372413 w 570634"/>
                <a:gd name="connsiteY15" fmla="*/ 344887 h 344887"/>
                <a:gd name="connsiteX16" fmla="*/ 548002 w 570634"/>
                <a:gd name="connsiteY16" fmla="*/ 268613 h 344887"/>
                <a:gd name="connsiteX17" fmla="*/ 549146 w 570634"/>
                <a:gd name="connsiteY17" fmla="*/ 259714 h 344887"/>
                <a:gd name="connsiteX18" fmla="*/ 560717 w 570634"/>
                <a:gd name="connsiteY18" fmla="*/ 257071 h 344887"/>
                <a:gd name="connsiteX19" fmla="*/ 561861 w 570634"/>
                <a:gd name="connsiteY19" fmla="*/ 257934 h 344887"/>
                <a:gd name="connsiteX20" fmla="*/ 563133 w 570634"/>
                <a:gd name="connsiteY20" fmla="*/ 258951 h 344887"/>
                <a:gd name="connsiteX21" fmla="*/ 563895 w 570634"/>
                <a:gd name="connsiteY21" fmla="*/ 259714 h 344887"/>
                <a:gd name="connsiteX22" fmla="*/ 563895 w 570634"/>
                <a:gd name="connsiteY22" fmla="*/ 259714 h 344887"/>
                <a:gd name="connsiteX23" fmla="*/ 565803 w 570634"/>
                <a:gd name="connsiteY23" fmla="*/ 258951 h 344887"/>
                <a:gd name="connsiteX24" fmla="*/ 570634 w 570634"/>
                <a:gd name="connsiteY24" fmla="*/ 256790 h 344887"/>
                <a:gd name="connsiteX25" fmla="*/ 250988 w 570634"/>
                <a:gd name="connsiteY25" fmla="*/ 0 h 344887"/>
                <a:gd name="connsiteX26" fmla="*/ 0 w 570634"/>
                <a:gd name="connsiteY26" fmla="*/ 106784 h 344887"/>
                <a:gd name="connsiteX27" fmla="*/ 9155 w 570634"/>
                <a:gd name="connsiteY27" fmla="*/ 114284 h 34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0634" h="344887">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9D49BB72-7A25-4FCF-8D04-FADC7385A787}"/>
                </a:ext>
              </a:extLst>
            </p:cNvPr>
            <p:cNvSpPr/>
            <p:nvPr/>
          </p:nvSpPr>
          <p:spPr>
            <a:xfrm>
              <a:off x="2678089" y="3105683"/>
              <a:ext cx="67387" cy="47035"/>
            </a:xfrm>
            <a:custGeom>
              <a:avLst/>
              <a:gdLst>
                <a:gd name="connsiteX0" fmla="*/ 17546 w 67387"/>
                <a:gd name="connsiteY0" fmla="*/ 46019 h 47035"/>
                <a:gd name="connsiteX1" fmla="*/ 63827 w 67387"/>
                <a:gd name="connsiteY1" fmla="*/ 23009 h 47035"/>
                <a:gd name="connsiteX2" fmla="*/ 67388 w 67387"/>
                <a:gd name="connsiteY2" fmla="*/ 0 h 47035"/>
                <a:gd name="connsiteX3" fmla="*/ 0 w 67387"/>
                <a:gd name="connsiteY3" fmla="*/ 33434 h 47035"/>
                <a:gd name="connsiteX4" fmla="*/ 15385 w 67387"/>
                <a:gd name="connsiteY4" fmla="*/ 47036 h 47035"/>
                <a:gd name="connsiteX5" fmla="*/ 17546 w 67387"/>
                <a:gd name="connsiteY5" fmla="*/ 46019 h 4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7" h="47035">
                  <a:moveTo>
                    <a:pt x="17546" y="46019"/>
                  </a:moveTo>
                  <a:lnTo>
                    <a:pt x="63827" y="23009"/>
                  </a:lnTo>
                  <a:lnTo>
                    <a:pt x="67388" y="0"/>
                  </a:lnTo>
                  <a:lnTo>
                    <a:pt x="0" y="33434"/>
                  </a:lnTo>
                  <a:lnTo>
                    <a:pt x="15385" y="47036"/>
                  </a:lnTo>
                  <a:lnTo>
                    <a:pt x="17546" y="46019"/>
                  </a:lnTo>
                  <a:close/>
                </a:path>
              </a:pathLst>
            </a:custGeom>
            <a:solidFill>
              <a:srgbClr val="F1F2F2"/>
            </a:solidFill>
            <a:ln w="1268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11901014-39DE-4C12-8070-B1AF3D7D4769}"/>
                </a:ext>
              </a:extLst>
            </p:cNvPr>
            <p:cNvSpPr/>
            <p:nvPr/>
          </p:nvSpPr>
          <p:spPr>
            <a:xfrm>
              <a:off x="2673639" y="3142168"/>
              <a:ext cx="16783" cy="20466"/>
            </a:xfrm>
            <a:custGeom>
              <a:avLst/>
              <a:gdLst>
                <a:gd name="connsiteX0" fmla="*/ 3052 w 16783"/>
                <a:gd name="connsiteY0" fmla="*/ 0 h 20466"/>
                <a:gd name="connsiteX1" fmla="*/ 0 w 16783"/>
                <a:gd name="connsiteY1" fmla="*/ 20467 h 20466"/>
                <a:gd name="connsiteX2" fmla="*/ 16783 w 16783"/>
                <a:gd name="connsiteY2" fmla="*/ 12077 h 20466"/>
                <a:gd name="connsiteX3" fmla="*/ 3052 w 16783"/>
                <a:gd name="connsiteY3" fmla="*/ 0 h 20466"/>
              </a:gdLst>
              <a:ahLst/>
              <a:cxnLst>
                <a:cxn ang="0">
                  <a:pos x="connsiteX0" y="connsiteY0"/>
                </a:cxn>
                <a:cxn ang="0">
                  <a:pos x="connsiteX1" y="connsiteY1"/>
                </a:cxn>
                <a:cxn ang="0">
                  <a:pos x="connsiteX2" y="connsiteY2"/>
                </a:cxn>
                <a:cxn ang="0">
                  <a:pos x="connsiteX3" y="connsiteY3"/>
                </a:cxn>
              </a:cxnLst>
              <a:rect l="l" t="t" r="r" b="b"/>
              <a:pathLst>
                <a:path w="16783" h="20466">
                  <a:moveTo>
                    <a:pt x="3052" y="0"/>
                  </a:moveTo>
                  <a:lnTo>
                    <a:pt x="0" y="20467"/>
                  </a:lnTo>
                  <a:lnTo>
                    <a:pt x="16783" y="12077"/>
                  </a:lnTo>
                  <a:lnTo>
                    <a:pt x="3052" y="0"/>
                  </a:lnTo>
                  <a:close/>
                </a:path>
              </a:pathLst>
            </a:custGeom>
            <a:solidFill>
              <a:srgbClr val="F2494C"/>
            </a:solidFill>
            <a:ln w="1268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BC4280F2-9F02-4AC0-8868-C6418CBE94EC}"/>
                </a:ext>
              </a:extLst>
            </p:cNvPr>
            <p:cNvSpPr/>
            <p:nvPr/>
          </p:nvSpPr>
          <p:spPr>
            <a:xfrm>
              <a:off x="1631545" y="1254505"/>
              <a:ext cx="501339" cy="278655"/>
            </a:xfrm>
            <a:custGeom>
              <a:avLst/>
              <a:gdLst>
                <a:gd name="connsiteX0" fmla="*/ 501339 w 501339"/>
                <a:gd name="connsiteY0" fmla="*/ 131319 h 278655"/>
                <a:gd name="connsiteX1" fmla="*/ 338973 w 501339"/>
                <a:gd name="connsiteY1" fmla="*/ 0 h 278655"/>
                <a:gd name="connsiteX2" fmla="*/ 149143 w 501339"/>
                <a:gd name="connsiteY2" fmla="*/ 80978 h 278655"/>
                <a:gd name="connsiteX3" fmla="*/ 121043 w 501339"/>
                <a:gd name="connsiteY3" fmla="*/ 92928 h 278655"/>
                <a:gd name="connsiteX4" fmla="*/ 0 w 501339"/>
                <a:gd name="connsiteY4" fmla="*/ 144540 h 278655"/>
                <a:gd name="connsiteX5" fmla="*/ 160840 w 501339"/>
                <a:gd name="connsiteY5" fmla="*/ 278656 h 278655"/>
                <a:gd name="connsiteX6" fmla="*/ 501339 w 501339"/>
                <a:gd name="connsiteY6" fmla="*/ 131319 h 27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339" h="278655">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w="1268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CEFA0019-32F3-49FD-A268-56AB631F79E4}"/>
                </a:ext>
              </a:extLst>
            </p:cNvPr>
            <p:cNvSpPr/>
            <p:nvPr/>
          </p:nvSpPr>
          <p:spPr>
            <a:xfrm>
              <a:off x="1764540" y="1389129"/>
              <a:ext cx="367453" cy="836856"/>
            </a:xfrm>
            <a:custGeom>
              <a:avLst/>
              <a:gdLst>
                <a:gd name="connsiteX0" fmla="*/ 115068 w 367453"/>
                <a:gd name="connsiteY0" fmla="*/ 561888 h 836856"/>
                <a:gd name="connsiteX1" fmla="*/ 115068 w 367453"/>
                <a:gd name="connsiteY1" fmla="*/ 563540 h 836856"/>
                <a:gd name="connsiteX2" fmla="*/ 115068 w 367453"/>
                <a:gd name="connsiteY2" fmla="*/ 565447 h 836856"/>
                <a:gd name="connsiteX3" fmla="*/ 115068 w 367453"/>
                <a:gd name="connsiteY3" fmla="*/ 566337 h 836856"/>
                <a:gd name="connsiteX4" fmla="*/ 100319 w 367453"/>
                <a:gd name="connsiteY4" fmla="*/ 716597 h 836856"/>
                <a:gd name="connsiteX5" fmla="*/ 239290 w 367453"/>
                <a:gd name="connsiteY5" fmla="*/ 836857 h 836856"/>
                <a:gd name="connsiteX6" fmla="*/ 270822 w 367453"/>
                <a:gd name="connsiteY6" fmla="*/ 549175 h 836856"/>
                <a:gd name="connsiteX7" fmla="*/ 270822 w 367453"/>
                <a:gd name="connsiteY7" fmla="*/ 548031 h 836856"/>
                <a:gd name="connsiteX8" fmla="*/ 270822 w 367453"/>
                <a:gd name="connsiteY8" fmla="*/ 546251 h 836856"/>
                <a:gd name="connsiteX9" fmla="*/ 271712 w 367453"/>
                <a:gd name="connsiteY9" fmla="*/ 544853 h 836856"/>
                <a:gd name="connsiteX10" fmla="*/ 272857 w 367453"/>
                <a:gd name="connsiteY10" fmla="*/ 543455 h 836856"/>
                <a:gd name="connsiteX11" fmla="*/ 274255 w 367453"/>
                <a:gd name="connsiteY11" fmla="*/ 542438 h 836856"/>
                <a:gd name="connsiteX12" fmla="*/ 275272 w 367453"/>
                <a:gd name="connsiteY12" fmla="*/ 541675 h 836856"/>
                <a:gd name="connsiteX13" fmla="*/ 305915 w 367453"/>
                <a:gd name="connsiteY13" fmla="*/ 527946 h 836856"/>
                <a:gd name="connsiteX14" fmla="*/ 314942 w 367453"/>
                <a:gd name="connsiteY14" fmla="*/ 445442 h 836856"/>
                <a:gd name="connsiteX15" fmla="*/ 314942 w 367453"/>
                <a:gd name="connsiteY15" fmla="*/ 444425 h 836856"/>
                <a:gd name="connsiteX16" fmla="*/ 314942 w 367453"/>
                <a:gd name="connsiteY16" fmla="*/ 442518 h 836856"/>
                <a:gd name="connsiteX17" fmla="*/ 315832 w 367453"/>
                <a:gd name="connsiteY17" fmla="*/ 441120 h 836856"/>
                <a:gd name="connsiteX18" fmla="*/ 316977 w 367453"/>
                <a:gd name="connsiteY18" fmla="*/ 439722 h 836856"/>
                <a:gd name="connsiteX19" fmla="*/ 318502 w 367453"/>
                <a:gd name="connsiteY19" fmla="*/ 438705 h 836856"/>
                <a:gd name="connsiteX20" fmla="*/ 319392 w 367453"/>
                <a:gd name="connsiteY20" fmla="*/ 437942 h 836856"/>
                <a:gd name="connsiteX21" fmla="*/ 319392 w 367453"/>
                <a:gd name="connsiteY21" fmla="*/ 437942 h 836856"/>
                <a:gd name="connsiteX22" fmla="*/ 349145 w 367453"/>
                <a:gd name="connsiteY22" fmla="*/ 166405 h 836856"/>
                <a:gd name="connsiteX23" fmla="*/ 367454 w 367453"/>
                <a:gd name="connsiteY23" fmla="*/ 0 h 836856"/>
                <a:gd name="connsiteX24" fmla="*/ 26828 w 367453"/>
                <a:gd name="connsiteY24" fmla="*/ 147464 h 836856"/>
                <a:gd name="connsiteX25" fmla="*/ 0 w 367453"/>
                <a:gd name="connsiteY25" fmla="*/ 461460 h 836856"/>
                <a:gd name="connsiteX26" fmla="*/ 3179 w 367453"/>
                <a:gd name="connsiteY26" fmla="*/ 464002 h 836856"/>
                <a:gd name="connsiteX27" fmla="*/ 112525 w 367453"/>
                <a:gd name="connsiteY27" fmla="*/ 557566 h 836856"/>
                <a:gd name="connsiteX28" fmla="*/ 113160 w 367453"/>
                <a:gd name="connsiteY28" fmla="*/ 558328 h 836856"/>
                <a:gd name="connsiteX29" fmla="*/ 114178 w 367453"/>
                <a:gd name="connsiteY29" fmla="*/ 559727 h 836856"/>
                <a:gd name="connsiteX30" fmla="*/ 115068 w 367453"/>
                <a:gd name="connsiteY30" fmla="*/ 561888 h 8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7453" h="836856">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chemeClr val="bg1">
                <a:lumMod val="95000"/>
              </a:schemeClr>
            </a:solidFill>
            <a:ln w="12685"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D71B662-6BA3-42DA-88B2-A5F05AE5EBC1}"/>
                </a:ext>
              </a:extLst>
            </p:cNvPr>
            <p:cNvSpPr/>
            <p:nvPr/>
          </p:nvSpPr>
          <p:spPr>
            <a:xfrm>
              <a:off x="1593147" y="1401969"/>
              <a:ext cx="197204" cy="445696"/>
            </a:xfrm>
            <a:custGeom>
              <a:avLst/>
              <a:gdLst>
                <a:gd name="connsiteX0" fmla="*/ 107312 w 197204"/>
                <a:gd name="connsiteY0" fmla="*/ 398788 h 445696"/>
                <a:gd name="connsiteX1" fmla="*/ 109092 w 197204"/>
                <a:gd name="connsiteY1" fmla="*/ 398788 h 445696"/>
                <a:gd name="connsiteX2" fmla="*/ 110618 w 197204"/>
                <a:gd name="connsiteY2" fmla="*/ 398788 h 445696"/>
                <a:gd name="connsiteX3" fmla="*/ 112270 w 197204"/>
                <a:gd name="connsiteY3" fmla="*/ 398788 h 445696"/>
                <a:gd name="connsiteX4" fmla="*/ 113923 w 197204"/>
                <a:gd name="connsiteY4" fmla="*/ 399678 h 445696"/>
                <a:gd name="connsiteX5" fmla="*/ 114940 w 197204"/>
                <a:gd name="connsiteY5" fmla="*/ 399678 h 445696"/>
                <a:gd name="connsiteX6" fmla="*/ 168469 w 197204"/>
                <a:gd name="connsiteY6" fmla="*/ 445315 h 445696"/>
                <a:gd name="connsiteX7" fmla="*/ 197204 w 197204"/>
                <a:gd name="connsiteY7" fmla="*/ 133099 h 445696"/>
                <a:gd name="connsiteX8" fmla="*/ 37000 w 197204"/>
                <a:gd name="connsiteY8" fmla="*/ 0 h 445696"/>
                <a:gd name="connsiteX9" fmla="*/ 0 w 197204"/>
                <a:gd name="connsiteY9" fmla="*/ 445696 h 445696"/>
                <a:gd name="connsiteX10" fmla="*/ 106040 w 197204"/>
                <a:gd name="connsiteY10" fmla="*/ 399042 h 44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204" h="445696">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chemeClr val="accent6">
                <a:lumMod val="60000"/>
                <a:lumOff val="40000"/>
              </a:schemeClr>
            </a:solidFill>
            <a:ln w="1268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559C0099-13CB-4571-A09E-529C2F80F780}"/>
                </a:ext>
              </a:extLst>
            </p:cNvPr>
            <p:cNvSpPr/>
            <p:nvPr/>
          </p:nvSpPr>
          <p:spPr>
            <a:xfrm>
              <a:off x="2099063" y="1692320"/>
              <a:ext cx="611066" cy="282723"/>
            </a:xfrm>
            <a:custGeom>
              <a:avLst/>
              <a:gdLst>
                <a:gd name="connsiteX0" fmla="*/ 190720 w 611066"/>
                <a:gd name="connsiteY0" fmla="*/ 63816 h 282723"/>
                <a:gd name="connsiteX1" fmla="*/ 0 w 611066"/>
                <a:gd name="connsiteY1" fmla="*/ 149116 h 282723"/>
                <a:gd name="connsiteX2" fmla="*/ 49206 w 611066"/>
                <a:gd name="connsiteY2" fmla="*/ 190305 h 282723"/>
                <a:gd name="connsiteX3" fmla="*/ 51876 w 611066"/>
                <a:gd name="connsiteY3" fmla="*/ 189033 h 282723"/>
                <a:gd name="connsiteX4" fmla="*/ 256201 w 611066"/>
                <a:gd name="connsiteY4" fmla="*/ 97377 h 282723"/>
                <a:gd name="connsiteX5" fmla="*/ 257472 w 611066"/>
                <a:gd name="connsiteY5" fmla="*/ 97377 h 282723"/>
                <a:gd name="connsiteX6" fmla="*/ 259125 w 611066"/>
                <a:gd name="connsiteY6" fmla="*/ 97377 h 282723"/>
                <a:gd name="connsiteX7" fmla="*/ 260905 w 611066"/>
                <a:gd name="connsiteY7" fmla="*/ 97377 h 282723"/>
                <a:gd name="connsiteX8" fmla="*/ 262431 w 611066"/>
                <a:gd name="connsiteY8" fmla="*/ 97377 h 282723"/>
                <a:gd name="connsiteX9" fmla="*/ 264084 w 611066"/>
                <a:gd name="connsiteY9" fmla="*/ 98267 h 282723"/>
                <a:gd name="connsiteX10" fmla="*/ 265101 w 611066"/>
                <a:gd name="connsiteY10" fmla="*/ 98267 h 282723"/>
                <a:gd name="connsiteX11" fmla="*/ 483793 w 611066"/>
                <a:gd name="connsiteY11" fmla="*/ 277893 h 282723"/>
                <a:gd name="connsiteX12" fmla="*/ 483793 w 611066"/>
                <a:gd name="connsiteY12" fmla="*/ 278783 h 282723"/>
                <a:gd name="connsiteX13" fmla="*/ 485065 w 611066"/>
                <a:gd name="connsiteY13" fmla="*/ 280308 h 282723"/>
                <a:gd name="connsiteX14" fmla="*/ 485700 w 611066"/>
                <a:gd name="connsiteY14" fmla="*/ 281834 h 282723"/>
                <a:gd name="connsiteX15" fmla="*/ 485700 w 611066"/>
                <a:gd name="connsiteY15" fmla="*/ 282724 h 282723"/>
                <a:gd name="connsiteX16" fmla="*/ 611067 w 611066"/>
                <a:gd name="connsiteY16" fmla="*/ 225391 h 282723"/>
                <a:gd name="connsiteX17" fmla="*/ 333633 w 611066"/>
                <a:gd name="connsiteY17" fmla="*/ 0 h 282723"/>
                <a:gd name="connsiteX18" fmla="*/ 214242 w 611066"/>
                <a:gd name="connsiteY18" fmla="*/ 53265 h 282723"/>
                <a:gd name="connsiteX19" fmla="*/ 199493 w 611066"/>
                <a:gd name="connsiteY19" fmla="*/ 59875 h 282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1066" h="282723">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6096786B-EBDE-406D-B6B5-924178D5C8E3}"/>
                </a:ext>
              </a:extLst>
            </p:cNvPr>
            <p:cNvSpPr/>
            <p:nvPr/>
          </p:nvSpPr>
          <p:spPr>
            <a:xfrm>
              <a:off x="2053545" y="1808892"/>
              <a:ext cx="512782" cy="311834"/>
            </a:xfrm>
            <a:custGeom>
              <a:avLst/>
              <a:gdLst>
                <a:gd name="connsiteX0" fmla="*/ 207630 w 512782"/>
                <a:gd name="connsiteY0" fmla="*/ 311835 h 311834"/>
                <a:gd name="connsiteX1" fmla="*/ 512782 w 512782"/>
                <a:gd name="connsiteY1" fmla="*/ 172126 h 311834"/>
                <a:gd name="connsiteX2" fmla="*/ 303499 w 512782"/>
                <a:gd name="connsiteY2" fmla="*/ 0 h 311834"/>
                <a:gd name="connsiteX3" fmla="*/ 104006 w 512782"/>
                <a:gd name="connsiteY3" fmla="*/ 89622 h 311834"/>
                <a:gd name="connsiteX4" fmla="*/ 29498 w 512782"/>
                <a:gd name="connsiteY4" fmla="*/ 123056 h 311834"/>
                <a:gd name="connsiteX5" fmla="*/ 0 w 512782"/>
                <a:gd name="connsiteY5" fmla="*/ 136277 h 311834"/>
                <a:gd name="connsiteX6" fmla="*/ 207630 w 512782"/>
                <a:gd name="connsiteY6" fmla="*/ 311835 h 31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782" h="311834">
                  <a:moveTo>
                    <a:pt x="207630" y="311835"/>
                  </a:moveTo>
                  <a:lnTo>
                    <a:pt x="512782" y="172126"/>
                  </a:lnTo>
                  <a:lnTo>
                    <a:pt x="303499" y="0"/>
                  </a:lnTo>
                  <a:lnTo>
                    <a:pt x="104006" y="89622"/>
                  </a:lnTo>
                  <a:lnTo>
                    <a:pt x="29498" y="123056"/>
                  </a:lnTo>
                  <a:lnTo>
                    <a:pt x="0" y="136277"/>
                  </a:lnTo>
                  <a:lnTo>
                    <a:pt x="207630" y="31183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B4047D-EF0F-49EC-A029-AC418021A526}"/>
                </a:ext>
              </a:extLst>
            </p:cNvPr>
            <p:cNvSpPr/>
            <p:nvPr/>
          </p:nvSpPr>
          <p:spPr>
            <a:xfrm>
              <a:off x="1810440" y="1948093"/>
              <a:ext cx="448827" cy="2500908"/>
            </a:xfrm>
            <a:custGeom>
              <a:avLst/>
              <a:gdLst>
                <a:gd name="connsiteX0" fmla="*/ 448828 w 448827"/>
                <a:gd name="connsiteY0" fmla="*/ 175177 h 2500908"/>
                <a:gd name="connsiteX1" fmla="*/ 241579 w 448827"/>
                <a:gd name="connsiteY1" fmla="*/ 0 h 2500908"/>
                <a:gd name="connsiteX2" fmla="*/ 209792 w 448827"/>
                <a:gd name="connsiteY2" fmla="*/ 296326 h 2500908"/>
                <a:gd name="connsiteX3" fmla="*/ 184363 w 448827"/>
                <a:gd name="connsiteY3" fmla="*/ 535192 h 2500908"/>
                <a:gd name="connsiteX4" fmla="*/ 172792 w 448827"/>
                <a:gd name="connsiteY4" fmla="*/ 642484 h 2500908"/>
                <a:gd name="connsiteX5" fmla="*/ 136174 w 448827"/>
                <a:gd name="connsiteY5" fmla="*/ 982795 h 2500908"/>
                <a:gd name="connsiteX6" fmla="*/ 101463 w 448827"/>
                <a:gd name="connsiteY6" fmla="*/ 1305054 h 2500908"/>
                <a:gd name="connsiteX7" fmla="*/ 94979 w 448827"/>
                <a:gd name="connsiteY7" fmla="*/ 1365311 h 2500908"/>
                <a:gd name="connsiteX8" fmla="*/ 0 w 448827"/>
                <a:gd name="connsiteY8" fmla="*/ 2249204 h 2500908"/>
                <a:gd name="connsiteX9" fmla="*/ 114432 w 448827"/>
                <a:gd name="connsiteY9" fmla="*/ 2362598 h 2500908"/>
                <a:gd name="connsiteX10" fmla="*/ 114432 w 448827"/>
                <a:gd name="connsiteY10" fmla="*/ 2362598 h 2500908"/>
                <a:gd name="connsiteX11" fmla="*/ 115449 w 448827"/>
                <a:gd name="connsiteY11" fmla="*/ 2364123 h 2500908"/>
                <a:gd name="connsiteX12" fmla="*/ 116212 w 448827"/>
                <a:gd name="connsiteY12" fmla="*/ 2365649 h 2500908"/>
                <a:gd name="connsiteX13" fmla="*/ 116212 w 448827"/>
                <a:gd name="connsiteY13" fmla="*/ 2367301 h 2500908"/>
                <a:gd name="connsiteX14" fmla="*/ 116212 w 448827"/>
                <a:gd name="connsiteY14" fmla="*/ 2369209 h 2500908"/>
                <a:gd name="connsiteX15" fmla="*/ 116212 w 448827"/>
                <a:gd name="connsiteY15" fmla="*/ 2369971 h 2500908"/>
                <a:gd name="connsiteX16" fmla="*/ 108965 w 448827"/>
                <a:gd name="connsiteY16" fmla="*/ 2433533 h 2500908"/>
                <a:gd name="connsiteX17" fmla="*/ 108965 w 448827"/>
                <a:gd name="connsiteY17" fmla="*/ 2433533 h 2500908"/>
                <a:gd name="connsiteX18" fmla="*/ 108202 w 448827"/>
                <a:gd name="connsiteY18" fmla="*/ 2440398 h 2500908"/>
                <a:gd name="connsiteX19" fmla="*/ 168978 w 448827"/>
                <a:gd name="connsiteY19" fmla="*/ 2500909 h 250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827" h="2500908">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359643EA-C3CA-4DD1-9B25-67D26F2572F4}"/>
                </a:ext>
              </a:extLst>
            </p:cNvPr>
            <p:cNvSpPr/>
            <p:nvPr/>
          </p:nvSpPr>
          <p:spPr>
            <a:xfrm>
              <a:off x="1893213" y="4148480"/>
              <a:ext cx="766694" cy="467434"/>
            </a:xfrm>
            <a:custGeom>
              <a:avLst/>
              <a:gdLst>
                <a:gd name="connsiteX0" fmla="*/ 701341 w 766694"/>
                <a:gd name="connsiteY0" fmla="*/ 254 h 467434"/>
                <a:gd name="connsiteX1" fmla="*/ 700070 w 766694"/>
                <a:gd name="connsiteY1" fmla="*/ 890 h 467434"/>
                <a:gd name="connsiteX2" fmla="*/ 698925 w 766694"/>
                <a:gd name="connsiteY2" fmla="*/ 0 h 467434"/>
                <a:gd name="connsiteX3" fmla="*/ 390213 w 766694"/>
                <a:gd name="connsiteY3" fmla="*/ 162465 h 467434"/>
                <a:gd name="connsiteX4" fmla="*/ 389323 w 766694"/>
                <a:gd name="connsiteY4" fmla="*/ 168821 h 467434"/>
                <a:gd name="connsiteX5" fmla="*/ 379533 w 766694"/>
                <a:gd name="connsiteY5" fmla="*/ 176728 h 467434"/>
                <a:gd name="connsiteX6" fmla="*/ 379278 w 766694"/>
                <a:gd name="connsiteY6" fmla="*/ 176703 h 467434"/>
                <a:gd name="connsiteX7" fmla="*/ 371904 w 766694"/>
                <a:gd name="connsiteY7" fmla="*/ 166151 h 467434"/>
                <a:gd name="connsiteX8" fmla="*/ 371904 w 766694"/>
                <a:gd name="connsiteY8" fmla="*/ 162846 h 467434"/>
                <a:gd name="connsiteX9" fmla="*/ 366182 w 766694"/>
                <a:gd name="connsiteY9" fmla="*/ 164244 h 467434"/>
                <a:gd name="connsiteX10" fmla="*/ 359571 w 766694"/>
                <a:gd name="connsiteY10" fmla="*/ 159159 h 467434"/>
                <a:gd name="connsiteX11" fmla="*/ 90274 w 766694"/>
                <a:gd name="connsiteY11" fmla="*/ 301157 h 467434"/>
                <a:gd name="connsiteX12" fmla="*/ 90274 w 766694"/>
                <a:gd name="connsiteY12" fmla="*/ 302174 h 467434"/>
                <a:gd name="connsiteX13" fmla="*/ 88507 w 766694"/>
                <a:gd name="connsiteY13" fmla="*/ 303699 h 467434"/>
                <a:gd name="connsiteX14" fmla="*/ 88494 w 766694"/>
                <a:gd name="connsiteY14" fmla="*/ 303699 h 467434"/>
                <a:gd name="connsiteX15" fmla="*/ 87096 w 766694"/>
                <a:gd name="connsiteY15" fmla="*/ 301792 h 467434"/>
                <a:gd name="connsiteX16" fmla="*/ 87096 w 766694"/>
                <a:gd name="connsiteY16" fmla="*/ 300648 h 467434"/>
                <a:gd name="connsiteX17" fmla="*/ 26319 w 766694"/>
                <a:gd name="connsiteY17" fmla="*/ 240137 h 467434"/>
                <a:gd name="connsiteX18" fmla="*/ 0 w 766694"/>
                <a:gd name="connsiteY18" fmla="*/ 467435 h 467434"/>
                <a:gd name="connsiteX19" fmla="*/ 766694 w 766694"/>
                <a:gd name="connsiteY19" fmla="*/ 61655 h 46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66694" h="467434">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F748A5A5-235B-4AF7-8184-F268AC2B983E}"/>
                </a:ext>
              </a:extLst>
            </p:cNvPr>
            <p:cNvSpPr/>
            <p:nvPr/>
          </p:nvSpPr>
          <p:spPr>
            <a:xfrm>
              <a:off x="1982343" y="1984196"/>
              <a:ext cx="584874" cy="2466203"/>
            </a:xfrm>
            <a:custGeom>
              <a:avLst/>
              <a:gdLst>
                <a:gd name="connsiteX0" fmla="*/ 351306 w 584874"/>
                <a:gd name="connsiteY0" fmla="*/ 1718588 h 2466203"/>
                <a:gd name="connsiteX1" fmla="*/ 366691 w 584874"/>
                <a:gd name="connsiteY1" fmla="*/ 1606083 h 2466203"/>
                <a:gd name="connsiteX2" fmla="*/ 448319 w 584874"/>
                <a:gd name="connsiteY2" fmla="*/ 1005169 h 2466203"/>
                <a:gd name="connsiteX3" fmla="*/ 491930 w 584874"/>
                <a:gd name="connsiteY3" fmla="*/ 683672 h 2466203"/>
                <a:gd name="connsiteX4" fmla="*/ 494092 w 584874"/>
                <a:gd name="connsiteY4" fmla="*/ 667655 h 2466203"/>
                <a:gd name="connsiteX5" fmla="*/ 584875 w 584874"/>
                <a:gd name="connsiteY5" fmla="*/ 0 h 2466203"/>
                <a:gd name="connsiteX6" fmla="*/ 279723 w 584874"/>
                <a:gd name="connsiteY6" fmla="*/ 139836 h 2466203"/>
                <a:gd name="connsiteX7" fmla="*/ 0 w 584874"/>
                <a:gd name="connsiteY7" fmla="*/ 2466204 h 2466203"/>
                <a:gd name="connsiteX8" fmla="*/ 270187 w 584874"/>
                <a:gd name="connsiteY8" fmla="*/ 2324206 h 2466203"/>
                <a:gd name="connsiteX9" fmla="*/ 269296 w 584874"/>
                <a:gd name="connsiteY9" fmla="*/ 2318740 h 246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874" h="2466203">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w="1268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F3DC6CF0-F605-47C3-B6BD-DBF9D975179C}"/>
                </a:ext>
              </a:extLst>
            </p:cNvPr>
            <p:cNvSpPr/>
            <p:nvPr/>
          </p:nvSpPr>
          <p:spPr>
            <a:xfrm>
              <a:off x="2595062" y="2799569"/>
              <a:ext cx="754106" cy="2054576"/>
            </a:xfrm>
            <a:custGeom>
              <a:avLst/>
              <a:gdLst>
                <a:gd name="connsiteX0" fmla="*/ 170503 w 754106"/>
                <a:gd name="connsiteY0" fmla="*/ 291749 h 2054576"/>
                <a:gd name="connsiteX1" fmla="*/ 163511 w 754106"/>
                <a:gd name="connsiteY1" fmla="*/ 336878 h 2054576"/>
                <a:gd name="connsiteX2" fmla="*/ 163511 w 754106"/>
                <a:gd name="connsiteY2" fmla="*/ 337641 h 2054576"/>
                <a:gd name="connsiteX3" fmla="*/ 162875 w 754106"/>
                <a:gd name="connsiteY3" fmla="*/ 339421 h 2054576"/>
                <a:gd name="connsiteX4" fmla="*/ 162112 w 754106"/>
                <a:gd name="connsiteY4" fmla="*/ 340946 h 2054576"/>
                <a:gd name="connsiteX5" fmla="*/ 160967 w 754106"/>
                <a:gd name="connsiteY5" fmla="*/ 342218 h 2054576"/>
                <a:gd name="connsiteX6" fmla="*/ 159442 w 754106"/>
                <a:gd name="connsiteY6" fmla="*/ 343362 h 2054576"/>
                <a:gd name="connsiteX7" fmla="*/ 159442 w 754106"/>
                <a:gd name="connsiteY7" fmla="*/ 343362 h 2054576"/>
                <a:gd name="connsiteX8" fmla="*/ 155627 w 754106"/>
                <a:gd name="connsiteY8" fmla="*/ 345269 h 2054576"/>
                <a:gd name="connsiteX9" fmla="*/ 0 w 754106"/>
                <a:gd name="connsiteY9" fmla="*/ 1348403 h 2054576"/>
                <a:gd name="connsiteX10" fmla="*/ 0 w 754106"/>
                <a:gd name="connsiteY10" fmla="*/ 1349166 h 2054576"/>
                <a:gd name="connsiteX11" fmla="*/ 64972 w 754106"/>
                <a:gd name="connsiteY11" fmla="*/ 1410567 h 2054576"/>
                <a:gd name="connsiteX12" fmla="*/ 64972 w 754106"/>
                <a:gd name="connsiteY12" fmla="*/ 1410567 h 2054576"/>
                <a:gd name="connsiteX13" fmla="*/ 67133 w 754106"/>
                <a:gd name="connsiteY13" fmla="*/ 1411329 h 2054576"/>
                <a:gd name="connsiteX14" fmla="*/ 66371 w 754106"/>
                <a:gd name="connsiteY14" fmla="*/ 1413618 h 2054576"/>
                <a:gd name="connsiteX15" fmla="*/ 65353 w 754106"/>
                <a:gd name="connsiteY15" fmla="*/ 1413618 h 2054576"/>
                <a:gd name="connsiteX16" fmla="*/ 36110 w 754106"/>
                <a:gd name="connsiteY16" fmla="*/ 1597693 h 2054576"/>
                <a:gd name="connsiteX17" fmla="*/ 42594 w 754106"/>
                <a:gd name="connsiteY17" fmla="*/ 1602524 h 2054576"/>
                <a:gd name="connsiteX18" fmla="*/ 38652 w 754106"/>
                <a:gd name="connsiteY18" fmla="*/ 1615236 h 2054576"/>
                <a:gd name="connsiteX19" fmla="*/ 10044 w 754106"/>
                <a:gd name="connsiteY19" fmla="*/ 1630364 h 2054576"/>
                <a:gd name="connsiteX20" fmla="*/ 452260 w 754106"/>
                <a:gd name="connsiteY20" fmla="*/ 2054577 h 2054576"/>
                <a:gd name="connsiteX21" fmla="*/ 754107 w 754106"/>
                <a:gd name="connsiteY21" fmla="*/ 461714 h 2054576"/>
                <a:gd name="connsiteX22" fmla="*/ 215513 w 754106"/>
                <a:gd name="connsiteY22" fmla="*/ 0 h 20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4106" h="2054576">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FE0B598-8CCA-47BF-A8B9-DEA4A9F832FE}"/>
                </a:ext>
              </a:extLst>
            </p:cNvPr>
            <p:cNvSpPr/>
            <p:nvPr/>
          </p:nvSpPr>
          <p:spPr>
            <a:xfrm>
              <a:off x="1877065" y="4213822"/>
              <a:ext cx="783858" cy="548030"/>
            </a:xfrm>
            <a:custGeom>
              <a:avLst/>
              <a:gdLst>
                <a:gd name="connsiteX0" fmla="*/ 437003 w 783858"/>
                <a:gd name="connsiteY0" fmla="*/ 304081 h 548030"/>
                <a:gd name="connsiteX1" fmla="*/ 449031 w 783858"/>
                <a:gd name="connsiteY1" fmla="*/ 303394 h 548030"/>
                <a:gd name="connsiteX2" fmla="*/ 449718 w 783858"/>
                <a:gd name="connsiteY2" fmla="*/ 304081 h 548030"/>
                <a:gd name="connsiteX3" fmla="*/ 476800 w 783858"/>
                <a:gd name="connsiteY3" fmla="*/ 330522 h 548030"/>
                <a:gd name="connsiteX4" fmla="*/ 716090 w 783858"/>
                <a:gd name="connsiteY4" fmla="*/ 202508 h 548030"/>
                <a:gd name="connsiteX5" fmla="*/ 749148 w 783858"/>
                <a:gd name="connsiteY5" fmla="*/ 184838 h 548030"/>
                <a:gd name="connsiteX6" fmla="*/ 754615 w 783858"/>
                <a:gd name="connsiteY6" fmla="*/ 184076 h 548030"/>
                <a:gd name="connsiteX7" fmla="*/ 783859 w 783858"/>
                <a:gd name="connsiteY7" fmla="*/ 0 h 548030"/>
                <a:gd name="connsiteX8" fmla="*/ 15893 w 783858"/>
                <a:gd name="connsiteY8" fmla="*/ 406797 h 548030"/>
                <a:gd name="connsiteX9" fmla="*/ 15893 w 783858"/>
                <a:gd name="connsiteY9" fmla="*/ 410991 h 548030"/>
                <a:gd name="connsiteX10" fmla="*/ 0 w 783858"/>
                <a:gd name="connsiteY10" fmla="*/ 548031 h 548030"/>
                <a:gd name="connsiteX11" fmla="*/ 436367 w 783858"/>
                <a:gd name="connsiteY11" fmla="*/ 315267 h 548030"/>
                <a:gd name="connsiteX12" fmla="*/ 437003 w 783858"/>
                <a:gd name="connsiteY12" fmla="*/ 304081 h 548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3858" h="54803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w="1268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E988402-F0E6-4A47-ABF6-C183A2BD0641}"/>
                </a:ext>
              </a:extLst>
            </p:cNvPr>
            <p:cNvSpPr/>
            <p:nvPr/>
          </p:nvSpPr>
          <p:spPr>
            <a:xfrm>
              <a:off x="1853670" y="4528963"/>
              <a:ext cx="722701" cy="577396"/>
            </a:xfrm>
            <a:custGeom>
              <a:avLst/>
              <a:gdLst>
                <a:gd name="connsiteX0" fmla="*/ 722702 w 722701"/>
                <a:gd name="connsiteY0" fmla="*/ 258951 h 577396"/>
                <a:gd name="connsiteX1" fmla="*/ 492058 w 722701"/>
                <a:gd name="connsiteY1" fmla="*/ 32925 h 577396"/>
                <a:gd name="connsiteX2" fmla="*/ 460398 w 722701"/>
                <a:gd name="connsiteY2" fmla="*/ 2669 h 577396"/>
                <a:gd name="connsiteX3" fmla="*/ 458618 w 722701"/>
                <a:gd name="connsiteY3" fmla="*/ 0 h 577396"/>
                <a:gd name="connsiteX4" fmla="*/ 22251 w 722701"/>
                <a:gd name="connsiteY4" fmla="*/ 232764 h 577396"/>
                <a:gd name="connsiteX5" fmla="*/ 21615 w 722701"/>
                <a:gd name="connsiteY5" fmla="*/ 238993 h 577396"/>
                <a:gd name="connsiteX6" fmla="*/ 0 w 722701"/>
                <a:gd name="connsiteY6" fmla="*/ 426246 h 577396"/>
                <a:gd name="connsiteX7" fmla="*/ 0 w 722701"/>
                <a:gd name="connsiteY7" fmla="*/ 431204 h 577396"/>
                <a:gd name="connsiteX8" fmla="*/ 141260 w 722701"/>
                <a:gd name="connsiteY8" fmla="*/ 577397 h 57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701" h="577396">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E7ADC74B-B9D1-4A3C-8EF2-F31032319339}"/>
                </a:ext>
              </a:extLst>
            </p:cNvPr>
            <p:cNvSpPr/>
            <p:nvPr/>
          </p:nvSpPr>
          <p:spPr>
            <a:xfrm>
              <a:off x="2283807" y="3146999"/>
              <a:ext cx="462559" cy="1164073"/>
            </a:xfrm>
            <a:custGeom>
              <a:avLst/>
              <a:gdLst>
                <a:gd name="connsiteX0" fmla="*/ 462560 w 462559"/>
                <a:gd name="connsiteY0" fmla="*/ 0 h 1164073"/>
                <a:gd name="connsiteX1" fmla="*/ 419202 w 462559"/>
                <a:gd name="connsiteY1" fmla="*/ 21484 h 1164073"/>
                <a:gd name="connsiteX2" fmla="*/ 382076 w 462559"/>
                <a:gd name="connsiteY2" fmla="*/ 39917 h 1164073"/>
                <a:gd name="connsiteX3" fmla="*/ 136556 w 462559"/>
                <a:gd name="connsiteY3" fmla="*/ 161829 h 1164073"/>
                <a:gd name="connsiteX4" fmla="*/ 116212 w 462559"/>
                <a:gd name="connsiteY4" fmla="*/ 310437 h 1164073"/>
                <a:gd name="connsiteX5" fmla="*/ 96632 w 462559"/>
                <a:gd name="connsiteY5" fmla="*/ 453832 h 1164073"/>
                <a:gd name="connsiteX6" fmla="*/ 96632 w 462559"/>
                <a:gd name="connsiteY6" fmla="*/ 458409 h 1164073"/>
                <a:gd name="connsiteX7" fmla="*/ 81120 w 462559"/>
                <a:gd name="connsiteY7" fmla="*/ 571041 h 1164073"/>
                <a:gd name="connsiteX8" fmla="*/ 0 w 462559"/>
                <a:gd name="connsiteY8" fmla="*/ 1164074 h 1164073"/>
                <a:gd name="connsiteX9" fmla="*/ 308712 w 462559"/>
                <a:gd name="connsiteY9" fmla="*/ 1001609 h 1164073"/>
                <a:gd name="connsiteX10" fmla="*/ 308712 w 462559"/>
                <a:gd name="connsiteY10" fmla="*/ 1000592 h 116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559" h="1164073">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w="1268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A23B0BA0-0867-44AC-833D-E8F99137B10F}"/>
                </a:ext>
              </a:extLst>
            </p:cNvPr>
            <p:cNvSpPr/>
            <p:nvPr/>
          </p:nvSpPr>
          <p:spPr>
            <a:xfrm>
              <a:off x="2090036" y="1844360"/>
              <a:ext cx="54545" cy="64197"/>
            </a:xfrm>
            <a:custGeom>
              <a:avLst/>
              <a:gdLst>
                <a:gd name="connsiteX0" fmla="*/ 54546 w 54545"/>
                <a:gd name="connsiteY0" fmla="*/ 39663 h 64197"/>
                <a:gd name="connsiteX1" fmla="*/ 6993 w 54545"/>
                <a:gd name="connsiteY1" fmla="*/ 0 h 64197"/>
                <a:gd name="connsiteX2" fmla="*/ 0 w 54545"/>
                <a:gd name="connsiteY2" fmla="*/ 64198 h 64197"/>
                <a:gd name="connsiteX3" fmla="*/ 54546 w 54545"/>
                <a:gd name="connsiteY3" fmla="*/ 39663 h 64197"/>
              </a:gdLst>
              <a:ahLst/>
              <a:cxnLst>
                <a:cxn ang="0">
                  <a:pos x="connsiteX0" y="connsiteY0"/>
                </a:cxn>
                <a:cxn ang="0">
                  <a:pos x="connsiteX1" y="connsiteY1"/>
                </a:cxn>
                <a:cxn ang="0">
                  <a:pos x="connsiteX2" y="connsiteY2"/>
                </a:cxn>
                <a:cxn ang="0">
                  <a:pos x="connsiteX3" y="connsiteY3"/>
                </a:cxn>
              </a:cxnLst>
              <a:rect l="l" t="t" r="r" b="b"/>
              <a:pathLst>
                <a:path w="54545" h="64197">
                  <a:moveTo>
                    <a:pt x="54546" y="39663"/>
                  </a:moveTo>
                  <a:lnTo>
                    <a:pt x="6993" y="0"/>
                  </a:lnTo>
                  <a:lnTo>
                    <a:pt x="0" y="64198"/>
                  </a:lnTo>
                  <a:lnTo>
                    <a:pt x="54546" y="39663"/>
                  </a:lnTo>
                  <a:close/>
                </a:path>
              </a:pathLst>
            </a:custGeom>
            <a:solidFill>
              <a:srgbClr val="9FD1D0"/>
            </a:solidFill>
            <a:ln w="1268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75AA65C3-834E-47F5-ABAE-A4AD247EFD9B}"/>
                </a:ext>
              </a:extLst>
            </p:cNvPr>
            <p:cNvSpPr/>
            <p:nvPr/>
          </p:nvSpPr>
          <p:spPr>
            <a:xfrm>
              <a:off x="3630799" y="3291920"/>
              <a:ext cx="115957" cy="134624"/>
            </a:xfrm>
            <a:custGeom>
              <a:avLst/>
              <a:gdLst>
                <a:gd name="connsiteX0" fmla="*/ 115958 w 115957"/>
                <a:gd name="connsiteY0" fmla="*/ 74368 h 134624"/>
                <a:gd name="connsiteX1" fmla="*/ 27845 w 115957"/>
                <a:gd name="connsiteY1" fmla="*/ 0 h 134624"/>
                <a:gd name="connsiteX2" fmla="*/ 0 w 115957"/>
                <a:gd name="connsiteY2" fmla="*/ 134624 h 134624"/>
                <a:gd name="connsiteX3" fmla="*/ 115958 w 115957"/>
                <a:gd name="connsiteY3" fmla="*/ 74368 h 134624"/>
              </a:gdLst>
              <a:ahLst/>
              <a:cxnLst>
                <a:cxn ang="0">
                  <a:pos x="connsiteX0" y="connsiteY0"/>
                </a:cxn>
                <a:cxn ang="0">
                  <a:pos x="connsiteX1" y="connsiteY1"/>
                </a:cxn>
                <a:cxn ang="0">
                  <a:pos x="connsiteX2" y="connsiteY2"/>
                </a:cxn>
                <a:cxn ang="0">
                  <a:pos x="connsiteX3" y="connsiteY3"/>
                </a:cxn>
              </a:cxnLst>
              <a:rect l="l" t="t" r="r" b="b"/>
              <a:pathLst>
                <a:path w="115957" h="134624">
                  <a:moveTo>
                    <a:pt x="115958" y="74368"/>
                  </a:moveTo>
                  <a:lnTo>
                    <a:pt x="27845" y="0"/>
                  </a:lnTo>
                  <a:lnTo>
                    <a:pt x="0" y="134624"/>
                  </a:lnTo>
                  <a:lnTo>
                    <a:pt x="115958" y="74368"/>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994C3DDF-4E82-4D9A-879C-00090ED6260C}"/>
                </a:ext>
              </a:extLst>
            </p:cNvPr>
            <p:cNvSpPr/>
            <p:nvPr/>
          </p:nvSpPr>
          <p:spPr>
            <a:xfrm>
              <a:off x="3630290" y="3370228"/>
              <a:ext cx="115830" cy="134624"/>
            </a:xfrm>
            <a:custGeom>
              <a:avLst/>
              <a:gdLst>
                <a:gd name="connsiteX0" fmla="*/ 87096 w 115830"/>
                <a:gd name="connsiteY0" fmla="*/ 134624 h 134624"/>
                <a:gd name="connsiteX1" fmla="*/ 115831 w 115830"/>
                <a:gd name="connsiteY1" fmla="*/ 0 h 134624"/>
                <a:gd name="connsiteX2" fmla="*/ 0 w 115830"/>
                <a:gd name="connsiteY2" fmla="*/ 60257 h 134624"/>
                <a:gd name="connsiteX3" fmla="*/ 87096 w 115830"/>
                <a:gd name="connsiteY3" fmla="*/ 134624 h 134624"/>
              </a:gdLst>
              <a:ahLst/>
              <a:cxnLst>
                <a:cxn ang="0">
                  <a:pos x="connsiteX0" y="connsiteY0"/>
                </a:cxn>
                <a:cxn ang="0">
                  <a:pos x="connsiteX1" y="connsiteY1"/>
                </a:cxn>
                <a:cxn ang="0">
                  <a:pos x="connsiteX2" y="connsiteY2"/>
                </a:cxn>
                <a:cxn ang="0">
                  <a:pos x="connsiteX3" y="connsiteY3"/>
                </a:cxn>
              </a:cxnLst>
              <a:rect l="l" t="t" r="r" b="b"/>
              <a:pathLst>
                <a:path w="115830" h="134624">
                  <a:moveTo>
                    <a:pt x="87096" y="134624"/>
                  </a:moveTo>
                  <a:lnTo>
                    <a:pt x="115831" y="0"/>
                  </a:lnTo>
                  <a:lnTo>
                    <a:pt x="0" y="60257"/>
                  </a:lnTo>
                  <a:lnTo>
                    <a:pt x="87096" y="134624"/>
                  </a:lnTo>
                  <a:close/>
                </a:path>
              </a:pathLst>
            </a:custGeom>
            <a:solidFill>
              <a:srgbClr val="0A4054"/>
            </a:solidFill>
            <a:ln w="1268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83DE17BD-6EDF-4595-A0A3-6A582254F994}"/>
                </a:ext>
              </a:extLst>
            </p:cNvPr>
            <p:cNvSpPr/>
            <p:nvPr/>
          </p:nvSpPr>
          <p:spPr>
            <a:xfrm>
              <a:off x="3113057" y="2384764"/>
              <a:ext cx="494600" cy="306877"/>
            </a:xfrm>
            <a:custGeom>
              <a:avLst/>
              <a:gdLst>
                <a:gd name="connsiteX0" fmla="*/ 494600 w 494600"/>
                <a:gd name="connsiteY0" fmla="*/ 161575 h 306877"/>
                <a:gd name="connsiteX1" fmla="*/ 294344 w 494600"/>
                <a:gd name="connsiteY1" fmla="*/ 0 h 306877"/>
                <a:gd name="connsiteX2" fmla="*/ 0 w 494600"/>
                <a:gd name="connsiteY2" fmla="*/ 141997 h 306877"/>
                <a:gd name="connsiteX3" fmla="*/ 199112 w 494600"/>
                <a:gd name="connsiteY3" fmla="*/ 306877 h 306877"/>
                <a:gd name="connsiteX4" fmla="*/ 494600 w 494600"/>
                <a:gd name="connsiteY4" fmla="*/ 161575 h 3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600" h="306877">
                  <a:moveTo>
                    <a:pt x="494600" y="161575"/>
                  </a:moveTo>
                  <a:lnTo>
                    <a:pt x="294344" y="0"/>
                  </a:lnTo>
                  <a:lnTo>
                    <a:pt x="0" y="141997"/>
                  </a:lnTo>
                  <a:lnTo>
                    <a:pt x="199112" y="306877"/>
                  </a:lnTo>
                  <a:lnTo>
                    <a:pt x="494600" y="161575"/>
                  </a:lnTo>
                  <a:close/>
                </a:path>
              </a:pathLst>
            </a:custGeom>
            <a:solidFill>
              <a:schemeClr val="accent6"/>
            </a:solidFill>
            <a:ln w="1268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BA145A89-A003-4ABB-BB5E-AF942EBE8DB7}"/>
                </a:ext>
              </a:extLst>
            </p:cNvPr>
            <p:cNvSpPr/>
            <p:nvPr/>
          </p:nvSpPr>
          <p:spPr>
            <a:xfrm>
              <a:off x="3073133" y="2529431"/>
              <a:ext cx="237001" cy="391414"/>
            </a:xfrm>
            <a:custGeom>
              <a:avLst/>
              <a:gdLst>
                <a:gd name="connsiteX0" fmla="*/ 237001 w 237001"/>
                <a:gd name="connsiteY0" fmla="*/ 164880 h 391414"/>
                <a:gd name="connsiteX1" fmla="*/ 38144 w 237001"/>
                <a:gd name="connsiteY1" fmla="*/ 0 h 391414"/>
                <a:gd name="connsiteX2" fmla="*/ 0 w 237001"/>
                <a:gd name="connsiteY2" fmla="*/ 226281 h 391414"/>
                <a:gd name="connsiteX3" fmla="*/ 195933 w 237001"/>
                <a:gd name="connsiteY3" fmla="*/ 391414 h 391414"/>
                <a:gd name="connsiteX4" fmla="*/ 237001 w 237001"/>
                <a:gd name="connsiteY4" fmla="*/ 164880 h 391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01" h="391414">
                  <a:moveTo>
                    <a:pt x="237001" y="164880"/>
                  </a:moveTo>
                  <a:lnTo>
                    <a:pt x="38144" y="0"/>
                  </a:lnTo>
                  <a:lnTo>
                    <a:pt x="0" y="226281"/>
                  </a:lnTo>
                  <a:lnTo>
                    <a:pt x="195933" y="391414"/>
                  </a:lnTo>
                  <a:lnTo>
                    <a:pt x="237001" y="164880"/>
                  </a:lnTo>
                  <a:close/>
                </a:path>
              </a:pathLst>
            </a:custGeom>
            <a:solidFill>
              <a:schemeClr val="accent4"/>
            </a:solidFill>
            <a:ln w="1268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0CD5587C-198E-49F4-A9F6-52A97B93E3C5}"/>
                </a:ext>
              </a:extLst>
            </p:cNvPr>
            <p:cNvSpPr/>
            <p:nvPr/>
          </p:nvSpPr>
          <p:spPr>
            <a:xfrm>
              <a:off x="3271863" y="2550025"/>
              <a:ext cx="335921" cy="563031"/>
            </a:xfrm>
            <a:custGeom>
              <a:avLst/>
              <a:gdLst>
                <a:gd name="connsiteX0" fmla="*/ 0 w 335921"/>
                <a:gd name="connsiteY0" fmla="*/ 373109 h 563031"/>
                <a:gd name="connsiteX1" fmla="*/ 2162 w 335921"/>
                <a:gd name="connsiteY1" fmla="*/ 375143 h 563031"/>
                <a:gd name="connsiteX2" fmla="*/ 225177 w 335921"/>
                <a:gd name="connsiteY2" fmla="*/ 563032 h 563031"/>
                <a:gd name="connsiteX3" fmla="*/ 240307 w 335921"/>
                <a:gd name="connsiteY3" fmla="*/ 485741 h 563031"/>
                <a:gd name="connsiteX4" fmla="*/ 335922 w 335921"/>
                <a:gd name="connsiteY4" fmla="*/ 0 h 563031"/>
                <a:gd name="connsiteX5" fmla="*/ 41450 w 335921"/>
                <a:gd name="connsiteY5" fmla="*/ 144667 h 563031"/>
                <a:gd name="connsiteX6" fmla="*/ 0 w 335921"/>
                <a:gd name="connsiteY6" fmla="*/ 373109 h 56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921" h="563031">
                  <a:moveTo>
                    <a:pt x="0" y="373109"/>
                  </a:moveTo>
                  <a:lnTo>
                    <a:pt x="2162" y="375143"/>
                  </a:lnTo>
                  <a:lnTo>
                    <a:pt x="225177" y="563032"/>
                  </a:lnTo>
                  <a:lnTo>
                    <a:pt x="240307" y="485741"/>
                  </a:lnTo>
                  <a:lnTo>
                    <a:pt x="335922" y="0"/>
                  </a:lnTo>
                  <a:lnTo>
                    <a:pt x="41450" y="144667"/>
                  </a:lnTo>
                  <a:lnTo>
                    <a:pt x="0" y="373109"/>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82612AD0-372A-4433-BD3E-3D19CF4F374F}"/>
                </a:ext>
              </a:extLst>
            </p:cNvPr>
            <p:cNvSpPr/>
            <p:nvPr/>
          </p:nvSpPr>
          <p:spPr>
            <a:xfrm>
              <a:off x="2104912" y="1477099"/>
              <a:ext cx="204705" cy="341327"/>
            </a:xfrm>
            <a:custGeom>
              <a:avLst/>
              <a:gdLst>
                <a:gd name="connsiteX0" fmla="*/ 173301 w 204705"/>
                <a:gd name="connsiteY0" fmla="*/ 264036 h 341327"/>
                <a:gd name="connsiteX1" fmla="*/ 204706 w 204705"/>
                <a:gd name="connsiteY1" fmla="*/ 0 h 341327"/>
                <a:gd name="connsiteX2" fmla="*/ 28989 w 204705"/>
                <a:gd name="connsiteY2" fmla="*/ 77037 h 341327"/>
                <a:gd name="connsiteX3" fmla="*/ 28608 w 204705"/>
                <a:gd name="connsiteY3" fmla="*/ 80215 h 341327"/>
                <a:gd name="connsiteX4" fmla="*/ 0 w 204705"/>
                <a:gd name="connsiteY4" fmla="*/ 341328 h 341327"/>
                <a:gd name="connsiteX5" fmla="*/ 173301 w 204705"/>
                <a:gd name="connsiteY5" fmla="*/ 264036 h 34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05" h="341327">
                  <a:moveTo>
                    <a:pt x="173301" y="264036"/>
                  </a:moveTo>
                  <a:lnTo>
                    <a:pt x="204706" y="0"/>
                  </a:lnTo>
                  <a:lnTo>
                    <a:pt x="28989" y="77037"/>
                  </a:lnTo>
                  <a:lnTo>
                    <a:pt x="28608" y="80215"/>
                  </a:lnTo>
                  <a:lnTo>
                    <a:pt x="0" y="341328"/>
                  </a:lnTo>
                  <a:lnTo>
                    <a:pt x="173301" y="264036"/>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EDC65230-5B0B-48BD-9431-93E2FF68BFBE}"/>
                </a:ext>
              </a:extLst>
            </p:cNvPr>
            <p:cNvSpPr/>
            <p:nvPr/>
          </p:nvSpPr>
          <p:spPr>
            <a:xfrm>
              <a:off x="1784375" y="4431586"/>
              <a:ext cx="1261676" cy="1128097"/>
            </a:xfrm>
            <a:custGeom>
              <a:avLst/>
              <a:gdLst>
                <a:gd name="connsiteX0" fmla="*/ 817807 w 1261676"/>
                <a:gd name="connsiteY0" fmla="*/ 0 h 1128097"/>
                <a:gd name="connsiteX1" fmla="*/ 816281 w 1261676"/>
                <a:gd name="connsiteY1" fmla="*/ 763 h 1128097"/>
                <a:gd name="connsiteX2" fmla="*/ 582713 w 1261676"/>
                <a:gd name="connsiteY2" fmla="*/ 125471 h 1128097"/>
                <a:gd name="connsiteX3" fmla="*/ 807508 w 1261676"/>
                <a:gd name="connsiteY3" fmla="*/ 345904 h 1128097"/>
                <a:gd name="connsiteX4" fmla="*/ 807508 w 1261676"/>
                <a:gd name="connsiteY4" fmla="*/ 346540 h 1128097"/>
                <a:gd name="connsiteX5" fmla="*/ 808525 w 1261676"/>
                <a:gd name="connsiteY5" fmla="*/ 348192 h 1128097"/>
                <a:gd name="connsiteX6" fmla="*/ 809161 w 1261676"/>
                <a:gd name="connsiteY6" fmla="*/ 349718 h 1128097"/>
                <a:gd name="connsiteX7" fmla="*/ 809161 w 1261676"/>
                <a:gd name="connsiteY7" fmla="*/ 351498 h 1128097"/>
                <a:gd name="connsiteX8" fmla="*/ 809161 w 1261676"/>
                <a:gd name="connsiteY8" fmla="*/ 353277 h 1128097"/>
                <a:gd name="connsiteX9" fmla="*/ 809161 w 1261676"/>
                <a:gd name="connsiteY9" fmla="*/ 354167 h 1128097"/>
                <a:gd name="connsiteX10" fmla="*/ 794031 w 1261676"/>
                <a:gd name="connsiteY10" fmla="*/ 448620 h 1128097"/>
                <a:gd name="connsiteX11" fmla="*/ 784291 w 1261676"/>
                <a:gd name="connsiteY11" fmla="*/ 456311 h 1128097"/>
                <a:gd name="connsiteX12" fmla="*/ 783859 w 1261676"/>
                <a:gd name="connsiteY12" fmla="*/ 456247 h 1128097"/>
                <a:gd name="connsiteX13" fmla="*/ 778392 w 1261676"/>
                <a:gd name="connsiteY13" fmla="*/ 452815 h 1128097"/>
                <a:gd name="connsiteX14" fmla="*/ 199112 w 1261676"/>
                <a:gd name="connsiteY14" fmla="*/ 771896 h 1128097"/>
                <a:gd name="connsiteX15" fmla="*/ 197713 w 1261676"/>
                <a:gd name="connsiteY15" fmla="*/ 771896 h 1128097"/>
                <a:gd name="connsiteX16" fmla="*/ 197713 w 1261676"/>
                <a:gd name="connsiteY16" fmla="*/ 771896 h 1128097"/>
                <a:gd name="connsiteX17" fmla="*/ 57852 w 1261676"/>
                <a:gd name="connsiteY17" fmla="*/ 626975 h 1128097"/>
                <a:gd name="connsiteX18" fmla="*/ 0 w 1261676"/>
                <a:gd name="connsiteY18" fmla="*/ 1128097 h 1128097"/>
                <a:gd name="connsiteX19" fmla="*/ 1261676 w 1261676"/>
                <a:gd name="connsiteY19" fmla="*/ 425992 h 11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1676" h="1128097">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67783582-12B7-47BB-BE02-167CF65D95B7}"/>
                </a:ext>
              </a:extLst>
            </p:cNvPr>
            <p:cNvSpPr/>
            <p:nvPr/>
          </p:nvSpPr>
          <p:spPr>
            <a:xfrm>
              <a:off x="1756022" y="3170135"/>
              <a:ext cx="1775221" cy="2569174"/>
            </a:xfrm>
            <a:custGeom>
              <a:avLst/>
              <a:gdLst>
                <a:gd name="connsiteX0" fmla="*/ 1056970 w 1775221"/>
                <a:gd name="connsiteY0" fmla="*/ 1966607 h 2569174"/>
                <a:gd name="connsiteX1" fmla="*/ 1161357 w 1775221"/>
                <a:gd name="connsiteY1" fmla="*/ 1908003 h 2569174"/>
                <a:gd name="connsiteX2" fmla="*/ 1425059 w 1775221"/>
                <a:gd name="connsiteY2" fmla="*/ 1759903 h 2569174"/>
                <a:gd name="connsiteX3" fmla="*/ 1493083 w 1775221"/>
                <a:gd name="connsiteY3" fmla="*/ 1418830 h 2569174"/>
                <a:gd name="connsiteX4" fmla="*/ 1520419 w 1775221"/>
                <a:gd name="connsiteY4" fmla="*/ 1281536 h 2569174"/>
                <a:gd name="connsiteX5" fmla="*/ 1617305 w 1775221"/>
                <a:gd name="connsiteY5" fmla="*/ 795033 h 2569174"/>
                <a:gd name="connsiteX6" fmla="*/ 1651508 w 1775221"/>
                <a:gd name="connsiteY6" fmla="*/ 621382 h 2569174"/>
                <a:gd name="connsiteX7" fmla="*/ 1707833 w 1775221"/>
                <a:gd name="connsiteY7" fmla="*/ 338531 h 2569174"/>
                <a:gd name="connsiteX8" fmla="*/ 1760981 w 1775221"/>
                <a:gd name="connsiteY8" fmla="*/ 71571 h 2569174"/>
                <a:gd name="connsiteX9" fmla="*/ 1775221 w 1775221"/>
                <a:gd name="connsiteY9" fmla="*/ 0 h 2569174"/>
                <a:gd name="connsiteX10" fmla="*/ 1595817 w 1775221"/>
                <a:gd name="connsiteY10" fmla="*/ 91656 h 2569174"/>
                <a:gd name="connsiteX11" fmla="*/ 1293844 w 1775221"/>
                <a:gd name="connsiteY11" fmla="*/ 1687697 h 2569174"/>
                <a:gd name="connsiteX12" fmla="*/ 1293844 w 1775221"/>
                <a:gd name="connsiteY12" fmla="*/ 1687697 h 2569174"/>
                <a:gd name="connsiteX13" fmla="*/ 1293844 w 1775221"/>
                <a:gd name="connsiteY13" fmla="*/ 1687697 h 2569174"/>
                <a:gd name="connsiteX14" fmla="*/ 1293844 w 1775221"/>
                <a:gd name="connsiteY14" fmla="*/ 1687697 h 2569174"/>
                <a:gd name="connsiteX15" fmla="*/ 1293844 w 1775221"/>
                <a:gd name="connsiteY15" fmla="*/ 1687697 h 2569174"/>
                <a:gd name="connsiteX16" fmla="*/ 28354 w 1775221"/>
                <a:gd name="connsiteY16" fmla="*/ 2391964 h 2569174"/>
                <a:gd name="connsiteX17" fmla="*/ 28354 w 1775221"/>
                <a:gd name="connsiteY17" fmla="*/ 2396413 h 2569174"/>
                <a:gd name="connsiteX18" fmla="*/ 20089 w 1775221"/>
                <a:gd name="connsiteY18" fmla="*/ 2404422 h 2569174"/>
                <a:gd name="connsiteX19" fmla="*/ 0 w 1775221"/>
                <a:gd name="connsiteY19" fmla="*/ 2569174 h 2569174"/>
                <a:gd name="connsiteX20" fmla="*/ 875913 w 1775221"/>
                <a:gd name="connsiteY20" fmla="*/ 2076696 h 2569174"/>
                <a:gd name="connsiteX21" fmla="*/ 875913 w 1775221"/>
                <a:gd name="connsiteY21" fmla="*/ 2075934 h 2569174"/>
                <a:gd name="connsiteX22" fmla="*/ 875913 w 1775221"/>
                <a:gd name="connsiteY22" fmla="*/ 2074408 h 2569174"/>
                <a:gd name="connsiteX23" fmla="*/ 875913 w 1775221"/>
                <a:gd name="connsiteY23" fmla="*/ 2072628 h 2569174"/>
                <a:gd name="connsiteX24" fmla="*/ 875913 w 1775221"/>
                <a:gd name="connsiteY24" fmla="*/ 2070976 h 2569174"/>
                <a:gd name="connsiteX25" fmla="*/ 876676 w 1775221"/>
                <a:gd name="connsiteY25" fmla="*/ 2069450 h 2569174"/>
                <a:gd name="connsiteX26" fmla="*/ 877693 w 1775221"/>
                <a:gd name="connsiteY26" fmla="*/ 2067798 h 2569174"/>
                <a:gd name="connsiteX27" fmla="*/ 877693 w 1775221"/>
                <a:gd name="connsiteY27" fmla="*/ 2067798 h 2569174"/>
                <a:gd name="connsiteX28" fmla="*/ 878965 w 1775221"/>
                <a:gd name="connsiteY28" fmla="*/ 2066908 h 2569174"/>
                <a:gd name="connsiteX29" fmla="*/ 879982 w 1775221"/>
                <a:gd name="connsiteY29" fmla="*/ 2066018 h 256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75221" h="2569174">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4AE684C-6B8C-4148-A28D-CD6FF4D4F93A}"/>
                </a:ext>
              </a:extLst>
            </p:cNvPr>
            <p:cNvSpPr/>
            <p:nvPr/>
          </p:nvSpPr>
          <p:spPr>
            <a:xfrm>
              <a:off x="1756530" y="5249755"/>
              <a:ext cx="1101344" cy="731089"/>
            </a:xfrm>
            <a:custGeom>
              <a:avLst/>
              <a:gdLst>
                <a:gd name="connsiteX0" fmla="*/ 1012723 w 1101344"/>
                <a:gd name="connsiteY0" fmla="*/ 136150 h 731089"/>
                <a:gd name="connsiteX1" fmla="*/ 937961 w 1101344"/>
                <a:gd name="connsiteY1" fmla="*/ 61147 h 731089"/>
                <a:gd name="connsiteX2" fmla="*/ 878075 w 1101344"/>
                <a:gd name="connsiteY2" fmla="*/ 1017 h 731089"/>
                <a:gd name="connsiteX3" fmla="*/ 877312 w 1101344"/>
                <a:gd name="connsiteY3" fmla="*/ 0 h 731089"/>
                <a:gd name="connsiteX4" fmla="*/ 0 w 1101344"/>
                <a:gd name="connsiteY4" fmla="*/ 492605 h 731089"/>
                <a:gd name="connsiteX5" fmla="*/ 219455 w 1101344"/>
                <a:gd name="connsiteY5" fmla="*/ 731090 h 731089"/>
                <a:gd name="connsiteX6" fmla="*/ 1101344 w 1101344"/>
                <a:gd name="connsiteY6" fmla="*/ 225899 h 731089"/>
                <a:gd name="connsiteX7" fmla="*/ 1101344 w 1101344"/>
                <a:gd name="connsiteY7" fmla="*/ 225899 h 731089"/>
                <a:gd name="connsiteX8" fmla="*/ 1090410 w 1101344"/>
                <a:gd name="connsiteY8" fmla="*/ 214967 h 731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1344" h="731089">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w="1268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5D4EE19-8B86-4002-9F24-7B29A8FE10BB}"/>
                </a:ext>
              </a:extLst>
            </p:cNvPr>
            <p:cNvSpPr/>
            <p:nvPr/>
          </p:nvSpPr>
          <p:spPr>
            <a:xfrm>
              <a:off x="1445275" y="5479595"/>
              <a:ext cx="1411836" cy="1383362"/>
            </a:xfrm>
            <a:custGeom>
              <a:avLst/>
              <a:gdLst>
                <a:gd name="connsiteX0" fmla="*/ 1411836 w 1411836"/>
                <a:gd name="connsiteY0" fmla="*/ 0 h 1383362"/>
                <a:gd name="connsiteX1" fmla="*/ 531854 w 1411836"/>
                <a:gd name="connsiteY1" fmla="*/ 504046 h 1383362"/>
                <a:gd name="connsiteX2" fmla="*/ 450862 w 1411836"/>
                <a:gd name="connsiteY2" fmla="*/ 1117165 h 1383362"/>
                <a:gd name="connsiteX3" fmla="*/ 450862 w 1411836"/>
                <a:gd name="connsiteY3" fmla="*/ 1117165 h 1383362"/>
                <a:gd name="connsiteX4" fmla="*/ 450862 w 1411836"/>
                <a:gd name="connsiteY4" fmla="*/ 1117165 h 1383362"/>
                <a:gd name="connsiteX5" fmla="*/ 450862 w 1411836"/>
                <a:gd name="connsiteY5" fmla="*/ 1117165 h 1383362"/>
                <a:gd name="connsiteX6" fmla="*/ 0 w 1411836"/>
                <a:gd name="connsiteY6" fmla="*/ 1383362 h 1383362"/>
                <a:gd name="connsiteX7" fmla="*/ 103625 w 1411836"/>
                <a:gd name="connsiteY7" fmla="*/ 1383362 h 1383362"/>
                <a:gd name="connsiteX8" fmla="*/ 1286088 w 1411836"/>
                <a:gd name="connsiteY8" fmla="*/ 682910 h 138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36" h="1383362">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w="1268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1A1802A1-A2B1-4450-98A6-62145F080E8D}"/>
                </a:ext>
              </a:extLst>
            </p:cNvPr>
            <p:cNvSpPr/>
            <p:nvPr/>
          </p:nvSpPr>
          <p:spPr>
            <a:xfrm>
              <a:off x="1684692" y="5745538"/>
              <a:ext cx="289385" cy="847281"/>
            </a:xfrm>
            <a:custGeom>
              <a:avLst/>
              <a:gdLst>
                <a:gd name="connsiteX0" fmla="*/ 0 w 289385"/>
                <a:gd name="connsiteY0" fmla="*/ 611847 h 847281"/>
                <a:gd name="connsiteX1" fmla="*/ 208902 w 289385"/>
                <a:gd name="connsiteY1" fmla="*/ 847281 h 847281"/>
                <a:gd name="connsiteX2" fmla="*/ 289386 w 289385"/>
                <a:gd name="connsiteY2" fmla="*/ 237722 h 847281"/>
                <a:gd name="connsiteX3" fmla="*/ 70566 w 289385"/>
                <a:gd name="connsiteY3" fmla="*/ 0 h 847281"/>
                <a:gd name="connsiteX4" fmla="*/ 0 w 289385"/>
                <a:gd name="connsiteY4" fmla="*/ 611847 h 847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385" h="847281">
                  <a:moveTo>
                    <a:pt x="0" y="611847"/>
                  </a:moveTo>
                  <a:lnTo>
                    <a:pt x="208902" y="847281"/>
                  </a:lnTo>
                  <a:lnTo>
                    <a:pt x="289386" y="237722"/>
                  </a:lnTo>
                  <a:lnTo>
                    <a:pt x="70566" y="0"/>
                  </a:lnTo>
                  <a:lnTo>
                    <a:pt x="0" y="611847"/>
                  </a:lnTo>
                  <a:close/>
                </a:path>
              </a:pathLst>
            </a:custGeom>
            <a:solidFill>
              <a:schemeClr val="accent5">
                <a:lumMod val="50000"/>
              </a:schemeClr>
            </a:solidFill>
            <a:ln w="1268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A7764A88-0179-446C-A389-E26B73465544}"/>
                </a:ext>
              </a:extLst>
            </p:cNvPr>
            <p:cNvSpPr/>
            <p:nvPr/>
          </p:nvSpPr>
          <p:spPr>
            <a:xfrm>
              <a:off x="2812228" y="2709947"/>
              <a:ext cx="719777" cy="548921"/>
            </a:xfrm>
            <a:custGeom>
              <a:avLst/>
              <a:gdLst>
                <a:gd name="connsiteX0" fmla="*/ 538975 w 719777"/>
                <a:gd name="connsiteY0" fmla="*/ 548921 h 548921"/>
                <a:gd name="connsiteX1" fmla="*/ 719777 w 719777"/>
                <a:gd name="connsiteY1" fmla="*/ 456502 h 548921"/>
                <a:gd name="connsiteX2" fmla="*/ 684939 w 719777"/>
                <a:gd name="connsiteY2" fmla="*/ 427136 h 548921"/>
                <a:gd name="connsiteX3" fmla="*/ 450862 w 719777"/>
                <a:gd name="connsiteY3" fmla="*/ 229713 h 548921"/>
                <a:gd name="connsiteX4" fmla="*/ 245774 w 719777"/>
                <a:gd name="connsiteY4" fmla="*/ 56824 h 548921"/>
                <a:gd name="connsiteX5" fmla="*/ 178514 w 719777"/>
                <a:gd name="connsiteY5" fmla="*/ 0 h 548921"/>
                <a:gd name="connsiteX6" fmla="*/ 36618 w 719777"/>
                <a:gd name="connsiteY6" fmla="*/ 69028 h 548921"/>
                <a:gd name="connsiteX7" fmla="*/ 0 w 719777"/>
                <a:gd name="connsiteY7" fmla="*/ 86826 h 548921"/>
                <a:gd name="connsiteX8" fmla="*/ 538975 w 719777"/>
                <a:gd name="connsiteY8" fmla="*/ 548921 h 54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9777" h="548921">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6C90F4D1-A2F0-40EC-936C-3D67FFD7B9F1}"/>
                </a:ext>
              </a:extLst>
            </p:cNvPr>
            <p:cNvSpPr/>
            <p:nvPr/>
          </p:nvSpPr>
          <p:spPr>
            <a:xfrm>
              <a:off x="1126900" y="4324928"/>
              <a:ext cx="781824" cy="1767403"/>
            </a:xfrm>
            <a:custGeom>
              <a:avLst/>
              <a:gdLst>
                <a:gd name="connsiteX0" fmla="*/ 644761 w 781824"/>
                <a:gd name="connsiteY0" fmla="*/ 1250264 h 1767403"/>
                <a:gd name="connsiteX1" fmla="*/ 638658 w 781824"/>
                <a:gd name="connsiteY1" fmla="*/ 1240475 h 1767403"/>
                <a:gd name="connsiteX2" fmla="*/ 698416 w 781824"/>
                <a:gd name="connsiteY2" fmla="*/ 721810 h 1767403"/>
                <a:gd name="connsiteX3" fmla="*/ 709351 w 781824"/>
                <a:gd name="connsiteY3" fmla="*/ 627357 h 1767403"/>
                <a:gd name="connsiteX4" fmla="*/ 730966 w 781824"/>
                <a:gd name="connsiteY4" fmla="*/ 440103 h 1767403"/>
                <a:gd name="connsiteX5" fmla="*/ 747495 w 781824"/>
                <a:gd name="connsiteY5" fmla="*/ 296834 h 1767403"/>
                <a:gd name="connsiteX6" fmla="*/ 775467 w 781824"/>
                <a:gd name="connsiteY6" fmla="*/ 55299 h 1767403"/>
                <a:gd name="connsiteX7" fmla="*/ 781825 w 781824"/>
                <a:gd name="connsiteY7" fmla="*/ 0 h 1767403"/>
                <a:gd name="connsiteX8" fmla="*/ 557538 w 781824"/>
                <a:gd name="connsiteY8" fmla="*/ 116700 h 1767403"/>
                <a:gd name="connsiteX9" fmla="*/ 481250 w 781824"/>
                <a:gd name="connsiteY9" fmla="*/ 861646 h 1767403"/>
                <a:gd name="connsiteX10" fmla="*/ 481250 w 781824"/>
                <a:gd name="connsiteY10" fmla="*/ 861646 h 1767403"/>
                <a:gd name="connsiteX11" fmla="*/ 481250 w 781824"/>
                <a:gd name="connsiteY11" fmla="*/ 861646 h 1767403"/>
                <a:gd name="connsiteX12" fmla="*/ 481250 w 781824"/>
                <a:gd name="connsiteY12" fmla="*/ 861646 h 1767403"/>
                <a:gd name="connsiteX13" fmla="*/ 50859 w 781824"/>
                <a:gd name="connsiteY13" fmla="*/ 1095300 h 1767403"/>
                <a:gd name="connsiteX14" fmla="*/ 0 w 781824"/>
                <a:gd name="connsiteY14" fmla="*/ 1767404 h 1767403"/>
                <a:gd name="connsiteX15" fmla="*/ 391866 w 781824"/>
                <a:gd name="connsiteY15" fmla="*/ 1547225 h 1767403"/>
                <a:gd name="connsiteX16" fmla="*/ 625689 w 781824"/>
                <a:gd name="connsiteY16" fmla="*/ 1415906 h 176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824" h="1767403">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w="1268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4B2A92E5-2B2C-464C-93CE-FCCE2FDBCC27}"/>
                </a:ext>
              </a:extLst>
            </p:cNvPr>
            <p:cNvSpPr/>
            <p:nvPr/>
          </p:nvSpPr>
          <p:spPr>
            <a:xfrm>
              <a:off x="1459388" y="5744903"/>
              <a:ext cx="292691" cy="740623"/>
            </a:xfrm>
            <a:custGeom>
              <a:avLst/>
              <a:gdLst>
                <a:gd name="connsiteX0" fmla="*/ 61666 w 292691"/>
                <a:gd name="connsiteY0" fmla="*/ 129793 h 740623"/>
                <a:gd name="connsiteX1" fmla="*/ 0 w 292691"/>
                <a:gd name="connsiteY1" fmla="*/ 740624 h 740623"/>
                <a:gd name="connsiteX2" fmla="*/ 222125 w 292691"/>
                <a:gd name="connsiteY2" fmla="*/ 611974 h 740623"/>
                <a:gd name="connsiteX3" fmla="*/ 292692 w 292691"/>
                <a:gd name="connsiteY3" fmla="*/ 0 h 740623"/>
                <a:gd name="connsiteX4" fmla="*/ 61666 w 292691"/>
                <a:gd name="connsiteY4" fmla="*/ 129793 h 74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691" h="740623">
                  <a:moveTo>
                    <a:pt x="61666" y="129793"/>
                  </a:moveTo>
                  <a:lnTo>
                    <a:pt x="0" y="740624"/>
                  </a:lnTo>
                  <a:lnTo>
                    <a:pt x="222125" y="611974"/>
                  </a:lnTo>
                  <a:lnTo>
                    <a:pt x="292692" y="0"/>
                  </a:lnTo>
                  <a:lnTo>
                    <a:pt x="61666" y="129793"/>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15233DA-95B6-4B74-BE71-E66B7582B440}"/>
                </a:ext>
              </a:extLst>
            </p:cNvPr>
            <p:cNvSpPr/>
            <p:nvPr/>
          </p:nvSpPr>
          <p:spPr>
            <a:xfrm>
              <a:off x="1080492" y="5876603"/>
              <a:ext cx="437130" cy="828466"/>
            </a:xfrm>
            <a:custGeom>
              <a:avLst/>
              <a:gdLst>
                <a:gd name="connsiteX0" fmla="*/ 46154 w 437130"/>
                <a:gd name="connsiteY0" fmla="*/ 219543 h 828466"/>
                <a:gd name="connsiteX1" fmla="*/ 0 w 437130"/>
                <a:gd name="connsiteY1" fmla="*/ 828467 h 828466"/>
                <a:gd name="connsiteX2" fmla="*/ 375591 w 437130"/>
                <a:gd name="connsiteY2" fmla="*/ 610831 h 828466"/>
                <a:gd name="connsiteX3" fmla="*/ 437130 w 437130"/>
                <a:gd name="connsiteY3" fmla="*/ 0 h 828466"/>
                <a:gd name="connsiteX4" fmla="*/ 46154 w 437130"/>
                <a:gd name="connsiteY4" fmla="*/ 219543 h 82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130" h="828466">
                  <a:moveTo>
                    <a:pt x="46154" y="219543"/>
                  </a:moveTo>
                  <a:lnTo>
                    <a:pt x="0" y="828467"/>
                  </a:lnTo>
                  <a:lnTo>
                    <a:pt x="375591" y="610831"/>
                  </a:lnTo>
                  <a:lnTo>
                    <a:pt x="437130" y="0"/>
                  </a:lnTo>
                  <a:lnTo>
                    <a:pt x="46154" y="219543"/>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81BBC334-48AF-476D-B34E-216DE57FA04D}"/>
                </a:ext>
              </a:extLst>
            </p:cNvPr>
            <p:cNvSpPr/>
            <p:nvPr/>
          </p:nvSpPr>
          <p:spPr>
            <a:xfrm>
              <a:off x="854298" y="5107249"/>
              <a:ext cx="320409" cy="983938"/>
            </a:xfrm>
            <a:custGeom>
              <a:avLst/>
              <a:gdLst>
                <a:gd name="connsiteX0" fmla="*/ 320409 w 320409"/>
                <a:gd name="connsiteY0" fmla="*/ 312598 h 983938"/>
                <a:gd name="connsiteX1" fmla="*/ 37381 w 320409"/>
                <a:gd name="connsiteY1" fmla="*/ 0 h 983938"/>
                <a:gd name="connsiteX2" fmla="*/ 0 w 320409"/>
                <a:gd name="connsiteY2" fmla="*/ 665239 h 983938"/>
                <a:gd name="connsiteX3" fmla="*/ 5722 w 320409"/>
                <a:gd name="connsiteY3" fmla="*/ 669943 h 983938"/>
                <a:gd name="connsiteX4" fmla="*/ 4959 w 320409"/>
                <a:gd name="connsiteY4" fmla="*/ 679732 h 983938"/>
                <a:gd name="connsiteX5" fmla="*/ 269551 w 320409"/>
                <a:gd name="connsiteY5" fmla="*/ 983939 h 98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09" h="983938">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tx2"/>
            </a:solidFill>
            <a:ln w="1268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37841B9-40D9-4A71-8369-D6D239933AB2}"/>
                </a:ext>
              </a:extLst>
            </p:cNvPr>
            <p:cNvSpPr/>
            <p:nvPr/>
          </p:nvSpPr>
          <p:spPr>
            <a:xfrm>
              <a:off x="1172291" y="3810712"/>
              <a:ext cx="736433" cy="627229"/>
            </a:xfrm>
            <a:custGeom>
              <a:avLst/>
              <a:gdLst>
                <a:gd name="connsiteX0" fmla="*/ 555122 w 736433"/>
                <a:gd name="connsiteY0" fmla="*/ 330141 h 627229"/>
                <a:gd name="connsiteX1" fmla="*/ 223270 w 736433"/>
                <a:gd name="connsiteY1" fmla="*/ 1017 h 627229"/>
                <a:gd name="connsiteX2" fmla="*/ 223270 w 736433"/>
                <a:gd name="connsiteY2" fmla="*/ 1017 h 627229"/>
                <a:gd name="connsiteX3" fmla="*/ 223270 w 736433"/>
                <a:gd name="connsiteY3" fmla="*/ 1017 h 627229"/>
                <a:gd name="connsiteX4" fmla="*/ 223270 w 736433"/>
                <a:gd name="connsiteY4" fmla="*/ 1017 h 627229"/>
                <a:gd name="connsiteX5" fmla="*/ 223270 w 736433"/>
                <a:gd name="connsiteY5" fmla="*/ 0 h 627229"/>
                <a:gd name="connsiteX6" fmla="*/ 0 w 736433"/>
                <a:gd name="connsiteY6" fmla="*/ 109708 h 627229"/>
                <a:gd name="connsiteX7" fmla="*/ 511002 w 736433"/>
                <a:gd name="connsiteY7" fmla="*/ 627230 h 627229"/>
                <a:gd name="connsiteX8" fmla="*/ 736433 w 736433"/>
                <a:gd name="connsiteY8" fmla="*/ 509894 h 627229"/>
                <a:gd name="connsiteX9" fmla="*/ 622001 w 736433"/>
                <a:gd name="connsiteY9" fmla="*/ 396881 h 6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433" h="627229">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w="1268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3E501A85-A438-4DC5-9ACA-38608E03E0E8}"/>
                </a:ext>
              </a:extLst>
            </p:cNvPr>
            <p:cNvSpPr/>
            <p:nvPr/>
          </p:nvSpPr>
          <p:spPr>
            <a:xfrm>
              <a:off x="1171656" y="3789101"/>
              <a:ext cx="222633" cy="129285"/>
            </a:xfrm>
            <a:custGeom>
              <a:avLst/>
              <a:gdLst>
                <a:gd name="connsiteX0" fmla="*/ 221235 w 222633"/>
                <a:gd name="connsiteY0" fmla="*/ 17162 h 129285"/>
                <a:gd name="connsiteX1" fmla="*/ 221235 w 222633"/>
                <a:gd name="connsiteY1" fmla="*/ 16018 h 129285"/>
                <a:gd name="connsiteX2" fmla="*/ 221235 w 222633"/>
                <a:gd name="connsiteY2" fmla="*/ 16018 h 129285"/>
                <a:gd name="connsiteX3" fmla="*/ 221235 w 222633"/>
                <a:gd name="connsiteY3" fmla="*/ 16018 h 129285"/>
                <a:gd name="connsiteX4" fmla="*/ 222634 w 222633"/>
                <a:gd name="connsiteY4" fmla="*/ 0 h 129285"/>
                <a:gd name="connsiteX5" fmla="*/ 1271 w 222633"/>
                <a:gd name="connsiteY5" fmla="*/ 109708 h 129285"/>
                <a:gd name="connsiteX6" fmla="*/ 0 w 222633"/>
                <a:gd name="connsiteY6" fmla="*/ 129285 h 129285"/>
                <a:gd name="connsiteX7" fmla="*/ 221362 w 222633"/>
                <a:gd name="connsiteY7" fmla="*/ 17925 h 129285"/>
                <a:gd name="connsiteX8" fmla="*/ 221362 w 222633"/>
                <a:gd name="connsiteY8" fmla="*/ 17162 h 129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633" h="129285">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w="1268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125EB7BD-CAA2-4FC3-A959-61F855051A7D}"/>
                </a:ext>
              </a:extLst>
            </p:cNvPr>
            <p:cNvSpPr/>
            <p:nvPr/>
          </p:nvSpPr>
          <p:spPr>
            <a:xfrm>
              <a:off x="1341142" y="3211578"/>
              <a:ext cx="232551" cy="576888"/>
            </a:xfrm>
            <a:custGeom>
              <a:avLst/>
              <a:gdLst>
                <a:gd name="connsiteX0" fmla="*/ 3942 w 232551"/>
                <a:gd name="connsiteY0" fmla="*/ 276749 h 576888"/>
                <a:gd name="connsiteX1" fmla="*/ 85188 w 232551"/>
                <a:gd name="connsiteY1" fmla="*/ 356074 h 576888"/>
                <a:gd name="connsiteX2" fmla="*/ 85188 w 232551"/>
                <a:gd name="connsiteY2" fmla="*/ 356074 h 576888"/>
                <a:gd name="connsiteX3" fmla="*/ 86205 w 232551"/>
                <a:gd name="connsiteY3" fmla="*/ 357599 h 576888"/>
                <a:gd name="connsiteX4" fmla="*/ 87095 w 232551"/>
                <a:gd name="connsiteY4" fmla="*/ 359125 h 576888"/>
                <a:gd name="connsiteX5" fmla="*/ 87095 w 232551"/>
                <a:gd name="connsiteY5" fmla="*/ 360650 h 576888"/>
                <a:gd name="connsiteX6" fmla="*/ 87095 w 232551"/>
                <a:gd name="connsiteY6" fmla="*/ 362684 h 576888"/>
                <a:gd name="connsiteX7" fmla="*/ 87095 w 232551"/>
                <a:gd name="connsiteY7" fmla="*/ 362684 h 576888"/>
                <a:gd name="connsiteX8" fmla="*/ 70185 w 232551"/>
                <a:gd name="connsiteY8" fmla="*/ 569642 h 576888"/>
                <a:gd name="connsiteX9" fmla="*/ 70185 w 232551"/>
                <a:gd name="connsiteY9" fmla="*/ 576888 h 576888"/>
                <a:gd name="connsiteX10" fmla="*/ 201400 w 232551"/>
                <a:gd name="connsiteY10" fmla="*/ 511674 h 576888"/>
                <a:gd name="connsiteX11" fmla="*/ 204579 w 232551"/>
                <a:gd name="connsiteY11" fmla="*/ 510148 h 576888"/>
                <a:gd name="connsiteX12" fmla="*/ 232551 w 232551"/>
                <a:gd name="connsiteY12" fmla="*/ 198567 h 576888"/>
                <a:gd name="connsiteX13" fmla="*/ 25175 w 232551"/>
                <a:gd name="connsiteY13" fmla="*/ 0 h 576888"/>
                <a:gd name="connsiteX14" fmla="*/ 23522 w 232551"/>
                <a:gd name="connsiteY14" fmla="*/ 1144 h 576888"/>
                <a:gd name="connsiteX15" fmla="*/ 20725 w 232551"/>
                <a:gd name="connsiteY15" fmla="*/ 2542 h 576888"/>
                <a:gd name="connsiteX16" fmla="*/ 0 w 232551"/>
                <a:gd name="connsiteY16" fmla="*/ 272172 h 57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551" h="576888">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53C3C4E7-3439-463C-930E-24273F0E0AE1}"/>
                </a:ext>
              </a:extLst>
            </p:cNvPr>
            <p:cNvSpPr/>
            <p:nvPr/>
          </p:nvSpPr>
          <p:spPr>
            <a:xfrm>
              <a:off x="1012850" y="3216027"/>
              <a:ext cx="345965" cy="308148"/>
            </a:xfrm>
            <a:custGeom>
              <a:avLst/>
              <a:gdLst>
                <a:gd name="connsiteX0" fmla="*/ 288750 w 345965"/>
                <a:gd name="connsiteY0" fmla="*/ 237722 h 308148"/>
                <a:gd name="connsiteX1" fmla="*/ 288750 w 345965"/>
                <a:gd name="connsiteY1" fmla="*/ 237722 h 308148"/>
                <a:gd name="connsiteX2" fmla="*/ 292056 w 345965"/>
                <a:gd name="connsiteY2" fmla="*/ 236832 h 308148"/>
                <a:gd name="connsiteX3" fmla="*/ 293327 w 345965"/>
                <a:gd name="connsiteY3" fmla="*/ 236832 h 308148"/>
                <a:gd name="connsiteX4" fmla="*/ 295489 w 345965"/>
                <a:gd name="connsiteY4" fmla="*/ 236832 h 308148"/>
                <a:gd name="connsiteX5" fmla="*/ 298413 w 345965"/>
                <a:gd name="connsiteY5" fmla="*/ 238739 h 308148"/>
                <a:gd name="connsiteX6" fmla="*/ 298413 w 345965"/>
                <a:gd name="connsiteY6" fmla="*/ 238739 h 308148"/>
                <a:gd name="connsiteX7" fmla="*/ 325622 w 345965"/>
                <a:gd name="connsiteY7" fmla="*/ 265308 h 308148"/>
                <a:gd name="connsiteX8" fmla="*/ 345966 w 345965"/>
                <a:gd name="connsiteY8" fmla="*/ 0 h 308148"/>
                <a:gd name="connsiteX9" fmla="*/ 99937 w 345965"/>
                <a:gd name="connsiteY9" fmla="*/ 117590 h 308148"/>
                <a:gd name="connsiteX10" fmla="*/ 0 w 345965"/>
                <a:gd name="connsiteY10" fmla="*/ 165388 h 308148"/>
                <a:gd name="connsiteX11" fmla="*/ 144184 w 345965"/>
                <a:gd name="connsiteY11" fmla="*/ 308148 h 30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965" h="308148">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w="1268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7DDB9D90-F07F-49CB-941C-7189AE3197E7}"/>
                </a:ext>
              </a:extLst>
            </p:cNvPr>
            <p:cNvSpPr/>
            <p:nvPr/>
          </p:nvSpPr>
          <p:spPr>
            <a:xfrm>
              <a:off x="1368606" y="3186153"/>
              <a:ext cx="248571" cy="222339"/>
            </a:xfrm>
            <a:custGeom>
              <a:avLst/>
              <a:gdLst>
                <a:gd name="connsiteX0" fmla="*/ 248572 w 248571"/>
                <a:gd name="connsiteY0" fmla="*/ 202254 h 222339"/>
                <a:gd name="connsiteX1" fmla="*/ 36491 w 248571"/>
                <a:gd name="connsiteY1" fmla="*/ 0 h 222339"/>
                <a:gd name="connsiteX2" fmla="*/ 1144 w 248571"/>
                <a:gd name="connsiteY2" fmla="*/ 16908 h 222339"/>
                <a:gd name="connsiteX3" fmla="*/ 0 w 248571"/>
                <a:gd name="connsiteY3" fmla="*/ 23899 h 222339"/>
                <a:gd name="connsiteX4" fmla="*/ 207249 w 248571"/>
                <a:gd name="connsiteY4" fmla="*/ 222340 h 222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71" h="222339">
                  <a:moveTo>
                    <a:pt x="248572" y="202254"/>
                  </a:moveTo>
                  <a:lnTo>
                    <a:pt x="36491" y="0"/>
                  </a:lnTo>
                  <a:lnTo>
                    <a:pt x="1144" y="16908"/>
                  </a:lnTo>
                  <a:cubicBezTo>
                    <a:pt x="1691" y="19297"/>
                    <a:pt x="1284" y="21802"/>
                    <a:pt x="0" y="23899"/>
                  </a:cubicBezTo>
                  <a:lnTo>
                    <a:pt x="207249" y="222340"/>
                  </a:lnTo>
                  <a:close/>
                </a:path>
              </a:pathLst>
            </a:custGeom>
            <a:solidFill>
              <a:srgbClr val="0A4054"/>
            </a:solidFill>
            <a:ln w="1268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0923636-D9E8-4C1F-8B67-0254864256A0}"/>
                </a:ext>
              </a:extLst>
            </p:cNvPr>
            <p:cNvSpPr/>
            <p:nvPr/>
          </p:nvSpPr>
          <p:spPr>
            <a:xfrm>
              <a:off x="1407004" y="2962288"/>
              <a:ext cx="233186" cy="423831"/>
            </a:xfrm>
            <a:custGeom>
              <a:avLst/>
              <a:gdLst>
                <a:gd name="connsiteX0" fmla="*/ 22251 w 233186"/>
                <a:gd name="connsiteY0" fmla="*/ 0 h 423831"/>
                <a:gd name="connsiteX1" fmla="*/ 20343 w 233186"/>
                <a:gd name="connsiteY1" fmla="*/ 890 h 423831"/>
                <a:gd name="connsiteX2" fmla="*/ 20343 w 233186"/>
                <a:gd name="connsiteY2" fmla="*/ 890 h 423831"/>
                <a:gd name="connsiteX3" fmla="*/ 19199 w 233186"/>
                <a:gd name="connsiteY3" fmla="*/ 890 h 423831"/>
                <a:gd name="connsiteX4" fmla="*/ 17546 w 233186"/>
                <a:gd name="connsiteY4" fmla="*/ 890 h 423831"/>
                <a:gd name="connsiteX5" fmla="*/ 0 w 233186"/>
                <a:gd name="connsiteY5" fmla="*/ 221831 h 423831"/>
                <a:gd name="connsiteX6" fmla="*/ 211699 w 233186"/>
                <a:gd name="connsiteY6" fmla="*/ 423831 h 423831"/>
                <a:gd name="connsiteX7" fmla="*/ 233187 w 233186"/>
                <a:gd name="connsiteY7" fmla="*/ 197423 h 42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86" h="423831">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w="1268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1F67CBE1-9B65-4467-9943-F241A3520E1B}"/>
                </a:ext>
              </a:extLst>
            </p:cNvPr>
            <p:cNvSpPr/>
            <p:nvPr/>
          </p:nvSpPr>
          <p:spPr>
            <a:xfrm>
              <a:off x="1432306" y="2876098"/>
              <a:ext cx="390085" cy="281070"/>
            </a:xfrm>
            <a:custGeom>
              <a:avLst/>
              <a:gdLst>
                <a:gd name="connsiteX0" fmla="*/ 390086 w 390085"/>
                <a:gd name="connsiteY0" fmla="*/ 194118 h 281070"/>
                <a:gd name="connsiteX1" fmla="*/ 332234 w 390085"/>
                <a:gd name="connsiteY1" fmla="*/ 140726 h 281070"/>
                <a:gd name="connsiteX2" fmla="*/ 179785 w 390085"/>
                <a:gd name="connsiteY2" fmla="*/ 0 h 281070"/>
                <a:gd name="connsiteX3" fmla="*/ 8646 w 390085"/>
                <a:gd name="connsiteY3" fmla="*/ 80724 h 281070"/>
                <a:gd name="connsiteX4" fmla="*/ 0 w 390085"/>
                <a:gd name="connsiteY4" fmla="*/ 84664 h 281070"/>
                <a:gd name="connsiteX5" fmla="*/ 209156 w 390085"/>
                <a:gd name="connsiteY5" fmla="*/ 281071 h 281070"/>
                <a:gd name="connsiteX6" fmla="*/ 390086 w 390085"/>
                <a:gd name="connsiteY6" fmla="*/ 194118 h 2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85" h="28107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w="1268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52444679-4279-49DA-8A99-06E9785EA0EE}"/>
                </a:ext>
              </a:extLst>
            </p:cNvPr>
            <p:cNvSpPr/>
            <p:nvPr/>
          </p:nvSpPr>
          <p:spPr>
            <a:xfrm>
              <a:off x="1363520" y="2960381"/>
              <a:ext cx="57724" cy="240137"/>
            </a:xfrm>
            <a:custGeom>
              <a:avLst/>
              <a:gdLst>
                <a:gd name="connsiteX0" fmla="*/ 57725 w 57724"/>
                <a:gd name="connsiteY0" fmla="*/ 3305 h 240137"/>
                <a:gd name="connsiteX1" fmla="*/ 57725 w 57724"/>
                <a:gd name="connsiteY1" fmla="*/ 3305 h 240137"/>
                <a:gd name="connsiteX2" fmla="*/ 55817 w 57724"/>
                <a:gd name="connsiteY2" fmla="*/ 2288 h 240137"/>
                <a:gd name="connsiteX3" fmla="*/ 54800 w 57724"/>
                <a:gd name="connsiteY3" fmla="*/ 1653 h 240137"/>
                <a:gd name="connsiteX4" fmla="*/ 53147 w 57724"/>
                <a:gd name="connsiteY4" fmla="*/ 0 h 240137"/>
                <a:gd name="connsiteX5" fmla="*/ 17546 w 57724"/>
                <a:gd name="connsiteY5" fmla="*/ 16780 h 240137"/>
                <a:gd name="connsiteX6" fmla="*/ 0 w 57724"/>
                <a:gd name="connsiteY6" fmla="*/ 236451 h 240137"/>
                <a:gd name="connsiteX7" fmla="*/ 4832 w 57724"/>
                <a:gd name="connsiteY7" fmla="*/ 240137 h 240137"/>
                <a:gd name="connsiteX8" fmla="*/ 40433 w 57724"/>
                <a:gd name="connsiteY8" fmla="*/ 223102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24" h="240137">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w="1268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E68073AD-7291-4212-BB67-2026FC052BE7}"/>
                </a:ext>
              </a:extLst>
            </p:cNvPr>
            <p:cNvSpPr/>
            <p:nvPr/>
          </p:nvSpPr>
          <p:spPr>
            <a:xfrm>
              <a:off x="1153855" y="2745796"/>
              <a:ext cx="259633" cy="228060"/>
            </a:xfrm>
            <a:custGeom>
              <a:avLst/>
              <a:gdLst>
                <a:gd name="connsiteX0" fmla="*/ 199747 w 259633"/>
                <a:gd name="connsiteY0" fmla="*/ 155727 h 228060"/>
                <a:gd name="connsiteX1" fmla="*/ 125748 w 259633"/>
                <a:gd name="connsiteY1" fmla="*/ 86317 h 228060"/>
                <a:gd name="connsiteX2" fmla="*/ 33821 w 259633"/>
                <a:gd name="connsiteY2" fmla="*/ 0 h 228060"/>
                <a:gd name="connsiteX3" fmla="*/ 0 w 259633"/>
                <a:gd name="connsiteY3" fmla="*/ 15636 h 228060"/>
                <a:gd name="connsiteX4" fmla="*/ 225304 w 259633"/>
                <a:gd name="connsiteY4" fmla="*/ 228060 h 228060"/>
                <a:gd name="connsiteX5" fmla="*/ 259633 w 259633"/>
                <a:gd name="connsiteY5" fmla="*/ 211916 h 228060"/>
                <a:gd name="connsiteX6" fmla="*/ 199747 w 259633"/>
                <a:gd name="connsiteY6" fmla="*/ 155727 h 22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3" h="22806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w="1268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524F8CF9-87D0-4324-9BE1-7729FE8FAC00}"/>
                </a:ext>
              </a:extLst>
            </p:cNvPr>
            <p:cNvSpPr/>
            <p:nvPr/>
          </p:nvSpPr>
          <p:spPr>
            <a:xfrm>
              <a:off x="708079" y="2277598"/>
              <a:ext cx="576101" cy="703122"/>
            </a:xfrm>
            <a:custGeom>
              <a:avLst/>
              <a:gdLst>
                <a:gd name="connsiteX0" fmla="*/ 428484 w 576101"/>
                <a:gd name="connsiteY0" fmla="*/ 475825 h 703122"/>
                <a:gd name="connsiteX1" fmla="*/ 428484 w 576101"/>
                <a:gd name="connsiteY1" fmla="*/ 473918 h 703122"/>
                <a:gd name="connsiteX2" fmla="*/ 429374 w 576101"/>
                <a:gd name="connsiteY2" fmla="*/ 472520 h 703122"/>
                <a:gd name="connsiteX3" fmla="*/ 430391 w 576101"/>
                <a:gd name="connsiteY3" fmla="*/ 471121 h 703122"/>
                <a:gd name="connsiteX4" fmla="*/ 431917 w 576101"/>
                <a:gd name="connsiteY4" fmla="*/ 469977 h 703122"/>
                <a:gd name="connsiteX5" fmla="*/ 432934 w 576101"/>
                <a:gd name="connsiteY5" fmla="*/ 469214 h 703122"/>
                <a:gd name="connsiteX6" fmla="*/ 477690 w 576101"/>
                <a:gd name="connsiteY6" fmla="*/ 448874 h 703122"/>
                <a:gd name="connsiteX7" fmla="*/ 478961 w 576101"/>
                <a:gd name="connsiteY7" fmla="*/ 448874 h 703122"/>
                <a:gd name="connsiteX8" fmla="*/ 480869 w 576101"/>
                <a:gd name="connsiteY8" fmla="*/ 448874 h 703122"/>
                <a:gd name="connsiteX9" fmla="*/ 482521 w 576101"/>
                <a:gd name="connsiteY9" fmla="*/ 448874 h 703122"/>
                <a:gd name="connsiteX10" fmla="*/ 484302 w 576101"/>
                <a:gd name="connsiteY10" fmla="*/ 448874 h 703122"/>
                <a:gd name="connsiteX11" fmla="*/ 485827 w 576101"/>
                <a:gd name="connsiteY11" fmla="*/ 449764 h 703122"/>
                <a:gd name="connsiteX12" fmla="*/ 487099 w 576101"/>
                <a:gd name="connsiteY12" fmla="*/ 450527 h 703122"/>
                <a:gd name="connsiteX13" fmla="*/ 576101 w 576101"/>
                <a:gd name="connsiteY13" fmla="*/ 534683 h 703122"/>
                <a:gd name="connsiteX14" fmla="*/ 576101 w 576101"/>
                <a:gd name="connsiteY14" fmla="*/ 530488 h 703122"/>
                <a:gd name="connsiteX15" fmla="*/ 11570 w 576101"/>
                <a:gd name="connsiteY15" fmla="*/ 0 h 703122"/>
                <a:gd name="connsiteX16" fmla="*/ 2034 w 576101"/>
                <a:gd name="connsiteY16" fmla="*/ 250815 h 703122"/>
                <a:gd name="connsiteX17" fmla="*/ 0 w 576101"/>
                <a:gd name="connsiteY17" fmla="*/ 305987 h 703122"/>
                <a:gd name="connsiteX18" fmla="*/ 80230 w 576101"/>
                <a:gd name="connsiteY18" fmla="*/ 383151 h 703122"/>
                <a:gd name="connsiteX19" fmla="*/ 413862 w 576101"/>
                <a:gd name="connsiteY19" fmla="*/ 703122 h 703122"/>
                <a:gd name="connsiteX20" fmla="*/ 428103 w 576101"/>
                <a:gd name="connsiteY20" fmla="*/ 477477 h 703122"/>
                <a:gd name="connsiteX21" fmla="*/ 428484 w 576101"/>
                <a:gd name="connsiteY21" fmla="*/ 475825 h 70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6101" h="703122">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94E56091-288B-4D51-8CDD-906DC7C2A86D}"/>
                </a:ext>
              </a:extLst>
            </p:cNvPr>
            <p:cNvSpPr/>
            <p:nvPr/>
          </p:nvSpPr>
          <p:spPr>
            <a:xfrm>
              <a:off x="1139360" y="2765245"/>
              <a:ext cx="237891" cy="432475"/>
            </a:xfrm>
            <a:custGeom>
              <a:avLst/>
              <a:gdLst>
                <a:gd name="connsiteX0" fmla="*/ 218311 w 237891"/>
                <a:gd name="connsiteY0" fmla="*/ 431586 h 432475"/>
                <a:gd name="connsiteX1" fmla="*/ 221108 w 237891"/>
                <a:gd name="connsiteY1" fmla="*/ 431586 h 432475"/>
                <a:gd name="connsiteX2" fmla="*/ 237891 w 237891"/>
                <a:gd name="connsiteY2" fmla="*/ 211916 h 432475"/>
                <a:gd name="connsiteX3" fmla="*/ 13859 w 237891"/>
                <a:gd name="connsiteY3" fmla="*/ 0 h 432475"/>
                <a:gd name="connsiteX4" fmla="*/ 0 w 237891"/>
                <a:gd name="connsiteY4" fmla="*/ 219797 h 432475"/>
                <a:gd name="connsiteX5" fmla="*/ 0 w 237891"/>
                <a:gd name="connsiteY5" fmla="*/ 225009 h 432475"/>
                <a:gd name="connsiteX6" fmla="*/ 216149 w 237891"/>
                <a:gd name="connsiteY6" fmla="*/ 432476 h 4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91" h="432475">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02F21E0-08D9-4A2F-AC9B-387974CED09B}"/>
                </a:ext>
              </a:extLst>
            </p:cNvPr>
            <p:cNvSpPr/>
            <p:nvPr/>
          </p:nvSpPr>
          <p:spPr>
            <a:xfrm>
              <a:off x="1118890" y="2994450"/>
              <a:ext cx="233695" cy="316538"/>
            </a:xfrm>
            <a:custGeom>
              <a:avLst/>
              <a:gdLst>
                <a:gd name="connsiteX0" fmla="*/ 19835 w 233695"/>
                <a:gd name="connsiteY0" fmla="*/ 0 h 316538"/>
                <a:gd name="connsiteX1" fmla="*/ 19453 w 233695"/>
                <a:gd name="connsiteY1" fmla="*/ 6356 h 316538"/>
                <a:gd name="connsiteX2" fmla="*/ 0 w 233695"/>
                <a:gd name="connsiteY2" fmla="*/ 316538 h 316538"/>
                <a:gd name="connsiteX3" fmla="*/ 233695 w 233695"/>
                <a:gd name="connsiteY3" fmla="*/ 204797 h 316538"/>
                <a:gd name="connsiteX4" fmla="*/ 19835 w 233695"/>
                <a:gd name="connsiteY4" fmla="*/ 0 h 316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695" h="316538">
                  <a:moveTo>
                    <a:pt x="19835" y="0"/>
                  </a:moveTo>
                  <a:lnTo>
                    <a:pt x="19453" y="6356"/>
                  </a:lnTo>
                  <a:lnTo>
                    <a:pt x="0" y="316538"/>
                  </a:lnTo>
                  <a:lnTo>
                    <a:pt x="233695" y="204797"/>
                  </a:lnTo>
                  <a:lnTo>
                    <a:pt x="19835" y="0"/>
                  </a:lnTo>
                  <a:close/>
                </a:path>
              </a:pathLst>
            </a:custGeom>
            <a:solidFill>
              <a:schemeClr val="accent5"/>
            </a:solidFill>
            <a:ln w="1268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77161210-83B2-412C-815A-A394F98B3528}"/>
                </a:ext>
              </a:extLst>
            </p:cNvPr>
            <p:cNvSpPr/>
            <p:nvPr/>
          </p:nvSpPr>
          <p:spPr>
            <a:xfrm>
              <a:off x="1172927" y="3581000"/>
              <a:ext cx="238018" cy="312851"/>
            </a:xfrm>
            <a:custGeom>
              <a:avLst/>
              <a:gdLst>
                <a:gd name="connsiteX0" fmla="*/ 238019 w 238018"/>
                <a:gd name="connsiteY0" fmla="*/ 0 h 312851"/>
                <a:gd name="connsiteX1" fmla="*/ 13986 w 238018"/>
                <a:gd name="connsiteY1" fmla="*/ 109708 h 312851"/>
                <a:gd name="connsiteX2" fmla="*/ 1780 w 238018"/>
                <a:gd name="connsiteY2" fmla="*/ 287046 h 312851"/>
                <a:gd name="connsiteX3" fmla="*/ 0 w 238018"/>
                <a:gd name="connsiteY3" fmla="*/ 312852 h 312851"/>
                <a:gd name="connsiteX4" fmla="*/ 221362 w 238018"/>
                <a:gd name="connsiteY4" fmla="*/ 203144 h 312851"/>
                <a:gd name="connsiteX5" fmla="*/ 221617 w 238018"/>
                <a:gd name="connsiteY5" fmla="*/ 199584 h 312851"/>
                <a:gd name="connsiteX6" fmla="*/ 238019 w 238018"/>
                <a:gd name="connsiteY6" fmla="*/ 0 h 31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018" h="312851">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w="1268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7D430243-5C13-4CED-9EC2-E792460B0B38}"/>
                </a:ext>
              </a:extLst>
            </p:cNvPr>
            <p:cNvSpPr/>
            <p:nvPr/>
          </p:nvSpPr>
          <p:spPr>
            <a:xfrm>
              <a:off x="1079729" y="3473199"/>
              <a:ext cx="330708" cy="214457"/>
            </a:xfrm>
            <a:custGeom>
              <a:avLst/>
              <a:gdLst>
                <a:gd name="connsiteX0" fmla="*/ 330708 w 330708"/>
                <a:gd name="connsiteY0" fmla="*/ 104369 h 214457"/>
                <a:gd name="connsiteX1" fmla="*/ 253276 w 330708"/>
                <a:gd name="connsiteY1" fmla="*/ 28730 h 214457"/>
                <a:gd name="connsiteX2" fmla="*/ 223905 w 330708"/>
                <a:gd name="connsiteY2" fmla="*/ 0 h 214457"/>
                <a:gd name="connsiteX3" fmla="*/ 78704 w 330708"/>
                <a:gd name="connsiteY3" fmla="*/ 70427 h 214457"/>
                <a:gd name="connsiteX4" fmla="*/ 61793 w 330708"/>
                <a:gd name="connsiteY4" fmla="*/ 78562 h 214457"/>
                <a:gd name="connsiteX5" fmla="*/ 0 w 330708"/>
                <a:gd name="connsiteY5" fmla="*/ 108564 h 214457"/>
                <a:gd name="connsiteX6" fmla="*/ 0 w 330708"/>
                <a:gd name="connsiteY6" fmla="*/ 108691 h 214457"/>
                <a:gd name="connsiteX7" fmla="*/ 106040 w 330708"/>
                <a:gd name="connsiteY7" fmla="*/ 214458 h 214457"/>
                <a:gd name="connsiteX8" fmla="*/ 330708 w 330708"/>
                <a:gd name="connsiteY8" fmla="*/ 104369 h 21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8" h="214457">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w="1268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FFBD86E-C9F6-47CE-9B4F-65EBED0A8A97}"/>
                </a:ext>
              </a:extLst>
            </p:cNvPr>
            <p:cNvSpPr/>
            <p:nvPr/>
          </p:nvSpPr>
          <p:spPr>
            <a:xfrm>
              <a:off x="1068285" y="3586084"/>
              <a:ext cx="115576" cy="278274"/>
            </a:xfrm>
            <a:custGeom>
              <a:avLst/>
              <a:gdLst>
                <a:gd name="connsiteX0" fmla="*/ 115576 w 115576"/>
                <a:gd name="connsiteY0" fmla="*/ 104242 h 278274"/>
                <a:gd name="connsiteX1" fmla="*/ 11189 w 115576"/>
                <a:gd name="connsiteY1" fmla="*/ 0 h 278274"/>
                <a:gd name="connsiteX2" fmla="*/ 763 w 115576"/>
                <a:gd name="connsiteY2" fmla="*/ 168439 h 278274"/>
                <a:gd name="connsiteX3" fmla="*/ 763 w 115576"/>
                <a:gd name="connsiteY3" fmla="*/ 169583 h 278274"/>
                <a:gd name="connsiteX4" fmla="*/ 763 w 115576"/>
                <a:gd name="connsiteY4" fmla="*/ 171490 h 278274"/>
                <a:gd name="connsiteX5" fmla="*/ 0 w 115576"/>
                <a:gd name="connsiteY5" fmla="*/ 172889 h 278274"/>
                <a:gd name="connsiteX6" fmla="*/ 104260 w 115576"/>
                <a:gd name="connsiteY6" fmla="*/ 278274 h 27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76" h="278274">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A49AC3D9-50B9-4FA0-A042-880DE90B3510}"/>
                </a:ext>
              </a:extLst>
            </p:cNvPr>
            <p:cNvSpPr/>
            <p:nvPr/>
          </p:nvSpPr>
          <p:spPr>
            <a:xfrm>
              <a:off x="1160212" y="3889148"/>
              <a:ext cx="9408" cy="27204"/>
            </a:xfrm>
            <a:custGeom>
              <a:avLst/>
              <a:gdLst>
                <a:gd name="connsiteX0" fmla="*/ 381 w 9408"/>
                <a:gd name="connsiteY0" fmla="*/ 13475 h 27204"/>
                <a:gd name="connsiteX1" fmla="*/ 0 w 9408"/>
                <a:gd name="connsiteY1" fmla="*/ 19069 h 27204"/>
                <a:gd name="connsiteX2" fmla="*/ 8010 w 9408"/>
                <a:gd name="connsiteY2" fmla="*/ 27205 h 27204"/>
                <a:gd name="connsiteX3" fmla="*/ 9409 w 9408"/>
                <a:gd name="connsiteY3" fmla="*/ 8136 h 27204"/>
                <a:gd name="connsiteX4" fmla="*/ 1399 w 9408"/>
                <a:gd name="connsiteY4" fmla="*/ 0 h 27204"/>
                <a:gd name="connsiteX5" fmla="*/ 381 w 9408"/>
                <a:gd name="connsiteY5" fmla="*/ 13475 h 2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08" h="27204">
                  <a:moveTo>
                    <a:pt x="381" y="13475"/>
                  </a:moveTo>
                  <a:lnTo>
                    <a:pt x="0" y="19069"/>
                  </a:lnTo>
                  <a:lnTo>
                    <a:pt x="8010" y="27205"/>
                  </a:lnTo>
                  <a:lnTo>
                    <a:pt x="9409" y="8136"/>
                  </a:lnTo>
                  <a:lnTo>
                    <a:pt x="1399" y="0"/>
                  </a:lnTo>
                  <a:lnTo>
                    <a:pt x="381" y="13475"/>
                  </a:lnTo>
                  <a:close/>
                </a:path>
              </a:pathLst>
            </a:custGeom>
            <a:solidFill>
              <a:srgbClr val="F9C996"/>
            </a:solidFill>
            <a:ln w="1268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DFC7AA9B-1528-4FD5-9744-E445903EE0A0}"/>
                </a:ext>
              </a:extLst>
            </p:cNvPr>
            <p:cNvSpPr/>
            <p:nvPr/>
          </p:nvSpPr>
          <p:spPr>
            <a:xfrm>
              <a:off x="1159068" y="3912539"/>
              <a:ext cx="8900" cy="21611"/>
            </a:xfrm>
            <a:custGeom>
              <a:avLst/>
              <a:gdLst>
                <a:gd name="connsiteX0" fmla="*/ 0 w 8900"/>
                <a:gd name="connsiteY0" fmla="*/ 13475 h 21611"/>
                <a:gd name="connsiteX1" fmla="*/ 8010 w 8900"/>
                <a:gd name="connsiteY1" fmla="*/ 21611 h 21611"/>
                <a:gd name="connsiteX2" fmla="*/ 8900 w 8900"/>
                <a:gd name="connsiteY2" fmla="*/ 8136 h 21611"/>
                <a:gd name="connsiteX3" fmla="*/ 890 w 8900"/>
                <a:gd name="connsiteY3" fmla="*/ 0 h 21611"/>
                <a:gd name="connsiteX4" fmla="*/ 0 w 8900"/>
                <a:gd name="connsiteY4" fmla="*/ 13475 h 21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21611">
                  <a:moveTo>
                    <a:pt x="0" y="13475"/>
                  </a:moveTo>
                  <a:lnTo>
                    <a:pt x="8010" y="21611"/>
                  </a:lnTo>
                  <a:lnTo>
                    <a:pt x="8900" y="8136"/>
                  </a:lnTo>
                  <a:lnTo>
                    <a:pt x="890" y="0"/>
                  </a:lnTo>
                  <a:lnTo>
                    <a:pt x="0" y="13475"/>
                  </a:lnTo>
                  <a:close/>
                </a:path>
              </a:pathLst>
            </a:custGeom>
            <a:solidFill>
              <a:srgbClr val="F1F2F2"/>
            </a:solidFill>
            <a:ln w="1268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E2AA2C53-5C39-43A1-B028-068C30D967CE}"/>
                </a:ext>
              </a:extLst>
            </p:cNvPr>
            <p:cNvSpPr/>
            <p:nvPr/>
          </p:nvSpPr>
          <p:spPr>
            <a:xfrm>
              <a:off x="1061420" y="3761388"/>
              <a:ext cx="109854" cy="131573"/>
            </a:xfrm>
            <a:custGeom>
              <a:avLst/>
              <a:gdLst>
                <a:gd name="connsiteX0" fmla="*/ 98411 w 109854"/>
                <a:gd name="connsiteY0" fmla="*/ 109962 h 131573"/>
                <a:gd name="connsiteX1" fmla="*/ 99429 w 109854"/>
                <a:gd name="connsiteY1" fmla="*/ 111488 h 131573"/>
                <a:gd name="connsiteX2" fmla="*/ 100192 w 109854"/>
                <a:gd name="connsiteY2" fmla="*/ 113013 h 131573"/>
                <a:gd name="connsiteX3" fmla="*/ 100192 w 109854"/>
                <a:gd name="connsiteY3" fmla="*/ 114539 h 131573"/>
                <a:gd name="connsiteX4" fmla="*/ 100192 w 109854"/>
                <a:gd name="connsiteY4" fmla="*/ 116572 h 131573"/>
                <a:gd name="connsiteX5" fmla="*/ 100192 w 109854"/>
                <a:gd name="connsiteY5" fmla="*/ 117844 h 131573"/>
                <a:gd name="connsiteX6" fmla="*/ 100192 w 109854"/>
                <a:gd name="connsiteY6" fmla="*/ 123437 h 131573"/>
                <a:gd name="connsiteX7" fmla="*/ 108202 w 109854"/>
                <a:gd name="connsiteY7" fmla="*/ 131573 h 131573"/>
                <a:gd name="connsiteX8" fmla="*/ 109855 w 109854"/>
                <a:gd name="connsiteY8" fmla="*/ 107165 h 131573"/>
                <a:gd name="connsiteX9" fmla="*/ 3687 w 109854"/>
                <a:gd name="connsiteY9" fmla="*/ 0 h 131573"/>
                <a:gd name="connsiteX10" fmla="*/ 3687 w 109854"/>
                <a:gd name="connsiteY10" fmla="*/ 0 h 131573"/>
                <a:gd name="connsiteX11" fmla="*/ 2797 w 109854"/>
                <a:gd name="connsiteY11" fmla="*/ 763 h 131573"/>
                <a:gd name="connsiteX12" fmla="*/ 0 w 109854"/>
                <a:gd name="connsiteY12" fmla="*/ 2034 h 131573"/>
                <a:gd name="connsiteX13" fmla="*/ 0 w 109854"/>
                <a:gd name="connsiteY13" fmla="*/ 9407 h 131573"/>
                <a:gd name="connsiteX14" fmla="*/ 3814 w 109854"/>
                <a:gd name="connsiteY14" fmla="*/ 13348 h 131573"/>
                <a:gd name="connsiteX15" fmla="*/ 98157 w 109854"/>
                <a:gd name="connsiteY15" fmla="*/ 109199 h 1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54" h="131573">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w="1268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D1A0843E-C4AF-4036-AA73-511BE793B37C}"/>
                </a:ext>
              </a:extLst>
            </p:cNvPr>
            <p:cNvSpPr/>
            <p:nvPr/>
          </p:nvSpPr>
          <p:spPr>
            <a:xfrm>
              <a:off x="1056079" y="3765329"/>
              <a:ext cx="1907" cy="2669"/>
            </a:xfrm>
            <a:custGeom>
              <a:avLst/>
              <a:gdLst>
                <a:gd name="connsiteX0" fmla="*/ 0 w 1907"/>
                <a:gd name="connsiteY0" fmla="*/ 890 h 2669"/>
                <a:gd name="connsiteX1" fmla="*/ 1653 w 1907"/>
                <a:gd name="connsiteY1" fmla="*/ 2669 h 2669"/>
                <a:gd name="connsiteX2" fmla="*/ 1907 w 1907"/>
                <a:gd name="connsiteY2" fmla="*/ 0 h 2669"/>
                <a:gd name="connsiteX3" fmla="*/ 0 w 1907"/>
                <a:gd name="connsiteY3" fmla="*/ 890 h 2669"/>
              </a:gdLst>
              <a:ahLst/>
              <a:cxnLst>
                <a:cxn ang="0">
                  <a:pos x="connsiteX0" y="connsiteY0"/>
                </a:cxn>
                <a:cxn ang="0">
                  <a:pos x="connsiteX1" y="connsiteY1"/>
                </a:cxn>
                <a:cxn ang="0">
                  <a:pos x="connsiteX2" y="connsiteY2"/>
                </a:cxn>
                <a:cxn ang="0">
                  <a:pos x="connsiteX3" y="connsiteY3"/>
                </a:cxn>
              </a:cxnLst>
              <a:rect l="l" t="t" r="r" b="b"/>
              <a:pathLst>
                <a:path w="1907" h="2669">
                  <a:moveTo>
                    <a:pt x="0" y="890"/>
                  </a:moveTo>
                  <a:lnTo>
                    <a:pt x="1653" y="2669"/>
                  </a:lnTo>
                  <a:lnTo>
                    <a:pt x="1907" y="0"/>
                  </a:lnTo>
                  <a:lnTo>
                    <a:pt x="0" y="890"/>
                  </a:lnTo>
                  <a:close/>
                </a:path>
              </a:pathLst>
            </a:custGeom>
            <a:solidFill>
              <a:srgbClr val="DD1013"/>
            </a:solidFill>
            <a:ln w="1268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7C004722-6102-416D-B66B-FF271DDDE3AE}"/>
                </a:ext>
              </a:extLst>
            </p:cNvPr>
            <p:cNvSpPr/>
            <p:nvPr/>
          </p:nvSpPr>
          <p:spPr>
            <a:xfrm>
              <a:off x="1129824" y="3923599"/>
              <a:ext cx="552579" cy="1258907"/>
            </a:xfrm>
            <a:custGeom>
              <a:avLst/>
              <a:gdLst>
                <a:gd name="connsiteX0" fmla="*/ 39924 w 552579"/>
                <a:gd name="connsiteY0" fmla="*/ 13475 h 1258907"/>
                <a:gd name="connsiteX1" fmla="*/ 43738 w 552579"/>
                <a:gd name="connsiteY1" fmla="*/ 17416 h 1258907"/>
                <a:gd name="connsiteX2" fmla="*/ 46663 w 552579"/>
                <a:gd name="connsiteY2" fmla="*/ 20340 h 1258907"/>
                <a:gd name="connsiteX3" fmla="*/ 46663 w 552579"/>
                <a:gd name="connsiteY3" fmla="*/ 20340 h 1258907"/>
                <a:gd name="connsiteX4" fmla="*/ 47680 w 552579"/>
                <a:gd name="connsiteY4" fmla="*/ 21865 h 1258907"/>
                <a:gd name="connsiteX5" fmla="*/ 48443 w 552579"/>
                <a:gd name="connsiteY5" fmla="*/ 23391 h 1258907"/>
                <a:gd name="connsiteX6" fmla="*/ 48443 w 552579"/>
                <a:gd name="connsiteY6" fmla="*/ 25043 h 1258907"/>
                <a:gd name="connsiteX7" fmla="*/ 48443 w 552579"/>
                <a:gd name="connsiteY7" fmla="*/ 26950 h 1258907"/>
                <a:gd name="connsiteX8" fmla="*/ 48443 w 552579"/>
                <a:gd name="connsiteY8" fmla="*/ 26950 h 1258907"/>
                <a:gd name="connsiteX9" fmla="*/ 42086 w 552579"/>
                <a:gd name="connsiteY9" fmla="*/ 137675 h 1258907"/>
                <a:gd name="connsiteX10" fmla="*/ 0 w 552579"/>
                <a:gd name="connsiteY10" fmla="*/ 747234 h 1258907"/>
                <a:gd name="connsiteX11" fmla="*/ 0 w 552579"/>
                <a:gd name="connsiteY11" fmla="*/ 753082 h 1258907"/>
                <a:gd name="connsiteX12" fmla="*/ 476291 w 552579"/>
                <a:gd name="connsiteY12" fmla="*/ 1258908 h 1258907"/>
                <a:gd name="connsiteX13" fmla="*/ 552579 w 552579"/>
                <a:gd name="connsiteY13" fmla="*/ 517394 h 1258907"/>
                <a:gd name="connsiteX14" fmla="*/ 41068 w 552579"/>
                <a:gd name="connsiteY14" fmla="*/ 0 h 12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2579" h="1258907">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w="1268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7A547F91-8FF4-4108-875A-279DB1C35172}"/>
                </a:ext>
              </a:extLst>
            </p:cNvPr>
            <p:cNvSpPr/>
            <p:nvPr/>
          </p:nvSpPr>
          <p:spPr>
            <a:xfrm>
              <a:off x="3305" y="6359928"/>
              <a:ext cx="1888763" cy="504173"/>
            </a:xfrm>
            <a:custGeom>
              <a:avLst/>
              <a:gdLst>
                <a:gd name="connsiteX0" fmla="*/ 1679353 w 1888763"/>
                <a:gd name="connsiteY0" fmla="*/ 0 h 504173"/>
                <a:gd name="connsiteX1" fmla="*/ 1455066 w 1888763"/>
                <a:gd name="connsiteY1" fmla="*/ 130048 h 504173"/>
                <a:gd name="connsiteX2" fmla="*/ 1076169 w 1888763"/>
                <a:gd name="connsiteY2" fmla="*/ 349463 h 504173"/>
                <a:gd name="connsiteX3" fmla="*/ 1076169 w 1888763"/>
                <a:gd name="connsiteY3" fmla="*/ 349463 h 504173"/>
                <a:gd name="connsiteX4" fmla="*/ 1076169 w 1888763"/>
                <a:gd name="connsiteY4" fmla="*/ 349463 h 504173"/>
                <a:gd name="connsiteX5" fmla="*/ 1076169 w 1888763"/>
                <a:gd name="connsiteY5" fmla="*/ 349463 h 504173"/>
                <a:gd name="connsiteX6" fmla="*/ 1076169 w 1888763"/>
                <a:gd name="connsiteY6" fmla="*/ 349463 h 504173"/>
                <a:gd name="connsiteX7" fmla="*/ 1076169 w 1888763"/>
                <a:gd name="connsiteY7" fmla="*/ 349463 h 504173"/>
                <a:gd name="connsiteX8" fmla="*/ 817807 w 1888763"/>
                <a:gd name="connsiteY8" fmla="*/ 41823 h 504173"/>
                <a:gd name="connsiteX9" fmla="*/ 817807 w 1888763"/>
                <a:gd name="connsiteY9" fmla="*/ 41823 h 504173"/>
                <a:gd name="connsiteX10" fmla="*/ 0 w 1888763"/>
                <a:gd name="connsiteY10" fmla="*/ 502394 h 504173"/>
                <a:gd name="connsiteX11" fmla="*/ 0 w 1888763"/>
                <a:gd name="connsiteY11" fmla="*/ 504173 h 504173"/>
                <a:gd name="connsiteX12" fmla="*/ 1434850 w 1888763"/>
                <a:gd name="connsiteY12" fmla="*/ 504173 h 504173"/>
                <a:gd name="connsiteX13" fmla="*/ 1888763 w 1888763"/>
                <a:gd name="connsiteY13" fmla="*/ 236196 h 50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8763" h="504173">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302392E6-C91F-4CB0-9805-4059A5A2D514}"/>
                </a:ext>
              </a:extLst>
            </p:cNvPr>
            <p:cNvSpPr/>
            <p:nvPr/>
          </p:nvSpPr>
          <p:spPr>
            <a:xfrm>
              <a:off x="3305" y="6265983"/>
              <a:ext cx="824545" cy="596338"/>
            </a:xfrm>
            <a:custGeom>
              <a:avLst/>
              <a:gdLst>
                <a:gd name="connsiteX0" fmla="*/ 816027 w 824545"/>
                <a:gd name="connsiteY0" fmla="*/ 133099 h 596338"/>
                <a:gd name="connsiteX1" fmla="*/ 817044 w 824545"/>
                <a:gd name="connsiteY1" fmla="*/ 133099 h 596338"/>
                <a:gd name="connsiteX2" fmla="*/ 824546 w 824545"/>
                <a:gd name="connsiteY2" fmla="*/ 0 h 596338"/>
                <a:gd name="connsiteX3" fmla="*/ 740629 w 824545"/>
                <a:gd name="connsiteY3" fmla="*/ 47036 h 596338"/>
                <a:gd name="connsiteX4" fmla="*/ 0 w 824545"/>
                <a:gd name="connsiteY4" fmla="*/ 462350 h 596338"/>
                <a:gd name="connsiteX5" fmla="*/ 0 w 824545"/>
                <a:gd name="connsiteY5" fmla="*/ 596338 h 596338"/>
                <a:gd name="connsiteX6" fmla="*/ 815646 w 824545"/>
                <a:gd name="connsiteY6" fmla="*/ 135006 h 596338"/>
                <a:gd name="connsiteX7" fmla="*/ 816027 w 824545"/>
                <a:gd name="connsiteY7" fmla="*/ 133099 h 596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45" h="596338">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chemeClr val="bg1">
                <a:lumMod val="95000"/>
              </a:schemeClr>
            </a:solidFill>
            <a:ln w="1268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0EB471E3-4FD2-4CDC-9C59-D6DC8BCCAD60}"/>
                </a:ext>
              </a:extLst>
            </p:cNvPr>
            <p:cNvSpPr/>
            <p:nvPr/>
          </p:nvSpPr>
          <p:spPr>
            <a:xfrm>
              <a:off x="639166" y="5788761"/>
              <a:ext cx="484301" cy="915164"/>
            </a:xfrm>
            <a:custGeom>
              <a:avLst/>
              <a:gdLst>
                <a:gd name="connsiteX0" fmla="*/ 438274 w 484301"/>
                <a:gd name="connsiteY0" fmla="*/ 915165 h 915164"/>
                <a:gd name="connsiteX1" fmla="*/ 484302 w 484301"/>
                <a:gd name="connsiteY1" fmla="*/ 306496 h 915164"/>
                <a:gd name="connsiteX2" fmla="*/ 217294 w 484301"/>
                <a:gd name="connsiteY2" fmla="*/ 0 h 915164"/>
                <a:gd name="connsiteX3" fmla="*/ 217294 w 484301"/>
                <a:gd name="connsiteY3" fmla="*/ 0 h 915164"/>
                <a:gd name="connsiteX4" fmla="*/ 15639 w 484301"/>
                <a:gd name="connsiteY4" fmla="*/ 111233 h 915164"/>
                <a:gd name="connsiteX5" fmla="*/ 12715 w 484301"/>
                <a:gd name="connsiteY5" fmla="*/ 112886 h 915164"/>
                <a:gd name="connsiteX6" fmla="*/ 0 w 484301"/>
                <a:gd name="connsiteY6" fmla="*/ 393957 h 915164"/>
                <a:gd name="connsiteX7" fmla="*/ 95360 w 484301"/>
                <a:gd name="connsiteY7" fmla="*/ 507606 h 915164"/>
                <a:gd name="connsiteX8" fmla="*/ 95360 w 484301"/>
                <a:gd name="connsiteY8" fmla="*/ 507606 h 915164"/>
                <a:gd name="connsiteX9" fmla="*/ 184363 w 484301"/>
                <a:gd name="connsiteY9" fmla="*/ 457900 h 915164"/>
                <a:gd name="connsiteX10" fmla="*/ 195941 w 484301"/>
                <a:gd name="connsiteY10" fmla="*/ 461231 h 915164"/>
                <a:gd name="connsiteX11" fmla="*/ 196187 w 484301"/>
                <a:gd name="connsiteY11" fmla="*/ 461714 h 915164"/>
                <a:gd name="connsiteX12" fmla="*/ 192627 w 484301"/>
                <a:gd name="connsiteY12" fmla="*/ 474426 h 915164"/>
                <a:gd name="connsiteX13" fmla="*/ 187796 w 484301"/>
                <a:gd name="connsiteY13" fmla="*/ 477096 h 915164"/>
                <a:gd name="connsiteX14" fmla="*/ 180294 w 484301"/>
                <a:gd name="connsiteY14" fmla="*/ 610195 h 915164"/>
                <a:gd name="connsiteX15" fmla="*/ 181438 w 484301"/>
                <a:gd name="connsiteY15" fmla="*/ 610830 h 91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4301" h="915164">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376E2047-689B-43E5-BAC6-C76468FC292F}"/>
                </a:ext>
              </a:extLst>
            </p:cNvPr>
            <p:cNvSpPr/>
            <p:nvPr/>
          </p:nvSpPr>
          <p:spPr>
            <a:xfrm>
              <a:off x="3305" y="6185387"/>
              <a:ext cx="729058" cy="521843"/>
            </a:xfrm>
            <a:custGeom>
              <a:avLst/>
              <a:gdLst>
                <a:gd name="connsiteX0" fmla="*/ 634462 w 729058"/>
                <a:gd name="connsiteY0" fmla="*/ 0 h 521843"/>
                <a:gd name="connsiteX1" fmla="*/ 0 w 729058"/>
                <a:gd name="connsiteY1" fmla="*/ 352769 h 521843"/>
                <a:gd name="connsiteX2" fmla="*/ 0 w 729058"/>
                <a:gd name="connsiteY2" fmla="*/ 521844 h 521843"/>
                <a:gd name="connsiteX3" fmla="*/ 729059 w 729058"/>
                <a:gd name="connsiteY3" fmla="*/ 112632 h 521843"/>
                <a:gd name="connsiteX4" fmla="*/ 634462 w 729058"/>
                <a:gd name="connsiteY4" fmla="*/ 0 h 521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058" h="521843">
                  <a:moveTo>
                    <a:pt x="634462" y="0"/>
                  </a:moveTo>
                  <a:lnTo>
                    <a:pt x="0" y="352769"/>
                  </a:lnTo>
                  <a:lnTo>
                    <a:pt x="0" y="521844"/>
                  </a:lnTo>
                  <a:lnTo>
                    <a:pt x="729059" y="112632"/>
                  </a:lnTo>
                  <a:lnTo>
                    <a:pt x="634462" y="0"/>
                  </a:lnTo>
                  <a:close/>
                </a:path>
              </a:pathLst>
            </a:custGeom>
            <a:solidFill>
              <a:schemeClr val="accent1"/>
            </a:solidFill>
            <a:ln w="1268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A3EFDAF8-309F-44D0-86AF-258E2678C795}"/>
                </a:ext>
              </a:extLst>
            </p:cNvPr>
            <p:cNvSpPr/>
            <p:nvPr/>
          </p:nvSpPr>
          <p:spPr>
            <a:xfrm>
              <a:off x="3305" y="5903426"/>
              <a:ext cx="645396" cy="631042"/>
            </a:xfrm>
            <a:custGeom>
              <a:avLst/>
              <a:gdLst>
                <a:gd name="connsiteX0" fmla="*/ 645396 w 645396"/>
                <a:gd name="connsiteY0" fmla="*/ 0 h 631042"/>
                <a:gd name="connsiteX1" fmla="*/ 0 w 645396"/>
                <a:gd name="connsiteY1" fmla="*/ 353404 h 631042"/>
                <a:gd name="connsiteX2" fmla="*/ 0 w 645396"/>
                <a:gd name="connsiteY2" fmla="*/ 631043 h 631042"/>
                <a:gd name="connsiteX3" fmla="*/ 633317 w 645396"/>
                <a:gd name="connsiteY3" fmla="*/ 278910 h 631042"/>
                <a:gd name="connsiteX4" fmla="*/ 645396 w 645396"/>
                <a:gd name="connsiteY4" fmla="*/ 0 h 631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396" h="631042">
                  <a:moveTo>
                    <a:pt x="645396" y="0"/>
                  </a:moveTo>
                  <a:lnTo>
                    <a:pt x="0" y="353404"/>
                  </a:lnTo>
                  <a:lnTo>
                    <a:pt x="0" y="631043"/>
                  </a:lnTo>
                  <a:lnTo>
                    <a:pt x="633317" y="278910"/>
                  </a:lnTo>
                  <a:lnTo>
                    <a:pt x="645396" y="0"/>
                  </a:lnTo>
                  <a:close/>
                </a:path>
              </a:pathLst>
            </a:custGeom>
            <a:solidFill>
              <a:schemeClr val="accent2"/>
            </a:solidFill>
            <a:ln w="1268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6B0ECD09-A940-46F6-AFFD-4E8B27BD9689}"/>
                </a:ext>
              </a:extLst>
            </p:cNvPr>
            <p:cNvSpPr/>
            <p:nvPr/>
          </p:nvSpPr>
          <p:spPr>
            <a:xfrm>
              <a:off x="716216" y="4680621"/>
              <a:ext cx="888119" cy="736555"/>
            </a:xfrm>
            <a:custGeom>
              <a:avLst/>
              <a:gdLst>
                <a:gd name="connsiteX0" fmla="*/ 412972 w 888119"/>
                <a:gd name="connsiteY0" fmla="*/ 0 h 736555"/>
                <a:gd name="connsiteX1" fmla="*/ 411701 w 888119"/>
                <a:gd name="connsiteY1" fmla="*/ 17543 h 736555"/>
                <a:gd name="connsiteX2" fmla="*/ 402442 w 888119"/>
                <a:gd name="connsiteY2" fmla="*/ 26073 h 736555"/>
                <a:gd name="connsiteX3" fmla="*/ 402292 w 888119"/>
                <a:gd name="connsiteY3" fmla="*/ 26060 h 736555"/>
                <a:gd name="connsiteX4" fmla="*/ 395935 w 888119"/>
                <a:gd name="connsiteY4" fmla="*/ 22247 h 736555"/>
                <a:gd name="connsiteX5" fmla="*/ 0 w 888119"/>
                <a:gd name="connsiteY5" fmla="*/ 227933 h 736555"/>
                <a:gd name="connsiteX6" fmla="*/ 66752 w 888119"/>
                <a:gd name="connsiteY6" fmla="*/ 301792 h 736555"/>
                <a:gd name="connsiteX7" fmla="*/ 175208 w 888119"/>
                <a:gd name="connsiteY7" fmla="*/ 421543 h 736555"/>
                <a:gd name="connsiteX8" fmla="*/ 460398 w 888119"/>
                <a:gd name="connsiteY8" fmla="*/ 736556 h 736555"/>
                <a:gd name="connsiteX9" fmla="*/ 888119 w 888119"/>
                <a:gd name="connsiteY9" fmla="*/ 504682 h 7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8119" h="736555">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E3D12CC-3FAF-419F-B07B-B90BF49FFA86}"/>
                </a:ext>
              </a:extLst>
            </p:cNvPr>
            <p:cNvSpPr/>
            <p:nvPr/>
          </p:nvSpPr>
          <p:spPr>
            <a:xfrm>
              <a:off x="715199" y="4066867"/>
              <a:ext cx="438528" cy="838509"/>
            </a:xfrm>
            <a:custGeom>
              <a:avLst/>
              <a:gdLst>
                <a:gd name="connsiteX0" fmla="*/ 395172 w 438528"/>
                <a:gd name="connsiteY0" fmla="*/ 630026 h 838509"/>
                <a:gd name="connsiteX1" fmla="*/ 397079 w 438528"/>
                <a:gd name="connsiteY1" fmla="*/ 602313 h 838509"/>
                <a:gd name="connsiteX2" fmla="*/ 438529 w 438528"/>
                <a:gd name="connsiteY2" fmla="*/ 0 h 838509"/>
                <a:gd name="connsiteX3" fmla="*/ 28227 w 438528"/>
                <a:gd name="connsiteY3" fmla="*/ 205432 h 838509"/>
                <a:gd name="connsiteX4" fmla="*/ 0 w 438528"/>
                <a:gd name="connsiteY4" fmla="*/ 838509 h 838509"/>
                <a:gd name="connsiteX5" fmla="*/ 395553 w 438528"/>
                <a:gd name="connsiteY5" fmla="*/ 633077 h 838509"/>
                <a:gd name="connsiteX6" fmla="*/ 395172 w 438528"/>
                <a:gd name="connsiteY6" fmla="*/ 630026 h 8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528" h="838509">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w="1268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E092CBB0-AC44-48D1-9280-C5665CA663A0}"/>
                </a:ext>
              </a:extLst>
            </p:cNvPr>
            <p:cNvSpPr/>
            <p:nvPr/>
          </p:nvSpPr>
          <p:spPr>
            <a:xfrm>
              <a:off x="1592892" y="3073521"/>
              <a:ext cx="230008" cy="625957"/>
            </a:xfrm>
            <a:custGeom>
              <a:avLst/>
              <a:gdLst>
                <a:gd name="connsiteX0" fmla="*/ 207122 w 230008"/>
                <a:gd name="connsiteY0" fmla="*/ 223484 h 625957"/>
                <a:gd name="connsiteX1" fmla="*/ 230008 w 230008"/>
                <a:gd name="connsiteY1" fmla="*/ 0 h 625957"/>
                <a:gd name="connsiteX2" fmla="*/ 49714 w 230008"/>
                <a:gd name="connsiteY2" fmla="*/ 86698 h 625957"/>
                <a:gd name="connsiteX3" fmla="*/ 28608 w 230008"/>
                <a:gd name="connsiteY3" fmla="*/ 315521 h 625957"/>
                <a:gd name="connsiteX4" fmla="*/ 0 w 230008"/>
                <a:gd name="connsiteY4" fmla="*/ 625958 h 625957"/>
                <a:gd name="connsiteX5" fmla="*/ 174827 w 230008"/>
                <a:gd name="connsiteY5" fmla="*/ 539133 h 625957"/>
                <a:gd name="connsiteX6" fmla="*/ 201019 w 230008"/>
                <a:gd name="connsiteY6" fmla="*/ 283740 h 625957"/>
                <a:gd name="connsiteX7" fmla="*/ 207122 w 230008"/>
                <a:gd name="connsiteY7" fmla="*/ 223484 h 62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008" h="625957">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1DCE9AB-3AE5-4FE1-AF89-0FD73F87907F}"/>
                </a:ext>
              </a:extLst>
            </p:cNvPr>
            <p:cNvSpPr/>
            <p:nvPr/>
          </p:nvSpPr>
          <p:spPr>
            <a:xfrm>
              <a:off x="1549281" y="3391585"/>
              <a:ext cx="68913" cy="329505"/>
            </a:xfrm>
            <a:custGeom>
              <a:avLst/>
              <a:gdLst>
                <a:gd name="connsiteX0" fmla="*/ 68913 w 68913"/>
                <a:gd name="connsiteY0" fmla="*/ 0 h 329505"/>
                <a:gd name="connsiteX1" fmla="*/ 27718 w 68913"/>
                <a:gd name="connsiteY1" fmla="*/ 20085 h 329505"/>
                <a:gd name="connsiteX2" fmla="*/ 0 w 68913"/>
                <a:gd name="connsiteY2" fmla="*/ 329505 h 329505"/>
                <a:gd name="connsiteX3" fmla="*/ 37254 w 68913"/>
                <a:gd name="connsiteY3" fmla="*/ 311072 h 329505"/>
                <a:gd name="connsiteX4" fmla="*/ 40305 w 68913"/>
                <a:gd name="connsiteY4" fmla="*/ 309420 h 329505"/>
                <a:gd name="connsiteX5" fmla="*/ 68913 w 68913"/>
                <a:gd name="connsiteY5" fmla="*/ 0 h 32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13" h="329505">
                  <a:moveTo>
                    <a:pt x="68913" y="0"/>
                  </a:moveTo>
                  <a:lnTo>
                    <a:pt x="27718" y="20085"/>
                  </a:lnTo>
                  <a:lnTo>
                    <a:pt x="0" y="329505"/>
                  </a:lnTo>
                  <a:lnTo>
                    <a:pt x="37254" y="311072"/>
                  </a:lnTo>
                  <a:lnTo>
                    <a:pt x="40305" y="309420"/>
                  </a:lnTo>
                  <a:lnTo>
                    <a:pt x="68913" y="0"/>
                  </a:lnTo>
                  <a:close/>
                </a:path>
              </a:pathLst>
            </a:custGeom>
            <a:solidFill>
              <a:srgbClr val="F9C996"/>
            </a:solidFill>
            <a:ln w="1268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D0C87BD1-ED86-4981-9484-4411ACD595C1}"/>
                </a:ext>
              </a:extLst>
            </p:cNvPr>
            <p:cNvSpPr/>
            <p:nvPr/>
          </p:nvSpPr>
          <p:spPr>
            <a:xfrm>
              <a:off x="1984377" y="4791982"/>
              <a:ext cx="591740" cy="407050"/>
            </a:xfrm>
            <a:custGeom>
              <a:avLst/>
              <a:gdLst>
                <a:gd name="connsiteX0" fmla="*/ 0 w 591740"/>
                <a:gd name="connsiteY0" fmla="*/ 407051 h 407050"/>
                <a:gd name="connsiteX1" fmla="*/ 578008 w 591740"/>
                <a:gd name="connsiteY1" fmla="*/ 89876 h 407050"/>
                <a:gd name="connsiteX2" fmla="*/ 578008 w 591740"/>
                <a:gd name="connsiteY2" fmla="*/ 85554 h 407050"/>
                <a:gd name="connsiteX3" fmla="*/ 591740 w 591740"/>
                <a:gd name="connsiteY3" fmla="*/ 0 h 407050"/>
                <a:gd name="connsiteX4" fmla="*/ 11825 w 591740"/>
                <a:gd name="connsiteY4" fmla="*/ 316793 h 40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740" h="40705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w="1268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FD38E768-0F14-47A8-AA86-B50F74E1C32A}"/>
                </a:ext>
              </a:extLst>
            </p:cNvPr>
            <p:cNvSpPr/>
            <p:nvPr/>
          </p:nvSpPr>
          <p:spPr>
            <a:xfrm>
              <a:off x="1842354" y="4963726"/>
              <a:ext cx="150287" cy="234797"/>
            </a:xfrm>
            <a:custGeom>
              <a:avLst/>
              <a:gdLst>
                <a:gd name="connsiteX0" fmla="*/ 138971 w 150287"/>
                <a:gd name="connsiteY0" fmla="*/ 234798 h 234797"/>
                <a:gd name="connsiteX1" fmla="*/ 150287 w 150287"/>
                <a:gd name="connsiteY1" fmla="*/ 144540 h 234797"/>
                <a:gd name="connsiteX2" fmla="*/ 10426 w 150287"/>
                <a:gd name="connsiteY2" fmla="*/ 0 h 234797"/>
                <a:gd name="connsiteX3" fmla="*/ 509 w 150287"/>
                <a:gd name="connsiteY3" fmla="*/ 85173 h 234797"/>
                <a:gd name="connsiteX4" fmla="*/ 0 w 150287"/>
                <a:gd name="connsiteY4" fmla="*/ 90258 h 234797"/>
                <a:gd name="connsiteX5" fmla="*/ 138971 w 150287"/>
                <a:gd name="connsiteY5" fmla="*/ 234798 h 234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287" h="234797">
                  <a:moveTo>
                    <a:pt x="138971" y="234798"/>
                  </a:moveTo>
                  <a:lnTo>
                    <a:pt x="150287" y="144540"/>
                  </a:lnTo>
                  <a:lnTo>
                    <a:pt x="10426" y="0"/>
                  </a:lnTo>
                  <a:lnTo>
                    <a:pt x="509" y="85173"/>
                  </a:lnTo>
                  <a:lnTo>
                    <a:pt x="0" y="90258"/>
                  </a:lnTo>
                  <a:lnTo>
                    <a:pt x="138971" y="234798"/>
                  </a:lnTo>
                  <a:close/>
                </a:path>
              </a:pathLst>
            </a:custGeom>
            <a:solidFill>
              <a:schemeClr val="accent3"/>
            </a:solidFill>
            <a:ln w="1268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3C1B3FCF-0677-4F0F-B4C1-445BD20512F7}"/>
                </a:ext>
              </a:extLst>
            </p:cNvPr>
            <p:cNvSpPr/>
            <p:nvPr/>
          </p:nvSpPr>
          <p:spPr>
            <a:xfrm>
              <a:off x="3528954" y="3689563"/>
              <a:ext cx="460525" cy="274460"/>
            </a:xfrm>
            <a:custGeom>
              <a:avLst/>
              <a:gdLst>
                <a:gd name="connsiteX0" fmla="*/ 83281 w 460525"/>
                <a:gd name="connsiteY0" fmla="*/ 274461 h 274460"/>
                <a:gd name="connsiteX1" fmla="*/ 460525 w 460525"/>
                <a:gd name="connsiteY1" fmla="*/ 71698 h 274460"/>
                <a:gd name="connsiteX2" fmla="*/ 378261 w 460525"/>
                <a:gd name="connsiteY2" fmla="*/ 1398 h 274460"/>
                <a:gd name="connsiteX3" fmla="*/ 376609 w 460525"/>
                <a:gd name="connsiteY3" fmla="*/ 0 h 274460"/>
                <a:gd name="connsiteX4" fmla="*/ 0 w 460525"/>
                <a:gd name="connsiteY4" fmla="*/ 200983 h 274460"/>
                <a:gd name="connsiteX5" fmla="*/ 83281 w 460525"/>
                <a:gd name="connsiteY5" fmla="*/ 274461 h 27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525" h="274460">
                  <a:moveTo>
                    <a:pt x="83281" y="274461"/>
                  </a:moveTo>
                  <a:lnTo>
                    <a:pt x="460525" y="71698"/>
                  </a:lnTo>
                  <a:lnTo>
                    <a:pt x="378261" y="1398"/>
                  </a:lnTo>
                  <a:lnTo>
                    <a:pt x="376609" y="0"/>
                  </a:lnTo>
                  <a:lnTo>
                    <a:pt x="0" y="200983"/>
                  </a:lnTo>
                  <a:lnTo>
                    <a:pt x="83281" y="274461"/>
                  </a:lnTo>
                  <a:close/>
                </a:path>
              </a:pathLst>
            </a:custGeom>
            <a:solidFill>
              <a:schemeClr val="accent5"/>
            </a:solidFill>
            <a:ln w="1268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C47B1B93-6FD6-40BB-961B-E6431A1DC318}"/>
                </a:ext>
              </a:extLst>
            </p:cNvPr>
            <p:cNvSpPr/>
            <p:nvPr/>
          </p:nvSpPr>
          <p:spPr>
            <a:xfrm>
              <a:off x="2856476" y="3765456"/>
              <a:ext cx="1131986" cy="1701934"/>
            </a:xfrm>
            <a:custGeom>
              <a:avLst/>
              <a:gdLst>
                <a:gd name="connsiteX0" fmla="*/ 847559 w 1131986"/>
                <a:gd name="connsiteY0" fmla="*/ 1222169 h 1701934"/>
                <a:gd name="connsiteX1" fmla="*/ 879473 w 1131986"/>
                <a:gd name="connsiteY1" fmla="*/ 1085130 h 1701934"/>
                <a:gd name="connsiteX2" fmla="*/ 915964 w 1131986"/>
                <a:gd name="connsiteY2" fmla="*/ 928132 h 1701934"/>
                <a:gd name="connsiteX3" fmla="*/ 1022768 w 1131986"/>
                <a:gd name="connsiteY3" fmla="*/ 469341 h 1701934"/>
                <a:gd name="connsiteX4" fmla="*/ 1062691 w 1131986"/>
                <a:gd name="connsiteY4" fmla="*/ 297979 h 1701934"/>
                <a:gd name="connsiteX5" fmla="*/ 1131986 w 1131986"/>
                <a:gd name="connsiteY5" fmla="*/ 0 h 1701934"/>
                <a:gd name="connsiteX6" fmla="*/ 756904 w 1131986"/>
                <a:gd name="connsiteY6" fmla="*/ 201619 h 1701934"/>
                <a:gd name="connsiteX7" fmla="*/ 653534 w 1131986"/>
                <a:gd name="connsiteY7" fmla="*/ 687359 h 1701934"/>
                <a:gd name="connsiteX8" fmla="*/ 528676 w 1131986"/>
                <a:gd name="connsiteY8" fmla="*/ 1274671 h 1701934"/>
                <a:gd name="connsiteX9" fmla="*/ 528676 w 1131986"/>
                <a:gd name="connsiteY9" fmla="*/ 1274671 h 1701934"/>
                <a:gd name="connsiteX10" fmla="*/ 528676 w 1131986"/>
                <a:gd name="connsiteY10" fmla="*/ 1274671 h 1701934"/>
                <a:gd name="connsiteX11" fmla="*/ 528676 w 1131986"/>
                <a:gd name="connsiteY11" fmla="*/ 1274671 h 1701934"/>
                <a:gd name="connsiteX12" fmla="*/ 22123 w 1131986"/>
                <a:gd name="connsiteY12" fmla="*/ 1562734 h 1701934"/>
                <a:gd name="connsiteX13" fmla="*/ 0 w 1131986"/>
                <a:gd name="connsiteY13" fmla="*/ 1682358 h 1701934"/>
                <a:gd name="connsiteX14" fmla="*/ 2797 w 1131986"/>
                <a:gd name="connsiteY14" fmla="*/ 1685155 h 1701934"/>
                <a:gd name="connsiteX15" fmla="*/ 17165 w 1131986"/>
                <a:gd name="connsiteY15" fmla="*/ 1699520 h 1701934"/>
                <a:gd name="connsiteX16" fmla="*/ 17165 w 1131986"/>
                <a:gd name="connsiteY16" fmla="*/ 1700409 h 1701934"/>
                <a:gd name="connsiteX17" fmla="*/ 18182 w 1131986"/>
                <a:gd name="connsiteY17" fmla="*/ 1701935 h 1701934"/>
                <a:gd name="connsiteX18" fmla="*/ 18182 w 1131986"/>
                <a:gd name="connsiteY18" fmla="*/ 1701935 h 1701934"/>
                <a:gd name="connsiteX19" fmla="*/ 847051 w 1131986"/>
                <a:gd name="connsiteY19" fmla="*/ 1227000 h 1701934"/>
                <a:gd name="connsiteX20" fmla="*/ 847559 w 1131986"/>
                <a:gd name="connsiteY20" fmla="*/ 1222169 h 170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1986" h="1701934">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w="1268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55FD4B0E-9DFC-4B6F-99C9-135D5EAB1105}"/>
                </a:ext>
              </a:extLst>
            </p:cNvPr>
            <p:cNvSpPr/>
            <p:nvPr/>
          </p:nvSpPr>
          <p:spPr>
            <a:xfrm>
              <a:off x="2778662" y="5252170"/>
              <a:ext cx="96758" cy="192973"/>
            </a:xfrm>
            <a:custGeom>
              <a:avLst/>
              <a:gdLst>
                <a:gd name="connsiteX0" fmla="*/ 20979 w 96758"/>
                <a:gd name="connsiteY0" fmla="*/ 0 h 192973"/>
                <a:gd name="connsiteX1" fmla="*/ 0 w 96758"/>
                <a:gd name="connsiteY1" fmla="*/ 117590 h 192973"/>
                <a:gd name="connsiteX2" fmla="*/ 2797 w 96758"/>
                <a:gd name="connsiteY2" fmla="*/ 120386 h 192973"/>
                <a:gd name="connsiteX3" fmla="*/ 75144 w 96758"/>
                <a:gd name="connsiteY3" fmla="*/ 192974 h 192973"/>
                <a:gd name="connsiteX4" fmla="*/ 96759 w 96758"/>
                <a:gd name="connsiteY4" fmla="*/ 75512 h 192973"/>
                <a:gd name="connsiteX5" fmla="*/ 20979 w 96758"/>
                <a:gd name="connsiteY5" fmla="*/ 0 h 19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758" h="192973">
                  <a:moveTo>
                    <a:pt x="20979" y="0"/>
                  </a:moveTo>
                  <a:lnTo>
                    <a:pt x="0" y="117590"/>
                  </a:lnTo>
                  <a:lnTo>
                    <a:pt x="2797" y="120386"/>
                  </a:lnTo>
                  <a:lnTo>
                    <a:pt x="75144" y="192974"/>
                  </a:lnTo>
                  <a:lnTo>
                    <a:pt x="96759" y="75512"/>
                  </a:lnTo>
                  <a:lnTo>
                    <a:pt x="20979" y="0"/>
                  </a:lnTo>
                  <a:close/>
                </a:path>
              </a:pathLst>
            </a:custGeom>
            <a:solidFill>
              <a:schemeClr val="accent1"/>
            </a:solidFill>
            <a:ln w="1268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81FEA7D4-689D-4A56-BDA8-167FDD0F6993}"/>
                </a:ext>
              </a:extLst>
            </p:cNvPr>
            <p:cNvSpPr/>
            <p:nvPr/>
          </p:nvSpPr>
          <p:spPr>
            <a:xfrm>
              <a:off x="2800277" y="5099113"/>
              <a:ext cx="117356" cy="224627"/>
            </a:xfrm>
            <a:custGeom>
              <a:avLst/>
              <a:gdLst>
                <a:gd name="connsiteX0" fmla="*/ 75907 w 117356"/>
                <a:gd name="connsiteY0" fmla="*/ 224628 h 224627"/>
                <a:gd name="connsiteX1" fmla="*/ 117356 w 117356"/>
                <a:gd name="connsiteY1" fmla="*/ 0 h 224627"/>
                <a:gd name="connsiteX2" fmla="*/ 20979 w 117356"/>
                <a:gd name="connsiteY2" fmla="*/ 54028 h 224627"/>
                <a:gd name="connsiteX3" fmla="*/ 16529 w 117356"/>
                <a:gd name="connsiteY3" fmla="*/ 56570 h 224627"/>
                <a:gd name="connsiteX4" fmla="*/ 0 w 117356"/>
                <a:gd name="connsiteY4" fmla="*/ 149243 h 224627"/>
                <a:gd name="connsiteX5" fmla="*/ 75907 w 117356"/>
                <a:gd name="connsiteY5" fmla="*/ 224628 h 22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56" h="224627">
                  <a:moveTo>
                    <a:pt x="75907" y="224628"/>
                  </a:moveTo>
                  <a:lnTo>
                    <a:pt x="117356" y="0"/>
                  </a:lnTo>
                  <a:lnTo>
                    <a:pt x="20979" y="54028"/>
                  </a:lnTo>
                  <a:lnTo>
                    <a:pt x="16529" y="56570"/>
                  </a:lnTo>
                  <a:lnTo>
                    <a:pt x="0" y="149243"/>
                  </a:lnTo>
                  <a:lnTo>
                    <a:pt x="75907" y="22462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D92DCDEE-56E0-4B7D-95A1-0B5A3DCC04BB}"/>
                </a:ext>
              </a:extLst>
            </p:cNvPr>
            <p:cNvSpPr/>
            <p:nvPr/>
          </p:nvSpPr>
          <p:spPr>
            <a:xfrm>
              <a:off x="2880379" y="4455358"/>
              <a:ext cx="625815" cy="868383"/>
            </a:xfrm>
            <a:custGeom>
              <a:avLst/>
              <a:gdLst>
                <a:gd name="connsiteX0" fmla="*/ 386017 w 625815"/>
                <a:gd name="connsiteY0" fmla="*/ 137421 h 868383"/>
                <a:gd name="connsiteX1" fmla="*/ 317231 w 625815"/>
                <a:gd name="connsiteY1" fmla="*/ 483071 h 868383"/>
                <a:gd name="connsiteX2" fmla="*/ 317231 w 625815"/>
                <a:gd name="connsiteY2" fmla="*/ 483071 h 868383"/>
                <a:gd name="connsiteX3" fmla="*/ 316595 w 625815"/>
                <a:gd name="connsiteY3" fmla="*/ 484851 h 868383"/>
                <a:gd name="connsiteX4" fmla="*/ 315832 w 625815"/>
                <a:gd name="connsiteY4" fmla="*/ 486376 h 868383"/>
                <a:gd name="connsiteX5" fmla="*/ 314688 w 625815"/>
                <a:gd name="connsiteY5" fmla="*/ 487520 h 868383"/>
                <a:gd name="connsiteX6" fmla="*/ 313289 w 625815"/>
                <a:gd name="connsiteY6" fmla="*/ 488792 h 868383"/>
                <a:gd name="connsiteX7" fmla="*/ 313289 w 625815"/>
                <a:gd name="connsiteY7" fmla="*/ 488792 h 868383"/>
                <a:gd name="connsiteX8" fmla="*/ 46281 w 625815"/>
                <a:gd name="connsiteY8" fmla="*/ 638925 h 868383"/>
                <a:gd name="connsiteX9" fmla="*/ 41704 w 625815"/>
                <a:gd name="connsiteY9" fmla="*/ 641467 h 868383"/>
                <a:gd name="connsiteX10" fmla="*/ 0 w 625815"/>
                <a:gd name="connsiteY10" fmla="*/ 868383 h 868383"/>
                <a:gd name="connsiteX11" fmla="*/ 501721 w 625815"/>
                <a:gd name="connsiteY11" fmla="*/ 582736 h 868383"/>
                <a:gd name="connsiteX12" fmla="*/ 625816 w 625815"/>
                <a:gd name="connsiteY12" fmla="*/ 0 h 868383"/>
                <a:gd name="connsiteX13" fmla="*/ 387289 w 625815"/>
                <a:gd name="connsiteY13" fmla="*/ 131955 h 86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815" h="868383">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9579AE98-9A62-47C0-B4F8-ADC19EDAC0A9}"/>
                </a:ext>
              </a:extLst>
            </p:cNvPr>
            <p:cNvSpPr/>
            <p:nvPr/>
          </p:nvSpPr>
          <p:spPr>
            <a:xfrm>
              <a:off x="3268303" y="4378575"/>
              <a:ext cx="237510" cy="204542"/>
            </a:xfrm>
            <a:custGeom>
              <a:avLst/>
              <a:gdLst>
                <a:gd name="connsiteX0" fmla="*/ 25429 w 237510"/>
                <a:gd name="connsiteY0" fmla="*/ 76910 h 204542"/>
                <a:gd name="connsiteX1" fmla="*/ 0 w 237510"/>
                <a:gd name="connsiteY1" fmla="*/ 204542 h 204542"/>
                <a:gd name="connsiteX2" fmla="*/ 237510 w 237510"/>
                <a:gd name="connsiteY2" fmla="*/ 73605 h 204542"/>
                <a:gd name="connsiteX3" fmla="*/ 157026 w 237510"/>
                <a:gd name="connsiteY3" fmla="*/ 0 h 204542"/>
                <a:gd name="connsiteX4" fmla="*/ 26447 w 237510"/>
                <a:gd name="connsiteY4" fmla="*/ 71571 h 204542"/>
                <a:gd name="connsiteX5" fmla="*/ 25429 w 237510"/>
                <a:gd name="connsiteY5" fmla="*/ 76910 h 20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510" h="204542">
                  <a:moveTo>
                    <a:pt x="25429" y="76910"/>
                  </a:moveTo>
                  <a:lnTo>
                    <a:pt x="0" y="204542"/>
                  </a:lnTo>
                  <a:lnTo>
                    <a:pt x="237510" y="73605"/>
                  </a:lnTo>
                  <a:lnTo>
                    <a:pt x="157026" y="0"/>
                  </a:lnTo>
                  <a:lnTo>
                    <a:pt x="26447" y="71571"/>
                  </a:lnTo>
                  <a:lnTo>
                    <a:pt x="25429" y="76910"/>
                  </a:lnTo>
                  <a:close/>
                </a:path>
              </a:pathLst>
            </a:custGeom>
            <a:solidFill>
              <a:schemeClr val="accent2"/>
            </a:solidFill>
            <a:ln w="1268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E722E06-62FD-4E82-837D-15350EE767A3}"/>
                </a:ext>
              </a:extLst>
            </p:cNvPr>
            <p:cNvSpPr/>
            <p:nvPr/>
          </p:nvSpPr>
          <p:spPr>
            <a:xfrm>
              <a:off x="2710003" y="5251916"/>
              <a:ext cx="86459" cy="115046"/>
            </a:xfrm>
            <a:custGeom>
              <a:avLst/>
              <a:gdLst>
                <a:gd name="connsiteX0" fmla="*/ 0 w 86459"/>
                <a:gd name="connsiteY0" fmla="*/ 48816 h 115046"/>
                <a:gd name="connsiteX1" fmla="*/ 65862 w 86459"/>
                <a:gd name="connsiteY1" fmla="*/ 115047 h 115046"/>
                <a:gd name="connsiteX2" fmla="*/ 86460 w 86459"/>
                <a:gd name="connsiteY2" fmla="*/ 0 h 115046"/>
                <a:gd name="connsiteX3" fmla="*/ 0 w 86459"/>
                <a:gd name="connsiteY3" fmla="*/ 48816 h 115046"/>
              </a:gdLst>
              <a:ahLst/>
              <a:cxnLst>
                <a:cxn ang="0">
                  <a:pos x="connsiteX0" y="connsiteY0"/>
                </a:cxn>
                <a:cxn ang="0">
                  <a:pos x="connsiteX1" y="connsiteY1"/>
                </a:cxn>
                <a:cxn ang="0">
                  <a:pos x="connsiteX2" y="connsiteY2"/>
                </a:cxn>
                <a:cxn ang="0">
                  <a:pos x="connsiteX3" y="connsiteY3"/>
                </a:cxn>
              </a:cxnLst>
              <a:rect l="l" t="t" r="r" b="b"/>
              <a:pathLst>
                <a:path w="86459" h="115046">
                  <a:moveTo>
                    <a:pt x="0" y="48816"/>
                  </a:moveTo>
                  <a:lnTo>
                    <a:pt x="65862" y="115047"/>
                  </a:lnTo>
                  <a:lnTo>
                    <a:pt x="86460" y="0"/>
                  </a:lnTo>
                  <a:lnTo>
                    <a:pt x="0" y="48816"/>
                  </a:lnTo>
                  <a:close/>
                </a:path>
              </a:pathLst>
            </a:custGeom>
            <a:solidFill>
              <a:srgbClr val="DD1013"/>
            </a:solidFill>
            <a:ln w="1268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4C59CC81-7E82-4B93-85D0-D3F018B4BF6A}"/>
                </a:ext>
              </a:extLst>
            </p:cNvPr>
            <p:cNvSpPr/>
            <p:nvPr/>
          </p:nvSpPr>
          <p:spPr>
            <a:xfrm>
              <a:off x="2655584" y="5157717"/>
              <a:ext cx="157661" cy="140599"/>
            </a:xfrm>
            <a:custGeom>
              <a:avLst/>
              <a:gdLst>
                <a:gd name="connsiteX0" fmla="*/ 157662 w 157661"/>
                <a:gd name="connsiteY0" fmla="*/ 0 h 140599"/>
                <a:gd name="connsiteX1" fmla="*/ 0 w 157661"/>
                <a:gd name="connsiteY1" fmla="*/ 88478 h 140599"/>
                <a:gd name="connsiteX2" fmla="*/ 51113 w 157661"/>
                <a:gd name="connsiteY2" fmla="*/ 139709 h 140599"/>
                <a:gd name="connsiteX3" fmla="*/ 51113 w 157661"/>
                <a:gd name="connsiteY3" fmla="*/ 139709 h 140599"/>
                <a:gd name="connsiteX4" fmla="*/ 52003 w 157661"/>
                <a:gd name="connsiteY4" fmla="*/ 140599 h 140599"/>
                <a:gd name="connsiteX5" fmla="*/ 141641 w 157661"/>
                <a:gd name="connsiteY5" fmla="*/ 90131 h 140599"/>
                <a:gd name="connsiteX6" fmla="*/ 157662 w 157661"/>
                <a:gd name="connsiteY6" fmla="*/ 0 h 14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61" h="140599">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w="1268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59D86735-9333-4CBF-BA47-232F5C447E45}"/>
                </a:ext>
              </a:extLst>
            </p:cNvPr>
            <p:cNvSpPr/>
            <p:nvPr/>
          </p:nvSpPr>
          <p:spPr>
            <a:xfrm>
              <a:off x="3425838" y="3891690"/>
              <a:ext cx="183727" cy="557565"/>
            </a:xfrm>
            <a:custGeom>
              <a:avLst/>
              <a:gdLst>
                <a:gd name="connsiteX0" fmla="*/ 99937 w 183727"/>
                <a:gd name="connsiteY0" fmla="*/ 509 h 557565"/>
                <a:gd name="connsiteX1" fmla="*/ 0 w 183727"/>
                <a:gd name="connsiteY1" fmla="*/ 483579 h 557565"/>
                <a:gd name="connsiteX2" fmla="*/ 0 w 183727"/>
                <a:gd name="connsiteY2" fmla="*/ 483579 h 557565"/>
                <a:gd name="connsiteX3" fmla="*/ 0 w 183727"/>
                <a:gd name="connsiteY3" fmla="*/ 483579 h 557565"/>
                <a:gd name="connsiteX4" fmla="*/ 80992 w 183727"/>
                <a:gd name="connsiteY4" fmla="*/ 557565 h 557565"/>
                <a:gd name="connsiteX5" fmla="*/ 183727 w 183727"/>
                <a:gd name="connsiteY5" fmla="*/ 74494 h 557565"/>
                <a:gd name="connsiteX6" fmla="*/ 99301 w 183727"/>
                <a:gd name="connsiteY6" fmla="*/ 0 h 55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727" h="557565">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w="1268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976CC736-CCF2-4B2A-AB4C-D2CBD58A5A6A}"/>
                </a:ext>
              </a:extLst>
            </p:cNvPr>
            <p:cNvSpPr/>
            <p:nvPr/>
          </p:nvSpPr>
          <p:spPr>
            <a:xfrm>
              <a:off x="3295640" y="3892072"/>
              <a:ext cx="230135" cy="553878"/>
            </a:xfrm>
            <a:custGeom>
              <a:avLst/>
              <a:gdLst>
                <a:gd name="connsiteX0" fmla="*/ 94979 w 230135"/>
                <a:gd name="connsiteY0" fmla="*/ 76910 h 553878"/>
                <a:gd name="connsiteX1" fmla="*/ 0 w 230135"/>
                <a:gd name="connsiteY1" fmla="*/ 553879 h 553878"/>
                <a:gd name="connsiteX2" fmla="*/ 129181 w 230135"/>
                <a:gd name="connsiteY2" fmla="*/ 483071 h 553878"/>
                <a:gd name="connsiteX3" fmla="*/ 130198 w 230135"/>
                <a:gd name="connsiteY3" fmla="*/ 483071 h 553878"/>
                <a:gd name="connsiteX4" fmla="*/ 230135 w 230135"/>
                <a:gd name="connsiteY4" fmla="*/ 0 h 553878"/>
                <a:gd name="connsiteX5" fmla="*/ 96123 w 230135"/>
                <a:gd name="connsiteY5" fmla="*/ 71571 h 55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35" h="553878">
                  <a:moveTo>
                    <a:pt x="94979" y="76910"/>
                  </a:moveTo>
                  <a:lnTo>
                    <a:pt x="0" y="553879"/>
                  </a:lnTo>
                  <a:lnTo>
                    <a:pt x="129181" y="483071"/>
                  </a:lnTo>
                  <a:lnTo>
                    <a:pt x="130198" y="483071"/>
                  </a:lnTo>
                  <a:lnTo>
                    <a:pt x="230135" y="0"/>
                  </a:lnTo>
                  <a:lnTo>
                    <a:pt x="96123" y="71571"/>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0F19DCA8-A34F-445C-97A1-A5613DC95FAA}"/>
                </a:ext>
              </a:extLst>
            </p:cNvPr>
            <p:cNvSpPr/>
            <p:nvPr/>
          </p:nvSpPr>
          <p:spPr>
            <a:xfrm>
              <a:off x="3392526" y="3802068"/>
              <a:ext cx="130833" cy="157506"/>
            </a:xfrm>
            <a:custGeom>
              <a:avLst/>
              <a:gdLst>
                <a:gd name="connsiteX0" fmla="*/ 31405 w 130833"/>
                <a:gd name="connsiteY0" fmla="*/ 0 h 157506"/>
                <a:gd name="connsiteX1" fmla="*/ 0 w 130833"/>
                <a:gd name="connsiteY1" fmla="*/ 157507 h 157506"/>
                <a:gd name="connsiteX2" fmla="*/ 130834 w 130833"/>
                <a:gd name="connsiteY2" fmla="*/ 87716 h 157506"/>
                <a:gd name="connsiteX3" fmla="*/ 31405 w 130833"/>
                <a:gd name="connsiteY3" fmla="*/ 0 h 157506"/>
              </a:gdLst>
              <a:ahLst/>
              <a:cxnLst>
                <a:cxn ang="0">
                  <a:pos x="connsiteX0" y="connsiteY0"/>
                </a:cxn>
                <a:cxn ang="0">
                  <a:pos x="connsiteX1" y="connsiteY1"/>
                </a:cxn>
                <a:cxn ang="0">
                  <a:pos x="connsiteX2" y="connsiteY2"/>
                </a:cxn>
                <a:cxn ang="0">
                  <a:pos x="connsiteX3" y="connsiteY3"/>
                </a:cxn>
              </a:cxnLst>
              <a:rect l="l" t="t" r="r" b="b"/>
              <a:pathLst>
                <a:path w="130833" h="157506">
                  <a:moveTo>
                    <a:pt x="31405" y="0"/>
                  </a:moveTo>
                  <a:lnTo>
                    <a:pt x="0" y="157507"/>
                  </a:lnTo>
                  <a:lnTo>
                    <a:pt x="130834" y="87716"/>
                  </a:lnTo>
                  <a:lnTo>
                    <a:pt x="31405" y="0"/>
                  </a:lnTo>
                  <a:close/>
                </a:path>
              </a:pathLst>
            </a:custGeom>
            <a:solidFill>
              <a:schemeClr val="accent1"/>
            </a:solidFill>
            <a:ln w="1268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68D32AC9-6565-4539-A99B-7BABCF9DA2DF}"/>
                </a:ext>
              </a:extLst>
            </p:cNvPr>
            <p:cNvSpPr/>
            <p:nvPr/>
          </p:nvSpPr>
          <p:spPr>
            <a:xfrm>
              <a:off x="3425203" y="3439384"/>
              <a:ext cx="478198" cy="448747"/>
            </a:xfrm>
            <a:custGeom>
              <a:avLst/>
              <a:gdLst>
                <a:gd name="connsiteX0" fmla="*/ 188686 w 478198"/>
                <a:gd name="connsiteY0" fmla="*/ 763 h 448747"/>
                <a:gd name="connsiteX1" fmla="*/ 188050 w 478198"/>
                <a:gd name="connsiteY1" fmla="*/ 0 h 448747"/>
                <a:gd name="connsiteX2" fmla="*/ 57470 w 478198"/>
                <a:gd name="connsiteY2" fmla="*/ 68011 h 448747"/>
                <a:gd name="connsiteX3" fmla="*/ 56453 w 478198"/>
                <a:gd name="connsiteY3" fmla="*/ 73096 h 448747"/>
                <a:gd name="connsiteX4" fmla="*/ 0 w 478198"/>
                <a:gd name="connsiteY4" fmla="*/ 355947 h 448747"/>
                <a:gd name="connsiteX5" fmla="*/ 0 w 478198"/>
                <a:gd name="connsiteY5" fmla="*/ 358998 h 448747"/>
                <a:gd name="connsiteX6" fmla="*/ 101717 w 478198"/>
                <a:gd name="connsiteY6" fmla="*/ 448747 h 448747"/>
                <a:gd name="connsiteX7" fmla="*/ 478198 w 478198"/>
                <a:gd name="connsiteY7" fmla="*/ 247892 h 448747"/>
                <a:gd name="connsiteX8" fmla="*/ 292564 w 478198"/>
                <a:gd name="connsiteY8" fmla="*/ 89368 h 448747"/>
                <a:gd name="connsiteX9" fmla="*/ 190084 w 478198"/>
                <a:gd name="connsiteY9" fmla="*/ 1780 h 44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98" h="448747">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tx2"/>
            </a:solidFill>
            <a:ln w="1268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13122F24-2B11-443F-BE30-3D741FA67BF9}"/>
                </a:ext>
              </a:extLst>
            </p:cNvPr>
            <p:cNvSpPr/>
            <p:nvPr/>
          </p:nvSpPr>
          <p:spPr>
            <a:xfrm>
              <a:off x="3483817" y="3174203"/>
              <a:ext cx="181056" cy="329123"/>
            </a:xfrm>
            <a:custGeom>
              <a:avLst/>
              <a:gdLst>
                <a:gd name="connsiteX0" fmla="*/ 50859 w 181056"/>
                <a:gd name="connsiteY0" fmla="*/ 71444 h 329123"/>
                <a:gd name="connsiteX1" fmla="*/ 0 w 181056"/>
                <a:gd name="connsiteY1" fmla="*/ 329124 h 329123"/>
                <a:gd name="connsiteX2" fmla="*/ 128545 w 181056"/>
                <a:gd name="connsiteY2" fmla="*/ 262257 h 329123"/>
                <a:gd name="connsiteX3" fmla="*/ 128545 w 181056"/>
                <a:gd name="connsiteY3" fmla="*/ 261112 h 329123"/>
                <a:gd name="connsiteX4" fmla="*/ 128545 w 181056"/>
                <a:gd name="connsiteY4" fmla="*/ 258951 h 329123"/>
                <a:gd name="connsiteX5" fmla="*/ 128545 w 181056"/>
                <a:gd name="connsiteY5" fmla="*/ 257807 h 329123"/>
                <a:gd name="connsiteX6" fmla="*/ 160714 w 181056"/>
                <a:gd name="connsiteY6" fmla="*/ 98902 h 329123"/>
                <a:gd name="connsiteX7" fmla="*/ 181057 w 181056"/>
                <a:gd name="connsiteY7" fmla="*/ 0 h 329123"/>
                <a:gd name="connsiteX8" fmla="*/ 52003 w 181056"/>
                <a:gd name="connsiteY8" fmla="*/ 66231 h 3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56" h="329123">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w="1268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9008F6B5-8354-44F2-AF9A-645D04A40BF6}"/>
                </a:ext>
              </a:extLst>
            </p:cNvPr>
            <p:cNvSpPr/>
            <p:nvPr/>
          </p:nvSpPr>
          <p:spPr>
            <a:xfrm>
              <a:off x="3305" y="5106105"/>
              <a:ext cx="885957" cy="1130385"/>
            </a:xfrm>
            <a:custGeom>
              <a:avLst/>
              <a:gdLst>
                <a:gd name="connsiteX0" fmla="*/ 844889 w 885957"/>
                <a:gd name="connsiteY0" fmla="*/ 667146 h 1130385"/>
                <a:gd name="connsiteX1" fmla="*/ 847814 w 885957"/>
                <a:gd name="connsiteY1" fmla="*/ 666256 h 1130385"/>
                <a:gd name="connsiteX2" fmla="*/ 885958 w 885957"/>
                <a:gd name="connsiteY2" fmla="*/ 0 h 1130385"/>
                <a:gd name="connsiteX3" fmla="*/ 0 w 885957"/>
                <a:gd name="connsiteY3" fmla="*/ 467943 h 1130385"/>
                <a:gd name="connsiteX4" fmla="*/ 0 w 885957"/>
                <a:gd name="connsiteY4" fmla="*/ 1130386 h 1130385"/>
                <a:gd name="connsiteX5" fmla="*/ 643362 w 885957"/>
                <a:gd name="connsiteY5" fmla="*/ 778125 h 113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957" h="1130385">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w="1268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1DD9B022-5A6B-4505-ACEC-34D355802E5B}"/>
                </a:ext>
              </a:extLst>
            </p:cNvPr>
            <p:cNvSpPr/>
            <p:nvPr/>
          </p:nvSpPr>
          <p:spPr>
            <a:xfrm>
              <a:off x="3305" y="4707317"/>
              <a:ext cx="27845" cy="45764"/>
            </a:xfrm>
            <a:custGeom>
              <a:avLst/>
              <a:gdLst>
                <a:gd name="connsiteX0" fmla="*/ 0 w 27845"/>
                <a:gd name="connsiteY0" fmla="*/ 0 h 45764"/>
                <a:gd name="connsiteX1" fmla="*/ 0 w 27845"/>
                <a:gd name="connsiteY1" fmla="*/ 45765 h 45764"/>
                <a:gd name="connsiteX2" fmla="*/ 27845 w 27845"/>
                <a:gd name="connsiteY2" fmla="*/ 31781 h 45764"/>
                <a:gd name="connsiteX3" fmla="*/ 0 w 27845"/>
                <a:gd name="connsiteY3" fmla="*/ 0 h 45764"/>
              </a:gdLst>
              <a:ahLst/>
              <a:cxnLst>
                <a:cxn ang="0">
                  <a:pos x="connsiteX0" y="connsiteY0"/>
                </a:cxn>
                <a:cxn ang="0">
                  <a:pos x="connsiteX1" y="connsiteY1"/>
                </a:cxn>
                <a:cxn ang="0">
                  <a:pos x="connsiteX2" y="connsiteY2"/>
                </a:cxn>
                <a:cxn ang="0">
                  <a:pos x="connsiteX3" y="connsiteY3"/>
                </a:cxn>
              </a:cxnLst>
              <a:rect l="l" t="t" r="r" b="b"/>
              <a:pathLst>
                <a:path w="27845" h="45764">
                  <a:moveTo>
                    <a:pt x="0" y="0"/>
                  </a:moveTo>
                  <a:lnTo>
                    <a:pt x="0" y="45765"/>
                  </a:lnTo>
                  <a:lnTo>
                    <a:pt x="27845" y="31781"/>
                  </a:lnTo>
                  <a:lnTo>
                    <a:pt x="0" y="0"/>
                  </a:lnTo>
                  <a:close/>
                </a:path>
              </a:pathLst>
            </a:custGeom>
            <a:solidFill>
              <a:srgbClr val="930B0D"/>
            </a:solidFill>
            <a:ln w="1268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5E3A5E7D-5C2E-4088-BEB0-5CB49A076953}"/>
                </a:ext>
              </a:extLst>
            </p:cNvPr>
            <p:cNvSpPr/>
            <p:nvPr/>
          </p:nvSpPr>
          <p:spPr>
            <a:xfrm>
              <a:off x="3305" y="4672867"/>
              <a:ext cx="48824" cy="57841"/>
            </a:xfrm>
            <a:custGeom>
              <a:avLst/>
              <a:gdLst>
                <a:gd name="connsiteX0" fmla="*/ 1653 w 48824"/>
                <a:gd name="connsiteY0" fmla="*/ 8899 h 57841"/>
                <a:gd name="connsiteX1" fmla="*/ 44501 w 48824"/>
                <a:gd name="connsiteY1" fmla="*/ 57842 h 57841"/>
                <a:gd name="connsiteX2" fmla="*/ 48824 w 48824"/>
                <a:gd name="connsiteY2" fmla="*/ 55680 h 57841"/>
                <a:gd name="connsiteX3" fmla="*/ 0 w 48824"/>
                <a:gd name="connsiteY3" fmla="*/ 0 h 57841"/>
                <a:gd name="connsiteX4" fmla="*/ 0 w 48824"/>
                <a:gd name="connsiteY4" fmla="*/ 7628 h 57841"/>
                <a:gd name="connsiteX5" fmla="*/ 1271 w 48824"/>
                <a:gd name="connsiteY5" fmla="*/ 8645 h 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24" h="57841">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w="1268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77F10810-369F-41F5-9804-60719EF0838D}"/>
                </a:ext>
              </a:extLst>
            </p:cNvPr>
            <p:cNvSpPr/>
            <p:nvPr/>
          </p:nvSpPr>
          <p:spPr>
            <a:xfrm>
              <a:off x="3305" y="4401966"/>
              <a:ext cx="104514" cy="325055"/>
            </a:xfrm>
            <a:custGeom>
              <a:avLst/>
              <a:gdLst>
                <a:gd name="connsiteX0" fmla="*/ 52766 w 104514"/>
                <a:gd name="connsiteY0" fmla="*/ 324547 h 325055"/>
                <a:gd name="connsiteX1" fmla="*/ 73109 w 104514"/>
                <a:gd name="connsiteY1" fmla="*/ 314250 h 325055"/>
                <a:gd name="connsiteX2" fmla="*/ 73999 w 104514"/>
                <a:gd name="connsiteY2" fmla="*/ 139582 h 325055"/>
                <a:gd name="connsiteX3" fmla="*/ 73999 w 104514"/>
                <a:gd name="connsiteY3" fmla="*/ 138184 h 325055"/>
                <a:gd name="connsiteX4" fmla="*/ 73999 w 104514"/>
                <a:gd name="connsiteY4" fmla="*/ 136277 h 325055"/>
                <a:gd name="connsiteX5" fmla="*/ 74889 w 104514"/>
                <a:gd name="connsiteY5" fmla="*/ 134625 h 325055"/>
                <a:gd name="connsiteX6" fmla="*/ 75779 w 104514"/>
                <a:gd name="connsiteY6" fmla="*/ 133353 h 325055"/>
                <a:gd name="connsiteX7" fmla="*/ 77305 w 104514"/>
                <a:gd name="connsiteY7" fmla="*/ 132082 h 325055"/>
                <a:gd name="connsiteX8" fmla="*/ 78322 w 104514"/>
                <a:gd name="connsiteY8" fmla="*/ 131319 h 325055"/>
                <a:gd name="connsiteX9" fmla="*/ 104515 w 104514"/>
                <a:gd name="connsiteY9" fmla="*/ 118607 h 325055"/>
                <a:gd name="connsiteX10" fmla="*/ 0 w 104514"/>
                <a:gd name="connsiteY10" fmla="*/ 0 h 325055"/>
                <a:gd name="connsiteX11" fmla="*/ 0 w 104514"/>
                <a:gd name="connsiteY11" fmla="*/ 266071 h 325055"/>
                <a:gd name="connsiteX12" fmla="*/ 51749 w 104514"/>
                <a:gd name="connsiteY12" fmla="*/ 325056 h 32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14" h="325055">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B707D6D1-20F1-4F97-AFE5-215A3B622C59}"/>
                </a:ext>
              </a:extLst>
            </p:cNvPr>
            <p:cNvSpPr/>
            <p:nvPr/>
          </p:nvSpPr>
          <p:spPr>
            <a:xfrm>
              <a:off x="3305" y="4258188"/>
              <a:ext cx="195170" cy="262002"/>
            </a:xfrm>
            <a:custGeom>
              <a:avLst/>
              <a:gdLst>
                <a:gd name="connsiteX0" fmla="*/ 107820 w 195170"/>
                <a:gd name="connsiteY0" fmla="*/ 260731 h 262002"/>
                <a:gd name="connsiteX1" fmla="*/ 195170 w 195170"/>
                <a:gd name="connsiteY1" fmla="*/ 217128 h 262002"/>
                <a:gd name="connsiteX2" fmla="*/ 0 w 195170"/>
                <a:gd name="connsiteY2" fmla="*/ 0 h 262002"/>
                <a:gd name="connsiteX3" fmla="*/ 0 w 195170"/>
                <a:gd name="connsiteY3" fmla="*/ 143777 h 262002"/>
                <a:gd name="connsiteX4" fmla="*/ 105277 w 195170"/>
                <a:gd name="connsiteY4" fmla="*/ 262003 h 262002"/>
                <a:gd name="connsiteX5" fmla="*/ 107820 w 195170"/>
                <a:gd name="connsiteY5" fmla="*/ 260731 h 26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70" h="262002">
                  <a:moveTo>
                    <a:pt x="107820" y="260731"/>
                  </a:moveTo>
                  <a:lnTo>
                    <a:pt x="195170" y="217128"/>
                  </a:lnTo>
                  <a:lnTo>
                    <a:pt x="0" y="0"/>
                  </a:lnTo>
                  <a:lnTo>
                    <a:pt x="0" y="143777"/>
                  </a:lnTo>
                  <a:lnTo>
                    <a:pt x="105277" y="262003"/>
                  </a:lnTo>
                  <a:lnTo>
                    <a:pt x="107820" y="260731"/>
                  </a:lnTo>
                  <a:close/>
                </a:path>
              </a:pathLst>
            </a:custGeom>
            <a:solidFill>
              <a:schemeClr val="accent5"/>
            </a:solidFill>
            <a:ln w="1268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E392B46B-E47D-4948-B60B-862BA86EAD7F}"/>
                </a:ext>
              </a:extLst>
            </p:cNvPr>
            <p:cNvSpPr/>
            <p:nvPr/>
          </p:nvSpPr>
          <p:spPr>
            <a:xfrm>
              <a:off x="3305" y="4032035"/>
              <a:ext cx="338464" cy="441882"/>
            </a:xfrm>
            <a:custGeom>
              <a:avLst/>
              <a:gdLst>
                <a:gd name="connsiteX0" fmla="*/ 199239 w 338464"/>
                <a:gd name="connsiteY0" fmla="*/ 441247 h 441882"/>
                <a:gd name="connsiteX1" fmla="*/ 338464 w 338464"/>
                <a:gd name="connsiteY1" fmla="*/ 371710 h 441882"/>
                <a:gd name="connsiteX2" fmla="*/ 0 w 338464"/>
                <a:gd name="connsiteY2" fmla="*/ 0 h 441882"/>
                <a:gd name="connsiteX3" fmla="*/ 0 w 338464"/>
                <a:gd name="connsiteY3" fmla="*/ 221322 h 441882"/>
                <a:gd name="connsiteX4" fmla="*/ 198094 w 338464"/>
                <a:gd name="connsiteY4" fmla="*/ 441882 h 441882"/>
                <a:gd name="connsiteX5" fmla="*/ 199239 w 338464"/>
                <a:gd name="connsiteY5" fmla="*/ 441247 h 44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64" h="441882">
                  <a:moveTo>
                    <a:pt x="199239" y="441247"/>
                  </a:moveTo>
                  <a:lnTo>
                    <a:pt x="338464" y="371710"/>
                  </a:lnTo>
                  <a:lnTo>
                    <a:pt x="0" y="0"/>
                  </a:lnTo>
                  <a:lnTo>
                    <a:pt x="0" y="221322"/>
                  </a:lnTo>
                  <a:lnTo>
                    <a:pt x="198094" y="441882"/>
                  </a:lnTo>
                  <a:lnTo>
                    <a:pt x="199239" y="441247"/>
                  </a:lnTo>
                  <a:close/>
                </a:path>
              </a:pathLst>
            </a:custGeom>
            <a:solidFill>
              <a:schemeClr val="accent3"/>
            </a:solidFill>
            <a:ln w="1268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8F172F5-3AEC-4781-B49F-61D4FA1C1B0B}"/>
                </a:ext>
              </a:extLst>
            </p:cNvPr>
            <p:cNvSpPr/>
            <p:nvPr/>
          </p:nvSpPr>
          <p:spPr>
            <a:xfrm>
              <a:off x="3305" y="3361838"/>
              <a:ext cx="510493" cy="297597"/>
            </a:xfrm>
            <a:custGeom>
              <a:avLst/>
              <a:gdLst>
                <a:gd name="connsiteX0" fmla="*/ 510494 w 510493"/>
                <a:gd name="connsiteY0" fmla="*/ 0 h 297597"/>
                <a:gd name="connsiteX1" fmla="*/ 0 w 510493"/>
                <a:gd name="connsiteY1" fmla="*/ 240264 h 297597"/>
                <a:gd name="connsiteX2" fmla="*/ 0 w 510493"/>
                <a:gd name="connsiteY2" fmla="*/ 297597 h 297597"/>
                <a:gd name="connsiteX3" fmla="*/ 508841 w 510493"/>
                <a:gd name="connsiteY3" fmla="*/ 57206 h 297597"/>
                <a:gd name="connsiteX4" fmla="*/ 510494 w 510493"/>
                <a:gd name="connsiteY4" fmla="*/ 0 h 297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493" h="297597">
                  <a:moveTo>
                    <a:pt x="510494" y="0"/>
                  </a:moveTo>
                  <a:lnTo>
                    <a:pt x="0" y="240264"/>
                  </a:lnTo>
                  <a:lnTo>
                    <a:pt x="0" y="297597"/>
                  </a:lnTo>
                  <a:lnTo>
                    <a:pt x="508841" y="57206"/>
                  </a:lnTo>
                  <a:lnTo>
                    <a:pt x="510494" y="0"/>
                  </a:lnTo>
                  <a:close/>
                </a:path>
              </a:pathLst>
            </a:custGeom>
            <a:solidFill>
              <a:schemeClr val="accent3"/>
            </a:solidFill>
            <a:ln w="1268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CC16B066-7465-45D7-AC4C-726918ADBD53}"/>
                </a:ext>
              </a:extLst>
            </p:cNvPr>
            <p:cNvSpPr/>
            <p:nvPr/>
          </p:nvSpPr>
          <p:spPr>
            <a:xfrm>
              <a:off x="3305" y="3935548"/>
              <a:ext cx="400511" cy="468197"/>
            </a:xfrm>
            <a:custGeom>
              <a:avLst/>
              <a:gdLst>
                <a:gd name="connsiteX0" fmla="*/ 341134 w 400511"/>
                <a:gd name="connsiteY0" fmla="*/ 466926 h 468197"/>
                <a:gd name="connsiteX1" fmla="*/ 400512 w 400511"/>
                <a:gd name="connsiteY1" fmla="*/ 437307 h 468197"/>
                <a:gd name="connsiteX2" fmla="*/ 0 w 400511"/>
                <a:gd name="connsiteY2" fmla="*/ 0 h 468197"/>
                <a:gd name="connsiteX3" fmla="*/ 0 w 400511"/>
                <a:gd name="connsiteY3" fmla="*/ 96487 h 468197"/>
                <a:gd name="connsiteX4" fmla="*/ 338464 w 400511"/>
                <a:gd name="connsiteY4" fmla="*/ 468198 h 468197"/>
                <a:gd name="connsiteX5" fmla="*/ 341134 w 400511"/>
                <a:gd name="connsiteY5" fmla="*/ 466926 h 468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511" h="468197">
                  <a:moveTo>
                    <a:pt x="341134" y="466926"/>
                  </a:moveTo>
                  <a:lnTo>
                    <a:pt x="400512" y="437307"/>
                  </a:lnTo>
                  <a:lnTo>
                    <a:pt x="0" y="0"/>
                  </a:lnTo>
                  <a:lnTo>
                    <a:pt x="0" y="96487"/>
                  </a:lnTo>
                  <a:lnTo>
                    <a:pt x="338464" y="468198"/>
                  </a:lnTo>
                  <a:lnTo>
                    <a:pt x="341134" y="466926"/>
                  </a:lnTo>
                  <a:close/>
                </a:path>
              </a:pathLst>
            </a:custGeom>
            <a:solidFill>
              <a:schemeClr val="tx2"/>
            </a:solidFill>
            <a:ln w="1268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86E904D0-96B0-4D4A-8E1C-B338791AF57A}"/>
                </a:ext>
              </a:extLst>
            </p:cNvPr>
            <p:cNvSpPr/>
            <p:nvPr/>
          </p:nvSpPr>
          <p:spPr>
            <a:xfrm>
              <a:off x="3305" y="4729818"/>
              <a:ext cx="259506" cy="329378"/>
            </a:xfrm>
            <a:custGeom>
              <a:avLst/>
              <a:gdLst>
                <a:gd name="connsiteX0" fmla="*/ 86587 w 259506"/>
                <a:gd name="connsiteY0" fmla="*/ 0 h 329378"/>
                <a:gd name="connsiteX1" fmla="*/ 85824 w 259506"/>
                <a:gd name="connsiteY1" fmla="*/ 636 h 329378"/>
                <a:gd name="connsiteX2" fmla="*/ 60395 w 259506"/>
                <a:gd name="connsiteY2" fmla="*/ 13348 h 329378"/>
                <a:gd name="connsiteX3" fmla="*/ 46281 w 259506"/>
                <a:gd name="connsiteY3" fmla="*/ 20467 h 329378"/>
                <a:gd name="connsiteX4" fmla="*/ 0 w 259506"/>
                <a:gd name="connsiteY4" fmla="*/ 43349 h 329378"/>
                <a:gd name="connsiteX5" fmla="*/ 0 w 259506"/>
                <a:gd name="connsiteY5" fmla="*/ 329378 h 329378"/>
                <a:gd name="connsiteX6" fmla="*/ 259506 w 259506"/>
                <a:gd name="connsiteY6" fmla="*/ 196152 h 32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506" h="329378">
                  <a:moveTo>
                    <a:pt x="86587" y="0"/>
                  </a:moveTo>
                  <a:lnTo>
                    <a:pt x="85824" y="636"/>
                  </a:lnTo>
                  <a:lnTo>
                    <a:pt x="60395" y="13348"/>
                  </a:lnTo>
                  <a:lnTo>
                    <a:pt x="46281" y="20467"/>
                  </a:lnTo>
                  <a:lnTo>
                    <a:pt x="0" y="43349"/>
                  </a:lnTo>
                  <a:lnTo>
                    <a:pt x="0" y="329378"/>
                  </a:lnTo>
                  <a:lnTo>
                    <a:pt x="259506" y="196152"/>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A2715DA-8943-40A9-BADF-298983F6BF64}"/>
                </a:ext>
              </a:extLst>
            </p:cNvPr>
            <p:cNvSpPr/>
            <p:nvPr/>
          </p:nvSpPr>
          <p:spPr>
            <a:xfrm>
              <a:off x="0" y="623208"/>
              <a:ext cx="302227" cy="157633"/>
            </a:xfrm>
            <a:custGeom>
              <a:avLst/>
              <a:gdLst>
                <a:gd name="connsiteX0" fmla="*/ 302228 w 302227"/>
                <a:gd name="connsiteY0" fmla="*/ 68393 h 157633"/>
                <a:gd name="connsiteX1" fmla="*/ 222634 w 302227"/>
                <a:gd name="connsiteY1" fmla="*/ 0 h 157633"/>
                <a:gd name="connsiteX2" fmla="*/ 0 w 302227"/>
                <a:gd name="connsiteY2" fmla="*/ 85936 h 157633"/>
                <a:gd name="connsiteX3" fmla="*/ 0 w 302227"/>
                <a:gd name="connsiteY3" fmla="*/ 93563 h 157633"/>
                <a:gd name="connsiteX4" fmla="*/ 72855 w 302227"/>
                <a:gd name="connsiteY4" fmla="*/ 157634 h 157633"/>
                <a:gd name="connsiteX5" fmla="*/ 302228 w 302227"/>
                <a:gd name="connsiteY5" fmla="*/ 68393 h 15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27" h="157633">
                  <a:moveTo>
                    <a:pt x="302228" y="68393"/>
                  </a:moveTo>
                  <a:lnTo>
                    <a:pt x="222634" y="0"/>
                  </a:lnTo>
                  <a:lnTo>
                    <a:pt x="0" y="85936"/>
                  </a:lnTo>
                  <a:lnTo>
                    <a:pt x="0" y="93563"/>
                  </a:lnTo>
                  <a:lnTo>
                    <a:pt x="72855" y="157634"/>
                  </a:lnTo>
                  <a:lnTo>
                    <a:pt x="302228" y="68393"/>
                  </a:lnTo>
                  <a:close/>
                </a:path>
              </a:pathLst>
            </a:custGeom>
            <a:solidFill>
              <a:schemeClr val="accent5"/>
            </a:solidFill>
            <a:ln w="1268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E5C7AEFB-B515-4F5F-A921-67DFDA613A97}"/>
                </a:ext>
              </a:extLst>
            </p:cNvPr>
            <p:cNvSpPr/>
            <p:nvPr/>
          </p:nvSpPr>
          <p:spPr>
            <a:xfrm>
              <a:off x="312526" y="686515"/>
              <a:ext cx="4654965" cy="2729985"/>
            </a:xfrm>
            <a:custGeom>
              <a:avLst/>
              <a:gdLst>
                <a:gd name="connsiteX0" fmla="*/ 1235357 w 4654965"/>
                <a:gd name="connsiteY0" fmla="*/ 115937 h 2729985"/>
                <a:gd name="connsiteX1" fmla="*/ 1236247 w 4654965"/>
                <a:gd name="connsiteY1" fmla="*/ 115937 h 2729985"/>
                <a:gd name="connsiteX2" fmla="*/ 1236247 w 4654965"/>
                <a:gd name="connsiteY2" fmla="*/ 115937 h 2729985"/>
                <a:gd name="connsiteX3" fmla="*/ 1236247 w 4654965"/>
                <a:gd name="connsiteY3" fmla="*/ 115937 h 2729985"/>
                <a:gd name="connsiteX4" fmla="*/ 4493616 w 4654965"/>
                <a:gd name="connsiteY4" fmla="*/ 2729986 h 2729985"/>
                <a:gd name="connsiteX5" fmla="*/ 4654965 w 4654965"/>
                <a:gd name="connsiteY5" fmla="*/ 2676467 h 2729985"/>
                <a:gd name="connsiteX6" fmla="*/ 1278968 w 4654965"/>
                <a:gd name="connsiteY6" fmla="*/ 0 h 2729985"/>
                <a:gd name="connsiteX7" fmla="*/ 1526 w 4654965"/>
                <a:gd name="connsiteY7" fmla="*/ 516123 h 2729985"/>
                <a:gd name="connsiteX8" fmla="*/ 0 w 4654965"/>
                <a:gd name="connsiteY8" fmla="*/ 619221 h 272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4965" h="2729985">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6C7D6C06-3920-4219-A53D-EF2344EE20B7}"/>
                </a:ext>
              </a:extLst>
            </p:cNvPr>
            <p:cNvSpPr/>
            <p:nvPr/>
          </p:nvSpPr>
          <p:spPr>
            <a:xfrm>
              <a:off x="307186" y="806902"/>
              <a:ext cx="1239425" cy="1305308"/>
            </a:xfrm>
            <a:custGeom>
              <a:avLst/>
              <a:gdLst>
                <a:gd name="connsiteX0" fmla="*/ 165418 w 1239425"/>
                <a:gd name="connsiteY0" fmla="*/ 994363 h 1305308"/>
                <a:gd name="connsiteX1" fmla="*/ 165418 w 1239425"/>
                <a:gd name="connsiteY1" fmla="*/ 994363 h 1305308"/>
                <a:gd name="connsiteX2" fmla="*/ 166435 w 1239425"/>
                <a:gd name="connsiteY2" fmla="*/ 995889 h 1305308"/>
                <a:gd name="connsiteX3" fmla="*/ 167325 w 1239425"/>
                <a:gd name="connsiteY3" fmla="*/ 997414 h 1305308"/>
                <a:gd name="connsiteX4" fmla="*/ 167325 w 1239425"/>
                <a:gd name="connsiteY4" fmla="*/ 998813 h 1305308"/>
                <a:gd name="connsiteX5" fmla="*/ 167325 w 1239425"/>
                <a:gd name="connsiteY5" fmla="*/ 1000847 h 1305308"/>
                <a:gd name="connsiteX6" fmla="*/ 167325 w 1239425"/>
                <a:gd name="connsiteY6" fmla="*/ 1000847 h 1305308"/>
                <a:gd name="connsiteX7" fmla="*/ 163892 w 1239425"/>
                <a:gd name="connsiteY7" fmla="*/ 1138522 h 1305308"/>
                <a:gd name="connsiteX8" fmla="*/ 292692 w 1239425"/>
                <a:gd name="connsiteY8" fmla="*/ 1083223 h 1305308"/>
                <a:gd name="connsiteX9" fmla="*/ 293963 w 1239425"/>
                <a:gd name="connsiteY9" fmla="*/ 1083223 h 1305308"/>
                <a:gd name="connsiteX10" fmla="*/ 295870 w 1239425"/>
                <a:gd name="connsiteY10" fmla="*/ 1083223 h 1305308"/>
                <a:gd name="connsiteX11" fmla="*/ 297523 w 1239425"/>
                <a:gd name="connsiteY11" fmla="*/ 1083223 h 1305308"/>
                <a:gd name="connsiteX12" fmla="*/ 299176 w 1239425"/>
                <a:gd name="connsiteY12" fmla="*/ 1083223 h 1305308"/>
                <a:gd name="connsiteX13" fmla="*/ 300829 w 1239425"/>
                <a:gd name="connsiteY13" fmla="*/ 1084240 h 1305308"/>
                <a:gd name="connsiteX14" fmla="*/ 301846 w 1239425"/>
                <a:gd name="connsiteY14" fmla="*/ 1084240 h 1305308"/>
                <a:gd name="connsiteX15" fmla="*/ 507188 w 1239425"/>
                <a:gd name="connsiteY15" fmla="*/ 1273273 h 1305308"/>
                <a:gd name="connsiteX16" fmla="*/ 507188 w 1239425"/>
                <a:gd name="connsiteY16" fmla="*/ 1273273 h 1305308"/>
                <a:gd name="connsiteX17" fmla="*/ 508332 w 1239425"/>
                <a:gd name="connsiteY17" fmla="*/ 1274799 h 1305308"/>
                <a:gd name="connsiteX18" fmla="*/ 509222 w 1239425"/>
                <a:gd name="connsiteY18" fmla="*/ 1276324 h 1305308"/>
                <a:gd name="connsiteX19" fmla="*/ 509222 w 1239425"/>
                <a:gd name="connsiteY19" fmla="*/ 1277849 h 1305308"/>
                <a:gd name="connsiteX20" fmla="*/ 509222 w 1239425"/>
                <a:gd name="connsiteY20" fmla="*/ 1279884 h 1305308"/>
                <a:gd name="connsiteX21" fmla="*/ 509222 w 1239425"/>
                <a:gd name="connsiteY21" fmla="*/ 1279884 h 1305308"/>
                <a:gd name="connsiteX22" fmla="*/ 508078 w 1239425"/>
                <a:gd name="connsiteY22" fmla="*/ 1305308 h 1305308"/>
                <a:gd name="connsiteX23" fmla="*/ 698798 w 1239425"/>
                <a:gd name="connsiteY23" fmla="*/ 1222042 h 1305308"/>
                <a:gd name="connsiteX24" fmla="*/ 700069 w 1239425"/>
                <a:gd name="connsiteY24" fmla="*/ 1222042 h 1305308"/>
                <a:gd name="connsiteX25" fmla="*/ 701849 w 1239425"/>
                <a:gd name="connsiteY25" fmla="*/ 1222042 h 1305308"/>
                <a:gd name="connsiteX26" fmla="*/ 703629 w 1239425"/>
                <a:gd name="connsiteY26" fmla="*/ 1222042 h 1305308"/>
                <a:gd name="connsiteX27" fmla="*/ 705155 w 1239425"/>
                <a:gd name="connsiteY27" fmla="*/ 1222042 h 1305308"/>
                <a:gd name="connsiteX28" fmla="*/ 706808 w 1239425"/>
                <a:gd name="connsiteY28" fmla="*/ 1223059 h 1305308"/>
                <a:gd name="connsiteX29" fmla="*/ 707952 w 1239425"/>
                <a:gd name="connsiteY29" fmla="*/ 1223059 h 1305308"/>
                <a:gd name="connsiteX30" fmla="*/ 726516 w 1239425"/>
                <a:gd name="connsiteY30" fmla="*/ 1239839 h 1305308"/>
                <a:gd name="connsiteX31" fmla="*/ 739231 w 1239425"/>
                <a:gd name="connsiteY31" fmla="*/ 1234246 h 1305308"/>
                <a:gd name="connsiteX32" fmla="*/ 957796 w 1239425"/>
                <a:gd name="connsiteY32" fmla="*/ 1138267 h 1305308"/>
                <a:gd name="connsiteX33" fmla="*/ 959067 w 1239425"/>
                <a:gd name="connsiteY33" fmla="*/ 1138267 h 1305308"/>
                <a:gd name="connsiteX34" fmla="*/ 960847 w 1239425"/>
                <a:gd name="connsiteY34" fmla="*/ 1138267 h 1305308"/>
                <a:gd name="connsiteX35" fmla="*/ 962500 w 1239425"/>
                <a:gd name="connsiteY35" fmla="*/ 1138267 h 1305308"/>
                <a:gd name="connsiteX36" fmla="*/ 964153 w 1239425"/>
                <a:gd name="connsiteY36" fmla="*/ 1138267 h 1305308"/>
                <a:gd name="connsiteX37" fmla="*/ 965806 w 1239425"/>
                <a:gd name="connsiteY37" fmla="*/ 1139285 h 1305308"/>
                <a:gd name="connsiteX38" fmla="*/ 966950 w 1239425"/>
                <a:gd name="connsiteY38" fmla="*/ 1139285 h 1305308"/>
                <a:gd name="connsiteX39" fmla="*/ 995558 w 1239425"/>
                <a:gd name="connsiteY39" fmla="*/ 1164709 h 1305308"/>
                <a:gd name="connsiteX40" fmla="*/ 1155000 w 1239425"/>
                <a:gd name="connsiteY40" fmla="*/ 1098605 h 1305308"/>
                <a:gd name="connsiteX41" fmla="*/ 1155000 w 1239425"/>
                <a:gd name="connsiteY41" fmla="*/ 1098605 h 1305308"/>
                <a:gd name="connsiteX42" fmla="*/ 1239425 w 1239425"/>
                <a:gd name="connsiteY42" fmla="*/ 0 h 1305308"/>
                <a:gd name="connsiteX43" fmla="*/ 5213 w 1239425"/>
                <a:gd name="connsiteY43" fmla="*/ 502394 h 1305308"/>
                <a:gd name="connsiteX44" fmla="*/ 5213 w 1239425"/>
                <a:gd name="connsiteY44" fmla="*/ 504428 h 1305308"/>
                <a:gd name="connsiteX45" fmla="*/ 0 w 1239425"/>
                <a:gd name="connsiteY45" fmla="*/ 841687 h 130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39425" h="1305308">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w="1268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7CF684D1-1EC1-4058-BFCA-18861FED1DA3}"/>
                </a:ext>
              </a:extLst>
            </p:cNvPr>
            <p:cNvSpPr/>
            <p:nvPr/>
          </p:nvSpPr>
          <p:spPr>
            <a:xfrm>
              <a:off x="1264981" y="1967035"/>
              <a:ext cx="21487" cy="17288"/>
            </a:xfrm>
            <a:custGeom>
              <a:avLst/>
              <a:gdLst>
                <a:gd name="connsiteX0" fmla="*/ 21488 w 21487"/>
                <a:gd name="connsiteY0" fmla="*/ 15636 h 17288"/>
                <a:gd name="connsiteX1" fmla="*/ 3814 w 21487"/>
                <a:gd name="connsiteY1" fmla="*/ 0 h 17288"/>
                <a:gd name="connsiteX2" fmla="*/ 0 w 21487"/>
                <a:gd name="connsiteY2" fmla="*/ 1653 h 17288"/>
                <a:gd name="connsiteX3" fmla="*/ 17673 w 21487"/>
                <a:gd name="connsiteY3" fmla="*/ 17289 h 17288"/>
                <a:gd name="connsiteX4" fmla="*/ 21488 w 21487"/>
                <a:gd name="connsiteY4" fmla="*/ 15636 h 17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87" h="17288">
                  <a:moveTo>
                    <a:pt x="21488" y="15636"/>
                  </a:moveTo>
                  <a:lnTo>
                    <a:pt x="3814" y="0"/>
                  </a:lnTo>
                  <a:lnTo>
                    <a:pt x="0" y="1653"/>
                  </a:lnTo>
                  <a:lnTo>
                    <a:pt x="17673" y="17289"/>
                  </a:lnTo>
                  <a:lnTo>
                    <a:pt x="21488" y="15636"/>
                  </a:lnTo>
                  <a:close/>
                </a:path>
              </a:pathLst>
            </a:custGeom>
            <a:solidFill>
              <a:srgbClr val="0A4054"/>
            </a:solidFill>
            <a:ln w="1268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BA46C604-34EE-4E34-8529-FE1AAD869CC1}"/>
                </a:ext>
              </a:extLst>
            </p:cNvPr>
            <p:cNvSpPr/>
            <p:nvPr/>
          </p:nvSpPr>
          <p:spPr>
            <a:xfrm>
              <a:off x="812848" y="1985976"/>
              <a:ext cx="450607" cy="216619"/>
            </a:xfrm>
            <a:custGeom>
              <a:avLst/>
              <a:gdLst>
                <a:gd name="connsiteX0" fmla="*/ 25175 w 450607"/>
                <a:gd name="connsiteY0" fmla="*/ 215602 h 216619"/>
                <a:gd name="connsiteX1" fmla="*/ 320791 w 450607"/>
                <a:gd name="connsiteY1" fmla="*/ 85300 h 216619"/>
                <a:gd name="connsiteX2" fmla="*/ 321681 w 450607"/>
                <a:gd name="connsiteY2" fmla="*/ 69155 h 216619"/>
                <a:gd name="connsiteX3" fmla="*/ 321681 w 450607"/>
                <a:gd name="connsiteY3" fmla="*/ 67884 h 216619"/>
                <a:gd name="connsiteX4" fmla="*/ 321681 w 450607"/>
                <a:gd name="connsiteY4" fmla="*/ 65977 h 216619"/>
                <a:gd name="connsiteX5" fmla="*/ 322571 w 450607"/>
                <a:gd name="connsiteY5" fmla="*/ 64452 h 216619"/>
                <a:gd name="connsiteX6" fmla="*/ 323588 w 450607"/>
                <a:gd name="connsiteY6" fmla="*/ 63053 h 216619"/>
                <a:gd name="connsiteX7" fmla="*/ 325241 w 450607"/>
                <a:gd name="connsiteY7" fmla="*/ 61909 h 216619"/>
                <a:gd name="connsiteX8" fmla="*/ 326258 w 450607"/>
                <a:gd name="connsiteY8" fmla="*/ 61147 h 216619"/>
                <a:gd name="connsiteX9" fmla="*/ 450608 w 450607"/>
                <a:gd name="connsiteY9" fmla="*/ 6483 h 216619"/>
                <a:gd name="connsiteX10" fmla="*/ 443360 w 450607"/>
                <a:gd name="connsiteY10" fmla="*/ 0 h 216619"/>
                <a:gd name="connsiteX11" fmla="*/ 252640 w 450607"/>
                <a:gd name="connsiteY11" fmla="*/ 84156 h 216619"/>
                <a:gd name="connsiteX12" fmla="*/ 241579 w 450607"/>
                <a:gd name="connsiteY12" fmla="*/ 88987 h 216619"/>
                <a:gd name="connsiteX13" fmla="*/ 0 w 450607"/>
                <a:gd name="connsiteY13" fmla="*/ 195262 h 216619"/>
                <a:gd name="connsiteX14" fmla="*/ 23014 w 450607"/>
                <a:gd name="connsiteY14" fmla="*/ 216619 h 21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607" h="216619">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w="1268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793FFBD9-B6FE-4728-BB9A-92B10D40CF81}"/>
                </a:ext>
              </a:extLst>
            </p:cNvPr>
            <p:cNvSpPr/>
            <p:nvPr/>
          </p:nvSpPr>
          <p:spPr>
            <a:xfrm>
              <a:off x="810814" y="2185052"/>
              <a:ext cx="21614" cy="28475"/>
            </a:xfrm>
            <a:custGeom>
              <a:avLst/>
              <a:gdLst>
                <a:gd name="connsiteX0" fmla="*/ 1271 w 21614"/>
                <a:gd name="connsiteY0" fmla="*/ 0 h 28475"/>
                <a:gd name="connsiteX1" fmla="*/ 0 w 21614"/>
                <a:gd name="connsiteY1" fmla="*/ 28476 h 28475"/>
                <a:gd name="connsiteX2" fmla="*/ 21615 w 21614"/>
                <a:gd name="connsiteY2" fmla="*/ 18941 h 28475"/>
                <a:gd name="connsiteX3" fmla="*/ 1271 w 21614"/>
                <a:gd name="connsiteY3" fmla="*/ 0 h 28475"/>
              </a:gdLst>
              <a:ahLst/>
              <a:cxnLst>
                <a:cxn ang="0">
                  <a:pos x="connsiteX0" y="connsiteY0"/>
                </a:cxn>
                <a:cxn ang="0">
                  <a:pos x="connsiteX1" y="connsiteY1"/>
                </a:cxn>
                <a:cxn ang="0">
                  <a:pos x="connsiteX2" y="connsiteY2"/>
                </a:cxn>
                <a:cxn ang="0">
                  <a:pos x="connsiteX3" y="connsiteY3"/>
                </a:cxn>
              </a:cxnLst>
              <a:rect l="l" t="t" r="r" b="b"/>
              <a:pathLst>
                <a:path w="21614" h="28475">
                  <a:moveTo>
                    <a:pt x="1271" y="0"/>
                  </a:moveTo>
                  <a:lnTo>
                    <a:pt x="0" y="28476"/>
                  </a:lnTo>
                  <a:lnTo>
                    <a:pt x="21615" y="18941"/>
                  </a:lnTo>
                  <a:lnTo>
                    <a:pt x="1271" y="0"/>
                  </a:lnTo>
                  <a:close/>
                </a:path>
              </a:pathLst>
            </a:custGeom>
            <a:solidFill>
              <a:srgbClr val="F9AA19"/>
            </a:solidFill>
            <a:ln w="1268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01811F69-5177-4117-95B7-B51D50D76CAA}"/>
                </a:ext>
              </a:extLst>
            </p:cNvPr>
            <p:cNvSpPr/>
            <p:nvPr/>
          </p:nvSpPr>
          <p:spPr>
            <a:xfrm>
              <a:off x="486717" y="2094540"/>
              <a:ext cx="311763" cy="527945"/>
            </a:xfrm>
            <a:custGeom>
              <a:avLst/>
              <a:gdLst>
                <a:gd name="connsiteX0" fmla="*/ 215641 w 311763"/>
                <a:gd name="connsiteY0" fmla="*/ 172888 h 527945"/>
                <a:gd name="connsiteX1" fmla="*/ 215641 w 311763"/>
                <a:gd name="connsiteY1" fmla="*/ 172888 h 527945"/>
                <a:gd name="connsiteX2" fmla="*/ 215641 w 311763"/>
                <a:gd name="connsiteY2" fmla="*/ 172888 h 527945"/>
                <a:gd name="connsiteX3" fmla="*/ 215641 w 311763"/>
                <a:gd name="connsiteY3" fmla="*/ 171617 h 527945"/>
                <a:gd name="connsiteX4" fmla="*/ 215641 w 311763"/>
                <a:gd name="connsiteY4" fmla="*/ 169456 h 527945"/>
                <a:gd name="connsiteX5" fmla="*/ 216658 w 311763"/>
                <a:gd name="connsiteY5" fmla="*/ 168058 h 527945"/>
                <a:gd name="connsiteX6" fmla="*/ 217675 w 311763"/>
                <a:gd name="connsiteY6" fmla="*/ 166532 h 527945"/>
                <a:gd name="connsiteX7" fmla="*/ 219328 w 311763"/>
                <a:gd name="connsiteY7" fmla="*/ 165388 h 527945"/>
                <a:gd name="connsiteX8" fmla="*/ 220345 w 311763"/>
                <a:gd name="connsiteY8" fmla="*/ 164626 h 527945"/>
                <a:gd name="connsiteX9" fmla="*/ 220345 w 311763"/>
                <a:gd name="connsiteY9" fmla="*/ 164626 h 527945"/>
                <a:gd name="connsiteX10" fmla="*/ 305152 w 311763"/>
                <a:gd name="connsiteY10" fmla="*/ 127251 h 527945"/>
                <a:gd name="connsiteX11" fmla="*/ 307059 w 311763"/>
                <a:gd name="connsiteY11" fmla="*/ 80469 h 527945"/>
                <a:gd name="connsiteX12" fmla="*/ 307059 w 311763"/>
                <a:gd name="connsiteY12" fmla="*/ 79198 h 527945"/>
                <a:gd name="connsiteX13" fmla="*/ 307059 w 311763"/>
                <a:gd name="connsiteY13" fmla="*/ 77164 h 527945"/>
                <a:gd name="connsiteX14" fmla="*/ 308076 w 311763"/>
                <a:gd name="connsiteY14" fmla="*/ 75639 h 527945"/>
                <a:gd name="connsiteX15" fmla="*/ 308966 w 311763"/>
                <a:gd name="connsiteY15" fmla="*/ 74367 h 527945"/>
                <a:gd name="connsiteX16" fmla="*/ 308966 w 311763"/>
                <a:gd name="connsiteY16" fmla="*/ 65215 h 527945"/>
                <a:gd name="connsiteX17" fmla="*/ 310238 w 311763"/>
                <a:gd name="connsiteY17" fmla="*/ 33942 h 527945"/>
                <a:gd name="connsiteX18" fmla="*/ 311764 w 311763"/>
                <a:gd name="connsiteY18" fmla="*/ 0 h 527945"/>
                <a:gd name="connsiteX19" fmla="*/ 10426 w 311763"/>
                <a:gd name="connsiteY19" fmla="*/ 132209 h 527945"/>
                <a:gd name="connsiteX20" fmla="*/ 0 w 311763"/>
                <a:gd name="connsiteY20" fmla="*/ 527946 h 527945"/>
                <a:gd name="connsiteX21" fmla="*/ 205723 w 311763"/>
                <a:gd name="connsiteY21" fmla="*/ 435654 h 527945"/>
                <a:gd name="connsiteX22" fmla="*/ 205723 w 311763"/>
                <a:gd name="connsiteY22" fmla="*/ 433111 h 52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763" h="527945">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w="1268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4D0CA09-FF34-4803-AA57-F4BE8B52B642}"/>
                </a:ext>
              </a:extLst>
            </p:cNvPr>
            <p:cNvSpPr/>
            <p:nvPr/>
          </p:nvSpPr>
          <p:spPr>
            <a:xfrm>
              <a:off x="488497" y="2534261"/>
              <a:ext cx="285698" cy="360650"/>
            </a:xfrm>
            <a:custGeom>
              <a:avLst/>
              <a:gdLst>
                <a:gd name="connsiteX0" fmla="*/ 204452 w 285698"/>
                <a:gd name="connsiteY0" fmla="*/ 59748 h 360650"/>
                <a:gd name="connsiteX1" fmla="*/ 203307 w 285698"/>
                <a:gd name="connsiteY1" fmla="*/ 58223 h 360650"/>
                <a:gd name="connsiteX2" fmla="*/ 202417 w 285698"/>
                <a:gd name="connsiteY2" fmla="*/ 56824 h 360650"/>
                <a:gd name="connsiteX3" fmla="*/ 202417 w 285698"/>
                <a:gd name="connsiteY3" fmla="*/ 55172 h 360650"/>
                <a:gd name="connsiteX4" fmla="*/ 202417 w 285698"/>
                <a:gd name="connsiteY4" fmla="*/ 53265 h 360650"/>
                <a:gd name="connsiteX5" fmla="*/ 202417 w 285698"/>
                <a:gd name="connsiteY5" fmla="*/ 53265 h 360650"/>
                <a:gd name="connsiteX6" fmla="*/ 204325 w 285698"/>
                <a:gd name="connsiteY6" fmla="*/ 0 h 360650"/>
                <a:gd name="connsiteX7" fmla="*/ 0 w 285698"/>
                <a:gd name="connsiteY7" fmla="*/ 91656 h 360650"/>
                <a:gd name="connsiteX8" fmla="*/ 276163 w 285698"/>
                <a:gd name="connsiteY8" fmla="*/ 360650 h 360650"/>
                <a:gd name="connsiteX9" fmla="*/ 285698 w 285698"/>
                <a:gd name="connsiteY9" fmla="*/ 137675 h 360650"/>
                <a:gd name="connsiteX10" fmla="*/ 205215 w 285698"/>
                <a:gd name="connsiteY10" fmla="*/ 60511 h 360650"/>
                <a:gd name="connsiteX11" fmla="*/ 204452 w 285698"/>
                <a:gd name="connsiteY11" fmla="*/ 59748 h 3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698" h="36065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w="1268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DA95EC44-BBCE-4D7D-A39F-4DFA5360983D}"/>
                </a:ext>
              </a:extLst>
            </p:cNvPr>
            <p:cNvSpPr/>
            <p:nvPr/>
          </p:nvSpPr>
          <p:spPr>
            <a:xfrm>
              <a:off x="233186" y="1910210"/>
              <a:ext cx="566183" cy="412389"/>
            </a:xfrm>
            <a:custGeom>
              <a:avLst/>
              <a:gdLst>
                <a:gd name="connsiteX0" fmla="*/ 369488 w 566183"/>
                <a:gd name="connsiteY0" fmla="*/ 0 h 412389"/>
                <a:gd name="connsiteX1" fmla="*/ 238527 w 566183"/>
                <a:gd name="connsiteY1" fmla="*/ 56062 h 412389"/>
                <a:gd name="connsiteX2" fmla="*/ 233187 w 566183"/>
                <a:gd name="connsiteY2" fmla="*/ 279545 h 412389"/>
                <a:gd name="connsiteX3" fmla="*/ 224161 w 566183"/>
                <a:gd name="connsiteY3" fmla="*/ 288571 h 412389"/>
                <a:gd name="connsiteX4" fmla="*/ 224032 w 566183"/>
                <a:gd name="connsiteY4" fmla="*/ 288571 h 412389"/>
                <a:gd name="connsiteX5" fmla="*/ 216149 w 566183"/>
                <a:gd name="connsiteY5" fmla="*/ 282851 h 412389"/>
                <a:gd name="connsiteX6" fmla="*/ 0 w 566183"/>
                <a:gd name="connsiteY6" fmla="*/ 376922 h 412389"/>
                <a:gd name="connsiteX7" fmla="*/ 36618 w 566183"/>
                <a:gd name="connsiteY7" fmla="*/ 412390 h 412389"/>
                <a:gd name="connsiteX8" fmla="*/ 261922 w 566183"/>
                <a:gd name="connsiteY8" fmla="*/ 313869 h 412389"/>
                <a:gd name="connsiteX9" fmla="*/ 566184 w 566183"/>
                <a:gd name="connsiteY9" fmla="*/ 180643 h 4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183" h="412389">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chemeClr val="accent1">
                <a:lumMod val="40000"/>
                <a:lumOff val="60000"/>
              </a:schemeClr>
            </a:solidFill>
            <a:ln w="1268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0A820936-99BC-46AE-A0FB-481DE69B1A09}"/>
                </a:ext>
              </a:extLst>
            </p:cNvPr>
            <p:cNvSpPr/>
            <p:nvPr/>
          </p:nvSpPr>
          <p:spPr>
            <a:xfrm>
              <a:off x="233059" y="1813723"/>
              <a:ext cx="224668" cy="473409"/>
            </a:xfrm>
            <a:custGeom>
              <a:avLst/>
              <a:gdLst>
                <a:gd name="connsiteX0" fmla="*/ 215641 w 224668"/>
                <a:gd name="connsiteY0" fmla="*/ 375524 h 473409"/>
                <a:gd name="connsiteX1" fmla="*/ 221235 w 224668"/>
                <a:gd name="connsiteY1" fmla="*/ 146701 h 473409"/>
                <a:gd name="connsiteX2" fmla="*/ 221235 w 224668"/>
                <a:gd name="connsiteY2" fmla="*/ 146701 h 473409"/>
                <a:gd name="connsiteX3" fmla="*/ 224668 w 224668"/>
                <a:gd name="connsiteY3" fmla="*/ 0 h 473409"/>
                <a:gd name="connsiteX4" fmla="*/ 4704 w 224668"/>
                <a:gd name="connsiteY4" fmla="*/ 93309 h 473409"/>
                <a:gd name="connsiteX5" fmla="*/ 0 w 224668"/>
                <a:gd name="connsiteY5" fmla="*/ 473409 h 473409"/>
                <a:gd name="connsiteX6" fmla="*/ 0 w 224668"/>
                <a:gd name="connsiteY6" fmla="*/ 473409 h 473409"/>
                <a:gd name="connsiteX7" fmla="*/ 216149 w 224668"/>
                <a:gd name="connsiteY7" fmla="*/ 379338 h 473409"/>
                <a:gd name="connsiteX8" fmla="*/ 215641 w 224668"/>
                <a:gd name="connsiteY8" fmla="*/ 375524 h 47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68" h="473409">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4E346970-64DB-406D-8A6C-73DD1BF68B7F}"/>
                </a:ext>
              </a:extLst>
            </p:cNvPr>
            <p:cNvSpPr/>
            <p:nvPr/>
          </p:nvSpPr>
          <p:spPr>
            <a:xfrm>
              <a:off x="228101" y="2291582"/>
              <a:ext cx="39669" cy="428916"/>
            </a:xfrm>
            <a:custGeom>
              <a:avLst/>
              <a:gdLst>
                <a:gd name="connsiteX0" fmla="*/ 0 w 39669"/>
                <a:gd name="connsiteY0" fmla="*/ 395228 h 428916"/>
                <a:gd name="connsiteX1" fmla="*/ 33948 w 39669"/>
                <a:gd name="connsiteY1" fmla="*/ 428916 h 428916"/>
                <a:gd name="connsiteX2" fmla="*/ 39670 w 39669"/>
                <a:gd name="connsiteY2" fmla="*/ 33688 h 428916"/>
                <a:gd name="connsiteX3" fmla="*/ 4959 w 39669"/>
                <a:gd name="connsiteY3" fmla="*/ 0 h 428916"/>
                <a:gd name="connsiteX4" fmla="*/ 0 w 39669"/>
                <a:gd name="connsiteY4" fmla="*/ 395228 h 428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69" h="428916">
                  <a:moveTo>
                    <a:pt x="0" y="395228"/>
                  </a:moveTo>
                  <a:lnTo>
                    <a:pt x="33948" y="428916"/>
                  </a:lnTo>
                  <a:lnTo>
                    <a:pt x="39670" y="33688"/>
                  </a:lnTo>
                  <a:lnTo>
                    <a:pt x="4959" y="0"/>
                  </a:lnTo>
                  <a:lnTo>
                    <a:pt x="0" y="39522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5269FBE4-F481-4F8A-A4D3-88659A547B8F}"/>
                </a:ext>
              </a:extLst>
            </p:cNvPr>
            <p:cNvSpPr/>
            <p:nvPr/>
          </p:nvSpPr>
          <p:spPr>
            <a:xfrm>
              <a:off x="816154" y="2050301"/>
              <a:ext cx="201145" cy="95342"/>
            </a:xfrm>
            <a:custGeom>
              <a:avLst/>
              <a:gdLst>
                <a:gd name="connsiteX0" fmla="*/ 201146 w 201145"/>
                <a:gd name="connsiteY0" fmla="*/ 6992 h 95342"/>
                <a:gd name="connsiteX1" fmla="*/ 193390 w 201145"/>
                <a:gd name="connsiteY1" fmla="*/ 0 h 95342"/>
                <a:gd name="connsiteX2" fmla="*/ 381 w 201145"/>
                <a:gd name="connsiteY2" fmla="*/ 84537 h 95342"/>
                <a:gd name="connsiteX3" fmla="*/ 0 w 201145"/>
                <a:gd name="connsiteY3" fmla="*/ 95343 h 95342"/>
                <a:gd name="connsiteX4" fmla="*/ 201146 w 201145"/>
                <a:gd name="connsiteY4" fmla="*/ 6992 h 95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45" h="95342">
                  <a:moveTo>
                    <a:pt x="201146" y="6992"/>
                  </a:moveTo>
                  <a:lnTo>
                    <a:pt x="193390" y="0"/>
                  </a:lnTo>
                  <a:lnTo>
                    <a:pt x="381" y="84537"/>
                  </a:lnTo>
                  <a:lnTo>
                    <a:pt x="0" y="95343"/>
                  </a:lnTo>
                  <a:lnTo>
                    <a:pt x="201146" y="6992"/>
                  </a:lnTo>
                  <a:close/>
                </a:path>
              </a:pathLst>
            </a:custGeom>
            <a:solidFill>
              <a:srgbClr val="930B0D"/>
            </a:solidFill>
            <a:ln w="1268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3ECB68CA-59DE-4BB0-9F60-A79C3642ED5C}"/>
                </a:ext>
              </a:extLst>
            </p:cNvPr>
            <p:cNvSpPr/>
            <p:nvPr/>
          </p:nvSpPr>
          <p:spPr>
            <a:xfrm>
              <a:off x="3305" y="2530193"/>
              <a:ext cx="760336" cy="841178"/>
            </a:xfrm>
            <a:custGeom>
              <a:avLst/>
              <a:gdLst>
                <a:gd name="connsiteX0" fmla="*/ 755378 w 760336"/>
                <a:gd name="connsiteY0" fmla="*/ 488664 h 841178"/>
                <a:gd name="connsiteX1" fmla="*/ 760337 w 760336"/>
                <a:gd name="connsiteY1" fmla="*/ 374253 h 841178"/>
                <a:gd name="connsiteX2" fmla="*/ 760337 w 760336"/>
                <a:gd name="connsiteY2" fmla="*/ 368532 h 841178"/>
                <a:gd name="connsiteX3" fmla="*/ 480614 w 760336"/>
                <a:gd name="connsiteY3" fmla="*/ 96614 h 841178"/>
                <a:gd name="connsiteX4" fmla="*/ 260778 w 760336"/>
                <a:gd name="connsiteY4" fmla="*/ 196279 h 841178"/>
                <a:gd name="connsiteX5" fmla="*/ 260778 w 760336"/>
                <a:gd name="connsiteY5" fmla="*/ 196279 h 841178"/>
                <a:gd name="connsiteX6" fmla="*/ 260778 w 760336"/>
                <a:gd name="connsiteY6" fmla="*/ 196279 h 841178"/>
                <a:gd name="connsiteX7" fmla="*/ 260142 w 760336"/>
                <a:gd name="connsiteY7" fmla="*/ 196279 h 841178"/>
                <a:gd name="connsiteX8" fmla="*/ 260142 w 760336"/>
                <a:gd name="connsiteY8" fmla="*/ 196279 h 841178"/>
                <a:gd name="connsiteX9" fmla="*/ 222125 w 760336"/>
                <a:gd name="connsiteY9" fmla="*/ 158142 h 841178"/>
                <a:gd name="connsiteX10" fmla="*/ 62683 w 760336"/>
                <a:gd name="connsiteY10" fmla="*/ 0 h 841178"/>
                <a:gd name="connsiteX11" fmla="*/ 0 w 760336"/>
                <a:gd name="connsiteY11" fmla="*/ 27586 h 841178"/>
                <a:gd name="connsiteX12" fmla="*/ 0 w 760336"/>
                <a:gd name="connsiteY12" fmla="*/ 841179 h 841178"/>
                <a:gd name="connsiteX13" fmla="*/ 755760 w 760336"/>
                <a:gd name="connsiteY13" fmla="*/ 490952 h 841178"/>
                <a:gd name="connsiteX14" fmla="*/ 755378 w 760336"/>
                <a:gd name="connsiteY14" fmla="*/ 488664 h 84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0336" h="841178">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w="1268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49271F6F-66BE-493D-A48A-DD5878D8FEF3}"/>
                </a:ext>
              </a:extLst>
            </p:cNvPr>
            <p:cNvSpPr/>
            <p:nvPr/>
          </p:nvSpPr>
          <p:spPr>
            <a:xfrm>
              <a:off x="3305" y="3240943"/>
              <a:ext cx="514053" cy="357472"/>
            </a:xfrm>
            <a:custGeom>
              <a:avLst/>
              <a:gdLst>
                <a:gd name="connsiteX0" fmla="*/ 510748 w 514053"/>
                <a:gd name="connsiteY0" fmla="*/ 114539 h 357472"/>
                <a:gd name="connsiteX1" fmla="*/ 514054 w 514053"/>
                <a:gd name="connsiteY1" fmla="*/ 3051 h 357472"/>
                <a:gd name="connsiteX2" fmla="*/ 514054 w 514053"/>
                <a:gd name="connsiteY2" fmla="*/ 1653 h 357472"/>
                <a:gd name="connsiteX3" fmla="*/ 514054 w 514053"/>
                <a:gd name="connsiteY3" fmla="*/ 0 h 357472"/>
                <a:gd name="connsiteX4" fmla="*/ 514054 w 514053"/>
                <a:gd name="connsiteY4" fmla="*/ 0 h 357472"/>
                <a:gd name="connsiteX5" fmla="*/ 0 w 514053"/>
                <a:gd name="connsiteY5" fmla="*/ 240137 h 357472"/>
                <a:gd name="connsiteX6" fmla="*/ 0 w 514053"/>
                <a:gd name="connsiteY6" fmla="*/ 357472 h 357472"/>
                <a:gd name="connsiteX7" fmla="*/ 510621 w 514053"/>
                <a:gd name="connsiteY7" fmla="*/ 117208 h 3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053" h="357472">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9F0DE4EB-7299-4C41-BDBD-90DC0236E1C1}"/>
                </a:ext>
              </a:extLst>
            </p:cNvPr>
            <p:cNvSpPr/>
            <p:nvPr/>
          </p:nvSpPr>
          <p:spPr>
            <a:xfrm>
              <a:off x="3305" y="3439765"/>
              <a:ext cx="508205" cy="931564"/>
            </a:xfrm>
            <a:custGeom>
              <a:avLst/>
              <a:gdLst>
                <a:gd name="connsiteX0" fmla="*/ 404708 w 508205"/>
                <a:gd name="connsiteY0" fmla="*/ 930928 h 931564"/>
                <a:gd name="connsiteX1" fmla="*/ 481759 w 508205"/>
                <a:gd name="connsiteY1" fmla="*/ 892537 h 931564"/>
                <a:gd name="connsiteX2" fmla="*/ 508205 w 508205"/>
                <a:gd name="connsiteY2" fmla="*/ 0 h 931564"/>
                <a:gd name="connsiteX3" fmla="*/ 0 w 508205"/>
                <a:gd name="connsiteY3" fmla="*/ 240137 h 931564"/>
                <a:gd name="connsiteX4" fmla="*/ 0 w 508205"/>
                <a:gd name="connsiteY4" fmla="*/ 491080 h 931564"/>
                <a:gd name="connsiteX5" fmla="*/ 403436 w 508205"/>
                <a:gd name="connsiteY5" fmla="*/ 931564 h 931564"/>
                <a:gd name="connsiteX6" fmla="*/ 404708 w 508205"/>
                <a:gd name="connsiteY6" fmla="*/ 930928 h 93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205" h="931564">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w="1268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020554EF-4CD7-46D9-8200-A618696C5500}"/>
                </a:ext>
              </a:extLst>
            </p:cNvPr>
            <p:cNvSpPr/>
            <p:nvPr/>
          </p:nvSpPr>
          <p:spPr>
            <a:xfrm>
              <a:off x="93198" y="4553879"/>
              <a:ext cx="281629" cy="371074"/>
            </a:xfrm>
            <a:custGeom>
              <a:avLst/>
              <a:gdLst>
                <a:gd name="connsiteX0" fmla="*/ 1780 w 281629"/>
                <a:gd name="connsiteY0" fmla="*/ 0 h 371074"/>
                <a:gd name="connsiteX1" fmla="*/ 890 w 281629"/>
                <a:gd name="connsiteY1" fmla="*/ 168439 h 371074"/>
                <a:gd name="connsiteX2" fmla="*/ 890 w 281629"/>
                <a:gd name="connsiteY2" fmla="*/ 169710 h 371074"/>
                <a:gd name="connsiteX3" fmla="*/ 890 w 281629"/>
                <a:gd name="connsiteY3" fmla="*/ 171745 h 371074"/>
                <a:gd name="connsiteX4" fmla="*/ 0 w 281629"/>
                <a:gd name="connsiteY4" fmla="*/ 173270 h 371074"/>
                <a:gd name="connsiteX5" fmla="*/ 0 w 281629"/>
                <a:gd name="connsiteY5" fmla="*/ 173905 h 371074"/>
                <a:gd name="connsiteX6" fmla="*/ 172538 w 281629"/>
                <a:gd name="connsiteY6" fmla="*/ 371075 h 371074"/>
                <a:gd name="connsiteX7" fmla="*/ 173428 w 281629"/>
                <a:gd name="connsiteY7" fmla="*/ 371075 h 371074"/>
                <a:gd name="connsiteX8" fmla="*/ 281630 w 281629"/>
                <a:gd name="connsiteY8" fmla="*/ 315522 h 3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629" h="371074">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tx2"/>
            </a:solidFill>
            <a:ln w="1268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92FA195F-EB6C-40FC-BF4E-8AA3861BB333}"/>
                </a:ext>
              </a:extLst>
            </p:cNvPr>
            <p:cNvSpPr/>
            <p:nvPr/>
          </p:nvSpPr>
          <p:spPr>
            <a:xfrm>
              <a:off x="95105" y="4345904"/>
              <a:ext cx="496126" cy="521080"/>
            </a:xfrm>
            <a:custGeom>
              <a:avLst/>
              <a:gdLst>
                <a:gd name="connsiteX0" fmla="*/ 496126 w 496126"/>
                <a:gd name="connsiteY0" fmla="*/ 100428 h 521080"/>
                <a:gd name="connsiteX1" fmla="*/ 403436 w 496126"/>
                <a:gd name="connsiteY1" fmla="*/ 0 h 521080"/>
                <a:gd name="connsiteX2" fmla="*/ 403436 w 496126"/>
                <a:gd name="connsiteY2" fmla="*/ 0 h 521080"/>
                <a:gd name="connsiteX3" fmla="*/ 402419 w 496126"/>
                <a:gd name="connsiteY3" fmla="*/ 763 h 521080"/>
                <a:gd name="connsiteX4" fmla="*/ 320537 w 496126"/>
                <a:gd name="connsiteY4" fmla="*/ 41697 h 521080"/>
                <a:gd name="connsiteX5" fmla="*/ 256963 w 496126"/>
                <a:gd name="connsiteY5" fmla="*/ 73350 h 521080"/>
                <a:gd name="connsiteX6" fmla="*/ 115068 w 496126"/>
                <a:gd name="connsiteY6" fmla="*/ 144158 h 521080"/>
                <a:gd name="connsiteX7" fmla="*/ 23776 w 496126"/>
                <a:gd name="connsiteY7" fmla="*/ 189796 h 521080"/>
                <a:gd name="connsiteX8" fmla="*/ 0 w 496126"/>
                <a:gd name="connsiteY8" fmla="*/ 201618 h 521080"/>
                <a:gd name="connsiteX9" fmla="*/ 0 w 496126"/>
                <a:gd name="connsiteY9" fmla="*/ 203271 h 521080"/>
                <a:gd name="connsiteX10" fmla="*/ 282774 w 496126"/>
                <a:gd name="connsiteY10" fmla="*/ 521081 h 521080"/>
                <a:gd name="connsiteX11" fmla="*/ 283664 w 496126"/>
                <a:gd name="connsiteY11" fmla="*/ 521081 h 521080"/>
                <a:gd name="connsiteX12" fmla="*/ 484683 w 496126"/>
                <a:gd name="connsiteY12" fmla="*/ 417983 h 521080"/>
                <a:gd name="connsiteX13" fmla="*/ 495999 w 496126"/>
                <a:gd name="connsiteY13" fmla="*/ 107038 h 5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126" h="52108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AFB3DEF-B3EF-4040-ABA1-B84A3B14EEE5}"/>
                </a:ext>
              </a:extLst>
            </p:cNvPr>
            <p:cNvSpPr/>
            <p:nvPr/>
          </p:nvSpPr>
          <p:spPr>
            <a:xfrm>
              <a:off x="501720" y="3265478"/>
              <a:ext cx="528929" cy="1176150"/>
            </a:xfrm>
            <a:custGeom>
              <a:avLst/>
              <a:gdLst>
                <a:gd name="connsiteX0" fmla="*/ 100954 w 528929"/>
                <a:gd name="connsiteY0" fmla="*/ 866858 h 1176150"/>
                <a:gd name="connsiteX1" fmla="*/ 104896 w 528929"/>
                <a:gd name="connsiteY1" fmla="*/ 757150 h 1176150"/>
                <a:gd name="connsiteX2" fmla="*/ 104896 w 528929"/>
                <a:gd name="connsiteY2" fmla="*/ 755879 h 1176150"/>
                <a:gd name="connsiteX3" fmla="*/ 104896 w 528929"/>
                <a:gd name="connsiteY3" fmla="*/ 753972 h 1176150"/>
                <a:gd name="connsiteX4" fmla="*/ 105786 w 528929"/>
                <a:gd name="connsiteY4" fmla="*/ 752446 h 1176150"/>
                <a:gd name="connsiteX5" fmla="*/ 106676 w 528929"/>
                <a:gd name="connsiteY5" fmla="*/ 751048 h 1176150"/>
                <a:gd name="connsiteX6" fmla="*/ 108202 w 528929"/>
                <a:gd name="connsiteY6" fmla="*/ 749904 h 1176150"/>
                <a:gd name="connsiteX7" fmla="*/ 109219 w 528929"/>
                <a:gd name="connsiteY7" fmla="*/ 749141 h 1176150"/>
                <a:gd name="connsiteX8" fmla="*/ 526514 w 528929"/>
                <a:gd name="connsiteY8" fmla="*/ 543963 h 1176150"/>
                <a:gd name="connsiteX9" fmla="*/ 528930 w 528929"/>
                <a:gd name="connsiteY9" fmla="*/ 502775 h 1176150"/>
                <a:gd name="connsiteX10" fmla="*/ 455185 w 528929"/>
                <a:gd name="connsiteY10" fmla="*/ 428026 h 1176150"/>
                <a:gd name="connsiteX11" fmla="*/ 232043 w 528929"/>
                <a:gd name="connsiteY11" fmla="*/ 201619 h 1176150"/>
                <a:gd name="connsiteX12" fmla="*/ 32295 w 528929"/>
                <a:gd name="connsiteY12" fmla="*/ 0 h 1176150"/>
                <a:gd name="connsiteX13" fmla="*/ 29498 w 528929"/>
                <a:gd name="connsiteY13" fmla="*/ 90639 h 1176150"/>
                <a:gd name="connsiteX14" fmla="*/ 27845 w 528929"/>
                <a:gd name="connsiteY14" fmla="*/ 160176 h 1176150"/>
                <a:gd name="connsiteX15" fmla="*/ 763 w 528929"/>
                <a:gd name="connsiteY15" fmla="*/ 1073307 h 1176150"/>
                <a:gd name="connsiteX16" fmla="*/ 763 w 528929"/>
                <a:gd name="connsiteY16" fmla="*/ 1074578 h 1176150"/>
                <a:gd name="connsiteX17" fmla="*/ 763 w 528929"/>
                <a:gd name="connsiteY17" fmla="*/ 1076485 h 1176150"/>
                <a:gd name="connsiteX18" fmla="*/ 0 w 528929"/>
                <a:gd name="connsiteY18" fmla="*/ 1078011 h 1176150"/>
                <a:gd name="connsiteX19" fmla="*/ 0 w 528929"/>
                <a:gd name="connsiteY19" fmla="*/ 1078011 h 1176150"/>
                <a:gd name="connsiteX20" fmla="*/ 90656 w 528929"/>
                <a:gd name="connsiteY20" fmla="*/ 1176151 h 117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8929" h="117615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9416C27E-10D6-40C0-A78E-2F6757BFBD02}"/>
                </a:ext>
              </a:extLst>
            </p:cNvPr>
            <p:cNvSpPr/>
            <p:nvPr/>
          </p:nvSpPr>
          <p:spPr>
            <a:xfrm>
              <a:off x="620094" y="4034196"/>
              <a:ext cx="104768" cy="211661"/>
            </a:xfrm>
            <a:custGeom>
              <a:avLst/>
              <a:gdLst>
                <a:gd name="connsiteX0" fmla="*/ 254 w 104768"/>
                <a:gd name="connsiteY0" fmla="*/ 98776 h 211661"/>
                <a:gd name="connsiteX1" fmla="*/ 0 w 104768"/>
                <a:gd name="connsiteY1" fmla="*/ 105259 h 211661"/>
                <a:gd name="connsiteX2" fmla="*/ 100192 w 104768"/>
                <a:gd name="connsiteY2" fmla="*/ 211661 h 211661"/>
                <a:gd name="connsiteX3" fmla="*/ 104769 w 104768"/>
                <a:gd name="connsiteY3" fmla="*/ 106530 h 211661"/>
                <a:gd name="connsiteX4" fmla="*/ 3814 w 104768"/>
                <a:gd name="connsiteY4" fmla="*/ 0 h 211661"/>
                <a:gd name="connsiteX5" fmla="*/ 254 w 104768"/>
                <a:gd name="connsiteY5" fmla="*/ 98776 h 21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68" h="211661">
                  <a:moveTo>
                    <a:pt x="254" y="98776"/>
                  </a:moveTo>
                  <a:lnTo>
                    <a:pt x="0" y="105259"/>
                  </a:lnTo>
                  <a:lnTo>
                    <a:pt x="100192" y="211661"/>
                  </a:lnTo>
                  <a:lnTo>
                    <a:pt x="104769" y="106530"/>
                  </a:lnTo>
                  <a:lnTo>
                    <a:pt x="3814" y="0"/>
                  </a:lnTo>
                  <a:lnTo>
                    <a:pt x="254" y="98776"/>
                  </a:lnTo>
                  <a:close/>
                </a:path>
              </a:pathLst>
            </a:custGeom>
            <a:solidFill>
              <a:srgbClr val="F1F2F2"/>
            </a:solidFill>
            <a:ln w="1268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2FB387BC-E552-48A8-A797-01A56E75031B}"/>
                </a:ext>
              </a:extLst>
            </p:cNvPr>
            <p:cNvSpPr/>
            <p:nvPr/>
          </p:nvSpPr>
          <p:spPr>
            <a:xfrm>
              <a:off x="624035" y="3823043"/>
              <a:ext cx="517531" cy="314504"/>
            </a:xfrm>
            <a:custGeom>
              <a:avLst/>
              <a:gdLst>
                <a:gd name="connsiteX0" fmla="*/ 102734 w 517531"/>
                <a:gd name="connsiteY0" fmla="*/ 314505 h 314504"/>
                <a:gd name="connsiteX1" fmla="*/ 517487 w 517531"/>
                <a:gd name="connsiteY1" fmla="*/ 108564 h 314504"/>
                <a:gd name="connsiteX2" fmla="*/ 517487 w 517531"/>
                <a:gd name="connsiteY2" fmla="*/ 107801 h 314504"/>
                <a:gd name="connsiteX3" fmla="*/ 517487 w 517531"/>
                <a:gd name="connsiteY3" fmla="*/ 105894 h 314504"/>
                <a:gd name="connsiteX4" fmla="*/ 517487 w 517531"/>
                <a:gd name="connsiteY4" fmla="*/ 105894 h 314504"/>
                <a:gd name="connsiteX5" fmla="*/ 517487 w 517531"/>
                <a:gd name="connsiteY5" fmla="*/ 100301 h 314504"/>
                <a:gd name="connsiteX6" fmla="*/ 418567 w 517531"/>
                <a:gd name="connsiteY6" fmla="*/ 0 h 314504"/>
                <a:gd name="connsiteX7" fmla="*/ 418567 w 517531"/>
                <a:gd name="connsiteY7" fmla="*/ 0 h 314504"/>
                <a:gd name="connsiteX8" fmla="*/ 417549 w 517531"/>
                <a:gd name="connsiteY8" fmla="*/ 763 h 314504"/>
                <a:gd name="connsiteX9" fmla="*/ 0 w 517531"/>
                <a:gd name="connsiteY9" fmla="*/ 205941 h 314504"/>
                <a:gd name="connsiteX10" fmla="*/ 0 w 517531"/>
                <a:gd name="connsiteY10" fmla="*/ 206703 h 3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531" h="314504">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w="1268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3FDF8D6B-6FFD-4E1A-98CB-4BF3A1A92F37}"/>
                </a:ext>
              </a:extLst>
            </p:cNvPr>
            <p:cNvSpPr/>
            <p:nvPr/>
          </p:nvSpPr>
          <p:spPr>
            <a:xfrm>
              <a:off x="1045399" y="3784144"/>
              <a:ext cx="98920" cy="135005"/>
            </a:xfrm>
            <a:custGeom>
              <a:avLst/>
              <a:gdLst>
                <a:gd name="connsiteX0" fmla="*/ 97649 w 98920"/>
                <a:gd name="connsiteY0" fmla="*/ 117208 h 135005"/>
                <a:gd name="connsiteX1" fmla="*/ 98920 w 98920"/>
                <a:gd name="connsiteY1" fmla="*/ 97250 h 135005"/>
                <a:gd name="connsiteX2" fmla="*/ 6993 w 98920"/>
                <a:gd name="connsiteY2" fmla="*/ 4195 h 135005"/>
                <a:gd name="connsiteX3" fmla="*/ 2797 w 98920"/>
                <a:gd name="connsiteY3" fmla="*/ 0 h 135005"/>
                <a:gd name="connsiteX4" fmla="*/ 890 w 98920"/>
                <a:gd name="connsiteY4" fmla="*/ 32035 h 135005"/>
                <a:gd name="connsiteX5" fmla="*/ 890 w 98920"/>
                <a:gd name="connsiteY5" fmla="*/ 33179 h 135005"/>
                <a:gd name="connsiteX6" fmla="*/ 890 w 98920"/>
                <a:gd name="connsiteY6" fmla="*/ 35086 h 135005"/>
                <a:gd name="connsiteX7" fmla="*/ 0 w 98920"/>
                <a:gd name="connsiteY7" fmla="*/ 36485 h 135005"/>
                <a:gd name="connsiteX8" fmla="*/ 97140 w 98920"/>
                <a:gd name="connsiteY8" fmla="*/ 135006 h 13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20" h="135005">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w="1268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6BD1E188-6BFD-497A-8842-BDAE03DD04C8}"/>
                </a:ext>
              </a:extLst>
            </p:cNvPr>
            <p:cNvSpPr/>
            <p:nvPr/>
          </p:nvSpPr>
          <p:spPr>
            <a:xfrm>
              <a:off x="265100" y="2228147"/>
              <a:ext cx="228863" cy="493622"/>
            </a:xfrm>
            <a:custGeom>
              <a:avLst/>
              <a:gdLst>
                <a:gd name="connsiteX0" fmla="*/ 5722 w 228863"/>
                <a:gd name="connsiteY0" fmla="*/ 97504 h 493622"/>
                <a:gd name="connsiteX1" fmla="*/ 0 w 228863"/>
                <a:gd name="connsiteY1" fmla="*/ 493622 h 493622"/>
                <a:gd name="connsiteX2" fmla="*/ 218438 w 228863"/>
                <a:gd name="connsiteY2" fmla="*/ 395737 h 493622"/>
                <a:gd name="connsiteX3" fmla="*/ 228864 w 228863"/>
                <a:gd name="connsiteY3" fmla="*/ 0 h 493622"/>
                <a:gd name="connsiteX4" fmla="*/ 5722 w 228863"/>
                <a:gd name="connsiteY4" fmla="*/ 97504 h 49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863" h="493622">
                  <a:moveTo>
                    <a:pt x="5722" y="97504"/>
                  </a:moveTo>
                  <a:lnTo>
                    <a:pt x="0" y="493622"/>
                  </a:lnTo>
                  <a:lnTo>
                    <a:pt x="218438" y="395737"/>
                  </a:lnTo>
                  <a:lnTo>
                    <a:pt x="228864" y="0"/>
                  </a:lnTo>
                  <a:lnTo>
                    <a:pt x="5722" y="97504"/>
                  </a:lnTo>
                  <a:close/>
                </a:path>
              </a:pathLst>
            </a:custGeom>
            <a:solidFill>
              <a:schemeClr val="accent5"/>
            </a:solidFill>
            <a:ln w="1268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A67EF665-DD60-4593-9BCB-0087FD515789}"/>
                </a:ext>
              </a:extLst>
            </p:cNvPr>
            <p:cNvSpPr/>
            <p:nvPr/>
          </p:nvSpPr>
          <p:spPr>
            <a:xfrm>
              <a:off x="69422" y="1752068"/>
              <a:ext cx="165163" cy="532140"/>
            </a:xfrm>
            <a:custGeom>
              <a:avLst/>
              <a:gdLst>
                <a:gd name="connsiteX0" fmla="*/ 165163 w 165163"/>
                <a:gd name="connsiteY0" fmla="*/ 154583 h 532140"/>
                <a:gd name="connsiteX1" fmla="*/ 1271 w 165163"/>
                <a:gd name="connsiteY1" fmla="*/ 0 h 532140"/>
                <a:gd name="connsiteX2" fmla="*/ 0 w 165163"/>
                <a:gd name="connsiteY2" fmla="*/ 376541 h 532140"/>
                <a:gd name="connsiteX3" fmla="*/ 160586 w 165163"/>
                <a:gd name="connsiteY3" fmla="*/ 532141 h 532140"/>
                <a:gd name="connsiteX4" fmla="*/ 165163 w 165163"/>
                <a:gd name="connsiteY4" fmla="*/ 154583 h 532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63" h="532140">
                  <a:moveTo>
                    <a:pt x="165163" y="154583"/>
                  </a:moveTo>
                  <a:lnTo>
                    <a:pt x="1271" y="0"/>
                  </a:lnTo>
                  <a:lnTo>
                    <a:pt x="0" y="376541"/>
                  </a:lnTo>
                  <a:lnTo>
                    <a:pt x="160586" y="532141"/>
                  </a:lnTo>
                  <a:lnTo>
                    <a:pt x="165163" y="154583"/>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F750E566-F46C-4602-A266-161E0F57FA1F}"/>
                </a:ext>
              </a:extLst>
            </p:cNvPr>
            <p:cNvSpPr/>
            <p:nvPr/>
          </p:nvSpPr>
          <p:spPr>
            <a:xfrm>
              <a:off x="67896" y="2133058"/>
              <a:ext cx="161984" cy="550700"/>
            </a:xfrm>
            <a:custGeom>
              <a:avLst/>
              <a:gdLst>
                <a:gd name="connsiteX0" fmla="*/ 1399 w 161984"/>
                <a:gd name="connsiteY0" fmla="*/ 0 h 550700"/>
                <a:gd name="connsiteX1" fmla="*/ 0 w 161984"/>
                <a:gd name="connsiteY1" fmla="*/ 394466 h 550700"/>
                <a:gd name="connsiteX2" fmla="*/ 157153 w 161984"/>
                <a:gd name="connsiteY2" fmla="*/ 550701 h 550700"/>
                <a:gd name="connsiteX3" fmla="*/ 161985 w 161984"/>
                <a:gd name="connsiteY3" fmla="*/ 155600 h 550700"/>
                <a:gd name="connsiteX4" fmla="*/ 1399 w 161984"/>
                <a:gd name="connsiteY4" fmla="*/ 0 h 5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84" h="550700">
                  <a:moveTo>
                    <a:pt x="1399" y="0"/>
                  </a:moveTo>
                  <a:lnTo>
                    <a:pt x="0" y="394466"/>
                  </a:lnTo>
                  <a:lnTo>
                    <a:pt x="157153" y="550701"/>
                  </a:lnTo>
                  <a:lnTo>
                    <a:pt x="161985" y="155600"/>
                  </a:lnTo>
                  <a:lnTo>
                    <a:pt x="1399" y="0"/>
                  </a:lnTo>
                  <a:close/>
                </a:path>
              </a:pathLst>
            </a:custGeom>
            <a:solidFill>
              <a:schemeClr val="tx2"/>
            </a:solidFill>
            <a:ln w="1268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A235449-8CE2-4426-B4C4-08116049B7F9}"/>
                </a:ext>
              </a:extLst>
            </p:cNvPr>
            <p:cNvSpPr/>
            <p:nvPr/>
          </p:nvSpPr>
          <p:spPr>
            <a:xfrm>
              <a:off x="70693" y="695541"/>
              <a:ext cx="233822" cy="1050424"/>
            </a:xfrm>
            <a:custGeom>
              <a:avLst/>
              <a:gdLst>
                <a:gd name="connsiteX0" fmla="*/ 0 w 233822"/>
                <a:gd name="connsiteY0" fmla="*/ 1050425 h 1050424"/>
                <a:gd name="connsiteX1" fmla="*/ 219074 w 233822"/>
                <a:gd name="connsiteY1" fmla="*/ 959023 h 1050424"/>
                <a:gd name="connsiteX2" fmla="*/ 219074 w 233822"/>
                <a:gd name="connsiteY2" fmla="*/ 957497 h 1050424"/>
                <a:gd name="connsiteX3" fmla="*/ 219074 w 233822"/>
                <a:gd name="connsiteY3" fmla="*/ 957497 h 1050424"/>
                <a:gd name="connsiteX4" fmla="*/ 224287 w 233822"/>
                <a:gd name="connsiteY4" fmla="*/ 616042 h 1050424"/>
                <a:gd name="connsiteX5" fmla="*/ 226067 w 233822"/>
                <a:gd name="connsiteY5" fmla="*/ 501631 h 1050424"/>
                <a:gd name="connsiteX6" fmla="*/ 226067 w 233822"/>
                <a:gd name="connsiteY6" fmla="*/ 501631 h 1050424"/>
                <a:gd name="connsiteX7" fmla="*/ 233823 w 233822"/>
                <a:gd name="connsiteY7" fmla="*/ 0 h 1050424"/>
                <a:gd name="connsiteX8" fmla="*/ 3433 w 233822"/>
                <a:gd name="connsiteY8" fmla="*/ 88351 h 105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2" h="1050424">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F670F11D-563C-43FE-BE90-9AC971F75841}"/>
                </a:ext>
              </a:extLst>
            </p:cNvPr>
            <p:cNvSpPr/>
            <p:nvPr/>
          </p:nvSpPr>
          <p:spPr>
            <a:xfrm>
              <a:off x="966314" y="3390949"/>
              <a:ext cx="162366" cy="361794"/>
            </a:xfrm>
            <a:custGeom>
              <a:avLst/>
              <a:gdLst>
                <a:gd name="connsiteX0" fmla="*/ 96123 w 162366"/>
                <a:gd name="connsiteY0" fmla="*/ 184075 h 361794"/>
                <a:gd name="connsiteX1" fmla="*/ 96123 w 162366"/>
                <a:gd name="connsiteY1" fmla="*/ 182931 h 361794"/>
                <a:gd name="connsiteX2" fmla="*/ 96123 w 162366"/>
                <a:gd name="connsiteY2" fmla="*/ 181024 h 361794"/>
                <a:gd name="connsiteX3" fmla="*/ 97013 w 162366"/>
                <a:gd name="connsiteY3" fmla="*/ 179626 h 361794"/>
                <a:gd name="connsiteX4" fmla="*/ 98030 w 162366"/>
                <a:gd name="connsiteY4" fmla="*/ 178101 h 361794"/>
                <a:gd name="connsiteX5" fmla="*/ 99429 w 162366"/>
                <a:gd name="connsiteY5" fmla="*/ 177084 h 361794"/>
                <a:gd name="connsiteX6" fmla="*/ 100446 w 162366"/>
                <a:gd name="connsiteY6" fmla="*/ 176321 h 361794"/>
                <a:gd name="connsiteX7" fmla="*/ 162366 w 162366"/>
                <a:gd name="connsiteY7" fmla="*/ 146320 h 361794"/>
                <a:gd name="connsiteX8" fmla="*/ 15512 w 162366"/>
                <a:gd name="connsiteY8" fmla="*/ 0 h 361794"/>
                <a:gd name="connsiteX9" fmla="*/ 0 w 162366"/>
                <a:gd name="connsiteY9" fmla="*/ 285139 h 361794"/>
                <a:gd name="connsiteX10" fmla="*/ 3942 w 162366"/>
                <a:gd name="connsiteY10" fmla="*/ 289207 h 361794"/>
                <a:gd name="connsiteX11" fmla="*/ 75779 w 162366"/>
                <a:gd name="connsiteY11" fmla="*/ 361795 h 361794"/>
                <a:gd name="connsiteX12" fmla="*/ 85824 w 162366"/>
                <a:gd name="connsiteY12" fmla="*/ 356837 h 36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366" h="361794">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w="1268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A0BED576-8057-47AA-ADA3-6EA9412C2B95}"/>
                </a:ext>
              </a:extLst>
            </p:cNvPr>
            <p:cNvSpPr/>
            <p:nvPr/>
          </p:nvSpPr>
          <p:spPr>
            <a:xfrm>
              <a:off x="982080" y="3377601"/>
              <a:ext cx="157026" cy="158142"/>
            </a:xfrm>
            <a:custGeom>
              <a:avLst/>
              <a:gdLst>
                <a:gd name="connsiteX0" fmla="*/ 150414 w 157026"/>
                <a:gd name="connsiteY0" fmla="*/ 158142 h 158142"/>
                <a:gd name="connsiteX1" fmla="*/ 152067 w 157026"/>
                <a:gd name="connsiteY1" fmla="*/ 157379 h 158142"/>
                <a:gd name="connsiteX2" fmla="*/ 157026 w 157026"/>
                <a:gd name="connsiteY2" fmla="*/ 154964 h 158142"/>
                <a:gd name="connsiteX3" fmla="*/ 9027 w 157026"/>
                <a:gd name="connsiteY3" fmla="*/ 8517 h 158142"/>
                <a:gd name="connsiteX4" fmla="*/ 509 w 157026"/>
                <a:gd name="connsiteY4" fmla="*/ 0 h 158142"/>
                <a:gd name="connsiteX5" fmla="*/ 0 w 157026"/>
                <a:gd name="connsiteY5" fmla="*/ 9026 h 158142"/>
                <a:gd name="connsiteX6" fmla="*/ 150414 w 157026"/>
                <a:gd name="connsiteY6" fmla="*/ 158142 h 15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026" h="158142">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w="1268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67074C90-7371-4A66-ABA2-4E6E4CB79422}"/>
                </a:ext>
              </a:extLst>
            </p:cNvPr>
            <p:cNvSpPr/>
            <p:nvPr/>
          </p:nvSpPr>
          <p:spPr>
            <a:xfrm>
              <a:off x="741900" y="3151702"/>
              <a:ext cx="237764" cy="521335"/>
            </a:xfrm>
            <a:custGeom>
              <a:avLst/>
              <a:gdLst>
                <a:gd name="connsiteX0" fmla="*/ 237001 w 237764"/>
                <a:gd name="connsiteY0" fmla="*/ 235561 h 521335"/>
                <a:gd name="connsiteX1" fmla="*/ 237764 w 237764"/>
                <a:gd name="connsiteY1" fmla="*/ 222975 h 521335"/>
                <a:gd name="connsiteX2" fmla="*/ 233823 w 237764"/>
                <a:gd name="connsiteY2" fmla="*/ 219034 h 521335"/>
                <a:gd name="connsiteX3" fmla="*/ 14113 w 237764"/>
                <a:gd name="connsiteY3" fmla="*/ 1526 h 521335"/>
                <a:gd name="connsiteX4" fmla="*/ 12588 w 237764"/>
                <a:gd name="connsiteY4" fmla="*/ 0 h 521335"/>
                <a:gd name="connsiteX5" fmla="*/ 0 w 237764"/>
                <a:gd name="connsiteY5" fmla="*/ 297851 h 521335"/>
                <a:gd name="connsiteX6" fmla="*/ 4069 w 237764"/>
                <a:gd name="connsiteY6" fmla="*/ 302047 h 521335"/>
                <a:gd name="connsiteX7" fmla="*/ 220981 w 237764"/>
                <a:gd name="connsiteY7" fmla="*/ 521335 h 521335"/>
                <a:gd name="connsiteX8" fmla="*/ 237001 w 237764"/>
                <a:gd name="connsiteY8" fmla="*/ 235561 h 521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764" h="521335">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w="1268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22A118B7-6B41-46DB-AC2B-FB15E5333B35}"/>
                </a:ext>
              </a:extLst>
            </p:cNvPr>
            <p:cNvSpPr/>
            <p:nvPr/>
          </p:nvSpPr>
          <p:spPr>
            <a:xfrm>
              <a:off x="541771" y="3149160"/>
              <a:ext cx="209664" cy="297342"/>
            </a:xfrm>
            <a:custGeom>
              <a:avLst/>
              <a:gdLst>
                <a:gd name="connsiteX0" fmla="*/ 209665 w 209664"/>
                <a:gd name="connsiteY0" fmla="*/ 0 h 297342"/>
                <a:gd name="connsiteX1" fmla="*/ 5467 w 209664"/>
                <a:gd name="connsiteY1" fmla="*/ 95343 h 297342"/>
                <a:gd name="connsiteX2" fmla="*/ 0 w 209664"/>
                <a:gd name="connsiteY2" fmla="*/ 98013 h 297342"/>
                <a:gd name="connsiteX3" fmla="*/ 197077 w 209664"/>
                <a:gd name="connsiteY3" fmla="*/ 297343 h 297342"/>
                <a:gd name="connsiteX4" fmla="*/ 209665 w 209664"/>
                <a:gd name="connsiteY4" fmla="*/ 0 h 297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64" h="297342">
                  <a:moveTo>
                    <a:pt x="209665" y="0"/>
                  </a:moveTo>
                  <a:lnTo>
                    <a:pt x="5467" y="95343"/>
                  </a:lnTo>
                  <a:lnTo>
                    <a:pt x="0" y="98013"/>
                  </a:lnTo>
                  <a:lnTo>
                    <a:pt x="197077" y="297343"/>
                  </a:lnTo>
                  <a:lnTo>
                    <a:pt x="209665" y="0"/>
                  </a:lnTo>
                  <a:close/>
                </a:path>
              </a:pathLst>
            </a:custGeom>
            <a:solidFill>
              <a:schemeClr val="accent1"/>
            </a:solidFill>
            <a:ln w="1268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FD044A34-48F0-48CB-82CD-EEDCCD1D3697}"/>
                </a:ext>
              </a:extLst>
            </p:cNvPr>
            <p:cNvSpPr/>
            <p:nvPr/>
          </p:nvSpPr>
          <p:spPr>
            <a:xfrm>
              <a:off x="743553" y="3957159"/>
              <a:ext cx="417676" cy="311326"/>
            </a:xfrm>
            <a:custGeom>
              <a:avLst/>
              <a:gdLst>
                <a:gd name="connsiteX0" fmla="*/ 417677 w 417676"/>
                <a:gd name="connsiteY0" fmla="*/ 0 h 311326"/>
                <a:gd name="connsiteX1" fmla="*/ 4704 w 417676"/>
                <a:gd name="connsiteY1" fmla="*/ 205432 h 311326"/>
                <a:gd name="connsiteX2" fmla="*/ 0 w 417676"/>
                <a:gd name="connsiteY2" fmla="*/ 311326 h 311326"/>
                <a:gd name="connsiteX3" fmla="*/ 410429 w 417676"/>
                <a:gd name="connsiteY3" fmla="*/ 105767 h 311326"/>
                <a:gd name="connsiteX4" fmla="*/ 410684 w 417676"/>
                <a:gd name="connsiteY4" fmla="*/ 102462 h 311326"/>
                <a:gd name="connsiteX5" fmla="*/ 417677 w 417676"/>
                <a:gd name="connsiteY5" fmla="*/ 0 h 3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676" h="311326">
                  <a:moveTo>
                    <a:pt x="417677" y="0"/>
                  </a:moveTo>
                  <a:lnTo>
                    <a:pt x="4704" y="205432"/>
                  </a:lnTo>
                  <a:lnTo>
                    <a:pt x="0" y="311326"/>
                  </a:lnTo>
                  <a:lnTo>
                    <a:pt x="410429" y="105767"/>
                  </a:lnTo>
                  <a:lnTo>
                    <a:pt x="410684" y="102462"/>
                  </a:lnTo>
                  <a:lnTo>
                    <a:pt x="417677" y="0"/>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6F12F985-4AA7-4A9E-9115-D4C21D94D21D}"/>
                </a:ext>
              </a:extLst>
            </p:cNvPr>
            <p:cNvSpPr/>
            <p:nvPr/>
          </p:nvSpPr>
          <p:spPr>
            <a:xfrm>
              <a:off x="3305" y="3024960"/>
              <a:ext cx="761481" cy="435780"/>
            </a:xfrm>
            <a:custGeom>
              <a:avLst/>
              <a:gdLst>
                <a:gd name="connsiteX0" fmla="*/ 745842 w 761481"/>
                <a:gd name="connsiteY0" fmla="*/ 87716 h 435780"/>
                <a:gd name="connsiteX1" fmla="*/ 745842 w 761481"/>
                <a:gd name="connsiteY1" fmla="*/ 87716 h 435780"/>
                <a:gd name="connsiteX2" fmla="*/ 756395 w 761481"/>
                <a:gd name="connsiteY2" fmla="*/ 82885 h 435780"/>
                <a:gd name="connsiteX3" fmla="*/ 756395 w 761481"/>
                <a:gd name="connsiteY3" fmla="*/ 82885 h 435780"/>
                <a:gd name="connsiteX4" fmla="*/ 758175 w 761481"/>
                <a:gd name="connsiteY4" fmla="*/ 82885 h 435780"/>
                <a:gd name="connsiteX5" fmla="*/ 758175 w 761481"/>
                <a:gd name="connsiteY5" fmla="*/ 82885 h 435780"/>
                <a:gd name="connsiteX6" fmla="*/ 761481 w 761481"/>
                <a:gd name="connsiteY6" fmla="*/ 3814 h 435780"/>
                <a:gd name="connsiteX7" fmla="*/ 756268 w 761481"/>
                <a:gd name="connsiteY7" fmla="*/ 0 h 435780"/>
                <a:gd name="connsiteX8" fmla="*/ 0 w 761481"/>
                <a:gd name="connsiteY8" fmla="*/ 350481 h 435780"/>
                <a:gd name="connsiteX9" fmla="*/ 0 w 761481"/>
                <a:gd name="connsiteY9" fmla="*/ 435781 h 435780"/>
                <a:gd name="connsiteX10" fmla="*/ 524988 w 761481"/>
                <a:gd name="connsiteY10" fmla="*/ 190686 h 43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481" h="43578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w="1268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C051B3B-9E9B-4766-A905-9718CA261CC1}"/>
                </a:ext>
              </a:extLst>
            </p:cNvPr>
            <p:cNvSpPr/>
            <p:nvPr/>
          </p:nvSpPr>
          <p:spPr>
            <a:xfrm>
              <a:off x="765295" y="2688336"/>
              <a:ext cx="355120" cy="679985"/>
            </a:xfrm>
            <a:custGeom>
              <a:avLst/>
              <a:gdLst>
                <a:gd name="connsiteX0" fmla="*/ 6230 w 355120"/>
                <a:gd name="connsiteY0" fmla="*/ 443027 h 679985"/>
                <a:gd name="connsiteX1" fmla="*/ 6230 w 355120"/>
                <a:gd name="connsiteY1" fmla="*/ 454341 h 679985"/>
                <a:gd name="connsiteX2" fmla="*/ 222379 w 355120"/>
                <a:gd name="connsiteY2" fmla="*/ 668926 h 679985"/>
                <a:gd name="connsiteX3" fmla="*/ 233568 w 355120"/>
                <a:gd name="connsiteY3" fmla="*/ 679986 h 679985"/>
                <a:gd name="connsiteX4" fmla="*/ 335286 w 355120"/>
                <a:gd name="connsiteY4" fmla="*/ 631297 h 679985"/>
                <a:gd name="connsiteX5" fmla="*/ 355121 w 355120"/>
                <a:gd name="connsiteY5" fmla="*/ 315776 h 679985"/>
                <a:gd name="connsiteX6" fmla="*/ 25302 w 355120"/>
                <a:gd name="connsiteY6" fmla="*/ 0 h 679985"/>
                <a:gd name="connsiteX7" fmla="*/ 16021 w 355120"/>
                <a:gd name="connsiteY7" fmla="*/ 217636 h 679985"/>
                <a:gd name="connsiteX8" fmla="*/ 11062 w 355120"/>
                <a:gd name="connsiteY8" fmla="*/ 332048 h 679985"/>
                <a:gd name="connsiteX9" fmla="*/ 3433 w 355120"/>
                <a:gd name="connsiteY9" fmla="*/ 340692 h 679985"/>
                <a:gd name="connsiteX10" fmla="*/ 0 w 355120"/>
                <a:gd name="connsiteY10" fmla="*/ 419509 h 679985"/>
                <a:gd name="connsiteX11" fmla="*/ 1526 w 355120"/>
                <a:gd name="connsiteY11" fmla="*/ 419509 h 679985"/>
                <a:gd name="connsiteX12" fmla="*/ 3052 w 355120"/>
                <a:gd name="connsiteY12" fmla="*/ 420399 h 679985"/>
                <a:gd name="connsiteX13" fmla="*/ 4323 w 355120"/>
                <a:gd name="connsiteY13" fmla="*/ 421416 h 679985"/>
                <a:gd name="connsiteX14" fmla="*/ 5467 w 355120"/>
                <a:gd name="connsiteY14" fmla="*/ 423068 h 679985"/>
                <a:gd name="connsiteX15" fmla="*/ 6230 w 355120"/>
                <a:gd name="connsiteY15" fmla="*/ 424212 h 679985"/>
                <a:gd name="connsiteX16" fmla="*/ 6230 w 355120"/>
                <a:gd name="connsiteY16" fmla="*/ 424212 h 679985"/>
                <a:gd name="connsiteX17" fmla="*/ 6230 w 355120"/>
                <a:gd name="connsiteY17" fmla="*/ 425992 h 679985"/>
                <a:gd name="connsiteX18" fmla="*/ 6230 w 355120"/>
                <a:gd name="connsiteY18" fmla="*/ 427772 h 679985"/>
                <a:gd name="connsiteX19" fmla="*/ 6230 w 355120"/>
                <a:gd name="connsiteY19" fmla="*/ 427772 h 6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5120" h="679985">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096C6741-98E6-4DBB-9F87-2BE66A233A9A}"/>
                </a:ext>
              </a:extLst>
            </p:cNvPr>
            <p:cNvSpPr/>
            <p:nvPr/>
          </p:nvSpPr>
          <p:spPr>
            <a:xfrm>
              <a:off x="3305" y="2131787"/>
              <a:ext cx="62937" cy="422432"/>
            </a:xfrm>
            <a:custGeom>
              <a:avLst/>
              <a:gdLst>
                <a:gd name="connsiteX0" fmla="*/ 62938 w 62937"/>
                <a:gd name="connsiteY0" fmla="*/ 0 h 422432"/>
                <a:gd name="connsiteX1" fmla="*/ 0 w 62937"/>
                <a:gd name="connsiteY1" fmla="*/ 26950 h 422432"/>
                <a:gd name="connsiteX2" fmla="*/ 0 w 62937"/>
                <a:gd name="connsiteY2" fmla="*/ 422433 h 422432"/>
                <a:gd name="connsiteX3" fmla="*/ 61539 w 62937"/>
                <a:gd name="connsiteY3" fmla="*/ 395355 h 422432"/>
                <a:gd name="connsiteX4" fmla="*/ 62938 w 62937"/>
                <a:gd name="connsiteY4" fmla="*/ 0 h 422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7" h="422432">
                  <a:moveTo>
                    <a:pt x="62938" y="0"/>
                  </a:moveTo>
                  <a:lnTo>
                    <a:pt x="0" y="26950"/>
                  </a:lnTo>
                  <a:lnTo>
                    <a:pt x="0" y="422433"/>
                  </a:lnTo>
                  <a:lnTo>
                    <a:pt x="61539" y="395355"/>
                  </a:lnTo>
                  <a:lnTo>
                    <a:pt x="62938" y="0"/>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AD83EBCD-E4E0-4DB9-B49E-6D965B7721CA}"/>
                </a:ext>
              </a:extLst>
            </p:cNvPr>
            <p:cNvSpPr/>
            <p:nvPr/>
          </p:nvSpPr>
          <p:spPr>
            <a:xfrm>
              <a:off x="3511662" y="3054325"/>
              <a:ext cx="152830" cy="182168"/>
            </a:xfrm>
            <a:custGeom>
              <a:avLst/>
              <a:gdLst>
                <a:gd name="connsiteX0" fmla="*/ 35728 w 152830"/>
                <a:gd name="connsiteY0" fmla="*/ 101572 h 182168"/>
                <a:gd name="connsiteX1" fmla="*/ 36618 w 152830"/>
                <a:gd name="connsiteY1" fmla="*/ 102589 h 182168"/>
                <a:gd name="connsiteX2" fmla="*/ 37635 w 152830"/>
                <a:gd name="connsiteY2" fmla="*/ 104115 h 182168"/>
                <a:gd name="connsiteX3" fmla="*/ 38398 w 152830"/>
                <a:gd name="connsiteY3" fmla="*/ 105767 h 182168"/>
                <a:gd name="connsiteX4" fmla="*/ 38398 w 152830"/>
                <a:gd name="connsiteY4" fmla="*/ 107420 h 182168"/>
                <a:gd name="connsiteX5" fmla="*/ 38398 w 152830"/>
                <a:gd name="connsiteY5" fmla="*/ 109327 h 182168"/>
                <a:gd name="connsiteX6" fmla="*/ 38398 w 152830"/>
                <a:gd name="connsiteY6" fmla="*/ 110725 h 182168"/>
                <a:gd name="connsiteX7" fmla="*/ 24158 w 152830"/>
                <a:gd name="connsiteY7" fmla="*/ 182169 h 182168"/>
                <a:gd name="connsiteX8" fmla="*/ 152830 w 152830"/>
                <a:gd name="connsiteY8" fmla="*/ 116191 h 182168"/>
                <a:gd name="connsiteX9" fmla="*/ 14113 w 152830"/>
                <a:gd name="connsiteY9" fmla="*/ 0 h 182168"/>
                <a:gd name="connsiteX10" fmla="*/ 0 w 152830"/>
                <a:gd name="connsiteY10" fmla="*/ 71825 h 1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30" h="182168">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w="1268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D2F87316-A79E-4A7B-8D94-10F643D0C6BA}"/>
                </a:ext>
              </a:extLst>
            </p:cNvPr>
            <p:cNvSpPr/>
            <p:nvPr/>
          </p:nvSpPr>
          <p:spPr>
            <a:xfrm>
              <a:off x="1287741" y="2810629"/>
              <a:ext cx="71456" cy="70935"/>
            </a:xfrm>
            <a:custGeom>
              <a:avLst/>
              <a:gdLst>
                <a:gd name="connsiteX0" fmla="*/ 71456 w 71456"/>
                <a:gd name="connsiteY0" fmla="*/ 66613 h 70935"/>
                <a:gd name="connsiteX1" fmla="*/ 254 w 71456"/>
                <a:gd name="connsiteY1" fmla="*/ 0 h 70935"/>
                <a:gd name="connsiteX2" fmla="*/ 0 w 71456"/>
                <a:gd name="connsiteY2" fmla="*/ 4195 h 70935"/>
                <a:gd name="connsiteX3" fmla="*/ 3560 w 71456"/>
                <a:gd name="connsiteY3" fmla="*/ 7628 h 70935"/>
                <a:gd name="connsiteX4" fmla="*/ 71202 w 71456"/>
                <a:gd name="connsiteY4" fmla="*/ 70935 h 70935"/>
                <a:gd name="connsiteX5" fmla="*/ 71456 w 71456"/>
                <a:gd name="connsiteY5" fmla="*/ 66613 h 7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456" h="70935">
                  <a:moveTo>
                    <a:pt x="71456" y="66613"/>
                  </a:moveTo>
                  <a:lnTo>
                    <a:pt x="254" y="0"/>
                  </a:lnTo>
                  <a:lnTo>
                    <a:pt x="0" y="4195"/>
                  </a:lnTo>
                  <a:lnTo>
                    <a:pt x="3560" y="7628"/>
                  </a:lnTo>
                  <a:lnTo>
                    <a:pt x="71202" y="70935"/>
                  </a:lnTo>
                  <a:lnTo>
                    <a:pt x="71456" y="66613"/>
                  </a:lnTo>
                  <a:close/>
                </a:path>
              </a:pathLst>
            </a:custGeom>
            <a:solidFill>
              <a:srgbClr val="F9C996"/>
            </a:solidFill>
            <a:ln w="1268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BE66FC7D-BB9C-447A-8AC2-F6698F1ECE5B}"/>
                </a:ext>
              </a:extLst>
            </p:cNvPr>
            <p:cNvSpPr/>
            <p:nvPr/>
          </p:nvSpPr>
          <p:spPr>
            <a:xfrm>
              <a:off x="1361867" y="2880038"/>
              <a:ext cx="66624" cy="63816"/>
            </a:xfrm>
            <a:custGeom>
              <a:avLst/>
              <a:gdLst>
                <a:gd name="connsiteX0" fmla="*/ 66625 w 66624"/>
                <a:gd name="connsiteY0" fmla="*/ 62164 h 63816"/>
                <a:gd name="connsiteX1" fmla="*/ 254 w 66624"/>
                <a:gd name="connsiteY1" fmla="*/ 0 h 63816"/>
                <a:gd name="connsiteX2" fmla="*/ 0 w 66624"/>
                <a:gd name="connsiteY2" fmla="*/ 4322 h 63816"/>
                <a:gd name="connsiteX3" fmla="*/ 3560 w 66624"/>
                <a:gd name="connsiteY3" fmla="*/ 7627 h 63816"/>
                <a:gd name="connsiteX4" fmla="*/ 63319 w 66624"/>
                <a:gd name="connsiteY4" fmla="*/ 63816 h 63816"/>
                <a:gd name="connsiteX5" fmla="*/ 66625 w 66624"/>
                <a:gd name="connsiteY5" fmla="*/ 62164 h 63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24" h="63816">
                  <a:moveTo>
                    <a:pt x="66625" y="62164"/>
                  </a:moveTo>
                  <a:lnTo>
                    <a:pt x="254" y="0"/>
                  </a:lnTo>
                  <a:lnTo>
                    <a:pt x="0" y="4322"/>
                  </a:lnTo>
                  <a:lnTo>
                    <a:pt x="3560" y="7627"/>
                  </a:lnTo>
                  <a:lnTo>
                    <a:pt x="63319" y="63816"/>
                  </a:lnTo>
                  <a:lnTo>
                    <a:pt x="66625" y="62164"/>
                  </a:lnTo>
                  <a:close/>
                </a:path>
              </a:pathLst>
            </a:custGeom>
            <a:solidFill>
              <a:srgbClr val="F1F2F2"/>
            </a:solidFill>
            <a:ln w="1268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70A64AF0-5A58-47EE-A1ED-C2ECBB1C654D}"/>
                </a:ext>
              </a:extLst>
            </p:cNvPr>
            <p:cNvSpPr/>
            <p:nvPr/>
          </p:nvSpPr>
          <p:spPr>
            <a:xfrm>
              <a:off x="1362757" y="2596044"/>
              <a:ext cx="601022" cy="408448"/>
            </a:xfrm>
            <a:custGeom>
              <a:avLst/>
              <a:gdLst>
                <a:gd name="connsiteX0" fmla="*/ 68913 w 601022"/>
                <a:gd name="connsiteY0" fmla="*/ 344760 h 408448"/>
                <a:gd name="connsiteX1" fmla="*/ 70948 w 601022"/>
                <a:gd name="connsiteY1" fmla="*/ 343743 h 408448"/>
                <a:gd name="connsiteX2" fmla="*/ 247046 w 601022"/>
                <a:gd name="connsiteY2" fmla="*/ 260858 h 408448"/>
                <a:gd name="connsiteX3" fmla="*/ 247046 w 601022"/>
                <a:gd name="connsiteY3" fmla="*/ 260858 h 408448"/>
                <a:gd name="connsiteX4" fmla="*/ 248063 w 601022"/>
                <a:gd name="connsiteY4" fmla="*/ 260858 h 408448"/>
                <a:gd name="connsiteX5" fmla="*/ 251877 w 601022"/>
                <a:gd name="connsiteY5" fmla="*/ 260858 h 408448"/>
                <a:gd name="connsiteX6" fmla="*/ 253657 w 601022"/>
                <a:gd name="connsiteY6" fmla="*/ 260858 h 408448"/>
                <a:gd name="connsiteX7" fmla="*/ 255438 w 601022"/>
                <a:gd name="connsiteY7" fmla="*/ 261875 h 408448"/>
                <a:gd name="connsiteX8" fmla="*/ 256455 w 601022"/>
                <a:gd name="connsiteY8" fmla="*/ 262511 h 408448"/>
                <a:gd name="connsiteX9" fmla="*/ 256455 w 601022"/>
                <a:gd name="connsiteY9" fmla="*/ 262511 h 408448"/>
                <a:gd name="connsiteX10" fmla="*/ 256455 w 601022"/>
                <a:gd name="connsiteY10" fmla="*/ 262511 h 408448"/>
                <a:gd name="connsiteX11" fmla="*/ 412845 w 601022"/>
                <a:gd name="connsiteY11" fmla="*/ 406924 h 408448"/>
                <a:gd name="connsiteX12" fmla="*/ 414625 w 601022"/>
                <a:gd name="connsiteY12" fmla="*/ 408449 h 408448"/>
                <a:gd name="connsiteX13" fmla="*/ 565167 w 601022"/>
                <a:gd name="connsiteY13" fmla="*/ 336497 h 408448"/>
                <a:gd name="connsiteX14" fmla="*/ 565167 w 601022"/>
                <a:gd name="connsiteY14" fmla="*/ 332937 h 408448"/>
                <a:gd name="connsiteX15" fmla="*/ 601022 w 601022"/>
                <a:gd name="connsiteY15" fmla="*/ 0 h 408448"/>
                <a:gd name="connsiteX16" fmla="*/ 0 w 601022"/>
                <a:gd name="connsiteY16" fmla="*/ 281198 h 40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1022" h="408448">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w="1268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986572D2-DF72-4BE6-AF94-5438429A9029}"/>
                </a:ext>
              </a:extLst>
            </p:cNvPr>
            <p:cNvSpPr/>
            <p:nvPr/>
          </p:nvSpPr>
          <p:spPr>
            <a:xfrm>
              <a:off x="1780052" y="2936227"/>
              <a:ext cx="146854" cy="346412"/>
            </a:xfrm>
            <a:custGeom>
              <a:avLst/>
              <a:gdLst>
                <a:gd name="connsiteX0" fmla="*/ 58233 w 146854"/>
                <a:gd name="connsiteY0" fmla="*/ 123946 h 346412"/>
                <a:gd name="connsiteX1" fmla="*/ 58233 w 146854"/>
                <a:gd name="connsiteY1" fmla="*/ 124581 h 346412"/>
                <a:gd name="connsiteX2" fmla="*/ 59250 w 146854"/>
                <a:gd name="connsiteY2" fmla="*/ 126107 h 346412"/>
                <a:gd name="connsiteX3" fmla="*/ 60013 w 146854"/>
                <a:gd name="connsiteY3" fmla="*/ 127505 h 346412"/>
                <a:gd name="connsiteX4" fmla="*/ 60013 w 146854"/>
                <a:gd name="connsiteY4" fmla="*/ 129285 h 346412"/>
                <a:gd name="connsiteX5" fmla="*/ 60013 w 146854"/>
                <a:gd name="connsiteY5" fmla="*/ 131065 h 346412"/>
                <a:gd name="connsiteX6" fmla="*/ 60013 w 146854"/>
                <a:gd name="connsiteY6" fmla="*/ 131955 h 346412"/>
                <a:gd name="connsiteX7" fmla="*/ 38144 w 146854"/>
                <a:gd name="connsiteY7" fmla="*/ 346413 h 346412"/>
                <a:gd name="connsiteX8" fmla="*/ 113542 w 146854"/>
                <a:gd name="connsiteY8" fmla="*/ 309674 h 346412"/>
                <a:gd name="connsiteX9" fmla="*/ 146854 w 146854"/>
                <a:gd name="connsiteY9" fmla="*/ 0 h 346412"/>
                <a:gd name="connsiteX10" fmla="*/ 0 w 146854"/>
                <a:gd name="connsiteY10" fmla="*/ 70554 h 34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4" h="346412">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w="1268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7630FB86-5A5B-43E0-BB53-FEAF0AB3B1F8}"/>
                </a:ext>
              </a:extLst>
            </p:cNvPr>
            <p:cNvSpPr/>
            <p:nvPr/>
          </p:nvSpPr>
          <p:spPr>
            <a:xfrm>
              <a:off x="1289521" y="2488497"/>
              <a:ext cx="686718" cy="386202"/>
            </a:xfrm>
            <a:custGeom>
              <a:avLst/>
              <a:gdLst>
                <a:gd name="connsiteX0" fmla="*/ 675912 w 686718"/>
                <a:gd name="connsiteY0" fmla="*/ 100046 h 386202"/>
                <a:gd name="connsiteX1" fmla="*/ 686719 w 686718"/>
                <a:gd name="connsiteY1" fmla="*/ 0 h 386202"/>
                <a:gd name="connsiteX2" fmla="*/ 0 w 686718"/>
                <a:gd name="connsiteY2" fmla="*/ 319081 h 386202"/>
                <a:gd name="connsiteX3" fmla="*/ 71584 w 686718"/>
                <a:gd name="connsiteY3" fmla="*/ 386202 h 386202"/>
                <a:gd name="connsiteX4" fmla="*/ 675530 w 686718"/>
                <a:gd name="connsiteY4" fmla="*/ 103606 h 386202"/>
                <a:gd name="connsiteX5" fmla="*/ 675912 w 686718"/>
                <a:gd name="connsiteY5" fmla="*/ 100046 h 38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18" h="386202">
                  <a:moveTo>
                    <a:pt x="675912" y="100046"/>
                  </a:moveTo>
                  <a:lnTo>
                    <a:pt x="686719" y="0"/>
                  </a:lnTo>
                  <a:lnTo>
                    <a:pt x="0" y="319081"/>
                  </a:lnTo>
                  <a:lnTo>
                    <a:pt x="71584" y="386202"/>
                  </a:lnTo>
                  <a:lnTo>
                    <a:pt x="675530" y="103606"/>
                  </a:lnTo>
                  <a:lnTo>
                    <a:pt x="675912" y="100046"/>
                  </a:lnTo>
                  <a:close/>
                </a:path>
              </a:pathLst>
            </a:custGeom>
            <a:solidFill>
              <a:schemeClr val="accent5"/>
            </a:solidFill>
            <a:ln w="1268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A379650-D421-437D-8CDB-4F359C636732}"/>
                </a:ext>
              </a:extLst>
            </p:cNvPr>
            <p:cNvSpPr/>
            <p:nvPr/>
          </p:nvSpPr>
          <p:spPr>
            <a:xfrm>
              <a:off x="1812220" y="3267512"/>
              <a:ext cx="80102" cy="84155"/>
            </a:xfrm>
            <a:custGeom>
              <a:avLst/>
              <a:gdLst>
                <a:gd name="connsiteX0" fmla="*/ 0 w 80102"/>
                <a:gd name="connsiteY0" fmla="*/ 84156 h 84155"/>
                <a:gd name="connsiteX1" fmla="*/ 75016 w 80102"/>
                <a:gd name="connsiteY1" fmla="*/ 47544 h 84155"/>
                <a:gd name="connsiteX2" fmla="*/ 75398 w 80102"/>
                <a:gd name="connsiteY2" fmla="*/ 43731 h 84155"/>
                <a:gd name="connsiteX3" fmla="*/ 80102 w 80102"/>
                <a:gd name="connsiteY3" fmla="*/ 0 h 84155"/>
                <a:gd name="connsiteX4" fmla="*/ 4832 w 80102"/>
                <a:gd name="connsiteY4" fmla="*/ 36612 h 84155"/>
                <a:gd name="connsiteX5" fmla="*/ 0 w 80102"/>
                <a:gd name="connsiteY5" fmla="*/ 84156 h 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102" h="84155">
                  <a:moveTo>
                    <a:pt x="0" y="84156"/>
                  </a:moveTo>
                  <a:lnTo>
                    <a:pt x="75016" y="47544"/>
                  </a:lnTo>
                  <a:lnTo>
                    <a:pt x="75398" y="43731"/>
                  </a:lnTo>
                  <a:lnTo>
                    <a:pt x="80102" y="0"/>
                  </a:lnTo>
                  <a:lnTo>
                    <a:pt x="4832" y="36612"/>
                  </a:lnTo>
                  <a:lnTo>
                    <a:pt x="0" y="84156"/>
                  </a:lnTo>
                  <a:close/>
                </a:path>
              </a:pathLst>
            </a:custGeom>
            <a:solidFill>
              <a:srgbClr val="0A4054"/>
            </a:solidFill>
            <a:ln w="1268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E0B8E0F4-C801-44AE-8F88-4A3AFC2A2A1F}"/>
                </a:ext>
              </a:extLst>
            </p:cNvPr>
            <p:cNvSpPr/>
            <p:nvPr/>
          </p:nvSpPr>
          <p:spPr>
            <a:xfrm>
              <a:off x="1741781" y="3318107"/>
              <a:ext cx="143675" cy="862408"/>
            </a:xfrm>
            <a:custGeom>
              <a:avLst/>
              <a:gdLst>
                <a:gd name="connsiteX0" fmla="*/ 69676 w 143675"/>
                <a:gd name="connsiteY0" fmla="*/ 41061 h 862408"/>
                <a:gd name="connsiteX1" fmla="*/ 44247 w 143675"/>
                <a:gd name="connsiteY1" fmla="*/ 285902 h 862408"/>
                <a:gd name="connsiteX2" fmla="*/ 46154 w 143675"/>
                <a:gd name="connsiteY2" fmla="*/ 285902 h 862408"/>
                <a:gd name="connsiteX3" fmla="*/ 47044 w 143675"/>
                <a:gd name="connsiteY3" fmla="*/ 285902 h 862408"/>
                <a:gd name="connsiteX4" fmla="*/ 48824 w 143675"/>
                <a:gd name="connsiteY4" fmla="*/ 285902 h 862408"/>
                <a:gd name="connsiteX5" fmla="*/ 50223 w 143675"/>
                <a:gd name="connsiteY5" fmla="*/ 286792 h 862408"/>
                <a:gd name="connsiteX6" fmla="*/ 51494 w 143675"/>
                <a:gd name="connsiteY6" fmla="*/ 287936 h 862408"/>
                <a:gd name="connsiteX7" fmla="*/ 52511 w 143675"/>
                <a:gd name="connsiteY7" fmla="*/ 289461 h 862408"/>
                <a:gd name="connsiteX8" fmla="*/ 53147 w 143675"/>
                <a:gd name="connsiteY8" fmla="*/ 290351 h 862408"/>
                <a:gd name="connsiteX9" fmla="*/ 53147 w 143675"/>
                <a:gd name="connsiteY9" fmla="*/ 290987 h 862408"/>
                <a:gd name="connsiteX10" fmla="*/ 53147 w 143675"/>
                <a:gd name="connsiteY10" fmla="*/ 292767 h 862408"/>
                <a:gd name="connsiteX11" fmla="*/ 53147 w 143675"/>
                <a:gd name="connsiteY11" fmla="*/ 294546 h 862408"/>
                <a:gd name="connsiteX12" fmla="*/ 53147 w 143675"/>
                <a:gd name="connsiteY12" fmla="*/ 295309 h 862408"/>
                <a:gd name="connsiteX13" fmla="*/ 0 w 143675"/>
                <a:gd name="connsiteY13" fmla="*/ 811559 h 862408"/>
                <a:gd name="connsiteX14" fmla="*/ 50859 w 143675"/>
                <a:gd name="connsiteY14" fmla="*/ 862409 h 862408"/>
                <a:gd name="connsiteX15" fmla="*/ 143676 w 143675"/>
                <a:gd name="connsiteY15" fmla="*/ 0 h 862408"/>
                <a:gd name="connsiteX16" fmla="*/ 68659 w 143675"/>
                <a:gd name="connsiteY16" fmla="*/ 36739 h 86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75" h="862408">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1EC9BBCA-DB25-4CAB-A732-DA380C89F68B}"/>
                </a:ext>
              </a:extLst>
            </p:cNvPr>
            <p:cNvSpPr/>
            <p:nvPr/>
          </p:nvSpPr>
          <p:spPr>
            <a:xfrm>
              <a:off x="1416922" y="3628671"/>
              <a:ext cx="359824" cy="485740"/>
            </a:xfrm>
            <a:custGeom>
              <a:avLst/>
              <a:gdLst>
                <a:gd name="connsiteX0" fmla="*/ 177115 w 359824"/>
                <a:gd name="connsiteY0" fmla="*/ 90766 h 485740"/>
                <a:gd name="connsiteX1" fmla="*/ 133504 w 359824"/>
                <a:gd name="connsiteY1" fmla="*/ 112377 h 485740"/>
                <a:gd name="connsiteX2" fmla="*/ 0 w 359824"/>
                <a:gd name="connsiteY2" fmla="*/ 178736 h 485740"/>
                <a:gd name="connsiteX3" fmla="*/ 309729 w 359824"/>
                <a:gd name="connsiteY3" fmla="*/ 485740 h 485740"/>
                <a:gd name="connsiteX4" fmla="*/ 359825 w 359824"/>
                <a:gd name="connsiteY4" fmla="*/ 0 h 485740"/>
                <a:gd name="connsiteX5" fmla="*/ 177115 w 359824"/>
                <a:gd name="connsiteY5" fmla="*/ 90766 h 48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824" h="485740">
                  <a:moveTo>
                    <a:pt x="177115" y="90766"/>
                  </a:moveTo>
                  <a:lnTo>
                    <a:pt x="133504" y="112377"/>
                  </a:lnTo>
                  <a:lnTo>
                    <a:pt x="0" y="178736"/>
                  </a:lnTo>
                  <a:lnTo>
                    <a:pt x="309729" y="485740"/>
                  </a:lnTo>
                  <a:lnTo>
                    <a:pt x="359825" y="0"/>
                  </a:lnTo>
                  <a:lnTo>
                    <a:pt x="177115" y="90766"/>
                  </a:lnTo>
                  <a:close/>
                </a:path>
              </a:pathLst>
            </a:custGeom>
            <a:solidFill>
              <a:schemeClr val="accent4"/>
            </a:solidFill>
            <a:ln w="1268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A59AC878-DC17-4981-8146-5ABF288237C1}"/>
                </a:ext>
              </a:extLst>
            </p:cNvPr>
            <p:cNvSpPr/>
            <p:nvPr/>
          </p:nvSpPr>
          <p:spPr>
            <a:xfrm>
              <a:off x="720158" y="2091870"/>
              <a:ext cx="1282273" cy="713673"/>
            </a:xfrm>
            <a:custGeom>
              <a:avLst/>
              <a:gdLst>
                <a:gd name="connsiteX0" fmla="*/ 1256845 w 1282273"/>
                <a:gd name="connsiteY0" fmla="*/ 389253 h 713673"/>
                <a:gd name="connsiteX1" fmla="*/ 1282274 w 1282273"/>
                <a:gd name="connsiteY1" fmla="*/ 155472 h 713673"/>
                <a:gd name="connsiteX2" fmla="*/ 1143557 w 1282273"/>
                <a:gd name="connsiteY2" fmla="*/ 35468 h 713673"/>
                <a:gd name="connsiteX3" fmla="*/ 1141268 w 1282273"/>
                <a:gd name="connsiteY3" fmla="*/ 58604 h 713673"/>
                <a:gd name="connsiteX4" fmla="*/ 1132266 w 1282273"/>
                <a:gd name="connsiteY4" fmla="*/ 66880 h 713673"/>
                <a:gd name="connsiteX5" fmla="*/ 1124485 w 1282273"/>
                <a:gd name="connsiteY5" fmla="*/ 61147 h 713673"/>
                <a:gd name="connsiteX6" fmla="*/ 577754 w 1282273"/>
                <a:gd name="connsiteY6" fmla="*/ 308784 h 713673"/>
                <a:gd name="connsiteX7" fmla="*/ 577754 w 1282273"/>
                <a:gd name="connsiteY7" fmla="*/ 309674 h 713673"/>
                <a:gd name="connsiteX8" fmla="*/ 576229 w 1282273"/>
                <a:gd name="connsiteY8" fmla="*/ 311199 h 713673"/>
                <a:gd name="connsiteX9" fmla="*/ 574703 w 1282273"/>
                <a:gd name="connsiteY9" fmla="*/ 309674 h 713673"/>
                <a:gd name="connsiteX10" fmla="*/ 574703 w 1282273"/>
                <a:gd name="connsiteY10" fmla="*/ 308403 h 713673"/>
                <a:gd name="connsiteX11" fmla="*/ 417931 w 1282273"/>
                <a:gd name="connsiteY11" fmla="*/ 165642 h 713673"/>
                <a:gd name="connsiteX12" fmla="*/ 410811 w 1282273"/>
                <a:gd name="connsiteY12" fmla="*/ 168948 h 713673"/>
                <a:gd name="connsiteX13" fmla="*/ 402546 w 1282273"/>
                <a:gd name="connsiteY13" fmla="*/ 159159 h 713673"/>
                <a:gd name="connsiteX14" fmla="*/ 412209 w 1282273"/>
                <a:gd name="connsiteY14" fmla="*/ 0 h 713673"/>
                <a:gd name="connsiteX15" fmla="*/ 124731 w 1282273"/>
                <a:gd name="connsiteY15" fmla="*/ 127124 h 713673"/>
                <a:gd name="connsiteX16" fmla="*/ 84680 w 1282273"/>
                <a:gd name="connsiteY16" fmla="*/ 144794 h 713673"/>
                <a:gd name="connsiteX17" fmla="*/ 0 w 1282273"/>
                <a:gd name="connsiteY17" fmla="*/ 182169 h 713673"/>
                <a:gd name="connsiteX18" fmla="*/ 566820 w 1282273"/>
                <a:gd name="connsiteY18" fmla="*/ 713674 h 713673"/>
                <a:gd name="connsiteX19" fmla="*/ 1256463 w 1282273"/>
                <a:gd name="connsiteY19" fmla="*/ 393067 h 71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2273" h="713673">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w="1268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73B8CC2B-4760-4F13-9EE3-E33D27CB0774}"/>
                </a:ext>
              </a:extLst>
            </p:cNvPr>
            <p:cNvSpPr/>
            <p:nvPr/>
          </p:nvSpPr>
          <p:spPr>
            <a:xfrm>
              <a:off x="1138089" y="2065428"/>
              <a:ext cx="169740" cy="334590"/>
            </a:xfrm>
            <a:custGeom>
              <a:avLst/>
              <a:gdLst>
                <a:gd name="connsiteX0" fmla="*/ 13605 w 169740"/>
                <a:gd name="connsiteY0" fmla="*/ 0 h 334590"/>
                <a:gd name="connsiteX1" fmla="*/ 12842 w 169740"/>
                <a:gd name="connsiteY1" fmla="*/ 12712 h 334590"/>
                <a:gd name="connsiteX2" fmla="*/ 2289 w 169740"/>
                <a:gd name="connsiteY2" fmla="*/ 186745 h 334590"/>
                <a:gd name="connsiteX3" fmla="*/ 0 w 169740"/>
                <a:gd name="connsiteY3" fmla="*/ 192084 h 334590"/>
                <a:gd name="connsiteX4" fmla="*/ 156136 w 169740"/>
                <a:gd name="connsiteY4" fmla="*/ 334590 h 334590"/>
                <a:gd name="connsiteX5" fmla="*/ 169741 w 169740"/>
                <a:gd name="connsiteY5" fmla="*/ 139836 h 33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40" h="33459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w="1268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945D3489-D09E-4465-B405-C0C033D9FA46}"/>
                </a:ext>
              </a:extLst>
            </p:cNvPr>
            <p:cNvSpPr/>
            <p:nvPr/>
          </p:nvSpPr>
          <p:spPr>
            <a:xfrm>
              <a:off x="1296895" y="1959916"/>
              <a:ext cx="565166" cy="440738"/>
            </a:xfrm>
            <a:custGeom>
              <a:avLst/>
              <a:gdLst>
                <a:gd name="connsiteX0" fmla="*/ 550545 w 565166"/>
                <a:gd name="connsiteY0" fmla="*/ 148227 h 440738"/>
                <a:gd name="connsiteX1" fmla="*/ 565167 w 565166"/>
                <a:gd name="connsiteY1" fmla="*/ 0 h 440738"/>
                <a:gd name="connsiteX2" fmla="*/ 13986 w 565166"/>
                <a:gd name="connsiteY2" fmla="*/ 246366 h 440738"/>
                <a:gd name="connsiteX3" fmla="*/ 0 w 565166"/>
                <a:gd name="connsiteY3" fmla="*/ 440739 h 440738"/>
                <a:gd name="connsiteX4" fmla="*/ 546731 w 565166"/>
                <a:gd name="connsiteY4" fmla="*/ 193101 h 440738"/>
                <a:gd name="connsiteX5" fmla="*/ 545968 w 565166"/>
                <a:gd name="connsiteY5" fmla="*/ 188652 h 44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5166" h="440738">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3E64B124-AEE8-4B96-9594-67BA3BE6C64C}"/>
                </a:ext>
              </a:extLst>
            </p:cNvPr>
            <p:cNvSpPr/>
            <p:nvPr/>
          </p:nvSpPr>
          <p:spPr>
            <a:xfrm>
              <a:off x="1152584" y="1820334"/>
              <a:ext cx="708333" cy="382897"/>
            </a:xfrm>
            <a:custGeom>
              <a:avLst/>
              <a:gdLst>
                <a:gd name="connsiteX0" fmla="*/ 0 w 708333"/>
                <a:gd name="connsiteY0" fmla="*/ 241408 h 382897"/>
                <a:gd name="connsiteX1" fmla="*/ 157153 w 708333"/>
                <a:gd name="connsiteY1" fmla="*/ 382897 h 382897"/>
                <a:gd name="connsiteX2" fmla="*/ 708334 w 708333"/>
                <a:gd name="connsiteY2" fmla="*/ 136531 h 382897"/>
                <a:gd name="connsiteX3" fmla="*/ 603946 w 708333"/>
                <a:gd name="connsiteY3" fmla="*/ 47290 h 382897"/>
                <a:gd name="connsiteX4" fmla="*/ 548638 w 708333"/>
                <a:gd name="connsiteY4" fmla="*/ 0 h 382897"/>
                <a:gd name="connsiteX5" fmla="*/ 433824 w 708333"/>
                <a:gd name="connsiteY5" fmla="*/ 50468 h 382897"/>
                <a:gd name="connsiteX6" fmla="*/ 315959 w 708333"/>
                <a:gd name="connsiteY6" fmla="*/ 102335 h 382897"/>
                <a:gd name="connsiteX7" fmla="*/ 153975 w 708333"/>
                <a:gd name="connsiteY7" fmla="*/ 173651 h 382897"/>
                <a:gd name="connsiteX8" fmla="*/ 131851 w 708333"/>
                <a:gd name="connsiteY8" fmla="*/ 183313 h 382897"/>
                <a:gd name="connsiteX9" fmla="*/ 0 w 708333"/>
                <a:gd name="connsiteY9" fmla="*/ 241408 h 38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333" h="382897">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27EE8C5D-A15B-414B-B06B-300A852822BB}"/>
                </a:ext>
              </a:extLst>
            </p:cNvPr>
            <p:cNvSpPr/>
            <p:nvPr/>
          </p:nvSpPr>
          <p:spPr>
            <a:xfrm>
              <a:off x="596699" y="4143904"/>
              <a:ext cx="143421" cy="760200"/>
            </a:xfrm>
            <a:custGeom>
              <a:avLst/>
              <a:gdLst>
                <a:gd name="connsiteX0" fmla="*/ 23141 w 143421"/>
                <a:gd name="connsiteY0" fmla="*/ 0 h 760200"/>
                <a:gd name="connsiteX1" fmla="*/ 11952 w 143421"/>
                <a:gd name="connsiteY1" fmla="*/ 309801 h 760200"/>
                <a:gd name="connsiteX2" fmla="*/ 890 w 143421"/>
                <a:gd name="connsiteY2" fmla="*/ 626212 h 760200"/>
                <a:gd name="connsiteX3" fmla="*/ 890 w 143421"/>
                <a:gd name="connsiteY3" fmla="*/ 627483 h 760200"/>
                <a:gd name="connsiteX4" fmla="*/ 890 w 143421"/>
                <a:gd name="connsiteY4" fmla="*/ 629263 h 760200"/>
                <a:gd name="connsiteX5" fmla="*/ 0 w 143421"/>
                <a:gd name="connsiteY5" fmla="*/ 630789 h 760200"/>
                <a:gd name="connsiteX6" fmla="*/ 0 w 143421"/>
                <a:gd name="connsiteY6" fmla="*/ 630789 h 760200"/>
                <a:gd name="connsiteX7" fmla="*/ 115322 w 143421"/>
                <a:gd name="connsiteY7" fmla="*/ 760201 h 760200"/>
                <a:gd name="connsiteX8" fmla="*/ 143421 w 143421"/>
                <a:gd name="connsiteY8" fmla="*/ 127887 h 760200"/>
                <a:gd name="connsiteX9" fmla="*/ 123714 w 143421"/>
                <a:gd name="connsiteY9" fmla="*/ 107039 h 76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421" h="76020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w="1268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54ADF34B-0178-47D5-8082-5FC294C5F588}"/>
                </a:ext>
              </a:extLst>
            </p:cNvPr>
            <p:cNvSpPr/>
            <p:nvPr/>
          </p:nvSpPr>
          <p:spPr>
            <a:xfrm>
              <a:off x="3305" y="4777362"/>
              <a:ext cx="707698" cy="497817"/>
            </a:xfrm>
            <a:custGeom>
              <a:avLst/>
              <a:gdLst>
                <a:gd name="connsiteX0" fmla="*/ 589833 w 707698"/>
                <a:gd name="connsiteY0" fmla="*/ 0 h 497817"/>
                <a:gd name="connsiteX1" fmla="*/ 588943 w 707698"/>
                <a:gd name="connsiteY1" fmla="*/ 763 h 497817"/>
                <a:gd name="connsiteX2" fmla="*/ 383093 w 707698"/>
                <a:gd name="connsiteY2" fmla="*/ 106403 h 497817"/>
                <a:gd name="connsiteX3" fmla="*/ 271077 w 707698"/>
                <a:gd name="connsiteY3" fmla="*/ 163863 h 497817"/>
                <a:gd name="connsiteX4" fmla="*/ 0 w 707698"/>
                <a:gd name="connsiteY4" fmla="*/ 303064 h 497817"/>
                <a:gd name="connsiteX5" fmla="*/ 0 w 707698"/>
                <a:gd name="connsiteY5" fmla="*/ 497817 h 497817"/>
                <a:gd name="connsiteX6" fmla="*/ 707698 w 707698"/>
                <a:gd name="connsiteY6" fmla="*/ 130302 h 49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698" h="497817">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w="1268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75B9E5FB-0413-4172-9F9B-20E73F9275E8}"/>
                </a:ext>
              </a:extLst>
            </p:cNvPr>
            <p:cNvSpPr/>
            <p:nvPr/>
          </p:nvSpPr>
          <p:spPr>
            <a:xfrm>
              <a:off x="3305" y="4910080"/>
              <a:ext cx="775975" cy="478494"/>
            </a:xfrm>
            <a:custGeom>
              <a:avLst/>
              <a:gdLst>
                <a:gd name="connsiteX0" fmla="*/ 709860 w 775975"/>
                <a:gd name="connsiteY0" fmla="*/ 0 h 478494"/>
                <a:gd name="connsiteX1" fmla="*/ 0 w 775975"/>
                <a:gd name="connsiteY1" fmla="*/ 368659 h 478494"/>
                <a:gd name="connsiteX2" fmla="*/ 0 w 775975"/>
                <a:gd name="connsiteY2" fmla="*/ 478495 h 478494"/>
                <a:gd name="connsiteX3" fmla="*/ 775976 w 775975"/>
                <a:gd name="connsiteY3" fmla="*/ 72969 h 478494"/>
                <a:gd name="connsiteX4" fmla="*/ 709860 w 775975"/>
                <a:gd name="connsiteY4" fmla="*/ 0 h 478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75" h="478494">
                  <a:moveTo>
                    <a:pt x="709860" y="0"/>
                  </a:moveTo>
                  <a:lnTo>
                    <a:pt x="0" y="368659"/>
                  </a:lnTo>
                  <a:lnTo>
                    <a:pt x="0" y="478495"/>
                  </a:lnTo>
                  <a:lnTo>
                    <a:pt x="775976" y="72969"/>
                  </a:lnTo>
                  <a:lnTo>
                    <a:pt x="709860" y="0"/>
                  </a:lnTo>
                  <a:close/>
                </a:path>
              </a:pathLst>
            </a:custGeom>
            <a:solidFill>
              <a:schemeClr val="accent2"/>
            </a:solidFill>
            <a:ln w="1268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15FAA615-BA5A-44F5-A662-1A918E2AFB83}"/>
                </a:ext>
              </a:extLst>
            </p:cNvPr>
            <p:cNvSpPr/>
            <p:nvPr/>
          </p:nvSpPr>
          <p:spPr>
            <a:xfrm>
              <a:off x="729058" y="3935040"/>
              <a:ext cx="431789" cy="224500"/>
            </a:xfrm>
            <a:custGeom>
              <a:avLst/>
              <a:gdLst>
                <a:gd name="connsiteX0" fmla="*/ 414498 w 431789"/>
                <a:gd name="connsiteY0" fmla="*/ 1017 h 224500"/>
                <a:gd name="connsiteX1" fmla="*/ 414498 w 431789"/>
                <a:gd name="connsiteY1" fmla="*/ 0 h 224500"/>
                <a:gd name="connsiteX2" fmla="*/ 0 w 431789"/>
                <a:gd name="connsiteY2" fmla="*/ 205559 h 224500"/>
                <a:gd name="connsiteX3" fmla="*/ 18055 w 431789"/>
                <a:gd name="connsiteY3" fmla="*/ 224501 h 224500"/>
                <a:gd name="connsiteX4" fmla="*/ 431790 w 431789"/>
                <a:gd name="connsiteY4" fmla="*/ 18687 h 224500"/>
                <a:gd name="connsiteX5" fmla="*/ 415261 w 431789"/>
                <a:gd name="connsiteY5" fmla="*/ 1398 h 22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1789" h="22450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w="1268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4F9F18D6-16D6-42DC-98E4-F4E3871A88E3}"/>
                </a:ext>
              </a:extLst>
            </p:cNvPr>
            <p:cNvSpPr/>
            <p:nvPr/>
          </p:nvSpPr>
          <p:spPr>
            <a:xfrm>
              <a:off x="723210" y="4143904"/>
              <a:ext cx="21996" cy="123437"/>
            </a:xfrm>
            <a:custGeom>
              <a:avLst/>
              <a:gdLst>
                <a:gd name="connsiteX0" fmla="*/ 4577 w 21996"/>
                <a:gd name="connsiteY0" fmla="*/ 0 h 123437"/>
                <a:gd name="connsiteX1" fmla="*/ 0 w 21996"/>
                <a:gd name="connsiteY1" fmla="*/ 105131 h 123437"/>
                <a:gd name="connsiteX2" fmla="*/ 17292 w 21996"/>
                <a:gd name="connsiteY2" fmla="*/ 123437 h 123437"/>
                <a:gd name="connsiteX3" fmla="*/ 21996 w 21996"/>
                <a:gd name="connsiteY3" fmla="*/ 18306 h 123437"/>
                <a:gd name="connsiteX4" fmla="*/ 4577 w 21996"/>
                <a:gd name="connsiteY4" fmla="*/ 0 h 123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6" h="123437">
                  <a:moveTo>
                    <a:pt x="4577" y="0"/>
                  </a:moveTo>
                  <a:lnTo>
                    <a:pt x="0" y="105131"/>
                  </a:lnTo>
                  <a:lnTo>
                    <a:pt x="17292" y="123437"/>
                  </a:lnTo>
                  <a:lnTo>
                    <a:pt x="21996" y="18306"/>
                  </a:lnTo>
                  <a:lnTo>
                    <a:pt x="4577" y="0"/>
                  </a:lnTo>
                  <a:close/>
                </a:path>
              </a:pathLst>
            </a:custGeom>
            <a:solidFill>
              <a:srgbClr val="F9C996"/>
            </a:solidFill>
            <a:ln w="1268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A64CB15F-9602-4647-A755-06B56387D99B}"/>
                </a:ext>
              </a:extLst>
            </p:cNvPr>
            <p:cNvSpPr/>
            <p:nvPr/>
          </p:nvSpPr>
          <p:spPr>
            <a:xfrm>
              <a:off x="3305" y="4985465"/>
              <a:ext cx="884431" cy="584261"/>
            </a:xfrm>
            <a:custGeom>
              <a:avLst/>
              <a:gdLst>
                <a:gd name="connsiteX0" fmla="*/ 778265 w 884431"/>
                <a:gd name="connsiteY0" fmla="*/ 0 h 584261"/>
                <a:gd name="connsiteX1" fmla="*/ 0 w 884431"/>
                <a:gd name="connsiteY1" fmla="*/ 406797 h 584261"/>
                <a:gd name="connsiteX2" fmla="*/ 0 w 884431"/>
                <a:gd name="connsiteY2" fmla="*/ 584261 h 584261"/>
                <a:gd name="connsiteX3" fmla="*/ 884432 w 884431"/>
                <a:gd name="connsiteY3" fmla="*/ 117335 h 584261"/>
                <a:gd name="connsiteX4" fmla="*/ 778265 w 884431"/>
                <a:gd name="connsiteY4" fmla="*/ 0 h 584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431" h="584261">
                  <a:moveTo>
                    <a:pt x="778265" y="0"/>
                  </a:moveTo>
                  <a:lnTo>
                    <a:pt x="0" y="406797"/>
                  </a:lnTo>
                  <a:lnTo>
                    <a:pt x="0" y="584261"/>
                  </a:lnTo>
                  <a:lnTo>
                    <a:pt x="884432" y="117335"/>
                  </a:lnTo>
                  <a:lnTo>
                    <a:pt x="778265" y="0"/>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FB531358-4AB9-4687-9302-1253405ECC0F}"/>
                </a:ext>
              </a:extLst>
            </p:cNvPr>
            <p:cNvSpPr/>
            <p:nvPr/>
          </p:nvSpPr>
          <p:spPr>
            <a:xfrm>
              <a:off x="72092" y="1658251"/>
              <a:ext cx="384237" cy="245857"/>
            </a:xfrm>
            <a:custGeom>
              <a:avLst/>
              <a:gdLst>
                <a:gd name="connsiteX0" fmla="*/ 220345 w 384237"/>
                <a:gd name="connsiteY0" fmla="*/ 1525 h 245857"/>
                <a:gd name="connsiteX1" fmla="*/ 220345 w 384237"/>
                <a:gd name="connsiteY1" fmla="*/ 1525 h 245857"/>
                <a:gd name="connsiteX2" fmla="*/ 219201 w 384237"/>
                <a:gd name="connsiteY2" fmla="*/ 0 h 245857"/>
                <a:gd name="connsiteX3" fmla="*/ 219201 w 384237"/>
                <a:gd name="connsiteY3" fmla="*/ 0 h 245857"/>
                <a:gd name="connsiteX4" fmla="*/ 0 w 384237"/>
                <a:gd name="connsiteY4" fmla="*/ 90766 h 245857"/>
                <a:gd name="connsiteX5" fmla="*/ 164401 w 384237"/>
                <a:gd name="connsiteY5" fmla="*/ 245858 h 245857"/>
                <a:gd name="connsiteX6" fmla="*/ 384237 w 384237"/>
                <a:gd name="connsiteY6" fmla="*/ 152930 h 24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37" h="245857">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4698F414-7DFC-408B-B9D2-83F9FA5203DB}"/>
                </a:ext>
              </a:extLst>
            </p:cNvPr>
            <p:cNvSpPr/>
            <p:nvPr/>
          </p:nvSpPr>
          <p:spPr>
            <a:xfrm>
              <a:off x="2751580" y="4073986"/>
              <a:ext cx="2122585" cy="2077585"/>
            </a:xfrm>
            <a:custGeom>
              <a:avLst/>
              <a:gdLst>
                <a:gd name="connsiteX0" fmla="*/ 1183227 w 2122585"/>
                <a:gd name="connsiteY0" fmla="*/ 0 h 2077585"/>
                <a:gd name="connsiteX1" fmla="*/ 1146100 w 2122585"/>
                <a:gd name="connsiteY1" fmla="*/ 159540 h 2077585"/>
                <a:gd name="connsiteX2" fmla="*/ 1416668 w 2122585"/>
                <a:gd name="connsiteY2" fmla="*/ 398915 h 2077585"/>
                <a:gd name="connsiteX3" fmla="*/ 1416668 w 2122585"/>
                <a:gd name="connsiteY3" fmla="*/ 398915 h 2077585"/>
                <a:gd name="connsiteX4" fmla="*/ 1416668 w 2122585"/>
                <a:gd name="connsiteY4" fmla="*/ 398915 h 2077585"/>
                <a:gd name="connsiteX5" fmla="*/ 1417431 w 2122585"/>
                <a:gd name="connsiteY5" fmla="*/ 399805 h 2077585"/>
                <a:gd name="connsiteX6" fmla="*/ 1418702 w 2122585"/>
                <a:gd name="connsiteY6" fmla="*/ 401584 h 2077585"/>
                <a:gd name="connsiteX7" fmla="*/ 1418702 w 2122585"/>
                <a:gd name="connsiteY7" fmla="*/ 403237 h 2077585"/>
                <a:gd name="connsiteX8" fmla="*/ 1418702 w 2122585"/>
                <a:gd name="connsiteY8" fmla="*/ 404890 h 2077585"/>
                <a:gd name="connsiteX9" fmla="*/ 1418702 w 2122585"/>
                <a:gd name="connsiteY9" fmla="*/ 407178 h 2077585"/>
                <a:gd name="connsiteX10" fmla="*/ 1418702 w 2122585"/>
                <a:gd name="connsiteY10" fmla="*/ 408322 h 2077585"/>
                <a:gd name="connsiteX11" fmla="*/ 1418702 w 2122585"/>
                <a:gd name="connsiteY11" fmla="*/ 408322 h 2077585"/>
                <a:gd name="connsiteX12" fmla="*/ 1418702 w 2122585"/>
                <a:gd name="connsiteY12" fmla="*/ 408322 h 2077585"/>
                <a:gd name="connsiteX13" fmla="*/ 1380685 w 2122585"/>
                <a:gd name="connsiteY13" fmla="*/ 565701 h 2077585"/>
                <a:gd name="connsiteX14" fmla="*/ 1370246 w 2122585"/>
                <a:gd name="connsiteY14" fmla="*/ 572401 h 2077585"/>
                <a:gd name="connsiteX15" fmla="*/ 1369878 w 2122585"/>
                <a:gd name="connsiteY15" fmla="*/ 572312 h 2077585"/>
                <a:gd name="connsiteX16" fmla="*/ 1364410 w 2122585"/>
                <a:gd name="connsiteY16" fmla="*/ 567735 h 2077585"/>
                <a:gd name="connsiteX17" fmla="*/ 1003950 w 2122585"/>
                <a:gd name="connsiteY17" fmla="*/ 772786 h 2077585"/>
                <a:gd name="connsiteX18" fmla="*/ 1002043 w 2122585"/>
                <a:gd name="connsiteY18" fmla="*/ 781049 h 2077585"/>
                <a:gd name="connsiteX19" fmla="*/ 970256 w 2122585"/>
                <a:gd name="connsiteY19" fmla="*/ 918089 h 2077585"/>
                <a:gd name="connsiteX20" fmla="*/ 959881 w 2122585"/>
                <a:gd name="connsiteY20" fmla="*/ 924890 h 2077585"/>
                <a:gd name="connsiteX21" fmla="*/ 959576 w 2122585"/>
                <a:gd name="connsiteY21" fmla="*/ 924826 h 2077585"/>
                <a:gd name="connsiteX22" fmla="*/ 954871 w 2122585"/>
                <a:gd name="connsiteY22" fmla="*/ 921648 h 2077585"/>
                <a:gd name="connsiteX23" fmla="*/ 125239 w 2122585"/>
                <a:gd name="connsiteY23" fmla="*/ 1396838 h 2077585"/>
                <a:gd name="connsiteX24" fmla="*/ 125239 w 2122585"/>
                <a:gd name="connsiteY24" fmla="*/ 1398490 h 2077585"/>
                <a:gd name="connsiteX25" fmla="*/ 125239 w 2122585"/>
                <a:gd name="connsiteY25" fmla="*/ 1399507 h 2077585"/>
                <a:gd name="connsiteX26" fmla="*/ 125239 w 2122585"/>
                <a:gd name="connsiteY26" fmla="*/ 1402050 h 2077585"/>
                <a:gd name="connsiteX27" fmla="*/ 0 w 2122585"/>
                <a:gd name="connsiteY27" fmla="*/ 2077586 h 2077585"/>
                <a:gd name="connsiteX28" fmla="*/ 2122586 w 2122585"/>
                <a:gd name="connsiteY28" fmla="*/ 819695 h 2077585"/>
                <a:gd name="connsiteX29" fmla="*/ 1741146 w 2122585"/>
                <a:gd name="connsiteY29" fmla="*/ 486630 h 207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22585" h="2077585">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62E0F069-5C99-4D9D-82F3-13BADB6F0C2B}"/>
                </a:ext>
              </a:extLst>
            </p:cNvPr>
            <p:cNvSpPr/>
            <p:nvPr/>
          </p:nvSpPr>
          <p:spPr>
            <a:xfrm>
              <a:off x="3754894" y="4488410"/>
              <a:ext cx="396697" cy="358107"/>
            </a:xfrm>
            <a:custGeom>
              <a:avLst/>
              <a:gdLst>
                <a:gd name="connsiteX0" fmla="*/ 359571 w 396697"/>
                <a:gd name="connsiteY0" fmla="*/ 146574 h 358107"/>
                <a:gd name="connsiteX1" fmla="*/ 396697 w 396697"/>
                <a:gd name="connsiteY1" fmla="*/ 0 h 358107"/>
                <a:gd name="connsiteX2" fmla="*/ 36110 w 396697"/>
                <a:gd name="connsiteY2" fmla="*/ 203398 h 358107"/>
                <a:gd name="connsiteX3" fmla="*/ 34711 w 396697"/>
                <a:gd name="connsiteY3" fmla="*/ 209373 h 358107"/>
                <a:gd name="connsiteX4" fmla="*/ 0 w 396697"/>
                <a:gd name="connsiteY4" fmla="*/ 358108 h 358107"/>
                <a:gd name="connsiteX5" fmla="*/ 360461 w 396697"/>
                <a:gd name="connsiteY5" fmla="*/ 153057 h 358107"/>
                <a:gd name="connsiteX6" fmla="*/ 359571 w 396697"/>
                <a:gd name="connsiteY6" fmla="*/ 146574 h 35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697" h="358107">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w="1268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DD737D5C-FA00-46B9-849C-10F1732EF464}"/>
                </a:ext>
              </a:extLst>
            </p:cNvPr>
            <p:cNvSpPr/>
            <p:nvPr/>
          </p:nvSpPr>
          <p:spPr>
            <a:xfrm>
              <a:off x="3792020" y="4253739"/>
              <a:ext cx="360842" cy="434000"/>
            </a:xfrm>
            <a:custGeom>
              <a:avLst/>
              <a:gdLst>
                <a:gd name="connsiteX0" fmla="*/ 360715 w 360842"/>
                <a:gd name="connsiteY0" fmla="*/ 230348 h 434000"/>
                <a:gd name="connsiteX1" fmla="*/ 360842 w 360842"/>
                <a:gd name="connsiteY1" fmla="*/ 229840 h 434000"/>
                <a:gd name="connsiteX2" fmla="*/ 100954 w 360842"/>
                <a:gd name="connsiteY2" fmla="*/ 0 h 434000"/>
                <a:gd name="connsiteX3" fmla="*/ 0 w 360842"/>
                <a:gd name="connsiteY3" fmla="*/ 434001 h 434000"/>
                <a:gd name="connsiteX4" fmla="*/ 360715 w 360842"/>
                <a:gd name="connsiteY4" fmla="*/ 230348 h 43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42" h="434000">
                  <a:moveTo>
                    <a:pt x="360715" y="230348"/>
                  </a:moveTo>
                  <a:lnTo>
                    <a:pt x="360842" y="229840"/>
                  </a:lnTo>
                  <a:lnTo>
                    <a:pt x="100954" y="0"/>
                  </a:lnTo>
                  <a:lnTo>
                    <a:pt x="0" y="434001"/>
                  </a:lnTo>
                  <a:lnTo>
                    <a:pt x="360715" y="230348"/>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D70D827C-3493-45A2-86BD-3CE010797AAA}"/>
                </a:ext>
              </a:extLst>
            </p:cNvPr>
            <p:cNvSpPr/>
            <p:nvPr/>
          </p:nvSpPr>
          <p:spPr>
            <a:xfrm>
              <a:off x="4494633" y="4229713"/>
              <a:ext cx="667901" cy="662315"/>
            </a:xfrm>
            <a:custGeom>
              <a:avLst/>
              <a:gdLst>
                <a:gd name="connsiteX0" fmla="*/ 381440 w 667901"/>
                <a:gd name="connsiteY0" fmla="*/ 662316 h 662315"/>
                <a:gd name="connsiteX1" fmla="*/ 382966 w 667901"/>
                <a:gd name="connsiteY1" fmla="*/ 661426 h 662315"/>
                <a:gd name="connsiteX2" fmla="*/ 667901 w 667901"/>
                <a:gd name="connsiteY2" fmla="*/ 492605 h 662315"/>
                <a:gd name="connsiteX3" fmla="*/ 90274 w 667901"/>
                <a:gd name="connsiteY3" fmla="*/ 0 h 662315"/>
                <a:gd name="connsiteX4" fmla="*/ 0 w 667901"/>
                <a:gd name="connsiteY4" fmla="*/ 328997 h 662315"/>
                <a:gd name="connsiteX5" fmla="*/ 381440 w 667901"/>
                <a:gd name="connsiteY5" fmla="*/ 662316 h 6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901" h="662315">
                  <a:moveTo>
                    <a:pt x="381440" y="662316"/>
                  </a:moveTo>
                  <a:lnTo>
                    <a:pt x="382966" y="661426"/>
                  </a:lnTo>
                  <a:lnTo>
                    <a:pt x="667901" y="492605"/>
                  </a:lnTo>
                  <a:lnTo>
                    <a:pt x="90274" y="0"/>
                  </a:lnTo>
                  <a:lnTo>
                    <a:pt x="0" y="328997"/>
                  </a:lnTo>
                  <a:lnTo>
                    <a:pt x="381440" y="662316"/>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A69D6562-2F66-444A-BF4A-039938F83C90}"/>
                </a:ext>
              </a:extLst>
            </p:cNvPr>
            <p:cNvSpPr/>
            <p:nvPr/>
          </p:nvSpPr>
          <p:spPr>
            <a:xfrm>
              <a:off x="4586305" y="3366033"/>
              <a:ext cx="382457" cy="858340"/>
            </a:xfrm>
            <a:custGeom>
              <a:avLst/>
              <a:gdLst>
                <a:gd name="connsiteX0" fmla="*/ 382457 w 382457"/>
                <a:gd name="connsiteY0" fmla="*/ 0 h 858340"/>
                <a:gd name="connsiteX1" fmla="*/ 220727 w 382457"/>
                <a:gd name="connsiteY1" fmla="*/ 53646 h 858340"/>
                <a:gd name="connsiteX2" fmla="*/ 0 w 382457"/>
                <a:gd name="connsiteY2" fmla="*/ 858340 h 858340"/>
                <a:gd name="connsiteX3" fmla="*/ 155373 w 382457"/>
                <a:gd name="connsiteY3" fmla="*/ 804440 h 858340"/>
                <a:gd name="connsiteX4" fmla="*/ 155373 w 382457"/>
                <a:gd name="connsiteY4" fmla="*/ 803550 h 858340"/>
                <a:gd name="connsiteX5" fmla="*/ 155373 w 382457"/>
                <a:gd name="connsiteY5" fmla="*/ 800499 h 858340"/>
                <a:gd name="connsiteX6" fmla="*/ 155373 w 382457"/>
                <a:gd name="connsiteY6" fmla="*/ 800499 h 85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57" h="85834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w="1268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993F1941-C153-4618-AA35-A0C36DEA99A5}"/>
                </a:ext>
              </a:extLst>
            </p:cNvPr>
            <p:cNvSpPr/>
            <p:nvPr/>
          </p:nvSpPr>
          <p:spPr>
            <a:xfrm>
              <a:off x="1883931" y="4750412"/>
              <a:ext cx="3532641" cy="2113689"/>
            </a:xfrm>
            <a:custGeom>
              <a:avLst/>
              <a:gdLst>
                <a:gd name="connsiteX0" fmla="*/ 3532642 w 3532641"/>
                <a:gd name="connsiteY0" fmla="*/ 0 h 2113689"/>
                <a:gd name="connsiteX1" fmla="*/ 0 w 3532641"/>
                <a:gd name="connsiteY1" fmla="*/ 2113689 h 2113689"/>
                <a:gd name="connsiteX2" fmla="*/ 526133 w 3532641"/>
                <a:gd name="connsiteY2" fmla="*/ 2113689 h 2113689"/>
                <a:gd name="connsiteX3" fmla="*/ 3412997 w 3532641"/>
                <a:gd name="connsiteY3" fmla="*/ 356710 h 2113689"/>
                <a:gd name="connsiteX4" fmla="*/ 3532642 w 3532641"/>
                <a:gd name="connsiteY4" fmla="*/ 0 h 2113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641" h="2113689">
                  <a:moveTo>
                    <a:pt x="3532642" y="0"/>
                  </a:moveTo>
                  <a:lnTo>
                    <a:pt x="0" y="2113689"/>
                  </a:lnTo>
                  <a:lnTo>
                    <a:pt x="526133" y="2113689"/>
                  </a:lnTo>
                  <a:lnTo>
                    <a:pt x="3412997" y="356710"/>
                  </a:lnTo>
                  <a:lnTo>
                    <a:pt x="3532642" y="0"/>
                  </a:lnTo>
                  <a:close/>
                </a:path>
              </a:pathLst>
            </a:custGeom>
            <a:solidFill>
              <a:schemeClr val="accent6">
                <a:lumMod val="60000"/>
                <a:lumOff val="40000"/>
              </a:schemeClr>
            </a:solidFill>
            <a:ln w="1268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CF77C7D-32A6-49C3-9B70-BFE087400392}"/>
                </a:ext>
              </a:extLst>
            </p:cNvPr>
            <p:cNvSpPr/>
            <p:nvPr/>
          </p:nvSpPr>
          <p:spPr>
            <a:xfrm>
              <a:off x="1584119" y="4173651"/>
              <a:ext cx="3834488" cy="2690450"/>
            </a:xfrm>
            <a:custGeom>
              <a:avLst/>
              <a:gdLst>
                <a:gd name="connsiteX0" fmla="*/ 3834488 w 3834488"/>
                <a:gd name="connsiteY0" fmla="*/ 570532 h 2690450"/>
                <a:gd name="connsiteX1" fmla="*/ 3160611 w 3834488"/>
                <a:gd name="connsiteY1" fmla="*/ 2797 h 2690450"/>
                <a:gd name="connsiteX2" fmla="*/ 3160611 w 3834488"/>
                <a:gd name="connsiteY2" fmla="*/ 2797 h 2690450"/>
                <a:gd name="connsiteX3" fmla="*/ 3158449 w 3834488"/>
                <a:gd name="connsiteY3" fmla="*/ 0 h 2690450"/>
                <a:gd name="connsiteX4" fmla="*/ 3002949 w 3834488"/>
                <a:gd name="connsiteY4" fmla="*/ 53900 h 2690450"/>
                <a:gd name="connsiteX5" fmla="*/ 3581212 w 3834488"/>
                <a:gd name="connsiteY5" fmla="*/ 546887 h 2690450"/>
                <a:gd name="connsiteX6" fmla="*/ 3582738 w 3834488"/>
                <a:gd name="connsiteY6" fmla="*/ 545997 h 2690450"/>
                <a:gd name="connsiteX7" fmla="*/ 3594435 w 3834488"/>
                <a:gd name="connsiteY7" fmla="*/ 548870 h 2690450"/>
                <a:gd name="connsiteX8" fmla="*/ 3594817 w 3834488"/>
                <a:gd name="connsiteY8" fmla="*/ 549557 h 2690450"/>
                <a:gd name="connsiteX9" fmla="*/ 3591384 w 3834488"/>
                <a:gd name="connsiteY9" fmla="*/ 562269 h 2690450"/>
                <a:gd name="connsiteX10" fmla="*/ 3302125 w 3834488"/>
                <a:gd name="connsiteY10" fmla="*/ 733632 h 2690450"/>
                <a:gd name="connsiteX11" fmla="*/ 1158433 w 3834488"/>
                <a:gd name="connsiteY11" fmla="*/ 2003981 h 2690450"/>
                <a:gd name="connsiteX12" fmla="*/ 0 w 3834488"/>
                <a:gd name="connsiteY12" fmla="*/ 2690451 h 2690450"/>
                <a:gd name="connsiteX13" fmla="*/ 293454 w 3834488"/>
                <a:gd name="connsiteY13" fmla="*/ 2690451 h 2690450"/>
                <a:gd name="connsiteX14" fmla="*/ 3833980 w 3834488"/>
                <a:gd name="connsiteY14" fmla="*/ 572058 h 269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4488" h="269045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chemeClr val="accent5">
                <a:lumMod val="50000"/>
              </a:schemeClr>
            </a:solidFill>
            <a:ln w="1268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868100BB-B085-4524-B15B-29522DE0988D}"/>
                </a:ext>
              </a:extLst>
            </p:cNvPr>
            <p:cNvSpPr/>
            <p:nvPr/>
          </p:nvSpPr>
          <p:spPr>
            <a:xfrm>
              <a:off x="0" y="720966"/>
              <a:ext cx="70947" cy="1404592"/>
            </a:xfrm>
            <a:custGeom>
              <a:avLst/>
              <a:gdLst>
                <a:gd name="connsiteX0" fmla="*/ 67642 w 70947"/>
                <a:gd name="connsiteY0" fmla="*/ 1027415 h 1404592"/>
                <a:gd name="connsiteX1" fmla="*/ 70948 w 70947"/>
                <a:gd name="connsiteY1" fmla="*/ 62545 h 1404592"/>
                <a:gd name="connsiteX2" fmla="*/ 0 w 70947"/>
                <a:gd name="connsiteY2" fmla="*/ 0 h 1404592"/>
                <a:gd name="connsiteX3" fmla="*/ 0 w 70947"/>
                <a:gd name="connsiteY3" fmla="*/ 26188 h 1404592"/>
                <a:gd name="connsiteX4" fmla="*/ 3306 w 70947"/>
                <a:gd name="connsiteY4" fmla="*/ 26188 h 1404592"/>
                <a:gd name="connsiteX5" fmla="*/ 3306 w 70947"/>
                <a:gd name="connsiteY5" fmla="*/ 1343700 h 1404592"/>
                <a:gd name="connsiteX6" fmla="*/ 66243 w 70947"/>
                <a:gd name="connsiteY6" fmla="*/ 1404592 h 1404592"/>
                <a:gd name="connsiteX7" fmla="*/ 67642 w 70947"/>
                <a:gd name="connsiteY7" fmla="*/ 1027415 h 140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7" h="1404592">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chemeClr val="accent1">
                <a:lumMod val="40000"/>
                <a:lumOff val="60000"/>
              </a:schemeClr>
            </a:solidFill>
            <a:ln w="1268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68DB7716-91A4-4D3E-97BA-32883AF5612C}"/>
                </a:ext>
              </a:extLst>
            </p:cNvPr>
            <p:cNvSpPr/>
            <p:nvPr/>
          </p:nvSpPr>
          <p:spPr>
            <a:xfrm>
              <a:off x="3305" y="2069242"/>
              <a:ext cx="61666" cy="85935"/>
            </a:xfrm>
            <a:custGeom>
              <a:avLst/>
              <a:gdLst>
                <a:gd name="connsiteX0" fmla="*/ 0 w 61666"/>
                <a:gd name="connsiteY0" fmla="*/ 0 h 85935"/>
                <a:gd name="connsiteX1" fmla="*/ 0 w 61666"/>
                <a:gd name="connsiteY1" fmla="*/ 85936 h 85935"/>
                <a:gd name="connsiteX2" fmla="*/ 61666 w 61666"/>
                <a:gd name="connsiteY2" fmla="*/ 59494 h 85935"/>
                <a:gd name="connsiteX3" fmla="*/ 0 w 61666"/>
                <a:gd name="connsiteY3" fmla="*/ 0 h 85935"/>
              </a:gdLst>
              <a:ahLst/>
              <a:cxnLst>
                <a:cxn ang="0">
                  <a:pos x="connsiteX0" y="connsiteY0"/>
                </a:cxn>
                <a:cxn ang="0">
                  <a:pos x="connsiteX1" y="connsiteY1"/>
                </a:cxn>
                <a:cxn ang="0">
                  <a:pos x="connsiteX2" y="connsiteY2"/>
                </a:cxn>
                <a:cxn ang="0">
                  <a:pos x="connsiteX3" y="connsiteY3"/>
                </a:cxn>
              </a:cxnLst>
              <a:rect l="l" t="t" r="r" b="b"/>
              <a:pathLst>
                <a:path w="61666" h="85935">
                  <a:moveTo>
                    <a:pt x="0" y="0"/>
                  </a:moveTo>
                  <a:lnTo>
                    <a:pt x="0" y="85936"/>
                  </a:lnTo>
                  <a:lnTo>
                    <a:pt x="61666" y="59494"/>
                  </a:lnTo>
                  <a:lnTo>
                    <a:pt x="0" y="0"/>
                  </a:lnTo>
                  <a:close/>
                </a:path>
              </a:pathLst>
            </a:custGeom>
            <a:solidFill>
              <a:srgbClr val="F1F2F2"/>
            </a:solidFill>
            <a:ln w="1268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1B3F6CFB-0102-4435-AD90-D209670A4DA3}"/>
                </a:ext>
              </a:extLst>
            </p:cNvPr>
            <p:cNvSpPr/>
            <p:nvPr/>
          </p:nvSpPr>
          <p:spPr>
            <a:xfrm>
              <a:off x="2296776" y="1467310"/>
              <a:ext cx="32803" cy="265434"/>
            </a:xfrm>
            <a:custGeom>
              <a:avLst/>
              <a:gdLst>
                <a:gd name="connsiteX0" fmla="*/ 31024 w 32803"/>
                <a:gd name="connsiteY0" fmla="*/ 1907 h 265434"/>
                <a:gd name="connsiteX1" fmla="*/ 31024 w 32803"/>
                <a:gd name="connsiteY1" fmla="*/ 3814 h 265434"/>
                <a:gd name="connsiteX2" fmla="*/ 31024 w 32803"/>
                <a:gd name="connsiteY2" fmla="*/ 4958 h 265434"/>
                <a:gd name="connsiteX3" fmla="*/ 0 w 32803"/>
                <a:gd name="connsiteY3" fmla="*/ 265435 h 265434"/>
                <a:gd name="connsiteX4" fmla="*/ 1017 w 32803"/>
                <a:gd name="connsiteY4" fmla="*/ 265435 h 265434"/>
                <a:gd name="connsiteX5" fmla="*/ 32804 w 32803"/>
                <a:gd name="connsiteY5" fmla="*/ 0 h 265434"/>
                <a:gd name="connsiteX6" fmla="*/ 31914 w 32803"/>
                <a:gd name="connsiteY6" fmla="*/ 0 h 265434"/>
                <a:gd name="connsiteX7" fmla="*/ 30388 w 32803"/>
                <a:gd name="connsiteY7" fmla="*/ 763 h 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03" h="265434">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w="1268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133A4CB-A0CE-4F4B-98BD-94B83AE69147}"/>
                </a:ext>
              </a:extLst>
            </p:cNvPr>
            <p:cNvSpPr/>
            <p:nvPr/>
          </p:nvSpPr>
          <p:spPr>
            <a:xfrm>
              <a:off x="2301353" y="1459047"/>
              <a:ext cx="50869" cy="271536"/>
            </a:xfrm>
            <a:custGeom>
              <a:avLst/>
              <a:gdLst>
                <a:gd name="connsiteX0" fmla="*/ 36618 w 50869"/>
                <a:gd name="connsiteY0" fmla="*/ 7373 h 271536"/>
                <a:gd name="connsiteX1" fmla="*/ 33948 w 50869"/>
                <a:gd name="connsiteY1" fmla="*/ 5212 h 271536"/>
                <a:gd name="connsiteX2" fmla="*/ 32295 w 50869"/>
                <a:gd name="connsiteY2" fmla="*/ 5975 h 271536"/>
                <a:gd name="connsiteX3" fmla="*/ 0 w 50869"/>
                <a:gd name="connsiteY3" fmla="*/ 271537 h 271536"/>
                <a:gd name="connsiteX4" fmla="*/ 4704 w 50869"/>
                <a:gd name="connsiteY4" fmla="*/ 269375 h 271536"/>
                <a:gd name="connsiteX5" fmla="*/ 18818 w 50869"/>
                <a:gd name="connsiteY5" fmla="*/ 263146 h 271536"/>
                <a:gd name="connsiteX6" fmla="*/ 50859 w 50869"/>
                <a:gd name="connsiteY6" fmla="*/ 1144 h 271536"/>
                <a:gd name="connsiteX7" fmla="*/ 50859 w 50869"/>
                <a:gd name="connsiteY7" fmla="*/ 0 h 271536"/>
                <a:gd name="connsiteX8" fmla="*/ 49206 w 50869"/>
                <a:gd name="connsiteY8" fmla="*/ 5593 h 271536"/>
                <a:gd name="connsiteX9" fmla="*/ 37394 w 50869"/>
                <a:gd name="connsiteY9" fmla="*/ 7955 h 271536"/>
                <a:gd name="connsiteX10" fmla="*/ 36618 w 50869"/>
                <a:gd name="connsiteY10" fmla="*/ 7373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869" h="271536">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w="1268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1B787354-9FFD-446C-BD60-9E1A04F6501C}"/>
                </a:ext>
              </a:extLst>
            </p:cNvPr>
            <p:cNvSpPr/>
            <p:nvPr/>
          </p:nvSpPr>
          <p:spPr>
            <a:xfrm>
              <a:off x="3267414" y="4452180"/>
              <a:ext cx="239416" cy="135132"/>
            </a:xfrm>
            <a:custGeom>
              <a:avLst/>
              <a:gdLst>
                <a:gd name="connsiteX0" fmla="*/ 890 w 239416"/>
                <a:gd name="connsiteY0" fmla="*/ 130937 h 135132"/>
                <a:gd name="connsiteX1" fmla="*/ 0 w 239416"/>
                <a:gd name="connsiteY1" fmla="*/ 135133 h 135132"/>
                <a:gd name="connsiteX2" fmla="*/ 238781 w 239416"/>
                <a:gd name="connsiteY2" fmla="*/ 3432 h 135132"/>
                <a:gd name="connsiteX3" fmla="*/ 239417 w 239416"/>
                <a:gd name="connsiteY3" fmla="*/ 890 h 135132"/>
                <a:gd name="connsiteX4" fmla="*/ 238400 w 239416"/>
                <a:gd name="connsiteY4" fmla="*/ 0 h 135132"/>
                <a:gd name="connsiteX5" fmla="*/ 890 w 239416"/>
                <a:gd name="connsiteY5" fmla="*/ 130937 h 13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416" h="135132">
                  <a:moveTo>
                    <a:pt x="890" y="130937"/>
                  </a:moveTo>
                  <a:lnTo>
                    <a:pt x="0" y="135133"/>
                  </a:lnTo>
                  <a:lnTo>
                    <a:pt x="238781" y="3432"/>
                  </a:lnTo>
                  <a:lnTo>
                    <a:pt x="239417" y="890"/>
                  </a:lnTo>
                  <a:lnTo>
                    <a:pt x="238400" y="0"/>
                  </a:lnTo>
                  <a:lnTo>
                    <a:pt x="890" y="130937"/>
                  </a:lnTo>
                  <a:close/>
                </a:path>
              </a:pathLst>
            </a:custGeom>
            <a:solidFill>
              <a:srgbClr val="000000"/>
            </a:solidFill>
            <a:ln w="1268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0F8DD7F9-6FF4-47F3-9EE3-13DD7552E417}"/>
                </a:ext>
              </a:extLst>
            </p:cNvPr>
            <p:cNvSpPr/>
            <p:nvPr/>
          </p:nvSpPr>
          <p:spPr>
            <a:xfrm>
              <a:off x="2876183" y="5097079"/>
              <a:ext cx="45009" cy="227933"/>
            </a:xfrm>
            <a:custGeom>
              <a:avLst/>
              <a:gdLst>
                <a:gd name="connsiteX0" fmla="*/ 41450 w 45009"/>
                <a:gd name="connsiteY0" fmla="*/ 2034 h 227933"/>
                <a:gd name="connsiteX1" fmla="*/ 0 w 45009"/>
                <a:gd name="connsiteY1" fmla="*/ 226662 h 227933"/>
                <a:gd name="connsiteX2" fmla="*/ 1271 w 45009"/>
                <a:gd name="connsiteY2" fmla="*/ 227933 h 227933"/>
                <a:gd name="connsiteX3" fmla="*/ 3179 w 45009"/>
                <a:gd name="connsiteY3" fmla="*/ 226916 h 227933"/>
                <a:gd name="connsiteX4" fmla="*/ 45010 w 45009"/>
                <a:gd name="connsiteY4" fmla="*/ 0 h 227933"/>
                <a:gd name="connsiteX5" fmla="*/ 41450 w 45009"/>
                <a:gd name="connsiteY5" fmla="*/ 2034 h 22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09" h="227933">
                  <a:moveTo>
                    <a:pt x="41450" y="2034"/>
                  </a:moveTo>
                  <a:lnTo>
                    <a:pt x="0" y="226662"/>
                  </a:lnTo>
                  <a:lnTo>
                    <a:pt x="1271" y="227933"/>
                  </a:lnTo>
                  <a:lnTo>
                    <a:pt x="3179" y="226916"/>
                  </a:lnTo>
                  <a:lnTo>
                    <a:pt x="45010" y="0"/>
                  </a:lnTo>
                  <a:lnTo>
                    <a:pt x="41450" y="2034"/>
                  </a:lnTo>
                  <a:close/>
                </a:path>
              </a:pathLst>
            </a:custGeom>
            <a:solidFill>
              <a:srgbClr val="000000"/>
            </a:solidFill>
            <a:ln w="1268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48F68E85-9CD0-4EB1-B620-39CF0877CAF8}"/>
                </a:ext>
              </a:extLst>
            </p:cNvPr>
            <p:cNvSpPr/>
            <p:nvPr/>
          </p:nvSpPr>
          <p:spPr>
            <a:xfrm>
              <a:off x="2837149" y="2521930"/>
              <a:ext cx="55737" cy="242679"/>
            </a:xfrm>
            <a:custGeom>
              <a:avLst/>
              <a:gdLst>
                <a:gd name="connsiteX0" fmla="*/ 41577 w 55737"/>
                <a:gd name="connsiteY0" fmla="*/ 6610 h 242679"/>
                <a:gd name="connsiteX1" fmla="*/ 39416 w 55737"/>
                <a:gd name="connsiteY1" fmla="*/ 4831 h 242679"/>
                <a:gd name="connsiteX2" fmla="*/ 37000 w 55737"/>
                <a:gd name="connsiteY2" fmla="*/ 5975 h 242679"/>
                <a:gd name="connsiteX3" fmla="*/ 0 w 55737"/>
                <a:gd name="connsiteY3" fmla="*/ 242679 h 242679"/>
                <a:gd name="connsiteX4" fmla="*/ 4323 w 55737"/>
                <a:gd name="connsiteY4" fmla="*/ 240645 h 242679"/>
                <a:gd name="connsiteX5" fmla="*/ 19453 w 55737"/>
                <a:gd name="connsiteY5" fmla="*/ 233272 h 242679"/>
                <a:gd name="connsiteX6" fmla="*/ 55690 w 55737"/>
                <a:gd name="connsiteY6" fmla="*/ 1144 h 242679"/>
                <a:gd name="connsiteX7" fmla="*/ 55690 w 55737"/>
                <a:gd name="connsiteY7" fmla="*/ 0 h 242679"/>
                <a:gd name="connsiteX8" fmla="*/ 53910 w 55737"/>
                <a:gd name="connsiteY8" fmla="*/ 5466 h 242679"/>
                <a:gd name="connsiteX9" fmla="*/ 42149 w 55737"/>
                <a:gd name="connsiteY9" fmla="*/ 7093 h 242679"/>
                <a:gd name="connsiteX10" fmla="*/ 41577 w 55737"/>
                <a:gd name="connsiteY10" fmla="*/ 6610 h 24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37" h="242679">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w="1268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7890443D-14D8-46CF-9AD0-967CB9F250DB}"/>
                </a:ext>
              </a:extLst>
            </p:cNvPr>
            <p:cNvSpPr/>
            <p:nvPr/>
          </p:nvSpPr>
          <p:spPr>
            <a:xfrm>
              <a:off x="2707587" y="5247848"/>
              <a:ext cx="89638" cy="52883"/>
            </a:xfrm>
            <a:custGeom>
              <a:avLst/>
              <a:gdLst>
                <a:gd name="connsiteX0" fmla="*/ 89511 w 89638"/>
                <a:gd name="connsiteY0" fmla="*/ 763 h 52883"/>
                <a:gd name="connsiteX1" fmla="*/ 89638 w 89638"/>
                <a:gd name="connsiteY1" fmla="*/ 0 h 52883"/>
                <a:gd name="connsiteX2" fmla="*/ 0 w 89638"/>
                <a:gd name="connsiteY2" fmla="*/ 50468 h 52883"/>
                <a:gd name="connsiteX3" fmla="*/ 2416 w 89638"/>
                <a:gd name="connsiteY3" fmla="*/ 52884 h 52883"/>
                <a:gd name="connsiteX4" fmla="*/ 88876 w 89638"/>
                <a:gd name="connsiteY4" fmla="*/ 4068 h 52883"/>
                <a:gd name="connsiteX5" fmla="*/ 89511 w 89638"/>
                <a:gd name="connsiteY5" fmla="*/ 763 h 5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52883">
                  <a:moveTo>
                    <a:pt x="89511" y="763"/>
                  </a:moveTo>
                  <a:lnTo>
                    <a:pt x="89638" y="0"/>
                  </a:lnTo>
                  <a:lnTo>
                    <a:pt x="0" y="50468"/>
                  </a:lnTo>
                  <a:lnTo>
                    <a:pt x="2416" y="52884"/>
                  </a:lnTo>
                  <a:lnTo>
                    <a:pt x="88876" y="4068"/>
                  </a:lnTo>
                  <a:lnTo>
                    <a:pt x="89511" y="763"/>
                  </a:lnTo>
                  <a:close/>
                </a:path>
              </a:pathLst>
            </a:custGeom>
            <a:solidFill>
              <a:srgbClr val="000000"/>
            </a:solidFill>
            <a:ln w="1268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E5650F3B-67E9-4C93-BE3C-76500E27A02B}"/>
                </a:ext>
              </a:extLst>
            </p:cNvPr>
            <p:cNvSpPr/>
            <p:nvPr/>
          </p:nvSpPr>
          <p:spPr>
            <a:xfrm>
              <a:off x="2800277" y="5248357"/>
              <a:ext cx="77305" cy="79325"/>
            </a:xfrm>
            <a:custGeom>
              <a:avLst/>
              <a:gdLst>
                <a:gd name="connsiteX0" fmla="*/ 0 w 77305"/>
                <a:gd name="connsiteY0" fmla="*/ 0 h 79325"/>
                <a:gd name="connsiteX1" fmla="*/ 0 w 77305"/>
                <a:gd name="connsiteY1" fmla="*/ 763 h 79325"/>
                <a:gd name="connsiteX2" fmla="*/ 0 w 77305"/>
                <a:gd name="connsiteY2" fmla="*/ 3814 h 79325"/>
                <a:gd name="connsiteX3" fmla="*/ 76288 w 77305"/>
                <a:gd name="connsiteY3" fmla="*/ 79325 h 79325"/>
                <a:gd name="connsiteX4" fmla="*/ 76288 w 77305"/>
                <a:gd name="connsiteY4" fmla="*/ 78435 h 79325"/>
                <a:gd name="connsiteX5" fmla="*/ 76288 w 77305"/>
                <a:gd name="connsiteY5" fmla="*/ 78435 h 79325"/>
                <a:gd name="connsiteX6" fmla="*/ 76288 w 77305"/>
                <a:gd name="connsiteY6" fmla="*/ 78435 h 79325"/>
                <a:gd name="connsiteX7" fmla="*/ 76288 w 77305"/>
                <a:gd name="connsiteY7" fmla="*/ 78435 h 79325"/>
                <a:gd name="connsiteX8" fmla="*/ 77305 w 77305"/>
                <a:gd name="connsiteY8" fmla="*/ 78435 h 79325"/>
                <a:gd name="connsiteX9" fmla="*/ 76034 w 77305"/>
                <a:gd name="connsiteY9" fmla="*/ 77164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305" h="79325">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w="1268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75C9DD4B-C3F3-4852-AAF7-248BDF027C10}"/>
                </a:ext>
              </a:extLst>
            </p:cNvPr>
            <p:cNvSpPr/>
            <p:nvPr/>
          </p:nvSpPr>
          <p:spPr>
            <a:xfrm>
              <a:off x="2775992" y="5249119"/>
              <a:ext cx="24157" cy="120386"/>
            </a:xfrm>
            <a:custGeom>
              <a:avLst/>
              <a:gdLst>
                <a:gd name="connsiteX0" fmla="*/ 24158 w 24157"/>
                <a:gd name="connsiteY0" fmla="*/ 0 h 120386"/>
                <a:gd name="connsiteX1" fmla="*/ 22632 w 24157"/>
                <a:gd name="connsiteY1" fmla="*/ 1525 h 120386"/>
                <a:gd name="connsiteX2" fmla="*/ 21106 w 24157"/>
                <a:gd name="connsiteY2" fmla="*/ 0 h 120386"/>
                <a:gd name="connsiteX3" fmla="*/ 20471 w 24157"/>
                <a:gd name="connsiteY3" fmla="*/ 3305 h 120386"/>
                <a:gd name="connsiteX4" fmla="*/ 0 w 24157"/>
                <a:gd name="connsiteY4" fmla="*/ 117717 h 120386"/>
                <a:gd name="connsiteX5" fmla="*/ 2670 w 24157"/>
                <a:gd name="connsiteY5" fmla="*/ 120386 h 120386"/>
                <a:gd name="connsiteX6" fmla="*/ 23649 w 24157"/>
                <a:gd name="connsiteY6" fmla="*/ 2924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57" h="120386">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w="1268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CAC656FB-6D17-4E0B-8B20-82B1D95DC05B}"/>
                </a:ext>
              </a:extLst>
            </p:cNvPr>
            <p:cNvSpPr/>
            <p:nvPr/>
          </p:nvSpPr>
          <p:spPr>
            <a:xfrm>
              <a:off x="2854187" y="5326665"/>
              <a:ext cx="24793" cy="121021"/>
            </a:xfrm>
            <a:custGeom>
              <a:avLst/>
              <a:gdLst>
                <a:gd name="connsiteX0" fmla="*/ 21615 w 24793"/>
                <a:gd name="connsiteY0" fmla="*/ 1144 h 121021"/>
                <a:gd name="connsiteX1" fmla="*/ 21615 w 24793"/>
                <a:gd name="connsiteY1" fmla="*/ 0 h 121021"/>
                <a:gd name="connsiteX2" fmla="*/ 21615 w 24793"/>
                <a:gd name="connsiteY2" fmla="*/ 0 h 121021"/>
                <a:gd name="connsiteX3" fmla="*/ 21615 w 24793"/>
                <a:gd name="connsiteY3" fmla="*/ 890 h 121021"/>
                <a:gd name="connsiteX4" fmla="*/ 0 w 24793"/>
                <a:gd name="connsiteY4" fmla="*/ 118352 h 121021"/>
                <a:gd name="connsiteX5" fmla="*/ 2670 w 24793"/>
                <a:gd name="connsiteY5" fmla="*/ 121022 h 121021"/>
                <a:gd name="connsiteX6" fmla="*/ 24794 w 24793"/>
                <a:gd name="connsiteY6" fmla="*/ 1398 h 121021"/>
                <a:gd name="connsiteX7" fmla="*/ 24158 w 24793"/>
                <a:gd name="connsiteY7" fmla="*/ 1398 h 121021"/>
                <a:gd name="connsiteX8" fmla="*/ 22251 w 24793"/>
                <a:gd name="connsiteY8" fmla="*/ 1920 h 121021"/>
                <a:gd name="connsiteX9" fmla="*/ 21615 w 24793"/>
                <a:gd name="connsiteY9" fmla="*/ 1144 h 1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93" h="121021">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w="1268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24D7579-7438-4676-84F0-EBDC47BFD540}"/>
                </a:ext>
              </a:extLst>
            </p:cNvPr>
            <p:cNvSpPr/>
            <p:nvPr/>
          </p:nvSpPr>
          <p:spPr>
            <a:xfrm>
              <a:off x="1047179" y="1947457"/>
              <a:ext cx="220345" cy="104622"/>
            </a:xfrm>
            <a:custGeom>
              <a:avLst/>
              <a:gdLst>
                <a:gd name="connsiteX0" fmla="*/ 12842 w 220345"/>
                <a:gd name="connsiteY0" fmla="*/ 101191 h 104622"/>
                <a:gd name="connsiteX1" fmla="*/ 12842 w 220345"/>
                <a:gd name="connsiteY1" fmla="*/ 104623 h 104622"/>
                <a:gd name="connsiteX2" fmla="*/ 207376 w 220345"/>
                <a:gd name="connsiteY2" fmla="*/ 19196 h 104622"/>
                <a:gd name="connsiteX3" fmla="*/ 208648 w 220345"/>
                <a:gd name="connsiteY3" fmla="*/ 19196 h 104622"/>
                <a:gd name="connsiteX4" fmla="*/ 210428 w 220345"/>
                <a:gd name="connsiteY4" fmla="*/ 19196 h 104622"/>
                <a:gd name="connsiteX5" fmla="*/ 212208 w 220345"/>
                <a:gd name="connsiteY5" fmla="*/ 19196 h 104622"/>
                <a:gd name="connsiteX6" fmla="*/ 213861 w 220345"/>
                <a:gd name="connsiteY6" fmla="*/ 19196 h 104622"/>
                <a:gd name="connsiteX7" fmla="*/ 215386 w 220345"/>
                <a:gd name="connsiteY7" fmla="*/ 20086 h 104622"/>
                <a:gd name="connsiteX8" fmla="*/ 216531 w 220345"/>
                <a:gd name="connsiteY8" fmla="*/ 20848 h 104622"/>
                <a:gd name="connsiteX9" fmla="*/ 216531 w 220345"/>
                <a:gd name="connsiteY9" fmla="*/ 20848 h 104622"/>
                <a:gd name="connsiteX10" fmla="*/ 220345 w 220345"/>
                <a:gd name="connsiteY10" fmla="*/ 19196 h 104622"/>
                <a:gd name="connsiteX11" fmla="*/ 216276 w 220345"/>
                <a:gd name="connsiteY11" fmla="*/ 15636 h 104622"/>
                <a:gd name="connsiteX12" fmla="*/ 215259 w 220345"/>
                <a:gd name="connsiteY12" fmla="*/ 2924 h 104622"/>
                <a:gd name="connsiteX13" fmla="*/ 219837 w 220345"/>
                <a:gd name="connsiteY13" fmla="*/ 0 h 104622"/>
                <a:gd name="connsiteX14" fmla="*/ 218565 w 220345"/>
                <a:gd name="connsiteY14" fmla="*/ 0 h 104622"/>
                <a:gd name="connsiteX15" fmla="*/ 0 w 220345"/>
                <a:gd name="connsiteY15" fmla="*/ 95978 h 104622"/>
                <a:gd name="connsiteX16" fmla="*/ 11873 w 220345"/>
                <a:gd name="connsiteY16" fmla="*/ 98902 h 104622"/>
                <a:gd name="connsiteX17" fmla="*/ 12842 w 220345"/>
                <a:gd name="connsiteY17" fmla="*/ 101191 h 10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345" h="104622">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w="1268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5B1A5F71-E3F1-4C23-A18A-E2EFBC72FAEB}"/>
                </a:ext>
              </a:extLst>
            </p:cNvPr>
            <p:cNvSpPr/>
            <p:nvPr/>
          </p:nvSpPr>
          <p:spPr>
            <a:xfrm>
              <a:off x="2797225" y="5155683"/>
              <a:ext cx="19580" cy="94452"/>
            </a:xfrm>
            <a:custGeom>
              <a:avLst/>
              <a:gdLst>
                <a:gd name="connsiteX0" fmla="*/ 19580 w 19580"/>
                <a:gd name="connsiteY0" fmla="*/ 0 h 94452"/>
                <a:gd name="connsiteX1" fmla="*/ 16020 w 19580"/>
                <a:gd name="connsiteY1" fmla="*/ 2034 h 94452"/>
                <a:gd name="connsiteX2" fmla="*/ 0 w 19580"/>
                <a:gd name="connsiteY2" fmla="*/ 92165 h 94452"/>
                <a:gd name="connsiteX3" fmla="*/ 0 w 19580"/>
                <a:gd name="connsiteY3" fmla="*/ 92928 h 94452"/>
                <a:gd name="connsiteX4" fmla="*/ 1526 w 19580"/>
                <a:gd name="connsiteY4" fmla="*/ 94453 h 94452"/>
                <a:gd name="connsiteX5" fmla="*/ 3052 w 19580"/>
                <a:gd name="connsiteY5" fmla="*/ 92928 h 94452"/>
                <a:gd name="connsiteX6" fmla="*/ 3052 w 19580"/>
                <a:gd name="connsiteY6" fmla="*/ 92165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0" h="94452">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w="1268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644196C1-AB95-45B0-A0E6-DF3062A8D8E3}"/>
                </a:ext>
              </a:extLst>
            </p:cNvPr>
            <p:cNvSpPr/>
            <p:nvPr/>
          </p:nvSpPr>
          <p:spPr>
            <a:xfrm>
              <a:off x="1151694" y="2061742"/>
              <a:ext cx="157026" cy="143522"/>
            </a:xfrm>
            <a:custGeom>
              <a:avLst/>
              <a:gdLst>
                <a:gd name="connsiteX0" fmla="*/ 0 w 157026"/>
                <a:gd name="connsiteY0" fmla="*/ 3687 h 143522"/>
                <a:gd name="connsiteX1" fmla="*/ 156136 w 157026"/>
                <a:gd name="connsiteY1" fmla="*/ 143523 h 143522"/>
                <a:gd name="connsiteX2" fmla="*/ 156136 w 157026"/>
                <a:gd name="connsiteY2" fmla="*/ 143523 h 143522"/>
                <a:gd name="connsiteX3" fmla="*/ 156136 w 157026"/>
                <a:gd name="connsiteY3" fmla="*/ 143523 h 143522"/>
                <a:gd name="connsiteX4" fmla="*/ 156136 w 157026"/>
                <a:gd name="connsiteY4" fmla="*/ 143523 h 143522"/>
                <a:gd name="connsiteX5" fmla="*/ 156136 w 157026"/>
                <a:gd name="connsiteY5" fmla="*/ 143523 h 143522"/>
                <a:gd name="connsiteX6" fmla="*/ 157026 w 157026"/>
                <a:gd name="connsiteY6" fmla="*/ 143523 h 143522"/>
                <a:gd name="connsiteX7" fmla="*/ 890 w 157026"/>
                <a:gd name="connsiteY7" fmla="*/ 0 h 143522"/>
                <a:gd name="connsiteX8" fmla="*/ 127 w 157026"/>
                <a:gd name="connsiteY8" fmla="*/ 0 h 14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26" h="143522">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w="1268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AFF1D2B0-EC44-47C5-B03F-0B327F763B8E}"/>
                </a:ext>
              </a:extLst>
            </p:cNvPr>
            <p:cNvSpPr/>
            <p:nvPr/>
          </p:nvSpPr>
          <p:spPr>
            <a:xfrm>
              <a:off x="2625577" y="2524473"/>
              <a:ext cx="250987" cy="122674"/>
            </a:xfrm>
            <a:custGeom>
              <a:avLst/>
              <a:gdLst>
                <a:gd name="connsiteX0" fmla="*/ 0 w 250987"/>
                <a:gd name="connsiteY0" fmla="*/ 122674 h 122674"/>
                <a:gd name="connsiteX1" fmla="*/ 248572 w 250987"/>
                <a:gd name="connsiteY1" fmla="*/ 3432 h 122674"/>
                <a:gd name="connsiteX2" fmla="*/ 250988 w 250987"/>
                <a:gd name="connsiteY2" fmla="*/ 2288 h 122674"/>
                <a:gd name="connsiteX3" fmla="*/ 248190 w 250987"/>
                <a:gd name="connsiteY3" fmla="*/ 0 h 122674"/>
                <a:gd name="connsiteX4" fmla="*/ 509 w 250987"/>
                <a:gd name="connsiteY4" fmla="*/ 118734 h 122674"/>
                <a:gd name="connsiteX5" fmla="*/ 0 w 250987"/>
                <a:gd name="connsiteY5" fmla="*/ 122674 h 1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987" h="122674">
                  <a:moveTo>
                    <a:pt x="0" y="122674"/>
                  </a:moveTo>
                  <a:lnTo>
                    <a:pt x="248572" y="3432"/>
                  </a:lnTo>
                  <a:lnTo>
                    <a:pt x="250988" y="2288"/>
                  </a:lnTo>
                  <a:lnTo>
                    <a:pt x="248190" y="0"/>
                  </a:lnTo>
                  <a:lnTo>
                    <a:pt x="509" y="118734"/>
                  </a:lnTo>
                  <a:lnTo>
                    <a:pt x="0" y="122674"/>
                  </a:lnTo>
                  <a:close/>
                </a:path>
              </a:pathLst>
            </a:custGeom>
            <a:solidFill>
              <a:srgbClr val="000000"/>
            </a:solidFill>
            <a:ln w="1268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F375CD83-E717-4BD8-92F2-F78392E76C0E}"/>
                </a:ext>
              </a:extLst>
            </p:cNvPr>
            <p:cNvSpPr/>
            <p:nvPr/>
          </p:nvSpPr>
          <p:spPr>
            <a:xfrm>
              <a:off x="1257098" y="1968433"/>
              <a:ext cx="25047" cy="24534"/>
            </a:xfrm>
            <a:custGeom>
              <a:avLst/>
              <a:gdLst>
                <a:gd name="connsiteX0" fmla="*/ 9663 w 25047"/>
                <a:gd name="connsiteY0" fmla="*/ 3178 h 24534"/>
                <a:gd name="connsiteX1" fmla="*/ 5050 w 25047"/>
                <a:gd name="connsiteY1" fmla="*/ 15852 h 24534"/>
                <a:gd name="connsiteX2" fmla="*/ 4959 w 25047"/>
                <a:gd name="connsiteY2" fmla="*/ 15890 h 24534"/>
                <a:gd name="connsiteX3" fmla="*/ 0 w 25047"/>
                <a:gd name="connsiteY3" fmla="*/ 18052 h 24534"/>
                <a:gd name="connsiteX4" fmla="*/ 7247 w 25047"/>
                <a:gd name="connsiteY4" fmla="*/ 24535 h 24534"/>
                <a:gd name="connsiteX5" fmla="*/ 19962 w 25047"/>
                <a:gd name="connsiteY5" fmla="*/ 18687 h 24534"/>
                <a:gd name="connsiteX6" fmla="*/ 25048 w 25047"/>
                <a:gd name="connsiteY6" fmla="*/ 16399 h 24534"/>
                <a:gd name="connsiteX7" fmla="*/ 7374 w 25047"/>
                <a:gd name="connsiteY7" fmla="*/ 763 h 24534"/>
                <a:gd name="connsiteX8" fmla="*/ 7374 w 25047"/>
                <a:gd name="connsiteY8" fmla="*/ 763 h 24534"/>
                <a:gd name="connsiteX9" fmla="*/ 6230 w 25047"/>
                <a:gd name="connsiteY9" fmla="*/ 0 h 24534"/>
                <a:gd name="connsiteX10" fmla="*/ 9663 w 25047"/>
                <a:gd name="connsiteY10" fmla="*/ 3178 h 2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47" h="24534">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w="1268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5E9A1264-9693-49D1-B5EF-E16F2039A640}"/>
                </a:ext>
              </a:extLst>
            </p:cNvPr>
            <p:cNvSpPr/>
            <p:nvPr/>
          </p:nvSpPr>
          <p:spPr>
            <a:xfrm>
              <a:off x="812085" y="2181238"/>
              <a:ext cx="23522" cy="22755"/>
            </a:xfrm>
            <a:custGeom>
              <a:avLst/>
              <a:gdLst>
                <a:gd name="connsiteX0" fmla="*/ 23522 w 23522"/>
                <a:gd name="connsiteY0" fmla="*/ 21357 h 22755"/>
                <a:gd name="connsiteX1" fmla="*/ 509 w 23522"/>
                <a:gd name="connsiteY1" fmla="*/ 0 h 22755"/>
                <a:gd name="connsiteX2" fmla="*/ 127 w 23522"/>
                <a:gd name="connsiteY2" fmla="*/ 254 h 22755"/>
                <a:gd name="connsiteX3" fmla="*/ 0 w 23522"/>
                <a:gd name="connsiteY3" fmla="*/ 3814 h 22755"/>
                <a:gd name="connsiteX4" fmla="*/ 20343 w 23522"/>
                <a:gd name="connsiteY4" fmla="*/ 22755 h 22755"/>
                <a:gd name="connsiteX5" fmla="*/ 23522 w 23522"/>
                <a:gd name="connsiteY5" fmla="*/ 21357 h 2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22" h="22755">
                  <a:moveTo>
                    <a:pt x="23522" y="21357"/>
                  </a:moveTo>
                  <a:lnTo>
                    <a:pt x="509" y="0"/>
                  </a:lnTo>
                  <a:lnTo>
                    <a:pt x="127" y="254"/>
                  </a:lnTo>
                  <a:lnTo>
                    <a:pt x="0" y="3814"/>
                  </a:lnTo>
                  <a:lnTo>
                    <a:pt x="20343" y="22755"/>
                  </a:lnTo>
                  <a:lnTo>
                    <a:pt x="23522" y="21357"/>
                  </a:lnTo>
                  <a:close/>
                </a:path>
              </a:pathLst>
            </a:custGeom>
            <a:solidFill>
              <a:srgbClr val="000000"/>
            </a:solidFill>
            <a:ln w="1268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0A803E78-E332-4FF3-B150-FC35BB514917}"/>
                </a:ext>
              </a:extLst>
            </p:cNvPr>
            <p:cNvSpPr/>
            <p:nvPr/>
          </p:nvSpPr>
          <p:spPr>
            <a:xfrm>
              <a:off x="1741527" y="1303956"/>
              <a:ext cx="18690" cy="28348"/>
            </a:xfrm>
            <a:custGeom>
              <a:avLst/>
              <a:gdLst>
                <a:gd name="connsiteX0" fmla="*/ 17800 w 18690"/>
                <a:gd name="connsiteY0" fmla="*/ 20594 h 28348"/>
                <a:gd name="connsiteX1" fmla="*/ 18691 w 18690"/>
                <a:gd name="connsiteY1" fmla="*/ 10806 h 28348"/>
                <a:gd name="connsiteX2" fmla="*/ 16911 w 18690"/>
                <a:gd name="connsiteY2" fmla="*/ 9407 h 28348"/>
                <a:gd name="connsiteX3" fmla="*/ 13986 w 18690"/>
                <a:gd name="connsiteY3" fmla="*/ 10678 h 28348"/>
                <a:gd name="connsiteX4" fmla="*/ 2530 w 18690"/>
                <a:gd name="connsiteY4" fmla="*/ 5901 h 28348"/>
                <a:gd name="connsiteX5" fmla="*/ 2416 w 18690"/>
                <a:gd name="connsiteY5" fmla="*/ 5593 h 28348"/>
                <a:gd name="connsiteX6" fmla="*/ 2416 w 18690"/>
                <a:gd name="connsiteY6" fmla="*/ 0 h 28348"/>
                <a:gd name="connsiteX7" fmla="*/ 2416 w 18690"/>
                <a:gd name="connsiteY7" fmla="*/ 1271 h 28348"/>
                <a:gd name="connsiteX8" fmla="*/ 0 w 18690"/>
                <a:gd name="connsiteY8" fmla="*/ 28349 h 28348"/>
                <a:gd name="connsiteX9" fmla="*/ 4959 w 18690"/>
                <a:gd name="connsiteY9" fmla="*/ 26315 h 28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90" h="28348">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w="1268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BE31D25D-F883-4CE9-A36F-6BF0B9429F8D}"/>
                </a:ext>
              </a:extLst>
            </p:cNvPr>
            <p:cNvSpPr/>
            <p:nvPr/>
          </p:nvSpPr>
          <p:spPr>
            <a:xfrm>
              <a:off x="1758564" y="1311965"/>
              <a:ext cx="12460" cy="9025"/>
            </a:xfrm>
            <a:custGeom>
              <a:avLst/>
              <a:gdLst>
                <a:gd name="connsiteX0" fmla="*/ 12460 w 12460"/>
                <a:gd name="connsiteY0" fmla="*/ 7500 h 9025"/>
                <a:gd name="connsiteX1" fmla="*/ 3306 w 12460"/>
                <a:gd name="connsiteY1" fmla="*/ 0 h 9025"/>
                <a:gd name="connsiteX2" fmla="*/ 0 w 12460"/>
                <a:gd name="connsiteY2" fmla="*/ 1398 h 9025"/>
                <a:gd name="connsiteX3" fmla="*/ 1653 w 12460"/>
                <a:gd name="connsiteY3" fmla="*/ 2797 h 9025"/>
                <a:gd name="connsiteX4" fmla="*/ 9155 w 12460"/>
                <a:gd name="connsiteY4" fmla="*/ 9026 h 9025"/>
                <a:gd name="connsiteX5" fmla="*/ 12460 w 12460"/>
                <a:gd name="connsiteY5" fmla="*/ 7500 h 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 h="9025">
                  <a:moveTo>
                    <a:pt x="12460" y="7500"/>
                  </a:moveTo>
                  <a:lnTo>
                    <a:pt x="3306" y="0"/>
                  </a:lnTo>
                  <a:lnTo>
                    <a:pt x="0" y="1398"/>
                  </a:lnTo>
                  <a:lnTo>
                    <a:pt x="1653" y="2797"/>
                  </a:lnTo>
                  <a:lnTo>
                    <a:pt x="9155" y="9026"/>
                  </a:lnTo>
                  <a:lnTo>
                    <a:pt x="12460" y="7500"/>
                  </a:lnTo>
                  <a:close/>
                </a:path>
              </a:pathLst>
            </a:custGeom>
            <a:solidFill>
              <a:srgbClr val="000000"/>
            </a:solidFill>
            <a:ln w="1268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52701121-385B-4108-B1A9-E64F51AC9A82}"/>
                </a:ext>
              </a:extLst>
            </p:cNvPr>
            <p:cNvSpPr/>
            <p:nvPr/>
          </p:nvSpPr>
          <p:spPr>
            <a:xfrm>
              <a:off x="1743297" y="1186112"/>
              <a:ext cx="269560" cy="129183"/>
            </a:xfrm>
            <a:custGeom>
              <a:avLst/>
              <a:gdLst>
                <a:gd name="connsiteX0" fmla="*/ 645 w 269560"/>
                <a:gd name="connsiteY0" fmla="*/ 123437 h 129183"/>
                <a:gd name="connsiteX1" fmla="*/ 11911 w 269560"/>
                <a:gd name="connsiteY1" fmla="*/ 128642 h 129183"/>
                <a:gd name="connsiteX2" fmla="*/ 12216 w 269560"/>
                <a:gd name="connsiteY2" fmla="*/ 128522 h 129183"/>
                <a:gd name="connsiteX3" fmla="*/ 15140 w 269560"/>
                <a:gd name="connsiteY3" fmla="*/ 127251 h 129183"/>
                <a:gd name="connsiteX4" fmla="*/ 18573 w 269560"/>
                <a:gd name="connsiteY4" fmla="*/ 125853 h 129183"/>
                <a:gd name="connsiteX5" fmla="*/ 269560 w 269560"/>
                <a:gd name="connsiteY5" fmla="*/ 19069 h 129183"/>
                <a:gd name="connsiteX6" fmla="*/ 265492 w 269560"/>
                <a:gd name="connsiteY6" fmla="*/ 15890 h 129183"/>
                <a:gd name="connsiteX7" fmla="*/ 263839 w 269560"/>
                <a:gd name="connsiteY7" fmla="*/ 3178 h 129183"/>
                <a:gd name="connsiteX8" fmla="*/ 268671 w 269560"/>
                <a:gd name="connsiteY8" fmla="*/ 0 h 129183"/>
                <a:gd name="connsiteX9" fmla="*/ 267653 w 269560"/>
                <a:gd name="connsiteY9" fmla="*/ 0 h 129183"/>
                <a:gd name="connsiteX10" fmla="*/ 5477 w 269560"/>
                <a:gd name="connsiteY10" fmla="*/ 111488 h 129183"/>
                <a:gd name="connsiteX11" fmla="*/ 4587 w 269560"/>
                <a:gd name="connsiteY11" fmla="*/ 111488 h 129183"/>
                <a:gd name="connsiteX12" fmla="*/ 2934 w 269560"/>
                <a:gd name="connsiteY12" fmla="*/ 112632 h 129183"/>
                <a:gd name="connsiteX13" fmla="*/ 1917 w 269560"/>
                <a:gd name="connsiteY13" fmla="*/ 113903 h 129183"/>
                <a:gd name="connsiteX14" fmla="*/ 391 w 269560"/>
                <a:gd name="connsiteY14" fmla="*/ 117335 h 129183"/>
                <a:gd name="connsiteX15" fmla="*/ 645 w 269560"/>
                <a:gd name="connsiteY15" fmla="*/ 123437 h 1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560" h="129183">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w="1268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97FFB8A0-6A21-4311-89E9-D4EBBC215996}"/>
                </a:ext>
              </a:extLst>
            </p:cNvPr>
            <p:cNvSpPr/>
            <p:nvPr/>
          </p:nvSpPr>
          <p:spPr>
            <a:xfrm>
              <a:off x="2005608" y="1186239"/>
              <a:ext cx="346915" cy="282263"/>
            </a:xfrm>
            <a:custGeom>
              <a:avLst/>
              <a:gdLst>
                <a:gd name="connsiteX0" fmla="*/ 3308 w 346915"/>
                <a:gd name="connsiteY0" fmla="*/ 15763 h 282263"/>
                <a:gd name="connsiteX1" fmla="*/ 7377 w 346915"/>
                <a:gd name="connsiteY1" fmla="*/ 18941 h 282263"/>
                <a:gd name="connsiteX2" fmla="*/ 327024 w 346915"/>
                <a:gd name="connsiteY2" fmla="*/ 275732 h 282263"/>
                <a:gd name="connsiteX3" fmla="*/ 337195 w 346915"/>
                <a:gd name="connsiteY3" fmla="*/ 271282 h 282263"/>
                <a:gd name="connsiteX4" fmla="*/ 339255 w 346915"/>
                <a:gd name="connsiteY4" fmla="*/ 271927 h 282263"/>
                <a:gd name="connsiteX5" fmla="*/ 339357 w 346915"/>
                <a:gd name="connsiteY5" fmla="*/ 272172 h 282263"/>
                <a:gd name="connsiteX6" fmla="*/ 338467 w 346915"/>
                <a:gd name="connsiteY6" fmla="*/ 274333 h 282263"/>
                <a:gd name="connsiteX7" fmla="*/ 329821 w 346915"/>
                <a:gd name="connsiteY7" fmla="*/ 278020 h 282263"/>
                <a:gd name="connsiteX8" fmla="*/ 332491 w 346915"/>
                <a:gd name="connsiteY8" fmla="*/ 280181 h 282263"/>
                <a:gd name="connsiteX9" fmla="*/ 344507 w 346915"/>
                <a:gd name="connsiteY9" fmla="*/ 279326 h 282263"/>
                <a:gd name="connsiteX10" fmla="*/ 345206 w 346915"/>
                <a:gd name="connsiteY10" fmla="*/ 278401 h 282263"/>
                <a:gd name="connsiteX11" fmla="*/ 346859 w 346915"/>
                <a:gd name="connsiteY11" fmla="*/ 272808 h 282263"/>
                <a:gd name="connsiteX12" fmla="*/ 346859 w 346915"/>
                <a:gd name="connsiteY12" fmla="*/ 270901 h 282263"/>
                <a:gd name="connsiteX13" fmla="*/ 346859 w 346915"/>
                <a:gd name="connsiteY13" fmla="*/ 269248 h 282263"/>
                <a:gd name="connsiteX14" fmla="*/ 346096 w 346915"/>
                <a:gd name="connsiteY14" fmla="*/ 267723 h 282263"/>
                <a:gd name="connsiteX15" fmla="*/ 344951 w 346915"/>
                <a:gd name="connsiteY15" fmla="*/ 266325 h 282263"/>
                <a:gd name="connsiteX16" fmla="*/ 344189 w 346915"/>
                <a:gd name="connsiteY16" fmla="*/ 265435 h 282263"/>
                <a:gd name="connsiteX17" fmla="*/ 13989 w 346915"/>
                <a:gd name="connsiteY17" fmla="*/ 890 h 282263"/>
                <a:gd name="connsiteX18" fmla="*/ 12972 w 346915"/>
                <a:gd name="connsiteY18" fmla="*/ 890 h 282263"/>
                <a:gd name="connsiteX19" fmla="*/ 11446 w 346915"/>
                <a:gd name="connsiteY19" fmla="*/ 0 h 282263"/>
                <a:gd name="connsiteX20" fmla="*/ 9793 w 346915"/>
                <a:gd name="connsiteY20" fmla="*/ 0 h 282263"/>
                <a:gd name="connsiteX21" fmla="*/ 8140 w 346915"/>
                <a:gd name="connsiteY21" fmla="*/ 0 h 282263"/>
                <a:gd name="connsiteX22" fmla="*/ 6360 w 346915"/>
                <a:gd name="connsiteY22" fmla="*/ 0 h 282263"/>
                <a:gd name="connsiteX23" fmla="*/ 1528 w 346915"/>
                <a:gd name="connsiteY23" fmla="*/ 3178 h 282263"/>
                <a:gd name="connsiteX24" fmla="*/ 3308 w 346915"/>
                <a:gd name="connsiteY24" fmla="*/ 15763 h 28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915" h="282263">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w="1268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35334940-1C75-409E-ACF3-AB2EA4818DBC}"/>
                </a:ext>
              </a:extLst>
            </p:cNvPr>
            <p:cNvSpPr/>
            <p:nvPr/>
          </p:nvSpPr>
          <p:spPr>
            <a:xfrm>
              <a:off x="2327673" y="1457602"/>
              <a:ext cx="17232" cy="9454"/>
            </a:xfrm>
            <a:custGeom>
              <a:avLst/>
              <a:gdLst>
                <a:gd name="connsiteX0" fmla="*/ 2161 w 17232"/>
                <a:gd name="connsiteY0" fmla="*/ 7420 h 9454"/>
                <a:gd name="connsiteX1" fmla="*/ 1271 w 17232"/>
                <a:gd name="connsiteY1" fmla="*/ 9454 h 9454"/>
                <a:gd name="connsiteX2" fmla="*/ 2161 w 17232"/>
                <a:gd name="connsiteY2" fmla="*/ 9454 h 9454"/>
                <a:gd name="connsiteX3" fmla="*/ 5976 w 17232"/>
                <a:gd name="connsiteY3" fmla="*/ 7674 h 9454"/>
                <a:gd name="connsiteX4" fmla="*/ 7629 w 17232"/>
                <a:gd name="connsiteY4" fmla="*/ 6912 h 9454"/>
                <a:gd name="connsiteX5" fmla="*/ 16275 w 17232"/>
                <a:gd name="connsiteY5" fmla="*/ 3225 h 9454"/>
                <a:gd name="connsiteX6" fmla="*/ 17165 w 17232"/>
                <a:gd name="connsiteY6" fmla="*/ 1064 h 9454"/>
                <a:gd name="connsiteX7" fmla="*/ 15245 w 17232"/>
                <a:gd name="connsiteY7" fmla="*/ 72 h 9454"/>
                <a:gd name="connsiteX8" fmla="*/ 15003 w 17232"/>
                <a:gd name="connsiteY8" fmla="*/ 174 h 9454"/>
                <a:gd name="connsiteX9" fmla="*/ 4831 w 17232"/>
                <a:gd name="connsiteY9" fmla="*/ 4623 h 9454"/>
                <a:gd name="connsiteX10" fmla="*/ 0 w 17232"/>
                <a:gd name="connsiteY10" fmla="*/ 6784 h 9454"/>
                <a:gd name="connsiteX11" fmla="*/ 2098 w 17232"/>
                <a:gd name="connsiteY11" fmla="*/ 7299 h 9454"/>
                <a:gd name="connsiteX12" fmla="*/ 2161 w 17232"/>
                <a:gd name="connsiteY12" fmla="*/ 7420 h 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32" h="9454">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w="1268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C63B852B-F5C5-4AF4-A160-E5302EB5C51C}"/>
                </a:ext>
              </a:extLst>
            </p:cNvPr>
            <p:cNvSpPr/>
            <p:nvPr/>
          </p:nvSpPr>
          <p:spPr>
            <a:xfrm>
              <a:off x="2325130" y="1464086"/>
              <a:ext cx="4153" cy="3860"/>
            </a:xfrm>
            <a:custGeom>
              <a:avLst/>
              <a:gdLst>
                <a:gd name="connsiteX0" fmla="*/ 1653 w 4153"/>
                <a:gd name="connsiteY0" fmla="*/ 3861 h 3860"/>
                <a:gd name="connsiteX1" fmla="*/ 1653 w 4153"/>
                <a:gd name="connsiteY1" fmla="*/ 3861 h 3860"/>
                <a:gd name="connsiteX2" fmla="*/ 3179 w 4153"/>
                <a:gd name="connsiteY2" fmla="*/ 3098 h 3860"/>
                <a:gd name="connsiteX3" fmla="*/ 4069 w 4153"/>
                <a:gd name="connsiteY3" fmla="*/ 1064 h 3860"/>
                <a:gd name="connsiteX4" fmla="*/ 2149 w 4153"/>
                <a:gd name="connsiteY4" fmla="*/ 72 h 3860"/>
                <a:gd name="connsiteX5" fmla="*/ 1907 w 4153"/>
                <a:gd name="connsiteY5" fmla="*/ 174 h 3860"/>
                <a:gd name="connsiteX6" fmla="*/ 0 w 4153"/>
                <a:gd name="connsiteY6" fmla="*/ 937 h 3860"/>
                <a:gd name="connsiteX7" fmla="*/ 763 w 4153"/>
                <a:gd name="connsiteY7" fmla="*/ 2081 h 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3" h="386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w="1268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C262F43-0F46-4B0A-8846-D842ED55BD74}"/>
                </a:ext>
              </a:extLst>
            </p:cNvPr>
            <p:cNvSpPr/>
            <p:nvPr/>
          </p:nvSpPr>
          <p:spPr>
            <a:xfrm>
              <a:off x="2308887" y="1460585"/>
              <a:ext cx="16497" cy="12827"/>
            </a:xfrm>
            <a:custGeom>
              <a:avLst/>
              <a:gdLst>
                <a:gd name="connsiteX0" fmla="*/ 1621 w 16497"/>
                <a:gd name="connsiteY0" fmla="*/ 9395 h 12827"/>
                <a:gd name="connsiteX1" fmla="*/ 11208 w 16497"/>
                <a:gd name="connsiteY1" fmla="*/ 1240 h 12827"/>
                <a:gd name="connsiteX2" fmla="*/ 11411 w 16497"/>
                <a:gd name="connsiteY2" fmla="*/ 1259 h 12827"/>
                <a:gd name="connsiteX3" fmla="*/ 16497 w 16497"/>
                <a:gd name="connsiteY3" fmla="*/ 3928 h 12827"/>
                <a:gd name="connsiteX4" fmla="*/ 15734 w 16497"/>
                <a:gd name="connsiteY4" fmla="*/ 3166 h 12827"/>
                <a:gd name="connsiteX5" fmla="*/ 14463 w 16497"/>
                <a:gd name="connsiteY5" fmla="*/ 2149 h 12827"/>
                <a:gd name="connsiteX6" fmla="*/ 2613 w 16497"/>
                <a:gd name="connsiteY6" fmla="*/ 2783 h 12827"/>
                <a:gd name="connsiteX7" fmla="*/ 1748 w 16497"/>
                <a:gd name="connsiteY7" fmla="*/ 3928 h 12827"/>
                <a:gd name="connsiteX8" fmla="*/ 604 w 16497"/>
                <a:gd name="connsiteY8" fmla="*/ 12827 h 12827"/>
                <a:gd name="connsiteX9" fmla="*/ 604 w 16497"/>
                <a:gd name="connsiteY9" fmla="*/ 12827 h 12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97" h="12827">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w="1268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8EBAA562-3060-4B5D-AC75-CFF5F976E456}"/>
                </a:ext>
              </a:extLst>
            </p:cNvPr>
            <p:cNvSpPr/>
            <p:nvPr/>
          </p:nvSpPr>
          <p:spPr>
            <a:xfrm>
              <a:off x="1140378" y="2726600"/>
              <a:ext cx="47298" cy="34704"/>
            </a:xfrm>
            <a:custGeom>
              <a:avLst/>
              <a:gdLst>
                <a:gd name="connsiteX0" fmla="*/ 47299 w 47298"/>
                <a:gd name="connsiteY0" fmla="*/ 19196 h 34704"/>
                <a:gd name="connsiteX1" fmla="*/ 43103 w 47298"/>
                <a:gd name="connsiteY1" fmla="*/ 15255 h 34704"/>
                <a:gd name="connsiteX2" fmla="*/ 42340 w 47298"/>
                <a:gd name="connsiteY2" fmla="*/ 2543 h 34704"/>
                <a:gd name="connsiteX3" fmla="*/ 46663 w 47298"/>
                <a:gd name="connsiteY3" fmla="*/ 0 h 34704"/>
                <a:gd name="connsiteX4" fmla="*/ 45391 w 47298"/>
                <a:gd name="connsiteY4" fmla="*/ 0 h 34704"/>
                <a:gd name="connsiteX5" fmla="*/ 1017 w 47298"/>
                <a:gd name="connsiteY5" fmla="*/ 20467 h 34704"/>
                <a:gd name="connsiteX6" fmla="*/ 0 w 47298"/>
                <a:gd name="connsiteY6" fmla="*/ 21230 h 34704"/>
                <a:gd name="connsiteX7" fmla="*/ 5213 w 47298"/>
                <a:gd name="connsiteY7" fmla="*/ 19704 h 34704"/>
                <a:gd name="connsiteX8" fmla="*/ 13478 w 47298"/>
                <a:gd name="connsiteY8" fmla="*/ 29620 h 34704"/>
                <a:gd name="connsiteX9" fmla="*/ 13478 w 47298"/>
                <a:gd name="connsiteY9" fmla="*/ 34705 h 34704"/>
                <a:gd name="connsiteX10" fmla="*/ 13478 w 47298"/>
                <a:gd name="connsiteY10" fmla="*/ 34705 h 3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98" h="34704">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w="1268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84D02659-E8EA-4E0C-9FB7-9C4636DD5A0D}"/>
                </a:ext>
              </a:extLst>
            </p:cNvPr>
            <p:cNvSpPr/>
            <p:nvPr/>
          </p:nvSpPr>
          <p:spPr>
            <a:xfrm>
              <a:off x="3382100" y="4452942"/>
              <a:ext cx="127528" cy="586931"/>
            </a:xfrm>
            <a:custGeom>
              <a:avLst/>
              <a:gdLst>
                <a:gd name="connsiteX0" fmla="*/ 127147 w 127528"/>
                <a:gd name="connsiteY0" fmla="*/ 635 h 586931"/>
                <a:gd name="connsiteX1" fmla="*/ 127147 w 127528"/>
                <a:gd name="connsiteY1" fmla="*/ 635 h 586931"/>
                <a:gd name="connsiteX2" fmla="*/ 127147 w 127528"/>
                <a:gd name="connsiteY2" fmla="*/ 635 h 586931"/>
                <a:gd name="connsiteX3" fmla="*/ 126384 w 127528"/>
                <a:gd name="connsiteY3" fmla="*/ 635 h 586931"/>
                <a:gd name="connsiteX4" fmla="*/ 126384 w 127528"/>
                <a:gd name="connsiteY4" fmla="*/ 635 h 586931"/>
                <a:gd name="connsiteX5" fmla="*/ 126384 w 127528"/>
                <a:gd name="connsiteY5" fmla="*/ 635 h 586931"/>
                <a:gd name="connsiteX6" fmla="*/ 125748 w 127528"/>
                <a:gd name="connsiteY6" fmla="*/ 0 h 586931"/>
                <a:gd name="connsiteX7" fmla="*/ 125112 w 127528"/>
                <a:gd name="connsiteY7" fmla="*/ 2543 h 586931"/>
                <a:gd name="connsiteX8" fmla="*/ 0 w 127528"/>
                <a:gd name="connsiteY8" fmla="*/ 585151 h 586931"/>
                <a:gd name="connsiteX9" fmla="*/ 636 w 127528"/>
                <a:gd name="connsiteY9" fmla="*/ 585151 h 586931"/>
                <a:gd name="connsiteX10" fmla="*/ 2568 w 127528"/>
                <a:gd name="connsiteY10" fmla="*/ 585584 h 586931"/>
                <a:gd name="connsiteX11" fmla="*/ 2670 w 127528"/>
                <a:gd name="connsiteY11" fmla="*/ 585787 h 586931"/>
                <a:gd name="connsiteX12" fmla="*/ 2670 w 127528"/>
                <a:gd name="connsiteY12" fmla="*/ 586931 h 586931"/>
                <a:gd name="connsiteX13" fmla="*/ 2670 w 127528"/>
                <a:gd name="connsiteY13" fmla="*/ 586931 h 586931"/>
                <a:gd name="connsiteX14" fmla="*/ 127528 w 127528"/>
                <a:gd name="connsiteY14" fmla="*/ 254 h 586931"/>
                <a:gd name="connsiteX15" fmla="*/ 127528 w 127528"/>
                <a:gd name="connsiteY15" fmla="*/ 254 h 586931"/>
                <a:gd name="connsiteX16" fmla="*/ 127147 w 127528"/>
                <a:gd name="connsiteY16" fmla="*/ 635 h 58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28" h="586931">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w="1268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EF738571-5198-484C-BCF3-4496014610C9}"/>
                </a:ext>
              </a:extLst>
            </p:cNvPr>
            <p:cNvSpPr/>
            <p:nvPr/>
          </p:nvSpPr>
          <p:spPr>
            <a:xfrm>
              <a:off x="2876304" y="5037712"/>
              <a:ext cx="508217" cy="288987"/>
            </a:xfrm>
            <a:custGeom>
              <a:avLst/>
              <a:gdLst>
                <a:gd name="connsiteX0" fmla="*/ 506686 w 508217"/>
                <a:gd name="connsiteY0" fmla="*/ 0 h 288987"/>
                <a:gd name="connsiteX1" fmla="*/ 506050 w 508217"/>
                <a:gd name="connsiteY1" fmla="*/ 0 h 288987"/>
                <a:gd name="connsiteX2" fmla="*/ 3058 w 508217"/>
                <a:gd name="connsiteY2" fmla="*/ 285902 h 288987"/>
                <a:gd name="connsiteX3" fmla="*/ 1151 w 508217"/>
                <a:gd name="connsiteY3" fmla="*/ 286919 h 288987"/>
                <a:gd name="connsiteX4" fmla="*/ 133 w 508217"/>
                <a:gd name="connsiteY4" fmla="*/ 286919 h 288987"/>
                <a:gd name="connsiteX5" fmla="*/ 133 w 508217"/>
                <a:gd name="connsiteY5" fmla="*/ 286919 h 288987"/>
                <a:gd name="connsiteX6" fmla="*/ 133 w 508217"/>
                <a:gd name="connsiteY6" fmla="*/ 286919 h 288987"/>
                <a:gd name="connsiteX7" fmla="*/ 133 w 508217"/>
                <a:gd name="connsiteY7" fmla="*/ 288063 h 288987"/>
                <a:gd name="connsiteX8" fmla="*/ 1926 w 508217"/>
                <a:gd name="connsiteY8" fmla="*/ 288902 h 288987"/>
                <a:gd name="connsiteX9" fmla="*/ 2295 w 508217"/>
                <a:gd name="connsiteY9" fmla="*/ 288698 h 288987"/>
                <a:gd name="connsiteX10" fmla="*/ 2931 w 508217"/>
                <a:gd name="connsiteY10" fmla="*/ 288698 h 288987"/>
                <a:gd name="connsiteX11" fmla="*/ 508084 w 508217"/>
                <a:gd name="connsiteY11" fmla="*/ 2415 h 288987"/>
                <a:gd name="connsiteX12" fmla="*/ 508084 w 508217"/>
                <a:gd name="connsiteY12" fmla="*/ 2415 h 288987"/>
                <a:gd name="connsiteX13" fmla="*/ 508084 w 508217"/>
                <a:gd name="connsiteY13" fmla="*/ 2415 h 288987"/>
                <a:gd name="connsiteX14" fmla="*/ 508084 w 508217"/>
                <a:gd name="connsiteY14" fmla="*/ 1271 h 288987"/>
                <a:gd name="connsiteX15" fmla="*/ 506686 w 508217"/>
                <a:gd name="connsiteY15" fmla="*/ 0 h 2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8217" h="288987">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w="1268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5B31EFEB-B23A-41C0-A36C-77DF026799BE}"/>
                </a:ext>
              </a:extLst>
            </p:cNvPr>
            <p:cNvSpPr/>
            <p:nvPr/>
          </p:nvSpPr>
          <p:spPr>
            <a:xfrm>
              <a:off x="3612235" y="3761007"/>
              <a:ext cx="377243" cy="205813"/>
            </a:xfrm>
            <a:custGeom>
              <a:avLst/>
              <a:gdLst>
                <a:gd name="connsiteX0" fmla="*/ 377244 w 377243"/>
                <a:gd name="connsiteY0" fmla="*/ 254 h 205813"/>
                <a:gd name="connsiteX1" fmla="*/ 0 w 377243"/>
                <a:gd name="connsiteY1" fmla="*/ 203652 h 205813"/>
                <a:gd name="connsiteX2" fmla="*/ 763 w 377243"/>
                <a:gd name="connsiteY2" fmla="*/ 204415 h 205813"/>
                <a:gd name="connsiteX3" fmla="*/ 763 w 377243"/>
                <a:gd name="connsiteY3" fmla="*/ 204415 h 205813"/>
                <a:gd name="connsiteX4" fmla="*/ 763 w 377243"/>
                <a:gd name="connsiteY4" fmla="*/ 205051 h 205813"/>
                <a:gd name="connsiteX5" fmla="*/ 763 w 377243"/>
                <a:gd name="connsiteY5" fmla="*/ 205051 h 205813"/>
                <a:gd name="connsiteX6" fmla="*/ 763 w 377243"/>
                <a:gd name="connsiteY6" fmla="*/ 205814 h 205813"/>
                <a:gd name="connsiteX7" fmla="*/ 375845 w 377243"/>
                <a:gd name="connsiteY7" fmla="*/ 4195 h 205813"/>
                <a:gd name="connsiteX8" fmla="*/ 376862 w 377243"/>
                <a:gd name="connsiteY8" fmla="*/ 0 h 20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243" h="205813">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w="1268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19B9978D-3492-4EA4-B7F9-CBAA83D5F3A1}"/>
                </a:ext>
              </a:extLst>
            </p:cNvPr>
            <p:cNvSpPr/>
            <p:nvPr/>
          </p:nvSpPr>
          <p:spPr>
            <a:xfrm>
              <a:off x="2676690" y="3139117"/>
              <a:ext cx="16783" cy="15127"/>
            </a:xfrm>
            <a:custGeom>
              <a:avLst/>
              <a:gdLst>
                <a:gd name="connsiteX0" fmla="*/ 16783 w 16783"/>
                <a:gd name="connsiteY0" fmla="*/ 13602 h 15127"/>
                <a:gd name="connsiteX1" fmla="*/ 1399 w 16783"/>
                <a:gd name="connsiteY1" fmla="*/ 0 h 15127"/>
                <a:gd name="connsiteX2" fmla="*/ 381 w 16783"/>
                <a:gd name="connsiteY2" fmla="*/ 508 h 15127"/>
                <a:gd name="connsiteX3" fmla="*/ 0 w 16783"/>
                <a:gd name="connsiteY3" fmla="*/ 3051 h 15127"/>
                <a:gd name="connsiteX4" fmla="*/ 13732 w 16783"/>
                <a:gd name="connsiteY4" fmla="*/ 15128 h 15127"/>
                <a:gd name="connsiteX5" fmla="*/ 16783 w 16783"/>
                <a:gd name="connsiteY5" fmla="*/ 13602 h 1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3" h="15127">
                  <a:moveTo>
                    <a:pt x="16783" y="13602"/>
                  </a:moveTo>
                  <a:lnTo>
                    <a:pt x="1399" y="0"/>
                  </a:lnTo>
                  <a:lnTo>
                    <a:pt x="381" y="508"/>
                  </a:lnTo>
                  <a:lnTo>
                    <a:pt x="0" y="3051"/>
                  </a:lnTo>
                  <a:lnTo>
                    <a:pt x="13732" y="15128"/>
                  </a:lnTo>
                  <a:lnTo>
                    <a:pt x="16783" y="13602"/>
                  </a:lnTo>
                  <a:close/>
                </a:path>
              </a:pathLst>
            </a:custGeom>
            <a:solidFill>
              <a:srgbClr val="000000"/>
            </a:solidFill>
            <a:ln w="1268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3E762CAA-9991-4FDD-A33C-B9897A23152C}"/>
                </a:ext>
              </a:extLst>
            </p:cNvPr>
            <p:cNvSpPr/>
            <p:nvPr/>
          </p:nvSpPr>
          <p:spPr>
            <a:xfrm>
              <a:off x="2664611" y="3083945"/>
              <a:ext cx="84298" cy="55680"/>
            </a:xfrm>
            <a:custGeom>
              <a:avLst/>
              <a:gdLst>
                <a:gd name="connsiteX0" fmla="*/ 13223 w 84298"/>
                <a:gd name="connsiteY0" fmla="*/ 50850 h 55680"/>
                <a:gd name="connsiteX1" fmla="*/ 12460 w 84298"/>
                <a:gd name="connsiteY1" fmla="*/ 55680 h 55680"/>
                <a:gd name="connsiteX2" fmla="*/ 13478 w 84298"/>
                <a:gd name="connsiteY2" fmla="*/ 55680 h 55680"/>
                <a:gd name="connsiteX3" fmla="*/ 80865 w 84298"/>
                <a:gd name="connsiteY3" fmla="*/ 22247 h 55680"/>
                <a:gd name="connsiteX4" fmla="*/ 83535 w 84298"/>
                <a:gd name="connsiteY4" fmla="*/ 4831 h 55680"/>
                <a:gd name="connsiteX5" fmla="*/ 84298 w 84298"/>
                <a:gd name="connsiteY5" fmla="*/ 0 h 55680"/>
                <a:gd name="connsiteX6" fmla="*/ 636 w 84298"/>
                <a:gd name="connsiteY6" fmla="*/ 41443 h 55680"/>
                <a:gd name="connsiteX7" fmla="*/ 0 w 84298"/>
                <a:gd name="connsiteY7" fmla="*/ 41443 h 55680"/>
                <a:gd name="connsiteX8" fmla="*/ 5849 w 84298"/>
                <a:gd name="connsiteY8" fmla="*/ 40171 h 55680"/>
                <a:gd name="connsiteX9" fmla="*/ 13223 w 84298"/>
                <a:gd name="connsiteY9" fmla="*/ 50850 h 5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298" h="5568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w="1268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43D38BB0-7DD6-4C09-B712-CAA85919C2C4}"/>
                </a:ext>
              </a:extLst>
            </p:cNvPr>
            <p:cNvSpPr/>
            <p:nvPr/>
          </p:nvSpPr>
          <p:spPr>
            <a:xfrm>
              <a:off x="3508229" y="445408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E2A06E1-8C75-4E2C-A034-D5660C81E617}"/>
                </a:ext>
              </a:extLst>
            </p:cNvPr>
            <p:cNvSpPr/>
            <p:nvPr/>
          </p:nvSpPr>
          <p:spPr>
            <a:xfrm>
              <a:off x="3507848" y="3966058"/>
              <a:ext cx="105753" cy="487265"/>
            </a:xfrm>
            <a:custGeom>
              <a:avLst/>
              <a:gdLst>
                <a:gd name="connsiteX0" fmla="*/ 105659 w 105753"/>
                <a:gd name="connsiteY0" fmla="*/ 0 h 487265"/>
                <a:gd name="connsiteX1" fmla="*/ 105659 w 105753"/>
                <a:gd name="connsiteY1" fmla="*/ 1017 h 487265"/>
                <a:gd name="connsiteX2" fmla="*/ 103497 w 105753"/>
                <a:gd name="connsiteY2" fmla="*/ 1017 h 487265"/>
                <a:gd name="connsiteX3" fmla="*/ 103497 w 105753"/>
                <a:gd name="connsiteY3" fmla="*/ 1017 h 487265"/>
                <a:gd name="connsiteX4" fmla="*/ 102734 w 105753"/>
                <a:gd name="connsiteY4" fmla="*/ 381 h 487265"/>
                <a:gd name="connsiteX5" fmla="*/ 0 w 105753"/>
                <a:gd name="connsiteY5" fmla="*/ 483452 h 487265"/>
                <a:gd name="connsiteX6" fmla="*/ 1907 w 105753"/>
                <a:gd name="connsiteY6" fmla="*/ 485232 h 487265"/>
                <a:gd name="connsiteX7" fmla="*/ 1907 w 105753"/>
                <a:gd name="connsiteY7" fmla="*/ 487266 h 487265"/>
                <a:gd name="connsiteX8" fmla="*/ 1907 w 105753"/>
                <a:gd name="connsiteY8" fmla="*/ 487266 h 487265"/>
                <a:gd name="connsiteX9" fmla="*/ 105277 w 105753"/>
                <a:gd name="connsiteY9" fmla="*/ 1525 h 487265"/>
                <a:gd name="connsiteX10" fmla="*/ 105277 w 105753"/>
                <a:gd name="connsiteY10" fmla="*/ 763 h 487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53" h="487265">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w="1268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684F9FD-EEE0-4060-B2EE-3FA5356CD0A4}"/>
                </a:ext>
              </a:extLst>
            </p:cNvPr>
            <p:cNvSpPr/>
            <p:nvPr/>
          </p:nvSpPr>
          <p:spPr>
            <a:xfrm>
              <a:off x="2654821" y="3124029"/>
              <a:ext cx="22767" cy="48140"/>
            </a:xfrm>
            <a:custGeom>
              <a:avLst/>
              <a:gdLst>
                <a:gd name="connsiteX0" fmla="*/ 18818 w 22767"/>
                <a:gd name="connsiteY0" fmla="*/ 38606 h 48140"/>
                <a:gd name="connsiteX1" fmla="*/ 21869 w 22767"/>
                <a:gd name="connsiteY1" fmla="*/ 18139 h 48140"/>
                <a:gd name="connsiteX2" fmla="*/ 21869 w 22767"/>
                <a:gd name="connsiteY2" fmla="*/ 15597 h 48140"/>
                <a:gd name="connsiteX3" fmla="*/ 22632 w 22767"/>
                <a:gd name="connsiteY3" fmla="*/ 10766 h 48140"/>
                <a:gd name="connsiteX4" fmla="*/ 15258 w 22767"/>
                <a:gd name="connsiteY4" fmla="*/ 87 h 48140"/>
                <a:gd name="connsiteX5" fmla="*/ 9409 w 22767"/>
                <a:gd name="connsiteY5" fmla="*/ 1359 h 48140"/>
                <a:gd name="connsiteX6" fmla="*/ 8010 w 22767"/>
                <a:gd name="connsiteY6" fmla="*/ 2503 h 48140"/>
                <a:gd name="connsiteX7" fmla="*/ 6866 w 22767"/>
                <a:gd name="connsiteY7" fmla="*/ 3774 h 48140"/>
                <a:gd name="connsiteX8" fmla="*/ 5976 w 22767"/>
                <a:gd name="connsiteY8" fmla="*/ 5300 h 48140"/>
                <a:gd name="connsiteX9" fmla="*/ 5976 w 22767"/>
                <a:gd name="connsiteY9" fmla="*/ 6952 h 48140"/>
                <a:gd name="connsiteX10" fmla="*/ 5976 w 22767"/>
                <a:gd name="connsiteY10" fmla="*/ 7842 h 48140"/>
                <a:gd name="connsiteX11" fmla="*/ 0 w 22767"/>
                <a:gd name="connsiteY11" fmla="*/ 48140 h 48140"/>
                <a:gd name="connsiteX12" fmla="*/ 4196 w 22767"/>
                <a:gd name="connsiteY12" fmla="*/ 46106 h 4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767" h="4814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w="1268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E6B2BE32-B3B2-46D7-9ECB-EC47CF8A6DA0}"/>
                </a:ext>
              </a:extLst>
            </p:cNvPr>
            <p:cNvSpPr/>
            <p:nvPr/>
          </p:nvSpPr>
          <p:spPr>
            <a:xfrm>
              <a:off x="4114753" y="4482944"/>
              <a:ext cx="57054" cy="163645"/>
            </a:xfrm>
            <a:custGeom>
              <a:avLst/>
              <a:gdLst>
                <a:gd name="connsiteX0" fmla="*/ 42942 w 57054"/>
                <a:gd name="connsiteY0" fmla="*/ 4322 h 163645"/>
                <a:gd name="connsiteX1" fmla="*/ 41543 w 57054"/>
                <a:gd name="connsiteY1" fmla="*/ 3178 h 163645"/>
                <a:gd name="connsiteX2" fmla="*/ 37347 w 57054"/>
                <a:gd name="connsiteY2" fmla="*/ 5466 h 163645"/>
                <a:gd name="connsiteX3" fmla="*/ 220 w 57054"/>
                <a:gd name="connsiteY3" fmla="*/ 152040 h 163645"/>
                <a:gd name="connsiteX4" fmla="*/ 1110 w 57054"/>
                <a:gd name="connsiteY4" fmla="*/ 158778 h 163645"/>
                <a:gd name="connsiteX5" fmla="*/ 6578 w 57054"/>
                <a:gd name="connsiteY5" fmla="*/ 163354 h 163645"/>
                <a:gd name="connsiteX6" fmla="*/ 17296 w 57054"/>
                <a:gd name="connsiteY6" fmla="*/ 157112 h 163645"/>
                <a:gd name="connsiteX7" fmla="*/ 17385 w 57054"/>
                <a:gd name="connsiteY7" fmla="*/ 156744 h 163645"/>
                <a:gd name="connsiteX8" fmla="*/ 57055 w 57054"/>
                <a:gd name="connsiteY8" fmla="*/ 0 h 163645"/>
                <a:gd name="connsiteX9" fmla="*/ 55275 w 57054"/>
                <a:gd name="connsiteY9" fmla="*/ 3305 h 163645"/>
                <a:gd name="connsiteX10" fmla="*/ 43501 w 57054"/>
                <a:gd name="connsiteY10" fmla="*/ 4792 h 163645"/>
                <a:gd name="connsiteX11" fmla="*/ 42942 w 57054"/>
                <a:gd name="connsiteY11" fmla="*/ 4322 h 163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054" h="163645">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w="1268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7913AB2-D62B-42D8-BD69-89266F241AB6}"/>
                </a:ext>
              </a:extLst>
            </p:cNvPr>
            <p:cNvSpPr/>
            <p:nvPr/>
          </p:nvSpPr>
          <p:spPr>
            <a:xfrm>
              <a:off x="4171299" y="4481418"/>
              <a:ext cx="47" cy="1525"/>
            </a:xfrm>
            <a:custGeom>
              <a:avLst/>
              <a:gdLst>
                <a:gd name="connsiteX0" fmla="*/ 0 w 47"/>
                <a:gd name="connsiteY0" fmla="*/ 1144 h 1525"/>
                <a:gd name="connsiteX1" fmla="*/ 0 w 47"/>
                <a:gd name="connsiteY1" fmla="*/ 0 h 1525"/>
                <a:gd name="connsiteX2" fmla="*/ 0 w 47"/>
                <a:gd name="connsiteY2" fmla="*/ 1526 h 1525"/>
              </a:gdLst>
              <a:ahLst/>
              <a:cxnLst>
                <a:cxn ang="0">
                  <a:pos x="connsiteX0" y="connsiteY0"/>
                </a:cxn>
                <a:cxn ang="0">
                  <a:pos x="connsiteX1" y="connsiteY1"/>
                </a:cxn>
                <a:cxn ang="0">
                  <a:pos x="connsiteX2" y="connsiteY2"/>
                </a:cxn>
              </a:cxnLst>
              <a:rect l="l" t="t" r="r" b="b"/>
              <a:pathLst>
                <a:path w="47" h="1525">
                  <a:moveTo>
                    <a:pt x="0" y="1144"/>
                  </a:moveTo>
                  <a:cubicBezTo>
                    <a:pt x="64" y="763"/>
                    <a:pt x="64" y="381"/>
                    <a:pt x="0" y="0"/>
                  </a:cubicBezTo>
                  <a:cubicBezTo>
                    <a:pt x="0" y="0"/>
                    <a:pt x="0" y="1017"/>
                    <a:pt x="0" y="1526"/>
                  </a:cubicBezTo>
                  <a:close/>
                </a:path>
              </a:pathLst>
            </a:custGeom>
            <a:solidFill>
              <a:srgbClr val="000000"/>
            </a:solidFill>
            <a:ln w="1268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75B62D17-0C9C-4644-9975-2CEF7BAE5EA1}"/>
                </a:ext>
              </a:extLst>
            </p:cNvPr>
            <p:cNvSpPr/>
            <p:nvPr/>
          </p:nvSpPr>
          <p:spPr>
            <a:xfrm>
              <a:off x="4152735" y="4483579"/>
              <a:ext cx="381" cy="508"/>
            </a:xfrm>
            <a:custGeom>
              <a:avLst/>
              <a:gdLst>
                <a:gd name="connsiteX0" fmla="*/ 382 w 381"/>
                <a:gd name="connsiteY0" fmla="*/ 254 h 508"/>
                <a:gd name="connsiteX1" fmla="*/ 127 w 381"/>
                <a:gd name="connsiteY1" fmla="*/ 0 h 508"/>
                <a:gd name="connsiteX2" fmla="*/ 0 w 381"/>
                <a:gd name="connsiteY2" fmla="*/ 509 h 508"/>
                <a:gd name="connsiteX3" fmla="*/ 382 w 381"/>
                <a:gd name="connsiteY3" fmla="*/ 254 h 508"/>
              </a:gdLst>
              <a:ahLst/>
              <a:cxnLst>
                <a:cxn ang="0">
                  <a:pos x="connsiteX0" y="connsiteY0"/>
                </a:cxn>
                <a:cxn ang="0">
                  <a:pos x="connsiteX1" y="connsiteY1"/>
                </a:cxn>
                <a:cxn ang="0">
                  <a:pos x="connsiteX2" y="connsiteY2"/>
                </a:cxn>
                <a:cxn ang="0">
                  <a:pos x="connsiteX3" y="connsiteY3"/>
                </a:cxn>
              </a:cxnLst>
              <a:rect l="l" t="t" r="r" b="b"/>
              <a:pathLst>
                <a:path w="381" h="508">
                  <a:moveTo>
                    <a:pt x="382" y="254"/>
                  </a:moveTo>
                  <a:lnTo>
                    <a:pt x="127" y="0"/>
                  </a:lnTo>
                  <a:lnTo>
                    <a:pt x="0" y="509"/>
                  </a:lnTo>
                  <a:lnTo>
                    <a:pt x="382" y="254"/>
                  </a:lnTo>
                  <a:close/>
                </a:path>
              </a:pathLst>
            </a:custGeom>
            <a:solidFill>
              <a:srgbClr val="000000"/>
            </a:solidFill>
            <a:ln w="1268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D19CBC47-B3FB-4E16-8970-8E13556C1BD8}"/>
                </a:ext>
              </a:extLst>
            </p:cNvPr>
            <p:cNvSpPr/>
            <p:nvPr/>
          </p:nvSpPr>
          <p:spPr>
            <a:xfrm>
              <a:off x="2051383" y="1946695"/>
              <a:ext cx="208902" cy="177592"/>
            </a:xfrm>
            <a:custGeom>
              <a:avLst/>
              <a:gdLst>
                <a:gd name="connsiteX0" fmla="*/ 208012 w 208902"/>
                <a:gd name="connsiteY0" fmla="*/ 175558 h 177592"/>
                <a:gd name="connsiteX1" fmla="*/ 208012 w 208902"/>
                <a:gd name="connsiteY1" fmla="*/ 175558 h 177592"/>
                <a:gd name="connsiteX2" fmla="*/ 208012 w 208902"/>
                <a:gd name="connsiteY2" fmla="*/ 175558 h 177592"/>
                <a:gd name="connsiteX3" fmla="*/ 208012 w 208902"/>
                <a:gd name="connsiteY3" fmla="*/ 175558 h 177592"/>
                <a:gd name="connsiteX4" fmla="*/ 208902 w 208902"/>
                <a:gd name="connsiteY4" fmla="*/ 175558 h 177592"/>
                <a:gd name="connsiteX5" fmla="*/ 1272 w 208902"/>
                <a:gd name="connsiteY5" fmla="*/ 0 h 177592"/>
                <a:gd name="connsiteX6" fmla="*/ 0 w 208902"/>
                <a:gd name="connsiteY6" fmla="*/ 0 h 177592"/>
                <a:gd name="connsiteX7" fmla="*/ 0 w 208902"/>
                <a:gd name="connsiteY7" fmla="*/ 2415 h 177592"/>
                <a:gd name="connsiteX8" fmla="*/ 207249 w 208902"/>
                <a:gd name="connsiteY8" fmla="*/ 177592 h 177592"/>
                <a:gd name="connsiteX9" fmla="*/ 207249 w 208902"/>
                <a:gd name="connsiteY9" fmla="*/ 176702 h 177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902" h="177592">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w="1268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FA4C8012-A6B4-42FD-AB40-B41034227CF3}"/>
                </a:ext>
              </a:extLst>
            </p:cNvPr>
            <p:cNvSpPr/>
            <p:nvPr/>
          </p:nvSpPr>
          <p:spPr>
            <a:xfrm>
              <a:off x="2260285" y="1980891"/>
              <a:ext cx="307440" cy="143014"/>
            </a:xfrm>
            <a:custGeom>
              <a:avLst/>
              <a:gdLst>
                <a:gd name="connsiteX0" fmla="*/ 0 w 307440"/>
                <a:gd name="connsiteY0" fmla="*/ 140218 h 143014"/>
                <a:gd name="connsiteX1" fmla="*/ 0 w 307440"/>
                <a:gd name="connsiteY1" fmla="*/ 140218 h 143014"/>
                <a:gd name="connsiteX2" fmla="*/ 1017 w 307440"/>
                <a:gd name="connsiteY2" fmla="*/ 140218 h 143014"/>
                <a:gd name="connsiteX3" fmla="*/ 2301 w 307440"/>
                <a:gd name="connsiteY3" fmla="*/ 141959 h 143014"/>
                <a:gd name="connsiteX4" fmla="*/ 2289 w 307440"/>
                <a:gd name="connsiteY4" fmla="*/ 141997 h 143014"/>
                <a:gd name="connsiteX5" fmla="*/ 2289 w 307440"/>
                <a:gd name="connsiteY5" fmla="*/ 143014 h 143014"/>
                <a:gd name="connsiteX6" fmla="*/ 307440 w 307440"/>
                <a:gd name="connsiteY6" fmla="*/ 3178 h 143014"/>
                <a:gd name="connsiteX7" fmla="*/ 307440 w 307440"/>
                <a:gd name="connsiteY7" fmla="*/ 1017 h 143014"/>
                <a:gd name="connsiteX8" fmla="*/ 306296 w 307440"/>
                <a:gd name="connsiteY8" fmla="*/ 0 h 143014"/>
                <a:gd name="connsiteX9" fmla="*/ 1144 w 307440"/>
                <a:gd name="connsiteY9" fmla="*/ 139836 h 14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440" h="143014">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w="1268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7D10CA73-7EA2-457D-8D84-14FEE596D8FF}"/>
                </a:ext>
              </a:extLst>
            </p:cNvPr>
            <p:cNvSpPr/>
            <p:nvPr/>
          </p:nvSpPr>
          <p:spPr>
            <a:xfrm>
              <a:off x="2357044" y="1791476"/>
              <a:ext cx="225303" cy="191067"/>
            </a:xfrm>
            <a:custGeom>
              <a:avLst/>
              <a:gdLst>
                <a:gd name="connsiteX0" fmla="*/ 9409 w 225303"/>
                <a:gd name="connsiteY0" fmla="*/ 3051 h 191067"/>
                <a:gd name="connsiteX1" fmla="*/ 5099 w 225303"/>
                <a:gd name="connsiteY1" fmla="*/ 15638 h 191067"/>
                <a:gd name="connsiteX2" fmla="*/ 4831 w 225303"/>
                <a:gd name="connsiteY2" fmla="*/ 15763 h 191067"/>
                <a:gd name="connsiteX3" fmla="*/ 0 w 225303"/>
                <a:gd name="connsiteY3" fmla="*/ 17925 h 191067"/>
                <a:gd name="connsiteX4" fmla="*/ 209283 w 225303"/>
                <a:gd name="connsiteY4" fmla="*/ 190050 h 191067"/>
                <a:gd name="connsiteX5" fmla="*/ 210428 w 225303"/>
                <a:gd name="connsiteY5" fmla="*/ 191067 h 191067"/>
                <a:gd name="connsiteX6" fmla="*/ 210428 w 225303"/>
                <a:gd name="connsiteY6" fmla="*/ 189033 h 191067"/>
                <a:gd name="connsiteX7" fmla="*/ 210428 w 225303"/>
                <a:gd name="connsiteY7" fmla="*/ 185728 h 191067"/>
                <a:gd name="connsiteX8" fmla="*/ 220218 w 225303"/>
                <a:gd name="connsiteY8" fmla="*/ 177821 h 191067"/>
                <a:gd name="connsiteX9" fmla="*/ 220472 w 225303"/>
                <a:gd name="connsiteY9" fmla="*/ 177846 h 191067"/>
                <a:gd name="connsiteX10" fmla="*/ 225304 w 225303"/>
                <a:gd name="connsiteY10" fmla="*/ 180516 h 191067"/>
                <a:gd name="connsiteX11" fmla="*/ 225304 w 225303"/>
                <a:gd name="connsiteY11" fmla="*/ 179626 h 191067"/>
                <a:gd name="connsiteX12" fmla="*/ 6611 w 225303"/>
                <a:gd name="connsiteY12" fmla="*/ 0 h 191067"/>
                <a:gd name="connsiteX13" fmla="*/ 5594 w 225303"/>
                <a:gd name="connsiteY13" fmla="*/ 0 h 191067"/>
                <a:gd name="connsiteX14" fmla="*/ 9409 w 225303"/>
                <a:gd name="connsiteY14" fmla="*/ 3051 h 19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303" h="191067">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w="1268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7362D55-4B10-46A5-B142-CADED326B360}"/>
                </a:ext>
              </a:extLst>
            </p:cNvPr>
            <p:cNvSpPr/>
            <p:nvPr/>
          </p:nvSpPr>
          <p:spPr>
            <a:xfrm>
              <a:off x="1980427" y="2120886"/>
              <a:ext cx="282909" cy="2330409"/>
            </a:xfrm>
            <a:custGeom>
              <a:avLst/>
              <a:gdLst>
                <a:gd name="connsiteX0" fmla="*/ 282020 w 282909"/>
                <a:gd name="connsiteY0" fmla="*/ 1875 h 2330409"/>
                <a:gd name="connsiteX1" fmla="*/ 280787 w 282909"/>
                <a:gd name="connsiteY1" fmla="*/ 108 h 2330409"/>
                <a:gd name="connsiteX2" fmla="*/ 280748 w 282909"/>
                <a:gd name="connsiteY2" fmla="*/ 95 h 2330409"/>
                <a:gd name="connsiteX3" fmla="*/ 279731 w 282909"/>
                <a:gd name="connsiteY3" fmla="*/ 95 h 2330409"/>
                <a:gd name="connsiteX4" fmla="*/ 279731 w 282909"/>
                <a:gd name="connsiteY4" fmla="*/ 95 h 2330409"/>
                <a:gd name="connsiteX5" fmla="*/ 279731 w 282909"/>
                <a:gd name="connsiteY5" fmla="*/ 95 h 2330409"/>
                <a:gd name="connsiteX6" fmla="*/ 279731 w 282909"/>
                <a:gd name="connsiteY6" fmla="*/ 95 h 2330409"/>
                <a:gd name="connsiteX7" fmla="*/ 279731 w 282909"/>
                <a:gd name="connsiteY7" fmla="*/ 985 h 2330409"/>
                <a:gd name="connsiteX8" fmla="*/ 9 w 282909"/>
                <a:gd name="connsiteY8" fmla="*/ 2327353 h 2330409"/>
                <a:gd name="connsiteX9" fmla="*/ 9 w 282909"/>
                <a:gd name="connsiteY9" fmla="*/ 2328497 h 2330409"/>
                <a:gd name="connsiteX10" fmla="*/ 1407 w 282909"/>
                <a:gd name="connsiteY10" fmla="*/ 2330404 h 2330409"/>
                <a:gd name="connsiteX11" fmla="*/ 3187 w 282909"/>
                <a:gd name="connsiteY11" fmla="*/ 2328891 h 2330409"/>
                <a:gd name="connsiteX12" fmla="*/ 3187 w 282909"/>
                <a:gd name="connsiteY12" fmla="*/ 2328878 h 2330409"/>
                <a:gd name="connsiteX13" fmla="*/ 3187 w 282909"/>
                <a:gd name="connsiteY13" fmla="*/ 2327861 h 2330409"/>
                <a:gd name="connsiteX14" fmla="*/ 282910 w 282909"/>
                <a:gd name="connsiteY14" fmla="*/ 1494 h 233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2909" h="2330409">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w="1268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824A2E5D-4595-4E4A-B0C3-8B75F10C9C24}"/>
                </a:ext>
              </a:extLst>
            </p:cNvPr>
            <p:cNvSpPr/>
            <p:nvPr/>
          </p:nvSpPr>
          <p:spPr>
            <a:xfrm>
              <a:off x="1970518" y="1236529"/>
              <a:ext cx="179276" cy="149803"/>
            </a:xfrm>
            <a:custGeom>
              <a:avLst/>
              <a:gdLst>
                <a:gd name="connsiteX0" fmla="*/ 164528 w 179276"/>
                <a:gd name="connsiteY0" fmla="*/ 145227 h 149803"/>
                <a:gd name="connsiteX1" fmla="*/ 174115 w 179276"/>
                <a:gd name="connsiteY1" fmla="*/ 137072 h 149803"/>
                <a:gd name="connsiteX2" fmla="*/ 174318 w 179276"/>
                <a:gd name="connsiteY2" fmla="*/ 137091 h 149803"/>
                <a:gd name="connsiteX3" fmla="*/ 179277 w 179276"/>
                <a:gd name="connsiteY3" fmla="*/ 139761 h 149803"/>
                <a:gd name="connsiteX4" fmla="*/ 178641 w 179276"/>
                <a:gd name="connsiteY4" fmla="*/ 138998 h 149803"/>
                <a:gd name="connsiteX5" fmla="*/ 6739 w 179276"/>
                <a:gd name="connsiteY5" fmla="*/ 51 h 149803"/>
                <a:gd name="connsiteX6" fmla="*/ 5722 w 179276"/>
                <a:gd name="connsiteY6" fmla="*/ 51 h 149803"/>
                <a:gd name="connsiteX7" fmla="*/ 9536 w 179276"/>
                <a:gd name="connsiteY7" fmla="*/ 4374 h 149803"/>
                <a:gd name="connsiteX8" fmla="*/ 4705 w 179276"/>
                <a:gd name="connsiteY8" fmla="*/ 16450 h 149803"/>
                <a:gd name="connsiteX9" fmla="*/ 0 w 179276"/>
                <a:gd name="connsiteY9" fmla="*/ 18484 h 149803"/>
                <a:gd name="connsiteX10" fmla="*/ 162366 w 179276"/>
                <a:gd name="connsiteY10" fmla="*/ 149803 h 149803"/>
                <a:gd name="connsiteX11" fmla="*/ 164146 w 179276"/>
                <a:gd name="connsiteY11" fmla="*/ 149041 h 149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276" h="149803">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w="1268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57E81DAD-C4D8-441F-9AE3-F3F45A4B381E}"/>
                </a:ext>
              </a:extLst>
            </p:cNvPr>
            <p:cNvSpPr/>
            <p:nvPr/>
          </p:nvSpPr>
          <p:spPr>
            <a:xfrm>
              <a:off x="1792767" y="1384934"/>
              <a:ext cx="341515" cy="151150"/>
            </a:xfrm>
            <a:custGeom>
              <a:avLst/>
              <a:gdLst>
                <a:gd name="connsiteX0" fmla="*/ 890 w 341515"/>
                <a:gd name="connsiteY0" fmla="*/ 150133 h 151150"/>
                <a:gd name="connsiteX1" fmla="*/ 890 w 341515"/>
                <a:gd name="connsiteY1" fmla="*/ 150133 h 151150"/>
                <a:gd name="connsiteX2" fmla="*/ 890 w 341515"/>
                <a:gd name="connsiteY2" fmla="*/ 151150 h 151150"/>
                <a:gd name="connsiteX3" fmla="*/ 341516 w 341515"/>
                <a:gd name="connsiteY3" fmla="*/ 3687 h 151150"/>
                <a:gd name="connsiteX4" fmla="*/ 341516 w 341515"/>
                <a:gd name="connsiteY4" fmla="*/ 0 h 151150"/>
                <a:gd name="connsiteX5" fmla="*/ 339736 w 341515"/>
                <a:gd name="connsiteY5" fmla="*/ 763 h 151150"/>
                <a:gd name="connsiteX6" fmla="*/ 0 w 341515"/>
                <a:gd name="connsiteY6" fmla="*/ 148226 h 151150"/>
                <a:gd name="connsiteX7" fmla="*/ 763 w 341515"/>
                <a:gd name="connsiteY7" fmla="*/ 148862 h 151150"/>
                <a:gd name="connsiteX8" fmla="*/ 763 w 341515"/>
                <a:gd name="connsiteY8" fmla="*/ 148862 h 151150"/>
                <a:gd name="connsiteX9" fmla="*/ 890 w 341515"/>
                <a:gd name="connsiteY9" fmla="*/ 150133 h 1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515" h="15115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w="1268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D929B4F4-8CAF-4409-BC24-C02DE2CBACF6}"/>
                </a:ext>
              </a:extLst>
            </p:cNvPr>
            <p:cNvSpPr/>
            <p:nvPr/>
          </p:nvSpPr>
          <p:spPr>
            <a:xfrm>
              <a:off x="1630274" y="1399045"/>
              <a:ext cx="162874" cy="136276"/>
            </a:xfrm>
            <a:custGeom>
              <a:avLst/>
              <a:gdLst>
                <a:gd name="connsiteX0" fmla="*/ 160332 w 162874"/>
                <a:gd name="connsiteY0" fmla="*/ 135895 h 136276"/>
                <a:gd name="connsiteX1" fmla="*/ 161985 w 162874"/>
                <a:gd name="connsiteY1" fmla="*/ 134370 h 136276"/>
                <a:gd name="connsiteX2" fmla="*/ 162875 w 162874"/>
                <a:gd name="connsiteY2" fmla="*/ 134370 h 136276"/>
                <a:gd name="connsiteX3" fmla="*/ 162875 w 162874"/>
                <a:gd name="connsiteY3" fmla="*/ 134370 h 136276"/>
                <a:gd name="connsiteX4" fmla="*/ 162112 w 162874"/>
                <a:gd name="connsiteY4" fmla="*/ 133734 h 136276"/>
                <a:gd name="connsiteX5" fmla="*/ 1272 w 162874"/>
                <a:gd name="connsiteY5" fmla="*/ 0 h 136276"/>
                <a:gd name="connsiteX6" fmla="*/ 0 w 162874"/>
                <a:gd name="connsiteY6" fmla="*/ 0 h 136276"/>
                <a:gd name="connsiteX7" fmla="*/ 0 w 162874"/>
                <a:gd name="connsiteY7" fmla="*/ 2415 h 136276"/>
                <a:gd name="connsiteX8" fmla="*/ 160332 w 162874"/>
                <a:gd name="connsiteY8" fmla="*/ 136277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74" h="136276">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w="1268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13A96C2C-D554-4AA4-92BF-DE8C644C29FF}"/>
                </a:ext>
              </a:extLst>
            </p:cNvPr>
            <p:cNvSpPr/>
            <p:nvPr/>
          </p:nvSpPr>
          <p:spPr>
            <a:xfrm>
              <a:off x="1575473" y="1391163"/>
              <a:ext cx="54673" cy="464637"/>
            </a:xfrm>
            <a:custGeom>
              <a:avLst/>
              <a:gdLst>
                <a:gd name="connsiteX0" fmla="*/ 17673 w 54673"/>
                <a:gd name="connsiteY0" fmla="*/ 456502 h 464637"/>
                <a:gd name="connsiteX1" fmla="*/ 54673 w 54673"/>
                <a:gd name="connsiteY1" fmla="*/ 10806 h 464637"/>
                <a:gd name="connsiteX2" fmla="*/ 54673 w 54673"/>
                <a:gd name="connsiteY2" fmla="*/ 8390 h 464637"/>
                <a:gd name="connsiteX3" fmla="*/ 49714 w 54673"/>
                <a:gd name="connsiteY3" fmla="*/ 10551 h 464637"/>
                <a:gd name="connsiteX4" fmla="*/ 38258 w 54673"/>
                <a:gd name="connsiteY4" fmla="*/ 5774 h 464637"/>
                <a:gd name="connsiteX5" fmla="*/ 38144 w 54673"/>
                <a:gd name="connsiteY5" fmla="*/ 5466 h 464637"/>
                <a:gd name="connsiteX6" fmla="*/ 38144 w 54673"/>
                <a:gd name="connsiteY6" fmla="*/ 0 h 464637"/>
                <a:gd name="connsiteX7" fmla="*/ 38144 w 54673"/>
                <a:gd name="connsiteY7" fmla="*/ 1144 h 464637"/>
                <a:gd name="connsiteX8" fmla="*/ 0 w 54673"/>
                <a:gd name="connsiteY8" fmla="*/ 464638 h 464637"/>
                <a:gd name="connsiteX9" fmla="*/ 4959 w 54673"/>
                <a:gd name="connsiteY9" fmla="*/ 462477 h 464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73" h="464637">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w="1268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075B686E-6D6E-4910-A87E-3F56D53364BD}"/>
                </a:ext>
              </a:extLst>
            </p:cNvPr>
            <p:cNvSpPr/>
            <p:nvPr/>
          </p:nvSpPr>
          <p:spPr>
            <a:xfrm>
              <a:off x="1761743" y="1535195"/>
              <a:ext cx="31913" cy="315394"/>
            </a:xfrm>
            <a:custGeom>
              <a:avLst/>
              <a:gdLst>
                <a:gd name="connsiteX0" fmla="*/ 31914 w 31913"/>
                <a:gd name="connsiteY0" fmla="*/ 1017 h 315394"/>
                <a:gd name="connsiteX1" fmla="*/ 31914 w 31913"/>
                <a:gd name="connsiteY1" fmla="*/ 0 h 315394"/>
                <a:gd name="connsiteX2" fmla="*/ 31914 w 31913"/>
                <a:gd name="connsiteY2" fmla="*/ 0 h 315394"/>
                <a:gd name="connsiteX3" fmla="*/ 31914 w 31913"/>
                <a:gd name="connsiteY3" fmla="*/ 0 h 315394"/>
                <a:gd name="connsiteX4" fmla="*/ 31024 w 31913"/>
                <a:gd name="connsiteY4" fmla="*/ 0 h 315394"/>
                <a:gd name="connsiteX5" fmla="*/ 29371 w 31913"/>
                <a:gd name="connsiteY5" fmla="*/ 1526 h 315394"/>
                <a:gd name="connsiteX6" fmla="*/ 29371 w 31913"/>
                <a:gd name="connsiteY6" fmla="*/ 2415 h 315394"/>
                <a:gd name="connsiteX7" fmla="*/ 0 w 31913"/>
                <a:gd name="connsiteY7" fmla="*/ 312852 h 315394"/>
                <a:gd name="connsiteX8" fmla="*/ 2797 w 31913"/>
                <a:gd name="connsiteY8" fmla="*/ 315394 h 31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13" h="315394">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w="1268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E16667BC-C42C-475C-9F7B-07AF42F51598}"/>
                </a:ext>
              </a:extLst>
            </p:cNvPr>
            <p:cNvSpPr/>
            <p:nvPr/>
          </p:nvSpPr>
          <p:spPr>
            <a:xfrm>
              <a:off x="2585018" y="1918092"/>
              <a:ext cx="126510" cy="60765"/>
            </a:xfrm>
            <a:custGeom>
              <a:avLst/>
              <a:gdLst>
                <a:gd name="connsiteX0" fmla="*/ 636 w 126510"/>
                <a:gd name="connsiteY0" fmla="*/ 60765 h 60765"/>
                <a:gd name="connsiteX1" fmla="*/ 126511 w 126510"/>
                <a:gd name="connsiteY1" fmla="*/ 3178 h 60765"/>
                <a:gd name="connsiteX2" fmla="*/ 126511 w 126510"/>
                <a:gd name="connsiteY2" fmla="*/ 890 h 60765"/>
                <a:gd name="connsiteX3" fmla="*/ 125367 w 126510"/>
                <a:gd name="connsiteY3" fmla="*/ 0 h 60765"/>
                <a:gd name="connsiteX4" fmla="*/ 0 w 126510"/>
                <a:gd name="connsiteY4" fmla="*/ 57333 h 60765"/>
                <a:gd name="connsiteX5" fmla="*/ 636 w 126510"/>
                <a:gd name="connsiteY5" fmla="*/ 60765 h 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10" h="60765">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w="1268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C3591B8E-12A4-4DB0-BD07-027EF7515982}"/>
                </a:ext>
              </a:extLst>
            </p:cNvPr>
            <p:cNvSpPr/>
            <p:nvPr/>
          </p:nvSpPr>
          <p:spPr>
            <a:xfrm>
              <a:off x="2097029" y="1841436"/>
              <a:ext cx="50858" cy="42586"/>
            </a:xfrm>
            <a:custGeom>
              <a:avLst/>
              <a:gdLst>
                <a:gd name="connsiteX0" fmla="*/ 254 w 50858"/>
                <a:gd name="connsiteY0" fmla="*/ 509 h 42586"/>
                <a:gd name="connsiteX1" fmla="*/ 0 w 50858"/>
                <a:gd name="connsiteY1" fmla="*/ 2924 h 42586"/>
                <a:gd name="connsiteX2" fmla="*/ 47553 w 50858"/>
                <a:gd name="connsiteY2" fmla="*/ 42587 h 42586"/>
                <a:gd name="connsiteX3" fmla="*/ 50859 w 50858"/>
                <a:gd name="connsiteY3" fmla="*/ 41188 h 42586"/>
                <a:gd name="connsiteX4" fmla="*/ 1653 w 50858"/>
                <a:gd name="connsiteY4" fmla="*/ 0 h 42586"/>
                <a:gd name="connsiteX5" fmla="*/ 890 w 50858"/>
                <a:gd name="connsiteY5" fmla="*/ 254 h 42586"/>
                <a:gd name="connsiteX6" fmla="*/ 254 w 50858"/>
                <a:gd name="connsiteY6" fmla="*/ 509 h 4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58" h="42586">
                  <a:moveTo>
                    <a:pt x="254" y="509"/>
                  </a:moveTo>
                  <a:lnTo>
                    <a:pt x="0" y="2924"/>
                  </a:lnTo>
                  <a:lnTo>
                    <a:pt x="47553" y="42587"/>
                  </a:lnTo>
                  <a:lnTo>
                    <a:pt x="50859" y="41188"/>
                  </a:lnTo>
                  <a:lnTo>
                    <a:pt x="1653" y="0"/>
                  </a:lnTo>
                  <a:lnTo>
                    <a:pt x="890" y="254"/>
                  </a:lnTo>
                  <a:lnTo>
                    <a:pt x="254" y="509"/>
                  </a:lnTo>
                  <a:close/>
                </a:path>
              </a:pathLst>
            </a:custGeom>
            <a:solidFill>
              <a:srgbClr val="000000"/>
            </a:solidFill>
            <a:ln w="1268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4E94E1B7-7DF4-4213-9580-376B0761F782}"/>
                </a:ext>
              </a:extLst>
            </p:cNvPr>
            <p:cNvSpPr/>
            <p:nvPr/>
          </p:nvSpPr>
          <p:spPr>
            <a:xfrm>
              <a:off x="2432696" y="1674777"/>
              <a:ext cx="294853" cy="244713"/>
            </a:xfrm>
            <a:custGeom>
              <a:avLst/>
              <a:gdLst>
                <a:gd name="connsiteX0" fmla="*/ 9409 w 294853"/>
                <a:gd name="connsiteY0" fmla="*/ 3178 h 244713"/>
                <a:gd name="connsiteX1" fmla="*/ 5035 w 294853"/>
                <a:gd name="connsiteY1" fmla="*/ 15741 h 244713"/>
                <a:gd name="connsiteX2" fmla="*/ 4704 w 294853"/>
                <a:gd name="connsiteY2" fmla="*/ 15890 h 244713"/>
                <a:gd name="connsiteX3" fmla="*/ 0 w 294853"/>
                <a:gd name="connsiteY3" fmla="*/ 18052 h 244713"/>
                <a:gd name="connsiteX4" fmla="*/ 278070 w 294853"/>
                <a:gd name="connsiteY4" fmla="*/ 243824 h 244713"/>
                <a:gd name="connsiteX5" fmla="*/ 279214 w 294853"/>
                <a:gd name="connsiteY5" fmla="*/ 244714 h 244713"/>
                <a:gd name="connsiteX6" fmla="*/ 279977 w 294853"/>
                <a:gd name="connsiteY6" fmla="*/ 239374 h 244713"/>
                <a:gd name="connsiteX7" fmla="*/ 289767 w 294853"/>
                <a:gd name="connsiteY7" fmla="*/ 231467 h 244713"/>
                <a:gd name="connsiteX8" fmla="*/ 290021 w 294853"/>
                <a:gd name="connsiteY8" fmla="*/ 231493 h 244713"/>
                <a:gd name="connsiteX9" fmla="*/ 294853 w 294853"/>
                <a:gd name="connsiteY9" fmla="*/ 234289 h 244713"/>
                <a:gd name="connsiteX10" fmla="*/ 294090 w 294853"/>
                <a:gd name="connsiteY10" fmla="*/ 233400 h 244713"/>
                <a:gd name="connsiteX11" fmla="*/ 6739 w 294853"/>
                <a:gd name="connsiteY11" fmla="*/ 0 h 244713"/>
                <a:gd name="connsiteX12" fmla="*/ 5722 w 294853"/>
                <a:gd name="connsiteY12" fmla="*/ 0 h 244713"/>
                <a:gd name="connsiteX13" fmla="*/ 9409 w 294853"/>
                <a:gd name="connsiteY13" fmla="*/ 3178 h 24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4853" h="244713">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w="1268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A5561C8E-919A-4D57-A2C2-3D07607894F7}"/>
                </a:ext>
              </a:extLst>
            </p:cNvPr>
            <p:cNvSpPr/>
            <p:nvPr/>
          </p:nvSpPr>
          <p:spPr>
            <a:xfrm>
              <a:off x="2071981" y="1833427"/>
              <a:ext cx="25683" cy="83520"/>
            </a:xfrm>
            <a:custGeom>
              <a:avLst/>
              <a:gdLst>
                <a:gd name="connsiteX0" fmla="*/ 9027 w 25683"/>
                <a:gd name="connsiteY0" fmla="*/ 5721 h 83520"/>
                <a:gd name="connsiteX1" fmla="*/ 9027 w 25683"/>
                <a:gd name="connsiteY1" fmla="*/ 0 h 83520"/>
                <a:gd name="connsiteX2" fmla="*/ 9027 w 25683"/>
                <a:gd name="connsiteY2" fmla="*/ 1017 h 83520"/>
                <a:gd name="connsiteX3" fmla="*/ 0 w 25683"/>
                <a:gd name="connsiteY3" fmla="*/ 83520 h 83520"/>
                <a:gd name="connsiteX4" fmla="*/ 4704 w 25683"/>
                <a:gd name="connsiteY4" fmla="*/ 81359 h 83520"/>
                <a:gd name="connsiteX5" fmla="*/ 18690 w 25683"/>
                <a:gd name="connsiteY5" fmla="*/ 75130 h 83520"/>
                <a:gd name="connsiteX6" fmla="*/ 25683 w 25683"/>
                <a:gd name="connsiteY6" fmla="*/ 11568 h 83520"/>
                <a:gd name="connsiteX7" fmla="*/ 25683 w 25683"/>
                <a:gd name="connsiteY7" fmla="*/ 9153 h 83520"/>
                <a:gd name="connsiteX8" fmla="*/ 20979 w 25683"/>
                <a:gd name="connsiteY8" fmla="*/ 11314 h 83520"/>
                <a:gd name="connsiteX9" fmla="*/ 9510 w 25683"/>
                <a:gd name="connsiteY9" fmla="*/ 7064 h 83520"/>
                <a:gd name="connsiteX10" fmla="*/ 9027 w 25683"/>
                <a:gd name="connsiteY10" fmla="*/ 5721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83" h="8352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w="1268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A7913624-A548-46B0-9657-83D768C60DE0}"/>
                </a:ext>
              </a:extLst>
            </p:cNvPr>
            <p:cNvSpPr/>
            <p:nvPr/>
          </p:nvSpPr>
          <p:spPr>
            <a:xfrm>
              <a:off x="3483054" y="3436841"/>
              <a:ext cx="130198" cy="70553"/>
            </a:xfrm>
            <a:custGeom>
              <a:avLst/>
              <a:gdLst>
                <a:gd name="connsiteX0" fmla="*/ 130198 w 130198"/>
                <a:gd name="connsiteY0" fmla="*/ 2542 h 70553"/>
                <a:gd name="connsiteX1" fmla="*/ 130198 w 130198"/>
                <a:gd name="connsiteY1" fmla="*/ 1780 h 70553"/>
                <a:gd name="connsiteX2" fmla="*/ 129562 w 130198"/>
                <a:gd name="connsiteY2" fmla="*/ 0 h 70553"/>
                <a:gd name="connsiteX3" fmla="*/ 129562 w 130198"/>
                <a:gd name="connsiteY3" fmla="*/ 0 h 70553"/>
                <a:gd name="connsiteX4" fmla="*/ 763 w 130198"/>
                <a:gd name="connsiteY4" fmla="*/ 66486 h 70553"/>
                <a:gd name="connsiteX5" fmla="*/ 0 w 130198"/>
                <a:gd name="connsiteY5" fmla="*/ 70554 h 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98" h="70553">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w="1268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44CB3D95-905E-4320-9425-8514D863988C}"/>
                </a:ext>
              </a:extLst>
            </p:cNvPr>
            <p:cNvSpPr/>
            <p:nvPr/>
          </p:nvSpPr>
          <p:spPr>
            <a:xfrm>
              <a:off x="3658644" y="3271834"/>
              <a:ext cx="104260" cy="94453"/>
            </a:xfrm>
            <a:custGeom>
              <a:avLst/>
              <a:gdLst>
                <a:gd name="connsiteX0" fmla="*/ 0 w 104260"/>
                <a:gd name="connsiteY0" fmla="*/ 20086 h 94453"/>
                <a:gd name="connsiteX1" fmla="*/ 88113 w 104260"/>
                <a:gd name="connsiteY1" fmla="*/ 94453 h 94453"/>
                <a:gd name="connsiteX2" fmla="*/ 88113 w 104260"/>
                <a:gd name="connsiteY2" fmla="*/ 94453 h 94453"/>
                <a:gd name="connsiteX3" fmla="*/ 89257 w 104260"/>
                <a:gd name="connsiteY3" fmla="*/ 89114 h 94453"/>
                <a:gd name="connsiteX4" fmla="*/ 99709 w 104260"/>
                <a:gd name="connsiteY4" fmla="*/ 82097 h 94453"/>
                <a:gd name="connsiteX5" fmla="*/ 99810 w 104260"/>
                <a:gd name="connsiteY5" fmla="*/ 82122 h 94453"/>
                <a:gd name="connsiteX6" fmla="*/ 104260 w 104260"/>
                <a:gd name="connsiteY6" fmla="*/ 84919 h 94453"/>
                <a:gd name="connsiteX7" fmla="*/ 103370 w 104260"/>
                <a:gd name="connsiteY7" fmla="*/ 83902 h 94453"/>
                <a:gd name="connsiteX8" fmla="*/ 3942 w 104260"/>
                <a:gd name="connsiteY8" fmla="*/ 0 h 94453"/>
                <a:gd name="connsiteX9" fmla="*/ 2797 w 104260"/>
                <a:gd name="connsiteY9" fmla="*/ 559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260" h="94453">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w="1268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6BBED512-A51B-450E-A569-712A8511A669}"/>
                </a:ext>
              </a:extLst>
            </p:cNvPr>
            <p:cNvSpPr/>
            <p:nvPr/>
          </p:nvSpPr>
          <p:spPr>
            <a:xfrm>
              <a:off x="3717385" y="3353857"/>
              <a:ext cx="48156" cy="164089"/>
            </a:xfrm>
            <a:custGeom>
              <a:avLst/>
              <a:gdLst>
                <a:gd name="connsiteX0" fmla="*/ 30770 w 48156"/>
                <a:gd name="connsiteY0" fmla="*/ 6964 h 164089"/>
                <a:gd name="connsiteX1" fmla="*/ 29625 w 48156"/>
                <a:gd name="connsiteY1" fmla="*/ 12303 h 164089"/>
                <a:gd name="connsiteX2" fmla="*/ 38780 w 48156"/>
                <a:gd name="connsiteY2" fmla="*/ 7473 h 164089"/>
                <a:gd name="connsiteX3" fmla="*/ 40802 w 48156"/>
                <a:gd name="connsiteY3" fmla="*/ 8210 h 164089"/>
                <a:gd name="connsiteX4" fmla="*/ 40814 w 48156"/>
                <a:gd name="connsiteY4" fmla="*/ 8235 h 164089"/>
                <a:gd name="connsiteX5" fmla="*/ 40153 w 48156"/>
                <a:gd name="connsiteY5" fmla="*/ 10473 h 164089"/>
                <a:gd name="connsiteX6" fmla="*/ 40051 w 48156"/>
                <a:gd name="connsiteY6" fmla="*/ 10523 h 164089"/>
                <a:gd name="connsiteX7" fmla="*/ 28735 w 48156"/>
                <a:gd name="connsiteY7" fmla="*/ 16371 h 164089"/>
                <a:gd name="connsiteX8" fmla="*/ 0 w 48156"/>
                <a:gd name="connsiteY8" fmla="*/ 150995 h 164089"/>
                <a:gd name="connsiteX9" fmla="*/ 11062 w 48156"/>
                <a:gd name="connsiteY9" fmla="*/ 160530 h 164089"/>
                <a:gd name="connsiteX10" fmla="*/ 15258 w 48156"/>
                <a:gd name="connsiteY10" fmla="*/ 164089 h 164089"/>
                <a:gd name="connsiteX11" fmla="*/ 48061 w 48156"/>
                <a:gd name="connsiteY11" fmla="*/ 11540 h 164089"/>
                <a:gd name="connsiteX12" fmla="*/ 48061 w 48156"/>
                <a:gd name="connsiteY12" fmla="*/ 10142 h 164089"/>
                <a:gd name="connsiteX13" fmla="*/ 48061 w 48156"/>
                <a:gd name="connsiteY13" fmla="*/ 8235 h 164089"/>
                <a:gd name="connsiteX14" fmla="*/ 48061 w 48156"/>
                <a:gd name="connsiteY14" fmla="*/ 6583 h 164089"/>
                <a:gd name="connsiteX15" fmla="*/ 48061 w 48156"/>
                <a:gd name="connsiteY15" fmla="*/ 4803 h 164089"/>
                <a:gd name="connsiteX16" fmla="*/ 46790 w 48156"/>
                <a:gd name="connsiteY16" fmla="*/ 3277 h 164089"/>
                <a:gd name="connsiteX17" fmla="*/ 42340 w 48156"/>
                <a:gd name="connsiteY17" fmla="*/ 481 h 164089"/>
                <a:gd name="connsiteX18" fmla="*/ 31037 w 48156"/>
                <a:gd name="connsiteY18" fmla="*/ 6023 h 164089"/>
                <a:gd name="connsiteX19" fmla="*/ 30770 w 48156"/>
                <a:gd name="connsiteY19" fmla="*/ 6964 h 16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156" h="164089">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tx2"/>
            </a:solidFill>
            <a:ln w="1268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ECF82ABF-C648-4A48-BADC-3DA6DCDD80B7}"/>
                </a:ext>
              </a:extLst>
            </p:cNvPr>
            <p:cNvSpPr/>
            <p:nvPr/>
          </p:nvSpPr>
          <p:spPr>
            <a:xfrm>
              <a:off x="3110769" y="2528032"/>
              <a:ext cx="200510" cy="167930"/>
            </a:xfrm>
            <a:custGeom>
              <a:avLst/>
              <a:gdLst>
                <a:gd name="connsiteX0" fmla="*/ 199620 w 200510"/>
                <a:gd name="connsiteY0" fmla="*/ 165261 h 167930"/>
                <a:gd name="connsiteX1" fmla="*/ 199620 w 200510"/>
                <a:gd name="connsiteY1" fmla="*/ 165261 h 167930"/>
                <a:gd name="connsiteX2" fmla="*/ 199620 w 200510"/>
                <a:gd name="connsiteY2" fmla="*/ 165261 h 167930"/>
                <a:gd name="connsiteX3" fmla="*/ 199620 w 200510"/>
                <a:gd name="connsiteY3" fmla="*/ 165261 h 167930"/>
                <a:gd name="connsiteX4" fmla="*/ 199620 w 200510"/>
                <a:gd name="connsiteY4" fmla="*/ 165261 h 167930"/>
                <a:gd name="connsiteX5" fmla="*/ 200510 w 200510"/>
                <a:gd name="connsiteY5" fmla="*/ 165261 h 167930"/>
                <a:gd name="connsiteX6" fmla="*/ 1399 w 200510"/>
                <a:gd name="connsiteY6" fmla="*/ 0 h 167930"/>
                <a:gd name="connsiteX7" fmla="*/ 0 w 200510"/>
                <a:gd name="connsiteY7" fmla="*/ 763 h 167930"/>
                <a:gd name="connsiteX8" fmla="*/ 0 w 200510"/>
                <a:gd name="connsiteY8" fmla="*/ 2670 h 167930"/>
                <a:gd name="connsiteX9" fmla="*/ 198857 w 200510"/>
                <a:gd name="connsiteY9" fmla="*/ 167931 h 16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510" h="16793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w="1268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F5F108BD-5FC2-43D8-BA4F-8929F6C69540}"/>
                </a:ext>
              </a:extLst>
            </p:cNvPr>
            <p:cNvSpPr/>
            <p:nvPr/>
          </p:nvSpPr>
          <p:spPr>
            <a:xfrm>
              <a:off x="3311279" y="2546847"/>
              <a:ext cx="297268" cy="147845"/>
            </a:xfrm>
            <a:custGeom>
              <a:avLst/>
              <a:gdLst>
                <a:gd name="connsiteX0" fmla="*/ 0 w 297268"/>
                <a:gd name="connsiteY0" fmla="*/ 145175 h 147845"/>
                <a:gd name="connsiteX1" fmla="*/ 0 w 297268"/>
                <a:gd name="connsiteY1" fmla="*/ 145175 h 147845"/>
                <a:gd name="connsiteX2" fmla="*/ 1017 w 297268"/>
                <a:gd name="connsiteY2" fmla="*/ 145175 h 147845"/>
                <a:gd name="connsiteX3" fmla="*/ 2289 w 297268"/>
                <a:gd name="connsiteY3" fmla="*/ 147082 h 147845"/>
                <a:gd name="connsiteX4" fmla="*/ 2289 w 297268"/>
                <a:gd name="connsiteY4" fmla="*/ 147845 h 147845"/>
                <a:gd name="connsiteX5" fmla="*/ 296633 w 297268"/>
                <a:gd name="connsiteY5" fmla="*/ 3178 h 147845"/>
                <a:gd name="connsiteX6" fmla="*/ 297269 w 297268"/>
                <a:gd name="connsiteY6" fmla="*/ 0 h 147845"/>
                <a:gd name="connsiteX7" fmla="*/ 296633 w 297268"/>
                <a:gd name="connsiteY7" fmla="*/ 0 h 147845"/>
                <a:gd name="connsiteX8" fmla="*/ 890 w 297268"/>
                <a:gd name="connsiteY8" fmla="*/ 144794 h 14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268" h="147845">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w="1268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BA8B1211-8841-4BBC-AC54-FAF9592C3A40}"/>
                </a:ext>
              </a:extLst>
            </p:cNvPr>
            <p:cNvSpPr/>
            <p:nvPr/>
          </p:nvSpPr>
          <p:spPr>
            <a:xfrm>
              <a:off x="3407402" y="2366839"/>
              <a:ext cx="216912" cy="180261"/>
            </a:xfrm>
            <a:custGeom>
              <a:avLst/>
              <a:gdLst>
                <a:gd name="connsiteX0" fmla="*/ 9155 w 216912"/>
                <a:gd name="connsiteY0" fmla="*/ 3687 h 180261"/>
                <a:gd name="connsiteX1" fmla="*/ 4832 w 216912"/>
                <a:gd name="connsiteY1" fmla="*/ 16399 h 180261"/>
                <a:gd name="connsiteX2" fmla="*/ 0 w 216912"/>
                <a:gd name="connsiteY2" fmla="*/ 18687 h 180261"/>
                <a:gd name="connsiteX3" fmla="*/ 200256 w 216912"/>
                <a:gd name="connsiteY3" fmla="*/ 180262 h 180261"/>
                <a:gd name="connsiteX4" fmla="*/ 200892 w 216912"/>
                <a:gd name="connsiteY4" fmla="*/ 180262 h 180261"/>
                <a:gd name="connsiteX5" fmla="*/ 202036 w 216912"/>
                <a:gd name="connsiteY5" fmla="*/ 174668 h 180261"/>
                <a:gd name="connsiteX6" fmla="*/ 211521 w 216912"/>
                <a:gd name="connsiteY6" fmla="*/ 167231 h 180261"/>
                <a:gd name="connsiteX7" fmla="*/ 216912 w 216912"/>
                <a:gd name="connsiteY7" fmla="*/ 170092 h 180261"/>
                <a:gd name="connsiteX8" fmla="*/ 216022 w 216912"/>
                <a:gd name="connsiteY8" fmla="*/ 169075 h 180261"/>
                <a:gd name="connsiteX9" fmla="*/ 6485 w 216912"/>
                <a:gd name="connsiteY9" fmla="*/ 0 h 180261"/>
                <a:gd name="connsiteX10" fmla="*/ 5340 w 216912"/>
                <a:gd name="connsiteY10" fmla="*/ 0 h 180261"/>
                <a:gd name="connsiteX11" fmla="*/ 9155 w 216912"/>
                <a:gd name="connsiteY11" fmla="*/ 3687 h 1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912" h="180261">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w="1268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7B840FAD-69F2-436B-8F08-C149622660D8}"/>
                </a:ext>
              </a:extLst>
            </p:cNvPr>
            <p:cNvSpPr/>
            <p:nvPr/>
          </p:nvSpPr>
          <p:spPr>
            <a:xfrm>
              <a:off x="3099453" y="2364719"/>
              <a:ext cx="318195" cy="163185"/>
            </a:xfrm>
            <a:custGeom>
              <a:avLst/>
              <a:gdLst>
                <a:gd name="connsiteX0" fmla="*/ 12969 w 318195"/>
                <a:gd name="connsiteY0" fmla="*/ 158355 h 163185"/>
                <a:gd name="connsiteX1" fmla="*/ 12206 w 318195"/>
                <a:gd name="connsiteY1" fmla="*/ 163186 h 163185"/>
                <a:gd name="connsiteX2" fmla="*/ 13605 w 318195"/>
                <a:gd name="connsiteY2" fmla="*/ 162423 h 163185"/>
                <a:gd name="connsiteX3" fmla="*/ 308076 w 318195"/>
                <a:gd name="connsiteY3" fmla="*/ 20044 h 163185"/>
                <a:gd name="connsiteX4" fmla="*/ 312908 w 318195"/>
                <a:gd name="connsiteY4" fmla="*/ 17756 h 163185"/>
                <a:gd name="connsiteX5" fmla="*/ 317231 w 318195"/>
                <a:gd name="connsiteY5" fmla="*/ 5044 h 163185"/>
                <a:gd name="connsiteX6" fmla="*/ 313417 w 318195"/>
                <a:gd name="connsiteY6" fmla="*/ 976 h 163185"/>
                <a:gd name="connsiteX7" fmla="*/ 311764 w 318195"/>
                <a:gd name="connsiteY7" fmla="*/ 86 h 163185"/>
                <a:gd name="connsiteX8" fmla="*/ 310111 w 318195"/>
                <a:gd name="connsiteY8" fmla="*/ 86 h 163185"/>
                <a:gd name="connsiteX9" fmla="*/ 308076 w 318195"/>
                <a:gd name="connsiteY9" fmla="*/ 86 h 163185"/>
                <a:gd name="connsiteX10" fmla="*/ 306169 w 318195"/>
                <a:gd name="connsiteY10" fmla="*/ 86 h 163185"/>
                <a:gd name="connsiteX11" fmla="*/ 305152 w 318195"/>
                <a:gd name="connsiteY11" fmla="*/ 86 h 163185"/>
                <a:gd name="connsiteX12" fmla="*/ 0 w 318195"/>
                <a:gd name="connsiteY12" fmla="*/ 147168 h 163185"/>
                <a:gd name="connsiteX13" fmla="*/ 0 w 318195"/>
                <a:gd name="connsiteY13" fmla="*/ 147168 h 163185"/>
                <a:gd name="connsiteX14" fmla="*/ 5849 w 318195"/>
                <a:gd name="connsiteY14" fmla="*/ 146024 h 163185"/>
                <a:gd name="connsiteX15" fmla="*/ 13401 w 318195"/>
                <a:gd name="connsiteY15" fmla="*/ 156766 h 163185"/>
                <a:gd name="connsiteX16" fmla="*/ 12969 w 318195"/>
                <a:gd name="connsiteY16" fmla="*/ 158355 h 1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195" h="163185">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w="1268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F0817ACE-45A6-4EB6-A054-FD8DC6D3490E}"/>
                </a:ext>
              </a:extLst>
            </p:cNvPr>
            <p:cNvSpPr/>
            <p:nvPr/>
          </p:nvSpPr>
          <p:spPr>
            <a:xfrm>
              <a:off x="3270084" y="2691927"/>
              <a:ext cx="44247" cy="229935"/>
            </a:xfrm>
            <a:custGeom>
              <a:avLst/>
              <a:gdLst>
                <a:gd name="connsiteX0" fmla="*/ 43357 w 44247"/>
                <a:gd name="connsiteY0" fmla="*/ 2002 h 229935"/>
                <a:gd name="connsiteX1" fmla="*/ 42086 w 44247"/>
                <a:gd name="connsiteY1" fmla="*/ 95 h 229935"/>
                <a:gd name="connsiteX2" fmla="*/ 41069 w 44247"/>
                <a:gd name="connsiteY2" fmla="*/ 95 h 229935"/>
                <a:gd name="connsiteX3" fmla="*/ 41069 w 44247"/>
                <a:gd name="connsiteY3" fmla="*/ 95 h 229935"/>
                <a:gd name="connsiteX4" fmla="*/ 41069 w 44247"/>
                <a:gd name="connsiteY4" fmla="*/ 95 h 229935"/>
                <a:gd name="connsiteX5" fmla="*/ 41069 w 44247"/>
                <a:gd name="connsiteY5" fmla="*/ 95 h 229935"/>
                <a:gd name="connsiteX6" fmla="*/ 41069 w 44247"/>
                <a:gd name="connsiteY6" fmla="*/ 1112 h 229935"/>
                <a:gd name="connsiteX7" fmla="*/ 0 w 44247"/>
                <a:gd name="connsiteY7" fmla="*/ 227647 h 229935"/>
                <a:gd name="connsiteX8" fmla="*/ 2797 w 44247"/>
                <a:gd name="connsiteY8" fmla="*/ 229935 h 229935"/>
                <a:gd name="connsiteX9" fmla="*/ 44247 w 44247"/>
                <a:gd name="connsiteY9" fmla="*/ 1112 h 22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47" h="229935">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w="1268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E9C1C1A-3C2B-45B1-A835-3FF661CD083D}"/>
                </a:ext>
              </a:extLst>
            </p:cNvPr>
            <p:cNvSpPr/>
            <p:nvPr/>
          </p:nvSpPr>
          <p:spPr>
            <a:xfrm>
              <a:off x="3057367" y="2511889"/>
              <a:ext cx="54815" cy="243822"/>
            </a:xfrm>
            <a:custGeom>
              <a:avLst/>
              <a:gdLst>
                <a:gd name="connsiteX0" fmla="*/ 15766 w 54815"/>
                <a:gd name="connsiteY0" fmla="*/ 243822 h 243822"/>
                <a:gd name="connsiteX1" fmla="*/ 53910 w 54815"/>
                <a:gd name="connsiteY1" fmla="*/ 17541 h 243822"/>
                <a:gd name="connsiteX2" fmla="*/ 53910 w 54815"/>
                <a:gd name="connsiteY2" fmla="*/ 15635 h 243822"/>
                <a:gd name="connsiteX3" fmla="*/ 54673 w 54815"/>
                <a:gd name="connsiteY3" fmla="*/ 10804 h 243822"/>
                <a:gd name="connsiteX4" fmla="*/ 47553 w 54815"/>
                <a:gd name="connsiteY4" fmla="*/ 126 h 243822"/>
                <a:gd name="connsiteX5" fmla="*/ 41704 w 54815"/>
                <a:gd name="connsiteY5" fmla="*/ 1270 h 243822"/>
                <a:gd name="connsiteX6" fmla="*/ 40178 w 54815"/>
                <a:gd name="connsiteY6" fmla="*/ 2414 h 243822"/>
                <a:gd name="connsiteX7" fmla="*/ 39034 w 54815"/>
                <a:gd name="connsiteY7" fmla="*/ 3558 h 243822"/>
                <a:gd name="connsiteX8" fmla="*/ 38144 w 54815"/>
                <a:gd name="connsiteY8" fmla="*/ 5083 h 243822"/>
                <a:gd name="connsiteX9" fmla="*/ 37508 w 54815"/>
                <a:gd name="connsiteY9" fmla="*/ 6863 h 243822"/>
                <a:gd name="connsiteX10" fmla="*/ 37508 w 54815"/>
                <a:gd name="connsiteY10" fmla="*/ 7626 h 243822"/>
                <a:gd name="connsiteX11" fmla="*/ 0 w 54815"/>
                <a:gd name="connsiteY11" fmla="*/ 230601 h 243822"/>
                <a:gd name="connsiteX12" fmla="*/ 11570 w 54815"/>
                <a:gd name="connsiteY12" fmla="*/ 240390 h 24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15" h="243822">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w="1268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74737853-A33A-46B7-AD3F-4A36E94F41AD}"/>
                </a:ext>
              </a:extLst>
            </p:cNvPr>
            <p:cNvSpPr/>
            <p:nvPr/>
          </p:nvSpPr>
          <p:spPr>
            <a:xfrm>
              <a:off x="486590" y="2530193"/>
              <a:ext cx="205723" cy="95342"/>
            </a:xfrm>
            <a:custGeom>
              <a:avLst/>
              <a:gdLst>
                <a:gd name="connsiteX0" fmla="*/ 205723 w 205723"/>
                <a:gd name="connsiteY0" fmla="*/ 0 h 95342"/>
                <a:gd name="connsiteX1" fmla="*/ 127 w 205723"/>
                <a:gd name="connsiteY1" fmla="*/ 92292 h 95342"/>
                <a:gd name="connsiteX2" fmla="*/ 0 w 205723"/>
                <a:gd name="connsiteY2" fmla="*/ 94199 h 95342"/>
                <a:gd name="connsiteX3" fmla="*/ 1271 w 205723"/>
                <a:gd name="connsiteY3" fmla="*/ 95343 h 95342"/>
                <a:gd name="connsiteX4" fmla="*/ 205723 w 205723"/>
                <a:gd name="connsiteY4" fmla="*/ 3687 h 95342"/>
                <a:gd name="connsiteX5" fmla="*/ 205723 w 205723"/>
                <a:gd name="connsiteY5" fmla="*/ 0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723" h="95342">
                  <a:moveTo>
                    <a:pt x="205723" y="0"/>
                  </a:moveTo>
                  <a:lnTo>
                    <a:pt x="127" y="92292"/>
                  </a:lnTo>
                  <a:lnTo>
                    <a:pt x="0" y="94199"/>
                  </a:lnTo>
                  <a:lnTo>
                    <a:pt x="1271" y="95343"/>
                  </a:lnTo>
                  <a:lnTo>
                    <a:pt x="205723" y="3687"/>
                  </a:lnTo>
                  <a:lnTo>
                    <a:pt x="205723" y="0"/>
                  </a:lnTo>
                  <a:close/>
                </a:path>
              </a:pathLst>
            </a:custGeom>
            <a:solidFill>
              <a:srgbClr val="000000"/>
            </a:solidFill>
            <a:ln w="1268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580791C7-E5E2-4225-BE1F-7E35DF52019E}"/>
                </a:ext>
              </a:extLst>
            </p:cNvPr>
            <p:cNvSpPr/>
            <p:nvPr/>
          </p:nvSpPr>
          <p:spPr>
            <a:xfrm>
              <a:off x="233059" y="2287132"/>
              <a:ext cx="36618" cy="38009"/>
            </a:xfrm>
            <a:custGeom>
              <a:avLst/>
              <a:gdLst>
                <a:gd name="connsiteX0" fmla="*/ 36618 w 36618"/>
                <a:gd name="connsiteY0" fmla="*/ 35467 h 38009"/>
                <a:gd name="connsiteX1" fmla="*/ 0 w 36618"/>
                <a:gd name="connsiteY1" fmla="*/ 0 h 38009"/>
                <a:gd name="connsiteX2" fmla="*/ 0 w 36618"/>
                <a:gd name="connsiteY2" fmla="*/ 0 h 38009"/>
                <a:gd name="connsiteX3" fmla="*/ 0 w 36618"/>
                <a:gd name="connsiteY3" fmla="*/ 636 h 38009"/>
                <a:gd name="connsiteX4" fmla="*/ 0 w 36618"/>
                <a:gd name="connsiteY4" fmla="*/ 636 h 38009"/>
                <a:gd name="connsiteX5" fmla="*/ 0 w 36618"/>
                <a:gd name="connsiteY5" fmla="*/ 4322 h 38009"/>
                <a:gd name="connsiteX6" fmla="*/ 34711 w 36618"/>
                <a:gd name="connsiteY6" fmla="*/ 38010 h 38009"/>
                <a:gd name="connsiteX7" fmla="*/ 34711 w 36618"/>
                <a:gd name="connsiteY7" fmla="*/ 37247 h 38009"/>
                <a:gd name="connsiteX8" fmla="*/ 34711 w 36618"/>
                <a:gd name="connsiteY8" fmla="*/ 37247 h 38009"/>
                <a:gd name="connsiteX9" fmla="*/ 34711 w 36618"/>
                <a:gd name="connsiteY9" fmla="*/ 37247 h 38009"/>
                <a:gd name="connsiteX10" fmla="*/ 34711 w 36618"/>
                <a:gd name="connsiteY10" fmla="*/ 37247 h 38009"/>
                <a:gd name="connsiteX11" fmla="*/ 34711 w 36618"/>
                <a:gd name="connsiteY11" fmla="*/ 37247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18" h="38009">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w="1268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E2699969-8C0F-435D-8344-64585255FFAC}"/>
                </a:ext>
              </a:extLst>
            </p:cNvPr>
            <p:cNvSpPr/>
            <p:nvPr/>
          </p:nvSpPr>
          <p:spPr>
            <a:xfrm>
              <a:off x="793140" y="2173357"/>
              <a:ext cx="18944" cy="48052"/>
            </a:xfrm>
            <a:custGeom>
              <a:avLst/>
              <a:gdLst>
                <a:gd name="connsiteX0" fmla="*/ 17673 w 18944"/>
                <a:gd name="connsiteY0" fmla="*/ 40171 h 48052"/>
                <a:gd name="connsiteX1" fmla="*/ 18945 w 18944"/>
                <a:gd name="connsiteY1" fmla="*/ 11695 h 48052"/>
                <a:gd name="connsiteX2" fmla="*/ 18945 w 18944"/>
                <a:gd name="connsiteY2" fmla="*/ 8009 h 48052"/>
                <a:gd name="connsiteX3" fmla="*/ 16148 w 18944"/>
                <a:gd name="connsiteY3" fmla="*/ 9280 h 48052"/>
                <a:gd name="connsiteX4" fmla="*/ 13732 w 18944"/>
                <a:gd name="connsiteY4" fmla="*/ 10297 h 48052"/>
                <a:gd name="connsiteX5" fmla="*/ 2261 w 18944"/>
                <a:gd name="connsiteY5" fmla="*/ 5123 h 48052"/>
                <a:gd name="connsiteX6" fmla="*/ 1907 w 18944"/>
                <a:gd name="connsiteY6" fmla="*/ 0 h 48052"/>
                <a:gd name="connsiteX7" fmla="*/ 1907 w 18944"/>
                <a:gd name="connsiteY7" fmla="*/ 1271 h 48052"/>
                <a:gd name="connsiteX8" fmla="*/ 0 w 18944"/>
                <a:gd name="connsiteY8" fmla="*/ 48053 h 48052"/>
                <a:gd name="connsiteX9" fmla="*/ 5086 w 18944"/>
                <a:gd name="connsiteY9" fmla="*/ 45765 h 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4" h="48052">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w="12685"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64096B31-8FA4-4C18-9012-432E4297CF67}"/>
                </a:ext>
              </a:extLst>
            </p:cNvPr>
            <p:cNvSpPr/>
            <p:nvPr/>
          </p:nvSpPr>
          <p:spPr>
            <a:xfrm>
              <a:off x="3305" y="4253358"/>
              <a:ext cx="198094" cy="221958"/>
            </a:xfrm>
            <a:custGeom>
              <a:avLst/>
              <a:gdLst>
                <a:gd name="connsiteX0" fmla="*/ 198094 w 198094"/>
                <a:gd name="connsiteY0" fmla="*/ 220560 h 221958"/>
                <a:gd name="connsiteX1" fmla="*/ 0 w 198094"/>
                <a:gd name="connsiteY1" fmla="*/ 0 h 221958"/>
                <a:gd name="connsiteX2" fmla="*/ 0 w 198094"/>
                <a:gd name="connsiteY2" fmla="*/ 4831 h 221958"/>
                <a:gd name="connsiteX3" fmla="*/ 195170 w 198094"/>
                <a:gd name="connsiteY3" fmla="*/ 221959 h 221958"/>
                <a:gd name="connsiteX4" fmla="*/ 198094 w 198094"/>
                <a:gd name="connsiteY4" fmla="*/ 220560 h 22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94" h="221958">
                  <a:moveTo>
                    <a:pt x="198094" y="220560"/>
                  </a:moveTo>
                  <a:lnTo>
                    <a:pt x="0" y="0"/>
                  </a:lnTo>
                  <a:lnTo>
                    <a:pt x="0" y="4831"/>
                  </a:lnTo>
                  <a:lnTo>
                    <a:pt x="195170" y="221959"/>
                  </a:lnTo>
                  <a:lnTo>
                    <a:pt x="198094" y="220560"/>
                  </a:lnTo>
                  <a:close/>
                </a:path>
              </a:pathLst>
            </a:custGeom>
            <a:solidFill>
              <a:srgbClr val="000000"/>
            </a:solidFill>
            <a:ln w="12685"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0F44BEE7-9FAD-4E8B-87E6-85A16B341AA6}"/>
                </a:ext>
              </a:extLst>
            </p:cNvPr>
            <p:cNvSpPr/>
            <p:nvPr/>
          </p:nvSpPr>
          <p:spPr>
            <a:xfrm>
              <a:off x="3687" y="4681765"/>
              <a:ext cx="44119" cy="57587"/>
            </a:xfrm>
            <a:custGeom>
              <a:avLst/>
              <a:gdLst>
                <a:gd name="connsiteX0" fmla="*/ 38271 w 44119"/>
                <a:gd name="connsiteY0" fmla="*/ 51867 h 57587"/>
                <a:gd name="connsiteX1" fmla="*/ 44120 w 44119"/>
                <a:gd name="connsiteY1" fmla="*/ 48943 h 57587"/>
                <a:gd name="connsiteX2" fmla="*/ 1271 w 44119"/>
                <a:gd name="connsiteY2" fmla="*/ 0 h 57587"/>
                <a:gd name="connsiteX3" fmla="*/ 1271 w 44119"/>
                <a:gd name="connsiteY3" fmla="*/ 0 h 57587"/>
                <a:gd name="connsiteX4" fmla="*/ 3179 w 44119"/>
                <a:gd name="connsiteY4" fmla="*/ 2543 h 57587"/>
                <a:gd name="connsiteX5" fmla="*/ 0 w 44119"/>
                <a:gd name="connsiteY5" fmla="*/ 13984 h 57587"/>
                <a:gd name="connsiteX6" fmla="*/ 0 w 44119"/>
                <a:gd name="connsiteY6" fmla="*/ 25806 h 57587"/>
                <a:gd name="connsiteX7" fmla="*/ 27845 w 44119"/>
                <a:gd name="connsiteY7" fmla="*/ 57587 h 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19" h="57587">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w="12685"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CA36D755-B62B-450C-BACA-AC8EC1E9CBBA}"/>
                </a:ext>
              </a:extLst>
            </p:cNvPr>
            <p:cNvSpPr/>
            <p:nvPr/>
          </p:nvSpPr>
          <p:spPr>
            <a:xfrm>
              <a:off x="1308720" y="1957119"/>
              <a:ext cx="553469" cy="249417"/>
            </a:xfrm>
            <a:custGeom>
              <a:avLst/>
              <a:gdLst>
                <a:gd name="connsiteX0" fmla="*/ 0 w 553469"/>
                <a:gd name="connsiteY0" fmla="*/ 246620 h 249417"/>
                <a:gd name="connsiteX1" fmla="*/ 890 w 553469"/>
                <a:gd name="connsiteY1" fmla="*/ 246620 h 249417"/>
                <a:gd name="connsiteX2" fmla="*/ 2289 w 553469"/>
                <a:gd name="connsiteY2" fmla="*/ 248400 h 249417"/>
                <a:gd name="connsiteX3" fmla="*/ 2289 w 553469"/>
                <a:gd name="connsiteY3" fmla="*/ 249417 h 249417"/>
                <a:gd name="connsiteX4" fmla="*/ 553469 w 553469"/>
                <a:gd name="connsiteY4" fmla="*/ 3051 h 249417"/>
                <a:gd name="connsiteX5" fmla="*/ 553469 w 553469"/>
                <a:gd name="connsiteY5" fmla="*/ 1144 h 249417"/>
                <a:gd name="connsiteX6" fmla="*/ 552198 w 553469"/>
                <a:gd name="connsiteY6" fmla="*/ 0 h 249417"/>
                <a:gd name="connsiteX7" fmla="*/ 890 w 553469"/>
                <a:gd name="connsiteY7" fmla="*/ 246112 h 249417"/>
                <a:gd name="connsiteX8" fmla="*/ 0 w 553469"/>
                <a:gd name="connsiteY8" fmla="*/ 246112 h 2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469" h="249417">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w="12685"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5CA29411-5E3E-4905-83E0-4CCC282C04A0}"/>
                </a:ext>
              </a:extLst>
            </p:cNvPr>
            <p:cNvSpPr/>
            <p:nvPr/>
          </p:nvSpPr>
          <p:spPr>
            <a:xfrm>
              <a:off x="1186659" y="3577567"/>
              <a:ext cx="224668" cy="113140"/>
            </a:xfrm>
            <a:custGeom>
              <a:avLst/>
              <a:gdLst>
                <a:gd name="connsiteX0" fmla="*/ 254 w 224668"/>
                <a:gd name="connsiteY0" fmla="*/ 113140 h 113140"/>
                <a:gd name="connsiteX1" fmla="*/ 224668 w 224668"/>
                <a:gd name="connsiteY1" fmla="*/ 3432 h 113140"/>
                <a:gd name="connsiteX2" fmla="*/ 224668 w 224668"/>
                <a:gd name="connsiteY2" fmla="*/ 636 h 113140"/>
                <a:gd name="connsiteX3" fmla="*/ 224668 w 224668"/>
                <a:gd name="connsiteY3" fmla="*/ 0 h 113140"/>
                <a:gd name="connsiteX4" fmla="*/ 0 w 224668"/>
                <a:gd name="connsiteY4" fmla="*/ 110089 h 113140"/>
                <a:gd name="connsiteX5" fmla="*/ 763 w 224668"/>
                <a:gd name="connsiteY5" fmla="*/ 110852 h 113140"/>
                <a:gd name="connsiteX6" fmla="*/ 763 w 224668"/>
                <a:gd name="connsiteY6" fmla="*/ 110852 h 113140"/>
                <a:gd name="connsiteX7" fmla="*/ 763 w 224668"/>
                <a:gd name="connsiteY7" fmla="*/ 110852 h 113140"/>
                <a:gd name="connsiteX8" fmla="*/ 763 w 224668"/>
                <a:gd name="connsiteY8" fmla="*/ 111488 h 113140"/>
                <a:gd name="connsiteX9" fmla="*/ 763 w 224668"/>
                <a:gd name="connsiteY9" fmla="*/ 111488 h 11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668" h="11314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w="12685"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3E63070A-0397-4B60-94B8-7A4804F26790}"/>
                </a:ext>
              </a:extLst>
            </p:cNvPr>
            <p:cNvSpPr/>
            <p:nvPr/>
          </p:nvSpPr>
          <p:spPr>
            <a:xfrm>
              <a:off x="3294750" y="4376033"/>
              <a:ext cx="130706" cy="74113"/>
            </a:xfrm>
            <a:custGeom>
              <a:avLst/>
              <a:gdLst>
                <a:gd name="connsiteX0" fmla="*/ 890 w 130706"/>
                <a:gd name="connsiteY0" fmla="*/ 69918 h 74113"/>
                <a:gd name="connsiteX1" fmla="*/ 0 w 130706"/>
                <a:gd name="connsiteY1" fmla="*/ 74113 h 74113"/>
                <a:gd name="connsiteX2" fmla="*/ 130579 w 130706"/>
                <a:gd name="connsiteY2" fmla="*/ 3051 h 74113"/>
                <a:gd name="connsiteX3" fmla="*/ 129817 w 130706"/>
                <a:gd name="connsiteY3" fmla="*/ 2288 h 74113"/>
                <a:gd name="connsiteX4" fmla="*/ 129817 w 130706"/>
                <a:gd name="connsiteY4" fmla="*/ 0 h 74113"/>
                <a:gd name="connsiteX5" fmla="*/ 130707 w 130706"/>
                <a:gd name="connsiteY5" fmla="*/ 0 h 74113"/>
                <a:gd name="connsiteX6" fmla="*/ 130707 w 130706"/>
                <a:gd name="connsiteY6" fmla="*/ 0 h 7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06" h="74113">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w="12685"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61A35F10-0924-4299-97B0-1744CF1508E8}"/>
                </a:ext>
              </a:extLst>
            </p:cNvPr>
            <p:cNvSpPr/>
            <p:nvPr/>
          </p:nvSpPr>
          <p:spPr>
            <a:xfrm>
              <a:off x="3426220" y="437527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6D179A0B-876A-41A1-94F8-7423CC75E23C}"/>
                </a:ext>
              </a:extLst>
            </p:cNvPr>
            <p:cNvSpPr/>
            <p:nvPr/>
          </p:nvSpPr>
          <p:spPr>
            <a:xfrm>
              <a:off x="3424910" y="4375270"/>
              <a:ext cx="84651" cy="78181"/>
            </a:xfrm>
            <a:custGeom>
              <a:avLst/>
              <a:gdLst>
                <a:gd name="connsiteX0" fmla="*/ 1310 w 84651"/>
                <a:gd name="connsiteY0" fmla="*/ 0 h 78181"/>
                <a:gd name="connsiteX1" fmla="*/ 1310 w 84651"/>
                <a:gd name="connsiteY1" fmla="*/ 0 h 78181"/>
                <a:gd name="connsiteX2" fmla="*/ 1310 w 84651"/>
                <a:gd name="connsiteY2" fmla="*/ 0 h 78181"/>
                <a:gd name="connsiteX3" fmla="*/ 420 w 84651"/>
                <a:gd name="connsiteY3" fmla="*/ 0 h 78181"/>
                <a:gd name="connsiteX4" fmla="*/ 420 w 84651"/>
                <a:gd name="connsiteY4" fmla="*/ 2288 h 78181"/>
                <a:gd name="connsiteX5" fmla="*/ 1182 w 84651"/>
                <a:gd name="connsiteY5" fmla="*/ 3051 h 78181"/>
                <a:gd name="connsiteX6" fmla="*/ 81667 w 84651"/>
                <a:gd name="connsiteY6" fmla="*/ 76656 h 78181"/>
                <a:gd name="connsiteX7" fmla="*/ 82684 w 84651"/>
                <a:gd name="connsiteY7" fmla="*/ 77545 h 78181"/>
                <a:gd name="connsiteX8" fmla="*/ 83319 w 84651"/>
                <a:gd name="connsiteY8" fmla="*/ 78181 h 78181"/>
                <a:gd name="connsiteX9" fmla="*/ 83319 w 84651"/>
                <a:gd name="connsiteY9" fmla="*/ 78181 h 78181"/>
                <a:gd name="connsiteX10" fmla="*/ 83319 w 84651"/>
                <a:gd name="connsiteY10" fmla="*/ 78181 h 78181"/>
                <a:gd name="connsiteX11" fmla="*/ 84336 w 84651"/>
                <a:gd name="connsiteY11" fmla="*/ 78181 h 78181"/>
                <a:gd name="connsiteX12" fmla="*/ 84336 w 84651"/>
                <a:gd name="connsiteY12" fmla="*/ 78181 h 78181"/>
                <a:gd name="connsiteX13" fmla="*/ 84336 w 84651"/>
                <a:gd name="connsiteY13" fmla="*/ 78181 h 78181"/>
                <a:gd name="connsiteX14" fmla="*/ 84336 w 84651"/>
                <a:gd name="connsiteY14" fmla="*/ 78181 h 78181"/>
                <a:gd name="connsiteX15" fmla="*/ 84336 w 84651"/>
                <a:gd name="connsiteY15" fmla="*/ 76147 h 78181"/>
                <a:gd name="connsiteX16" fmla="*/ 82429 w 84651"/>
                <a:gd name="connsiteY16" fmla="*/ 74367 h 78181"/>
                <a:gd name="connsiteX17" fmla="*/ 1437 w 84651"/>
                <a:gd name="connsiteY17" fmla="*/ 381 h 7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651" h="78181">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w="12685"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C8741208-BD74-49D3-8024-8D9B644306C7}"/>
                </a:ext>
              </a:extLst>
            </p:cNvPr>
            <p:cNvSpPr/>
            <p:nvPr/>
          </p:nvSpPr>
          <p:spPr>
            <a:xfrm>
              <a:off x="494981" y="2091235"/>
              <a:ext cx="306041" cy="133861"/>
            </a:xfrm>
            <a:custGeom>
              <a:avLst/>
              <a:gdLst>
                <a:gd name="connsiteX0" fmla="*/ 306042 w 306041"/>
                <a:gd name="connsiteY0" fmla="*/ 1271 h 133861"/>
                <a:gd name="connsiteX1" fmla="*/ 304643 w 306041"/>
                <a:gd name="connsiteY1" fmla="*/ 0 h 133861"/>
                <a:gd name="connsiteX2" fmla="*/ 0 w 306041"/>
                <a:gd name="connsiteY2" fmla="*/ 132845 h 133861"/>
                <a:gd name="connsiteX3" fmla="*/ 890 w 306041"/>
                <a:gd name="connsiteY3" fmla="*/ 132845 h 133861"/>
                <a:gd name="connsiteX4" fmla="*/ 890 w 306041"/>
                <a:gd name="connsiteY4" fmla="*/ 132845 h 133861"/>
                <a:gd name="connsiteX5" fmla="*/ 890 w 306041"/>
                <a:gd name="connsiteY5" fmla="*/ 132845 h 133861"/>
                <a:gd name="connsiteX6" fmla="*/ 890 w 306041"/>
                <a:gd name="connsiteY6" fmla="*/ 132845 h 133861"/>
                <a:gd name="connsiteX7" fmla="*/ 890 w 306041"/>
                <a:gd name="connsiteY7" fmla="*/ 132845 h 133861"/>
                <a:gd name="connsiteX8" fmla="*/ 890 w 306041"/>
                <a:gd name="connsiteY8" fmla="*/ 133861 h 133861"/>
                <a:gd name="connsiteX9" fmla="*/ 306042 w 306041"/>
                <a:gd name="connsiteY9" fmla="*/ 2924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6041" h="133861">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w="12685"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0D454BA1-1452-4B0E-9DC9-656B8AB83293}"/>
                </a:ext>
              </a:extLst>
            </p:cNvPr>
            <p:cNvSpPr/>
            <p:nvPr/>
          </p:nvSpPr>
          <p:spPr>
            <a:xfrm>
              <a:off x="602675" y="1892413"/>
              <a:ext cx="212970" cy="199711"/>
            </a:xfrm>
            <a:custGeom>
              <a:avLst/>
              <a:gdLst>
                <a:gd name="connsiteX0" fmla="*/ 9917 w 212970"/>
                <a:gd name="connsiteY0" fmla="*/ 3559 h 199711"/>
                <a:gd name="connsiteX1" fmla="*/ 5236 w 212970"/>
                <a:gd name="connsiteY1" fmla="*/ 16208 h 199711"/>
                <a:gd name="connsiteX2" fmla="*/ 5086 w 212970"/>
                <a:gd name="connsiteY2" fmla="*/ 16272 h 199711"/>
                <a:gd name="connsiteX3" fmla="*/ 0 w 212970"/>
                <a:gd name="connsiteY3" fmla="*/ 18433 h 199711"/>
                <a:gd name="connsiteX4" fmla="*/ 196696 w 212970"/>
                <a:gd name="connsiteY4" fmla="*/ 198440 h 199711"/>
                <a:gd name="connsiteX5" fmla="*/ 198094 w 212970"/>
                <a:gd name="connsiteY5" fmla="*/ 199712 h 199711"/>
                <a:gd name="connsiteX6" fmla="*/ 198094 w 212970"/>
                <a:gd name="connsiteY6" fmla="*/ 195262 h 199711"/>
                <a:gd name="connsiteX7" fmla="*/ 207244 w 212970"/>
                <a:gd name="connsiteY7" fmla="*/ 186364 h 199711"/>
                <a:gd name="connsiteX8" fmla="*/ 207376 w 212970"/>
                <a:gd name="connsiteY8" fmla="*/ 186364 h 199711"/>
                <a:gd name="connsiteX9" fmla="*/ 212971 w 212970"/>
                <a:gd name="connsiteY9" fmla="*/ 189033 h 199711"/>
                <a:gd name="connsiteX10" fmla="*/ 212971 w 212970"/>
                <a:gd name="connsiteY10" fmla="*/ 189033 h 199711"/>
                <a:gd name="connsiteX11" fmla="*/ 7629 w 212970"/>
                <a:gd name="connsiteY11" fmla="*/ 0 h 199711"/>
                <a:gd name="connsiteX12" fmla="*/ 6612 w 212970"/>
                <a:gd name="connsiteY12" fmla="*/ 0 h 199711"/>
                <a:gd name="connsiteX13" fmla="*/ 9917 w 212970"/>
                <a:gd name="connsiteY13" fmla="*/ 3559 h 19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970" h="199711">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w="12685"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6AC8E7E3-70CB-41CD-8A43-7AB59F5E54B8}"/>
                </a:ext>
              </a:extLst>
            </p:cNvPr>
            <p:cNvSpPr/>
            <p:nvPr/>
          </p:nvSpPr>
          <p:spPr>
            <a:xfrm>
              <a:off x="471713" y="1890712"/>
              <a:ext cx="141637" cy="75559"/>
            </a:xfrm>
            <a:custGeom>
              <a:avLst/>
              <a:gdLst>
                <a:gd name="connsiteX0" fmla="*/ 0 w 141637"/>
                <a:gd name="connsiteY0" fmla="*/ 75559 h 75559"/>
                <a:gd name="connsiteX1" fmla="*/ 130961 w 141637"/>
                <a:gd name="connsiteY1" fmla="*/ 19498 h 75559"/>
                <a:gd name="connsiteX2" fmla="*/ 136047 w 141637"/>
                <a:gd name="connsiteY2" fmla="*/ 17337 h 75559"/>
                <a:gd name="connsiteX3" fmla="*/ 140868 w 141637"/>
                <a:gd name="connsiteY3" fmla="*/ 5133 h 75559"/>
                <a:gd name="connsiteX4" fmla="*/ 137446 w 141637"/>
                <a:gd name="connsiteY4" fmla="*/ 1065 h 75559"/>
                <a:gd name="connsiteX5" fmla="*/ 135793 w 141637"/>
                <a:gd name="connsiteY5" fmla="*/ 48 h 75559"/>
                <a:gd name="connsiteX6" fmla="*/ 134140 w 141637"/>
                <a:gd name="connsiteY6" fmla="*/ 48 h 75559"/>
                <a:gd name="connsiteX7" fmla="*/ 132487 w 141637"/>
                <a:gd name="connsiteY7" fmla="*/ 48 h 75559"/>
                <a:gd name="connsiteX8" fmla="*/ 130580 w 141637"/>
                <a:gd name="connsiteY8" fmla="*/ 48 h 75559"/>
                <a:gd name="connsiteX9" fmla="*/ 129308 w 141637"/>
                <a:gd name="connsiteY9" fmla="*/ 48 h 75559"/>
                <a:gd name="connsiteX10" fmla="*/ 509 w 141637"/>
                <a:gd name="connsiteY10" fmla="*/ 55347 h 75559"/>
                <a:gd name="connsiteX11" fmla="*/ 509 w 141637"/>
                <a:gd name="connsiteY11" fmla="*/ 69457 h 75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37" h="75559">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w="12685"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50D702D9-FA09-47E9-B852-E34F7282C4F8}"/>
                </a:ext>
              </a:extLst>
            </p:cNvPr>
            <p:cNvSpPr/>
            <p:nvPr/>
          </p:nvSpPr>
          <p:spPr>
            <a:xfrm>
              <a:off x="3305" y="4668036"/>
              <a:ext cx="51748" cy="60510"/>
            </a:xfrm>
            <a:custGeom>
              <a:avLst/>
              <a:gdLst>
                <a:gd name="connsiteX0" fmla="*/ 51749 w 51748"/>
                <a:gd name="connsiteY0" fmla="*/ 58985 h 60510"/>
                <a:gd name="connsiteX1" fmla="*/ 0 w 51748"/>
                <a:gd name="connsiteY1" fmla="*/ 0 h 60510"/>
                <a:gd name="connsiteX2" fmla="*/ 0 w 51748"/>
                <a:gd name="connsiteY2" fmla="*/ 4830 h 60510"/>
                <a:gd name="connsiteX3" fmla="*/ 48824 w 51748"/>
                <a:gd name="connsiteY3" fmla="*/ 60511 h 60510"/>
                <a:gd name="connsiteX4" fmla="*/ 51749 w 51748"/>
                <a:gd name="connsiteY4" fmla="*/ 58985 h 6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48" h="60510">
                  <a:moveTo>
                    <a:pt x="51749" y="58985"/>
                  </a:moveTo>
                  <a:lnTo>
                    <a:pt x="0" y="0"/>
                  </a:lnTo>
                  <a:lnTo>
                    <a:pt x="0" y="4830"/>
                  </a:lnTo>
                  <a:lnTo>
                    <a:pt x="48824" y="60511"/>
                  </a:lnTo>
                  <a:lnTo>
                    <a:pt x="51749" y="58985"/>
                  </a:lnTo>
                  <a:close/>
                </a:path>
              </a:pathLst>
            </a:custGeom>
            <a:solidFill>
              <a:srgbClr val="000000"/>
            </a:solidFill>
            <a:ln w="12685"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BA9E02A5-B23B-4DCE-AC08-D12A45F59B28}"/>
                </a:ext>
              </a:extLst>
            </p:cNvPr>
            <p:cNvSpPr/>
            <p:nvPr/>
          </p:nvSpPr>
          <p:spPr>
            <a:xfrm>
              <a:off x="222633" y="605029"/>
              <a:ext cx="96377" cy="86571"/>
            </a:xfrm>
            <a:custGeom>
              <a:avLst/>
              <a:gdLst>
                <a:gd name="connsiteX0" fmla="*/ 10045 w 96377"/>
                <a:gd name="connsiteY0" fmla="*/ 4449 h 86571"/>
                <a:gd name="connsiteX1" fmla="*/ 4704 w 96377"/>
                <a:gd name="connsiteY1" fmla="*/ 16399 h 86571"/>
                <a:gd name="connsiteX2" fmla="*/ 0 w 96377"/>
                <a:gd name="connsiteY2" fmla="*/ 18179 h 86571"/>
                <a:gd name="connsiteX3" fmla="*/ 79594 w 96377"/>
                <a:gd name="connsiteY3" fmla="*/ 86571 h 86571"/>
                <a:gd name="connsiteX4" fmla="*/ 81628 w 96377"/>
                <a:gd name="connsiteY4" fmla="*/ 85682 h 86571"/>
                <a:gd name="connsiteX5" fmla="*/ 81628 w 96377"/>
                <a:gd name="connsiteY5" fmla="*/ 83902 h 86571"/>
                <a:gd name="connsiteX6" fmla="*/ 90270 w 96377"/>
                <a:gd name="connsiteY6" fmla="*/ 74753 h 86571"/>
                <a:gd name="connsiteX7" fmla="*/ 90528 w 96377"/>
                <a:gd name="connsiteY7" fmla="*/ 74749 h 86571"/>
                <a:gd name="connsiteX8" fmla="*/ 96377 w 96377"/>
                <a:gd name="connsiteY8" fmla="*/ 77164 h 86571"/>
                <a:gd name="connsiteX9" fmla="*/ 96377 w 96377"/>
                <a:gd name="connsiteY9" fmla="*/ 77164 h 86571"/>
                <a:gd name="connsiteX10" fmla="*/ 7375 w 96377"/>
                <a:gd name="connsiteY10" fmla="*/ 890 h 86571"/>
                <a:gd name="connsiteX11" fmla="*/ 6230 w 96377"/>
                <a:gd name="connsiteY11" fmla="*/ 0 h 86571"/>
                <a:gd name="connsiteX12" fmla="*/ 10045 w 96377"/>
                <a:gd name="connsiteY12" fmla="*/ 4449 h 8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377" h="86571">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w="12685"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D6092185-154E-4068-A860-994728105F9F}"/>
                </a:ext>
              </a:extLst>
            </p:cNvPr>
            <p:cNvSpPr/>
            <p:nvPr/>
          </p:nvSpPr>
          <p:spPr>
            <a:xfrm>
              <a:off x="1295115" y="2203485"/>
              <a:ext cx="16529" cy="198821"/>
            </a:xfrm>
            <a:custGeom>
              <a:avLst/>
              <a:gdLst>
                <a:gd name="connsiteX0" fmla="*/ 15893 w 16529"/>
                <a:gd name="connsiteY0" fmla="*/ 1780 h 198821"/>
                <a:gd name="connsiteX1" fmla="*/ 14495 w 16529"/>
                <a:gd name="connsiteY1" fmla="*/ 0 h 198821"/>
                <a:gd name="connsiteX2" fmla="*/ 13605 w 16529"/>
                <a:gd name="connsiteY2" fmla="*/ 0 h 198821"/>
                <a:gd name="connsiteX3" fmla="*/ 13605 w 16529"/>
                <a:gd name="connsiteY3" fmla="*/ 0 h 198821"/>
                <a:gd name="connsiteX4" fmla="*/ 13605 w 16529"/>
                <a:gd name="connsiteY4" fmla="*/ 0 h 198821"/>
                <a:gd name="connsiteX5" fmla="*/ 13605 w 16529"/>
                <a:gd name="connsiteY5" fmla="*/ 1780 h 198821"/>
                <a:gd name="connsiteX6" fmla="*/ 0 w 16529"/>
                <a:gd name="connsiteY6" fmla="*/ 196025 h 198821"/>
                <a:gd name="connsiteX7" fmla="*/ 0 w 16529"/>
                <a:gd name="connsiteY7" fmla="*/ 197296 h 198821"/>
                <a:gd name="connsiteX8" fmla="*/ 1526 w 16529"/>
                <a:gd name="connsiteY8" fmla="*/ 198822 h 198821"/>
                <a:gd name="connsiteX9" fmla="*/ 3051 w 16529"/>
                <a:gd name="connsiteY9" fmla="*/ 197296 h 198821"/>
                <a:gd name="connsiteX10" fmla="*/ 3051 w 16529"/>
                <a:gd name="connsiteY10" fmla="*/ 196406 h 198821"/>
                <a:gd name="connsiteX11" fmla="*/ 16529 w 16529"/>
                <a:gd name="connsiteY11" fmla="*/ 2034 h 19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29" h="198821">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w="12685"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218AFEC-6A3F-4471-A61F-9DEE968E732A}"/>
                </a:ext>
              </a:extLst>
            </p:cNvPr>
            <p:cNvSpPr/>
            <p:nvPr/>
          </p:nvSpPr>
          <p:spPr>
            <a:xfrm>
              <a:off x="1338472" y="3215137"/>
              <a:ext cx="23649" cy="269629"/>
            </a:xfrm>
            <a:custGeom>
              <a:avLst/>
              <a:gdLst>
                <a:gd name="connsiteX0" fmla="*/ 23649 w 23649"/>
                <a:gd name="connsiteY0" fmla="*/ 0 h 269629"/>
                <a:gd name="connsiteX1" fmla="*/ 20344 w 23649"/>
                <a:gd name="connsiteY1" fmla="*/ 1525 h 269629"/>
                <a:gd name="connsiteX2" fmla="*/ 0 w 23649"/>
                <a:gd name="connsiteY2" fmla="*/ 266833 h 269629"/>
                <a:gd name="connsiteX3" fmla="*/ 2924 w 23649"/>
                <a:gd name="connsiteY3" fmla="*/ 269630 h 269629"/>
                <a:gd name="connsiteX4" fmla="*/ 23649 w 23649"/>
                <a:gd name="connsiteY4" fmla="*/ 0 h 269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69629">
                  <a:moveTo>
                    <a:pt x="23649" y="0"/>
                  </a:moveTo>
                  <a:lnTo>
                    <a:pt x="20344" y="1525"/>
                  </a:lnTo>
                  <a:lnTo>
                    <a:pt x="0" y="266833"/>
                  </a:lnTo>
                  <a:lnTo>
                    <a:pt x="2924" y="269630"/>
                  </a:lnTo>
                  <a:lnTo>
                    <a:pt x="23649" y="0"/>
                  </a:lnTo>
                  <a:close/>
                </a:path>
              </a:pathLst>
            </a:custGeom>
            <a:solidFill>
              <a:srgbClr val="000000"/>
            </a:solidFill>
            <a:ln w="12685"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AD0AD70E-2432-4EB8-A5FD-FB2038A645A2}"/>
                </a:ext>
              </a:extLst>
            </p:cNvPr>
            <p:cNvSpPr/>
            <p:nvPr/>
          </p:nvSpPr>
          <p:spPr>
            <a:xfrm>
              <a:off x="1153855" y="2761432"/>
              <a:ext cx="224413" cy="215474"/>
            </a:xfrm>
            <a:custGeom>
              <a:avLst/>
              <a:gdLst>
                <a:gd name="connsiteX0" fmla="*/ 223524 w 224413"/>
                <a:gd name="connsiteY0" fmla="*/ 214331 h 215474"/>
                <a:gd name="connsiteX1" fmla="*/ 223524 w 224413"/>
                <a:gd name="connsiteY1" fmla="*/ 214331 h 215474"/>
                <a:gd name="connsiteX2" fmla="*/ 223524 w 224413"/>
                <a:gd name="connsiteY2" fmla="*/ 214331 h 215474"/>
                <a:gd name="connsiteX3" fmla="*/ 223524 w 224413"/>
                <a:gd name="connsiteY3" fmla="*/ 214331 h 215474"/>
                <a:gd name="connsiteX4" fmla="*/ 223524 w 224413"/>
                <a:gd name="connsiteY4" fmla="*/ 214331 h 215474"/>
                <a:gd name="connsiteX5" fmla="*/ 224414 w 224413"/>
                <a:gd name="connsiteY5" fmla="*/ 214331 h 215474"/>
                <a:gd name="connsiteX6" fmla="*/ 0 w 224413"/>
                <a:gd name="connsiteY6" fmla="*/ 0 h 215474"/>
                <a:gd name="connsiteX7" fmla="*/ 0 w 224413"/>
                <a:gd name="connsiteY7" fmla="*/ 0 h 215474"/>
                <a:gd name="connsiteX8" fmla="*/ 0 w 224413"/>
                <a:gd name="connsiteY8" fmla="*/ 4195 h 215474"/>
                <a:gd name="connsiteX9" fmla="*/ 224032 w 224413"/>
                <a:gd name="connsiteY9" fmla="*/ 215475 h 21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413" h="215474">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w="12685"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D6CE7436-EFD2-42E5-9DB5-521F7DC4DAEB}"/>
                </a:ext>
              </a:extLst>
            </p:cNvPr>
            <p:cNvSpPr/>
            <p:nvPr/>
          </p:nvSpPr>
          <p:spPr>
            <a:xfrm>
              <a:off x="1366571" y="3209544"/>
              <a:ext cx="208266" cy="201110"/>
            </a:xfrm>
            <a:custGeom>
              <a:avLst/>
              <a:gdLst>
                <a:gd name="connsiteX0" fmla="*/ 207376 w 208266"/>
                <a:gd name="connsiteY0" fmla="*/ 200856 h 201110"/>
                <a:gd name="connsiteX1" fmla="*/ 207376 w 208266"/>
                <a:gd name="connsiteY1" fmla="*/ 200856 h 201110"/>
                <a:gd name="connsiteX2" fmla="*/ 207376 w 208266"/>
                <a:gd name="connsiteY2" fmla="*/ 200856 h 201110"/>
                <a:gd name="connsiteX3" fmla="*/ 207376 w 208266"/>
                <a:gd name="connsiteY3" fmla="*/ 200856 h 201110"/>
                <a:gd name="connsiteX4" fmla="*/ 207376 w 208266"/>
                <a:gd name="connsiteY4" fmla="*/ 200856 h 201110"/>
                <a:gd name="connsiteX5" fmla="*/ 208266 w 208266"/>
                <a:gd name="connsiteY5" fmla="*/ 200856 h 201110"/>
                <a:gd name="connsiteX6" fmla="*/ 2034 w 208266"/>
                <a:gd name="connsiteY6" fmla="*/ 0 h 201110"/>
                <a:gd name="connsiteX7" fmla="*/ 0 w 208266"/>
                <a:gd name="connsiteY7" fmla="*/ 2542 h 201110"/>
                <a:gd name="connsiteX8" fmla="*/ 207376 w 208266"/>
                <a:gd name="connsiteY8" fmla="*/ 201110 h 20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266" h="20111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w="12685"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10798B9A-BEBC-4E30-A6F4-0894389F86F3}"/>
                </a:ext>
              </a:extLst>
            </p:cNvPr>
            <p:cNvSpPr/>
            <p:nvPr/>
          </p:nvSpPr>
          <p:spPr>
            <a:xfrm>
              <a:off x="1429255" y="2960762"/>
              <a:ext cx="212207" cy="198949"/>
            </a:xfrm>
            <a:custGeom>
              <a:avLst/>
              <a:gdLst>
                <a:gd name="connsiteX0" fmla="*/ 212208 w 212207"/>
                <a:gd name="connsiteY0" fmla="*/ 196407 h 198949"/>
                <a:gd name="connsiteX1" fmla="*/ 3051 w 212207"/>
                <a:gd name="connsiteY1" fmla="*/ 0 h 198949"/>
                <a:gd name="connsiteX2" fmla="*/ 0 w 212207"/>
                <a:gd name="connsiteY2" fmla="*/ 1526 h 198949"/>
                <a:gd name="connsiteX3" fmla="*/ 210936 w 212207"/>
                <a:gd name="connsiteY3" fmla="*/ 198949 h 198949"/>
                <a:gd name="connsiteX4" fmla="*/ 210936 w 212207"/>
                <a:gd name="connsiteY4" fmla="*/ 197932 h 198949"/>
                <a:gd name="connsiteX5" fmla="*/ 210936 w 212207"/>
                <a:gd name="connsiteY5" fmla="*/ 197932 h 198949"/>
                <a:gd name="connsiteX6" fmla="*/ 210936 w 212207"/>
                <a:gd name="connsiteY6" fmla="*/ 197932 h 198949"/>
                <a:gd name="connsiteX7" fmla="*/ 210936 w 212207"/>
                <a:gd name="connsiteY7" fmla="*/ 197932 h 19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207" h="198949">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w="12685"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1828040C-6BBC-44EA-8421-5DAA9F696396}"/>
                </a:ext>
              </a:extLst>
            </p:cNvPr>
            <p:cNvSpPr/>
            <p:nvPr/>
          </p:nvSpPr>
          <p:spPr>
            <a:xfrm>
              <a:off x="1975985" y="5474892"/>
              <a:ext cx="881634" cy="508241"/>
            </a:xfrm>
            <a:custGeom>
              <a:avLst/>
              <a:gdLst>
                <a:gd name="connsiteX0" fmla="*/ 0 w 881634"/>
                <a:gd name="connsiteY0" fmla="*/ 505953 h 508241"/>
                <a:gd name="connsiteX1" fmla="*/ 890 w 881634"/>
                <a:gd name="connsiteY1" fmla="*/ 506843 h 508241"/>
                <a:gd name="connsiteX2" fmla="*/ 890 w 881634"/>
                <a:gd name="connsiteY2" fmla="*/ 506843 h 508241"/>
                <a:gd name="connsiteX3" fmla="*/ 890 w 881634"/>
                <a:gd name="connsiteY3" fmla="*/ 507478 h 508241"/>
                <a:gd name="connsiteX4" fmla="*/ 890 w 881634"/>
                <a:gd name="connsiteY4" fmla="*/ 507478 h 508241"/>
                <a:gd name="connsiteX5" fmla="*/ 890 w 881634"/>
                <a:gd name="connsiteY5" fmla="*/ 507478 h 508241"/>
                <a:gd name="connsiteX6" fmla="*/ 890 w 881634"/>
                <a:gd name="connsiteY6" fmla="*/ 508241 h 508241"/>
                <a:gd name="connsiteX7" fmla="*/ 880872 w 881634"/>
                <a:gd name="connsiteY7" fmla="*/ 4195 h 508241"/>
                <a:gd name="connsiteX8" fmla="*/ 881635 w 881634"/>
                <a:gd name="connsiteY8" fmla="*/ 0 h 50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1634" h="508241">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w="12685"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92161C16-91A8-43F8-8148-251D2897E306}"/>
                </a:ext>
              </a:extLst>
            </p:cNvPr>
            <p:cNvSpPr/>
            <p:nvPr/>
          </p:nvSpPr>
          <p:spPr>
            <a:xfrm>
              <a:off x="314052" y="667065"/>
              <a:ext cx="1277442" cy="535573"/>
            </a:xfrm>
            <a:custGeom>
              <a:avLst/>
              <a:gdLst>
                <a:gd name="connsiteX0" fmla="*/ 0 w 1277442"/>
                <a:gd name="connsiteY0" fmla="*/ 535573 h 535573"/>
                <a:gd name="connsiteX1" fmla="*/ 1277442 w 1277442"/>
                <a:gd name="connsiteY1" fmla="*/ 19450 h 535573"/>
                <a:gd name="connsiteX2" fmla="*/ 1273501 w 1277442"/>
                <a:gd name="connsiteY2" fmla="*/ 16399 h 535573"/>
                <a:gd name="connsiteX3" fmla="*/ 1271848 w 1277442"/>
                <a:gd name="connsiteY3" fmla="*/ 3687 h 535573"/>
                <a:gd name="connsiteX4" fmla="*/ 1276552 w 1277442"/>
                <a:gd name="connsiteY4" fmla="*/ 0 h 535573"/>
                <a:gd name="connsiteX5" fmla="*/ 1275281 w 1277442"/>
                <a:gd name="connsiteY5" fmla="*/ 0 h 535573"/>
                <a:gd name="connsiteX6" fmla="*/ 381 w 1277442"/>
                <a:gd name="connsiteY6" fmla="*/ 515615 h 535573"/>
                <a:gd name="connsiteX7" fmla="*/ 381 w 1277442"/>
                <a:gd name="connsiteY7" fmla="*/ 529344 h 53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7442" h="535573">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w="12685"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3F13D8D8-DE34-493B-BD94-A118B984216F}"/>
                </a:ext>
              </a:extLst>
            </p:cNvPr>
            <p:cNvSpPr/>
            <p:nvPr/>
          </p:nvSpPr>
          <p:spPr>
            <a:xfrm>
              <a:off x="1549154" y="802707"/>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8BE24C99-DD5D-4FF0-AC71-C34DC3B9D1CB}"/>
                </a:ext>
              </a:extLst>
            </p:cNvPr>
            <p:cNvSpPr/>
            <p:nvPr/>
          </p:nvSpPr>
          <p:spPr>
            <a:xfrm>
              <a:off x="312526" y="803851"/>
              <a:ext cx="1234339" cy="505444"/>
            </a:xfrm>
            <a:custGeom>
              <a:avLst/>
              <a:gdLst>
                <a:gd name="connsiteX0" fmla="*/ 1234340 w 1234339"/>
                <a:gd name="connsiteY0" fmla="*/ 0 h 505444"/>
                <a:gd name="connsiteX1" fmla="*/ 1234340 w 1234339"/>
                <a:gd name="connsiteY1" fmla="*/ 0 h 505444"/>
                <a:gd name="connsiteX2" fmla="*/ 1234340 w 1234339"/>
                <a:gd name="connsiteY2" fmla="*/ 0 h 505444"/>
                <a:gd name="connsiteX3" fmla="*/ 1234340 w 1234339"/>
                <a:gd name="connsiteY3" fmla="*/ 0 h 505444"/>
                <a:gd name="connsiteX4" fmla="*/ 1234340 w 1234339"/>
                <a:gd name="connsiteY4" fmla="*/ 0 h 505444"/>
                <a:gd name="connsiteX5" fmla="*/ 1234340 w 1234339"/>
                <a:gd name="connsiteY5" fmla="*/ 0 h 505444"/>
                <a:gd name="connsiteX6" fmla="*/ 0 w 1234339"/>
                <a:gd name="connsiteY6" fmla="*/ 501885 h 505444"/>
                <a:gd name="connsiteX7" fmla="*/ 0 w 1234339"/>
                <a:gd name="connsiteY7" fmla="*/ 505445 h 505444"/>
                <a:gd name="connsiteX8" fmla="*/ 1234085 w 1234339"/>
                <a:gd name="connsiteY8" fmla="*/ 3051 h 50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4339" h="505444">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w="12685"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4B022876-9747-43FE-ACF2-44788EB2E726}"/>
                </a:ext>
              </a:extLst>
            </p:cNvPr>
            <p:cNvSpPr/>
            <p:nvPr/>
          </p:nvSpPr>
          <p:spPr>
            <a:xfrm>
              <a:off x="1121941" y="2746040"/>
              <a:ext cx="31812" cy="239002"/>
            </a:xfrm>
            <a:custGeom>
              <a:avLst/>
              <a:gdLst>
                <a:gd name="connsiteX0" fmla="*/ 9663 w 31812"/>
                <a:gd name="connsiteY0" fmla="*/ 229087 h 239002"/>
                <a:gd name="connsiteX1" fmla="*/ 17947 w 31812"/>
                <a:gd name="connsiteY1" fmla="*/ 238799 h 239002"/>
                <a:gd name="connsiteX2" fmla="*/ 17928 w 31812"/>
                <a:gd name="connsiteY2" fmla="*/ 239002 h 239002"/>
                <a:gd name="connsiteX3" fmla="*/ 31787 w 31812"/>
                <a:gd name="connsiteY3" fmla="*/ 19205 h 239002"/>
                <a:gd name="connsiteX4" fmla="*/ 31787 w 31812"/>
                <a:gd name="connsiteY4" fmla="*/ 15010 h 239002"/>
                <a:gd name="connsiteX5" fmla="*/ 31787 w 31812"/>
                <a:gd name="connsiteY5" fmla="*/ 9925 h 239002"/>
                <a:gd name="connsiteX6" fmla="*/ 23522 w 31812"/>
                <a:gd name="connsiteY6" fmla="*/ 9 h 239002"/>
                <a:gd name="connsiteX7" fmla="*/ 18309 w 31812"/>
                <a:gd name="connsiteY7" fmla="*/ 1535 h 239002"/>
                <a:gd name="connsiteX8" fmla="*/ 16783 w 31812"/>
                <a:gd name="connsiteY8" fmla="*/ 2679 h 239002"/>
                <a:gd name="connsiteX9" fmla="*/ 15766 w 31812"/>
                <a:gd name="connsiteY9" fmla="*/ 4077 h 239002"/>
                <a:gd name="connsiteX10" fmla="*/ 14876 w 31812"/>
                <a:gd name="connsiteY10" fmla="*/ 5476 h 239002"/>
                <a:gd name="connsiteX11" fmla="*/ 14876 w 31812"/>
                <a:gd name="connsiteY11" fmla="*/ 7383 h 239002"/>
                <a:gd name="connsiteX12" fmla="*/ 14876 w 31812"/>
                <a:gd name="connsiteY12" fmla="*/ 8654 h 239002"/>
                <a:gd name="connsiteX13" fmla="*/ 0 w 31812"/>
                <a:gd name="connsiteY13" fmla="*/ 234680 h 239002"/>
                <a:gd name="connsiteX14" fmla="*/ 0 w 31812"/>
                <a:gd name="connsiteY14" fmla="*/ 234680 h 239002"/>
                <a:gd name="connsiteX15" fmla="*/ 9663 w 31812"/>
                <a:gd name="connsiteY15" fmla="*/ 229087 h 23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12" h="239002">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w="12685"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56CB9180-7288-4600-9B57-2D32790FDAEA}"/>
                </a:ext>
              </a:extLst>
            </p:cNvPr>
            <p:cNvSpPr/>
            <p:nvPr/>
          </p:nvSpPr>
          <p:spPr>
            <a:xfrm>
              <a:off x="1138725" y="2990255"/>
              <a:ext cx="217039" cy="208991"/>
            </a:xfrm>
            <a:custGeom>
              <a:avLst/>
              <a:gdLst>
                <a:gd name="connsiteX0" fmla="*/ 217039 w 217039"/>
                <a:gd name="connsiteY0" fmla="*/ 207466 h 208991"/>
                <a:gd name="connsiteX1" fmla="*/ 254 w 217039"/>
                <a:gd name="connsiteY1" fmla="*/ 0 h 208991"/>
                <a:gd name="connsiteX2" fmla="*/ 0 w 217039"/>
                <a:gd name="connsiteY2" fmla="*/ 4195 h 208991"/>
                <a:gd name="connsiteX3" fmla="*/ 213861 w 217039"/>
                <a:gd name="connsiteY3" fmla="*/ 208992 h 208991"/>
                <a:gd name="connsiteX4" fmla="*/ 217039 w 217039"/>
                <a:gd name="connsiteY4" fmla="*/ 207466 h 208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39" h="208991">
                  <a:moveTo>
                    <a:pt x="217039" y="207466"/>
                  </a:moveTo>
                  <a:lnTo>
                    <a:pt x="254" y="0"/>
                  </a:lnTo>
                  <a:lnTo>
                    <a:pt x="0" y="4195"/>
                  </a:lnTo>
                  <a:lnTo>
                    <a:pt x="213861" y="208992"/>
                  </a:lnTo>
                  <a:lnTo>
                    <a:pt x="217039" y="207466"/>
                  </a:lnTo>
                  <a:close/>
                </a:path>
              </a:pathLst>
            </a:custGeom>
            <a:solidFill>
              <a:srgbClr val="000000"/>
            </a:solidFill>
            <a:ln w="12685"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1E3127E9-3E37-45F8-8D48-2A4CD4987DB0}"/>
                </a:ext>
              </a:extLst>
            </p:cNvPr>
            <p:cNvSpPr/>
            <p:nvPr/>
          </p:nvSpPr>
          <p:spPr>
            <a:xfrm>
              <a:off x="2133901" y="1473285"/>
              <a:ext cx="176225" cy="80850"/>
            </a:xfrm>
            <a:custGeom>
              <a:avLst/>
              <a:gdLst>
                <a:gd name="connsiteX0" fmla="*/ 175717 w 176225"/>
                <a:gd name="connsiteY0" fmla="*/ 3814 h 80850"/>
                <a:gd name="connsiteX1" fmla="*/ 176225 w 176225"/>
                <a:gd name="connsiteY1" fmla="*/ 0 h 80850"/>
                <a:gd name="connsiteX2" fmla="*/ 175971 w 176225"/>
                <a:gd name="connsiteY2" fmla="*/ 127 h 80850"/>
                <a:gd name="connsiteX3" fmla="*/ 381 w 176225"/>
                <a:gd name="connsiteY3" fmla="*/ 77037 h 80850"/>
                <a:gd name="connsiteX4" fmla="*/ 0 w 176225"/>
                <a:gd name="connsiteY4" fmla="*/ 80851 h 80850"/>
                <a:gd name="connsiteX5" fmla="*/ 175717 w 176225"/>
                <a:gd name="connsiteY5" fmla="*/ 3814 h 8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225" h="80850">
                  <a:moveTo>
                    <a:pt x="175717" y="3814"/>
                  </a:moveTo>
                  <a:lnTo>
                    <a:pt x="176225" y="0"/>
                  </a:lnTo>
                  <a:lnTo>
                    <a:pt x="175971" y="127"/>
                  </a:lnTo>
                  <a:lnTo>
                    <a:pt x="381" y="77037"/>
                  </a:lnTo>
                  <a:lnTo>
                    <a:pt x="0" y="80851"/>
                  </a:lnTo>
                  <a:lnTo>
                    <a:pt x="175717" y="3814"/>
                  </a:lnTo>
                  <a:close/>
                </a:path>
              </a:pathLst>
            </a:custGeom>
            <a:solidFill>
              <a:srgbClr val="000000"/>
            </a:solidFill>
            <a:ln w="12685"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29820489-47F6-45BE-B89A-66ED5EA8AB34}"/>
                </a:ext>
              </a:extLst>
            </p:cNvPr>
            <p:cNvSpPr/>
            <p:nvPr/>
          </p:nvSpPr>
          <p:spPr>
            <a:xfrm>
              <a:off x="2279103" y="1461967"/>
              <a:ext cx="49889" cy="279167"/>
            </a:xfrm>
            <a:custGeom>
              <a:avLst/>
              <a:gdLst>
                <a:gd name="connsiteX0" fmla="*/ 31405 w 49889"/>
                <a:gd name="connsiteY0" fmla="*/ 8013 h 279167"/>
                <a:gd name="connsiteX1" fmla="*/ 31405 w 49889"/>
                <a:gd name="connsiteY1" fmla="*/ 11318 h 279167"/>
                <a:gd name="connsiteX2" fmla="*/ 31405 w 49889"/>
                <a:gd name="connsiteY2" fmla="*/ 15131 h 279167"/>
                <a:gd name="connsiteX3" fmla="*/ 0 w 49889"/>
                <a:gd name="connsiteY3" fmla="*/ 279168 h 279167"/>
                <a:gd name="connsiteX4" fmla="*/ 4704 w 49889"/>
                <a:gd name="connsiteY4" fmla="*/ 277007 h 279167"/>
                <a:gd name="connsiteX5" fmla="*/ 13478 w 49889"/>
                <a:gd name="connsiteY5" fmla="*/ 273066 h 279167"/>
                <a:gd name="connsiteX6" fmla="*/ 18818 w 49889"/>
                <a:gd name="connsiteY6" fmla="*/ 270778 h 279167"/>
                <a:gd name="connsiteX7" fmla="*/ 49841 w 49889"/>
                <a:gd name="connsiteY7" fmla="*/ 10301 h 279167"/>
                <a:gd name="connsiteX8" fmla="*/ 49841 w 49889"/>
                <a:gd name="connsiteY8" fmla="*/ 9157 h 279167"/>
                <a:gd name="connsiteX9" fmla="*/ 49841 w 49889"/>
                <a:gd name="connsiteY9" fmla="*/ 7250 h 279167"/>
                <a:gd name="connsiteX10" fmla="*/ 49841 w 49889"/>
                <a:gd name="connsiteY10" fmla="*/ 5851 h 279167"/>
                <a:gd name="connsiteX11" fmla="*/ 49841 w 49889"/>
                <a:gd name="connsiteY11" fmla="*/ 5851 h 279167"/>
                <a:gd name="connsiteX12" fmla="*/ 49079 w 49889"/>
                <a:gd name="connsiteY12" fmla="*/ 4326 h 279167"/>
                <a:gd name="connsiteX13" fmla="*/ 48316 w 49889"/>
                <a:gd name="connsiteY13" fmla="*/ 3182 h 279167"/>
                <a:gd name="connsiteX14" fmla="*/ 48316 w 49889"/>
                <a:gd name="connsiteY14" fmla="*/ 3182 h 279167"/>
                <a:gd name="connsiteX15" fmla="*/ 43230 w 49889"/>
                <a:gd name="connsiteY15" fmla="*/ 512 h 279167"/>
                <a:gd name="connsiteX16" fmla="*/ 31876 w 49889"/>
                <a:gd name="connsiteY16" fmla="*/ 5933 h 279167"/>
                <a:gd name="connsiteX17" fmla="*/ 31405 w 49889"/>
                <a:gd name="connsiteY17" fmla="*/ 8013 h 27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889" h="279167">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w="12685"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E4D99D0F-DE51-4087-96F2-B4265B8376C8}"/>
                </a:ext>
              </a:extLst>
            </p:cNvPr>
            <p:cNvSpPr/>
            <p:nvPr/>
          </p:nvSpPr>
          <p:spPr>
            <a:xfrm>
              <a:off x="2667790" y="2330609"/>
              <a:ext cx="225178" cy="200220"/>
            </a:xfrm>
            <a:custGeom>
              <a:avLst/>
              <a:gdLst>
                <a:gd name="connsiteX0" fmla="*/ 0 w 225178"/>
                <a:gd name="connsiteY0" fmla="*/ 21230 h 200220"/>
                <a:gd name="connsiteX1" fmla="*/ 205723 w 225178"/>
                <a:gd name="connsiteY1" fmla="*/ 193864 h 200220"/>
                <a:gd name="connsiteX2" fmla="*/ 208520 w 225178"/>
                <a:gd name="connsiteY2" fmla="*/ 196152 h 200220"/>
                <a:gd name="connsiteX3" fmla="*/ 210682 w 225178"/>
                <a:gd name="connsiteY3" fmla="*/ 197932 h 200220"/>
                <a:gd name="connsiteX4" fmla="*/ 222545 w 225178"/>
                <a:gd name="connsiteY4" fmla="*/ 197601 h 200220"/>
                <a:gd name="connsiteX5" fmla="*/ 223397 w 225178"/>
                <a:gd name="connsiteY5" fmla="*/ 196534 h 200220"/>
                <a:gd name="connsiteX6" fmla="*/ 225177 w 225178"/>
                <a:gd name="connsiteY6" fmla="*/ 191067 h 200220"/>
                <a:gd name="connsiteX7" fmla="*/ 225177 w 225178"/>
                <a:gd name="connsiteY7" fmla="*/ 189160 h 200220"/>
                <a:gd name="connsiteX8" fmla="*/ 225177 w 225178"/>
                <a:gd name="connsiteY8" fmla="*/ 187508 h 200220"/>
                <a:gd name="connsiteX9" fmla="*/ 224414 w 225178"/>
                <a:gd name="connsiteY9" fmla="*/ 185855 h 200220"/>
                <a:gd name="connsiteX10" fmla="*/ 223269 w 225178"/>
                <a:gd name="connsiteY10" fmla="*/ 184457 h 200220"/>
                <a:gd name="connsiteX11" fmla="*/ 222507 w 225178"/>
                <a:gd name="connsiteY11" fmla="*/ 183440 h 200220"/>
                <a:gd name="connsiteX12" fmla="*/ 3687 w 225178"/>
                <a:gd name="connsiteY12" fmla="*/ 0 h 200220"/>
                <a:gd name="connsiteX13" fmla="*/ 2924 w 225178"/>
                <a:gd name="connsiteY13" fmla="*/ 5339 h 20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178" h="20022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w="12685"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4461851D-AFAE-47F4-8333-501AF79C3252}"/>
                </a:ext>
              </a:extLst>
            </p:cNvPr>
            <p:cNvSpPr/>
            <p:nvPr/>
          </p:nvSpPr>
          <p:spPr>
            <a:xfrm>
              <a:off x="1378269" y="2957711"/>
              <a:ext cx="37762" cy="19195"/>
            </a:xfrm>
            <a:custGeom>
              <a:avLst/>
              <a:gdLst>
                <a:gd name="connsiteX0" fmla="*/ 2161 w 37762"/>
                <a:gd name="connsiteY0" fmla="*/ 18306 h 19195"/>
                <a:gd name="connsiteX1" fmla="*/ 2161 w 37762"/>
                <a:gd name="connsiteY1" fmla="*/ 19196 h 19195"/>
                <a:gd name="connsiteX2" fmla="*/ 37763 w 37762"/>
                <a:gd name="connsiteY2" fmla="*/ 2415 h 19195"/>
                <a:gd name="connsiteX3" fmla="*/ 35220 w 37762"/>
                <a:gd name="connsiteY3" fmla="*/ 0 h 19195"/>
                <a:gd name="connsiteX4" fmla="*/ 890 w 37762"/>
                <a:gd name="connsiteY4" fmla="*/ 16145 h 19195"/>
                <a:gd name="connsiteX5" fmla="*/ 0 w 37762"/>
                <a:gd name="connsiteY5" fmla="*/ 16145 h 19195"/>
                <a:gd name="connsiteX6" fmla="*/ 0 w 37762"/>
                <a:gd name="connsiteY6" fmla="*/ 16145 h 19195"/>
                <a:gd name="connsiteX7" fmla="*/ 890 w 37762"/>
                <a:gd name="connsiteY7" fmla="*/ 16145 h 19195"/>
                <a:gd name="connsiteX8" fmla="*/ 2390 w 37762"/>
                <a:gd name="connsiteY8" fmla="*/ 17441 h 19195"/>
                <a:gd name="connsiteX9" fmla="*/ 2161 w 37762"/>
                <a:gd name="connsiteY9" fmla="*/ 18306 h 19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2" h="19195">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w="12685"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110A20D1-3237-4730-A19D-EFED6E6E4F38}"/>
                </a:ext>
              </a:extLst>
            </p:cNvPr>
            <p:cNvSpPr/>
            <p:nvPr/>
          </p:nvSpPr>
          <p:spPr>
            <a:xfrm>
              <a:off x="981826" y="3386627"/>
              <a:ext cx="150668" cy="150641"/>
            </a:xfrm>
            <a:custGeom>
              <a:avLst/>
              <a:gdLst>
                <a:gd name="connsiteX0" fmla="*/ 254 w 150668"/>
                <a:gd name="connsiteY0" fmla="*/ 0 h 150641"/>
                <a:gd name="connsiteX1" fmla="*/ 254 w 150668"/>
                <a:gd name="connsiteY1" fmla="*/ 763 h 150641"/>
                <a:gd name="connsiteX2" fmla="*/ 0 w 150668"/>
                <a:gd name="connsiteY2" fmla="*/ 4322 h 150641"/>
                <a:gd name="connsiteX3" fmla="*/ 147617 w 150668"/>
                <a:gd name="connsiteY3" fmla="*/ 150642 h 150641"/>
                <a:gd name="connsiteX4" fmla="*/ 150669 w 150668"/>
                <a:gd name="connsiteY4" fmla="*/ 149116 h 150641"/>
                <a:gd name="connsiteX5" fmla="*/ 254 w 150668"/>
                <a:gd name="connsiteY5" fmla="*/ 0 h 1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668" h="150641">
                  <a:moveTo>
                    <a:pt x="254" y="0"/>
                  </a:moveTo>
                  <a:lnTo>
                    <a:pt x="254" y="763"/>
                  </a:lnTo>
                  <a:lnTo>
                    <a:pt x="0" y="4322"/>
                  </a:lnTo>
                  <a:lnTo>
                    <a:pt x="147617" y="150642"/>
                  </a:lnTo>
                  <a:lnTo>
                    <a:pt x="150669" y="149116"/>
                  </a:lnTo>
                  <a:lnTo>
                    <a:pt x="254" y="0"/>
                  </a:lnTo>
                  <a:close/>
                </a:path>
              </a:pathLst>
            </a:custGeom>
            <a:solidFill>
              <a:srgbClr val="000000"/>
            </a:solidFill>
            <a:ln w="12685"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3B5306F1-5C9A-4225-A47E-4CBFF43C09CF}"/>
                </a:ext>
              </a:extLst>
            </p:cNvPr>
            <p:cNvSpPr/>
            <p:nvPr/>
          </p:nvSpPr>
          <p:spPr>
            <a:xfrm>
              <a:off x="1159958" y="3908216"/>
              <a:ext cx="8264" cy="12458"/>
            </a:xfrm>
            <a:custGeom>
              <a:avLst/>
              <a:gdLst>
                <a:gd name="connsiteX0" fmla="*/ 0 w 8264"/>
                <a:gd name="connsiteY0" fmla="*/ 4322 h 12458"/>
                <a:gd name="connsiteX1" fmla="*/ 8010 w 8264"/>
                <a:gd name="connsiteY1" fmla="*/ 12458 h 12458"/>
                <a:gd name="connsiteX2" fmla="*/ 8010 w 8264"/>
                <a:gd name="connsiteY2" fmla="*/ 11823 h 12458"/>
                <a:gd name="connsiteX3" fmla="*/ 8010 w 8264"/>
                <a:gd name="connsiteY3" fmla="*/ 11823 h 12458"/>
                <a:gd name="connsiteX4" fmla="*/ 8010 w 8264"/>
                <a:gd name="connsiteY4" fmla="*/ 11696 h 12458"/>
                <a:gd name="connsiteX5" fmla="*/ 8264 w 8264"/>
                <a:gd name="connsiteY5" fmla="*/ 8136 h 12458"/>
                <a:gd name="connsiteX6" fmla="*/ 254 w 8264"/>
                <a:gd name="connsiteY6" fmla="*/ 0 h 12458"/>
                <a:gd name="connsiteX7" fmla="*/ 0 w 8264"/>
                <a:gd name="connsiteY7" fmla="*/ 432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64" h="12458">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w="12685"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068F32DD-0E39-457C-9C17-045E50092E2C}"/>
                </a:ext>
              </a:extLst>
            </p:cNvPr>
            <p:cNvSpPr/>
            <p:nvPr/>
          </p:nvSpPr>
          <p:spPr>
            <a:xfrm>
              <a:off x="1777891" y="2932413"/>
              <a:ext cx="150541" cy="74367"/>
            </a:xfrm>
            <a:custGeom>
              <a:avLst/>
              <a:gdLst>
                <a:gd name="connsiteX0" fmla="*/ 2543 w 150541"/>
                <a:gd name="connsiteY0" fmla="*/ 74368 h 74367"/>
                <a:gd name="connsiteX1" fmla="*/ 150160 w 150541"/>
                <a:gd name="connsiteY1" fmla="*/ 3814 h 74367"/>
                <a:gd name="connsiteX2" fmla="*/ 150542 w 150541"/>
                <a:gd name="connsiteY2" fmla="*/ 0 h 74367"/>
                <a:gd name="connsiteX3" fmla="*/ 0 w 150541"/>
                <a:gd name="connsiteY3" fmla="*/ 71952 h 74367"/>
                <a:gd name="connsiteX4" fmla="*/ 2543 w 150541"/>
                <a:gd name="connsiteY4" fmla="*/ 74368 h 74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41" h="74367">
                  <a:moveTo>
                    <a:pt x="2543" y="74368"/>
                  </a:moveTo>
                  <a:lnTo>
                    <a:pt x="150160" y="3814"/>
                  </a:lnTo>
                  <a:lnTo>
                    <a:pt x="150542" y="0"/>
                  </a:lnTo>
                  <a:lnTo>
                    <a:pt x="0" y="71952"/>
                  </a:lnTo>
                  <a:lnTo>
                    <a:pt x="2543" y="74368"/>
                  </a:lnTo>
                  <a:close/>
                </a:path>
              </a:pathLst>
            </a:custGeom>
            <a:solidFill>
              <a:srgbClr val="000000"/>
            </a:solidFill>
            <a:ln w="12685"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C650588B-D1E4-4F43-A34F-EDD240AE59F3}"/>
                </a:ext>
              </a:extLst>
            </p:cNvPr>
            <p:cNvSpPr/>
            <p:nvPr/>
          </p:nvSpPr>
          <p:spPr>
            <a:xfrm>
              <a:off x="1405987" y="3184119"/>
              <a:ext cx="213352" cy="202254"/>
            </a:xfrm>
            <a:custGeom>
              <a:avLst/>
              <a:gdLst>
                <a:gd name="connsiteX0" fmla="*/ 212716 w 213352"/>
                <a:gd name="connsiteY0" fmla="*/ 201364 h 202254"/>
                <a:gd name="connsiteX1" fmla="*/ 1017 w 213352"/>
                <a:gd name="connsiteY1" fmla="*/ 0 h 202254"/>
                <a:gd name="connsiteX2" fmla="*/ 1017 w 213352"/>
                <a:gd name="connsiteY2" fmla="*/ 0 h 202254"/>
                <a:gd name="connsiteX3" fmla="*/ 1017 w 213352"/>
                <a:gd name="connsiteY3" fmla="*/ 0 h 202254"/>
                <a:gd name="connsiteX4" fmla="*/ 1017 w 213352"/>
                <a:gd name="connsiteY4" fmla="*/ 0 h 202254"/>
                <a:gd name="connsiteX5" fmla="*/ 1017 w 213352"/>
                <a:gd name="connsiteY5" fmla="*/ 0 h 202254"/>
                <a:gd name="connsiteX6" fmla="*/ 0 w 213352"/>
                <a:gd name="connsiteY6" fmla="*/ 0 h 202254"/>
                <a:gd name="connsiteX7" fmla="*/ 212081 w 213352"/>
                <a:gd name="connsiteY7" fmla="*/ 202254 h 202254"/>
                <a:gd name="connsiteX8" fmla="*/ 213352 w 213352"/>
                <a:gd name="connsiteY8" fmla="*/ 202254 h 202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352" h="202254">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w="12685"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10C77680-7467-46D6-BA1C-934125DFA5BD}"/>
                </a:ext>
              </a:extLst>
            </p:cNvPr>
            <p:cNvSpPr/>
            <p:nvPr/>
          </p:nvSpPr>
          <p:spPr>
            <a:xfrm>
              <a:off x="1368097" y="3182975"/>
              <a:ext cx="38016" cy="19958"/>
            </a:xfrm>
            <a:custGeom>
              <a:avLst/>
              <a:gdLst>
                <a:gd name="connsiteX0" fmla="*/ 38017 w 38016"/>
                <a:gd name="connsiteY0" fmla="*/ 2797 h 19958"/>
                <a:gd name="connsiteX1" fmla="*/ 38017 w 38016"/>
                <a:gd name="connsiteY1" fmla="*/ 2797 h 19958"/>
                <a:gd name="connsiteX2" fmla="*/ 37000 w 38016"/>
                <a:gd name="connsiteY2" fmla="*/ 2797 h 19958"/>
                <a:gd name="connsiteX3" fmla="*/ 35601 w 38016"/>
                <a:gd name="connsiteY3" fmla="*/ 1017 h 19958"/>
                <a:gd name="connsiteX4" fmla="*/ 35601 w 38016"/>
                <a:gd name="connsiteY4" fmla="*/ 0 h 19958"/>
                <a:gd name="connsiteX5" fmla="*/ 0 w 38016"/>
                <a:gd name="connsiteY5" fmla="*/ 17035 h 19958"/>
                <a:gd name="connsiteX6" fmla="*/ 1017 w 38016"/>
                <a:gd name="connsiteY6" fmla="*/ 18306 h 19958"/>
                <a:gd name="connsiteX7" fmla="*/ 1017 w 38016"/>
                <a:gd name="connsiteY7" fmla="*/ 19958 h 19958"/>
                <a:gd name="connsiteX8" fmla="*/ 36364 w 38016"/>
                <a:gd name="connsiteY8" fmla="*/ 3051 h 1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16" h="19958">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w="12685"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511419E9-2FD1-4B71-92FD-6898779FB10D}"/>
                </a:ext>
              </a:extLst>
            </p:cNvPr>
            <p:cNvSpPr/>
            <p:nvPr/>
          </p:nvSpPr>
          <p:spPr>
            <a:xfrm>
              <a:off x="1394925" y="3575279"/>
              <a:ext cx="34583" cy="206957"/>
            </a:xfrm>
            <a:custGeom>
              <a:avLst/>
              <a:gdLst>
                <a:gd name="connsiteX0" fmla="*/ 19326 w 34583"/>
                <a:gd name="connsiteY0" fmla="*/ 6102 h 206957"/>
                <a:gd name="connsiteX1" fmla="*/ 16402 w 34583"/>
                <a:gd name="connsiteY1" fmla="*/ 2924 h 206957"/>
                <a:gd name="connsiteX2" fmla="*/ 16402 w 34583"/>
                <a:gd name="connsiteY2" fmla="*/ 5721 h 206957"/>
                <a:gd name="connsiteX3" fmla="*/ 0 w 34583"/>
                <a:gd name="connsiteY3" fmla="*/ 205305 h 206957"/>
                <a:gd name="connsiteX4" fmla="*/ 9371 w 34583"/>
                <a:gd name="connsiteY4" fmla="*/ 196902 h 206957"/>
                <a:gd name="connsiteX5" fmla="*/ 9536 w 34583"/>
                <a:gd name="connsiteY5" fmla="*/ 196915 h 206957"/>
                <a:gd name="connsiteX6" fmla="*/ 17673 w 34583"/>
                <a:gd name="connsiteY6" fmla="*/ 206958 h 206957"/>
                <a:gd name="connsiteX7" fmla="*/ 34584 w 34583"/>
                <a:gd name="connsiteY7" fmla="*/ 0 h 206957"/>
                <a:gd name="connsiteX8" fmla="*/ 34584 w 34583"/>
                <a:gd name="connsiteY8" fmla="*/ 0 h 206957"/>
                <a:gd name="connsiteX9" fmla="*/ 32295 w 34583"/>
                <a:gd name="connsiteY9" fmla="*/ 6102 h 206957"/>
                <a:gd name="connsiteX10" fmla="*/ 20089 w 34583"/>
                <a:gd name="connsiteY10" fmla="*/ 6865 h 206957"/>
                <a:gd name="connsiteX11" fmla="*/ 19326 w 34583"/>
                <a:gd name="connsiteY11" fmla="*/ 6102 h 20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83" h="206957">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w="12685"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844F71DB-A1B3-4B16-BC3B-57A009485EE8}"/>
                </a:ext>
              </a:extLst>
            </p:cNvPr>
            <p:cNvSpPr/>
            <p:nvPr/>
          </p:nvSpPr>
          <p:spPr>
            <a:xfrm>
              <a:off x="1172037" y="3689691"/>
              <a:ext cx="15130" cy="178100"/>
            </a:xfrm>
            <a:custGeom>
              <a:avLst/>
              <a:gdLst>
                <a:gd name="connsiteX0" fmla="*/ 14876 w 15130"/>
                <a:gd name="connsiteY0" fmla="*/ 0 h 178100"/>
                <a:gd name="connsiteX1" fmla="*/ 14876 w 15130"/>
                <a:gd name="connsiteY1" fmla="*/ 0 h 178100"/>
                <a:gd name="connsiteX2" fmla="*/ 14876 w 15130"/>
                <a:gd name="connsiteY2" fmla="*/ 1017 h 178100"/>
                <a:gd name="connsiteX3" fmla="*/ 12718 w 15130"/>
                <a:gd name="connsiteY3" fmla="*/ 1017 h 178100"/>
                <a:gd name="connsiteX4" fmla="*/ 12715 w 15130"/>
                <a:gd name="connsiteY4" fmla="*/ 1017 h 178100"/>
                <a:gd name="connsiteX5" fmla="*/ 12715 w 15130"/>
                <a:gd name="connsiteY5" fmla="*/ 1017 h 178100"/>
                <a:gd name="connsiteX6" fmla="*/ 0 w 15130"/>
                <a:gd name="connsiteY6" fmla="*/ 175050 h 178100"/>
                <a:gd name="connsiteX7" fmla="*/ 2416 w 15130"/>
                <a:gd name="connsiteY7" fmla="*/ 177465 h 178100"/>
                <a:gd name="connsiteX8" fmla="*/ 2416 w 15130"/>
                <a:gd name="connsiteY8" fmla="*/ 177465 h 178100"/>
                <a:gd name="connsiteX9" fmla="*/ 2416 w 15130"/>
                <a:gd name="connsiteY9" fmla="*/ 178101 h 178100"/>
                <a:gd name="connsiteX10" fmla="*/ 2416 w 15130"/>
                <a:gd name="connsiteY10" fmla="*/ 178101 h 178100"/>
                <a:gd name="connsiteX11" fmla="*/ 2416 w 15130"/>
                <a:gd name="connsiteY11" fmla="*/ 178101 h 178100"/>
                <a:gd name="connsiteX12" fmla="*/ 15130 w 15130"/>
                <a:gd name="connsiteY12" fmla="*/ 127 h 17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30" h="17810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w="12685"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F9EF3E19-CF41-41D4-9211-3AB2A9BC946F}"/>
                </a:ext>
              </a:extLst>
            </p:cNvPr>
            <p:cNvSpPr/>
            <p:nvPr/>
          </p:nvSpPr>
          <p:spPr>
            <a:xfrm>
              <a:off x="1404073" y="2963940"/>
              <a:ext cx="19968" cy="222053"/>
            </a:xfrm>
            <a:custGeom>
              <a:avLst/>
              <a:gdLst>
                <a:gd name="connsiteX0" fmla="*/ 2804 w 19968"/>
                <a:gd name="connsiteY0" fmla="*/ 220179 h 222053"/>
                <a:gd name="connsiteX1" fmla="*/ 2804 w 19968"/>
                <a:gd name="connsiteY1" fmla="*/ 220179 h 222053"/>
                <a:gd name="connsiteX2" fmla="*/ 19968 w 19968"/>
                <a:gd name="connsiteY2" fmla="*/ 0 h 222053"/>
                <a:gd name="connsiteX3" fmla="*/ 19968 w 19968"/>
                <a:gd name="connsiteY3" fmla="*/ 0 h 222053"/>
                <a:gd name="connsiteX4" fmla="*/ 18316 w 19968"/>
                <a:gd name="connsiteY4" fmla="*/ 0 h 222053"/>
                <a:gd name="connsiteX5" fmla="*/ 17298 w 19968"/>
                <a:gd name="connsiteY5" fmla="*/ 0 h 222053"/>
                <a:gd name="connsiteX6" fmla="*/ 6 w 19968"/>
                <a:gd name="connsiteY6" fmla="*/ 219416 h 222053"/>
                <a:gd name="connsiteX7" fmla="*/ 6 w 19968"/>
                <a:gd name="connsiteY7" fmla="*/ 220179 h 222053"/>
                <a:gd name="connsiteX8" fmla="*/ 1405 w 19968"/>
                <a:gd name="connsiteY8" fmla="*/ 221958 h 222053"/>
                <a:gd name="connsiteX9" fmla="*/ 2422 w 19968"/>
                <a:gd name="connsiteY9" fmla="*/ 221958 h 222053"/>
                <a:gd name="connsiteX10" fmla="*/ 2422 w 19968"/>
                <a:gd name="connsiteY10" fmla="*/ 221958 h 22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68" h="222053">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w="12685"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DA4CCCF5-6C27-4775-BA47-3487ABD23A20}"/>
                </a:ext>
              </a:extLst>
            </p:cNvPr>
            <p:cNvSpPr/>
            <p:nvPr/>
          </p:nvSpPr>
          <p:spPr>
            <a:xfrm>
              <a:off x="1360468" y="2974237"/>
              <a:ext cx="20017" cy="222593"/>
            </a:xfrm>
            <a:custGeom>
              <a:avLst/>
              <a:gdLst>
                <a:gd name="connsiteX0" fmla="*/ 19962 w 20017"/>
                <a:gd name="connsiteY0" fmla="*/ 1780 h 222593"/>
                <a:gd name="connsiteX1" fmla="*/ 18996 w 20017"/>
                <a:gd name="connsiteY1" fmla="*/ 51 h 222593"/>
                <a:gd name="connsiteX2" fmla="*/ 18563 w 20017"/>
                <a:gd name="connsiteY2" fmla="*/ 0 h 222593"/>
                <a:gd name="connsiteX3" fmla="*/ 17673 w 20017"/>
                <a:gd name="connsiteY3" fmla="*/ 0 h 222593"/>
                <a:gd name="connsiteX4" fmla="*/ 17673 w 20017"/>
                <a:gd name="connsiteY4" fmla="*/ 0 h 222593"/>
                <a:gd name="connsiteX5" fmla="*/ 17673 w 20017"/>
                <a:gd name="connsiteY5" fmla="*/ 0 h 222593"/>
                <a:gd name="connsiteX6" fmla="*/ 17673 w 20017"/>
                <a:gd name="connsiteY6" fmla="*/ 1017 h 222593"/>
                <a:gd name="connsiteX7" fmla="*/ 0 w 20017"/>
                <a:gd name="connsiteY7" fmla="*/ 222594 h 222593"/>
                <a:gd name="connsiteX8" fmla="*/ 3051 w 20017"/>
                <a:gd name="connsiteY8" fmla="*/ 222594 h 222593"/>
                <a:gd name="connsiteX9" fmla="*/ 19962 w 20017"/>
                <a:gd name="connsiteY9" fmla="*/ 3051 h 22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7" h="222593">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w="12685"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BF79FBD6-1B3F-4042-BB05-D4DC56B0575D}"/>
                </a:ext>
              </a:extLst>
            </p:cNvPr>
            <p:cNvSpPr/>
            <p:nvPr/>
          </p:nvSpPr>
          <p:spPr>
            <a:xfrm>
              <a:off x="1161611" y="3884826"/>
              <a:ext cx="8264" cy="12458"/>
            </a:xfrm>
            <a:custGeom>
              <a:avLst/>
              <a:gdLst>
                <a:gd name="connsiteX0" fmla="*/ 254 w 8264"/>
                <a:gd name="connsiteY0" fmla="*/ 0 h 12458"/>
                <a:gd name="connsiteX1" fmla="*/ 0 w 8264"/>
                <a:gd name="connsiteY1" fmla="*/ 4322 h 12458"/>
                <a:gd name="connsiteX2" fmla="*/ 8010 w 8264"/>
                <a:gd name="connsiteY2" fmla="*/ 12458 h 12458"/>
                <a:gd name="connsiteX3" fmla="*/ 8010 w 8264"/>
                <a:gd name="connsiteY3" fmla="*/ 11696 h 12458"/>
                <a:gd name="connsiteX4" fmla="*/ 8265 w 8264"/>
                <a:gd name="connsiteY4" fmla="*/ 8136 h 12458"/>
                <a:gd name="connsiteX5" fmla="*/ 254 w 8264"/>
                <a:gd name="connsiteY5" fmla="*/ 0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64" h="12458">
                  <a:moveTo>
                    <a:pt x="254" y="0"/>
                  </a:moveTo>
                  <a:lnTo>
                    <a:pt x="0" y="4322"/>
                  </a:lnTo>
                  <a:lnTo>
                    <a:pt x="8010" y="12458"/>
                  </a:lnTo>
                  <a:lnTo>
                    <a:pt x="8010" y="11696"/>
                  </a:lnTo>
                  <a:lnTo>
                    <a:pt x="8265" y="8136"/>
                  </a:lnTo>
                  <a:lnTo>
                    <a:pt x="254" y="0"/>
                  </a:lnTo>
                  <a:close/>
                </a:path>
              </a:pathLst>
            </a:custGeom>
            <a:solidFill>
              <a:srgbClr val="000000"/>
            </a:solidFill>
            <a:ln w="12685"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832C61D4-DAE3-4B09-8EDA-C1BCD2AF9EE2}"/>
                </a:ext>
              </a:extLst>
            </p:cNvPr>
            <p:cNvSpPr/>
            <p:nvPr/>
          </p:nvSpPr>
          <p:spPr>
            <a:xfrm>
              <a:off x="1394397" y="3810077"/>
              <a:ext cx="19" cy="1017"/>
            </a:xfrm>
            <a:custGeom>
              <a:avLst/>
              <a:gdLst>
                <a:gd name="connsiteX0" fmla="*/ 19 w 19"/>
                <a:gd name="connsiteY0" fmla="*/ 0 h 1017"/>
                <a:gd name="connsiteX1" fmla="*/ 19 w 19"/>
                <a:gd name="connsiteY1" fmla="*/ 0 h 1017"/>
                <a:gd name="connsiteX2" fmla="*/ 19 w 19"/>
                <a:gd name="connsiteY2" fmla="*/ 1017 h 1017"/>
                <a:gd name="connsiteX3" fmla="*/ 19 w 19"/>
                <a:gd name="connsiteY3" fmla="*/ 254 h 1017"/>
              </a:gdLst>
              <a:ahLst/>
              <a:cxnLst>
                <a:cxn ang="0">
                  <a:pos x="connsiteX0" y="connsiteY0"/>
                </a:cxn>
                <a:cxn ang="0">
                  <a:pos x="connsiteX1" y="connsiteY1"/>
                </a:cxn>
                <a:cxn ang="0">
                  <a:pos x="connsiteX2" y="connsiteY2"/>
                </a:cxn>
                <a:cxn ang="0">
                  <a:pos x="connsiteX3" y="connsiteY3"/>
                </a:cxn>
              </a:cxnLst>
              <a:rect l="l" t="t" r="r" b="b"/>
              <a:pathLst>
                <a:path w="19" h="1017">
                  <a:moveTo>
                    <a:pt x="19" y="0"/>
                  </a:moveTo>
                  <a:lnTo>
                    <a:pt x="19" y="0"/>
                  </a:lnTo>
                  <a:cubicBezTo>
                    <a:pt x="-6" y="343"/>
                    <a:pt x="-6" y="674"/>
                    <a:pt x="19" y="1017"/>
                  </a:cubicBezTo>
                  <a:lnTo>
                    <a:pt x="19" y="254"/>
                  </a:lnTo>
                  <a:close/>
                </a:path>
              </a:pathLst>
            </a:custGeom>
            <a:solidFill>
              <a:srgbClr val="000000"/>
            </a:solidFill>
            <a:ln w="12685"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CD486E4C-6575-4106-8424-FF95BCA7A78C}"/>
                </a:ext>
              </a:extLst>
            </p:cNvPr>
            <p:cNvSpPr/>
            <p:nvPr/>
          </p:nvSpPr>
          <p:spPr>
            <a:xfrm>
              <a:off x="1392961" y="3806050"/>
              <a:ext cx="56" cy="976"/>
            </a:xfrm>
            <a:custGeom>
              <a:avLst/>
              <a:gdLst>
                <a:gd name="connsiteX0" fmla="*/ 56 w 56"/>
                <a:gd name="connsiteY0" fmla="*/ 976 h 976"/>
                <a:gd name="connsiteX1" fmla="*/ 56 w 56"/>
                <a:gd name="connsiteY1" fmla="*/ 976 h 976"/>
                <a:gd name="connsiteX2" fmla="*/ 56 w 56"/>
                <a:gd name="connsiteY2" fmla="*/ 214 h 976"/>
                <a:gd name="connsiteX3" fmla="*/ 56 w 56"/>
                <a:gd name="connsiteY3" fmla="*/ 976 h 976"/>
              </a:gdLst>
              <a:ahLst/>
              <a:cxnLst>
                <a:cxn ang="0">
                  <a:pos x="connsiteX0" y="connsiteY0"/>
                </a:cxn>
                <a:cxn ang="0">
                  <a:pos x="connsiteX1" y="connsiteY1"/>
                </a:cxn>
                <a:cxn ang="0">
                  <a:pos x="connsiteX2" y="connsiteY2"/>
                </a:cxn>
                <a:cxn ang="0">
                  <a:pos x="connsiteX3" y="connsiteY3"/>
                </a:cxn>
              </a:cxnLst>
              <a:rect l="l" t="t" r="r" b="b"/>
              <a:pathLst>
                <a:path w="56" h="976">
                  <a:moveTo>
                    <a:pt x="56" y="976"/>
                  </a:moveTo>
                  <a:lnTo>
                    <a:pt x="56" y="976"/>
                  </a:lnTo>
                  <a:cubicBezTo>
                    <a:pt x="56" y="976"/>
                    <a:pt x="56" y="976"/>
                    <a:pt x="56" y="214"/>
                  </a:cubicBezTo>
                  <a:cubicBezTo>
                    <a:pt x="56" y="-549"/>
                    <a:pt x="-71" y="976"/>
                    <a:pt x="56" y="976"/>
                  </a:cubicBezTo>
                  <a:close/>
                </a:path>
              </a:pathLst>
            </a:custGeom>
            <a:solidFill>
              <a:srgbClr val="000000"/>
            </a:solidFill>
            <a:ln w="12685"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9356360F-5547-494A-B2AE-0D4D540F5D78}"/>
                </a:ext>
              </a:extLst>
            </p:cNvPr>
            <p:cNvSpPr/>
            <p:nvPr/>
          </p:nvSpPr>
          <p:spPr>
            <a:xfrm>
              <a:off x="1392891" y="3772170"/>
              <a:ext cx="18101" cy="31804"/>
            </a:xfrm>
            <a:custGeom>
              <a:avLst/>
              <a:gdLst>
                <a:gd name="connsiteX0" fmla="*/ 11189 w 18101"/>
                <a:gd name="connsiteY0" fmla="*/ 24 h 31804"/>
                <a:gd name="connsiteX1" fmla="*/ 1666 w 18101"/>
                <a:gd name="connsiteY1" fmla="*/ 8249 h 31804"/>
                <a:gd name="connsiteX2" fmla="*/ 1653 w 18101"/>
                <a:gd name="connsiteY2" fmla="*/ 8414 h 31804"/>
                <a:gd name="connsiteX3" fmla="*/ 1653 w 18101"/>
                <a:gd name="connsiteY3" fmla="*/ 11973 h 31804"/>
                <a:gd name="connsiteX4" fmla="*/ 10044 w 18101"/>
                <a:gd name="connsiteY4" fmla="*/ 7778 h 31804"/>
                <a:gd name="connsiteX5" fmla="*/ 12206 w 18101"/>
                <a:gd name="connsiteY5" fmla="*/ 8541 h 31804"/>
                <a:gd name="connsiteX6" fmla="*/ 11443 w 18101"/>
                <a:gd name="connsiteY6" fmla="*/ 10702 h 31804"/>
                <a:gd name="connsiteX7" fmla="*/ 1399 w 18101"/>
                <a:gd name="connsiteY7" fmla="*/ 15787 h 31804"/>
                <a:gd name="connsiteX8" fmla="*/ 0 w 18101"/>
                <a:gd name="connsiteY8" fmla="*/ 31805 h 31804"/>
                <a:gd name="connsiteX9" fmla="*/ 0 w 18101"/>
                <a:gd name="connsiteY9" fmla="*/ 31805 h 31804"/>
                <a:gd name="connsiteX10" fmla="*/ 0 w 18101"/>
                <a:gd name="connsiteY10" fmla="*/ 30661 h 31804"/>
                <a:gd name="connsiteX11" fmla="*/ 0 w 18101"/>
                <a:gd name="connsiteY11" fmla="*/ 28881 h 31804"/>
                <a:gd name="connsiteX12" fmla="*/ 636 w 18101"/>
                <a:gd name="connsiteY12" fmla="*/ 27864 h 31804"/>
                <a:gd name="connsiteX13" fmla="*/ 1780 w 18101"/>
                <a:gd name="connsiteY13" fmla="*/ 25830 h 31804"/>
                <a:gd name="connsiteX14" fmla="*/ 1780 w 18101"/>
                <a:gd name="connsiteY14" fmla="*/ 25830 h 31804"/>
                <a:gd name="connsiteX15" fmla="*/ 3306 w 18101"/>
                <a:gd name="connsiteY15" fmla="*/ 24686 h 31804"/>
                <a:gd name="connsiteX16" fmla="*/ 4450 w 18101"/>
                <a:gd name="connsiteY16" fmla="*/ 23796 h 31804"/>
                <a:gd name="connsiteX17" fmla="*/ 4450 w 18101"/>
                <a:gd name="connsiteY17" fmla="*/ 23796 h 31804"/>
                <a:gd name="connsiteX18" fmla="*/ 18055 w 18101"/>
                <a:gd name="connsiteY18" fmla="*/ 17059 h 31804"/>
                <a:gd name="connsiteX19" fmla="*/ 18055 w 18101"/>
                <a:gd name="connsiteY19" fmla="*/ 9812 h 31804"/>
                <a:gd name="connsiteX20" fmla="*/ 11189 w 18101"/>
                <a:gd name="connsiteY20" fmla="*/ 24 h 3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1" h="31804">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w="12685"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F4EED72D-FEA8-4258-B466-5269D15A5382}"/>
                </a:ext>
              </a:extLst>
            </p:cNvPr>
            <p:cNvSpPr/>
            <p:nvPr/>
          </p:nvSpPr>
          <p:spPr>
            <a:xfrm>
              <a:off x="1057732" y="3763677"/>
              <a:ext cx="3432" cy="7373"/>
            </a:xfrm>
            <a:custGeom>
              <a:avLst/>
              <a:gdLst>
                <a:gd name="connsiteX0" fmla="*/ 254 w 3432"/>
                <a:gd name="connsiteY0" fmla="*/ 1653 h 7373"/>
                <a:gd name="connsiteX1" fmla="*/ 0 w 3432"/>
                <a:gd name="connsiteY1" fmla="*/ 4322 h 7373"/>
                <a:gd name="connsiteX2" fmla="*/ 3051 w 3432"/>
                <a:gd name="connsiteY2" fmla="*/ 7373 h 7373"/>
                <a:gd name="connsiteX3" fmla="*/ 3433 w 3432"/>
                <a:gd name="connsiteY3" fmla="*/ 0 h 7373"/>
                <a:gd name="connsiteX4" fmla="*/ 254 w 3432"/>
                <a:gd name="connsiteY4" fmla="*/ 1653 h 7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 h="7373">
                  <a:moveTo>
                    <a:pt x="254" y="1653"/>
                  </a:moveTo>
                  <a:lnTo>
                    <a:pt x="0" y="4322"/>
                  </a:lnTo>
                  <a:lnTo>
                    <a:pt x="3051" y="7373"/>
                  </a:lnTo>
                  <a:lnTo>
                    <a:pt x="3433" y="0"/>
                  </a:lnTo>
                  <a:lnTo>
                    <a:pt x="254" y="1653"/>
                  </a:lnTo>
                  <a:close/>
                </a:path>
              </a:pathLst>
            </a:custGeom>
            <a:solidFill>
              <a:srgbClr val="000000"/>
            </a:solidFill>
            <a:ln w="12685"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62DAD182-DB0A-43F1-8E11-09FE25379C91}"/>
                </a:ext>
              </a:extLst>
            </p:cNvPr>
            <p:cNvSpPr/>
            <p:nvPr/>
          </p:nvSpPr>
          <p:spPr>
            <a:xfrm>
              <a:off x="1756022" y="5247213"/>
              <a:ext cx="878328" cy="495401"/>
            </a:xfrm>
            <a:custGeom>
              <a:avLst/>
              <a:gdLst>
                <a:gd name="connsiteX0" fmla="*/ 876803 w 878328"/>
                <a:gd name="connsiteY0" fmla="*/ 1271 h 495401"/>
                <a:gd name="connsiteX1" fmla="*/ 876803 w 878328"/>
                <a:gd name="connsiteY1" fmla="*/ 1271 h 495401"/>
                <a:gd name="connsiteX2" fmla="*/ 876803 w 878328"/>
                <a:gd name="connsiteY2" fmla="*/ 0 h 495401"/>
                <a:gd name="connsiteX3" fmla="*/ 0 w 878328"/>
                <a:gd name="connsiteY3" fmla="*/ 492097 h 495401"/>
                <a:gd name="connsiteX4" fmla="*/ 0 w 878328"/>
                <a:gd name="connsiteY4" fmla="*/ 494385 h 495401"/>
                <a:gd name="connsiteX5" fmla="*/ 1017 w 878328"/>
                <a:gd name="connsiteY5" fmla="*/ 495402 h 495401"/>
                <a:gd name="connsiteX6" fmla="*/ 878329 w 878328"/>
                <a:gd name="connsiteY6" fmla="*/ 2797 h 495401"/>
                <a:gd name="connsiteX7" fmla="*/ 878329 w 878328"/>
                <a:gd name="connsiteY7" fmla="*/ 2797 h 49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28" h="495401">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w="12685"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2C9E76E9-3F9D-48D9-924C-96BB2068B2E8}"/>
                </a:ext>
              </a:extLst>
            </p:cNvPr>
            <p:cNvSpPr/>
            <p:nvPr/>
          </p:nvSpPr>
          <p:spPr>
            <a:xfrm>
              <a:off x="1755640" y="5741343"/>
              <a:ext cx="221489" cy="241916"/>
            </a:xfrm>
            <a:custGeom>
              <a:avLst/>
              <a:gdLst>
                <a:gd name="connsiteX0" fmla="*/ 0 w 221489"/>
                <a:gd name="connsiteY0" fmla="*/ 0 h 241916"/>
                <a:gd name="connsiteX1" fmla="*/ 0 w 221489"/>
                <a:gd name="connsiteY1" fmla="*/ 763 h 241916"/>
                <a:gd name="connsiteX2" fmla="*/ 0 w 221489"/>
                <a:gd name="connsiteY2" fmla="*/ 4195 h 241916"/>
                <a:gd name="connsiteX3" fmla="*/ 218819 w 221489"/>
                <a:gd name="connsiteY3" fmla="*/ 241917 h 241916"/>
                <a:gd name="connsiteX4" fmla="*/ 218819 w 221489"/>
                <a:gd name="connsiteY4" fmla="*/ 241027 h 241916"/>
                <a:gd name="connsiteX5" fmla="*/ 220447 w 221489"/>
                <a:gd name="connsiteY5" fmla="*/ 239616 h 241916"/>
                <a:gd name="connsiteX6" fmla="*/ 220599 w 221489"/>
                <a:gd name="connsiteY6" fmla="*/ 239629 h 241916"/>
                <a:gd name="connsiteX7" fmla="*/ 221489 w 221489"/>
                <a:gd name="connsiteY7" fmla="*/ 240264 h 241916"/>
                <a:gd name="connsiteX8" fmla="*/ 221489 w 221489"/>
                <a:gd name="connsiteY8" fmla="*/ 240264 h 241916"/>
                <a:gd name="connsiteX9" fmla="*/ 220599 w 221489"/>
                <a:gd name="connsiteY9" fmla="*/ 239374 h 241916"/>
                <a:gd name="connsiteX10" fmla="*/ 1271 w 221489"/>
                <a:gd name="connsiteY10" fmla="*/ 1144 h 24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489" h="241916">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w="12685"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56882E5D-54AC-4777-AFED-ADF8663AC3C4}"/>
                </a:ext>
              </a:extLst>
            </p:cNvPr>
            <p:cNvSpPr/>
            <p:nvPr/>
          </p:nvSpPr>
          <p:spPr>
            <a:xfrm>
              <a:off x="3351203" y="3166449"/>
              <a:ext cx="180929" cy="95342"/>
            </a:xfrm>
            <a:custGeom>
              <a:avLst/>
              <a:gdLst>
                <a:gd name="connsiteX0" fmla="*/ 180803 w 180929"/>
                <a:gd name="connsiteY0" fmla="*/ 0 h 95342"/>
                <a:gd name="connsiteX1" fmla="*/ 0 w 180929"/>
                <a:gd name="connsiteY1" fmla="*/ 92419 h 95342"/>
                <a:gd name="connsiteX2" fmla="*/ 763 w 180929"/>
                <a:gd name="connsiteY2" fmla="*/ 93055 h 95342"/>
                <a:gd name="connsiteX3" fmla="*/ 763 w 180929"/>
                <a:gd name="connsiteY3" fmla="*/ 93055 h 95342"/>
                <a:gd name="connsiteX4" fmla="*/ 763 w 180929"/>
                <a:gd name="connsiteY4" fmla="*/ 93690 h 95342"/>
                <a:gd name="connsiteX5" fmla="*/ 763 w 180929"/>
                <a:gd name="connsiteY5" fmla="*/ 95343 h 95342"/>
                <a:gd name="connsiteX6" fmla="*/ 180167 w 180929"/>
                <a:gd name="connsiteY6" fmla="*/ 3687 h 95342"/>
                <a:gd name="connsiteX7" fmla="*/ 180929 w 180929"/>
                <a:gd name="connsiteY7" fmla="*/ 254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29" h="95342">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w="12685"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6C784B2-8FBB-44F7-9A95-449A643E73C0}"/>
                </a:ext>
              </a:extLst>
            </p:cNvPr>
            <p:cNvSpPr/>
            <p:nvPr/>
          </p:nvSpPr>
          <p:spPr>
            <a:xfrm>
              <a:off x="2591915" y="3145219"/>
              <a:ext cx="158011" cy="1004177"/>
            </a:xfrm>
            <a:custGeom>
              <a:avLst/>
              <a:gdLst>
                <a:gd name="connsiteX0" fmla="*/ 158011 w 158011"/>
                <a:gd name="connsiteY0" fmla="*/ 0 h 1004177"/>
                <a:gd name="connsiteX1" fmla="*/ 154578 w 158011"/>
                <a:gd name="connsiteY1" fmla="*/ 1780 h 1004177"/>
                <a:gd name="connsiteX2" fmla="*/ 95 w 158011"/>
                <a:gd name="connsiteY2" fmla="*/ 1002245 h 1004177"/>
                <a:gd name="connsiteX3" fmla="*/ 95 w 158011"/>
                <a:gd name="connsiteY3" fmla="*/ 1003262 h 1004177"/>
                <a:gd name="connsiteX4" fmla="*/ 1240 w 158011"/>
                <a:gd name="connsiteY4" fmla="*/ 1004152 h 1004177"/>
                <a:gd name="connsiteX5" fmla="*/ 2511 w 158011"/>
                <a:gd name="connsiteY5" fmla="*/ 1003516 h 1004177"/>
                <a:gd name="connsiteX6" fmla="*/ 2511 w 158011"/>
                <a:gd name="connsiteY6" fmla="*/ 1002753 h 100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11" h="1004177">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w="12685"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2859BAA-A414-4F99-9521-36B266111E43}"/>
                </a:ext>
              </a:extLst>
            </p:cNvPr>
            <p:cNvSpPr/>
            <p:nvPr/>
          </p:nvSpPr>
          <p:spPr>
            <a:xfrm>
              <a:off x="2602182" y="4430060"/>
              <a:ext cx="445140" cy="427136"/>
            </a:xfrm>
            <a:custGeom>
              <a:avLst/>
              <a:gdLst>
                <a:gd name="connsiteX0" fmla="*/ 0 w 445140"/>
                <a:gd name="connsiteY0" fmla="*/ 1525 h 427136"/>
                <a:gd name="connsiteX1" fmla="*/ 443360 w 445140"/>
                <a:gd name="connsiteY1" fmla="*/ 427136 h 427136"/>
                <a:gd name="connsiteX2" fmla="*/ 444759 w 445140"/>
                <a:gd name="connsiteY2" fmla="*/ 426373 h 427136"/>
                <a:gd name="connsiteX3" fmla="*/ 445140 w 445140"/>
                <a:gd name="connsiteY3" fmla="*/ 424212 h 427136"/>
                <a:gd name="connsiteX4" fmla="*/ 2924 w 445140"/>
                <a:gd name="connsiteY4" fmla="*/ 0 h 427136"/>
                <a:gd name="connsiteX5" fmla="*/ 0 w 445140"/>
                <a:gd name="connsiteY5" fmla="*/ 1525 h 42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140" h="427136">
                  <a:moveTo>
                    <a:pt x="0" y="1525"/>
                  </a:moveTo>
                  <a:lnTo>
                    <a:pt x="443360" y="427136"/>
                  </a:lnTo>
                  <a:lnTo>
                    <a:pt x="444759" y="426373"/>
                  </a:lnTo>
                  <a:lnTo>
                    <a:pt x="445140" y="424212"/>
                  </a:lnTo>
                  <a:lnTo>
                    <a:pt x="2924" y="0"/>
                  </a:lnTo>
                  <a:lnTo>
                    <a:pt x="0" y="1525"/>
                  </a:lnTo>
                  <a:close/>
                </a:path>
              </a:pathLst>
            </a:custGeom>
            <a:solidFill>
              <a:srgbClr val="000000"/>
            </a:solidFill>
            <a:ln w="12685"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05497AA-F72B-4874-A1A6-82C90D44D892}"/>
                </a:ext>
              </a:extLst>
            </p:cNvPr>
            <p:cNvSpPr/>
            <p:nvPr/>
          </p:nvSpPr>
          <p:spPr>
            <a:xfrm>
              <a:off x="3049230" y="4858722"/>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284DB8A8-108A-4D5D-93C7-F18BBD16986D}"/>
                </a:ext>
              </a:extLst>
            </p:cNvPr>
            <p:cNvSpPr/>
            <p:nvPr/>
          </p:nvSpPr>
          <p:spPr>
            <a:xfrm>
              <a:off x="3047577" y="3260393"/>
              <a:ext cx="305279" cy="1597947"/>
            </a:xfrm>
            <a:custGeom>
              <a:avLst/>
              <a:gdLst>
                <a:gd name="connsiteX0" fmla="*/ 304898 w 305279"/>
                <a:gd name="connsiteY0" fmla="*/ 0 h 1597947"/>
                <a:gd name="connsiteX1" fmla="*/ 304898 w 305279"/>
                <a:gd name="connsiteY1" fmla="*/ 1017 h 1597947"/>
                <a:gd name="connsiteX2" fmla="*/ 302609 w 305279"/>
                <a:gd name="connsiteY2" fmla="*/ 1017 h 1597947"/>
                <a:gd name="connsiteX3" fmla="*/ 301846 w 305279"/>
                <a:gd name="connsiteY3" fmla="*/ 1017 h 1597947"/>
                <a:gd name="connsiteX4" fmla="*/ 0 w 305279"/>
                <a:gd name="connsiteY4" fmla="*/ 1593880 h 1597947"/>
                <a:gd name="connsiteX5" fmla="*/ 0 w 305279"/>
                <a:gd name="connsiteY5" fmla="*/ 1596041 h 1597947"/>
                <a:gd name="connsiteX6" fmla="*/ 636 w 305279"/>
                <a:gd name="connsiteY6" fmla="*/ 1596041 h 1597947"/>
                <a:gd name="connsiteX7" fmla="*/ 2797 w 305279"/>
                <a:gd name="connsiteY7" fmla="*/ 1596676 h 1597947"/>
                <a:gd name="connsiteX8" fmla="*/ 2797 w 305279"/>
                <a:gd name="connsiteY8" fmla="*/ 1597948 h 1597947"/>
                <a:gd name="connsiteX9" fmla="*/ 2797 w 305279"/>
                <a:gd name="connsiteY9" fmla="*/ 1597948 h 1597947"/>
                <a:gd name="connsiteX10" fmla="*/ 305279 w 305279"/>
                <a:gd name="connsiteY10" fmla="*/ 2034 h 1597947"/>
                <a:gd name="connsiteX11" fmla="*/ 305279 w 305279"/>
                <a:gd name="connsiteY11" fmla="*/ 0 h 1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5279" h="1597947">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w="12685"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028BAE48-7ED9-4F92-8BD9-C6ADEE138B3F}"/>
                </a:ext>
              </a:extLst>
            </p:cNvPr>
            <p:cNvSpPr/>
            <p:nvPr/>
          </p:nvSpPr>
          <p:spPr>
            <a:xfrm>
              <a:off x="3049103" y="4858849"/>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3883BD4B-6C13-43B1-AF11-2C2CA09D88BB}"/>
                </a:ext>
              </a:extLst>
            </p:cNvPr>
            <p:cNvSpPr/>
            <p:nvPr/>
          </p:nvSpPr>
          <p:spPr>
            <a:xfrm>
              <a:off x="2811211" y="2797026"/>
              <a:ext cx="541066" cy="464841"/>
            </a:xfrm>
            <a:custGeom>
              <a:avLst/>
              <a:gdLst>
                <a:gd name="connsiteX0" fmla="*/ 537957 w 541066"/>
                <a:gd name="connsiteY0" fmla="*/ 464384 h 464841"/>
                <a:gd name="connsiteX1" fmla="*/ 538720 w 541066"/>
                <a:gd name="connsiteY1" fmla="*/ 464384 h 464841"/>
                <a:gd name="connsiteX2" fmla="*/ 541009 w 541066"/>
                <a:gd name="connsiteY2" fmla="*/ 464384 h 464841"/>
                <a:gd name="connsiteX3" fmla="*/ 541009 w 541066"/>
                <a:gd name="connsiteY3" fmla="*/ 463367 h 464841"/>
                <a:gd name="connsiteX4" fmla="*/ 541009 w 541066"/>
                <a:gd name="connsiteY4" fmla="*/ 463367 h 464841"/>
                <a:gd name="connsiteX5" fmla="*/ 541009 w 541066"/>
                <a:gd name="connsiteY5" fmla="*/ 462731 h 464841"/>
                <a:gd name="connsiteX6" fmla="*/ 541009 w 541066"/>
                <a:gd name="connsiteY6" fmla="*/ 462731 h 464841"/>
                <a:gd name="connsiteX7" fmla="*/ 540246 w 541066"/>
                <a:gd name="connsiteY7" fmla="*/ 462095 h 464841"/>
                <a:gd name="connsiteX8" fmla="*/ 1271 w 541066"/>
                <a:gd name="connsiteY8" fmla="*/ 0 h 464841"/>
                <a:gd name="connsiteX9" fmla="*/ 0 w 541066"/>
                <a:gd name="connsiteY9" fmla="*/ 636 h 464841"/>
                <a:gd name="connsiteX10" fmla="*/ 0 w 541066"/>
                <a:gd name="connsiteY10" fmla="*/ 2924 h 46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066" h="464841">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w="12685"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9F1E9DE-02DC-4B18-A2C4-AB98E1C3B341}"/>
                </a:ext>
              </a:extLst>
            </p:cNvPr>
            <p:cNvSpPr/>
            <p:nvPr/>
          </p:nvSpPr>
          <p:spPr>
            <a:xfrm>
              <a:off x="1783994" y="4856027"/>
              <a:ext cx="1265585" cy="706833"/>
            </a:xfrm>
            <a:custGeom>
              <a:avLst/>
              <a:gdLst>
                <a:gd name="connsiteX0" fmla="*/ 1263583 w 1265585"/>
                <a:gd name="connsiteY0" fmla="*/ 25 h 706833"/>
                <a:gd name="connsiteX1" fmla="*/ 1262948 w 1265585"/>
                <a:gd name="connsiteY1" fmla="*/ 25 h 706833"/>
                <a:gd name="connsiteX2" fmla="*/ 1261676 w 1265585"/>
                <a:gd name="connsiteY2" fmla="*/ 788 h 706833"/>
                <a:gd name="connsiteX3" fmla="*/ 0 w 1265585"/>
                <a:gd name="connsiteY3" fmla="*/ 702893 h 706833"/>
                <a:gd name="connsiteX4" fmla="*/ 0 w 1265585"/>
                <a:gd name="connsiteY4" fmla="*/ 706834 h 706833"/>
                <a:gd name="connsiteX5" fmla="*/ 1265490 w 1265585"/>
                <a:gd name="connsiteY5" fmla="*/ 2568 h 706833"/>
                <a:gd name="connsiteX6" fmla="*/ 1265490 w 1265585"/>
                <a:gd name="connsiteY6" fmla="*/ 2568 h 706833"/>
                <a:gd name="connsiteX7" fmla="*/ 1265490 w 1265585"/>
                <a:gd name="connsiteY7" fmla="*/ 2568 h 706833"/>
                <a:gd name="connsiteX8" fmla="*/ 1265490 w 1265585"/>
                <a:gd name="connsiteY8" fmla="*/ 2568 h 706833"/>
                <a:gd name="connsiteX9" fmla="*/ 1265490 w 1265585"/>
                <a:gd name="connsiteY9" fmla="*/ 2568 h 706833"/>
                <a:gd name="connsiteX10" fmla="*/ 1265490 w 1265585"/>
                <a:gd name="connsiteY10" fmla="*/ 1296 h 706833"/>
                <a:gd name="connsiteX11" fmla="*/ 1263583 w 1265585"/>
                <a:gd name="connsiteY11" fmla="*/ 25 h 70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585" h="706833">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w="12685"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5870E99-2A48-460A-8CB6-15DDEFDBFC9D}"/>
                </a:ext>
              </a:extLst>
            </p:cNvPr>
            <p:cNvSpPr/>
            <p:nvPr/>
          </p:nvSpPr>
          <p:spPr>
            <a:xfrm>
              <a:off x="1171910" y="3807280"/>
              <a:ext cx="223269" cy="113267"/>
            </a:xfrm>
            <a:custGeom>
              <a:avLst/>
              <a:gdLst>
                <a:gd name="connsiteX0" fmla="*/ 222507 w 223269"/>
                <a:gd name="connsiteY0" fmla="*/ 2797 h 113267"/>
                <a:gd name="connsiteX1" fmla="*/ 221617 w 223269"/>
                <a:gd name="connsiteY1" fmla="*/ 1525 h 113267"/>
                <a:gd name="connsiteX2" fmla="*/ 221617 w 223269"/>
                <a:gd name="connsiteY2" fmla="*/ 1525 h 113267"/>
                <a:gd name="connsiteX3" fmla="*/ 221617 w 223269"/>
                <a:gd name="connsiteY3" fmla="*/ 0 h 113267"/>
                <a:gd name="connsiteX4" fmla="*/ 221617 w 223269"/>
                <a:gd name="connsiteY4" fmla="*/ 0 h 113267"/>
                <a:gd name="connsiteX5" fmla="*/ 0 w 223269"/>
                <a:gd name="connsiteY5" fmla="*/ 110089 h 113267"/>
                <a:gd name="connsiteX6" fmla="*/ 0 w 223269"/>
                <a:gd name="connsiteY6" fmla="*/ 112123 h 113267"/>
                <a:gd name="connsiteX7" fmla="*/ 1144 w 223269"/>
                <a:gd name="connsiteY7" fmla="*/ 113267 h 113267"/>
                <a:gd name="connsiteX8" fmla="*/ 223270 w 223269"/>
                <a:gd name="connsiteY8" fmla="*/ 2924 h 1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69" h="113267">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w="12685"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AAFEA91C-8F02-4E88-B970-88A869100273}"/>
                </a:ext>
              </a:extLst>
            </p:cNvPr>
            <p:cNvSpPr/>
            <p:nvPr/>
          </p:nvSpPr>
          <p:spPr>
            <a:xfrm>
              <a:off x="1172927" y="3779800"/>
              <a:ext cx="232063" cy="117865"/>
            </a:xfrm>
            <a:custGeom>
              <a:avLst/>
              <a:gdLst>
                <a:gd name="connsiteX0" fmla="*/ 231153 w 232063"/>
                <a:gd name="connsiteY0" fmla="*/ 3072 h 117865"/>
                <a:gd name="connsiteX1" fmla="*/ 231915 w 232063"/>
                <a:gd name="connsiteY1" fmla="*/ 911 h 117865"/>
                <a:gd name="connsiteX2" fmla="*/ 229754 w 232063"/>
                <a:gd name="connsiteY2" fmla="*/ 148 h 117865"/>
                <a:gd name="connsiteX3" fmla="*/ 221362 w 232063"/>
                <a:gd name="connsiteY3" fmla="*/ 4343 h 117865"/>
                <a:gd name="connsiteX4" fmla="*/ 0 w 232063"/>
                <a:gd name="connsiteY4" fmla="*/ 114051 h 117865"/>
                <a:gd name="connsiteX5" fmla="*/ 0 w 232063"/>
                <a:gd name="connsiteY5" fmla="*/ 117865 h 117865"/>
                <a:gd name="connsiteX6" fmla="*/ 221362 w 232063"/>
                <a:gd name="connsiteY6" fmla="*/ 8157 h 11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63" h="117865">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w="12685"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EB9BAA75-E371-40EC-B7DD-207D5302E531}"/>
                </a:ext>
              </a:extLst>
            </p:cNvPr>
            <p:cNvSpPr/>
            <p:nvPr/>
          </p:nvSpPr>
          <p:spPr>
            <a:xfrm>
              <a:off x="1168350" y="3896013"/>
              <a:ext cx="4323" cy="23263"/>
            </a:xfrm>
            <a:custGeom>
              <a:avLst/>
              <a:gdLst>
                <a:gd name="connsiteX0" fmla="*/ 4323 w 4323"/>
                <a:gd name="connsiteY0" fmla="*/ 1653 h 23263"/>
                <a:gd name="connsiteX1" fmla="*/ 4323 w 4323"/>
                <a:gd name="connsiteY1" fmla="*/ 763 h 23263"/>
                <a:gd name="connsiteX2" fmla="*/ 2680 w 4323"/>
                <a:gd name="connsiteY2" fmla="*/ 2161 h 23263"/>
                <a:gd name="connsiteX3" fmla="*/ 2670 w 4323"/>
                <a:gd name="connsiteY3" fmla="*/ 2161 h 23263"/>
                <a:gd name="connsiteX4" fmla="*/ 1263 w 4323"/>
                <a:gd name="connsiteY4" fmla="*/ 521 h 23263"/>
                <a:gd name="connsiteX5" fmla="*/ 1399 w 4323"/>
                <a:gd name="connsiteY5" fmla="*/ 0 h 23263"/>
                <a:gd name="connsiteX6" fmla="*/ 1399 w 4323"/>
                <a:gd name="connsiteY6" fmla="*/ 763 h 23263"/>
                <a:gd name="connsiteX7" fmla="*/ 0 w 4323"/>
                <a:gd name="connsiteY7" fmla="*/ 19831 h 23263"/>
                <a:gd name="connsiteX8" fmla="*/ 0 w 4323"/>
                <a:gd name="connsiteY8" fmla="*/ 23264 h 23263"/>
                <a:gd name="connsiteX9" fmla="*/ 0 w 4323"/>
                <a:gd name="connsiteY9" fmla="*/ 23264 h 23263"/>
                <a:gd name="connsiteX10" fmla="*/ 0 w 4323"/>
                <a:gd name="connsiteY10" fmla="*/ 23264 h 23263"/>
                <a:gd name="connsiteX11" fmla="*/ 0 w 4323"/>
                <a:gd name="connsiteY11" fmla="*/ 23264 h 23263"/>
                <a:gd name="connsiteX12" fmla="*/ 0 w 4323"/>
                <a:gd name="connsiteY12" fmla="*/ 23264 h 23263"/>
                <a:gd name="connsiteX13" fmla="*/ 0 w 4323"/>
                <a:gd name="connsiteY13" fmla="*/ 23264 h 23263"/>
                <a:gd name="connsiteX14" fmla="*/ 0 w 4323"/>
                <a:gd name="connsiteY14" fmla="*/ 23264 h 23263"/>
                <a:gd name="connsiteX15" fmla="*/ 0 w 4323"/>
                <a:gd name="connsiteY15" fmla="*/ 23264 h 23263"/>
                <a:gd name="connsiteX16" fmla="*/ 0 w 4323"/>
                <a:gd name="connsiteY16" fmla="*/ 23264 h 23263"/>
                <a:gd name="connsiteX17" fmla="*/ 0 w 4323"/>
                <a:gd name="connsiteY17" fmla="*/ 21230 h 2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23" h="23263">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w="12685"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B2DC6A4D-44F2-4842-85FE-91E2F024F74F}"/>
                </a:ext>
              </a:extLst>
            </p:cNvPr>
            <p:cNvSpPr/>
            <p:nvPr/>
          </p:nvSpPr>
          <p:spPr>
            <a:xfrm>
              <a:off x="602929" y="4020721"/>
              <a:ext cx="20979" cy="112250"/>
            </a:xfrm>
            <a:custGeom>
              <a:avLst/>
              <a:gdLst>
                <a:gd name="connsiteX0" fmla="*/ 8900 w 20979"/>
                <a:gd name="connsiteY0" fmla="*/ 102589 h 112250"/>
                <a:gd name="connsiteX1" fmla="*/ 17419 w 20979"/>
                <a:gd name="connsiteY1" fmla="*/ 112251 h 112250"/>
                <a:gd name="connsiteX2" fmla="*/ 20979 w 20979"/>
                <a:gd name="connsiteY2" fmla="*/ 13475 h 112250"/>
                <a:gd name="connsiteX3" fmla="*/ 17673 w 20979"/>
                <a:gd name="connsiteY3" fmla="*/ 10043 h 112250"/>
                <a:gd name="connsiteX4" fmla="*/ 16275 w 20979"/>
                <a:gd name="connsiteY4" fmla="*/ 10043 h 112250"/>
                <a:gd name="connsiteX5" fmla="*/ 4853 w 20979"/>
                <a:gd name="connsiteY5" fmla="*/ 6204 h 112250"/>
                <a:gd name="connsiteX6" fmla="*/ 4577 w 20979"/>
                <a:gd name="connsiteY6" fmla="*/ 5593 h 112250"/>
                <a:gd name="connsiteX7" fmla="*/ 3942 w 20979"/>
                <a:gd name="connsiteY7" fmla="*/ 0 h 112250"/>
                <a:gd name="connsiteX8" fmla="*/ 3942 w 20979"/>
                <a:gd name="connsiteY8" fmla="*/ 1271 h 112250"/>
                <a:gd name="connsiteX9" fmla="*/ 0 w 20979"/>
                <a:gd name="connsiteY9" fmla="*/ 110979 h 112250"/>
                <a:gd name="connsiteX10" fmla="*/ 8900 w 20979"/>
                <a:gd name="connsiteY10" fmla="*/ 102589 h 112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79" h="11225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w="12685"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76ED0B8-7B08-4528-B9E1-6E04F0669B2E}"/>
                </a:ext>
              </a:extLst>
            </p:cNvPr>
            <p:cNvSpPr/>
            <p:nvPr/>
          </p:nvSpPr>
          <p:spPr>
            <a:xfrm>
              <a:off x="623654" y="4028984"/>
              <a:ext cx="381" cy="762"/>
            </a:xfrm>
            <a:custGeom>
              <a:avLst/>
              <a:gdLst>
                <a:gd name="connsiteX0" fmla="*/ 381 w 381"/>
                <a:gd name="connsiteY0" fmla="*/ 0 h 762"/>
                <a:gd name="connsiteX1" fmla="*/ 0 w 381"/>
                <a:gd name="connsiteY1" fmla="*/ 254 h 762"/>
                <a:gd name="connsiteX2" fmla="*/ 381 w 381"/>
                <a:gd name="connsiteY2" fmla="*/ 763 h 762"/>
                <a:gd name="connsiteX3" fmla="*/ 381 w 381"/>
                <a:gd name="connsiteY3" fmla="*/ 0 h 762"/>
              </a:gdLst>
              <a:ahLst/>
              <a:cxnLst>
                <a:cxn ang="0">
                  <a:pos x="connsiteX0" y="connsiteY0"/>
                </a:cxn>
                <a:cxn ang="0">
                  <a:pos x="connsiteX1" y="connsiteY1"/>
                </a:cxn>
                <a:cxn ang="0">
                  <a:pos x="connsiteX2" y="connsiteY2"/>
                </a:cxn>
                <a:cxn ang="0">
                  <a:pos x="connsiteX3" y="connsiteY3"/>
                </a:cxn>
              </a:cxnLst>
              <a:rect l="l" t="t" r="r" b="b"/>
              <a:pathLst>
                <a:path w="381" h="762">
                  <a:moveTo>
                    <a:pt x="381" y="0"/>
                  </a:moveTo>
                  <a:lnTo>
                    <a:pt x="0" y="254"/>
                  </a:lnTo>
                  <a:lnTo>
                    <a:pt x="381" y="763"/>
                  </a:lnTo>
                  <a:lnTo>
                    <a:pt x="381" y="0"/>
                  </a:lnTo>
                  <a:close/>
                </a:path>
              </a:pathLst>
            </a:custGeom>
            <a:solidFill>
              <a:srgbClr val="000000"/>
            </a:solidFill>
            <a:ln w="12685"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394A20BD-174E-4809-8AA8-11D00209F2B2}"/>
                </a:ext>
              </a:extLst>
            </p:cNvPr>
            <p:cNvSpPr/>
            <p:nvPr/>
          </p:nvSpPr>
          <p:spPr>
            <a:xfrm>
              <a:off x="1518766" y="5739182"/>
              <a:ext cx="232042" cy="133861"/>
            </a:xfrm>
            <a:custGeom>
              <a:avLst/>
              <a:gdLst>
                <a:gd name="connsiteX0" fmla="*/ 0 w 232042"/>
                <a:gd name="connsiteY0" fmla="*/ 132972 h 133861"/>
                <a:gd name="connsiteX1" fmla="*/ 1017 w 232042"/>
                <a:gd name="connsiteY1" fmla="*/ 132972 h 133861"/>
                <a:gd name="connsiteX2" fmla="*/ 1017 w 232042"/>
                <a:gd name="connsiteY2" fmla="*/ 132972 h 133861"/>
                <a:gd name="connsiteX3" fmla="*/ 1017 w 232042"/>
                <a:gd name="connsiteY3" fmla="*/ 132972 h 133861"/>
                <a:gd name="connsiteX4" fmla="*/ 1017 w 232042"/>
                <a:gd name="connsiteY4" fmla="*/ 132972 h 133861"/>
                <a:gd name="connsiteX5" fmla="*/ 1017 w 232042"/>
                <a:gd name="connsiteY5" fmla="*/ 132972 h 133861"/>
                <a:gd name="connsiteX6" fmla="*/ 1017 w 232042"/>
                <a:gd name="connsiteY6" fmla="*/ 132972 h 133861"/>
                <a:gd name="connsiteX7" fmla="*/ 1017 w 232042"/>
                <a:gd name="connsiteY7" fmla="*/ 133861 h 133861"/>
                <a:gd name="connsiteX8" fmla="*/ 232043 w 232042"/>
                <a:gd name="connsiteY8" fmla="*/ 4068 h 133861"/>
                <a:gd name="connsiteX9" fmla="*/ 232043 w 232042"/>
                <a:gd name="connsiteY9" fmla="*/ 890 h 133861"/>
                <a:gd name="connsiteX10" fmla="*/ 232043 w 232042"/>
                <a:gd name="connsiteY10" fmla="*/ 0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2042" h="133861">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w="12685"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5E85353B-39EC-4242-BD10-84765FB4A5BF}"/>
                </a:ext>
              </a:extLst>
            </p:cNvPr>
            <p:cNvSpPr/>
            <p:nvPr/>
          </p:nvSpPr>
          <p:spPr>
            <a:xfrm>
              <a:off x="1126900" y="5872154"/>
              <a:ext cx="392374" cy="223992"/>
            </a:xfrm>
            <a:custGeom>
              <a:avLst/>
              <a:gdLst>
                <a:gd name="connsiteX0" fmla="*/ 391103 w 392374"/>
                <a:gd name="connsiteY0" fmla="*/ 1271 h 223992"/>
                <a:gd name="connsiteX1" fmla="*/ 392375 w 392374"/>
                <a:gd name="connsiteY1" fmla="*/ 0 h 223992"/>
                <a:gd name="connsiteX2" fmla="*/ 392375 w 392374"/>
                <a:gd name="connsiteY2" fmla="*/ 0 h 223992"/>
                <a:gd name="connsiteX3" fmla="*/ 0 w 392374"/>
                <a:gd name="connsiteY3" fmla="*/ 220178 h 223992"/>
                <a:gd name="connsiteX4" fmla="*/ 0 w 392374"/>
                <a:gd name="connsiteY4" fmla="*/ 223102 h 223992"/>
                <a:gd name="connsiteX5" fmla="*/ 0 w 392374"/>
                <a:gd name="connsiteY5" fmla="*/ 223992 h 223992"/>
                <a:gd name="connsiteX6" fmla="*/ 391103 w 392374"/>
                <a:gd name="connsiteY6" fmla="*/ 4449 h 22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374" h="223992">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w="12685"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D21CA970-87B0-42E1-AAF6-DBA6598A8565}"/>
                </a:ext>
              </a:extLst>
            </p:cNvPr>
            <p:cNvSpPr/>
            <p:nvPr/>
          </p:nvSpPr>
          <p:spPr>
            <a:xfrm>
              <a:off x="1520800" y="5872789"/>
              <a:ext cx="57" cy="635"/>
            </a:xfrm>
            <a:custGeom>
              <a:avLst/>
              <a:gdLst>
                <a:gd name="connsiteX0" fmla="*/ 0 w 57"/>
                <a:gd name="connsiteY0" fmla="*/ 0 h 635"/>
                <a:gd name="connsiteX1" fmla="*/ 0 w 57"/>
                <a:gd name="connsiteY1" fmla="*/ 635 h 635"/>
                <a:gd name="connsiteX2" fmla="*/ 0 w 57"/>
                <a:gd name="connsiteY2" fmla="*/ 635 h 635"/>
              </a:gdLst>
              <a:ahLst/>
              <a:cxnLst>
                <a:cxn ang="0">
                  <a:pos x="connsiteX0" y="connsiteY0"/>
                </a:cxn>
                <a:cxn ang="0">
                  <a:pos x="connsiteX1" y="connsiteY1"/>
                </a:cxn>
                <a:cxn ang="0">
                  <a:pos x="connsiteX2" y="connsiteY2"/>
                </a:cxn>
              </a:cxnLst>
              <a:rect l="l" t="t" r="r" b="b"/>
              <a:pathLst>
                <a:path w="57" h="635">
                  <a:moveTo>
                    <a:pt x="0" y="0"/>
                  </a:moveTo>
                  <a:cubicBezTo>
                    <a:pt x="76" y="203"/>
                    <a:pt x="76" y="432"/>
                    <a:pt x="0" y="635"/>
                  </a:cubicBezTo>
                  <a:cubicBezTo>
                    <a:pt x="0" y="635"/>
                    <a:pt x="0" y="635"/>
                    <a:pt x="0" y="635"/>
                  </a:cubicBezTo>
                  <a:close/>
                </a:path>
              </a:pathLst>
            </a:custGeom>
            <a:solidFill>
              <a:srgbClr val="000000"/>
            </a:solidFill>
            <a:ln w="12685"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54F29C61-45C3-466A-9F8A-0D1DE64EA9CD}"/>
                </a:ext>
              </a:extLst>
            </p:cNvPr>
            <p:cNvSpPr/>
            <p:nvPr/>
          </p:nvSpPr>
          <p:spPr>
            <a:xfrm>
              <a:off x="1125120" y="5420228"/>
              <a:ext cx="52638" cy="674900"/>
            </a:xfrm>
            <a:custGeom>
              <a:avLst/>
              <a:gdLst>
                <a:gd name="connsiteX0" fmla="*/ 52639 w 52638"/>
                <a:gd name="connsiteY0" fmla="*/ 0 h 674900"/>
                <a:gd name="connsiteX1" fmla="*/ 51876 w 52638"/>
                <a:gd name="connsiteY1" fmla="*/ 0 h 674900"/>
                <a:gd name="connsiteX2" fmla="*/ 50859 w 52638"/>
                <a:gd name="connsiteY2" fmla="*/ 0 h 674900"/>
                <a:gd name="connsiteX3" fmla="*/ 50859 w 52638"/>
                <a:gd name="connsiteY3" fmla="*/ 0 h 674900"/>
                <a:gd name="connsiteX4" fmla="*/ 50859 w 52638"/>
                <a:gd name="connsiteY4" fmla="*/ 0 h 674900"/>
                <a:gd name="connsiteX5" fmla="*/ 50859 w 52638"/>
                <a:gd name="connsiteY5" fmla="*/ 0 h 674900"/>
                <a:gd name="connsiteX6" fmla="*/ 0 w 52638"/>
                <a:gd name="connsiteY6" fmla="*/ 671341 h 674900"/>
                <a:gd name="connsiteX7" fmla="*/ 2416 w 52638"/>
                <a:gd name="connsiteY7" fmla="*/ 674138 h 674900"/>
                <a:gd name="connsiteX8" fmla="*/ 2416 w 52638"/>
                <a:gd name="connsiteY8" fmla="*/ 674138 h 674900"/>
                <a:gd name="connsiteX9" fmla="*/ 2416 w 52638"/>
                <a:gd name="connsiteY9" fmla="*/ 674901 h 674900"/>
                <a:gd name="connsiteX10" fmla="*/ 2416 w 52638"/>
                <a:gd name="connsiteY10" fmla="*/ 674901 h 674900"/>
                <a:gd name="connsiteX11" fmla="*/ 2416 w 52638"/>
                <a:gd name="connsiteY11" fmla="*/ 674901 h 674900"/>
                <a:gd name="connsiteX12" fmla="*/ 2416 w 52638"/>
                <a:gd name="connsiteY12" fmla="*/ 671977 h 6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38" h="67490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w="12685"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9A013733-CAD6-45E8-8C98-834DB62E77E3}"/>
                </a:ext>
              </a:extLst>
            </p:cNvPr>
            <p:cNvSpPr/>
            <p:nvPr/>
          </p:nvSpPr>
          <p:spPr>
            <a:xfrm>
              <a:off x="1683294" y="4320606"/>
              <a:ext cx="225430" cy="120132"/>
            </a:xfrm>
            <a:custGeom>
              <a:avLst/>
              <a:gdLst>
                <a:gd name="connsiteX0" fmla="*/ 225431 w 225430"/>
                <a:gd name="connsiteY0" fmla="*/ 0 h 120132"/>
                <a:gd name="connsiteX1" fmla="*/ 0 w 225430"/>
                <a:gd name="connsiteY1" fmla="*/ 117336 h 120132"/>
                <a:gd name="connsiteX2" fmla="*/ 763 w 225430"/>
                <a:gd name="connsiteY2" fmla="*/ 118098 h 120132"/>
                <a:gd name="connsiteX3" fmla="*/ 763 w 225430"/>
                <a:gd name="connsiteY3" fmla="*/ 118098 h 120132"/>
                <a:gd name="connsiteX4" fmla="*/ 763 w 225430"/>
                <a:gd name="connsiteY4" fmla="*/ 119242 h 120132"/>
                <a:gd name="connsiteX5" fmla="*/ 763 w 225430"/>
                <a:gd name="connsiteY5" fmla="*/ 119242 h 120132"/>
                <a:gd name="connsiteX6" fmla="*/ 763 w 225430"/>
                <a:gd name="connsiteY6" fmla="*/ 120132 h 120132"/>
                <a:gd name="connsiteX7" fmla="*/ 225049 w 225430"/>
                <a:gd name="connsiteY7" fmla="*/ 3433 h 120132"/>
                <a:gd name="connsiteX8" fmla="*/ 225049 w 225430"/>
                <a:gd name="connsiteY8" fmla="*/ 127 h 1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430" h="120132">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w="12685"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A6F0568F-A202-42F9-9EDF-1280A6AD1146}"/>
                </a:ext>
              </a:extLst>
            </p:cNvPr>
            <p:cNvSpPr/>
            <p:nvPr/>
          </p:nvSpPr>
          <p:spPr>
            <a:xfrm>
              <a:off x="1168477" y="391876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075B3E81-5EB1-4772-A781-8AC7EFD0E441}"/>
                </a:ext>
              </a:extLst>
            </p:cNvPr>
            <p:cNvSpPr/>
            <p:nvPr/>
          </p:nvSpPr>
          <p:spPr>
            <a:xfrm>
              <a:off x="1171147" y="3919276"/>
              <a:ext cx="514180" cy="522097"/>
            </a:xfrm>
            <a:custGeom>
              <a:avLst/>
              <a:gdLst>
                <a:gd name="connsiteX0" fmla="*/ 512147 w 514180"/>
                <a:gd name="connsiteY0" fmla="*/ 518666 h 522097"/>
                <a:gd name="connsiteX1" fmla="*/ 1144 w 514180"/>
                <a:gd name="connsiteY1" fmla="*/ 1144 h 522097"/>
                <a:gd name="connsiteX2" fmla="*/ 0 w 514180"/>
                <a:gd name="connsiteY2" fmla="*/ 0 h 522097"/>
                <a:gd name="connsiteX3" fmla="*/ 0 w 514180"/>
                <a:gd name="connsiteY3" fmla="*/ 0 h 522097"/>
                <a:gd name="connsiteX4" fmla="*/ 0 w 514180"/>
                <a:gd name="connsiteY4" fmla="*/ 0 h 522097"/>
                <a:gd name="connsiteX5" fmla="*/ 1017 w 514180"/>
                <a:gd name="connsiteY5" fmla="*/ 1526 h 522097"/>
                <a:gd name="connsiteX6" fmla="*/ 1017 w 514180"/>
                <a:gd name="connsiteY6" fmla="*/ 5085 h 522097"/>
                <a:gd name="connsiteX7" fmla="*/ 511511 w 514180"/>
                <a:gd name="connsiteY7" fmla="*/ 522098 h 522097"/>
                <a:gd name="connsiteX8" fmla="*/ 511511 w 514180"/>
                <a:gd name="connsiteY8" fmla="*/ 521208 h 522097"/>
                <a:gd name="connsiteX9" fmla="*/ 513138 w 514180"/>
                <a:gd name="connsiteY9" fmla="*/ 519797 h 522097"/>
                <a:gd name="connsiteX10" fmla="*/ 513291 w 514180"/>
                <a:gd name="connsiteY10" fmla="*/ 519810 h 522097"/>
                <a:gd name="connsiteX11" fmla="*/ 514181 w 514180"/>
                <a:gd name="connsiteY11" fmla="*/ 519810 h 522097"/>
                <a:gd name="connsiteX12" fmla="*/ 514181 w 514180"/>
                <a:gd name="connsiteY12" fmla="*/ 519810 h 52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180" h="522097">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w="12685"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1BEC6E65-D2EA-458E-A53B-0D7FDEBA262A}"/>
                </a:ext>
              </a:extLst>
            </p:cNvPr>
            <p:cNvSpPr/>
            <p:nvPr/>
          </p:nvSpPr>
          <p:spPr>
            <a:xfrm>
              <a:off x="619966" y="4031145"/>
              <a:ext cx="105786" cy="109580"/>
            </a:xfrm>
            <a:custGeom>
              <a:avLst/>
              <a:gdLst>
                <a:gd name="connsiteX0" fmla="*/ 104769 w 105786"/>
                <a:gd name="connsiteY0" fmla="*/ 108945 h 109580"/>
                <a:gd name="connsiteX1" fmla="*/ 104769 w 105786"/>
                <a:gd name="connsiteY1" fmla="*/ 108945 h 109580"/>
                <a:gd name="connsiteX2" fmla="*/ 104769 w 105786"/>
                <a:gd name="connsiteY2" fmla="*/ 108309 h 109580"/>
                <a:gd name="connsiteX3" fmla="*/ 104769 w 105786"/>
                <a:gd name="connsiteY3" fmla="*/ 108309 h 109580"/>
                <a:gd name="connsiteX4" fmla="*/ 104769 w 105786"/>
                <a:gd name="connsiteY4" fmla="*/ 108309 h 109580"/>
                <a:gd name="connsiteX5" fmla="*/ 104769 w 105786"/>
                <a:gd name="connsiteY5" fmla="*/ 108309 h 109580"/>
                <a:gd name="connsiteX6" fmla="*/ 105786 w 105786"/>
                <a:gd name="connsiteY6" fmla="*/ 108309 h 109580"/>
                <a:gd name="connsiteX7" fmla="*/ 3052 w 105786"/>
                <a:gd name="connsiteY7" fmla="*/ 0 h 109580"/>
                <a:gd name="connsiteX8" fmla="*/ 3052 w 105786"/>
                <a:gd name="connsiteY8" fmla="*/ 0 h 109580"/>
                <a:gd name="connsiteX9" fmla="*/ 0 w 105786"/>
                <a:gd name="connsiteY9" fmla="*/ 1525 h 109580"/>
                <a:gd name="connsiteX10" fmla="*/ 3306 w 105786"/>
                <a:gd name="connsiteY10" fmla="*/ 4958 h 109580"/>
                <a:gd name="connsiteX11" fmla="*/ 104769 w 105786"/>
                <a:gd name="connsiteY11" fmla="*/ 109581 h 109580"/>
                <a:gd name="connsiteX12" fmla="*/ 104769 w 105786"/>
                <a:gd name="connsiteY12" fmla="*/ 108945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786" h="10958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w="12685"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93678034-646A-4431-91C4-209087C38D24}"/>
                </a:ext>
              </a:extLst>
            </p:cNvPr>
            <p:cNvSpPr/>
            <p:nvPr/>
          </p:nvSpPr>
          <p:spPr>
            <a:xfrm>
              <a:off x="1042475" y="3820628"/>
              <a:ext cx="99301" cy="102715"/>
            </a:xfrm>
            <a:custGeom>
              <a:avLst/>
              <a:gdLst>
                <a:gd name="connsiteX0" fmla="*/ 99302 w 99301"/>
                <a:gd name="connsiteY0" fmla="*/ 98521 h 102715"/>
                <a:gd name="connsiteX1" fmla="*/ 2162 w 99301"/>
                <a:gd name="connsiteY1" fmla="*/ 0 h 102715"/>
                <a:gd name="connsiteX2" fmla="*/ 2162 w 99301"/>
                <a:gd name="connsiteY2" fmla="*/ 0 h 102715"/>
                <a:gd name="connsiteX3" fmla="*/ 1144 w 99301"/>
                <a:gd name="connsiteY3" fmla="*/ 1398 h 102715"/>
                <a:gd name="connsiteX4" fmla="*/ 0 w 99301"/>
                <a:gd name="connsiteY4" fmla="*/ 2288 h 102715"/>
                <a:gd name="connsiteX5" fmla="*/ 99047 w 99301"/>
                <a:gd name="connsiteY5" fmla="*/ 102716 h 10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01" h="102715">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w="12685"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E610AEBD-CF6D-44BF-87BD-E85334393100}"/>
                </a:ext>
              </a:extLst>
            </p:cNvPr>
            <p:cNvSpPr/>
            <p:nvPr/>
          </p:nvSpPr>
          <p:spPr>
            <a:xfrm>
              <a:off x="1169743" y="3868045"/>
              <a:ext cx="5075" cy="30134"/>
            </a:xfrm>
            <a:custGeom>
              <a:avLst/>
              <a:gdLst>
                <a:gd name="connsiteX0" fmla="*/ 4964 w 5075"/>
                <a:gd name="connsiteY0" fmla="*/ 0 h 30134"/>
                <a:gd name="connsiteX1" fmla="*/ 4964 w 5075"/>
                <a:gd name="connsiteY1" fmla="*/ 0 h 30134"/>
                <a:gd name="connsiteX2" fmla="*/ 4964 w 5075"/>
                <a:gd name="connsiteY2" fmla="*/ 1144 h 30134"/>
                <a:gd name="connsiteX3" fmla="*/ 2675 w 5075"/>
                <a:gd name="connsiteY3" fmla="*/ 1144 h 30134"/>
                <a:gd name="connsiteX4" fmla="*/ 2675 w 5075"/>
                <a:gd name="connsiteY4" fmla="*/ 509 h 30134"/>
                <a:gd name="connsiteX5" fmla="*/ 5 w 5075"/>
                <a:gd name="connsiteY5" fmla="*/ 24917 h 30134"/>
                <a:gd name="connsiteX6" fmla="*/ 5 w 5075"/>
                <a:gd name="connsiteY6" fmla="*/ 28476 h 30134"/>
                <a:gd name="connsiteX7" fmla="*/ 1399 w 5075"/>
                <a:gd name="connsiteY7" fmla="*/ 30129 h 30134"/>
                <a:gd name="connsiteX8" fmla="*/ 1531 w 5075"/>
                <a:gd name="connsiteY8" fmla="*/ 30129 h 30134"/>
                <a:gd name="connsiteX9" fmla="*/ 3183 w 5075"/>
                <a:gd name="connsiteY9" fmla="*/ 28743 h 30134"/>
                <a:gd name="connsiteX10" fmla="*/ 3184 w 5075"/>
                <a:gd name="connsiteY10" fmla="*/ 28730 h 30134"/>
                <a:gd name="connsiteX11" fmla="*/ 3184 w 5075"/>
                <a:gd name="connsiteY11" fmla="*/ 25806 h 3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5" h="30134">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w="12685"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186F5303-3928-497B-B987-17AD6EEC021A}"/>
                </a:ext>
              </a:extLst>
            </p:cNvPr>
            <p:cNvSpPr/>
            <p:nvPr/>
          </p:nvSpPr>
          <p:spPr>
            <a:xfrm>
              <a:off x="816535" y="2031146"/>
              <a:ext cx="193008" cy="103691"/>
            </a:xfrm>
            <a:custGeom>
              <a:avLst/>
              <a:gdLst>
                <a:gd name="connsiteX0" fmla="*/ 0 w 193008"/>
                <a:gd name="connsiteY0" fmla="*/ 103692 h 103691"/>
                <a:gd name="connsiteX1" fmla="*/ 193009 w 193008"/>
                <a:gd name="connsiteY1" fmla="*/ 19154 h 103691"/>
                <a:gd name="connsiteX2" fmla="*/ 188813 w 193008"/>
                <a:gd name="connsiteY2" fmla="*/ 15468 h 103691"/>
                <a:gd name="connsiteX3" fmla="*/ 187923 w 193008"/>
                <a:gd name="connsiteY3" fmla="*/ 2755 h 103691"/>
                <a:gd name="connsiteX4" fmla="*/ 192500 w 193008"/>
                <a:gd name="connsiteY4" fmla="*/ 86 h 103691"/>
                <a:gd name="connsiteX5" fmla="*/ 191229 w 193008"/>
                <a:gd name="connsiteY5" fmla="*/ 86 h 103691"/>
                <a:gd name="connsiteX6" fmla="*/ 509 w 193008"/>
                <a:gd name="connsiteY6" fmla="*/ 83352 h 103691"/>
                <a:gd name="connsiteX7" fmla="*/ 254 w 193008"/>
                <a:gd name="connsiteY7" fmla="*/ 97844 h 10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008" h="103691">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w="12685"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EC97DB62-9D6E-4A7C-B2B5-7513B0921FA2}"/>
                </a:ext>
              </a:extLst>
            </p:cNvPr>
            <p:cNvSpPr/>
            <p:nvPr/>
          </p:nvSpPr>
          <p:spPr>
            <a:xfrm>
              <a:off x="1002775" y="2031400"/>
              <a:ext cx="32197" cy="25891"/>
            </a:xfrm>
            <a:custGeom>
              <a:avLst/>
              <a:gdLst>
                <a:gd name="connsiteX0" fmla="*/ 2573 w 32197"/>
                <a:gd name="connsiteY0" fmla="*/ 15214 h 25891"/>
                <a:gd name="connsiteX1" fmla="*/ 6768 w 32197"/>
                <a:gd name="connsiteY1" fmla="*/ 18900 h 25891"/>
                <a:gd name="connsiteX2" fmla="*/ 14524 w 32197"/>
                <a:gd name="connsiteY2" fmla="*/ 25892 h 25891"/>
                <a:gd name="connsiteX3" fmla="*/ 27239 w 32197"/>
                <a:gd name="connsiteY3" fmla="*/ 20171 h 25891"/>
                <a:gd name="connsiteX4" fmla="*/ 32198 w 32197"/>
                <a:gd name="connsiteY4" fmla="*/ 17883 h 25891"/>
                <a:gd name="connsiteX5" fmla="*/ 14397 w 32197"/>
                <a:gd name="connsiteY5" fmla="*/ 1103 h 25891"/>
                <a:gd name="connsiteX6" fmla="*/ 13253 w 32197"/>
                <a:gd name="connsiteY6" fmla="*/ 1103 h 25891"/>
                <a:gd name="connsiteX7" fmla="*/ 11600 w 32197"/>
                <a:gd name="connsiteY7" fmla="*/ 86 h 25891"/>
                <a:gd name="connsiteX8" fmla="*/ 10074 w 32197"/>
                <a:gd name="connsiteY8" fmla="*/ 86 h 25891"/>
                <a:gd name="connsiteX9" fmla="*/ 8294 w 32197"/>
                <a:gd name="connsiteY9" fmla="*/ 86 h 25891"/>
                <a:gd name="connsiteX10" fmla="*/ 6514 w 32197"/>
                <a:gd name="connsiteY10" fmla="*/ 86 h 25891"/>
                <a:gd name="connsiteX11" fmla="*/ 1937 w 32197"/>
                <a:gd name="connsiteY11" fmla="*/ 2755 h 25891"/>
                <a:gd name="connsiteX12" fmla="*/ 2573 w 32197"/>
                <a:gd name="connsiteY12" fmla="*/ 15214 h 2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97" h="25891">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w="12685"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524F42E5-F71B-4ABD-B7D9-8BB48F4B5C9B}"/>
                </a:ext>
              </a:extLst>
            </p:cNvPr>
            <p:cNvSpPr/>
            <p:nvPr/>
          </p:nvSpPr>
          <p:spPr>
            <a:xfrm>
              <a:off x="485572" y="2624265"/>
              <a:ext cx="279722" cy="273062"/>
            </a:xfrm>
            <a:custGeom>
              <a:avLst/>
              <a:gdLst>
                <a:gd name="connsiteX0" fmla="*/ 2289 w 279722"/>
                <a:gd name="connsiteY0" fmla="*/ 1271 h 273062"/>
                <a:gd name="connsiteX1" fmla="*/ 1017 w 279722"/>
                <a:gd name="connsiteY1" fmla="*/ 0 h 273062"/>
                <a:gd name="connsiteX2" fmla="*/ 1017 w 279722"/>
                <a:gd name="connsiteY2" fmla="*/ 508 h 273062"/>
                <a:gd name="connsiteX3" fmla="*/ 1017 w 279722"/>
                <a:gd name="connsiteY3" fmla="*/ 1144 h 273062"/>
                <a:gd name="connsiteX4" fmla="*/ 1017 w 279722"/>
                <a:gd name="connsiteY4" fmla="*/ 1144 h 273062"/>
                <a:gd name="connsiteX5" fmla="*/ 1017 w 279722"/>
                <a:gd name="connsiteY5" fmla="*/ 1144 h 273062"/>
                <a:gd name="connsiteX6" fmla="*/ 0 w 279722"/>
                <a:gd name="connsiteY6" fmla="*/ 1144 h 273062"/>
                <a:gd name="connsiteX7" fmla="*/ 279723 w 279722"/>
                <a:gd name="connsiteY7" fmla="*/ 273062 h 273062"/>
                <a:gd name="connsiteX8" fmla="*/ 279723 w 279722"/>
                <a:gd name="connsiteY8" fmla="*/ 268740 h 27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722" h="273062">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w="12685"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0E35CD4D-32F4-43E2-A3F4-0B8A873FC1E1}"/>
                </a:ext>
              </a:extLst>
            </p:cNvPr>
            <p:cNvSpPr/>
            <p:nvPr/>
          </p:nvSpPr>
          <p:spPr>
            <a:xfrm>
              <a:off x="3305" y="3930844"/>
              <a:ext cx="403436" cy="442010"/>
            </a:xfrm>
            <a:custGeom>
              <a:avLst/>
              <a:gdLst>
                <a:gd name="connsiteX0" fmla="*/ 403436 w 403436"/>
                <a:gd name="connsiteY0" fmla="*/ 440485 h 442010"/>
                <a:gd name="connsiteX1" fmla="*/ 0 w 403436"/>
                <a:gd name="connsiteY1" fmla="*/ 0 h 442010"/>
                <a:gd name="connsiteX2" fmla="*/ 0 w 403436"/>
                <a:gd name="connsiteY2" fmla="*/ 4704 h 442010"/>
                <a:gd name="connsiteX3" fmla="*/ 400512 w 403436"/>
                <a:gd name="connsiteY3" fmla="*/ 442010 h 442010"/>
                <a:gd name="connsiteX4" fmla="*/ 403436 w 403436"/>
                <a:gd name="connsiteY4" fmla="*/ 440485 h 4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6" h="442010">
                  <a:moveTo>
                    <a:pt x="403436" y="440485"/>
                  </a:moveTo>
                  <a:lnTo>
                    <a:pt x="0" y="0"/>
                  </a:lnTo>
                  <a:lnTo>
                    <a:pt x="0" y="4704"/>
                  </a:lnTo>
                  <a:lnTo>
                    <a:pt x="400512" y="442010"/>
                  </a:lnTo>
                  <a:lnTo>
                    <a:pt x="403436" y="440485"/>
                  </a:lnTo>
                  <a:close/>
                </a:path>
              </a:pathLst>
            </a:custGeom>
            <a:solidFill>
              <a:srgbClr val="000000"/>
            </a:solidFill>
            <a:ln w="12685"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D80C9723-25CE-41B8-B93E-551845A2F8BF}"/>
                </a:ext>
              </a:extLst>
            </p:cNvPr>
            <p:cNvSpPr/>
            <p:nvPr/>
          </p:nvSpPr>
          <p:spPr>
            <a:xfrm>
              <a:off x="3305" y="3419044"/>
              <a:ext cx="508840" cy="260858"/>
            </a:xfrm>
            <a:custGeom>
              <a:avLst/>
              <a:gdLst>
                <a:gd name="connsiteX0" fmla="*/ 508586 w 508840"/>
                <a:gd name="connsiteY0" fmla="*/ 5848 h 260858"/>
                <a:gd name="connsiteX1" fmla="*/ 508841 w 508840"/>
                <a:gd name="connsiteY1" fmla="*/ 0 h 260858"/>
                <a:gd name="connsiteX2" fmla="*/ 0 w 508840"/>
                <a:gd name="connsiteY2" fmla="*/ 240391 h 260858"/>
                <a:gd name="connsiteX3" fmla="*/ 0 w 508840"/>
                <a:gd name="connsiteY3" fmla="*/ 260858 h 260858"/>
                <a:gd name="connsiteX4" fmla="*/ 508205 w 508840"/>
                <a:gd name="connsiteY4" fmla="*/ 20721 h 260858"/>
                <a:gd name="connsiteX5" fmla="*/ 508586 w 508840"/>
                <a:gd name="connsiteY5" fmla="*/ 5848 h 26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840" h="260858">
                  <a:moveTo>
                    <a:pt x="508586" y="5848"/>
                  </a:moveTo>
                  <a:lnTo>
                    <a:pt x="508841" y="0"/>
                  </a:lnTo>
                  <a:lnTo>
                    <a:pt x="0" y="240391"/>
                  </a:lnTo>
                  <a:lnTo>
                    <a:pt x="0" y="260858"/>
                  </a:lnTo>
                  <a:lnTo>
                    <a:pt x="508205" y="20721"/>
                  </a:lnTo>
                  <a:lnTo>
                    <a:pt x="508586" y="5848"/>
                  </a:lnTo>
                  <a:close/>
                </a:path>
              </a:pathLst>
            </a:custGeom>
            <a:solidFill>
              <a:srgbClr val="000000"/>
            </a:solidFill>
            <a:ln w="12685"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23224056-141B-46F5-9B64-B93296AB01F2}"/>
                </a:ext>
              </a:extLst>
            </p:cNvPr>
            <p:cNvSpPr/>
            <p:nvPr/>
          </p:nvSpPr>
          <p:spPr>
            <a:xfrm>
              <a:off x="593266" y="4775202"/>
              <a:ext cx="118882" cy="132336"/>
            </a:xfrm>
            <a:custGeom>
              <a:avLst/>
              <a:gdLst>
                <a:gd name="connsiteX0" fmla="*/ 2162 w 118882"/>
                <a:gd name="connsiteY0" fmla="*/ 0 h 132336"/>
                <a:gd name="connsiteX1" fmla="*/ 1271 w 118882"/>
                <a:gd name="connsiteY1" fmla="*/ 1017 h 132336"/>
                <a:gd name="connsiteX2" fmla="*/ 0 w 118882"/>
                <a:gd name="connsiteY2" fmla="*/ 2034 h 132336"/>
                <a:gd name="connsiteX3" fmla="*/ 0 w 118882"/>
                <a:gd name="connsiteY3" fmla="*/ 2034 h 132336"/>
                <a:gd name="connsiteX4" fmla="*/ 117865 w 118882"/>
                <a:gd name="connsiteY4" fmla="*/ 132336 h 132336"/>
                <a:gd name="connsiteX5" fmla="*/ 118882 w 118882"/>
                <a:gd name="connsiteY5" fmla="*/ 131700 h 132336"/>
                <a:gd name="connsiteX6" fmla="*/ 118882 w 118882"/>
                <a:gd name="connsiteY6" fmla="*/ 128777 h 13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82" h="132336">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w="12685"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BDB87C6E-C9F6-413A-9549-A8E7E9487B8F}"/>
                </a:ext>
              </a:extLst>
            </p:cNvPr>
            <p:cNvSpPr/>
            <p:nvPr/>
          </p:nvSpPr>
          <p:spPr>
            <a:xfrm>
              <a:off x="1811839" y="3315056"/>
              <a:ext cx="75397" cy="40552"/>
            </a:xfrm>
            <a:custGeom>
              <a:avLst/>
              <a:gdLst>
                <a:gd name="connsiteX0" fmla="*/ 0 w 75397"/>
                <a:gd name="connsiteY0" fmla="*/ 40553 h 40552"/>
                <a:gd name="connsiteX1" fmla="*/ 75016 w 75397"/>
                <a:gd name="connsiteY1" fmla="*/ 3814 h 40552"/>
                <a:gd name="connsiteX2" fmla="*/ 75398 w 75397"/>
                <a:gd name="connsiteY2" fmla="*/ 0 h 40552"/>
                <a:gd name="connsiteX3" fmla="*/ 381 w 75397"/>
                <a:gd name="connsiteY3" fmla="*/ 36612 h 40552"/>
                <a:gd name="connsiteX4" fmla="*/ 0 w 75397"/>
                <a:gd name="connsiteY4" fmla="*/ 40553 h 4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397" h="40552">
                  <a:moveTo>
                    <a:pt x="0" y="40553"/>
                  </a:moveTo>
                  <a:lnTo>
                    <a:pt x="75016" y="3814"/>
                  </a:lnTo>
                  <a:lnTo>
                    <a:pt x="75398" y="0"/>
                  </a:lnTo>
                  <a:lnTo>
                    <a:pt x="381" y="36612"/>
                  </a:lnTo>
                  <a:lnTo>
                    <a:pt x="0" y="40553"/>
                  </a:lnTo>
                  <a:close/>
                </a:path>
              </a:pathLst>
            </a:custGeom>
            <a:solidFill>
              <a:srgbClr val="000000"/>
            </a:solidFill>
            <a:ln w="12685"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14C22ACF-CDAF-4CE0-A68D-B4FBD8D9D9C2}"/>
                </a:ext>
              </a:extLst>
            </p:cNvPr>
            <p:cNvSpPr/>
            <p:nvPr/>
          </p:nvSpPr>
          <p:spPr>
            <a:xfrm>
              <a:off x="1893340" y="4209606"/>
              <a:ext cx="768977" cy="409868"/>
            </a:xfrm>
            <a:custGeom>
              <a:avLst/>
              <a:gdLst>
                <a:gd name="connsiteX0" fmla="*/ 768093 w 768977"/>
                <a:gd name="connsiteY0" fmla="*/ 3199 h 409868"/>
                <a:gd name="connsiteX1" fmla="*/ 768856 w 768977"/>
                <a:gd name="connsiteY1" fmla="*/ 911 h 409868"/>
                <a:gd name="connsiteX2" fmla="*/ 766694 w 768977"/>
                <a:gd name="connsiteY2" fmla="*/ 148 h 409868"/>
                <a:gd name="connsiteX3" fmla="*/ 766694 w 768977"/>
                <a:gd name="connsiteY3" fmla="*/ 148 h 409868"/>
                <a:gd name="connsiteX4" fmla="*/ 0 w 768977"/>
                <a:gd name="connsiteY4" fmla="*/ 405928 h 409868"/>
                <a:gd name="connsiteX5" fmla="*/ 0 w 768977"/>
                <a:gd name="connsiteY5" fmla="*/ 409869 h 409868"/>
                <a:gd name="connsiteX6" fmla="*/ 767966 w 768977"/>
                <a:gd name="connsiteY6" fmla="*/ 3072 h 40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977" h="409868">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w="12685"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9C93939D-A562-4FB5-857C-537ADA004BFA}"/>
                </a:ext>
              </a:extLst>
            </p:cNvPr>
            <p:cNvSpPr/>
            <p:nvPr/>
          </p:nvSpPr>
          <p:spPr>
            <a:xfrm>
              <a:off x="738849" y="3149033"/>
              <a:ext cx="15639" cy="300520"/>
            </a:xfrm>
            <a:custGeom>
              <a:avLst/>
              <a:gdLst>
                <a:gd name="connsiteX0" fmla="*/ 12842 w 15639"/>
                <a:gd name="connsiteY0" fmla="*/ 0 h 300520"/>
                <a:gd name="connsiteX1" fmla="*/ 12587 w 15639"/>
                <a:gd name="connsiteY1" fmla="*/ 127 h 300520"/>
                <a:gd name="connsiteX2" fmla="*/ 0 w 15639"/>
                <a:gd name="connsiteY2" fmla="*/ 297470 h 300520"/>
                <a:gd name="connsiteX3" fmla="*/ 3051 w 15639"/>
                <a:gd name="connsiteY3" fmla="*/ 300521 h 300520"/>
                <a:gd name="connsiteX4" fmla="*/ 15639 w 15639"/>
                <a:gd name="connsiteY4" fmla="*/ 2669 h 300520"/>
                <a:gd name="connsiteX5" fmla="*/ 12842 w 15639"/>
                <a:gd name="connsiteY5" fmla="*/ 0 h 30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9" h="300520">
                  <a:moveTo>
                    <a:pt x="12842" y="0"/>
                  </a:moveTo>
                  <a:lnTo>
                    <a:pt x="12587" y="127"/>
                  </a:lnTo>
                  <a:lnTo>
                    <a:pt x="0" y="297470"/>
                  </a:lnTo>
                  <a:lnTo>
                    <a:pt x="3051" y="300521"/>
                  </a:lnTo>
                  <a:lnTo>
                    <a:pt x="15639" y="2669"/>
                  </a:lnTo>
                  <a:lnTo>
                    <a:pt x="12842" y="0"/>
                  </a:lnTo>
                  <a:close/>
                </a:path>
              </a:pathLst>
            </a:custGeom>
            <a:solidFill>
              <a:srgbClr val="000000"/>
            </a:solidFill>
            <a:ln w="12685"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619A37D6-C9F7-49A4-B863-781ECEF7466C}"/>
                </a:ext>
              </a:extLst>
            </p:cNvPr>
            <p:cNvSpPr/>
            <p:nvPr/>
          </p:nvSpPr>
          <p:spPr>
            <a:xfrm>
              <a:off x="979008" y="3374678"/>
              <a:ext cx="3072" cy="12839"/>
            </a:xfrm>
            <a:custGeom>
              <a:avLst/>
              <a:gdLst>
                <a:gd name="connsiteX0" fmla="*/ 1546 w 3072"/>
                <a:gd name="connsiteY0" fmla="*/ 10933 h 12839"/>
                <a:gd name="connsiteX1" fmla="*/ 3072 w 3072"/>
                <a:gd name="connsiteY1" fmla="*/ 12712 h 12839"/>
                <a:gd name="connsiteX2" fmla="*/ 3072 w 3072"/>
                <a:gd name="connsiteY2" fmla="*/ 11949 h 12839"/>
                <a:gd name="connsiteX3" fmla="*/ 3072 w 3072"/>
                <a:gd name="connsiteY3" fmla="*/ 2924 h 12839"/>
                <a:gd name="connsiteX4" fmla="*/ 148 w 3072"/>
                <a:gd name="connsiteY4" fmla="*/ 0 h 12839"/>
                <a:gd name="connsiteX5" fmla="*/ 20 w 3072"/>
                <a:gd name="connsiteY5" fmla="*/ 12839 h 12839"/>
                <a:gd name="connsiteX6" fmla="*/ 1395 w 3072"/>
                <a:gd name="connsiteY6" fmla="*/ 10945 h 12839"/>
                <a:gd name="connsiteX7" fmla="*/ 1546 w 3072"/>
                <a:gd name="connsiteY7" fmla="*/ 10933 h 1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2" h="12839">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w="12685"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2BACB7F1-9260-49D4-BD1F-14194237606C}"/>
                </a:ext>
              </a:extLst>
            </p:cNvPr>
            <p:cNvSpPr/>
            <p:nvPr/>
          </p:nvSpPr>
          <p:spPr>
            <a:xfrm>
              <a:off x="76287" y="4539641"/>
              <a:ext cx="17800" cy="183821"/>
            </a:xfrm>
            <a:custGeom>
              <a:avLst/>
              <a:gdLst>
                <a:gd name="connsiteX0" fmla="*/ 16911 w 17800"/>
                <a:gd name="connsiteY0" fmla="*/ 178482 h 183821"/>
                <a:gd name="connsiteX1" fmla="*/ 16911 w 17800"/>
                <a:gd name="connsiteY1" fmla="*/ 183821 h 183821"/>
                <a:gd name="connsiteX2" fmla="*/ 16911 w 17800"/>
                <a:gd name="connsiteY2" fmla="*/ 182550 h 183821"/>
                <a:gd name="connsiteX3" fmla="*/ 17801 w 17800"/>
                <a:gd name="connsiteY3" fmla="*/ 14238 h 183821"/>
                <a:gd name="connsiteX4" fmla="*/ 13859 w 17800"/>
                <a:gd name="connsiteY4" fmla="*/ 9916 h 183821"/>
                <a:gd name="connsiteX5" fmla="*/ 12842 w 17800"/>
                <a:gd name="connsiteY5" fmla="*/ 9916 h 183821"/>
                <a:gd name="connsiteX6" fmla="*/ 1151 w 17800"/>
                <a:gd name="connsiteY6" fmla="*/ 5759 h 183821"/>
                <a:gd name="connsiteX7" fmla="*/ 1017 w 17800"/>
                <a:gd name="connsiteY7" fmla="*/ 5466 h 183821"/>
                <a:gd name="connsiteX8" fmla="*/ 1017 w 17800"/>
                <a:gd name="connsiteY8" fmla="*/ 0 h 183821"/>
                <a:gd name="connsiteX9" fmla="*/ 1017 w 17800"/>
                <a:gd name="connsiteY9" fmla="*/ 1398 h 183821"/>
                <a:gd name="connsiteX10" fmla="*/ 0 w 17800"/>
                <a:gd name="connsiteY10" fmla="*/ 176575 h 183821"/>
                <a:gd name="connsiteX11" fmla="*/ 5086 w 17800"/>
                <a:gd name="connsiteY11" fmla="*/ 174033 h 183821"/>
                <a:gd name="connsiteX12" fmla="*/ 16559 w 17800"/>
                <a:gd name="connsiteY12" fmla="*/ 177707 h 183821"/>
                <a:gd name="connsiteX13" fmla="*/ 16911 w 17800"/>
                <a:gd name="connsiteY13" fmla="*/ 178482 h 1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00" h="183821">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w="12685"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1876544C-0816-4512-9759-3DFD6A9432D2}"/>
                </a:ext>
              </a:extLst>
            </p:cNvPr>
            <p:cNvSpPr/>
            <p:nvPr/>
          </p:nvSpPr>
          <p:spPr>
            <a:xfrm>
              <a:off x="93961" y="4547523"/>
              <a:ext cx="1017" cy="1652"/>
            </a:xfrm>
            <a:custGeom>
              <a:avLst/>
              <a:gdLst>
                <a:gd name="connsiteX0" fmla="*/ 1017 w 1017"/>
                <a:gd name="connsiteY0" fmla="*/ 0 h 1652"/>
                <a:gd name="connsiteX1" fmla="*/ 0 w 1017"/>
                <a:gd name="connsiteY1" fmla="*/ 509 h 1652"/>
                <a:gd name="connsiteX2" fmla="*/ 1017 w 1017"/>
                <a:gd name="connsiteY2" fmla="*/ 1653 h 1652"/>
                <a:gd name="connsiteX3" fmla="*/ 1017 w 1017"/>
                <a:gd name="connsiteY3" fmla="*/ 0 h 1652"/>
              </a:gdLst>
              <a:ahLst/>
              <a:cxnLst>
                <a:cxn ang="0">
                  <a:pos x="connsiteX0" y="connsiteY0"/>
                </a:cxn>
                <a:cxn ang="0">
                  <a:pos x="connsiteX1" y="connsiteY1"/>
                </a:cxn>
                <a:cxn ang="0">
                  <a:pos x="connsiteX2" y="connsiteY2"/>
                </a:cxn>
                <a:cxn ang="0">
                  <a:pos x="connsiteX3" y="connsiteY3"/>
                </a:cxn>
              </a:cxnLst>
              <a:rect l="l" t="t" r="r" b="b"/>
              <a:pathLst>
                <a:path w="1017" h="1652">
                  <a:moveTo>
                    <a:pt x="1017" y="0"/>
                  </a:moveTo>
                  <a:lnTo>
                    <a:pt x="0" y="509"/>
                  </a:lnTo>
                  <a:lnTo>
                    <a:pt x="1017" y="1653"/>
                  </a:lnTo>
                  <a:lnTo>
                    <a:pt x="1017" y="0"/>
                  </a:lnTo>
                  <a:close/>
                </a:path>
              </a:pathLst>
            </a:custGeom>
            <a:solidFill>
              <a:srgbClr val="000000"/>
            </a:solidFill>
            <a:ln w="12685"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B53DC629-CE18-4F21-820E-E881CF69E577}"/>
                </a:ext>
              </a:extLst>
            </p:cNvPr>
            <p:cNvSpPr/>
            <p:nvPr/>
          </p:nvSpPr>
          <p:spPr>
            <a:xfrm>
              <a:off x="89892" y="4727657"/>
              <a:ext cx="175843" cy="198821"/>
            </a:xfrm>
            <a:custGeom>
              <a:avLst/>
              <a:gdLst>
                <a:gd name="connsiteX0" fmla="*/ 0 w 175843"/>
                <a:gd name="connsiteY0" fmla="*/ 2161 h 198821"/>
                <a:gd name="connsiteX1" fmla="*/ 172919 w 175843"/>
                <a:gd name="connsiteY1" fmla="*/ 198822 h 198821"/>
                <a:gd name="connsiteX2" fmla="*/ 175844 w 175843"/>
                <a:gd name="connsiteY2" fmla="*/ 197296 h 198821"/>
                <a:gd name="connsiteX3" fmla="*/ 2416 w 175843"/>
                <a:gd name="connsiteY3" fmla="*/ 0 h 198821"/>
                <a:gd name="connsiteX4" fmla="*/ 0 w 175843"/>
                <a:gd name="connsiteY4" fmla="*/ 2161 h 198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43" h="198821">
                  <a:moveTo>
                    <a:pt x="0" y="2161"/>
                  </a:moveTo>
                  <a:lnTo>
                    <a:pt x="172919" y="198822"/>
                  </a:lnTo>
                  <a:lnTo>
                    <a:pt x="175844" y="197296"/>
                  </a:lnTo>
                  <a:lnTo>
                    <a:pt x="2416" y="0"/>
                  </a:lnTo>
                  <a:cubicBezTo>
                    <a:pt x="1736" y="852"/>
                    <a:pt x="920" y="1576"/>
                    <a:pt x="0" y="2161"/>
                  </a:cubicBezTo>
                  <a:close/>
                </a:path>
              </a:pathLst>
            </a:custGeom>
            <a:solidFill>
              <a:srgbClr val="000000"/>
            </a:solidFill>
            <a:ln w="12685"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2AF42114-90FD-45AA-A77E-E5FA5C182D1D}"/>
                </a:ext>
              </a:extLst>
            </p:cNvPr>
            <p:cNvSpPr/>
            <p:nvPr/>
          </p:nvSpPr>
          <p:spPr>
            <a:xfrm>
              <a:off x="498414" y="4343616"/>
              <a:ext cx="92817" cy="102716"/>
            </a:xfrm>
            <a:custGeom>
              <a:avLst/>
              <a:gdLst>
                <a:gd name="connsiteX0" fmla="*/ 92817 w 92817"/>
                <a:gd name="connsiteY0" fmla="*/ 102716 h 102716"/>
                <a:gd name="connsiteX1" fmla="*/ 92817 w 92817"/>
                <a:gd name="connsiteY1" fmla="*/ 98140 h 102716"/>
                <a:gd name="connsiteX2" fmla="*/ 2161 w 92817"/>
                <a:gd name="connsiteY2" fmla="*/ 0 h 102716"/>
                <a:gd name="connsiteX3" fmla="*/ 1399 w 92817"/>
                <a:gd name="connsiteY3" fmla="*/ 1144 h 102716"/>
                <a:gd name="connsiteX4" fmla="*/ 0 w 92817"/>
                <a:gd name="connsiteY4" fmla="*/ 2289 h 10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17" h="102716">
                  <a:moveTo>
                    <a:pt x="92817" y="102716"/>
                  </a:moveTo>
                  <a:lnTo>
                    <a:pt x="92817" y="98140"/>
                  </a:lnTo>
                  <a:lnTo>
                    <a:pt x="2161" y="0"/>
                  </a:lnTo>
                  <a:lnTo>
                    <a:pt x="1399" y="1144"/>
                  </a:lnTo>
                  <a:lnTo>
                    <a:pt x="0" y="2289"/>
                  </a:lnTo>
                  <a:close/>
                </a:path>
              </a:pathLst>
            </a:custGeom>
            <a:solidFill>
              <a:srgbClr val="000000"/>
            </a:solidFill>
            <a:ln w="12685"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AD9DF307-9371-4FC4-9554-785E0C168BB2}"/>
                </a:ext>
              </a:extLst>
            </p:cNvPr>
            <p:cNvSpPr/>
            <p:nvPr/>
          </p:nvSpPr>
          <p:spPr>
            <a:xfrm>
              <a:off x="91036" y="4548031"/>
              <a:ext cx="286715" cy="320987"/>
            </a:xfrm>
            <a:custGeom>
              <a:avLst/>
              <a:gdLst>
                <a:gd name="connsiteX0" fmla="*/ 2924 w 286715"/>
                <a:gd name="connsiteY0" fmla="*/ 0 h 320987"/>
                <a:gd name="connsiteX1" fmla="*/ 0 w 286715"/>
                <a:gd name="connsiteY1" fmla="*/ 1525 h 320987"/>
                <a:gd name="connsiteX2" fmla="*/ 3942 w 286715"/>
                <a:gd name="connsiteY2" fmla="*/ 5848 h 320987"/>
                <a:gd name="connsiteX3" fmla="*/ 283791 w 286715"/>
                <a:gd name="connsiteY3" fmla="*/ 320988 h 320987"/>
                <a:gd name="connsiteX4" fmla="*/ 286716 w 286715"/>
                <a:gd name="connsiteY4" fmla="*/ 319462 h 320987"/>
                <a:gd name="connsiteX5" fmla="*/ 3942 w 286715"/>
                <a:gd name="connsiteY5" fmla="*/ 1144 h 320987"/>
                <a:gd name="connsiteX6" fmla="*/ 2924 w 286715"/>
                <a:gd name="connsiteY6" fmla="*/ 0 h 32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15" h="320987">
                  <a:moveTo>
                    <a:pt x="2924" y="0"/>
                  </a:moveTo>
                  <a:lnTo>
                    <a:pt x="0" y="1525"/>
                  </a:lnTo>
                  <a:lnTo>
                    <a:pt x="3942" y="5848"/>
                  </a:lnTo>
                  <a:lnTo>
                    <a:pt x="283791" y="320988"/>
                  </a:lnTo>
                  <a:lnTo>
                    <a:pt x="286716" y="319462"/>
                  </a:lnTo>
                  <a:lnTo>
                    <a:pt x="3942" y="1144"/>
                  </a:lnTo>
                  <a:lnTo>
                    <a:pt x="2924" y="0"/>
                  </a:lnTo>
                  <a:close/>
                </a:path>
              </a:pathLst>
            </a:custGeom>
            <a:solidFill>
              <a:srgbClr val="000000"/>
            </a:solidFill>
            <a:ln w="12685"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CF525BE2-369F-4242-8811-A8C0F61F438B}"/>
                </a:ext>
              </a:extLst>
            </p:cNvPr>
            <p:cNvSpPr/>
            <p:nvPr/>
          </p:nvSpPr>
          <p:spPr>
            <a:xfrm>
              <a:off x="269042" y="2224079"/>
              <a:ext cx="226320" cy="101317"/>
            </a:xfrm>
            <a:custGeom>
              <a:avLst/>
              <a:gdLst>
                <a:gd name="connsiteX0" fmla="*/ 225050 w 226320"/>
                <a:gd name="connsiteY0" fmla="*/ 1525 h 101317"/>
                <a:gd name="connsiteX1" fmla="*/ 226321 w 226320"/>
                <a:gd name="connsiteY1" fmla="*/ 0 h 101317"/>
                <a:gd name="connsiteX2" fmla="*/ 226321 w 226320"/>
                <a:gd name="connsiteY2" fmla="*/ 0 h 101317"/>
                <a:gd name="connsiteX3" fmla="*/ 1017 w 226320"/>
                <a:gd name="connsiteY3" fmla="*/ 98521 h 101317"/>
                <a:gd name="connsiteX4" fmla="*/ 0 w 226320"/>
                <a:gd name="connsiteY4" fmla="*/ 98521 h 101317"/>
                <a:gd name="connsiteX5" fmla="*/ 0 w 226320"/>
                <a:gd name="connsiteY5" fmla="*/ 98521 h 101317"/>
                <a:gd name="connsiteX6" fmla="*/ 763 w 226320"/>
                <a:gd name="connsiteY6" fmla="*/ 98521 h 101317"/>
                <a:gd name="connsiteX7" fmla="*/ 2294 w 226320"/>
                <a:gd name="connsiteY7" fmla="*/ 100047 h 101317"/>
                <a:gd name="connsiteX8" fmla="*/ 2289 w 226320"/>
                <a:gd name="connsiteY8" fmla="*/ 100174 h 101317"/>
                <a:gd name="connsiteX9" fmla="*/ 2289 w 226320"/>
                <a:gd name="connsiteY9" fmla="*/ 101318 h 101317"/>
                <a:gd name="connsiteX10" fmla="*/ 225431 w 226320"/>
                <a:gd name="connsiteY10" fmla="*/ 3814 h 10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320" h="101317">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w="12685"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AC9AB7DA-E381-41E8-BD60-130ABD2CC37E}"/>
                </a:ext>
              </a:extLst>
            </p:cNvPr>
            <p:cNvSpPr/>
            <p:nvPr/>
          </p:nvSpPr>
          <p:spPr>
            <a:xfrm>
              <a:off x="496889" y="222484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2B28AC6E-36BC-4FAA-B5A6-F38E3FE4D864}"/>
                </a:ext>
              </a:extLst>
            </p:cNvPr>
            <p:cNvSpPr/>
            <p:nvPr/>
          </p:nvSpPr>
          <p:spPr>
            <a:xfrm>
              <a:off x="262684" y="2725583"/>
              <a:ext cx="635" cy="12712"/>
            </a:xfrm>
            <a:custGeom>
              <a:avLst/>
              <a:gdLst>
                <a:gd name="connsiteX0" fmla="*/ 0 w 635"/>
                <a:gd name="connsiteY0" fmla="*/ 0 h 12712"/>
                <a:gd name="connsiteX1" fmla="*/ 636 w 635"/>
                <a:gd name="connsiteY1" fmla="*/ 0 h 12712"/>
                <a:gd name="connsiteX2" fmla="*/ 0 w 635"/>
                <a:gd name="connsiteY2" fmla="*/ 0 h 12712"/>
              </a:gdLst>
              <a:ahLst/>
              <a:cxnLst>
                <a:cxn ang="0">
                  <a:pos x="connsiteX0" y="connsiteY0"/>
                </a:cxn>
                <a:cxn ang="0">
                  <a:pos x="connsiteX1" y="connsiteY1"/>
                </a:cxn>
                <a:cxn ang="0">
                  <a:pos x="connsiteX2" y="connsiteY2"/>
                </a:cxn>
              </a:cxnLst>
              <a:rect l="l" t="t" r="r" b="b"/>
              <a:pathLst>
                <a:path w="635" h="12712">
                  <a:moveTo>
                    <a:pt x="0" y="0"/>
                  </a:moveTo>
                  <a:lnTo>
                    <a:pt x="636"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4192B851-6421-4601-BF33-ADA6A395A097}"/>
                </a:ext>
              </a:extLst>
            </p:cNvPr>
            <p:cNvSpPr/>
            <p:nvPr/>
          </p:nvSpPr>
          <p:spPr>
            <a:xfrm>
              <a:off x="264719" y="2623629"/>
              <a:ext cx="221616" cy="100427"/>
            </a:xfrm>
            <a:custGeom>
              <a:avLst/>
              <a:gdLst>
                <a:gd name="connsiteX0" fmla="*/ 221108 w 221616"/>
                <a:gd name="connsiteY0" fmla="*/ 2669 h 100427"/>
                <a:gd name="connsiteX1" fmla="*/ 220218 w 221616"/>
                <a:gd name="connsiteY1" fmla="*/ 2669 h 100427"/>
                <a:gd name="connsiteX2" fmla="*/ 218460 w 221616"/>
                <a:gd name="connsiteY2" fmla="*/ 1424 h 100427"/>
                <a:gd name="connsiteX3" fmla="*/ 218438 w 221616"/>
                <a:gd name="connsiteY3" fmla="*/ 1144 h 100427"/>
                <a:gd name="connsiteX4" fmla="*/ 218438 w 221616"/>
                <a:gd name="connsiteY4" fmla="*/ 0 h 100427"/>
                <a:gd name="connsiteX5" fmla="*/ 0 w 221616"/>
                <a:gd name="connsiteY5" fmla="*/ 97885 h 100427"/>
                <a:gd name="connsiteX6" fmla="*/ 0 w 221616"/>
                <a:gd name="connsiteY6" fmla="*/ 100428 h 100427"/>
                <a:gd name="connsiteX7" fmla="*/ 0 w 221616"/>
                <a:gd name="connsiteY7" fmla="*/ 100428 h 100427"/>
                <a:gd name="connsiteX8" fmla="*/ 0 w 221616"/>
                <a:gd name="connsiteY8" fmla="*/ 100428 h 100427"/>
                <a:gd name="connsiteX9" fmla="*/ 0 w 221616"/>
                <a:gd name="connsiteY9" fmla="*/ 100428 h 100427"/>
                <a:gd name="connsiteX10" fmla="*/ 0 w 221616"/>
                <a:gd name="connsiteY10" fmla="*/ 100428 h 100427"/>
                <a:gd name="connsiteX11" fmla="*/ 0 w 221616"/>
                <a:gd name="connsiteY11" fmla="*/ 100428 h 100427"/>
                <a:gd name="connsiteX12" fmla="*/ 0 w 221616"/>
                <a:gd name="connsiteY12" fmla="*/ 100428 h 100427"/>
                <a:gd name="connsiteX13" fmla="*/ 0 w 221616"/>
                <a:gd name="connsiteY13" fmla="*/ 100428 h 100427"/>
                <a:gd name="connsiteX14" fmla="*/ 220599 w 221616"/>
                <a:gd name="connsiteY14" fmla="*/ 1525 h 100427"/>
                <a:gd name="connsiteX15" fmla="*/ 221617 w 221616"/>
                <a:gd name="connsiteY15" fmla="*/ 1525 h 100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16" h="100427">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w="12685"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B102E1D2-CB54-48C1-BD86-C97B4B1F4E39}"/>
                </a:ext>
              </a:extLst>
            </p:cNvPr>
            <p:cNvSpPr/>
            <p:nvPr/>
          </p:nvSpPr>
          <p:spPr>
            <a:xfrm>
              <a:off x="226829" y="2686810"/>
              <a:ext cx="36999" cy="38009"/>
            </a:xfrm>
            <a:custGeom>
              <a:avLst/>
              <a:gdLst>
                <a:gd name="connsiteX0" fmla="*/ 35220 w 36999"/>
                <a:gd name="connsiteY0" fmla="*/ 33815 h 38009"/>
                <a:gd name="connsiteX1" fmla="*/ 1271 w 36999"/>
                <a:gd name="connsiteY1" fmla="*/ 0 h 38009"/>
                <a:gd name="connsiteX2" fmla="*/ 1271 w 36999"/>
                <a:gd name="connsiteY2" fmla="*/ 635 h 38009"/>
                <a:gd name="connsiteX3" fmla="*/ 1271 w 36999"/>
                <a:gd name="connsiteY3" fmla="*/ 635 h 38009"/>
                <a:gd name="connsiteX4" fmla="*/ 1271 w 36999"/>
                <a:gd name="connsiteY4" fmla="*/ 1271 h 38009"/>
                <a:gd name="connsiteX5" fmla="*/ 1271 w 36999"/>
                <a:gd name="connsiteY5" fmla="*/ 1271 h 38009"/>
                <a:gd name="connsiteX6" fmla="*/ 636 w 36999"/>
                <a:gd name="connsiteY6" fmla="*/ 1271 h 38009"/>
                <a:gd name="connsiteX7" fmla="*/ 636 w 36999"/>
                <a:gd name="connsiteY7" fmla="*/ 1271 h 38009"/>
                <a:gd name="connsiteX8" fmla="*/ 636 w 36999"/>
                <a:gd name="connsiteY8" fmla="*/ 1271 h 38009"/>
                <a:gd name="connsiteX9" fmla="*/ 636 w 36999"/>
                <a:gd name="connsiteY9" fmla="*/ 1271 h 38009"/>
                <a:gd name="connsiteX10" fmla="*/ 0 w 36999"/>
                <a:gd name="connsiteY10" fmla="*/ 1271 h 38009"/>
                <a:gd name="connsiteX11" fmla="*/ 37000 w 36999"/>
                <a:gd name="connsiteY11" fmla="*/ 38010 h 38009"/>
                <a:gd name="connsiteX12" fmla="*/ 37000 w 36999"/>
                <a:gd name="connsiteY12" fmla="*/ 36866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999" h="38009">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w="12685"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479EE7D4-FC4F-4AFC-A0F6-127F39084CE6}"/>
                </a:ext>
              </a:extLst>
            </p:cNvPr>
            <p:cNvSpPr/>
            <p:nvPr/>
          </p:nvSpPr>
          <p:spPr>
            <a:xfrm>
              <a:off x="262430" y="2725456"/>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5A74EEEF-79E0-40CC-BAD2-83AA5397DB67}"/>
                </a:ext>
              </a:extLst>
            </p:cNvPr>
            <p:cNvSpPr/>
            <p:nvPr/>
          </p:nvSpPr>
          <p:spPr>
            <a:xfrm>
              <a:off x="264719" y="272545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F1625DC6-564A-47C6-B37A-03744FF83740}"/>
                </a:ext>
              </a:extLst>
            </p:cNvPr>
            <p:cNvSpPr/>
            <p:nvPr/>
          </p:nvSpPr>
          <p:spPr>
            <a:xfrm>
              <a:off x="263574" y="2726473"/>
              <a:ext cx="635" cy="12712"/>
            </a:xfrm>
            <a:custGeom>
              <a:avLst/>
              <a:gdLst>
                <a:gd name="connsiteX0" fmla="*/ 0 w 635"/>
                <a:gd name="connsiteY0" fmla="*/ 0 h 12712"/>
                <a:gd name="connsiteX1" fmla="*/ 636 w 635"/>
                <a:gd name="connsiteY1" fmla="*/ 0 h 12712"/>
              </a:gdLst>
              <a:ahLst/>
              <a:cxnLst>
                <a:cxn ang="0">
                  <a:pos x="connsiteX0" y="connsiteY0"/>
                </a:cxn>
                <a:cxn ang="0">
                  <a:pos x="connsiteX1" y="connsiteY1"/>
                </a:cxn>
              </a:cxnLst>
              <a:rect l="l" t="t" r="r" b="b"/>
              <a:pathLst>
                <a:path w="635" h="12712">
                  <a:moveTo>
                    <a:pt x="0" y="0"/>
                  </a:moveTo>
                  <a:lnTo>
                    <a:pt x="636" y="0"/>
                  </a:lnTo>
                  <a:close/>
                </a:path>
              </a:pathLst>
            </a:custGeom>
            <a:solidFill>
              <a:srgbClr val="000000"/>
            </a:solidFill>
            <a:ln w="12685"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50D8C357-78F2-4050-B23F-6A8E2E122F3C}"/>
                </a:ext>
              </a:extLst>
            </p:cNvPr>
            <p:cNvSpPr/>
            <p:nvPr/>
          </p:nvSpPr>
          <p:spPr>
            <a:xfrm>
              <a:off x="69294" y="2128609"/>
              <a:ext cx="160713" cy="160048"/>
            </a:xfrm>
            <a:custGeom>
              <a:avLst/>
              <a:gdLst>
                <a:gd name="connsiteX0" fmla="*/ 160586 w 160713"/>
                <a:gd name="connsiteY0" fmla="*/ 159286 h 160048"/>
                <a:gd name="connsiteX1" fmla="*/ 160713 w 160713"/>
                <a:gd name="connsiteY1" fmla="*/ 155600 h 160048"/>
                <a:gd name="connsiteX2" fmla="*/ 127 w 160713"/>
                <a:gd name="connsiteY2" fmla="*/ 0 h 160048"/>
                <a:gd name="connsiteX3" fmla="*/ 127 w 160713"/>
                <a:gd name="connsiteY3" fmla="*/ 763 h 160048"/>
                <a:gd name="connsiteX4" fmla="*/ 0 w 160713"/>
                <a:gd name="connsiteY4" fmla="*/ 4449 h 160048"/>
                <a:gd name="connsiteX5" fmla="*/ 160586 w 160713"/>
                <a:gd name="connsiteY5" fmla="*/ 160049 h 160048"/>
                <a:gd name="connsiteX6" fmla="*/ 160586 w 160713"/>
                <a:gd name="connsiteY6" fmla="*/ 159286 h 16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3" h="160048">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w="12685"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1B61799A-680E-4A53-A523-B94C871BE138}"/>
                </a:ext>
              </a:extLst>
            </p:cNvPr>
            <p:cNvSpPr/>
            <p:nvPr/>
          </p:nvSpPr>
          <p:spPr>
            <a:xfrm>
              <a:off x="3305" y="3358151"/>
              <a:ext cx="510620" cy="243950"/>
            </a:xfrm>
            <a:custGeom>
              <a:avLst/>
              <a:gdLst>
                <a:gd name="connsiteX0" fmla="*/ 510621 w 510620"/>
                <a:gd name="connsiteY0" fmla="*/ 0 h 243950"/>
                <a:gd name="connsiteX1" fmla="*/ 0 w 510620"/>
                <a:gd name="connsiteY1" fmla="*/ 240264 h 243950"/>
                <a:gd name="connsiteX2" fmla="*/ 0 w 510620"/>
                <a:gd name="connsiteY2" fmla="*/ 243951 h 243950"/>
                <a:gd name="connsiteX3" fmla="*/ 510494 w 510620"/>
                <a:gd name="connsiteY3" fmla="*/ 3687 h 243950"/>
                <a:gd name="connsiteX4" fmla="*/ 510621 w 510620"/>
                <a:gd name="connsiteY4" fmla="*/ 0 h 243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20" h="243950">
                  <a:moveTo>
                    <a:pt x="510621" y="0"/>
                  </a:moveTo>
                  <a:lnTo>
                    <a:pt x="0" y="240264"/>
                  </a:lnTo>
                  <a:lnTo>
                    <a:pt x="0" y="243951"/>
                  </a:lnTo>
                  <a:lnTo>
                    <a:pt x="510494" y="3687"/>
                  </a:lnTo>
                  <a:lnTo>
                    <a:pt x="510621" y="0"/>
                  </a:lnTo>
                  <a:close/>
                </a:path>
              </a:pathLst>
            </a:custGeom>
            <a:solidFill>
              <a:srgbClr val="000000"/>
            </a:solidFill>
            <a:ln w="12685"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23B418CD-C532-404D-8F13-EBDB41473205}"/>
                </a:ext>
              </a:extLst>
            </p:cNvPr>
            <p:cNvSpPr/>
            <p:nvPr/>
          </p:nvSpPr>
          <p:spPr>
            <a:xfrm>
              <a:off x="230771" y="1907541"/>
              <a:ext cx="7883" cy="381244"/>
            </a:xfrm>
            <a:custGeom>
              <a:avLst/>
              <a:gdLst>
                <a:gd name="connsiteX0" fmla="*/ 5976 w 7883"/>
                <a:gd name="connsiteY0" fmla="*/ 0 h 381244"/>
                <a:gd name="connsiteX1" fmla="*/ 5213 w 7883"/>
                <a:gd name="connsiteY1" fmla="*/ 0 h 381244"/>
                <a:gd name="connsiteX2" fmla="*/ 5213 w 7883"/>
                <a:gd name="connsiteY2" fmla="*/ 0 h 381244"/>
                <a:gd name="connsiteX3" fmla="*/ 5213 w 7883"/>
                <a:gd name="connsiteY3" fmla="*/ 0 h 381244"/>
                <a:gd name="connsiteX4" fmla="*/ 4577 w 7883"/>
                <a:gd name="connsiteY4" fmla="*/ 0 h 381244"/>
                <a:gd name="connsiteX5" fmla="*/ 0 w 7883"/>
                <a:gd name="connsiteY5" fmla="*/ 377558 h 381244"/>
                <a:gd name="connsiteX6" fmla="*/ 0 w 7883"/>
                <a:gd name="connsiteY6" fmla="*/ 381245 h 381244"/>
                <a:gd name="connsiteX7" fmla="*/ 1653 w 7883"/>
                <a:gd name="connsiteY7" fmla="*/ 379592 h 381244"/>
                <a:gd name="connsiteX8" fmla="*/ 3184 w 7883"/>
                <a:gd name="connsiteY8" fmla="*/ 381117 h 381244"/>
                <a:gd name="connsiteX9" fmla="*/ 3179 w 7883"/>
                <a:gd name="connsiteY9" fmla="*/ 381245 h 381244"/>
                <a:gd name="connsiteX10" fmla="*/ 3179 w 7883"/>
                <a:gd name="connsiteY10" fmla="*/ 381245 h 381244"/>
                <a:gd name="connsiteX11" fmla="*/ 3179 w 7883"/>
                <a:gd name="connsiteY11" fmla="*/ 380609 h 381244"/>
                <a:gd name="connsiteX12" fmla="*/ 7883 w 7883"/>
                <a:gd name="connsiteY12" fmla="*/ 509 h 3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3" h="381244">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w="12685"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F9F8173C-D582-4885-90D8-9418C4692300}"/>
                </a:ext>
              </a:extLst>
            </p:cNvPr>
            <p:cNvSpPr/>
            <p:nvPr/>
          </p:nvSpPr>
          <p:spPr>
            <a:xfrm>
              <a:off x="72855" y="690710"/>
              <a:ext cx="230898" cy="92546"/>
            </a:xfrm>
            <a:custGeom>
              <a:avLst/>
              <a:gdLst>
                <a:gd name="connsiteX0" fmla="*/ 763 w 230898"/>
                <a:gd name="connsiteY0" fmla="*/ 90766 h 92546"/>
                <a:gd name="connsiteX1" fmla="*/ 763 w 230898"/>
                <a:gd name="connsiteY1" fmla="*/ 90766 h 92546"/>
                <a:gd name="connsiteX2" fmla="*/ 763 w 230898"/>
                <a:gd name="connsiteY2" fmla="*/ 91402 h 92546"/>
                <a:gd name="connsiteX3" fmla="*/ 763 w 230898"/>
                <a:gd name="connsiteY3" fmla="*/ 91402 h 92546"/>
                <a:gd name="connsiteX4" fmla="*/ 763 w 230898"/>
                <a:gd name="connsiteY4" fmla="*/ 91402 h 92546"/>
                <a:gd name="connsiteX5" fmla="*/ 763 w 230898"/>
                <a:gd name="connsiteY5" fmla="*/ 92546 h 92546"/>
                <a:gd name="connsiteX6" fmla="*/ 230898 w 230898"/>
                <a:gd name="connsiteY6" fmla="*/ 3559 h 92546"/>
                <a:gd name="connsiteX7" fmla="*/ 230898 w 230898"/>
                <a:gd name="connsiteY7" fmla="*/ 0 h 92546"/>
                <a:gd name="connsiteX8" fmla="*/ 228864 w 230898"/>
                <a:gd name="connsiteY8" fmla="*/ 890 h 92546"/>
                <a:gd name="connsiteX9" fmla="*/ 0 w 230898"/>
                <a:gd name="connsiteY9" fmla="*/ 89877 h 9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898" h="92546">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w="12685"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E0DE8419-360D-44FD-98CF-64774EC02321}"/>
                </a:ext>
              </a:extLst>
            </p:cNvPr>
            <p:cNvSpPr/>
            <p:nvPr/>
          </p:nvSpPr>
          <p:spPr>
            <a:xfrm>
              <a:off x="0" y="604139"/>
              <a:ext cx="233214" cy="105004"/>
            </a:xfrm>
            <a:custGeom>
              <a:avLst/>
              <a:gdLst>
                <a:gd name="connsiteX0" fmla="*/ 222634 w 233214"/>
                <a:gd name="connsiteY0" fmla="*/ 19069 h 105004"/>
                <a:gd name="connsiteX1" fmla="*/ 227338 w 233214"/>
                <a:gd name="connsiteY1" fmla="*/ 17289 h 105004"/>
                <a:gd name="connsiteX2" fmla="*/ 232678 w 233214"/>
                <a:gd name="connsiteY2" fmla="*/ 5339 h 105004"/>
                <a:gd name="connsiteX3" fmla="*/ 228864 w 233214"/>
                <a:gd name="connsiteY3" fmla="*/ 890 h 105004"/>
                <a:gd name="connsiteX4" fmla="*/ 227338 w 233214"/>
                <a:gd name="connsiteY4" fmla="*/ 0 h 105004"/>
                <a:gd name="connsiteX5" fmla="*/ 225685 w 233214"/>
                <a:gd name="connsiteY5" fmla="*/ 0 h 105004"/>
                <a:gd name="connsiteX6" fmla="*/ 224032 w 233214"/>
                <a:gd name="connsiteY6" fmla="*/ 0 h 105004"/>
                <a:gd name="connsiteX7" fmla="*/ 222252 w 233214"/>
                <a:gd name="connsiteY7" fmla="*/ 0 h 105004"/>
                <a:gd name="connsiteX8" fmla="*/ 221235 w 233214"/>
                <a:gd name="connsiteY8" fmla="*/ 0 h 105004"/>
                <a:gd name="connsiteX9" fmla="*/ 0 w 233214"/>
                <a:gd name="connsiteY9" fmla="*/ 85300 h 105004"/>
                <a:gd name="connsiteX10" fmla="*/ 0 w 233214"/>
                <a:gd name="connsiteY10" fmla="*/ 105004 h 10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214" h="105004">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w="12685"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0195C67A-78CB-4ECA-9355-2025ACB51328}"/>
                </a:ext>
              </a:extLst>
            </p:cNvPr>
            <p:cNvSpPr/>
            <p:nvPr/>
          </p:nvSpPr>
          <p:spPr>
            <a:xfrm>
              <a:off x="483151" y="2225732"/>
              <a:ext cx="13991" cy="400780"/>
            </a:xfrm>
            <a:custGeom>
              <a:avLst/>
              <a:gdLst>
                <a:gd name="connsiteX0" fmla="*/ 13992 w 13991"/>
                <a:gd name="connsiteY0" fmla="*/ 1017 h 400780"/>
                <a:gd name="connsiteX1" fmla="*/ 13992 w 13991"/>
                <a:gd name="connsiteY1" fmla="*/ 0 h 400780"/>
                <a:gd name="connsiteX2" fmla="*/ 13992 w 13991"/>
                <a:gd name="connsiteY2" fmla="*/ 0 h 400780"/>
                <a:gd name="connsiteX3" fmla="*/ 13992 w 13991"/>
                <a:gd name="connsiteY3" fmla="*/ 0 h 400780"/>
                <a:gd name="connsiteX4" fmla="*/ 13992 w 13991"/>
                <a:gd name="connsiteY4" fmla="*/ 0 h 400780"/>
                <a:gd name="connsiteX5" fmla="*/ 13992 w 13991"/>
                <a:gd name="connsiteY5" fmla="*/ 0 h 400780"/>
                <a:gd name="connsiteX6" fmla="*/ 12720 w 13991"/>
                <a:gd name="connsiteY6" fmla="*/ 1526 h 400780"/>
                <a:gd name="connsiteX7" fmla="*/ 12720 w 13991"/>
                <a:gd name="connsiteY7" fmla="*/ 4068 h 400780"/>
                <a:gd name="connsiteX8" fmla="*/ 6 w 13991"/>
                <a:gd name="connsiteY8" fmla="*/ 398152 h 400780"/>
                <a:gd name="connsiteX9" fmla="*/ 6 w 13991"/>
                <a:gd name="connsiteY9" fmla="*/ 399042 h 400780"/>
                <a:gd name="connsiteX10" fmla="*/ 1394 w 13991"/>
                <a:gd name="connsiteY10" fmla="*/ 400695 h 400780"/>
                <a:gd name="connsiteX11" fmla="*/ 1404 w 13991"/>
                <a:gd name="connsiteY11" fmla="*/ 400695 h 400780"/>
                <a:gd name="connsiteX12" fmla="*/ 2294 w 13991"/>
                <a:gd name="connsiteY12" fmla="*/ 400695 h 400780"/>
                <a:gd name="connsiteX13" fmla="*/ 2294 w 13991"/>
                <a:gd name="connsiteY13" fmla="*/ 400695 h 400780"/>
                <a:gd name="connsiteX14" fmla="*/ 2294 w 13991"/>
                <a:gd name="connsiteY14" fmla="*/ 400059 h 400780"/>
                <a:gd name="connsiteX15" fmla="*/ 2294 w 13991"/>
                <a:gd name="connsiteY15" fmla="*/ 397262 h 40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91" h="40078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w="12685"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94400C1F-1CE3-4826-B85E-F46BD0A2FF3D}"/>
                </a:ext>
              </a:extLst>
            </p:cNvPr>
            <p:cNvSpPr/>
            <p:nvPr/>
          </p:nvSpPr>
          <p:spPr>
            <a:xfrm>
              <a:off x="262201" y="2323932"/>
              <a:ext cx="8117" cy="401540"/>
            </a:xfrm>
            <a:custGeom>
              <a:avLst/>
              <a:gdLst>
                <a:gd name="connsiteX0" fmla="*/ 2391 w 8117"/>
                <a:gd name="connsiteY0" fmla="*/ 401524 h 401540"/>
                <a:gd name="connsiteX1" fmla="*/ 2391 w 8117"/>
                <a:gd name="connsiteY1" fmla="*/ 401524 h 401540"/>
                <a:gd name="connsiteX2" fmla="*/ 2391 w 8117"/>
                <a:gd name="connsiteY2" fmla="*/ 401524 h 401540"/>
                <a:gd name="connsiteX3" fmla="*/ 2391 w 8117"/>
                <a:gd name="connsiteY3" fmla="*/ 401524 h 401540"/>
                <a:gd name="connsiteX4" fmla="*/ 2391 w 8117"/>
                <a:gd name="connsiteY4" fmla="*/ 398982 h 401540"/>
                <a:gd name="connsiteX5" fmla="*/ 8112 w 8117"/>
                <a:gd name="connsiteY5" fmla="*/ 2864 h 401540"/>
                <a:gd name="connsiteX6" fmla="*/ 8112 w 8117"/>
                <a:gd name="connsiteY6" fmla="*/ 1719 h 401540"/>
                <a:gd name="connsiteX7" fmla="*/ 6719 w 8117"/>
                <a:gd name="connsiteY7" fmla="*/ 67 h 401540"/>
                <a:gd name="connsiteX8" fmla="*/ 6587 w 8117"/>
                <a:gd name="connsiteY8" fmla="*/ 67 h 401540"/>
                <a:gd name="connsiteX9" fmla="*/ 5824 w 8117"/>
                <a:gd name="connsiteY9" fmla="*/ 67 h 401540"/>
                <a:gd name="connsiteX10" fmla="*/ 5824 w 8117"/>
                <a:gd name="connsiteY10" fmla="*/ 67 h 401540"/>
                <a:gd name="connsiteX11" fmla="*/ 5824 w 8117"/>
                <a:gd name="connsiteY11" fmla="*/ 67 h 401540"/>
                <a:gd name="connsiteX12" fmla="*/ 5824 w 8117"/>
                <a:gd name="connsiteY12" fmla="*/ 67 h 401540"/>
                <a:gd name="connsiteX13" fmla="*/ 5824 w 8117"/>
                <a:gd name="connsiteY13" fmla="*/ 829 h 401540"/>
                <a:gd name="connsiteX14" fmla="*/ 102 w 8117"/>
                <a:gd name="connsiteY14" fmla="*/ 396185 h 401540"/>
                <a:gd name="connsiteX15" fmla="*/ 102 w 8117"/>
                <a:gd name="connsiteY15" fmla="*/ 399871 h 401540"/>
                <a:gd name="connsiteX16" fmla="*/ 102 w 8117"/>
                <a:gd name="connsiteY16" fmla="*/ 401016 h 401540"/>
                <a:gd name="connsiteX17" fmla="*/ 102 w 8117"/>
                <a:gd name="connsiteY17" fmla="*/ 401016 h 401540"/>
                <a:gd name="connsiteX18" fmla="*/ 102 w 8117"/>
                <a:gd name="connsiteY18" fmla="*/ 401016 h 401540"/>
                <a:gd name="connsiteX19" fmla="*/ 738 w 8117"/>
                <a:gd name="connsiteY19" fmla="*/ 401016 h 401540"/>
                <a:gd name="connsiteX20" fmla="*/ 1373 w 8117"/>
                <a:gd name="connsiteY20" fmla="*/ 401016 h 401540"/>
                <a:gd name="connsiteX21" fmla="*/ 2391 w 8117"/>
                <a:gd name="connsiteY21" fmla="*/ 401524 h 40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17" h="40154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w="12685"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3646FC3F-6B6C-49C2-9383-FF57193C0B2E}"/>
                </a:ext>
              </a:extLst>
            </p:cNvPr>
            <p:cNvSpPr/>
            <p:nvPr/>
          </p:nvSpPr>
          <p:spPr>
            <a:xfrm>
              <a:off x="225049" y="2286243"/>
              <a:ext cx="8015" cy="401203"/>
            </a:xfrm>
            <a:custGeom>
              <a:avLst/>
              <a:gdLst>
                <a:gd name="connsiteX0" fmla="*/ 8010 w 8015"/>
                <a:gd name="connsiteY0" fmla="*/ 1653 h 401203"/>
                <a:gd name="connsiteX1" fmla="*/ 6617 w 8015"/>
                <a:gd name="connsiteY1" fmla="*/ 0 h 401203"/>
                <a:gd name="connsiteX2" fmla="*/ 6484 w 8015"/>
                <a:gd name="connsiteY2" fmla="*/ 0 h 401203"/>
                <a:gd name="connsiteX3" fmla="*/ 4832 w 8015"/>
                <a:gd name="connsiteY3" fmla="*/ 1653 h 401203"/>
                <a:gd name="connsiteX4" fmla="*/ 4832 w 8015"/>
                <a:gd name="connsiteY4" fmla="*/ 2288 h 401203"/>
                <a:gd name="connsiteX5" fmla="*/ 0 w 8015"/>
                <a:gd name="connsiteY5" fmla="*/ 397517 h 401203"/>
                <a:gd name="connsiteX6" fmla="*/ 2543 w 8015"/>
                <a:gd name="connsiteY6" fmla="*/ 400059 h 401203"/>
                <a:gd name="connsiteX7" fmla="*/ 2543 w 8015"/>
                <a:gd name="connsiteY7" fmla="*/ 401203 h 401203"/>
                <a:gd name="connsiteX8" fmla="*/ 2543 w 8015"/>
                <a:gd name="connsiteY8" fmla="*/ 400568 h 401203"/>
                <a:gd name="connsiteX9" fmla="*/ 7502 w 8015"/>
                <a:gd name="connsiteY9" fmla="*/ 5339 h 40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15" h="401203">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w="12685"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ECE66F96-9825-4201-BD16-8D554F76B514}"/>
                </a:ext>
              </a:extLst>
            </p:cNvPr>
            <p:cNvSpPr/>
            <p:nvPr/>
          </p:nvSpPr>
          <p:spPr>
            <a:xfrm>
              <a:off x="228101" y="2687573"/>
              <a:ext cx="12714" cy="923"/>
            </a:xfrm>
            <a:custGeom>
              <a:avLst/>
              <a:gdLst>
                <a:gd name="connsiteX0" fmla="*/ 0 w 12714"/>
                <a:gd name="connsiteY0" fmla="*/ 0 h 923"/>
                <a:gd name="connsiteX1" fmla="*/ 0 w 12714"/>
                <a:gd name="connsiteY1" fmla="*/ 0 h 923"/>
                <a:gd name="connsiteX2" fmla="*/ 0 w 12714"/>
                <a:gd name="connsiteY2" fmla="*/ 636 h 923"/>
                <a:gd name="connsiteX3" fmla="*/ 0 w 12714"/>
                <a:gd name="connsiteY3" fmla="*/ 0 h 923"/>
              </a:gdLst>
              <a:ahLst/>
              <a:cxnLst>
                <a:cxn ang="0">
                  <a:pos x="connsiteX0" y="connsiteY0"/>
                </a:cxn>
                <a:cxn ang="0">
                  <a:pos x="connsiteX1" y="connsiteY1"/>
                </a:cxn>
                <a:cxn ang="0">
                  <a:pos x="connsiteX2" y="connsiteY2"/>
                </a:cxn>
                <a:cxn ang="0">
                  <a:pos x="connsiteX3" y="connsiteY3"/>
                </a:cxn>
              </a:cxnLst>
              <a:rect l="l" t="t" r="r" b="b"/>
              <a:pathLst>
                <a:path w="12714" h="923">
                  <a:moveTo>
                    <a:pt x="0" y="0"/>
                  </a:moveTo>
                  <a:lnTo>
                    <a:pt x="0" y="0"/>
                  </a:lnTo>
                  <a:cubicBezTo>
                    <a:pt x="0" y="0"/>
                    <a:pt x="0" y="0"/>
                    <a:pt x="0" y="636"/>
                  </a:cubicBezTo>
                  <a:cubicBezTo>
                    <a:pt x="0" y="1271"/>
                    <a:pt x="0" y="763"/>
                    <a:pt x="0" y="0"/>
                  </a:cubicBezTo>
                  <a:close/>
                </a:path>
              </a:pathLst>
            </a:custGeom>
            <a:solidFill>
              <a:srgbClr val="000000"/>
            </a:solidFill>
            <a:ln w="12685"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6E487542-86DC-4F31-9688-CE6A731A15AA}"/>
                </a:ext>
              </a:extLst>
            </p:cNvPr>
            <p:cNvSpPr/>
            <p:nvPr/>
          </p:nvSpPr>
          <p:spPr>
            <a:xfrm>
              <a:off x="226575" y="268922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1717C212-4565-4482-86AF-3521EC69FF20}"/>
                </a:ext>
              </a:extLst>
            </p:cNvPr>
            <p:cNvSpPr/>
            <p:nvPr/>
          </p:nvSpPr>
          <p:spPr>
            <a:xfrm>
              <a:off x="963008" y="3385737"/>
              <a:ext cx="19072" cy="290605"/>
            </a:xfrm>
            <a:custGeom>
              <a:avLst/>
              <a:gdLst>
                <a:gd name="connsiteX0" fmla="*/ 19072 w 19072"/>
                <a:gd name="connsiteY0" fmla="*/ 1780 h 290605"/>
                <a:gd name="connsiteX1" fmla="*/ 17546 w 19072"/>
                <a:gd name="connsiteY1" fmla="*/ 0 h 290605"/>
                <a:gd name="connsiteX2" fmla="*/ 16019 w 19072"/>
                <a:gd name="connsiteY2" fmla="*/ 1767 h 290605"/>
                <a:gd name="connsiteX3" fmla="*/ 16021 w 19072"/>
                <a:gd name="connsiteY3" fmla="*/ 1780 h 290605"/>
                <a:gd name="connsiteX4" fmla="*/ 0 w 19072"/>
                <a:gd name="connsiteY4" fmla="*/ 287554 h 290605"/>
                <a:gd name="connsiteX5" fmla="*/ 3052 w 19072"/>
                <a:gd name="connsiteY5" fmla="*/ 290605 h 290605"/>
                <a:gd name="connsiteX6" fmla="*/ 18945 w 19072"/>
                <a:gd name="connsiteY6" fmla="*/ 5466 h 29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72" h="290605">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w="12685"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CAAED4F1-B88B-489C-BA2C-5D8C6A7959AE}"/>
                </a:ext>
              </a:extLst>
            </p:cNvPr>
            <p:cNvSpPr/>
            <p:nvPr/>
          </p:nvSpPr>
          <p:spPr>
            <a:xfrm>
              <a:off x="3391636" y="3889784"/>
              <a:ext cx="134266" cy="73985"/>
            </a:xfrm>
            <a:custGeom>
              <a:avLst/>
              <a:gdLst>
                <a:gd name="connsiteX0" fmla="*/ 890 w 134266"/>
                <a:gd name="connsiteY0" fmla="*/ 69791 h 73985"/>
                <a:gd name="connsiteX1" fmla="*/ 0 w 134266"/>
                <a:gd name="connsiteY1" fmla="*/ 73986 h 73985"/>
                <a:gd name="connsiteX2" fmla="*/ 134140 w 134266"/>
                <a:gd name="connsiteY2" fmla="*/ 2415 h 73985"/>
                <a:gd name="connsiteX3" fmla="*/ 134267 w 134266"/>
                <a:gd name="connsiteY3" fmla="*/ 2288 h 73985"/>
                <a:gd name="connsiteX4" fmla="*/ 133504 w 134266"/>
                <a:gd name="connsiteY4" fmla="*/ 1653 h 73985"/>
                <a:gd name="connsiteX5" fmla="*/ 131724 w 134266"/>
                <a:gd name="connsiteY5" fmla="*/ 0 h 73985"/>
                <a:gd name="connsiteX6" fmla="*/ 890 w 134266"/>
                <a:gd name="connsiteY6" fmla="*/ 69791 h 7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6" h="73985">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w="12685"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3F64D5F3-1072-4828-8916-73CC6612B489}"/>
                </a:ext>
              </a:extLst>
            </p:cNvPr>
            <p:cNvSpPr/>
            <p:nvPr/>
          </p:nvSpPr>
          <p:spPr>
            <a:xfrm>
              <a:off x="1079729" y="3582652"/>
              <a:ext cx="106898" cy="108630"/>
            </a:xfrm>
            <a:custGeom>
              <a:avLst/>
              <a:gdLst>
                <a:gd name="connsiteX0" fmla="*/ 104642 w 106898"/>
                <a:gd name="connsiteY0" fmla="*/ 108182 h 108630"/>
                <a:gd name="connsiteX1" fmla="*/ 106799 w 106898"/>
                <a:gd name="connsiteY1" fmla="*/ 108182 h 108630"/>
                <a:gd name="connsiteX2" fmla="*/ 106803 w 106898"/>
                <a:gd name="connsiteY2" fmla="*/ 108182 h 108630"/>
                <a:gd name="connsiteX3" fmla="*/ 106803 w 106898"/>
                <a:gd name="connsiteY3" fmla="*/ 107165 h 108630"/>
                <a:gd name="connsiteX4" fmla="*/ 106803 w 106898"/>
                <a:gd name="connsiteY4" fmla="*/ 106530 h 108630"/>
                <a:gd name="connsiteX5" fmla="*/ 106803 w 106898"/>
                <a:gd name="connsiteY5" fmla="*/ 106530 h 108630"/>
                <a:gd name="connsiteX6" fmla="*/ 106803 w 106898"/>
                <a:gd name="connsiteY6" fmla="*/ 106530 h 108630"/>
                <a:gd name="connsiteX7" fmla="*/ 106040 w 106898"/>
                <a:gd name="connsiteY7" fmla="*/ 105767 h 108630"/>
                <a:gd name="connsiteX8" fmla="*/ 0 w 106898"/>
                <a:gd name="connsiteY8" fmla="*/ 0 h 108630"/>
                <a:gd name="connsiteX9" fmla="*/ 0 w 106898"/>
                <a:gd name="connsiteY9" fmla="*/ 4195 h 108630"/>
                <a:gd name="connsiteX10" fmla="*/ 104387 w 106898"/>
                <a:gd name="connsiteY10" fmla="*/ 108437 h 10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898" h="10863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w="12685"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2377728C-5841-4F80-B81A-FDF04E529002}"/>
                </a:ext>
              </a:extLst>
            </p:cNvPr>
            <p:cNvSpPr/>
            <p:nvPr/>
          </p:nvSpPr>
          <p:spPr>
            <a:xfrm>
              <a:off x="1752523" y="5575065"/>
              <a:ext cx="22316" cy="166151"/>
            </a:xfrm>
            <a:custGeom>
              <a:avLst/>
              <a:gdLst>
                <a:gd name="connsiteX0" fmla="*/ 22316 w 22316"/>
                <a:gd name="connsiteY0" fmla="*/ 636 h 166151"/>
                <a:gd name="connsiteX1" fmla="*/ 20663 w 22316"/>
                <a:gd name="connsiteY1" fmla="*/ 636 h 166151"/>
                <a:gd name="connsiteX2" fmla="*/ 19137 w 22316"/>
                <a:gd name="connsiteY2" fmla="*/ 0 h 166151"/>
                <a:gd name="connsiteX3" fmla="*/ 65 w 22316"/>
                <a:gd name="connsiteY3" fmla="*/ 165261 h 166151"/>
                <a:gd name="connsiteX4" fmla="*/ 65 w 22316"/>
                <a:gd name="connsiteY4" fmla="*/ 166151 h 166151"/>
                <a:gd name="connsiteX5" fmla="*/ 1197 w 22316"/>
                <a:gd name="connsiteY5" fmla="*/ 164105 h 166151"/>
                <a:gd name="connsiteX6" fmla="*/ 3244 w 22316"/>
                <a:gd name="connsiteY6" fmla="*/ 165249 h 166151"/>
                <a:gd name="connsiteX7" fmla="*/ 3244 w 22316"/>
                <a:gd name="connsiteY7" fmla="*/ 166151 h 166151"/>
                <a:gd name="connsiteX8" fmla="*/ 3244 w 22316"/>
                <a:gd name="connsiteY8" fmla="*/ 165388 h 166151"/>
                <a:gd name="connsiteX9" fmla="*/ 3244 w 22316"/>
                <a:gd name="connsiteY9" fmla="*/ 163100 h 166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316" h="166151">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w="12685"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B43A1802-96D0-4C96-B256-16A151986D48}"/>
                </a:ext>
              </a:extLst>
            </p:cNvPr>
            <p:cNvSpPr/>
            <p:nvPr/>
          </p:nvSpPr>
          <p:spPr>
            <a:xfrm>
              <a:off x="1459388" y="6357386"/>
              <a:ext cx="224286" cy="131319"/>
            </a:xfrm>
            <a:custGeom>
              <a:avLst/>
              <a:gdLst>
                <a:gd name="connsiteX0" fmla="*/ 222380 w 224286"/>
                <a:gd name="connsiteY0" fmla="*/ 1525 h 131319"/>
                <a:gd name="connsiteX1" fmla="*/ 222380 w 224286"/>
                <a:gd name="connsiteY1" fmla="*/ 1525 h 131319"/>
                <a:gd name="connsiteX2" fmla="*/ 222380 w 224286"/>
                <a:gd name="connsiteY2" fmla="*/ 890 h 131319"/>
                <a:gd name="connsiteX3" fmla="*/ 222380 w 224286"/>
                <a:gd name="connsiteY3" fmla="*/ 890 h 131319"/>
                <a:gd name="connsiteX4" fmla="*/ 222380 w 224286"/>
                <a:gd name="connsiteY4" fmla="*/ 0 h 131319"/>
                <a:gd name="connsiteX5" fmla="*/ 0 w 224286"/>
                <a:gd name="connsiteY5" fmla="*/ 128141 h 131319"/>
                <a:gd name="connsiteX6" fmla="*/ 0 w 224286"/>
                <a:gd name="connsiteY6" fmla="*/ 131319 h 131319"/>
                <a:gd name="connsiteX7" fmla="*/ 0 w 224286"/>
                <a:gd name="connsiteY7" fmla="*/ 131319 h 131319"/>
                <a:gd name="connsiteX8" fmla="*/ 0 w 224286"/>
                <a:gd name="connsiteY8" fmla="*/ 131319 h 131319"/>
                <a:gd name="connsiteX9" fmla="*/ 0 w 224286"/>
                <a:gd name="connsiteY9" fmla="*/ 131319 h 131319"/>
                <a:gd name="connsiteX10" fmla="*/ 224287 w 224286"/>
                <a:gd name="connsiteY10" fmla="*/ 1271 h 131319"/>
                <a:gd name="connsiteX11" fmla="*/ 223524 w 224286"/>
                <a:gd name="connsiteY11" fmla="*/ 381 h 13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286" h="131319">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w="12685"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105E7A7C-D0B9-4A8F-AB6F-EF738B8BFD9A}"/>
                </a:ext>
              </a:extLst>
            </p:cNvPr>
            <p:cNvSpPr/>
            <p:nvPr/>
          </p:nvSpPr>
          <p:spPr>
            <a:xfrm>
              <a:off x="1077821" y="6709264"/>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F6D664C5-760D-4932-8466-28F2F28565AE}"/>
                </a:ext>
              </a:extLst>
            </p:cNvPr>
            <p:cNvSpPr/>
            <p:nvPr/>
          </p:nvSpPr>
          <p:spPr>
            <a:xfrm>
              <a:off x="1080746" y="6487433"/>
              <a:ext cx="378896" cy="221830"/>
            </a:xfrm>
            <a:custGeom>
              <a:avLst/>
              <a:gdLst>
                <a:gd name="connsiteX0" fmla="*/ 376608 w 378896"/>
                <a:gd name="connsiteY0" fmla="*/ 2669 h 221830"/>
                <a:gd name="connsiteX1" fmla="*/ 375210 w 378896"/>
                <a:gd name="connsiteY1" fmla="*/ 890 h 221830"/>
                <a:gd name="connsiteX2" fmla="*/ 375210 w 378896"/>
                <a:gd name="connsiteY2" fmla="*/ 0 h 221830"/>
                <a:gd name="connsiteX3" fmla="*/ 0 w 378896"/>
                <a:gd name="connsiteY3" fmla="*/ 218017 h 221830"/>
                <a:gd name="connsiteX4" fmla="*/ 0 w 378896"/>
                <a:gd name="connsiteY4" fmla="*/ 220941 h 221830"/>
                <a:gd name="connsiteX5" fmla="*/ 0 w 378896"/>
                <a:gd name="connsiteY5" fmla="*/ 220941 h 221830"/>
                <a:gd name="connsiteX6" fmla="*/ 0 w 378896"/>
                <a:gd name="connsiteY6" fmla="*/ 221831 h 221830"/>
                <a:gd name="connsiteX7" fmla="*/ 0 w 378896"/>
                <a:gd name="connsiteY7" fmla="*/ 221831 h 221830"/>
                <a:gd name="connsiteX8" fmla="*/ 378897 w 378896"/>
                <a:gd name="connsiteY8" fmla="*/ 2415 h 221830"/>
                <a:gd name="connsiteX9" fmla="*/ 378897 w 378896"/>
                <a:gd name="connsiteY9" fmla="*/ 2415 h 221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6" h="22183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w="12685"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DF5F1B80-75C7-4F5D-AD05-0EB753D67B4F}"/>
                </a:ext>
              </a:extLst>
            </p:cNvPr>
            <p:cNvSpPr/>
            <p:nvPr/>
          </p:nvSpPr>
          <p:spPr>
            <a:xfrm>
              <a:off x="638530" y="6183353"/>
              <a:ext cx="96631" cy="115301"/>
            </a:xfrm>
            <a:custGeom>
              <a:avLst/>
              <a:gdLst>
                <a:gd name="connsiteX0" fmla="*/ 1144 w 96631"/>
                <a:gd name="connsiteY0" fmla="*/ 127 h 115301"/>
                <a:gd name="connsiteX1" fmla="*/ 1144 w 96631"/>
                <a:gd name="connsiteY1" fmla="*/ 127 h 115301"/>
                <a:gd name="connsiteX2" fmla="*/ 1144 w 96631"/>
                <a:gd name="connsiteY2" fmla="*/ 127 h 115301"/>
                <a:gd name="connsiteX3" fmla="*/ 1144 w 96631"/>
                <a:gd name="connsiteY3" fmla="*/ 127 h 115301"/>
                <a:gd name="connsiteX4" fmla="*/ 1144 w 96631"/>
                <a:gd name="connsiteY4" fmla="*/ 127 h 115301"/>
                <a:gd name="connsiteX5" fmla="*/ 0 w 96631"/>
                <a:gd name="connsiteY5" fmla="*/ 127 h 115301"/>
                <a:gd name="connsiteX6" fmla="*/ 93834 w 96631"/>
                <a:gd name="connsiteY6" fmla="*/ 115301 h 115301"/>
                <a:gd name="connsiteX7" fmla="*/ 96631 w 96631"/>
                <a:gd name="connsiteY7" fmla="*/ 113649 h 115301"/>
                <a:gd name="connsiteX8" fmla="*/ 1271 w 96631"/>
                <a:gd name="connsiteY8" fmla="*/ 0 h 11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1" h="115301">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w="12685"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C9FB82E7-ED2E-4661-AC7B-3896950E4D3A}"/>
                </a:ext>
              </a:extLst>
            </p:cNvPr>
            <p:cNvSpPr/>
            <p:nvPr/>
          </p:nvSpPr>
          <p:spPr>
            <a:xfrm>
              <a:off x="1078584" y="6709519"/>
              <a:ext cx="113" cy="56"/>
            </a:xfrm>
            <a:custGeom>
              <a:avLst/>
              <a:gdLst>
                <a:gd name="connsiteX0" fmla="*/ 0 w 113"/>
                <a:gd name="connsiteY0" fmla="*/ 0 h 56"/>
                <a:gd name="connsiteX1" fmla="*/ 0 w 113"/>
                <a:gd name="connsiteY1" fmla="*/ 0 h 56"/>
                <a:gd name="connsiteX2" fmla="*/ 0 w 113"/>
                <a:gd name="connsiteY2" fmla="*/ 0 h 56"/>
                <a:gd name="connsiteX3" fmla="*/ 0 w 113"/>
                <a:gd name="connsiteY3" fmla="*/ 0 h 56"/>
              </a:gdLst>
              <a:ahLst/>
              <a:cxnLst>
                <a:cxn ang="0">
                  <a:pos x="connsiteX0" y="connsiteY0"/>
                </a:cxn>
                <a:cxn ang="0">
                  <a:pos x="connsiteX1" y="connsiteY1"/>
                </a:cxn>
                <a:cxn ang="0">
                  <a:pos x="connsiteX2" y="connsiteY2"/>
                </a:cxn>
                <a:cxn ang="0">
                  <a:pos x="connsiteX3" y="connsiteY3"/>
                </a:cxn>
              </a:cxnLst>
              <a:rect l="l" t="t" r="r" b="b"/>
              <a:pathLst>
                <a:path w="113" h="56">
                  <a:moveTo>
                    <a:pt x="0" y="0"/>
                  </a:moveTo>
                  <a:cubicBezTo>
                    <a:pt x="0" y="0"/>
                    <a:pt x="0" y="0"/>
                    <a:pt x="0" y="0"/>
                  </a:cubicBezTo>
                  <a:lnTo>
                    <a:pt x="0" y="0"/>
                  </a:lnTo>
                  <a:cubicBezTo>
                    <a:pt x="0" y="0"/>
                    <a:pt x="254" y="127"/>
                    <a:pt x="0" y="0"/>
                  </a:cubicBezTo>
                  <a:close/>
                </a:path>
              </a:pathLst>
            </a:custGeom>
            <a:solidFill>
              <a:srgbClr val="000000"/>
            </a:solidFill>
            <a:ln w="12685"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83A65849-AC00-45E9-AF4E-05CE9A436DBF}"/>
                </a:ext>
              </a:extLst>
            </p:cNvPr>
            <p:cNvSpPr/>
            <p:nvPr/>
          </p:nvSpPr>
          <p:spPr>
            <a:xfrm>
              <a:off x="818616" y="6398078"/>
              <a:ext cx="258696" cy="309788"/>
            </a:xfrm>
            <a:custGeom>
              <a:avLst/>
              <a:gdLst>
                <a:gd name="connsiteX0" fmla="*/ 258442 w 258696"/>
                <a:gd name="connsiteY0" fmla="*/ 309788 h 309788"/>
                <a:gd name="connsiteX1" fmla="*/ 258442 w 258696"/>
                <a:gd name="connsiteY1" fmla="*/ 305848 h 309788"/>
                <a:gd name="connsiteX2" fmla="*/ 2496 w 258696"/>
                <a:gd name="connsiteY2" fmla="*/ 750 h 309788"/>
                <a:gd name="connsiteX3" fmla="*/ 1352 w 258696"/>
                <a:gd name="connsiteY3" fmla="*/ 114 h 309788"/>
                <a:gd name="connsiteX4" fmla="*/ 335 w 258696"/>
                <a:gd name="connsiteY4" fmla="*/ 114 h 309788"/>
                <a:gd name="connsiteX5" fmla="*/ 335 w 258696"/>
                <a:gd name="connsiteY5" fmla="*/ 2022 h 309788"/>
                <a:gd name="connsiteX6" fmla="*/ 335 w 258696"/>
                <a:gd name="connsiteY6" fmla="*/ 2022 h 309788"/>
                <a:gd name="connsiteX7" fmla="*/ 258697 w 258696"/>
                <a:gd name="connsiteY7" fmla="*/ 309661 h 309788"/>
                <a:gd name="connsiteX8" fmla="*/ 258697 w 258696"/>
                <a:gd name="connsiteY8" fmla="*/ 309661 h 309788"/>
                <a:gd name="connsiteX9" fmla="*/ 258697 w 258696"/>
                <a:gd name="connsiteY9" fmla="*/ 309661 h 309788"/>
                <a:gd name="connsiteX10" fmla="*/ 258442 w 258696"/>
                <a:gd name="connsiteY10" fmla="*/ 309788 h 30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696" h="309788">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w="12685"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8FBC0095-A1C4-481C-BBEE-8E674F46E00B}"/>
                </a:ext>
              </a:extLst>
            </p:cNvPr>
            <p:cNvSpPr/>
            <p:nvPr/>
          </p:nvSpPr>
          <p:spPr>
            <a:xfrm>
              <a:off x="1079729" y="6708248"/>
              <a:ext cx="32" cy="889"/>
            </a:xfrm>
            <a:custGeom>
              <a:avLst/>
              <a:gdLst>
                <a:gd name="connsiteX0" fmla="*/ 0 w 32"/>
                <a:gd name="connsiteY0" fmla="*/ 890 h 889"/>
                <a:gd name="connsiteX1" fmla="*/ 0 w 32"/>
                <a:gd name="connsiteY1" fmla="*/ 0 h 889"/>
                <a:gd name="connsiteX2" fmla="*/ 0 w 32"/>
                <a:gd name="connsiteY2" fmla="*/ 890 h 889"/>
              </a:gdLst>
              <a:ahLst/>
              <a:cxnLst>
                <a:cxn ang="0">
                  <a:pos x="connsiteX0" y="connsiteY0"/>
                </a:cxn>
                <a:cxn ang="0">
                  <a:pos x="connsiteX1" y="connsiteY1"/>
                </a:cxn>
                <a:cxn ang="0">
                  <a:pos x="connsiteX2" y="connsiteY2"/>
                </a:cxn>
              </a:cxnLst>
              <a:rect l="l" t="t" r="r" b="b"/>
              <a:pathLst>
                <a:path w="32" h="889">
                  <a:moveTo>
                    <a:pt x="0" y="890"/>
                  </a:moveTo>
                  <a:cubicBezTo>
                    <a:pt x="0" y="890"/>
                    <a:pt x="0" y="890"/>
                    <a:pt x="0" y="0"/>
                  </a:cubicBezTo>
                  <a:cubicBezTo>
                    <a:pt x="43" y="293"/>
                    <a:pt x="43" y="597"/>
                    <a:pt x="0" y="890"/>
                  </a:cubicBezTo>
                  <a:close/>
                </a:path>
              </a:pathLst>
            </a:custGeom>
            <a:solidFill>
              <a:srgbClr val="000000"/>
            </a:solidFill>
            <a:ln w="12685"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E61AC5E2-28B2-40C2-9507-CACB5603FBB4}"/>
                </a:ext>
              </a:extLst>
            </p:cNvPr>
            <p:cNvSpPr/>
            <p:nvPr/>
          </p:nvSpPr>
          <p:spPr>
            <a:xfrm>
              <a:off x="3305" y="6181573"/>
              <a:ext cx="635605" cy="356582"/>
            </a:xfrm>
            <a:custGeom>
              <a:avLst/>
              <a:gdLst>
                <a:gd name="connsiteX0" fmla="*/ 635606 w 635605"/>
                <a:gd name="connsiteY0" fmla="*/ 2669 h 356582"/>
                <a:gd name="connsiteX1" fmla="*/ 635606 w 635605"/>
                <a:gd name="connsiteY1" fmla="*/ 2669 h 356582"/>
                <a:gd name="connsiteX2" fmla="*/ 634716 w 635605"/>
                <a:gd name="connsiteY2" fmla="*/ 2669 h 356582"/>
                <a:gd name="connsiteX3" fmla="*/ 633189 w 635605"/>
                <a:gd name="connsiteY3" fmla="*/ 902 h 356582"/>
                <a:gd name="connsiteX4" fmla="*/ 633190 w 635605"/>
                <a:gd name="connsiteY4" fmla="*/ 890 h 356582"/>
                <a:gd name="connsiteX5" fmla="*/ 633190 w 635605"/>
                <a:gd name="connsiteY5" fmla="*/ 0 h 356582"/>
                <a:gd name="connsiteX6" fmla="*/ 0 w 635605"/>
                <a:gd name="connsiteY6" fmla="*/ 352896 h 356582"/>
                <a:gd name="connsiteX7" fmla="*/ 0 w 635605"/>
                <a:gd name="connsiteY7" fmla="*/ 356582 h 356582"/>
                <a:gd name="connsiteX8" fmla="*/ 634462 w 635605"/>
                <a:gd name="connsiteY8" fmla="*/ 3814 h 3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5" h="356582">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w="12685"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3D5D09B2-8822-4C77-AADC-6010FD2066B7}"/>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B8833F50-A805-46B7-8EC5-9DFC6E59FED6}"/>
                </a:ext>
              </a:extLst>
            </p:cNvPr>
            <p:cNvSpPr/>
            <p:nvPr/>
          </p:nvSpPr>
          <p:spPr>
            <a:xfrm>
              <a:off x="1439554" y="6596251"/>
              <a:ext cx="457219" cy="267977"/>
            </a:xfrm>
            <a:custGeom>
              <a:avLst/>
              <a:gdLst>
                <a:gd name="connsiteX0" fmla="*/ 455948 w 457219"/>
                <a:gd name="connsiteY0" fmla="*/ 1525 h 267977"/>
                <a:gd name="connsiteX1" fmla="*/ 455948 w 457219"/>
                <a:gd name="connsiteY1" fmla="*/ 1525 h 267977"/>
                <a:gd name="connsiteX2" fmla="*/ 455312 w 457219"/>
                <a:gd name="connsiteY2" fmla="*/ 1525 h 267977"/>
                <a:gd name="connsiteX3" fmla="*/ 455312 w 457219"/>
                <a:gd name="connsiteY3" fmla="*/ 1525 h 267977"/>
                <a:gd name="connsiteX4" fmla="*/ 455312 w 457219"/>
                <a:gd name="connsiteY4" fmla="*/ 1525 h 267977"/>
                <a:gd name="connsiteX5" fmla="*/ 455312 w 457219"/>
                <a:gd name="connsiteY5" fmla="*/ 1525 h 267977"/>
                <a:gd name="connsiteX6" fmla="*/ 453913 w 457219"/>
                <a:gd name="connsiteY6" fmla="*/ 0 h 267977"/>
                <a:gd name="connsiteX7" fmla="*/ 0 w 457219"/>
                <a:gd name="connsiteY7" fmla="*/ 267977 h 267977"/>
                <a:gd name="connsiteX8" fmla="*/ 6357 w 457219"/>
                <a:gd name="connsiteY8" fmla="*/ 267977 h 267977"/>
                <a:gd name="connsiteX9" fmla="*/ 457219 w 457219"/>
                <a:gd name="connsiteY9" fmla="*/ 1780 h 267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19" h="267977">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w="12685"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98341E59-C13B-4EF2-8E4F-39C6E6C43EB1}"/>
                </a:ext>
              </a:extLst>
            </p:cNvPr>
            <p:cNvSpPr/>
            <p:nvPr/>
          </p:nvSpPr>
          <p:spPr>
            <a:xfrm>
              <a:off x="1895628" y="6597777"/>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C18E301B-8224-43C6-BFD3-BE86564F2FE1}"/>
                </a:ext>
              </a:extLst>
            </p:cNvPr>
            <p:cNvSpPr/>
            <p:nvPr/>
          </p:nvSpPr>
          <p:spPr>
            <a:xfrm>
              <a:off x="1681259" y="6357386"/>
              <a:ext cx="211826" cy="240137"/>
            </a:xfrm>
            <a:custGeom>
              <a:avLst/>
              <a:gdLst>
                <a:gd name="connsiteX0" fmla="*/ 211826 w 211826"/>
                <a:gd name="connsiteY0" fmla="*/ 238866 h 240137"/>
                <a:gd name="connsiteX1" fmla="*/ 211826 w 211826"/>
                <a:gd name="connsiteY1" fmla="*/ 235434 h 240137"/>
                <a:gd name="connsiteX2" fmla="*/ 2797 w 211826"/>
                <a:gd name="connsiteY2" fmla="*/ 0 h 240137"/>
                <a:gd name="connsiteX3" fmla="*/ 2797 w 211826"/>
                <a:gd name="connsiteY3" fmla="*/ 763 h 240137"/>
                <a:gd name="connsiteX4" fmla="*/ 1170 w 211826"/>
                <a:gd name="connsiteY4" fmla="*/ 2174 h 240137"/>
                <a:gd name="connsiteX5" fmla="*/ 1017 w 211826"/>
                <a:gd name="connsiteY5" fmla="*/ 2161 h 240137"/>
                <a:gd name="connsiteX6" fmla="*/ 0 w 211826"/>
                <a:gd name="connsiteY6" fmla="*/ 1525 h 240137"/>
                <a:gd name="connsiteX7" fmla="*/ 0 w 211826"/>
                <a:gd name="connsiteY7" fmla="*/ 1525 h 240137"/>
                <a:gd name="connsiteX8" fmla="*/ 763 w 211826"/>
                <a:gd name="connsiteY8" fmla="*/ 2415 h 240137"/>
                <a:gd name="connsiteX9" fmla="*/ 210173 w 211826"/>
                <a:gd name="connsiteY9" fmla="*/ 238612 h 240137"/>
                <a:gd name="connsiteX10" fmla="*/ 211572 w 211826"/>
                <a:gd name="connsiteY10" fmla="*/ 240137 h 240137"/>
                <a:gd name="connsiteX11" fmla="*/ 211572 w 211826"/>
                <a:gd name="connsiteY11" fmla="*/ 240137 h 240137"/>
                <a:gd name="connsiteX12" fmla="*/ 211826 w 211826"/>
                <a:gd name="connsiteY12" fmla="*/ 238866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1826" h="240137">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w="12685"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38C3B8C7-2A6D-4C43-AB21-52C7DE009D40}"/>
                </a:ext>
              </a:extLst>
            </p:cNvPr>
            <p:cNvSpPr/>
            <p:nvPr/>
          </p:nvSpPr>
          <p:spPr>
            <a:xfrm>
              <a:off x="1458243" y="5873171"/>
              <a:ext cx="64082" cy="617949"/>
            </a:xfrm>
            <a:custGeom>
              <a:avLst/>
              <a:gdLst>
                <a:gd name="connsiteX0" fmla="*/ 62811 w 64082"/>
                <a:gd name="connsiteY0" fmla="*/ 635 h 617949"/>
                <a:gd name="connsiteX1" fmla="*/ 62811 w 64082"/>
                <a:gd name="connsiteY1" fmla="*/ 635 h 617949"/>
                <a:gd name="connsiteX2" fmla="*/ 62811 w 64082"/>
                <a:gd name="connsiteY2" fmla="*/ 0 h 617949"/>
                <a:gd name="connsiteX3" fmla="*/ 62811 w 64082"/>
                <a:gd name="connsiteY3" fmla="*/ 0 h 617949"/>
                <a:gd name="connsiteX4" fmla="*/ 62811 w 64082"/>
                <a:gd name="connsiteY4" fmla="*/ 0 h 617949"/>
                <a:gd name="connsiteX5" fmla="*/ 62811 w 64082"/>
                <a:gd name="connsiteY5" fmla="*/ 0 h 617949"/>
                <a:gd name="connsiteX6" fmla="*/ 61540 w 64082"/>
                <a:gd name="connsiteY6" fmla="*/ 1271 h 617949"/>
                <a:gd name="connsiteX7" fmla="*/ 61540 w 64082"/>
                <a:gd name="connsiteY7" fmla="*/ 4449 h 617949"/>
                <a:gd name="connsiteX8" fmla="*/ 1 w 64082"/>
                <a:gd name="connsiteY8" fmla="*/ 615280 h 617949"/>
                <a:gd name="connsiteX9" fmla="*/ 1 w 64082"/>
                <a:gd name="connsiteY9" fmla="*/ 616170 h 617949"/>
                <a:gd name="connsiteX10" fmla="*/ 1399 w 64082"/>
                <a:gd name="connsiteY10" fmla="*/ 617950 h 617949"/>
                <a:gd name="connsiteX11" fmla="*/ 2417 w 64082"/>
                <a:gd name="connsiteY11" fmla="*/ 617950 h 617949"/>
                <a:gd name="connsiteX12" fmla="*/ 2417 w 64082"/>
                <a:gd name="connsiteY12" fmla="*/ 617950 h 617949"/>
                <a:gd name="connsiteX13" fmla="*/ 2417 w 64082"/>
                <a:gd name="connsiteY13" fmla="*/ 617950 h 617949"/>
                <a:gd name="connsiteX14" fmla="*/ 2417 w 64082"/>
                <a:gd name="connsiteY14" fmla="*/ 614771 h 617949"/>
                <a:gd name="connsiteX15" fmla="*/ 64083 w 64082"/>
                <a:gd name="connsiteY15" fmla="*/ 3941 h 6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082" h="617949">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w="12685"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FE6B4644-D2D4-4BE4-A60D-64EB3CDC8F9E}"/>
                </a:ext>
              </a:extLst>
            </p:cNvPr>
            <p:cNvSpPr/>
            <p:nvPr/>
          </p:nvSpPr>
          <p:spPr>
            <a:xfrm>
              <a:off x="1681895" y="5739999"/>
              <a:ext cx="73810" cy="619441"/>
            </a:xfrm>
            <a:custGeom>
              <a:avLst/>
              <a:gdLst>
                <a:gd name="connsiteX0" fmla="*/ 73745 w 73810"/>
                <a:gd name="connsiteY0" fmla="*/ 2107 h 619441"/>
                <a:gd name="connsiteX1" fmla="*/ 72613 w 73810"/>
                <a:gd name="connsiteY1" fmla="*/ 60 h 619441"/>
                <a:gd name="connsiteX2" fmla="*/ 70566 w 73810"/>
                <a:gd name="connsiteY2" fmla="*/ 1204 h 619441"/>
                <a:gd name="connsiteX3" fmla="*/ 70566 w 73810"/>
                <a:gd name="connsiteY3" fmla="*/ 2107 h 619441"/>
                <a:gd name="connsiteX4" fmla="*/ 70566 w 73810"/>
                <a:gd name="connsiteY4" fmla="*/ 5285 h 619441"/>
                <a:gd name="connsiteX5" fmla="*/ 0 w 73810"/>
                <a:gd name="connsiteY5" fmla="*/ 617259 h 619441"/>
                <a:gd name="connsiteX6" fmla="*/ 0 w 73810"/>
                <a:gd name="connsiteY6" fmla="*/ 618149 h 619441"/>
                <a:gd name="connsiteX7" fmla="*/ 0 w 73810"/>
                <a:gd name="connsiteY7" fmla="*/ 618149 h 619441"/>
                <a:gd name="connsiteX8" fmla="*/ 0 w 73810"/>
                <a:gd name="connsiteY8" fmla="*/ 618785 h 619441"/>
                <a:gd name="connsiteX9" fmla="*/ 0 w 73810"/>
                <a:gd name="connsiteY9" fmla="*/ 618785 h 619441"/>
                <a:gd name="connsiteX10" fmla="*/ 1017 w 73810"/>
                <a:gd name="connsiteY10" fmla="*/ 619420 h 619441"/>
                <a:gd name="connsiteX11" fmla="*/ 2784 w 73810"/>
                <a:gd name="connsiteY11" fmla="*/ 618175 h 619441"/>
                <a:gd name="connsiteX12" fmla="*/ 2797 w 73810"/>
                <a:gd name="connsiteY12" fmla="*/ 618022 h 619441"/>
                <a:gd name="connsiteX13" fmla="*/ 2797 w 73810"/>
                <a:gd name="connsiteY13" fmla="*/ 617259 h 619441"/>
                <a:gd name="connsiteX14" fmla="*/ 73491 w 73810"/>
                <a:gd name="connsiteY14" fmla="*/ 5412 h 61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810" h="619441">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w="12685"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E5C174D3-1284-402E-BFAD-2C420C4A0066}"/>
                </a:ext>
              </a:extLst>
            </p:cNvPr>
            <p:cNvSpPr/>
            <p:nvPr/>
          </p:nvSpPr>
          <p:spPr>
            <a:xfrm>
              <a:off x="1077567" y="6095256"/>
              <a:ext cx="48261" cy="614898"/>
            </a:xfrm>
            <a:custGeom>
              <a:avLst/>
              <a:gdLst>
                <a:gd name="connsiteX0" fmla="*/ 2161 w 48261"/>
                <a:gd name="connsiteY0" fmla="*/ 613881 h 614898"/>
                <a:gd name="connsiteX1" fmla="*/ 2161 w 48261"/>
                <a:gd name="connsiteY1" fmla="*/ 612992 h 614898"/>
                <a:gd name="connsiteX2" fmla="*/ 2161 w 48261"/>
                <a:gd name="connsiteY2" fmla="*/ 612992 h 614898"/>
                <a:gd name="connsiteX3" fmla="*/ 2161 w 48261"/>
                <a:gd name="connsiteY3" fmla="*/ 610068 h 614898"/>
                <a:gd name="connsiteX4" fmla="*/ 48189 w 48261"/>
                <a:gd name="connsiteY4" fmla="*/ 1144 h 614898"/>
                <a:gd name="connsiteX5" fmla="*/ 48189 w 48261"/>
                <a:gd name="connsiteY5" fmla="*/ 0 h 614898"/>
                <a:gd name="connsiteX6" fmla="*/ 48189 w 48261"/>
                <a:gd name="connsiteY6" fmla="*/ 0 h 614898"/>
                <a:gd name="connsiteX7" fmla="*/ 48189 w 48261"/>
                <a:gd name="connsiteY7" fmla="*/ 1144 h 614898"/>
                <a:gd name="connsiteX8" fmla="*/ 46031 w 48261"/>
                <a:gd name="connsiteY8" fmla="*/ 1144 h 614898"/>
                <a:gd name="connsiteX9" fmla="*/ 46027 w 48261"/>
                <a:gd name="connsiteY9" fmla="*/ 1144 h 614898"/>
                <a:gd name="connsiteX10" fmla="*/ 46027 w 48261"/>
                <a:gd name="connsiteY10" fmla="*/ 1144 h 614898"/>
                <a:gd name="connsiteX11" fmla="*/ 0 w 48261"/>
                <a:gd name="connsiteY11" fmla="*/ 609305 h 614898"/>
                <a:gd name="connsiteX12" fmla="*/ 0 w 48261"/>
                <a:gd name="connsiteY12" fmla="*/ 613246 h 614898"/>
                <a:gd name="connsiteX13" fmla="*/ 1271 w 48261"/>
                <a:gd name="connsiteY13" fmla="*/ 614898 h 614898"/>
                <a:gd name="connsiteX14" fmla="*/ 1271 w 48261"/>
                <a:gd name="connsiteY14" fmla="*/ 614898 h 614898"/>
                <a:gd name="connsiteX15" fmla="*/ 2034 w 48261"/>
                <a:gd name="connsiteY15" fmla="*/ 614898 h 614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261" h="614898">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w="12685"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14DE67B0-E473-44CD-B852-0C5A338723AC}"/>
                </a:ext>
              </a:extLst>
            </p:cNvPr>
            <p:cNvSpPr/>
            <p:nvPr/>
          </p:nvSpPr>
          <p:spPr>
            <a:xfrm>
              <a:off x="1894100" y="5981459"/>
              <a:ext cx="83156" cy="616953"/>
            </a:xfrm>
            <a:custGeom>
              <a:avLst/>
              <a:gdLst>
                <a:gd name="connsiteX0" fmla="*/ 83157 w 83156"/>
                <a:gd name="connsiteY0" fmla="*/ 1293 h 616953"/>
                <a:gd name="connsiteX1" fmla="*/ 83157 w 83156"/>
                <a:gd name="connsiteY1" fmla="*/ 1293 h 616953"/>
                <a:gd name="connsiteX2" fmla="*/ 83157 w 83156"/>
                <a:gd name="connsiteY2" fmla="*/ 657 h 616953"/>
                <a:gd name="connsiteX3" fmla="*/ 82267 w 83156"/>
                <a:gd name="connsiteY3" fmla="*/ 21 h 616953"/>
                <a:gd name="connsiteX4" fmla="*/ 80499 w 83156"/>
                <a:gd name="connsiteY4" fmla="*/ 1267 h 616953"/>
                <a:gd name="connsiteX5" fmla="*/ 80487 w 83156"/>
                <a:gd name="connsiteY5" fmla="*/ 1420 h 616953"/>
                <a:gd name="connsiteX6" fmla="*/ 80487 w 83156"/>
                <a:gd name="connsiteY6" fmla="*/ 2310 h 616953"/>
                <a:gd name="connsiteX7" fmla="*/ 3 w 83156"/>
                <a:gd name="connsiteY7" fmla="*/ 611869 h 616953"/>
                <a:gd name="connsiteX8" fmla="*/ 3 w 83156"/>
                <a:gd name="connsiteY8" fmla="*/ 615301 h 616953"/>
                <a:gd name="connsiteX9" fmla="*/ 893 w 83156"/>
                <a:gd name="connsiteY9" fmla="*/ 616954 h 616953"/>
                <a:gd name="connsiteX10" fmla="*/ 893 w 83156"/>
                <a:gd name="connsiteY10" fmla="*/ 616954 h 616953"/>
                <a:gd name="connsiteX11" fmla="*/ 893 w 83156"/>
                <a:gd name="connsiteY11" fmla="*/ 616954 h 616953"/>
                <a:gd name="connsiteX12" fmla="*/ 1529 w 83156"/>
                <a:gd name="connsiteY12" fmla="*/ 616954 h 616953"/>
                <a:gd name="connsiteX13" fmla="*/ 1529 w 83156"/>
                <a:gd name="connsiteY13" fmla="*/ 616954 h 616953"/>
                <a:gd name="connsiteX14" fmla="*/ 1529 w 83156"/>
                <a:gd name="connsiteY14" fmla="*/ 616954 h 616953"/>
                <a:gd name="connsiteX15" fmla="*/ 1529 w 83156"/>
                <a:gd name="connsiteY15" fmla="*/ 616954 h 616953"/>
                <a:gd name="connsiteX16" fmla="*/ 82521 w 83156"/>
                <a:gd name="connsiteY16" fmla="*/ 3835 h 616953"/>
                <a:gd name="connsiteX17" fmla="*/ 82521 w 83156"/>
                <a:gd name="connsiteY17" fmla="*/ 3073 h 6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156" h="616953">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w="12685"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369FBD82-81CC-408A-9E15-5C1533A05A10}"/>
                </a:ext>
              </a:extLst>
            </p:cNvPr>
            <p:cNvSpPr/>
            <p:nvPr/>
          </p:nvSpPr>
          <p:spPr>
            <a:xfrm>
              <a:off x="715199" y="4699944"/>
              <a:ext cx="396951" cy="208610"/>
            </a:xfrm>
            <a:custGeom>
              <a:avLst/>
              <a:gdLst>
                <a:gd name="connsiteX0" fmla="*/ 395553 w 396951"/>
                <a:gd name="connsiteY0" fmla="*/ 0 h 208610"/>
                <a:gd name="connsiteX1" fmla="*/ 0 w 396951"/>
                <a:gd name="connsiteY1" fmla="*/ 205432 h 208610"/>
                <a:gd name="connsiteX2" fmla="*/ 0 w 396951"/>
                <a:gd name="connsiteY2" fmla="*/ 207466 h 208610"/>
                <a:gd name="connsiteX3" fmla="*/ 1017 w 396951"/>
                <a:gd name="connsiteY3" fmla="*/ 208610 h 208610"/>
                <a:gd name="connsiteX4" fmla="*/ 396952 w 396951"/>
                <a:gd name="connsiteY4" fmla="*/ 2924 h 208610"/>
                <a:gd name="connsiteX5" fmla="*/ 395553 w 396951"/>
                <a:gd name="connsiteY5" fmla="*/ 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51" h="20861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w="12685"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9B572F23-7F54-4310-973C-21B3FD60F2A6}"/>
                </a:ext>
              </a:extLst>
            </p:cNvPr>
            <p:cNvSpPr/>
            <p:nvPr/>
          </p:nvSpPr>
          <p:spPr>
            <a:xfrm>
              <a:off x="1607896" y="5186956"/>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0B94FB18-C64E-45EB-BA12-877B6B328483}"/>
                </a:ext>
              </a:extLst>
            </p:cNvPr>
            <p:cNvSpPr/>
            <p:nvPr/>
          </p:nvSpPr>
          <p:spPr>
            <a:xfrm>
              <a:off x="1129189" y="4676299"/>
              <a:ext cx="476545" cy="509004"/>
            </a:xfrm>
            <a:custGeom>
              <a:avLst/>
              <a:gdLst>
                <a:gd name="connsiteX0" fmla="*/ 254 w 476545"/>
                <a:gd name="connsiteY0" fmla="*/ 0 h 509004"/>
                <a:gd name="connsiteX1" fmla="*/ 0 w 476545"/>
                <a:gd name="connsiteY1" fmla="*/ 4322 h 509004"/>
                <a:gd name="connsiteX2" fmla="*/ 475147 w 476545"/>
                <a:gd name="connsiteY2" fmla="*/ 509004 h 509004"/>
                <a:gd name="connsiteX3" fmla="*/ 476291 w 476545"/>
                <a:gd name="connsiteY3" fmla="*/ 508368 h 509004"/>
                <a:gd name="connsiteX4" fmla="*/ 476546 w 476545"/>
                <a:gd name="connsiteY4" fmla="*/ 505826 h 509004"/>
                <a:gd name="connsiteX5" fmla="*/ 254 w 476545"/>
                <a:gd name="connsiteY5" fmla="*/ 0 h 50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545" h="509004">
                  <a:moveTo>
                    <a:pt x="254" y="0"/>
                  </a:moveTo>
                  <a:lnTo>
                    <a:pt x="0" y="4322"/>
                  </a:lnTo>
                  <a:lnTo>
                    <a:pt x="475147" y="509004"/>
                  </a:lnTo>
                  <a:lnTo>
                    <a:pt x="476291" y="508368"/>
                  </a:lnTo>
                  <a:lnTo>
                    <a:pt x="476546" y="505826"/>
                  </a:lnTo>
                  <a:lnTo>
                    <a:pt x="254" y="0"/>
                  </a:lnTo>
                  <a:close/>
                </a:path>
              </a:pathLst>
            </a:custGeom>
            <a:solidFill>
              <a:srgbClr val="000000"/>
            </a:solidFill>
            <a:ln w="12685"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A9E7D6A2-1DB1-4ECB-846E-9D01EEF28A5E}"/>
                </a:ext>
              </a:extLst>
            </p:cNvPr>
            <p:cNvSpPr/>
            <p:nvPr/>
          </p:nvSpPr>
          <p:spPr>
            <a:xfrm>
              <a:off x="1176614" y="5184413"/>
              <a:ext cx="431027" cy="235941"/>
            </a:xfrm>
            <a:custGeom>
              <a:avLst/>
              <a:gdLst>
                <a:gd name="connsiteX0" fmla="*/ 1144 w 431027"/>
                <a:gd name="connsiteY0" fmla="*/ 235815 h 235941"/>
                <a:gd name="connsiteX1" fmla="*/ 431027 w 431027"/>
                <a:gd name="connsiteY1" fmla="*/ 2797 h 235941"/>
                <a:gd name="connsiteX2" fmla="*/ 431027 w 431027"/>
                <a:gd name="connsiteY2" fmla="*/ 2797 h 235941"/>
                <a:gd name="connsiteX3" fmla="*/ 430010 w 431027"/>
                <a:gd name="connsiteY3" fmla="*/ 2797 h 235941"/>
                <a:gd name="connsiteX4" fmla="*/ 428611 w 431027"/>
                <a:gd name="connsiteY4" fmla="*/ 928 h 235941"/>
                <a:gd name="connsiteX5" fmla="*/ 428611 w 431027"/>
                <a:gd name="connsiteY5" fmla="*/ 890 h 235941"/>
                <a:gd name="connsiteX6" fmla="*/ 428611 w 431027"/>
                <a:gd name="connsiteY6" fmla="*/ 0 h 235941"/>
                <a:gd name="connsiteX7" fmla="*/ 427467 w 431027"/>
                <a:gd name="connsiteY7" fmla="*/ 635 h 235941"/>
                <a:gd name="connsiteX8" fmla="*/ 0 w 431027"/>
                <a:gd name="connsiteY8" fmla="*/ 232764 h 235941"/>
                <a:gd name="connsiteX9" fmla="*/ 763 w 431027"/>
                <a:gd name="connsiteY9" fmla="*/ 233654 h 235941"/>
                <a:gd name="connsiteX10" fmla="*/ 763 w 431027"/>
                <a:gd name="connsiteY10" fmla="*/ 235942 h 235941"/>
                <a:gd name="connsiteX11" fmla="*/ 0 w 431027"/>
                <a:gd name="connsiteY11" fmla="*/ 235942 h 235941"/>
                <a:gd name="connsiteX12" fmla="*/ 0 w 431027"/>
                <a:gd name="connsiteY12" fmla="*/ 235942 h 2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027" h="235941">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w="12685"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2B07B213-BFB4-4582-9184-EE20632B184F}"/>
                </a:ext>
              </a:extLst>
            </p:cNvPr>
            <p:cNvSpPr/>
            <p:nvPr/>
          </p:nvSpPr>
          <p:spPr>
            <a:xfrm>
              <a:off x="1608150" y="5186574"/>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27603976-5D1F-468F-99E7-BBC9FBC3D48A}"/>
                </a:ext>
              </a:extLst>
            </p:cNvPr>
            <p:cNvSpPr/>
            <p:nvPr/>
          </p:nvSpPr>
          <p:spPr>
            <a:xfrm>
              <a:off x="1167078" y="3918387"/>
              <a:ext cx="3814" cy="18687"/>
            </a:xfrm>
            <a:custGeom>
              <a:avLst/>
              <a:gdLst>
                <a:gd name="connsiteX0" fmla="*/ 2670 w 3814"/>
                <a:gd name="connsiteY0" fmla="*/ 0 h 18687"/>
                <a:gd name="connsiteX1" fmla="*/ 2670 w 3814"/>
                <a:gd name="connsiteY1" fmla="*/ 0 h 18687"/>
                <a:gd name="connsiteX2" fmla="*/ 2670 w 3814"/>
                <a:gd name="connsiteY2" fmla="*/ 0 h 18687"/>
                <a:gd name="connsiteX3" fmla="*/ 2670 w 3814"/>
                <a:gd name="connsiteY3" fmla="*/ 0 h 18687"/>
                <a:gd name="connsiteX4" fmla="*/ 2670 w 3814"/>
                <a:gd name="connsiteY4" fmla="*/ 0 h 18687"/>
                <a:gd name="connsiteX5" fmla="*/ 2670 w 3814"/>
                <a:gd name="connsiteY5" fmla="*/ 0 h 18687"/>
                <a:gd name="connsiteX6" fmla="*/ 2670 w 3814"/>
                <a:gd name="connsiteY6" fmla="*/ 0 h 18687"/>
                <a:gd name="connsiteX7" fmla="*/ 2670 w 3814"/>
                <a:gd name="connsiteY7" fmla="*/ 0 h 18687"/>
                <a:gd name="connsiteX8" fmla="*/ 0 w 3814"/>
                <a:gd name="connsiteY8" fmla="*/ 15763 h 18687"/>
                <a:gd name="connsiteX9" fmla="*/ 2924 w 3814"/>
                <a:gd name="connsiteY9" fmla="*/ 18687 h 18687"/>
                <a:gd name="connsiteX10" fmla="*/ 3814 w 3814"/>
                <a:gd name="connsiteY10" fmla="*/ 5212 h 18687"/>
                <a:gd name="connsiteX11" fmla="*/ 3814 w 3814"/>
                <a:gd name="connsiteY11" fmla="*/ 1653 h 18687"/>
                <a:gd name="connsiteX12" fmla="*/ 2797 w 3814"/>
                <a:gd name="connsiteY12" fmla="*/ 127 h 18687"/>
                <a:gd name="connsiteX13" fmla="*/ 2797 w 3814"/>
                <a:gd name="connsiteY13" fmla="*/ 127 h 1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4" h="18687">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w="12685"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BC1CD784-8568-4E0D-82FB-8EB71B4D1D4F}"/>
                </a:ext>
              </a:extLst>
            </p:cNvPr>
            <p:cNvSpPr/>
            <p:nvPr/>
          </p:nvSpPr>
          <p:spPr>
            <a:xfrm>
              <a:off x="1605457" y="4439645"/>
              <a:ext cx="78981" cy="749312"/>
            </a:xfrm>
            <a:custGeom>
              <a:avLst/>
              <a:gdLst>
                <a:gd name="connsiteX0" fmla="*/ 2694 w 78981"/>
                <a:gd name="connsiteY0" fmla="*/ 747056 h 749312"/>
                <a:gd name="connsiteX1" fmla="*/ 2694 w 78981"/>
                <a:gd name="connsiteY1" fmla="*/ 747056 h 749312"/>
                <a:gd name="connsiteX2" fmla="*/ 2694 w 78981"/>
                <a:gd name="connsiteY2" fmla="*/ 747056 h 749312"/>
                <a:gd name="connsiteX3" fmla="*/ 78981 w 78981"/>
                <a:gd name="connsiteY3" fmla="*/ 2110 h 749312"/>
                <a:gd name="connsiteX4" fmla="*/ 78981 w 78981"/>
                <a:gd name="connsiteY4" fmla="*/ 1220 h 749312"/>
                <a:gd name="connsiteX5" fmla="*/ 78981 w 78981"/>
                <a:gd name="connsiteY5" fmla="*/ 1220 h 749312"/>
                <a:gd name="connsiteX6" fmla="*/ 78981 w 78981"/>
                <a:gd name="connsiteY6" fmla="*/ 76 h 749312"/>
                <a:gd name="connsiteX7" fmla="*/ 78091 w 78981"/>
                <a:gd name="connsiteY7" fmla="*/ 76 h 749312"/>
                <a:gd name="connsiteX8" fmla="*/ 76324 w 78981"/>
                <a:gd name="connsiteY8" fmla="*/ 1322 h 749312"/>
                <a:gd name="connsiteX9" fmla="*/ 76311 w 78981"/>
                <a:gd name="connsiteY9" fmla="*/ 1475 h 749312"/>
                <a:gd name="connsiteX10" fmla="*/ 76311 w 78981"/>
                <a:gd name="connsiteY10" fmla="*/ 2365 h 749312"/>
                <a:gd name="connsiteX11" fmla="*/ 23 w 78981"/>
                <a:gd name="connsiteY11" fmla="*/ 743878 h 749312"/>
                <a:gd name="connsiteX12" fmla="*/ 23 w 78981"/>
                <a:gd name="connsiteY12" fmla="*/ 746421 h 749312"/>
                <a:gd name="connsiteX13" fmla="*/ 23 w 78981"/>
                <a:gd name="connsiteY13" fmla="*/ 747311 h 749312"/>
                <a:gd name="connsiteX14" fmla="*/ 1384 w 78981"/>
                <a:gd name="connsiteY14" fmla="*/ 749218 h 749312"/>
                <a:gd name="connsiteX15" fmla="*/ 1422 w 78981"/>
                <a:gd name="connsiteY15" fmla="*/ 749218 h 749312"/>
                <a:gd name="connsiteX16" fmla="*/ 2439 w 78981"/>
                <a:gd name="connsiteY16" fmla="*/ 749218 h 749312"/>
                <a:gd name="connsiteX17" fmla="*/ 2439 w 78981"/>
                <a:gd name="connsiteY17" fmla="*/ 749218 h 7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981" h="749312">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w="12685"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41A3B714-3F75-4BA2-B540-8BC97E3D341C}"/>
                </a:ext>
              </a:extLst>
            </p:cNvPr>
            <p:cNvSpPr/>
            <p:nvPr/>
          </p:nvSpPr>
          <p:spPr>
            <a:xfrm>
              <a:off x="1640572" y="3070216"/>
              <a:ext cx="182709" cy="89749"/>
            </a:xfrm>
            <a:custGeom>
              <a:avLst/>
              <a:gdLst>
                <a:gd name="connsiteX0" fmla="*/ 182583 w 182709"/>
                <a:gd name="connsiteY0" fmla="*/ 763 h 89749"/>
                <a:gd name="connsiteX1" fmla="*/ 181820 w 182709"/>
                <a:gd name="connsiteY1" fmla="*/ 0 h 89749"/>
                <a:gd name="connsiteX2" fmla="*/ 890 w 182709"/>
                <a:gd name="connsiteY2" fmla="*/ 86953 h 89749"/>
                <a:gd name="connsiteX3" fmla="*/ 0 w 182709"/>
                <a:gd name="connsiteY3" fmla="*/ 86953 h 89749"/>
                <a:gd name="connsiteX4" fmla="*/ 0 w 182709"/>
                <a:gd name="connsiteY4" fmla="*/ 86953 h 89749"/>
                <a:gd name="connsiteX5" fmla="*/ 1017 w 182709"/>
                <a:gd name="connsiteY5" fmla="*/ 86953 h 89749"/>
                <a:gd name="connsiteX6" fmla="*/ 2428 w 182709"/>
                <a:gd name="connsiteY6" fmla="*/ 88580 h 89749"/>
                <a:gd name="connsiteX7" fmla="*/ 2416 w 182709"/>
                <a:gd name="connsiteY7" fmla="*/ 88733 h 89749"/>
                <a:gd name="connsiteX8" fmla="*/ 2416 w 182709"/>
                <a:gd name="connsiteY8" fmla="*/ 89750 h 89749"/>
                <a:gd name="connsiteX9" fmla="*/ 182710 w 182709"/>
                <a:gd name="connsiteY9" fmla="*/ 3051 h 8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709" h="89749">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w="12685"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1EAF4F77-6FCD-4607-B58C-6EC70D45940E}"/>
                </a:ext>
              </a:extLst>
            </p:cNvPr>
            <p:cNvSpPr/>
            <p:nvPr/>
          </p:nvSpPr>
          <p:spPr>
            <a:xfrm>
              <a:off x="1574329" y="3387517"/>
              <a:ext cx="43484" cy="24026"/>
            </a:xfrm>
            <a:custGeom>
              <a:avLst/>
              <a:gdLst>
                <a:gd name="connsiteX0" fmla="*/ 2289 w 43484"/>
                <a:gd name="connsiteY0" fmla="*/ 23137 h 24026"/>
                <a:gd name="connsiteX1" fmla="*/ 2289 w 43484"/>
                <a:gd name="connsiteY1" fmla="*/ 24026 h 24026"/>
                <a:gd name="connsiteX2" fmla="*/ 43484 w 43484"/>
                <a:gd name="connsiteY2" fmla="*/ 4068 h 24026"/>
                <a:gd name="connsiteX3" fmla="*/ 43484 w 43484"/>
                <a:gd name="connsiteY3" fmla="*/ 1144 h 24026"/>
                <a:gd name="connsiteX4" fmla="*/ 43484 w 43484"/>
                <a:gd name="connsiteY4" fmla="*/ 0 h 24026"/>
                <a:gd name="connsiteX5" fmla="*/ 42213 w 43484"/>
                <a:gd name="connsiteY5" fmla="*/ 0 h 24026"/>
                <a:gd name="connsiteX6" fmla="*/ 890 w 43484"/>
                <a:gd name="connsiteY6" fmla="*/ 20086 h 24026"/>
                <a:gd name="connsiteX7" fmla="*/ 0 w 43484"/>
                <a:gd name="connsiteY7" fmla="*/ 20086 h 24026"/>
                <a:gd name="connsiteX8" fmla="*/ 0 w 43484"/>
                <a:gd name="connsiteY8" fmla="*/ 20086 h 24026"/>
                <a:gd name="connsiteX9" fmla="*/ 1017 w 43484"/>
                <a:gd name="connsiteY9" fmla="*/ 20086 h 24026"/>
                <a:gd name="connsiteX10" fmla="*/ 3179 w 43484"/>
                <a:gd name="connsiteY10" fmla="*/ 20975 h 24026"/>
                <a:gd name="connsiteX11" fmla="*/ 2289 w 43484"/>
                <a:gd name="connsiteY11" fmla="*/ 2313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84" h="24026">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w="12685"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B241E4FC-8335-4C59-9B5C-984098954C13}"/>
                </a:ext>
              </a:extLst>
            </p:cNvPr>
            <p:cNvSpPr/>
            <p:nvPr/>
          </p:nvSpPr>
          <p:spPr>
            <a:xfrm>
              <a:off x="1619339" y="3156838"/>
              <a:ext cx="23289" cy="232458"/>
            </a:xfrm>
            <a:custGeom>
              <a:avLst/>
              <a:gdLst>
                <a:gd name="connsiteX0" fmla="*/ 763 w 23289"/>
                <a:gd name="connsiteY0" fmla="*/ 230679 h 232458"/>
                <a:gd name="connsiteX1" fmla="*/ 2174 w 23289"/>
                <a:gd name="connsiteY1" fmla="*/ 232306 h 232458"/>
                <a:gd name="connsiteX2" fmla="*/ 2161 w 23289"/>
                <a:gd name="connsiteY2" fmla="*/ 232459 h 232458"/>
                <a:gd name="connsiteX3" fmla="*/ 23268 w 23289"/>
                <a:gd name="connsiteY3" fmla="*/ 3636 h 232458"/>
                <a:gd name="connsiteX4" fmla="*/ 23268 w 23289"/>
                <a:gd name="connsiteY4" fmla="*/ 1856 h 232458"/>
                <a:gd name="connsiteX5" fmla="*/ 22022 w 23289"/>
                <a:gd name="connsiteY5" fmla="*/ 89 h 232458"/>
                <a:gd name="connsiteX6" fmla="*/ 21869 w 23289"/>
                <a:gd name="connsiteY6" fmla="*/ 76 h 232458"/>
                <a:gd name="connsiteX7" fmla="*/ 20852 w 23289"/>
                <a:gd name="connsiteY7" fmla="*/ 76 h 232458"/>
                <a:gd name="connsiteX8" fmla="*/ 20852 w 23289"/>
                <a:gd name="connsiteY8" fmla="*/ 76 h 232458"/>
                <a:gd name="connsiteX9" fmla="*/ 20852 w 23289"/>
                <a:gd name="connsiteY9" fmla="*/ 76 h 232458"/>
                <a:gd name="connsiteX10" fmla="*/ 20852 w 23289"/>
                <a:gd name="connsiteY10" fmla="*/ 1093 h 232458"/>
                <a:gd name="connsiteX11" fmla="*/ 0 w 23289"/>
                <a:gd name="connsiteY11" fmla="*/ 226865 h 232458"/>
                <a:gd name="connsiteX12" fmla="*/ 0 w 23289"/>
                <a:gd name="connsiteY12" fmla="*/ 229154 h 232458"/>
                <a:gd name="connsiteX13" fmla="*/ 0 w 23289"/>
                <a:gd name="connsiteY13" fmla="*/ 230043 h 232458"/>
                <a:gd name="connsiteX14" fmla="*/ 763 w 23289"/>
                <a:gd name="connsiteY14" fmla="*/ 230679 h 23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289" h="232458">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w="12685"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DBDC7A41-989D-4EA1-901E-3E2BD73710F9}"/>
                </a:ext>
              </a:extLst>
            </p:cNvPr>
            <p:cNvSpPr/>
            <p:nvPr/>
          </p:nvSpPr>
          <p:spPr>
            <a:xfrm>
              <a:off x="2561766" y="4784609"/>
              <a:ext cx="32406" cy="103092"/>
            </a:xfrm>
            <a:custGeom>
              <a:avLst/>
              <a:gdLst>
                <a:gd name="connsiteX0" fmla="*/ 18039 w 32406"/>
                <a:gd name="connsiteY0" fmla="*/ 6865 h 103092"/>
                <a:gd name="connsiteX1" fmla="*/ 17022 w 32406"/>
                <a:gd name="connsiteY1" fmla="*/ 5721 h 103092"/>
                <a:gd name="connsiteX2" fmla="*/ 13970 w 32406"/>
                <a:gd name="connsiteY2" fmla="*/ 7373 h 103092"/>
                <a:gd name="connsiteX3" fmla="*/ 238 w 32406"/>
                <a:gd name="connsiteY3" fmla="*/ 92928 h 103092"/>
                <a:gd name="connsiteX4" fmla="*/ 238 w 32406"/>
                <a:gd name="connsiteY4" fmla="*/ 97250 h 103092"/>
                <a:gd name="connsiteX5" fmla="*/ 7867 w 32406"/>
                <a:gd name="connsiteY5" fmla="*/ 93055 h 103092"/>
                <a:gd name="connsiteX6" fmla="*/ 10029 w 32406"/>
                <a:gd name="connsiteY6" fmla="*/ 93055 h 103092"/>
                <a:gd name="connsiteX7" fmla="*/ 10029 w 32406"/>
                <a:gd name="connsiteY7" fmla="*/ 93055 h 103092"/>
                <a:gd name="connsiteX8" fmla="*/ 9266 w 32406"/>
                <a:gd name="connsiteY8" fmla="*/ 95343 h 103092"/>
                <a:gd name="connsiteX9" fmla="*/ 1637 w 32406"/>
                <a:gd name="connsiteY9" fmla="*/ 99538 h 103092"/>
                <a:gd name="connsiteX10" fmla="*/ 7104 w 32406"/>
                <a:gd name="connsiteY10" fmla="*/ 102970 h 103092"/>
                <a:gd name="connsiteX11" fmla="*/ 17213 w 32406"/>
                <a:gd name="connsiteY11" fmla="*/ 95775 h 103092"/>
                <a:gd name="connsiteX12" fmla="*/ 17276 w 32406"/>
                <a:gd name="connsiteY12" fmla="*/ 95343 h 103092"/>
                <a:gd name="connsiteX13" fmla="*/ 32406 w 32406"/>
                <a:gd name="connsiteY13" fmla="*/ 890 h 103092"/>
                <a:gd name="connsiteX14" fmla="*/ 32406 w 32406"/>
                <a:gd name="connsiteY14" fmla="*/ 0 h 103092"/>
                <a:gd name="connsiteX15" fmla="*/ 30118 w 32406"/>
                <a:gd name="connsiteY15" fmla="*/ 5721 h 103092"/>
                <a:gd name="connsiteX16" fmla="*/ 18128 w 32406"/>
                <a:gd name="connsiteY16" fmla="*/ 6941 h 103092"/>
                <a:gd name="connsiteX17" fmla="*/ 18039 w 32406"/>
                <a:gd name="connsiteY17" fmla="*/ 6865 h 10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406" h="103092">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w="12685"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06EB15F6-6178-4653-BF36-1704A50AFEEE}"/>
                </a:ext>
              </a:extLst>
            </p:cNvPr>
            <p:cNvSpPr/>
            <p:nvPr/>
          </p:nvSpPr>
          <p:spPr>
            <a:xfrm>
              <a:off x="1981707" y="5203355"/>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13B38777-7E5A-4E3E-9782-53D44E91A755}"/>
                </a:ext>
              </a:extLst>
            </p:cNvPr>
            <p:cNvSpPr/>
            <p:nvPr/>
          </p:nvSpPr>
          <p:spPr>
            <a:xfrm>
              <a:off x="1983741" y="4877851"/>
              <a:ext cx="588461" cy="324359"/>
            </a:xfrm>
            <a:custGeom>
              <a:avLst/>
              <a:gdLst>
                <a:gd name="connsiteX0" fmla="*/ 588435 w 588461"/>
                <a:gd name="connsiteY0" fmla="*/ 448 h 324359"/>
                <a:gd name="connsiteX1" fmla="*/ 586273 w 588461"/>
                <a:gd name="connsiteY1" fmla="*/ 448 h 324359"/>
                <a:gd name="connsiteX2" fmla="*/ 586273 w 588461"/>
                <a:gd name="connsiteY2" fmla="*/ 448 h 324359"/>
                <a:gd name="connsiteX3" fmla="*/ 578644 w 588461"/>
                <a:gd name="connsiteY3" fmla="*/ 4643 h 324359"/>
                <a:gd name="connsiteX4" fmla="*/ 636 w 588461"/>
                <a:gd name="connsiteY4" fmla="*/ 321182 h 324359"/>
                <a:gd name="connsiteX5" fmla="*/ 636 w 588461"/>
                <a:gd name="connsiteY5" fmla="*/ 324360 h 324359"/>
                <a:gd name="connsiteX6" fmla="*/ 636 w 588461"/>
                <a:gd name="connsiteY6" fmla="*/ 324360 h 324359"/>
                <a:gd name="connsiteX7" fmla="*/ 636 w 588461"/>
                <a:gd name="connsiteY7" fmla="*/ 324360 h 324359"/>
                <a:gd name="connsiteX8" fmla="*/ 636 w 588461"/>
                <a:gd name="connsiteY8" fmla="*/ 324360 h 324359"/>
                <a:gd name="connsiteX9" fmla="*/ 0 w 588461"/>
                <a:gd name="connsiteY9" fmla="*/ 324360 h 324359"/>
                <a:gd name="connsiteX10" fmla="*/ 0 w 588461"/>
                <a:gd name="connsiteY10" fmla="*/ 324360 h 324359"/>
                <a:gd name="connsiteX11" fmla="*/ 580679 w 588461"/>
                <a:gd name="connsiteY11" fmla="*/ 5660 h 324359"/>
                <a:gd name="connsiteX12" fmla="*/ 588307 w 588461"/>
                <a:gd name="connsiteY12" fmla="*/ 1465 h 324359"/>
                <a:gd name="connsiteX13" fmla="*/ 588435 w 588461"/>
                <a:gd name="connsiteY13" fmla="*/ 448 h 32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8461" h="324359">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w="12685"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32966A02-B1D2-4CA7-8A07-1D611F024C1A}"/>
                </a:ext>
              </a:extLst>
            </p:cNvPr>
            <p:cNvSpPr/>
            <p:nvPr/>
          </p:nvSpPr>
          <p:spPr>
            <a:xfrm>
              <a:off x="1982724" y="5108139"/>
              <a:ext cx="12969" cy="94452"/>
            </a:xfrm>
            <a:custGeom>
              <a:avLst/>
              <a:gdLst>
                <a:gd name="connsiteX0" fmla="*/ 1653 w 12969"/>
                <a:gd name="connsiteY0" fmla="*/ 90894 h 94452"/>
                <a:gd name="connsiteX1" fmla="*/ 12969 w 12969"/>
                <a:gd name="connsiteY1" fmla="*/ 635 h 94452"/>
                <a:gd name="connsiteX2" fmla="*/ 12333 w 12969"/>
                <a:gd name="connsiteY2" fmla="*/ 635 h 94452"/>
                <a:gd name="connsiteX3" fmla="*/ 11316 w 12969"/>
                <a:gd name="connsiteY3" fmla="*/ 635 h 94452"/>
                <a:gd name="connsiteX4" fmla="*/ 11316 w 12969"/>
                <a:gd name="connsiteY4" fmla="*/ 635 h 94452"/>
                <a:gd name="connsiteX5" fmla="*/ 11316 w 12969"/>
                <a:gd name="connsiteY5" fmla="*/ 635 h 94452"/>
                <a:gd name="connsiteX6" fmla="*/ 11316 w 12969"/>
                <a:gd name="connsiteY6" fmla="*/ 0 h 94452"/>
                <a:gd name="connsiteX7" fmla="*/ 0 w 12969"/>
                <a:gd name="connsiteY7" fmla="*/ 90258 h 94452"/>
                <a:gd name="connsiteX8" fmla="*/ 2161 w 12969"/>
                <a:gd name="connsiteY8" fmla="*/ 92546 h 94452"/>
                <a:gd name="connsiteX9" fmla="*/ 2161 w 12969"/>
                <a:gd name="connsiteY9" fmla="*/ 94453 h 94452"/>
                <a:gd name="connsiteX10" fmla="*/ 2161 w 12969"/>
                <a:gd name="connsiteY10" fmla="*/ 94453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 h="94452">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w="12685"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7A301677-335A-473C-A2FD-908FA9685902}"/>
                </a:ext>
              </a:extLst>
            </p:cNvPr>
            <p:cNvSpPr/>
            <p:nvPr/>
          </p:nvSpPr>
          <p:spPr>
            <a:xfrm>
              <a:off x="1982088" y="520348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DA5BB5FE-87A6-4B37-8BEE-F26719F54A28}"/>
                </a:ext>
              </a:extLst>
            </p:cNvPr>
            <p:cNvSpPr/>
            <p:nvPr/>
          </p:nvSpPr>
          <p:spPr>
            <a:xfrm>
              <a:off x="1852907" y="4959913"/>
              <a:ext cx="141259" cy="148989"/>
            </a:xfrm>
            <a:custGeom>
              <a:avLst/>
              <a:gdLst>
                <a:gd name="connsiteX0" fmla="*/ 140243 w 141259"/>
                <a:gd name="connsiteY0" fmla="*/ 148989 h 148989"/>
                <a:gd name="connsiteX1" fmla="*/ 140243 w 141259"/>
                <a:gd name="connsiteY1" fmla="*/ 148989 h 148989"/>
                <a:gd name="connsiteX2" fmla="*/ 140243 w 141259"/>
                <a:gd name="connsiteY2" fmla="*/ 148353 h 148989"/>
                <a:gd name="connsiteX3" fmla="*/ 140243 w 141259"/>
                <a:gd name="connsiteY3" fmla="*/ 146192 h 148989"/>
                <a:gd name="connsiteX4" fmla="*/ 141260 w 141259"/>
                <a:gd name="connsiteY4" fmla="*/ 146192 h 148989"/>
                <a:gd name="connsiteX5" fmla="*/ 0 w 141259"/>
                <a:gd name="connsiteY5" fmla="*/ 0 h 148989"/>
                <a:gd name="connsiteX6" fmla="*/ 0 w 141259"/>
                <a:gd name="connsiteY6" fmla="*/ 4195 h 148989"/>
                <a:gd name="connsiteX7" fmla="*/ 139861 w 141259"/>
                <a:gd name="connsiteY7" fmla="*/ 148735 h 1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259" h="148989">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w="12685"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D31CB53A-7DF5-4275-BD3C-FCD94070839E}"/>
                </a:ext>
              </a:extLst>
            </p:cNvPr>
            <p:cNvSpPr/>
            <p:nvPr/>
          </p:nvSpPr>
          <p:spPr>
            <a:xfrm>
              <a:off x="1992749" y="4788295"/>
              <a:ext cx="585656" cy="320860"/>
            </a:xfrm>
            <a:custGeom>
              <a:avLst/>
              <a:gdLst>
                <a:gd name="connsiteX0" fmla="*/ 1926 w 585656"/>
                <a:gd name="connsiteY0" fmla="*/ 320861 h 320860"/>
                <a:gd name="connsiteX1" fmla="*/ 1926 w 585656"/>
                <a:gd name="connsiteY1" fmla="*/ 320861 h 320860"/>
                <a:gd name="connsiteX2" fmla="*/ 2562 w 585656"/>
                <a:gd name="connsiteY2" fmla="*/ 320861 h 320860"/>
                <a:gd name="connsiteX3" fmla="*/ 582605 w 585656"/>
                <a:gd name="connsiteY3" fmla="*/ 4068 h 320860"/>
                <a:gd name="connsiteX4" fmla="*/ 585656 w 585656"/>
                <a:gd name="connsiteY4" fmla="*/ 2415 h 320860"/>
                <a:gd name="connsiteX5" fmla="*/ 583241 w 585656"/>
                <a:gd name="connsiteY5" fmla="*/ 0 h 320860"/>
                <a:gd name="connsiteX6" fmla="*/ 1418 w 585656"/>
                <a:gd name="connsiteY6" fmla="*/ 317810 h 320860"/>
                <a:gd name="connsiteX7" fmla="*/ 400 w 585656"/>
                <a:gd name="connsiteY7" fmla="*/ 317810 h 320860"/>
                <a:gd name="connsiteX8" fmla="*/ 400 w 585656"/>
                <a:gd name="connsiteY8" fmla="*/ 319971 h 320860"/>
                <a:gd name="connsiteX9" fmla="*/ 400 w 585656"/>
                <a:gd name="connsiteY9" fmla="*/ 320607 h 320860"/>
                <a:gd name="connsiteX10" fmla="*/ 400 w 585656"/>
                <a:gd name="connsiteY10" fmla="*/ 320607 h 32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656" h="32086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w="12685"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782D1AFA-D8D7-4100-B67D-5CD2AB892020}"/>
                </a:ext>
              </a:extLst>
            </p:cNvPr>
            <p:cNvSpPr/>
            <p:nvPr/>
          </p:nvSpPr>
          <p:spPr>
            <a:xfrm>
              <a:off x="1726651" y="3613416"/>
              <a:ext cx="69294" cy="516885"/>
            </a:xfrm>
            <a:custGeom>
              <a:avLst/>
              <a:gdLst>
                <a:gd name="connsiteX0" fmla="*/ 69295 w 69294"/>
                <a:gd name="connsiteY0" fmla="*/ 0 h 516885"/>
                <a:gd name="connsiteX1" fmla="*/ 64336 w 69294"/>
                <a:gd name="connsiteY1" fmla="*/ 8136 h 516885"/>
                <a:gd name="connsiteX2" fmla="*/ 53020 w 69294"/>
                <a:gd name="connsiteY2" fmla="*/ 13729 h 516885"/>
                <a:gd name="connsiteX3" fmla="*/ 50096 w 69294"/>
                <a:gd name="connsiteY3" fmla="*/ 15255 h 516885"/>
                <a:gd name="connsiteX4" fmla="*/ 0 w 69294"/>
                <a:gd name="connsiteY4" fmla="*/ 500995 h 516885"/>
                <a:gd name="connsiteX5" fmla="*/ 12715 w 69294"/>
                <a:gd name="connsiteY5" fmla="*/ 513708 h 516885"/>
                <a:gd name="connsiteX6" fmla="*/ 15893 w 69294"/>
                <a:gd name="connsiteY6" fmla="*/ 516886 h 516885"/>
                <a:gd name="connsiteX7" fmla="*/ 69041 w 69294"/>
                <a:gd name="connsiteY7" fmla="*/ 636 h 516885"/>
                <a:gd name="connsiteX8" fmla="*/ 69295 w 69294"/>
                <a:gd name="connsiteY8" fmla="*/ 0 h 51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294" h="516885">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w="12685"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F7ADE21B-A81C-43B9-89E1-5081D28D3388}"/>
                </a:ext>
              </a:extLst>
            </p:cNvPr>
            <p:cNvSpPr/>
            <p:nvPr/>
          </p:nvSpPr>
          <p:spPr>
            <a:xfrm>
              <a:off x="1788190" y="3603628"/>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248F986F-461B-4DDA-A247-10C55E990DC7}"/>
                </a:ext>
              </a:extLst>
            </p:cNvPr>
            <p:cNvSpPr/>
            <p:nvPr/>
          </p:nvSpPr>
          <p:spPr>
            <a:xfrm>
              <a:off x="1546230" y="3408874"/>
              <a:ext cx="30409" cy="312597"/>
            </a:xfrm>
            <a:custGeom>
              <a:avLst/>
              <a:gdLst>
                <a:gd name="connsiteX0" fmla="*/ 30388 w 30409"/>
                <a:gd name="connsiteY0" fmla="*/ 2670 h 312597"/>
                <a:gd name="connsiteX1" fmla="*/ 30388 w 30409"/>
                <a:gd name="connsiteY1" fmla="*/ 1780 h 312597"/>
                <a:gd name="connsiteX2" fmla="*/ 29142 w 30409"/>
                <a:gd name="connsiteY2" fmla="*/ 13 h 312597"/>
                <a:gd name="connsiteX3" fmla="*/ 28989 w 30409"/>
                <a:gd name="connsiteY3" fmla="*/ 0 h 312597"/>
                <a:gd name="connsiteX4" fmla="*/ 27972 w 30409"/>
                <a:gd name="connsiteY4" fmla="*/ 0 h 312597"/>
                <a:gd name="connsiteX5" fmla="*/ 27972 w 30409"/>
                <a:gd name="connsiteY5" fmla="*/ 0 h 312597"/>
                <a:gd name="connsiteX6" fmla="*/ 27972 w 30409"/>
                <a:gd name="connsiteY6" fmla="*/ 0 h 312597"/>
                <a:gd name="connsiteX7" fmla="*/ 27972 w 30409"/>
                <a:gd name="connsiteY7" fmla="*/ 1017 h 312597"/>
                <a:gd name="connsiteX8" fmla="*/ 0 w 30409"/>
                <a:gd name="connsiteY8" fmla="*/ 312598 h 312597"/>
                <a:gd name="connsiteX9" fmla="*/ 3306 w 30409"/>
                <a:gd name="connsiteY9" fmla="*/ 310945 h 31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09" h="312597">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w="12685"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89FAE4A4-2276-4CDE-99CE-799F00F43217}"/>
                </a:ext>
              </a:extLst>
            </p:cNvPr>
            <p:cNvSpPr/>
            <p:nvPr/>
          </p:nvSpPr>
          <p:spPr>
            <a:xfrm>
              <a:off x="1589332" y="3387239"/>
              <a:ext cx="32189" cy="313765"/>
            </a:xfrm>
            <a:custGeom>
              <a:avLst/>
              <a:gdLst>
                <a:gd name="connsiteX0" fmla="*/ 3560 w 32189"/>
                <a:gd name="connsiteY0" fmla="*/ 312240 h 313765"/>
                <a:gd name="connsiteX1" fmla="*/ 32168 w 32189"/>
                <a:gd name="connsiteY1" fmla="*/ 1803 h 313765"/>
                <a:gd name="connsiteX2" fmla="*/ 30922 w 32189"/>
                <a:gd name="connsiteY2" fmla="*/ 36 h 313765"/>
                <a:gd name="connsiteX3" fmla="*/ 30769 w 32189"/>
                <a:gd name="connsiteY3" fmla="*/ 24 h 313765"/>
                <a:gd name="connsiteX4" fmla="*/ 29142 w 32189"/>
                <a:gd name="connsiteY4" fmla="*/ 1142 h 313765"/>
                <a:gd name="connsiteX5" fmla="*/ 29117 w 32189"/>
                <a:gd name="connsiteY5" fmla="*/ 1422 h 313765"/>
                <a:gd name="connsiteX6" fmla="*/ 29117 w 32189"/>
                <a:gd name="connsiteY6" fmla="*/ 4346 h 313765"/>
                <a:gd name="connsiteX7" fmla="*/ 0 w 32189"/>
                <a:gd name="connsiteY7" fmla="*/ 313766 h 313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89" h="313765">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w="12685"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2472D0C8-0770-4CEC-B477-CE66B96D15F2}"/>
                </a:ext>
              </a:extLst>
            </p:cNvPr>
            <p:cNvSpPr/>
            <p:nvPr/>
          </p:nvSpPr>
          <p:spPr>
            <a:xfrm>
              <a:off x="3906961" y="3676597"/>
              <a:ext cx="98538" cy="84664"/>
            </a:xfrm>
            <a:custGeom>
              <a:avLst/>
              <a:gdLst>
                <a:gd name="connsiteX0" fmla="*/ 12715 w 98538"/>
                <a:gd name="connsiteY0" fmla="*/ 13094 h 84664"/>
                <a:gd name="connsiteX1" fmla="*/ 826 w 98538"/>
                <a:gd name="connsiteY1" fmla="*/ 15039 h 84664"/>
                <a:gd name="connsiteX2" fmla="*/ 0 w 98538"/>
                <a:gd name="connsiteY2" fmla="*/ 14365 h 84664"/>
                <a:gd name="connsiteX3" fmla="*/ 82264 w 98538"/>
                <a:gd name="connsiteY3" fmla="*/ 84664 h 84664"/>
                <a:gd name="connsiteX4" fmla="*/ 82264 w 98538"/>
                <a:gd name="connsiteY4" fmla="*/ 84664 h 84664"/>
                <a:gd name="connsiteX5" fmla="*/ 83535 w 98538"/>
                <a:gd name="connsiteY5" fmla="*/ 78944 h 84664"/>
                <a:gd name="connsiteX6" fmla="*/ 94063 w 98538"/>
                <a:gd name="connsiteY6" fmla="*/ 72041 h 84664"/>
                <a:gd name="connsiteX7" fmla="*/ 94216 w 98538"/>
                <a:gd name="connsiteY7" fmla="*/ 72079 h 84664"/>
                <a:gd name="connsiteX8" fmla="*/ 98539 w 98538"/>
                <a:gd name="connsiteY8" fmla="*/ 75003 h 84664"/>
                <a:gd name="connsiteX9" fmla="*/ 97776 w 98538"/>
                <a:gd name="connsiteY9" fmla="*/ 73859 h 84664"/>
                <a:gd name="connsiteX10" fmla="*/ 11189 w 98538"/>
                <a:gd name="connsiteY10" fmla="*/ 0 h 84664"/>
                <a:gd name="connsiteX11" fmla="*/ 12715 w 98538"/>
                <a:gd name="connsiteY11" fmla="*/ 13094 h 8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38" h="84664">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w="12685"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5A17511F-E520-4E5F-B991-3BF45A6CCD89}"/>
                </a:ext>
              </a:extLst>
            </p:cNvPr>
            <p:cNvSpPr/>
            <p:nvPr/>
          </p:nvSpPr>
          <p:spPr>
            <a:xfrm>
              <a:off x="3525140" y="3891436"/>
              <a:ext cx="88207" cy="76340"/>
            </a:xfrm>
            <a:custGeom>
              <a:avLst/>
              <a:gdLst>
                <a:gd name="connsiteX0" fmla="*/ 1780 w 88207"/>
                <a:gd name="connsiteY0" fmla="*/ 127 h 76340"/>
                <a:gd name="connsiteX1" fmla="*/ 0 w 88207"/>
                <a:gd name="connsiteY1" fmla="*/ 127 h 76340"/>
                <a:gd name="connsiteX2" fmla="*/ 763 w 88207"/>
                <a:gd name="connsiteY2" fmla="*/ 763 h 76340"/>
                <a:gd name="connsiteX3" fmla="*/ 85188 w 88207"/>
                <a:gd name="connsiteY3" fmla="*/ 75257 h 76340"/>
                <a:gd name="connsiteX4" fmla="*/ 85951 w 88207"/>
                <a:gd name="connsiteY4" fmla="*/ 75893 h 76340"/>
                <a:gd name="connsiteX5" fmla="*/ 88113 w 88207"/>
                <a:gd name="connsiteY5" fmla="*/ 75893 h 76340"/>
                <a:gd name="connsiteX6" fmla="*/ 88113 w 88207"/>
                <a:gd name="connsiteY6" fmla="*/ 75893 h 76340"/>
                <a:gd name="connsiteX7" fmla="*/ 88113 w 88207"/>
                <a:gd name="connsiteY7" fmla="*/ 74876 h 76340"/>
                <a:gd name="connsiteX8" fmla="*/ 88113 w 88207"/>
                <a:gd name="connsiteY8" fmla="*/ 74240 h 76340"/>
                <a:gd name="connsiteX9" fmla="*/ 88113 w 88207"/>
                <a:gd name="connsiteY9" fmla="*/ 74240 h 76340"/>
                <a:gd name="connsiteX10" fmla="*/ 87350 w 88207"/>
                <a:gd name="connsiteY10" fmla="*/ 73478 h 76340"/>
                <a:gd name="connsiteX11" fmla="*/ 4069 w 88207"/>
                <a:gd name="connsiteY11" fmla="*/ 0 h 7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07" h="7634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w="12685"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2C7E5779-027F-4C9B-8243-636265152666}"/>
                </a:ext>
              </a:extLst>
            </p:cNvPr>
            <p:cNvSpPr/>
            <p:nvPr/>
          </p:nvSpPr>
          <p:spPr>
            <a:xfrm>
              <a:off x="3423677" y="3799398"/>
              <a:ext cx="102480" cy="92037"/>
            </a:xfrm>
            <a:custGeom>
              <a:avLst/>
              <a:gdLst>
                <a:gd name="connsiteX0" fmla="*/ 99683 w 102480"/>
                <a:gd name="connsiteY0" fmla="*/ 90385 h 92037"/>
                <a:gd name="connsiteX1" fmla="*/ 101463 w 102480"/>
                <a:gd name="connsiteY1" fmla="*/ 92038 h 92037"/>
                <a:gd name="connsiteX2" fmla="*/ 101463 w 102480"/>
                <a:gd name="connsiteY2" fmla="*/ 92038 h 92037"/>
                <a:gd name="connsiteX3" fmla="*/ 101463 w 102480"/>
                <a:gd name="connsiteY3" fmla="*/ 92038 h 92037"/>
                <a:gd name="connsiteX4" fmla="*/ 101463 w 102480"/>
                <a:gd name="connsiteY4" fmla="*/ 89749 h 92037"/>
                <a:gd name="connsiteX5" fmla="*/ 102480 w 102480"/>
                <a:gd name="connsiteY5" fmla="*/ 89749 h 92037"/>
                <a:gd name="connsiteX6" fmla="*/ 763 w 102480"/>
                <a:gd name="connsiteY6" fmla="*/ 0 h 92037"/>
                <a:gd name="connsiteX7" fmla="*/ 0 w 102480"/>
                <a:gd name="connsiteY7" fmla="*/ 3687 h 9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480" h="92037">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w="12685"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490C00EA-863F-42E7-A53C-5C7DA3126E29}"/>
                </a:ext>
              </a:extLst>
            </p:cNvPr>
            <p:cNvSpPr/>
            <p:nvPr/>
          </p:nvSpPr>
          <p:spPr>
            <a:xfrm>
              <a:off x="3524974" y="3686639"/>
              <a:ext cx="380588" cy="204288"/>
            </a:xfrm>
            <a:custGeom>
              <a:avLst/>
              <a:gdLst>
                <a:gd name="connsiteX0" fmla="*/ 419 w 380588"/>
                <a:gd name="connsiteY0" fmla="*/ 202000 h 204288"/>
                <a:gd name="connsiteX1" fmla="*/ 419 w 380588"/>
                <a:gd name="connsiteY1" fmla="*/ 204288 h 204288"/>
                <a:gd name="connsiteX2" fmla="*/ 419 w 380588"/>
                <a:gd name="connsiteY2" fmla="*/ 204288 h 204288"/>
                <a:gd name="connsiteX3" fmla="*/ 1945 w 380588"/>
                <a:gd name="connsiteY3" fmla="*/ 204288 h 204288"/>
                <a:gd name="connsiteX4" fmla="*/ 3979 w 380588"/>
                <a:gd name="connsiteY4" fmla="*/ 203271 h 204288"/>
                <a:gd name="connsiteX5" fmla="*/ 380588 w 380588"/>
                <a:gd name="connsiteY5" fmla="*/ 2288 h 204288"/>
                <a:gd name="connsiteX6" fmla="*/ 377918 w 380588"/>
                <a:gd name="connsiteY6" fmla="*/ 0 h 204288"/>
                <a:gd name="connsiteX7" fmla="*/ 1437 w 380588"/>
                <a:gd name="connsiteY7" fmla="*/ 200856 h 2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588" h="204288">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w="12685"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7375B3B8-E34A-4E15-A1C1-AF6F2FCCB3E1}"/>
                </a:ext>
              </a:extLst>
            </p:cNvPr>
            <p:cNvSpPr/>
            <p:nvPr/>
          </p:nvSpPr>
          <p:spPr>
            <a:xfrm>
              <a:off x="3791003" y="4483833"/>
              <a:ext cx="364783" cy="208229"/>
            </a:xfrm>
            <a:custGeom>
              <a:avLst/>
              <a:gdLst>
                <a:gd name="connsiteX0" fmla="*/ 1017 w 364783"/>
                <a:gd name="connsiteY0" fmla="*/ 203907 h 208229"/>
                <a:gd name="connsiteX1" fmla="*/ 0 w 364783"/>
                <a:gd name="connsiteY1" fmla="*/ 208229 h 208229"/>
                <a:gd name="connsiteX2" fmla="*/ 360588 w 364783"/>
                <a:gd name="connsiteY2" fmla="*/ 4577 h 208229"/>
                <a:gd name="connsiteX3" fmla="*/ 364784 w 364783"/>
                <a:gd name="connsiteY3" fmla="*/ 2289 h 208229"/>
                <a:gd name="connsiteX4" fmla="*/ 362114 w 364783"/>
                <a:gd name="connsiteY4" fmla="*/ 0 h 208229"/>
                <a:gd name="connsiteX5" fmla="*/ 361732 w 364783"/>
                <a:gd name="connsiteY5" fmla="*/ 254 h 208229"/>
                <a:gd name="connsiteX6" fmla="*/ 1017 w 364783"/>
                <a:gd name="connsiteY6" fmla="*/ 203907 h 20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783" h="208229">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w="12685"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74319019-2A25-44A9-B2A8-B2803ABCFA57}"/>
                </a:ext>
              </a:extLst>
            </p:cNvPr>
            <p:cNvSpPr/>
            <p:nvPr/>
          </p:nvSpPr>
          <p:spPr>
            <a:xfrm>
              <a:off x="3892975" y="4233526"/>
              <a:ext cx="278546" cy="255927"/>
            </a:xfrm>
            <a:custGeom>
              <a:avLst/>
              <a:gdLst>
                <a:gd name="connsiteX0" fmla="*/ 0 w 278546"/>
                <a:gd name="connsiteY0" fmla="*/ 20213 h 255927"/>
                <a:gd name="connsiteX1" fmla="*/ 259888 w 278546"/>
                <a:gd name="connsiteY1" fmla="*/ 250053 h 255927"/>
                <a:gd name="connsiteX2" fmla="*/ 259888 w 278546"/>
                <a:gd name="connsiteY2" fmla="*/ 250053 h 255927"/>
                <a:gd name="connsiteX3" fmla="*/ 262558 w 278546"/>
                <a:gd name="connsiteY3" fmla="*/ 252341 h 255927"/>
                <a:gd name="connsiteX4" fmla="*/ 263957 w 278546"/>
                <a:gd name="connsiteY4" fmla="*/ 253485 h 255927"/>
                <a:gd name="connsiteX5" fmla="*/ 275819 w 278546"/>
                <a:gd name="connsiteY5" fmla="*/ 253460 h 255927"/>
                <a:gd name="connsiteX6" fmla="*/ 276671 w 278546"/>
                <a:gd name="connsiteY6" fmla="*/ 252468 h 255927"/>
                <a:gd name="connsiteX7" fmla="*/ 278451 w 278546"/>
                <a:gd name="connsiteY7" fmla="*/ 249163 h 255927"/>
                <a:gd name="connsiteX8" fmla="*/ 278451 w 278546"/>
                <a:gd name="connsiteY8" fmla="*/ 249163 h 255927"/>
                <a:gd name="connsiteX9" fmla="*/ 278451 w 278546"/>
                <a:gd name="connsiteY9" fmla="*/ 247638 h 255927"/>
                <a:gd name="connsiteX10" fmla="*/ 278451 w 278546"/>
                <a:gd name="connsiteY10" fmla="*/ 245349 h 255927"/>
                <a:gd name="connsiteX11" fmla="*/ 278451 w 278546"/>
                <a:gd name="connsiteY11" fmla="*/ 243697 h 255927"/>
                <a:gd name="connsiteX12" fmla="*/ 278451 w 278546"/>
                <a:gd name="connsiteY12" fmla="*/ 242044 h 255927"/>
                <a:gd name="connsiteX13" fmla="*/ 277180 w 278546"/>
                <a:gd name="connsiteY13" fmla="*/ 240264 h 255927"/>
                <a:gd name="connsiteX14" fmla="*/ 276417 w 278546"/>
                <a:gd name="connsiteY14" fmla="*/ 239375 h 255927"/>
                <a:gd name="connsiteX15" fmla="*/ 276417 w 278546"/>
                <a:gd name="connsiteY15" fmla="*/ 239375 h 255927"/>
                <a:gd name="connsiteX16" fmla="*/ 276417 w 278546"/>
                <a:gd name="connsiteY16" fmla="*/ 239375 h 255927"/>
                <a:gd name="connsiteX17" fmla="*/ 5849 w 278546"/>
                <a:gd name="connsiteY17" fmla="*/ 0 h 255927"/>
                <a:gd name="connsiteX18" fmla="*/ 4577 w 278546"/>
                <a:gd name="connsiteY18" fmla="*/ 5721 h 25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546" h="255927">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w="12685"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7C37C195-2D5B-461A-9C21-55506321285D}"/>
                </a:ext>
              </a:extLst>
            </p:cNvPr>
            <p:cNvSpPr/>
            <p:nvPr/>
          </p:nvSpPr>
          <p:spPr>
            <a:xfrm>
              <a:off x="850483" y="5105342"/>
              <a:ext cx="41195" cy="667019"/>
            </a:xfrm>
            <a:custGeom>
              <a:avLst/>
              <a:gdLst>
                <a:gd name="connsiteX0" fmla="*/ 41195 w 41195"/>
                <a:gd name="connsiteY0" fmla="*/ 1907 h 667019"/>
                <a:gd name="connsiteX1" fmla="*/ 39543 w 41195"/>
                <a:gd name="connsiteY1" fmla="*/ 0 h 667019"/>
                <a:gd name="connsiteX2" fmla="*/ 38144 w 41195"/>
                <a:gd name="connsiteY2" fmla="*/ 763 h 667019"/>
                <a:gd name="connsiteX3" fmla="*/ 0 w 41195"/>
                <a:gd name="connsiteY3" fmla="*/ 667019 h 667019"/>
                <a:gd name="connsiteX4" fmla="*/ 3179 w 41195"/>
                <a:gd name="connsiteY4" fmla="*/ 667019 h 667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95" h="667019">
                  <a:moveTo>
                    <a:pt x="41195" y="1907"/>
                  </a:moveTo>
                  <a:lnTo>
                    <a:pt x="39543" y="0"/>
                  </a:lnTo>
                  <a:lnTo>
                    <a:pt x="38144" y="763"/>
                  </a:lnTo>
                  <a:lnTo>
                    <a:pt x="0" y="667019"/>
                  </a:lnTo>
                  <a:cubicBezTo>
                    <a:pt x="1044" y="666765"/>
                    <a:pt x="2135" y="666765"/>
                    <a:pt x="3179" y="667019"/>
                  </a:cubicBezTo>
                  <a:close/>
                </a:path>
              </a:pathLst>
            </a:custGeom>
            <a:solidFill>
              <a:srgbClr val="000000"/>
            </a:solidFill>
            <a:ln w="12685"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485428B3-3B56-470C-9DDD-164E95702662}"/>
                </a:ext>
              </a:extLst>
            </p:cNvPr>
            <p:cNvSpPr/>
            <p:nvPr/>
          </p:nvSpPr>
          <p:spPr>
            <a:xfrm>
              <a:off x="856841" y="5786981"/>
              <a:ext cx="269449" cy="309232"/>
            </a:xfrm>
            <a:custGeom>
              <a:avLst/>
              <a:gdLst>
                <a:gd name="connsiteX0" fmla="*/ 269424 w 269449"/>
                <a:gd name="connsiteY0" fmla="*/ 307131 h 309232"/>
                <a:gd name="connsiteX1" fmla="*/ 269424 w 269449"/>
                <a:gd name="connsiteY1" fmla="*/ 307131 h 309232"/>
                <a:gd name="connsiteX2" fmla="*/ 267008 w 269449"/>
                <a:gd name="connsiteY2" fmla="*/ 304335 h 309232"/>
                <a:gd name="connsiteX3" fmla="*/ 2416 w 269449"/>
                <a:gd name="connsiteY3" fmla="*/ 0 h 309232"/>
                <a:gd name="connsiteX4" fmla="*/ 0 w 269449"/>
                <a:gd name="connsiteY4" fmla="*/ 2288 h 309232"/>
                <a:gd name="connsiteX5" fmla="*/ 267008 w 269449"/>
                <a:gd name="connsiteY5" fmla="*/ 308784 h 309232"/>
                <a:gd name="connsiteX6" fmla="*/ 267008 w 269449"/>
                <a:gd name="connsiteY6" fmla="*/ 308784 h 309232"/>
                <a:gd name="connsiteX7" fmla="*/ 269166 w 269449"/>
                <a:gd name="connsiteY7" fmla="*/ 308784 h 309232"/>
                <a:gd name="connsiteX8" fmla="*/ 269169 w 269449"/>
                <a:gd name="connsiteY8" fmla="*/ 308784 h 309232"/>
                <a:gd name="connsiteX9" fmla="*/ 269169 w 269449"/>
                <a:gd name="connsiteY9" fmla="*/ 307640 h 309232"/>
                <a:gd name="connsiteX10" fmla="*/ 269169 w 269449"/>
                <a:gd name="connsiteY10" fmla="*/ 307640 h 309232"/>
                <a:gd name="connsiteX11" fmla="*/ 269424 w 269449"/>
                <a:gd name="connsiteY11" fmla="*/ 307131 h 30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449" h="309232">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w="12685"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FCD8F023-21AF-43A7-A91B-A160414C9B62}"/>
                </a:ext>
              </a:extLst>
            </p:cNvPr>
            <p:cNvSpPr/>
            <p:nvPr/>
          </p:nvSpPr>
          <p:spPr>
            <a:xfrm>
              <a:off x="890407" y="5102164"/>
              <a:ext cx="286159" cy="317682"/>
            </a:xfrm>
            <a:custGeom>
              <a:avLst/>
              <a:gdLst>
                <a:gd name="connsiteX0" fmla="*/ 284300 w 286159"/>
                <a:gd name="connsiteY0" fmla="*/ 317683 h 317682"/>
                <a:gd name="connsiteX1" fmla="*/ 284300 w 286159"/>
                <a:gd name="connsiteY1" fmla="*/ 317683 h 317682"/>
                <a:gd name="connsiteX2" fmla="*/ 284300 w 286159"/>
                <a:gd name="connsiteY2" fmla="*/ 317683 h 317682"/>
                <a:gd name="connsiteX3" fmla="*/ 284300 w 286159"/>
                <a:gd name="connsiteY3" fmla="*/ 317683 h 317682"/>
                <a:gd name="connsiteX4" fmla="*/ 284936 w 286159"/>
                <a:gd name="connsiteY4" fmla="*/ 317683 h 317682"/>
                <a:gd name="connsiteX5" fmla="*/ 285698 w 286159"/>
                <a:gd name="connsiteY5" fmla="*/ 317683 h 317682"/>
                <a:gd name="connsiteX6" fmla="*/ 285698 w 286159"/>
                <a:gd name="connsiteY6" fmla="*/ 315394 h 317682"/>
                <a:gd name="connsiteX7" fmla="*/ 284936 w 286159"/>
                <a:gd name="connsiteY7" fmla="*/ 314504 h 317682"/>
                <a:gd name="connsiteX8" fmla="*/ 1017 w 286159"/>
                <a:gd name="connsiteY8" fmla="*/ 0 h 317682"/>
                <a:gd name="connsiteX9" fmla="*/ 1017 w 286159"/>
                <a:gd name="connsiteY9" fmla="*/ 0 h 317682"/>
                <a:gd name="connsiteX10" fmla="*/ 1017 w 286159"/>
                <a:gd name="connsiteY10" fmla="*/ 0 h 317682"/>
                <a:gd name="connsiteX11" fmla="*/ 1017 w 286159"/>
                <a:gd name="connsiteY11" fmla="*/ 0 h 317682"/>
                <a:gd name="connsiteX12" fmla="*/ 1017 w 286159"/>
                <a:gd name="connsiteY12" fmla="*/ 635 h 317682"/>
                <a:gd name="connsiteX13" fmla="*/ 1017 w 286159"/>
                <a:gd name="connsiteY13" fmla="*/ 1271 h 317682"/>
                <a:gd name="connsiteX14" fmla="*/ 1017 w 286159"/>
                <a:gd name="connsiteY14" fmla="*/ 1271 h 317682"/>
                <a:gd name="connsiteX15" fmla="*/ 1017 w 286159"/>
                <a:gd name="connsiteY15" fmla="*/ 1271 h 317682"/>
                <a:gd name="connsiteX16" fmla="*/ 1017 w 286159"/>
                <a:gd name="connsiteY16" fmla="*/ 1271 h 317682"/>
                <a:gd name="connsiteX17" fmla="*/ 0 w 286159"/>
                <a:gd name="connsiteY17" fmla="*/ 1271 h 317682"/>
                <a:gd name="connsiteX18" fmla="*/ 1653 w 286159"/>
                <a:gd name="connsiteY18" fmla="*/ 3178 h 31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6159" h="317682">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w="12685"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F46A9671-DBA3-4771-82A1-CEC32178BFF7}"/>
                </a:ext>
              </a:extLst>
            </p:cNvPr>
            <p:cNvSpPr/>
            <p:nvPr/>
          </p:nvSpPr>
          <p:spPr>
            <a:xfrm>
              <a:off x="1041330" y="3747786"/>
              <a:ext cx="23522" cy="18432"/>
            </a:xfrm>
            <a:custGeom>
              <a:avLst/>
              <a:gdLst>
                <a:gd name="connsiteX0" fmla="*/ 4323 w 23522"/>
                <a:gd name="connsiteY0" fmla="*/ 8390 h 18432"/>
                <a:gd name="connsiteX1" fmla="*/ 5340 w 23522"/>
                <a:gd name="connsiteY1" fmla="*/ 9026 h 18432"/>
                <a:gd name="connsiteX2" fmla="*/ 14622 w 23522"/>
                <a:gd name="connsiteY2" fmla="*/ 18433 h 18432"/>
                <a:gd name="connsiteX3" fmla="*/ 16656 w 23522"/>
                <a:gd name="connsiteY3" fmla="*/ 17543 h 18432"/>
                <a:gd name="connsiteX4" fmla="*/ 19835 w 23522"/>
                <a:gd name="connsiteY4" fmla="*/ 15890 h 18432"/>
                <a:gd name="connsiteX5" fmla="*/ 22632 w 23522"/>
                <a:gd name="connsiteY5" fmla="*/ 14619 h 18432"/>
                <a:gd name="connsiteX6" fmla="*/ 23522 w 23522"/>
                <a:gd name="connsiteY6" fmla="*/ 13856 h 18432"/>
                <a:gd name="connsiteX7" fmla="*/ 18309 w 23522"/>
                <a:gd name="connsiteY7" fmla="*/ 15382 h 18432"/>
                <a:gd name="connsiteX8" fmla="*/ 10045 w 23522"/>
                <a:gd name="connsiteY8" fmla="*/ 5593 h 18432"/>
                <a:gd name="connsiteX9" fmla="*/ 10045 w 23522"/>
                <a:gd name="connsiteY9" fmla="*/ 0 h 18432"/>
                <a:gd name="connsiteX10" fmla="*/ 0 w 23522"/>
                <a:gd name="connsiteY10" fmla="*/ 4958 h 18432"/>
                <a:gd name="connsiteX11" fmla="*/ 2161 w 23522"/>
                <a:gd name="connsiteY11" fmla="*/ 7119 h 18432"/>
                <a:gd name="connsiteX12" fmla="*/ 2161 w 23522"/>
                <a:gd name="connsiteY12" fmla="*/ 7119 h 18432"/>
                <a:gd name="connsiteX13" fmla="*/ 4323 w 23522"/>
                <a:gd name="connsiteY13" fmla="*/ 8390 h 1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22" h="18432">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w="12685"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6AA594A9-F7C5-43A3-9BB6-9F509C4C41FB}"/>
                </a:ext>
              </a:extLst>
            </p:cNvPr>
            <p:cNvSpPr/>
            <p:nvPr/>
          </p:nvSpPr>
          <p:spPr>
            <a:xfrm>
              <a:off x="1065870" y="3758973"/>
              <a:ext cx="108567" cy="110618"/>
            </a:xfrm>
            <a:custGeom>
              <a:avLst/>
              <a:gdLst>
                <a:gd name="connsiteX0" fmla="*/ 108456 w 108567"/>
                <a:gd name="connsiteY0" fmla="*/ 110089 h 110618"/>
                <a:gd name="connsiteX1" fmla="*/ 108456 w 108567"/>
                <a:gd name="connsiteY1" fmla="*/ 108945 h 110618"/>
                <a:gd name="connsiteX2" fmla="*/ 108456 w 108567"/>
                <a:gd name="connsiteY2" fmla="*/ 108945 h 110618"/>
                <a:gd name="connsiteX3" fmla="*/ 108456 w 108567"/>
                <a:gd name="connsiteY3" fmla="*/ 108309 h 110618"/>
                <a:gd name="connsiteX4" fmla="*/ 108456 w 108567"/>
                <a:gd name="connsiteY4" fmla="*/ 108309 h 110618"/>
                <a:gd name="connsiteX5" fmla="*/ 106040 w 108567"/>
                <a:gd name="connsiteY5" fmla="*/ 105894 h 110618"/>
                <a:gd name="connsiteX6" fmla="*/ 2161 w 108567"/>
                <a:gd name="connsiteY6" fmla="*/ 0 h 110618"/>
                <a:gd name="connsiteX7" fmla="*/ 0 w 108567"/>
                <a:gd name="connsiteY7" fmla="*/ 2415 h 110618"/>
                <a:gd name="connsiteX8" fmla="*/ 106167 w 108567"/>
                <a:gd name="connsiteY8" fmla="*/ 109581 h 110618"/>
                <a:gd name="connsiteX9" fmla="*/ 106167 w 108567"/>
                <a:gd name="connsiteY9" fmla="*/ 110217 h 110618"/>
                <a:gd name="connsiteX10" fmla="*/ 108456 w 108567"/>
                <a:gd name="connsiteY10" fmla="*/ 110089 h 11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7" h="110618">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w="12685"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8E3B3203-8765-498F-90BD-1A88F81F23A8}"/>
                </a:ext>
              </a:extLst>
            </p:cNvPr>
            <p:cNvSpPr/>
            <p:nvPr/>
          </p:nvSpPr>
          <p:spPr>
            <a:xfrm>
              <a:off x="1051985" y="3574008"/>
              <a:ext cx="27234" cy="189296"/>
            </a:xfrm>
            <a:custGeom>
              <a:avLst/>
              <a:gdLst>
                <a:gd name="connsiteX0" fmla="*/ 16046 w 27234"/>
                <a:gd name="connsiteY0" fmla="*/ 184965 h 189296"/>
                <a:gd name="connsiteX1" fmla="*/ 16809 w 27234"/>
                <a:gd name="connsiteY1" fmla="*/ 183567 h 189296"/>
                <a:gd name="connsiteX2" fmla="*/ 16809 w 27234"/>
                <a:gd name="connsiteY2" fmla="*/ 181660 h 189296"/>
                <a:gd name="connsiteX3" fmla="*/ 16809 w 27234"/>
                <a:gd name="connsiteY3" fmla="*/ 180516 h 189296"/>
                <a:gd name="connsiteX4" fmla="*/ 27235 w 27234"/>
                <a:gd name="connsiteY4" fmla="*/ 12077 h 189296"/>
                <a:gd name="connsiteX5" fmla="*/ 27235 w 27234"/>
                <a:gd name="connsiteY5" fmla="*/ 7882 h 189296"/>
                <a:gd name="connsiteX6" fmla="*/ 27235 w 27234"/>
                <a:gd name="connsiteY6" fmla="*/ 7882 h 189296"/>
                <a:gd name="connsiteX7" fmla="*/ 22403 w 27234"/>
                <a:gd name="connsiteY7" fmla="*/ 10297 h 189296"/>
                <a:gd name="connsiteX8" fmla="*/ 10794 w 27234"/>
                <a:gd name="connsiteY8" fmla="*/ 5924 h 189296"/>
                <a:gd name="connsiteX9" fmla="*/ 10706 w 27234"/>
                <a:gd name="connsiteY9" fmla="*/ 5721 h 189296"/>
                <a:gd name="connsiteX10" fmla="*/ 10706 w 27234"/>
                <a:gd name="connsiteY10" fmla="*/ 0 h 189296"/>
                <a:gd name="connsiteX11" fmla="*/ 10706 w 27234"/>
                <a:gd name="connsiteY11" fmla="*/ 1144 h 189296"/>
                <a:gd name="connsiteX12" fmla="*/ 25 w 27234"/>
                <a:gd name="connsiteY12" fmla="*/ 173906 h 189296"/>
                <a:gd name="connsiteX13" fmla="*/ 25 w 27234"/>
                <a:gd name="connsiteY13" fmla="*/ 179499 h 189296"/>
                <a:gd name="connsiteX14" fmla="*/ 8290 w 27234"/>
                <a:gd name="connsiteY14" fmla="*/ 189287 h 189296"/>
                <a:gd name="connsiteX15" fmla="*/ 13503 w 27234"/>
                <a:gd name="connsiteY15" fmla="*/ 187762 h 189296"/>
                <a:gd name="connsiteX16" fmla="*/ 13503 w 27234"/>
                <a:gd name="connsiteY16" fmla="*/ 187762 h 189296"/>
                <a:gd name="connsiteX17" fmla="*/ 16046 w 27234"/>
                <a:gd name="connsiteY17" fmla="*/ 184965 h 18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234" h="189296">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w="12685"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315E42C1-4D2E-4F0D-9959-2A062A0AFA51}"/>
                </a:ext>
              </a:extLst>
            </p:cNvPr>
            <p:cNvSpPr/>
            <p:nvPr/>
          </p:nvSpPr>
          <p:spPr>
            <a:xfrm>
              <a:off x="743426" y="4062926"/>
              <a:ext cx="410556" cy="209373"/>
            </a:xfrm>
            <a:custGeom>
              <a:avLst/>
              <a:gdLst>
                <a:gd name="connsiteX0" fmla="*/ 410556 w 410556"/>
                <a:gd name="connsiteY0" fmla="*/ 0 h 209373"/>
                <a:gd name="connsiteX1" fmla="*/ 127 w 410556"/>
                <a:gd name="connsiteY1" fmla="*/ 205559 h 209373"/>
                <a:gd name="connsiteX2" fmla="*/ 0 w 410556"/>
                <a:gd name="connsiteY2" fmla="*/ 208229 h 209373"/>
                <a:gd name="connsiteX3" fmla="*/ 0 w 410556"/>
                <a:gd name="connsiteY3" fmla="*/ 208229 h 209373"/>
                <a:gd name="connsiteX4" fmla="*/ 0 w 410556"/>
                <a:gd name="connsiteY4" fmla="*/ 208356 h 209373"/>
                <a:gd name="connsiteX5" fmla="*/ 0 w 410556"/>
                <a:gd name="connsiteY5" fmla="*/ 209373 h 209373"/>
                <a:gd name="connsiteX6" fmla="*/ 410302 w 410556"/>
                <a:gd name="connsiteY6" fmla="*/ 3814 h 209373"/>
                <a:gd name="connsiteX7" fmla="*/ 410556 w 410556"/>
                <a:gd name="connsiteY7" fmla="*/ 0 h 20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556" h="209373">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w="12685"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67282BD4-ABCF-485A-BB26-11E5C2945A52}"/>
                </a:ext>
              </a:extLst>
            </p:cNvPr>
            <p:cNvSpPr/>
            <p:nvPr/>
          </p:nvSpPr>
          <p:spPr>
            <a:xfrm>
              <a:off x="66879" y="2527524"/>
              <a:ext cx="160443" cy="161701"/>
            </a:xfrm>
            <a:custGeom>
              <a:avLst/>
              <a:gdLst>
                <a:gd name="connsiteX0" fmla="*/ 159696 w 160443"/>
                <a:gd name="connsiteY0" fmla="*/ 161702 h 161701"/>
                <a:gd name="connsiteX1" fmla="*/ 159696 w 160443"/>
                <a:gd name="connsiteY1" fmla="*/ 161702 h 161701"/>
                <a:gd name="connsiteX2" fmla="*/ 160332 w 160443"/>
                <a:gd name="connsiteY2" fmla="*/ 161702 h 161701"/>
                <a:gd name="connsiteX3" fmla="*/ 160332 w 160443"/>
                <a:gd name="connsiteY3" fmla="*/ 161702 h 161701"/>
                <a:gd name="connsiteX4" fmla="*/ 160332 w 160443"/>
                <a:gd name="connsiteY4" fmla="*/ 161066 h 161701"/>
                <a:gd name="connsiteX5" fmla="*/ 160332 w 160443"/>
                <a:gd name="connsiteY5" fmla="*/ 161066 h 161701"/>
                <a:gd name="connsiteX6" fmla="*/ 160332 w 160443"/>
                <a:gd name="connsiteY6" fmla="*/ 159922 h 161701"/>
                <a:gd name="connsiteX7" fmla="*/ 157789 w 160443"/>
                <a:gd name="connsiteY7" fmla="*/ 157379 h 161701"/>
                <a:gd name="connsiteX8" fmla="*/ 1017 w 160443"/>
                <a:gd name="connsiteY8" fmla="*/ 0 h 161701"/>
                <a:gd name="connsiteX9" fmla="*/ 1017 w 160443"/>
                <a:gd name="connsiteY9" fmla="*/ 1017 h 161701"/>
                <a:gd name="connsiteX10" fmla="*/ 1017 w 160443"/>
                <a:gd name="connsiteY10" fmla="*/ 1017 h 161701"/>
                <a:gd name="connsiteX11" fmla="*/ 1017 w 160443"/>
                <a:gd name="connsiteY11" fmla="*/ 1017 h 161701"/>
                <a:gd name="connsiteX12" fmla="*/ 1017 w 160443"/>
                <a:gd name="connsiteY12" fmla="*/ 1017 h 161701"/>
                <a:gd name="connsiteX13" fmla="*/ 0 w 160443"/>
                <a:gd name="connsiteY13" fmla="*/ 1017 h 161701"/>
                <a:gd name="connsiteX14" fmla="*/ 158552 w 160443"/>
                <a:gd name="connsiteY14" fmla="*/ 160812 h 161701"/>
                <a:gd name="connsiteX15" fmla="*/ 159188 w 160443"/>
                <a:gd name="connsiteY15" fmla="*/ 160812 h 16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443" h="161701">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w="12685"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1A2F627B-58AB-4EDA-9F1D-366453235657}"/>
                </a:ext>
              </a:extLst>
            </p:cNvPr>
            <p:cNvSpPr/>
            <p:nvPr/>
          </p:nvSpPr>
          <p:spPr>
            <a:xfrm>
              <a:off x="3305" y="3021146"/>
              <a:ext cx="757030" cy="354294"/>
            </a:xfrm>
            <a:custGeom>
              <a:avLst/>
              <a:gdLst>
                <a:gd name="connsiteX0" fmla="*/ 755760 w 757030"/>
                <a:gd name="connsiteY0" fmla="*/ 0 h 354294"/>
                <a:gd name="connsiteX1" fmla="*/ 0 w 757030"/>
                <a:gd name="connsiteY1" fmla="*/ 350608 h 354294"/>
                <a:gd name="connsiteX2" fmla="*/ 0 w 757030"/>
                <a:gd name="connsiteY2" fmla="*/ 354294 h 354294"/>
                <a:gd name="connsiteX3" fmla="*/ 757031 w 757030"/>
                <a:gd name="connsiteY3" fmla="*/ 3051 h 354294"/>
                <a:gd name="connsiteX4" fmla="*/ 755760 w 757030"/>
                <a:gd name="connsiteY4" fmla="*/ 0 h 35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030" h="354294">
                  <a:moveTo>
                    <a:pt x="755760" y="0"/>
                  </a:moveTo>
                  <a:lnTo>
                    <a:pt x="0" y="350608"/>
                  </a:lnTo>
                  <a:lnTo>
                    <a:pt x="0" y="354294"/>
                  </a:lnTo>
                  <a:lnTo>
                    <a:pt x="757031" y="3051"/>
                  </a:lnTo>
                  <a:cubicBezTo>
                    <a:pt x="756456" y="2098"/>
                    <a:pt x="756028" y="1081"/>
                    <a:pt x="755760" y="0"/>
                  </a:cubicBezTo>
                  <a:close/>
                </a:path>
              </a:pathLst>
            </a:custGeom>
            <a:solidFill>
              <a:srgbClr val="000000"/>
            </a:solidFill>
            <a:ln w="12685"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54F77968-118E-46B3-85DD-FAB805BD285A}"/>
                </a:ext>
              </a:extLst>
            </p:cNvPr>
            <p:cNvSpPr/>
            <p:nvPr/>
          </p:nvSpPr>
          <p:spPr>
            <a:xfrm>
              <a:off x="762879" y="3027756"/>
              <a:ext cx="5594" cy="79325"/>
            </a:xfrm>
            <a:custGeom>
              <a:avLst/>
              <a:gdLst>
                <a:gd name="connsiteX0" fmla="*/ 890 w 5594"/>
                <a:gd name="connsiteY0" fmla="*/ 79071 h 79325"/>
                <a:gd name="connsiteX1" fmla="*/ 2161 w 5594"/>
                <a:gd name="connsiteY1" fmla="*/ 79071 h 79325"/>
                <a:gd name="connsiteX2" fmla="*/ 2161 w 5594"/>
                <a:gd name="connsiteY2" fmla="*/ 79071 h 79325"/>
                <a:gd name="connsiteX3" fmla="*/ 5594 w 5594"/>
                <a:gd name="connsiteY3" fmla="*/ 0 h 79325"/>
                <a:gd name="connsiteX4" fmla="*/ 4069 w 5594"/>
                <a:gd name="connsiteY4" fmla="*/ 0 h 79325"/>
                <a:gd name="connsiteX5" fmla="*/ 2416 w 5594"/>
                <a:gd name="connsiteY5" fmla="*/ 0 h 79325"/>
                <a:gd name="connsiteX6" fmla="*/ 0 w 5594"/>
                <a:gd name="connsiteY6" fmla="*/ 79325 h 79325"/>
                <a:gd name="connsiteX7" fmla="*/ 1526 w 5594"/>
                <a:gd name="connsiteY7" fmla="*/ 79325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4" h="79325">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w="12685"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D1149B39-600A-4D80-8095-C8967EBAFFAC}"/>
                </a:ext>
              </a:extLst>
            </p:cNvPr>
            <p:cNvSpPr/>
            <p:nvPr/>
          </p:nvSpPr>
          <p:spPr>
            <a:xfrm>
              <a:off x="65734" y="2128990"/>
              <a:ext cx="3560" cy="398533"/>
            </a:xfrm>
            <a:custGeom>
              <a:avLst/>
              <a:gdLst>
                <a:gd name="connsiteX0" fmla="*/ 2161 w 3560"/>
                <a:gd name="connsiteY0" fmla="*/ 398534 h 398533"/>
                <a:gd name="connsiteX1" fmla="*/ 3560 w 3560"/>
                <a:gd name="connsiteY1" fmla="*/ 4449 h 398533"/>
                <a:gd name="connsiteX2" fmla="*/ 3560 w 3560"/>
                <a:gd name="connsiteY2" fmla="*/ 0 h 398533"/>
                <a:gd name="connsiteX3" fmla="*/ 3560 w 3560"/>
                <a:gd name="connsiteY3" fmla="*/ 0 h 398533"/>
                <a:gd name="connsiteX4" fmla="*/ 3560 w 3560"/>
                <a:gd name="connsiteY4" fmla="*/ 0 h 398533"/>
                <a:gd name="connsiteX5" fmla="*/ 3560 w 3560"/>
                <a:gd name="connsiteY5" fmla="*/ 0 h 398533"/>
                <a:gd name="connsiteX6" fmla="*/ 3560 w 3560"/>
                <a:gd name="connsiteY6" fmla="*/ 0 h 398533"/>
                <a:gd name="connsiteX7" fmla="*/ 3560 w 3560"/>
                <a:gd name="connsiteY7" fmla="*/ 0 h 398533"/>
                <a:gd name="connsiteX8" fmla="*/ 1399 w 3560"/>
                <a:gd name="connsiteY8" fmla="*/ 890 h 398533"/>
                <a:gd name="connsiteX9" fmla="*/ 0 w 3560"/>
                <a:gd name="connsiteY9" fmla="*/ 396245 h 398533"/>
                <a:gd name="connsiteX10" fmla="*/ 890 w 3560"/>
                <a:gd name="connsiteY10" fmla="*/ 396245 h 398533"/>
                <a:gd name="connsiteX11" fmla="*/ 2790 w 3560"/>
                <a:gd name="connsiteY11" fmla="*/ 396792 h 398533"/>
                <a:gd name="connsiteX12" fmla="*/ 2924 w 3560"/>
                <a:gd name="connsiteY12" fmla="*/ 397135 h 398533"/>
                <a:gd name="connsiteX13" fmla="*/ 2924 w 3560"/>
                <a:gd name="connsiteY13" fmla="*/ 398025 h 398533"/>
                <a:gd name="connsiteX14" fmla="*/ 2924 w 3560"/>
                <a:gd name="connsiteY14" fmla="*/ 397008 h 39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0" h="398533">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w="12685"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BE307198-05BC-4927-82A1-0DE43A290229}"/>
                </a:ext>
              </a:extLst>
            </p:cNvPr>
            <p:cNvSpPr/>
            <p:nvPr/>
          </p:nvSpPr>
          <p:spPr>
            <a:xfrm>
              <a:off x="3630036" y="3361057"/>
              <a:ext cx="128110" cy="69301"/>
            </a:xfrm>
            <a:custGeom>
              <a:avLst/>
              <a:gdLst>
                <a:gd name="connsiteX0" fmla="*/ 0 w 128110"/>
                <a:gd name="connsiteY0" fmla="*/ 69301 h 69301"/>
                <a:gd name="connsiteX1" fmla="*/ 0 w 128110"/>
                <a:gd name="connsiteY1" fmla="*/ 69301 h 69301"/>
                <a:gd name="connsiteX2" fmla="*/ 115830 w 128110"/>
                <a:gd name="connsiteY2" fmla="*/ 9044 h 69301"/>
                <a:gd name="connsiteX3" fmla="*/ 127147 w 128110"/>
                <a:gd name="connsiteY3" fmla="*/ 3197 h 69301"/>
                <a:gd name="connsiteX4" fmla="*/ 127960 w 128110"/>
                <a:gd name="connsiteY4" fmla="*/ 1010 h 69301"/>
                <a:gd name="connsiteX5" fmla="*/ 127909 w 128110"/>
                <a:gd name="connsiteY5" fmla="*/ 909 h 69301"/>
                <a:gd name="connsiteX6" fmla="*/ 125901 w 128110"/>
                <a:gd name="connsiteY6" fmla="*/ 133 h 69301"/>
                <a:gd name="connsiteX7" fmla="*/ 125875 w 128110"/>
                <a:gd name="connsiteY7" fmla="*/ 146 h 69301"/>
                <a:gd name="connsiteX8" fmla="*/ 116721 w 128110"/>
                <a:gd name="connsiteY8" fmla="*/ 4976 h 69301"/>
                <a:gd name="connsiteX9" fmla="*/ 116721 w 128110"/>
                <a:gd name="connsiteY9" fmla="*/ 4976 h 69301"/>
                <a:gd name="connsiteX10" fmla="*/ 763 w 128110"/>
                <a:gd name="connsiteY10" fmla="*/ 65233 h 69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110" h="69301">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w="12685"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F2886CD4-199C-4EE6-8231-064D1165CDD6}"/>
                </a:ext>
              </a:extLst>
            </p:cNvPr>
            <p:cNvSpPr/>
            <p:nvPr/>
          </p:nvSpPr>
          <p:spPr>
            <a:xfrm>
              <a:off x="3526538" y="3034240"/>
              <a:ext cx="154737" cy="136276"/>
            </a:xfrm>
            <a:custGeom>
              <a:avLst/>
              <a:gdLst>
                <a:gd name="connsiteX0" fmla="*/ 0 w 154737"/>
                <a:gd name="connsiteY0" fmla="*/ 20085 h 136276"/>
                <a:gd name="connsiteX1" fmla="*/ 138717 w 154737"/>
                <a:gd name="connsiteY1" fmla="*/ 136277 h 136276"/>
                <a:gd name="connsiteX2" fmla="*/ 138717 w 154737"/>
                <a:gd name="connsiteY2" fmla="*/ 136277 h 136276"/>
                <a:gd name="connsiteX3" fmla="*/ 139734 w 154737"/>
                <a:gd name="connsiteY3" fmla="*/ 131192 h 136276"/>
                <a:gd name="connsiteX4" fmla="*/ 150287 w 154737"/>
                <a:gd name="connsiteY4" fmla="*/ 124073 h 136276"/>
                <a:gd name="connsiteX5" fmla="*/ 154738 w 154737"/>
                <a:gd name="connsiteY5" fmla="*/ 126997 h 136276"/>
                <a:gd name="connsiteX6" fmla="*/ 153848 w 154737"/>
                <a:gd name="connsiteY6" fmla="*/ 125853 h 136276"/>
                <a:gd name="connsiteX7" fmla="*/ 3560 w 154737"/>
                <a:gd name="connsiteY7" fmla="*/ 0 h 136276"/>
                <a:gd name="connsiteX8" fmla="*/ 2416 w 154737"/>
                <a:gd name="connsiteY8" fmla="*/ 5593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37" h="136276">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w="12685"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FE5DD7F1-DCEC-49A7-8323-CE94787DBDE9}"/>
                </a:ext>
              </a:extLst>
            </p:cNvPr>
            <p:cNvSpPr/>
            <p:nvPr/>
          </p:nvSpPr>
          <p:spPr>
            <a:xfrm>
              <a:off x="3535820" y="3170262"/>
              <a:ext cx="129943" cy="70299"/>
            </a:xfrm>
            <a:custGeom>
              <a:avLst/>
              <a:gdLst>
                <a:gd name="connsiteX0" fmla="*/ 0 w 129943"/>
                <a:gd name="connsiteY0" fmla="*/ 70300 h 70299"/>
                <a:gd name="connsiteX1" fmla="*/ 129054 w 129943"/>
                <a:gd name="connsiteY1" fmla="*/ 4195 h 70299"/>
                <a:gd name="connsiteX2" fmla="*/ 129944 w 129943"/>
                <a:gd name="connsiteY2" fmla="*/ 0 h 70299"/>
                <a:gd name="connsiteX3" fmla="*/ 129435 w 129943"/>
                <a:gd name="connsiteY3" fmla="*/ 254 h 70299"/>
                <a:gd name="connsiteX4" fmla="*/ 763 w 129943"/>
                <a:gd name="connsiteY4" fmla="*/ 66231 h 70299"/>
                <a:gd name="connsiteX5" fmla="*/ 0 w 129943"/>
                <a:gd name="connsiteY5" fmla="*/ 70300 h 70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943" h="70299">
                  <a:moveTo>
                    <a:pt x="0" y="70300"/>
                  </a:moveTo>
                  <a:lnTo>
                    <a:pt x="129054" y="4195"/>
                  </a:lnTo>
                  <a:lnTo>
                    <a:pt x="129944" y="0"/>
                  </a:lnTo>
                  <a:lnTo>
                    <a:pt x="129435" y="254"/>
                  </a:lnTo>
                  <a:lnTo>
                    <a:pt x="763" y="66231"/>
                  </a:lnTo>
                  <a:lnTo>
                    <a:pt x="0" y="70300"/>
                  </a:lnTo>
                  <a:close/>
                </a:path>
              </a:pathLst>
            </a:custGeom>
            <a:solidFill>
              <a:srgbClr val="000000"/>
            </a:solidFill>
            <a:ln w="12685"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769ED0DA-80FD-4D26-A4E5-4EF065ACCB71}"/>
                </a:ext>
              </a:extLst>
            </p:cNvPr>
            <p:cNvSpPr/>
            <p:nvPr/>
          </p:nvSpPr>
          <p:spPr>
            <a:xfrm>
              <a:off x="1361104" y="2592103"/>
              <a:ext cx="603946" cy="285011"/>
            </a:xfrm>
            <a:custGeom>
              <a:avLst/>
              <a:gdLst>
                <a:gd name="connsiteX0" fmla="*/ 603438 w 603946"/>
                <a:gd name="connsiteY0" fmla="*/ 3814 h 285011"/>
                <a:gd name="connsiteX1" fmla="*/ 603947 w 603946"/>
                <a:gd name="connsiteY1" fmla="*/ 0 h 285011"/>
                <a:gd name="connsiteX2" fmla="*/ 0 w 603946"/>
                <a:gd name="connsiteY2" fmla="*/ 282597 h 285011"/>
                <a:gd name="connsiteX3" fmla="*/ 763 w 603946"/>
                <a:gd name="connsiteY3" fmla="*/ 283232 h 285011"/>
                <a:gd name="connsiteX4" fmla="*/ 2543 w 603946"/>
                <a:gd name="connsiteY4" fmla="*/ 285012 h 285011"/>
                <a:gd name="connsiteX5" fmla="*/ 603438 w 603946"/>
                <a:gd name="connsiteY5" fmla="*/ 3814 h 28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946" h="285011">
                  <a:moveTo>
                    <a:pt x="603438" y="3814"/>
                  </a:moveTo>
                  <a:lnTo>
                    <a:pt x="603947" y="0"/>
                  </a:lnTo>
                  <a:lnTo>
                    <a:pt x="0" y="282597"/>
                  </a:lnTo>
                  <a:lnTo>
                    <a:pt x="763" y="283232"/>
                  </a:lnTo>
                  <a:lnTo>
                    <a:pt x="2543" y="285012"/>
                  </a:lnTo>
                  <a:lnTo>
                    <a:pt x="603438" y="3814"/>
                  </a:lnTo>
                  <a:close/>
                </a:path>
              </a:pathLst>
            </a:custGeom>
            <a:solidFill>
              <a:srgbClr val="000000"/>
            </a:solidFill>
            <a:ln w="12685"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EB677136-6AA1-47FC-A656-A937378001DC}"/>
                </a:ext>
              </a:extLst>
            </p:cNvPr>
            <p:cNvSpPr/>
            <p:nvPr/>
          </p:nvSpPr>
          <p:spPr>
            <a:xfrm>
              <a:off x="1817052" y="3245901"/>
              <a:ext cx="77686" cy="58222"/>
            </a:xfrm>
            <a:custGeom>
              <a:avLst/>
              <a:gdLst>
                <a:gd name="connsiteX0" fmla="*/ 509 w 77686"/>
                <a:gd name="connsiteY0" fmla="*/ 53011 h 58222"/>
                <a:gd name="connsiteX1" fmla="*/ 0 w 77686"/>
                <a:gd name="connsiteY1" fmla="*/ 58223 h 58222"/>
                <a:gd name="connsiteX2" fmla="*/ 75271 w 77686"/>
                <a:gd name="connsiteY2" fmla="*/ 21611 h 58222"/>
                <a:gd name="connsiteX3" fmla="*/ 77051 w 77686"/>
                <a:gd name="connsiteY3" fmla="*/ 5085 h 58222"/>
                <a:gd name="connsiteX4" fmla="*/ 77687 w 77686"/>
                <a:gd name="connsiteY4" fmla="*/ 0 h 58222"/>
                <a:gd name="connsiteX5" fmla="*/ 2289 w 77686"/>
                <a:gd name="connsiteY5" fmla="*/ 36739 h 58222"/>
                <a:gd name="connsiteX6" fmla="*/ 509 w 77686"/>
                <a:gd name="connsiteY6" fmla="*/ 53011 h 58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686" h="58222">
                  <a:moveTo>
                    <a:pt x="509" y="53011"/>
                  </a:moveTo>
                  <a:lnTo>
                    <a:pt x="0" y="58223"/>
                  </a:lnTo>
                  <a:lnTo>
                    <a:pt x="75271" y="21611"/>
                  </a:lnTo>
                  <a:lnTo>
                    <a:pt x="77051" y="5085"/>
                  </a:lnTo>
                  <a:lnTo>
                    <a:pt x="77687" y="0"/>
                  </a:lnTo>
                  <a:lnTo>
                    <a:pt x="2289" y="36739"/>
                  </a:lnTo>
                  <a:lnTo>
                    <a:pt x="509" y="53011"/>
                  </a:lnTo>
                  <a:close/>
                </a:path>
              </a:pathLst>
            </a:custGeom>
            <a:solidFill>
              <a:srgbClr val="000000"/>
            </a:solidFill>
            <a:ln w="12685"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1C1AB9A8-86F9-4272-B7C1-BB5DF333E960}"/>
                </a:ext>
              </a:extLst>
            </p:cNvPr>
            <p:cNvSpPr/>
            <p:nvPr/>
          </p:nvSpPr>
          <p:spPr>
            <a:xfrm>
              <a:off x="2450624" y="2663038"/>
              <a:ext cx="54212" cy="323021"/>
            </a:xfrm>
            <a:custGeom>
              <a:avLst/>
              <a:gdLst>
                <a:gd name="connsiteX0" fmla="*/ 41450 w 54212"/>
                <a:gd name="connsiteY0" fmla="*/ 7500 h 323021"/>
                <a:gd name="connsiteX1" fmla="*/ 0 w 54212"/>
                <a:gd name="connsiteY1" fmla="*/ 312598 h 323021"/>
                <a:gd name="connsiteX2" fmla="*/ 3306 w 54212"/>
                <a:gd name="connsiteY2" fmla="*/ 312598 h 323021"/>
                <a:gd name="connsiteX3" fmla="*/ 10807 w 54212"/>
                <a:gd name="connsiteY3" fmla="*/ 323022 h 323021"/>
                <a:gd name="connsiteX4" fmla="*/ 54164 w 54212"/>
                <a:gd name="connsiteY4" fmla="*/ 1144 h 323021"/>
                <a:gd name="connsiteX5" fmla="*/ 54164 w 54212"/>
                <a:gd name="connsiteY5" fmla="*/ 0 h 323021"/>
                <a:gd name="connsiteX6" fmla="*/ 52257 w 54212"/>
                <a:gd name="connsiteY6" fmla="*/ 5721 h 323021"/>
                <a:gd name="connsiteX7" fmla="*/ 41450 w 54212"/>
                <a:gd name="connsiteY7" fmla="*/ 7500 h 32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212" h="323021">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w="12685"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6E2177BD-405C-47F2-AC86-6047B3135ECA}"/>
                </a:ext>
              </a:extLst>
            </p:cNvPr>
            <p:cNvSpPr/>
            <p:nvPr/>
          </p:nvSpPr>
          <p:spPr>
            <a:xfrm>
              <a:off x="1358943" y="2877242"/>
              <a:ext cx="3178" cy="7118"/>
            </a:xfrm>
            <a:custGeom>
              <a:avLst/>
              <a:gdLst>
                <a:gd name="connsiteX0" fmla="*/ 890 w 3178"/>
                <a:gd name="connsiteY0" fmla="*/ 636 h 7118"/>
                <a:gd name="connsiteX1" fmla="*/ 254 w 3178"/>
                <a:gd name="connsiteY1" fmla="*/ 0 h 7118"/>
                <a:gd name="connsiteX2" fmla="*/ 0 w 3178"/>
                <a:gd name="connsiteY2" fmla="*/ 4322 h 7118"/>
                <a:gd name="connsiteX3" fmla="*/ 2924 w 3178"/>
                <a:gd name="connsiteY3" fmla="*/ 7119 h 7118"/>
                <a:gd name="connsiteX4" fmla="*/ 3179 w 3178"/>
                <a:gd name="connsiteY4" fmla="*/ 2797 h 7118"/>
                <a:gd name="connsiteX5" fmla="*/ 890 w 3178"/>
                <a:gd name="connsiteY5" fmla="*/ 636 h 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7118">
                  <a:moveTo>
                    <a:pt x="890" y="636"/>
                  </a:moveTo>
                  <a:lnTo>
                    <a:pt x="254" y="0"/>
                  </a:lnTo>
                  <a:lnTo>
                    <a:pt x="0" y="4322"/>
                  </a:lnTo>
                  <a:lnTo>
                    <a:pt x="2924" y="7119"/>
                  </a:lnTo>
                  <a:lnTo>
                    <a:pt x="3179" y="2797"/>
                  </a:lnTo>
                  <a:lnTo>
                    <a:pt x="890" y="636"/>
                  </a:lnTo>
                  <a:close/>
                </a:path>
              </a:pathLst>
            </a:custGeom>
            <a:solidFill>
              <a:srgbClr val="000000"/>
            </a:solidFill>
            <a:ln w="12685"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0D3391D8-6B79-40DD-8001-13B6F7B17AD4}"/>
                </a:ext>
              </a:extLst>
            </p:cNvPr>
            <p:cNvSpPr/>
            <p:nvPr/>
          </p:nvSpPr>
          <p:spPr>
            <a:xfrm>
              <a:off x="1286978" y="2484683"/>
              <a:ext cx="689643" cy="322894"/>
            </a:xfrm>
            <a:custGeom>
              <a:avLst/>
              <a:gdLst>
                <a:gd name="connsiteX0" fmla="*/ 689262 w 689643"/>
                <a:gd name="connsiteY0" fmla="*/ 3814 h 322894"/>
                <a:gd name="connsiteX1" fmla="*/ 689643 w 689643"/>
                <a:gd name="connsiteY1" fmla="*/ 0 h 322894"/>
                <a:gd name="connsiteX2" fmla="*/ 0 w 689643"/>
                <a:gd name="connsiteY2" fmla="*/ 320479 h 322894"/>
                <a:gd name="connsiteX3" fmla="*/ 763 w 689643"/>
                <a:gd name="connsiteY3" fmla="*/ 321242 h 322894"/>
                <a:gd name="connsiteX4" fmla="*/ 2543 w 689643"/>
                <a:gd name="connsiteY4" fmla="*/ 322895 h 322894"/>
                <a:gd name="connsiteX5" fmla="*/ 689262 w 689643"/>
                <a:gd name="connsiteY5" fmla="*/ 3814 h 32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643" h="322894">
                  <a:moveTo>
                    <a:pt x="689262" y="3814"/>
                  </a:moveTo>
                  <a:lnTo>
                    <a:pt x="689643" y="0"/>
                  </a:lnTo>
                  <a:lnTo>
                    <a:pt x="0" y="320479"/>
                  </a:lnTo>
                  <a:lnTo>
                    <a:pt x="763" y="321242"/>
                  </a:lnTo>
                  <a:lnTo>
                    <a:pt x="2543" y="322895"/>
                  </a:lnTo>
                  <a:lnTo>
                    <a:pt x="689262" y="3814"/>
                  </a:lnTo>
                  <a:close/>
                </a:path>
              </a:pathLst>
            </a:custGeom>
            <a:solidFill>
              <a:srgbClr val="000000"/>
            </a:solidFill>
            <a:ln w="12685"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95F7697D-4917-44D9-AECB-55B5FF86DF88}"/>
                </a:ext>
              </a:extLst>
            </p:cNvPr>
            <p:cNvSpPr/>
            <p:nvPr/>
          </p:nvSpPr>
          <p:spPr>
            <a:xfrm>
              <a:off x="1284816" y="2807832"/>
              <a:ext cx="3178" cy="6991"/>
            </a:xfrm>
            <a:custGeom>
              <a:avLst/>
              <a:gdLst>
                <a:gd name="connsiteX0" fmla="*/ 3179 w 3178"/>
                <a:gd name="connsiteY0" fmla="*/ 2797 h 6991"/>
                <a:gd name="connsiteX1" fmla="*/ 890 w 3178"/>
                <a:gd name="connsiteY1" fmla="*/ 509 h 6991"/>
                <a:gd name="connsiteX2" fmla="*/ 254 w 3178"/>
                <a:gd name="connsiteY2" fmla="*/ 0 h 6991"/>
                <a:gd name="connsiteX3" fmla="*/ 0 w 3178"/>
                <a:gd name="connsiteY3" fmla="*/ 4195 h 6991"/>
                <a:gd name="connsiteX4" fmla="*/ 2924 w 3178"/>
                <a:gd name="connsiteY4" fmla="*/ 6992 h 6991"/>
                <a:gd name="connsiteX5" fmla="*/ 3179 w 3178"/>
                <a:gd name="connsiteY5" fmla="*/ 2797 h 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6991">
                  <a:moveTo>
                    <a:pt x="3179" y="2797"/>
                  </a:moveTo>
                  <a:lnTo>
                    <a:pt x="890" y="509"/>
                  </a:lnTo>
                  <a:lnTo>
                    <a:pt x="254" y="0"/>
                  </a:lnTo>
                  <a:lnTo>
                    <a:pt x="0" y="4195"/>
                  </a:lnTo>
                  <a:lnTo>
                    <a:pt x="2924" y="6992"/>
                  </a:lnTo>
                  <a:lnTo>
                    <a:pt x="3179" y="2797"/>
                  </a:lnTo>
                  <a:close/>
                </a:path>
              </a:pathLst>
            </a:custGeom>
            <a:solidFill>
              <a:srgbClr val="000000"/>
            </a:solidFill>
            <a:ln w="12685"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5159C828-CF52-420D-BF8A-9B84B64BA1B3}"/>
                </a:ext>
              </a:extLst>
            </p:cNvPr>
            <p:cNvSpPr/>
            <p:nvPr/>
          </p:nvSpPr>
          <p:spPr>
            <a:xfrm>
              <a:off x="2492073" y="2649181"/>
              <a:ext cx="12771" cy="22674"/>
            </a:xfrm>
            <a:custGeom>
              <a:avLst/>
              <a:gdLst>
                <a:gd name="connsiteX0" fmla="*/ 0 w 12771"/>
                <a:gd name="connsiteY0" fmla="*/ 21230 h 22674"/>
                <a:gd name="connsiteX1" fmla="*/ 0 w 12771"/>
                <a:gd name="connsiteY1" fmla="*/ 21230 h 22674"/>
                <a:gd name="connsiteX2" fmla="*/ 11316 w 12771"/>
                <a:gd name="connsiteY2" fmla="*/ 19450 h 22674"/>
                <a:gd name="connsiteX3" fmla="*/ 12715 w 12771"/>
                <a:gd name="connsiteY3" fmla="*/ 13729 h 22674"/>
                <a:gd name="connsiteX4" fmla="*/ 12715 w 12771"/>
                <a:gd name="connsiteY4" fmla="*/ 11950 h 22674"/>
                <a:gd name="connsiteX5" fmla="*/ 12715 w 12771"/>
                <a:gd name="connsiteY5" fmla="*/ 10170 h 22674"/>
                <a:gd name="connsiteX6" fmla="*/ 12079 w 12771"/>
                <a:gd name="connsiteY6" fmla="*/ 8645 h 22674"/>
                <a:gd name="connsiteX7" fmla="*/ 10808 w 12771"/>
                <a:gd name="connsiteY7" fmla="*/ 7119 h 22674"/>
                <a:gd name="connsiteX8" fmla="*/ 10808 w 12771"/>
                <a:gd name="connsiteY8" fmla="*/ 6356 h 22674"/>
                <a:gd name="connsiteX9" fmla="*/ 3433 w 12771"/>
                <a:gd name="connsiteY9" fmla="*/ 0 h 22674"/>
                <a:gd name="connsiteX10" fmla="*/ 3433 w 12771"/>
                <a:gd name="connsiteY10" fmla="*/ 5212 h 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71" h="22674">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w="12685"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B9BFF488-9C63-425A-A374-6313BA20E087}"/>
                </a:ext>
              </a:extLst>
            </p:cNvPr>
            <p:cNvSpPr/>
            <p:nvPr/>
          </p:nvSpPr>
          <p:spPr>
            <a:xfrm>
              <a:off x="1359706" y="2875843"/>
              <a:ext cx="71964" cy="66740"/>
            </a:xfrm>
            <a:custGeom>
              <a:avLst/>
              <a:gdLst>
                <a:gd name="connsiteX0" fmla="*/ 68786 w 71964"/>
                <a:gd name="connsiteY0" fmla="*/ 66740 h 66740"/>
                <a:gd name="connsiteX1" fmla="*/ 71965 w 71964"/>
                <a:gd name="connsiteY1" fmla="*/ 65342 h 66740"/>
                <a:gd name="connsiteX2" fmla="*/ 3942 w 71964"/>
                <a:gd name="connsiteY2" fmla="*/ 1780 h 66740"/>
                <a:gd name="connsiteX3" fmla="*/ 2161 w 71964"/>
                <a:gd name="connsiteY3" fmla="*/ 0 h 66740"/>
                <a:gd name="connsiteX4" fmla="*/ 2161 w 71964"/>
                <a:gd name="connsiteY4" fmla="*/ 2415 h 66740"/>
                <a:gd name="connsiteX5" fmla="*/ 0 w 71964"/>
                <a:gd name="connsiteY5" fmla="*/ 2415 h 66740"/>
                <a:gd name="connsiteX6" fmla="*/ 0 w 71964"/>
                <a:gd name="connsiteY6" fmla="*/ 2415 h 66740"/>
                <a:gd name="connsiteX7" fmla="*/ 2289 w 71964"/>
                <a:gd name="connsiteY7" fmla="*/ 457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964" h="6674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w="12685"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74E4F0EF-7C0F-49E4-886F-FBA68A5E26D2}"/>
                </a:ext>
              </a:extLst>
            </p:cNvPr>
            <p:cNvSpPr/>
            <p:nvPr/>
          </p:nvSpPr>
          <p:spPr>
            <a:xfrm>
              <a:off x="720158" y="2273657"/>
              <a:ext cx="567582" cy="534047"/>
            </a:xfrm>
            <a:custGeom>
              <a:avLst/>
              <a:gdLst>
                <a:gd name="connsiteX0" fmla="*/ 565421 w 567582"/>
                <a:gd name="connsiteY0" fmla="*/ 532395 h 534047"/>
                <a:gd name="connsiteX1" fmla="*/ 567392 w 567582"/>
                <a:gd name="connsiteY1" fmla="*/ 532204 h 534047"/>
                <a:gd name="connsiteX2" fmla="*/ 567583 w 567582"/>
                <a:gd name="connsiteY2" fmla="*/ 532395 h 534047"/>
                <a:gd name="connsiteX3" fmla="*/ 566820 w 567582"/>
                <a:gd name="connsiteY3" fmla="*/ 531632 h 534047"/>
                <a:gd name="connsiteX4" fmla="*/ 0 w 567582"/>
                <a:gd name="connsiteY4" fmla="*/ 0 h 534047"/>
                <a:gd name="connsiteX5" fmla="*/ 0 w 567582"/>
                <a:gd name="connsiteY5" fmla="*/ 0 h 534047"/>
                <a:gd name="connsiteX6" fmla="*/ 0 w 567582"/>
                <a:gd name="connsiteY6" fmla="*/ 3814 h 534047"/>
                <a:gd name="connsiteX7" fmla="*/ 565421 w 567582"/>
                <a:gd name="connsiteY7" fmla="*/ 534047 h 534047"/>
                <a:gd name="connsiteX8" fmla="*/ 566057 w 567582"/>
                <a:gd name="connsiteY8" fmla="*/ 534047 h 534047"/>
                <a:gd name="connsiteX9" fmla="*/ 565421 w 567582"/>
                <a:gd name="connsiteY9" fmla="*/ 532395 h 53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82" h="534047">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w="12685"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EEEBD762-A4DA-4A1B-A497-428075A0A0AD}"/>
                </a:ext>
              </a:extLst>
            </p:cNvPr>
            <p:cNvSpPr/>
            <p:nvPr/>
          </p:nvSpPr>
          <p:spPr>
            <a:xfrm>
              <a:off x="1863333" y="2105091"/>
              <a:ext cx="141132" cy="142251"/>
            </a:xfrm>
            <a:custGeom>
              <a:avLst/>
              <a:gdLst>
                <a:gd name="connsiteX0" fmla="*/ 141133 w 141132"/>
                <a:gd name="connsiteY0" fmla="*/ 120259 h 142251"/>
                <a:gd name="connsiteX1" fmla="*/ 2161 w 141132"/>
                <a:gd name="connsiteY1" fmla="*/ 0 h 142251"/>
                <a:gd name="connsiteX2" fmla="*/ 1653 w 141132"/>
                <a:gd name="connsiteY2" fmla="*/ 4958 h 142251"/>
                <a:gd name="connsiteX3" fmla="*/ 0 w 141132"/>
                <a:gd name="connsiteY3" fmla="*/ 22247 h 142251"/>
                <a:gd name="connsiteX4" fmla="*/ 138717 w 141132"/>
                <a:gd name="connsiteY4" fmla="*/ 142252 h 142251"/>
                <a:gd name="connsiteX5" fmla="*/ 139353 w 141132"/>
                <a:gd name="connsiteY5" fmla="*/ 137294 h 142251"/>
                <a:gd name="connsiteX6" fmla="*/ 141133 w 141132"/>
                <a:gd name="connsiteY6" fmla="*/ 120259 h 14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2" h="142251">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w="12685"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DFA1F8D2-19A4-4212-ADC9-6208F80DE2D1}"/>
                </a:ext>
              </a:extLst>
            </p:cNvPr>
            <p:cNvSpPr/>
            <p:nvPr/>
          </p:nvSpPr>
          <p:spPr>
            <a:xfrm>
              <a:off x="1285884" y="2805540"/>
              <a:ext cx="77222" cy="72785"/>
            </a:xfrm>
            <a:custGeom>
              <a:avLst/>
              <a:gdLst>
                <a:gd name="connsiteX0" fmla="*/ 74584 w 77222"/>
                <a:gd name="connsiteY0" fmla="*/ 72337 h 72785"/>
                <a:gd name="connsiteX1" fmla="*/ 76746 w 77222"/>
                <a:gd name="connsiteY1" fmla="*/ 72337 h 72785"/>
                <a:gd name="connsiteX2" fmla="*/ 76746 w 77222"/>
                <a:gd name="connsiteY2" fmla="*/ 72337 h 72785"/>
                <a:gd name="connsiteX3" fmla="*/ 76746 w 77222"/>
                <a:gd name="connsiteY3" fmla="*/ 69922 h 72785"/>
                <a:gd name="connsiteX4" fmla="*/ 75983 w 77222"/>
                <a:gd name="connsiteY4" fmla="*/ 69286 h 72785"/>
                <a:gd name="connsiteX5" fmla="*/ 4399 w 77222"/>
                <a:gd name="connsiteY5" fmla="*/ 2165 h 72785"/>
                <a:gd name="connsiteX6" fmla="*/ 2619 w 77222"/>
                <a:gd name="connsiteY6" fmla="*/ 512 h 72785"/>
                <a:gd name="connsiteX7" fmla="*/ 648 w 77222"/>
                <a:gd name="connsiteY7" fmla="*/ 321 h 72785"/>
                <a:gd name="connsiteX8" fmla="*/ 458 w 77222"/>
                <a:gd name="connsiteY8" fmla="*/ 512 h 72785"/>
                <a:gd name="connsiteX9" fmla="*/ 458 w 77222"/>
                <a:gd name="connsiteY9" fmla="*/ 2800 h 72785"/>
                <a:gd name="connsiteX10" fmla="*/ 2746 w 77222"/>
                <a:gd name="connsiteY10" fmla="*/ 4961 h 72785"/>
                <a:gd name="connsiteX11" fmla="*/ 73948 w 77222"/>
                <a:gd name="connsiteY11" fmla="*/ 71701 h 7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222" h="72785">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w="12685"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C0035669-57CC-4DBD-9F13-C25935454025}"/>
                </a:ext>
              </a:extLst>
            </p:cNvPr>
            <p:cNvSpPr/>
            <p:nvPr/>
          </p:nvSpPr>
          <p:spPr>
            <a:xfrm>
              <a:off x="3305" y="4907538"/>
              <a:ext cx="709859" cy="371328"/>
            </a:xfrm>
            <a:custGeom>
              <a:avLst/>
              <a:gdLst>
                <a:gd name="connsiteX0" fmla="*/ 708715 w 709859"/>
                <a:gd name="connsiteY0" fmla="*/ 1653 h 371328"/>
                <a:gd name="connsiteX1" fmla="*/ 708715 w 709859"/>
                <a:gd name="connsiteY1" fmla="*/ 1653 h 371328"/>
                <a:gd name="connsiteX2" fmla="*/ 708715 w 709859"/>
                <a:gd name="connsiteY2" fmla="*/ 1653 h 371328"/>
                <a:gd name="connsiteX3" fmla="*/ 708715 w 709859"/>
                <a:gd name="connsiteY3" fmla="*/ 1017 h 371328"/>
                <a:gd name="connsiteX4" fmla="*/ 708715 w 709859"/>
                <a:gd name="connsiteY4" fmla="*/ 1017 h 371328"/>
                <a:gd name="connsiteX5" fmla="*/ 708715 w 709859"/>
                <a:gd name="connsiteY5" fmla="*/ 0 h 371328"/>
                <a:gd name="connsiteX6" fmla="*/ 707698 w 709859"/>
                <a:gd name="connsiteY6" fmla="*/ 635 h 371328"/>
                <a:gd name="connsiteX7" fmla="*/ 0 w 709859"/>
                <a:gd name="connsiteY7" fmla="*/ 367642 h 371328"/>
                <a:gd name="connsiteX8" fmla="*/ 0 w 709859"/>
                <a:gd name="connsiteY8" fmla="*/ 371329 h 371328"/>
                <a:gd name="connsiteX9" fmla="*/ 709860 w 709859"/>
                <a:gd name="connsiteY9" fmla="*/ 2669 h 37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859" h="371328">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w="12685"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0FBDFE75-6D59-4E05-A45B-4386BCF264C1}"/>
                </a:ext>
              </a:extLst>
            </p:cNvPr>
            <p:cNvSpPr/>
            <p:nvPr/>
          </p:nvSpPr>
          <p:spPr>
            <a:xfrm>
              <a:off x="711899" y="4270774"/>
              <a:ext cx="31018" cy="637271"/>
            </a:xfrm>
            <a:custGeom>
              <a:avLst/>
              <a:gdLst>
                <a:gd name="connsiteX0" fmla="*/ 2792 w 31018"/>
                <a:gd name="connsiteY0" fmla="*/ 636128 h 637271"/>
                <a:gd name="connsiteX1" fmla="*/ 2792 w 31018"/>
                <a:gd name="connsiteY1" fmla="*/ 636128 h 637271"/>
                <a:gd name="connsiteX2" fmla="*/ 2792 w 31018"/>
                <a:gd name="connsiteY2" fmla="*/ 634094 h 637271"/>
                <a:gd name="connsiteX3" fmla="*/ 31019 w 31018"/>
                <a:gd name="connsiteY3" fmla="*/ 1017 h 637271"/>
                <a:gd name="connsiteX4" fmla="*/ 31019 w 31018"/>
                <a:gd name="connsiteY4" fmla="*/ 0 h 637271"/>
                <a:gd name="connsiteX5" fmla="*/ 31019 w 31018"/>
                <a:gd name="connsiteY5" fmla="*/ 635 h 637271"/>
                <a:gd name="connsiteX6" fmla="*/ 31019 w 31018"/>
                <a:gd name="connsiteY6" fmla="*/ 635 h 637271"/>
                <a:gd name="connsiteX7" fmla="*/ 31019 w 31018"/>
                <a:gd name="connsiteY7" fmla="*/ 635 h 637271"/>
                <a:gd name="connsiteX8" fmla="*/ 31019 w 31018"/>
                <a:gd name="connsiteY8" fmla="*/ 635 h 637271"/>
                <a:gd name="connsiteX9" fmla="*/ 31019 w 31018"/>
                <a:gd name="connsiteY9" fmla="*/ 635 h 637271"/>
                <a:gd name="connsiteX10" fmla="*/ 31019 w 31018"/>
                <a:gd name="connsiteY10" fmla="*/ 635 h 637271"/>
                <a:gd name="connsiteX11" fmla="*/ 30383 w 31018"/>
                <a:gd name="connsiteY11" fmla="*/ 635 h 637271"/>
                <a:gd name="connsiteX12" fmla="*/ 30383 w 31018"/>
                <a:gd name="connsiteY12" fmla="*/ 635 h 637271"/>
                <a:gd name="connsiteX13" fmla="*/ 30383 w 31018"/>
                <a:gd name="connsiteY13" fmla="*/ 635 h 637271"/>
                <a:gd name="connsiteX14" fmla="*/ 122 w 31018"/>
                <a:gd name="connsiteY14" fmla="*/ 633331 h 637271"/>
                <a:gd name="connsiteX15" fmla="*/ 122 w 31018"/>
                <a:gd name="connsiteY15" fmla="*/ 637272 h 637271"/>
                <a:gd name="connsiteX16" fmla="*/ 122 w 31018"/>
                <a:gd name="connsiteY16" fmla="*/ 637272 h 637271"/>
                <a:gd name="connsiteX17" fmla="*/ 122 w 31018"/>
                <a:gd name="connsiteY17" fmla="*/ 636128 h 637271"/>
                <a:gd name="connsiteX18" fmla="*/ 2196 w 31018"/>
                <a:gd name="connsiteY18" fmla="*/ 635530 h 637271"/>
                <a:gd name="connsiteX19" fmla="*/ 2792 w 31018"/>
                <a:gd name="connsiteY19" fmla="*/ 636128 h 637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018" h="637271">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w="12685"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4DE4F9DD-C6C9-4E7B-942D-5A8155432E9A}"/>
                </a:ext>
              </a:extLst>
            </p:cNvPr>
            <p:cNvSpPr/>
            <p:nvPr/>
          </p:nvSpPr>
          <p:spPr>
            <a:xfrm>
              <a:off x="1154109" y="3950930"/>
              <a:ext cx="25175" cy="109707"/>
            </a:xfrm>
            <a:custGeom>
              <a:avLst/>
              <a:gdLst>
                <a:gd name="connsiteX0" fmla="*/ 25175 w 25175"/>
                <a:gd name="connsiteY0" fmla="*/ 0 h 109707"/>
                <a:gd name="connsiteX1" fmla="*/ 22886 w 25175"/>
                <a:gd name="connsiteY1" fmla="*/ 6102 h 109707"/>
                <a:gd name="connsiteX2" fmla="*/ 10858 w 25175"/>
                <a:gd name="connsiteY2" fmla="*/ 6788 h 109707"/>
                <a:gd name="connsiteX3" fmla="*/ 10172 w 25175"/>
                <a:gd name="connsiteY3" fmla="*/ 6102 h 109707"/>
                <a:gd name="connsiteX4" fmla="*/ 9027 w 25175"/>
                <a:gd name="connsiteY4" fmla="*/ 4958 h 109707"/>
                <a:gd name="connsiteX5" fmla="*/ 6993 w 25175"/>
                <a:gd name="connsiteY5" fmla="*/ 5848 h 109707"/>
                <a:gd name="connsiteX6" fmla="*/ 0 w 25175"/>
                <a:gd name="connsiteY6" fmla="*/ 108437 h 109707"/>
                <a:gd name="connsiteX7" fmla="*/ 9392 w 25175"/>
                <a:gd name="connsiteY7" fmla="*/ 99792 h 109707"/>
                <a:gd name="connsiteX8" fmla="*/ 9409 w 25175"/>
                <a:gd name="connsiteY8" fmla="*/ 99792 h 109707"/>
                <a:gd name="connsiteX9" fmla="*/ 17673 w 25175"/>
                <a:gd name="connsiteY9" fmla="*/ 109708 h 109707"/>
                <a:gd name="connsiteX10" fmla="*/ 25175 w 25175"/>
                <a:gd name="connsiteY10" fmla="*/ 127 h 109707"/>
                <a:gd name="connsiteX11" fmla="*/ 25175 w 25175"/>
                <a:gd name="connsiteY11" fmla="*/ 0 h 109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175" h="109707">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w="12685"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AB6C1102-F45E-4BA1-8DD6-F764BEB89FB7}"/>
                </a:ext>
              </a:extLst>
            </p:cNvPr>
            <p:cNvSpPr/>
            <p:nvPr/>
          </p:nvSpPr>
          <p:spPr>
            <a:xfrm>
              <a:off x="607020" y="3810331"/>
              <a:ext cx="434818" cy="221963"/>
            </a:xfrm>
            <a:custGeom>
              <a:avLst/>
              <a:gdLst>
                <a:gd name="connsiteX0" fmla="*/ 486 w 434818"/>
                <a:gd name="connsiteY0" fmla="*/ 216619 h 221963"/>
                <a:gd name="connsiteX1" fmla="*/ 11568 w 434818"/>
                <a:gd name="connsiteY1" fmla="*/ 221348 h 221963"/>
                <a:gd name="connsiteX2" fmla="*/ 12183 w 434818"/>
                <a:gd name="connsiteY2" fmla="*/ 221068 h 221963"/>
                <a:gd name="connsiteX3" fmla="*/ 13582 w 434818"/>
                <a:gd name="connsiteY3" fmla="*/ 221068 h 221963"/>
                <a:gd name="connsiteX4" fmla="*/ 16633 w 434818"/>
                <a:gd name="connsiteY4" fmla="*/ 219543 h 221963"/>
                <a:gd name="connsiteX5" fmla="*/ 16633 w 434818"/>
                <a:gd name="connsiteY5" fmla="*/ 219543 h 221963"/>
                <a:gd name="connsiteX6" fmla="*/ 433801 w 434818"/>
                <a:gd name="connsiteY6" fmla="*/ 14492 h 221963"/>
                <a:gd name="connsiteX7" fmla="*/ 434818 w 434818"/>
                <a:gd name="connsiteY7" fmla="*/ 13729 h 221963"/>
                <a:gd name="connsiteX8" fmla="*/ 429478 w 434818"/>
                <a:gd name="connsiteY8" fmla="*/ 15382 h 221963"/>
                <a:gd name="connsiteX9" fmla="*/ 421214 w 434818"/>
                <a:gd name="connsiteY9" fmla="*/ 5466 h 221963"/>
                <a:gd name="connsiteX10" fmla="*/ 421214 w 434818"/>
                <a:gd name="connsiteY10" fmla="*/ 0 h 221963"/>
                <a:gd name="connsiteX11" fmla="*/ 4681 w 434818"/>
                <a:gd name="connsiteY11" fmla="*/ 204288 h 221963"/>
                <a:gd name="connsiteX12" fmla="*/ 3664 w 434818"/>
                <a:gd name="connsiteY12" fmla="*/ 205051 h 221963"/>
                <a:gd name="connsiteX13" fmla="*/ 2138 w 434818"/>
                <a:gd name="connsiteY13" fmla="*/ 206195 h 221963"/>
                <a:gd name="connsiteX14" fmla="*/ 1248 w 434818"/>
                <a:gd name="connsiteY14" fmla="*/ 207593 h 221963"/>
                <a:gd name="connsiteX15" fmla="*/ 358 w 434818"/>
                <a:gd name="connsiteY15" fmla="*/ 209119 h 221963"/>
                <a:gd name="connsiteX16" fmla="*/ 358 w 434818"/>
                <a:gd name="connsiteY16" fmla="*/ 211026 h 221963"/>
                <a:gd name="connsiteX17" fmla="*/ 486 w 434818"/>
                <a:gd name="connsiteY17" fmla="*/ 216619 h 22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818" h="221963">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w="12685"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7004A35B-D8BA-4434-AA06-648426E57764}"/>
                </a:ext>
              </a:extLst>
            </p:cNvPr>
            <p:cNvSpPr/>
            <p:nvPr/>
          </p:nvSpPr>
          <p:spPr>
            <a:xfrm>
              <a:off x="747113" y="3954362"/>
              <a:ext cx="416150" cy="208610"/>
            </a:xfrm>
            <a:custGeom>
              <a:avLst/>
              <a:gdLst>
                <a:gd name="connsiteX0" fmla="*/ 414498 w 416150"/>
                <a:gd name="connsiteY0" fmla="*/ 0 h 208610"/>
                <a:gd name="connsiteX1" fmla="*/ 413735 w 416150"/>
                <a:gd name="connsiteY1" fmla="*/ 0 h 208610"/>
                <a:gd name="connsiteX2" fmla="*/ 0 w 416150"/>
                <a:gd name="connsiteY2" fmla="*/ 205178 h 208610"/>
                <a:gd name="connsiteX3" fmla="*/ 763 w 416150"/>
                <a:gd name="connsiteY3" fmla="*/ 206068 h 208610"/>
                <a:gd name="connsiteX4" fmla="*/ 763 w 416150"/>
                <a:gd name="connsiteY4" fmla="*/ 206068 h 208610"/>
                <a:gd name="connsiteX5" fmla="*/ 763 w 416150"/>
                <a:gd name="connsiteY5" fmla="*/ 206068 h 208610"/>
                <a:gd name="connsiteX6" fmla="*/ 763 w 416150"/>
                <a:gd name="connsiteY6" fmla="*/ 206830 h 208610"/>
                <a:gd name="connsiteX7" fmla="*/ 763 w 416150"/>
                <a:gd name="connsiteY7" fmla="*/ 206830 h 208610"/>
                <a:gd name="connsiteX8" fmla="*/ 763 w 416150"/>
                <a:gd name="connsiteY8" fmla="*/ 208610 h 208610"/>
                <a:gd name="connsiteX9" fmla="*/ 414117 w 416150"/>
                <a:gd name="connsiteY9" fmla="*/ 2669 h 208610"/>
                <a:gd name="connsiteX10" fmla="*/ 416151 w 416150"/>
                <a:gd name="connsiteY10" fmla="*/ 178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150" h="20861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w="12685"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4FBB5071-A82F-4B1B-8F17-4E3D2DB0418F}"/>
                </a:ext>
              </a:extLst>
            </p:cNvPr>
            <p:cNvSpPr/>
            <p:nvPr/>
          </p:nvSpPr>
          <p:spPr>
            <a:xfrm>
              <a:off x="743172" y="4271282"/>
              <a:ext cx="28" cy="635"/>
            </a:xfrm>
            <a:custGeom>
              <a:avLst/>
              <a:gdLst>
                <a:gd name="connsiteX0" fmla="*/ 0 w 28"/>
                <a:gd name="connsiteY0" fmla="*/ 636 h 635"/>
                <a:gd name="connsiteX1" fmla="*/ 0 w 28"/>
                <a:gd name="connsiteY1" fmla="*/ 0 h 635"/>
                <a:gd name="connsiteX2" fmla="*/ 0 w 28"/>
                <a:gd name="connsiteY2" fmla="*/ 0 h 635"/>
                <a:gd name="connsiteX3" fmla="*/ 0 w 28"/>
                <a:gd name="connsiteY3" fmla="*/ 636 h 635"/>
              </a:gdLst>
              <a:ahLst/>
              <a:cxnLst>
                <a:cxn ang="0">
                  <a:pos x="connsiteX0" y="connsiteY0"/>
                </a:cxn>
                <a:cxn ang="0">
                  <a:pos x="connsiteX1" y="connsiteY1"/>
                </a:cxn>
                <a:cxn ang="0">
                  <a:pos x="connsiteX2" y="connsiteY2"/>
                </a:cxn>
                <a:cxn ang="0">
                  <a:pos x="connsiteX3" y="connsiteY3"/>
                </a:cxn>
              </a:cxnLst>
              <a:rect l="l" t="t" r="r" b="b"/>
              <a:pathLst>
                <a:path w="28" h="635">
                  <a:moveTo>
                    <a:pt x="0" y="636"/>
                  </a:moveTo>
                  <a:cubicBezTo>
                    <a:pt x="0" y="636"/>
                    <a:pt x="0" y="636"/>
                    <a:pt x="0" y="0"/>
                  </a:cubicBezTo>
                  <a:lnTo>
                    <a:pt x="0" y="0"/>
                  </a:lnTo>
                  <a:cubicBezTo>
                    <a:pt x="38" y="216"/>
                    <a:pt x="38" y="420"/>
                    <a:pt x="0" y="636"/>
                  </a:cubicBezTo>
                  <a:close/>
                </a:path>
              </a:pathLst>
            </a:custGeom>
            <a:solidFill>
              <a:srgbClr val="000000"/>
            </a:solidFill>
            <a:ln w="12685"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C9794159-733F-404E-A6EE-97F073542F72}"/>
                </a:ext>
              </a:extLst>
            </p:cNvPr>
            <p:cNvSpPr/>
            <p:nvPr/>
          </p:nvSpPr>
          <p:spPr>
            <a:xfrm>
              <a:off x="741773" y="42728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FC9BD568-293E-4E03-A804-DA73306103B6}"/>
                </a:ext>
              </a:extLst>
            </p:cNvPr>
            <p:cNvSpPr/>
            <p:nvPr/>
          </p:nvSpPr>
          <p:spPr>
            <a:xfrm>
              <a:off x="741264" y="4161701"/>
              <a:ext cx="7247" cy="110089"/>
            </a:xfrm>
            <a:custGeom>
              <a:avLst/>
              <a:gdLst>
                <a:gd name="connsiteX0" fmla="*/ 6993 w 7247"/>
                <a:gd name="connsiteY0" fmla="*/ 0 h 110089"/>
                <a:gd name="connsiteX1" fmla="*/ 6993 w 7247"/>
                <a:gd name="connsiteY1" fmla="*/ 0 h 110089"/>
                <a:gd name="connsiteX2" fmla="*/ 6993 w 7247"/>
                <a:gd name="connsiteY2" fmla="*/ 1144 h 110089"/>
                <a:gd name="connsiteX3" fmla="*/ 4704 w 7247"/>
                <a:gd name="connsiteY3" fmla="*/ 1144 h 110089"/>
                <a:gd name="connsiteX4" fmla="*/ 4704 w 7247"/>
                <a:gd name="connsiteY4" fmla="*/ 1144 h 110089"/>
                <a:gd name="connsiteX5" fmla="*/ 0 w 7247"/>
                <a:gd name="connsiteY5" fmla="*/ 106276 h 110089"/>
                <a:gd name="connsiteX6" fmla="*/ 2543 w 7247"/>
                <a:gd name="connsiteY6" fmla="*/ 108945 h 110089"/>
                <a:gd name="connsiteX7" fmla="*/ 2543 w 7247"/>
                <a:gd name="connsiteY7" fmla="*/ 110089 h 110089"/>
                <a:gd name="connsiteX8" fmla="*/ 2543 w 7247"/>
                <a:gd name="connsiteY8" fmla="*/ 107420 h 110089"/>
                <a:gd name="connsiteX9" fmla="*/ 7247 w 7247"/>
                <a:gd name="connsiteY9" fmla="*/ 1525 h 11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7" h="110089">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w="12685"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0C275653-9E30-450E-A36C-E6B3D04CB1A8}"/>
                </a:ext>
              </a:extLst>
            </p:cNvPr>
            <p:cNvSpPr/>
            <p:nvPr/>
          </p:nvSpPr>
          <p:spPr>
            <a:xfrm>
              <a:off x="723591" y="4249036"/>
              <a:ext cx="20384" cy="22119"/>
            </a:xfrm>
            <a:custGeom>
              <a:avLst/>
              <a:gdLst>
                <a:gd name="connsiteX0" fmla="*/ 19835 w 20384"/>
                <a:gd name="connsiteY0" fmla="*/ 22120 h 22119"/>
                <a:gd name="connsiteX1" fmla="*/ 19835 w 20384"/>
                <a:gd name="connsiteY1" fmla="*/ 20976 h 22119"/>
                <a:gd name="connsiteX2" fmla="*/ 17292 w 20384"/>
                <a:gd name="connsiteY2" fmla="*/ 18306 h 22119"/>
                <a:gd name="connsiteX3" fmla="*/ 0 w 20384"/>
                <a:gd name="connsiteY3" fmla="*/ 0 h 22119"/>
                <a:gd name="connsiteX4" fmla="*/ 0 w 20384"/>
                <a:gd name="connsiteY4" fmla="*/ 636 h 22119"/>
                <a:gd name="connsiteX5" fmla="*/ 0 w 20384"/>
                <a:gd name="connsiteY5" fmla="*/ 636 h 22119"/>
                <a:gd name="connsiteX6" fmla="*/ 0 w 20384"/>
                <a:gd name="connsiteY6" fmla="*/ 1271 h 22119"/>
                <a:gd name="connsiteX7" fmla="*/ 0 w 20384"/>
                <a:gd name="connsiteY7" fmla="*/ 1271 h 22119"/>
                <a:gd name="connsiteX8" fmla="*/ 0 w 20384"/>
                <a:gd name="connsiteY8" fmla="*/ 1271 h 22119"/>
                <a:gd name="connsiteX9" fmla="*/ 0 w 20384"/>
                <a:gd name="connsiteY9" fmla="*/ 1271 h 22119"/>
                <a:gd name="connsiteX10" fmla="*/ 0 w 20384"/>
                <a:gd name="connsiteY10" fmla="*/ 1271 h 22119"/>
                <a:gd name="connsiteX11" fmla="*/ 0 w 20384"/>
                <a:gd name="connsiteY11" fmla="*/ 1271 h 22119"/>
                <a:gd name="connsiteX12" fmla="*/ 19708 w 20384"/>
                <a:gd name="connsiteY12" fmla="*/ 22120 h 22119"/>
                <a:gd name="connsiteX13" fmla="*/ 19708 w 20384"/>
                <a:gd name="connsiteY13" fmla="*/ 22120 h 22119"/>
                <a:gd name="connsiteX14" fmla="*/ 19708 w 20384"/>
                <a:gd name="connsiteY14" fmla="*/ 22120 h 22119"/>
                <a:gd name="connsiteX15" fmla="*/ 20343 w 20384"/>
                <a:gd name="connsiteY15" fmla="*/ 22120 h 22119"/>
                <a:gd name="connsiteX16" fmla="*/ 20343 w 20384"/>
                <a:gd name="connsiteY16" fmla="*/ 22120 h 22119"/>
                <a:gd name="connsiteX17" fmla="*/ 20343 w 20384"/>
                <a:gd name="connsiteY17" fmla="*/ 22120 h 22119"/>
                <a:gd name="connsiteX18" fmla="*/ 20343 w 20384"/>
                <a:gd name="connsiteY18" fmla="*/ 22120 h 22119"/>
                <a:gd name="connsiteX19" fmla="*/ 20343 w 20384"/>
                <a:gd name="connsiteY19" fmla="*/ 22120 h 22119"/>
                <a:gd name="connsiteX20" fmla="*/ 20343 w 20384"/>
                <a:gd name="connsiteY20" fmla="*/ 22120 h 22119"/>
                <a:gd name="connsiteX21" fmla="*/ 20343 w 20384"/>
                <a:gd name="connsiteY21" fmla="*/ 21357 h 2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84" h="22119">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w="12685"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6442CBE9-BAFB-422D-B476-CDB5DF660F03}"/>
                </a:ext>
              </a:extLst>
            </p:cNvPr>
            <p:cNvSpPr/>
            <p:nvPr/>
          </p:nvSpPr>
          <p:spPr>
            <a:xfrm>
              <a:off x="3305" y="5103690"/>
              <a:ext cx="887737" cy="470358"/>
            </a:xfrm>
            <a:custGeom>
              <a:avLst/>
              <a:gdLst>
                <a:gd name="connsiteX0" fmla="*/ 886721 w 887737"/>
                <a:gd name="connsiteY0" fmla="*/ 1653 h 470358"/>
                <a:gd name="connsiteX1" fmla="*/ 887738 w 887737"/>
                <a:gd name="connsiteY1" fmla="*/ 1653 h 470358"/>
                <a:gd name="connsiteX2" fmla="*/ 887738 w 887737"/>
                <a:gd name="connsiteY2" fmla="*/ 1653 h 470358"/>
                <a:gd name="connsiteX3" fmla="*/ 885761 w 887737"/>
                <a:gd name="connsiteY3" fmla="*/ 1716 h 470358"/>
                <a:gd name="connsiteX4" fmla="*/ 885703 w 887737"/>
                <a:gd name="connsiteY4" fmla="*/ 1653 h 470358"/>
                <a:gd name="connsiteX5" fmla="*/ 884305 w 887737"/>
                <a:gd name="connsiteY5" fmla="*/ 0 h 470358"/>
                <a:gd name="connsiteX6" fmla="*/ 0 w 887737"/>
                <a:gd name="connsiteY6" fmla="*/ 466036 h 470358"/>
                <a:gd name="connsiteX7" fmla="*/ 0 w 887737"/>
                <a:gd name="connsiteY7" fmla="*/ 470358 h 470358"/>
                <a:gd name="connsiteX8" fmla="*/ 885322 w 887737"/>
                <a:gd name="connsiteY8" fmla="*/ 3051 h 47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7737" h="470358">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w="12685"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A516D607-5C49-4493-A527-767E1E335300}"/>
                </a:ext>
              </a:extLst>
            </p:cNvPr>
            <p:cNvSpPr/>
            <p:nvPr/>
          </p:nvSpPr>
          <p:spPr>
            <a:xfrm>
              <a:off x="891679" y="5102546"/>
              <a:ext cx="56" cy="56"/>
            </a:xfrm>
            <a:custGeom>
              <a:avLst/>
              <a:gdLst>
                <a:gd name="connsiteX0" fmla="*/ 0 w 56"/>
                <a:gd name="connsiteY0" fmla="*/ 0 h 56"/>
                <a:gd name="connsiteX1" fmla="*/ 0 w 56"/>
                <a:gd name="connsiteY1" fmla="*/ 0 h 56"/>
                <a:gd name="connsiteX2" fmla="*/ 0 w 56"/>
                <a:gd name="connsiteY2" fmla="*/ 0 h 56"/>
              </a:gdLst>
              <a:ahLst/>
              <a:cxnLst>
                <a:cxn ang="0">
                  <a:pos x="connsiteX0" y="connsiteY0"/>
                </a:cxn>
                <a:cxn ang="0">
                  <a:pos x="connsiteX1" y="connsiteY1"/>
                </a:cxn>
                <a:cxn ang="0">
                  <a:pos x="connsiteX2" y="connsiteY2"/>
                </a:cxn>
              </a:cxnLst>
              <a:rect l="l" t="t" r="r" b="b"/>
              <a:pathLst>
                <a:path w="56" h="56">
                  <a:moveTo>
                    <a:pt x="0" y="0"/>
                  </a:moveTo>
                  <a:lnTo>
                    <a:pt x="0" y="0"/>
                  </a:lnTo>
                  <a:cubicBezTo>
                    <a:pt x="0" y="0"/>
                    <a:pt x="127" y="127"/>
                    <a:pt x="0" y="0"/>
                  </a:cubicBezTo>
                  <a:close/>
                </a:path>
              </a:pathLst>
            </a:custGeom>
            <a:solidFill>
              <a:srgbClr val="000000"/>
            </a:solidFill>
            <a:ln w="1268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39204FEF-EF9D-4BB1-9DED-0041842CDB15}"/>
                </a:ext>
              </a:extLst>
            </p:cNvPr>
            <p:cNvSpPr/>
            <p:nvPr/>
          </p:nvSpPr>
          <p:spPr>
            <a:xfrm>
              <a:off x="712534" y="4906708"/>
              <a:ext cx="70052" cy="76086"/>
            </a:xfrm>
            <a:custGeom>
              <a:avLst/>
              <a:gdLst>
                <a:gd name="connsiteX0" fmla="*/ 70053 w 70052"/>
                <a:gd name="connsiteY0" fmla="*/ 75451 h 76086"/>
                <a:gd name="connsiteX1" fmla="*/ 70053 w 70052"/>
                <a:gd name="connsiteY1" fmla="*/ 75451 h 76086"/>
                <a:gd name="connsiteX2" fmla="*/ 3301 w 70052"/>
                <a:gd name="connsiteY2" fmla="*/ 1592 h 76086"/>
                <a:gd name="connsiteX3" fmla="*/ 2284 w 70052"/>
                <a:gd name="connsiteY3" fmla="*/ 448 h 76086"/>
                <a:gd name="connsiteX4" fmla="*/ 2284 w 70052"/>
                <a:gd name="connsiteY4" fmla="*/ 448 h 76086"/>
                <a:gd name="connsiteX5" fmla="*/ 126 w 70052"/>
                <a:gd name="connsiteY5" fmla="*/ 448 h 76086"/>
                <a:gd name="connsiteX6" fmla="*/ 122 w 70052"/>
                <a:gd name="connsiteY6" fmla="*/ 448 h 76086"/>
                <a:gd name="connsiteX7" fmla="*/ 122 w 70052"/>
                <a:gd name="connsiteY7" fmla="*/ 1592 h 76086"/>
                <a:gd name="connsiteX8" fmla="*/ 122 w 70052"/>
                <a:gd name="connsiteY8" fmla="*/ 2228 h 76086"/>
                <a:gd name="connsiteX9" fmla="*/ 122 w 70052"/>
                <a:gd name="connsiteY9" fmla="*/ 2228 h 76086"/>
                <a:gd name="connsiteX10" fmla="*/ 122 w 70052"/>
                <a:gd name="connsiteY10" fmla="*/ 2228 h 76086"/>
                <a:gd name="connsiteX11" fmla="*/ 885 w 70052"/>
                <a:gd name="connsiteY11" fmla="*/ 3118 h 76086"/>
                <a:gd name="connsiteX12" fmla="*/ 67001 w 70052"/>
                <a:gd name="connsiteY12" fmla="*/ 76087 h 76086"/>
                <a:gd name="connsiteX13" fmla="*/ 68908 w 70052"/>
                <a:gd name="connsiteY13" fmla="*/ 75070 h 76086"/>
                <a:gd name="connsiteX14" fmla="*/ 69798 w 70052"/>
                <a:gd name="connsiteY14" fmla="*/ 75070 h 7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52" h="76086">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w="12685"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78F2FA68-D0B5-4511-802A-37FB992355A6}"/>
                </a:ext>
              </a:extLst>
            </p:cNvPr>
            <p:cNvSpPr/>
            <p:nvPr/>
          </p:nvSpPr>
          <p:spPr>
            <a:xfrm>
              <a:off x="725752" y="3931862"/>
              <a:ext cx="416786" cy="207339"/>
            </a:xfrm>
            <a:custGeom>
              <a:avLst/>
              <a:gdLst>
                <a:gd name="connsiteX0" fmla="*/ 416787 w 416786"/>
                <a:gd name="connsiteY0" fmla="*/ 2288 h 207339"/>
                <a:gd name="connsiteX1" fmla="*/ 416024 w 416786"/>
                <a:gd name="connsiteY1" fmla="*/ 890 h 207339"/>
                <a:gd name="connsiteX2" fmla="*/ 416024 w 416786"/>
                <a:gd name="connsiteY2" fmla="*/ 0 h 207339"/>
                <a:gd name="connsiteX3" fmla="*/ 1017 w 416786"/>
                <a:gd name="connsiteY3" fmla="*/ 205686 h 207339"/>
                <a:gd name="connsiteX4" fmla="*/ 0 w 416786"/>
                <a:gd name="connsiteY4" fmla="*/ 205686 h 207339"/>
                <a:gd name="connsiteX5" fmla="*/ 0 w 416786"/>
                <a:gd name="connsiteY5" fmla="*/ 205686 h 207339"/>
                <a:gd name="connsiteX6" fmla="*/ 0 w 416786"/>
                <a:gd name="connsiteY6" fmla="*/ 205686 h 207339"/>
                <a:gd name="connsiteX7" fmla="*/ 0 w 416786"/>
                <a:gd name="connsiteY7" fmla="*/ 205686 h 207339"/>
                <a:gd name="connsiteX8" fmla="*/ 0 w 416786"/>
                <a:gd name="connsiteY8" fmla="*/ 205686 h 207339"/>
                <a:gd name="connsiteX9" fmla="*/ 0 w 416786"/>
                <a:gd name="connsiteY9" fmla="*/ 205686 h 207339"/>
                <a:gd name="connsiteX10" fmla="*/ 0 w 416786"/>
                <a:gd name="connsiteY10" fmla="*/ 205686 h 207339"/>
                <a:gd name="connsiteX11" fmla="*/ 0 w 416786"/>
                <a:gd name="connsiteY11" fmla="*/ 205686 h 207339"/>
                <a:gd name="connsiteX12" fmla="*/ 1526 w 416786"/>
                <a:gd name="connsiteY12" fmla="*/ 207339 h 207339"/>
                <a:gd name="connsiteX13" fmla="*/ 415388 w 416786"/>
                <a:gd name="connsiteY13" fmla="*/ 1780 h 20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786" h="207339">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w="12685"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50F9455A-5574-41FD-AFD7-9E4AF283E0C3}"/>
                </a:ext>
              </a:extLst>
            </p:cNvPr>
            <p:cNvSpPr/>
            <p:nvPr/>
          </p:nvSpPr>
          <p:spPr>
            <a:xfrm>
              <a:off x="724735" y="4139582"/>
              <a:ext cx="12714" cy="813"/>
            </a:xfrm>
            <a:custGeom>
              <a:avLst/>
              <a:gdLst>
                <a:gd name="connsiteX0" fmla="*/ 0 w 12714"/>
                <a:gd name="connsiteY0" fmla="*/ 0 h 813"/>
                <a:gd name="connsiteX1" fmla="*/ 0 w 12714"/>
                <a:gd name="connsiteY1" fmla="*/ 0 h 813"/>
                <a:gd name="connsiteX2" fmla="*/ 0 w 12714"/>
                <a:gd name="connsiteY2" fmla="*/ 635 h 813"/>
                <a:gd name="connsiteX3" fmla="*/ 0 w 12714"/>
                <a:gd name="connsiteY3" fmla="*/ 0 h 813"/>
              </a:gdLst>
              <a:ahLst/>
              <a:cxnLst>
                <a:cxn ang="0">
                  <a:pos x="connsiteX0" y="connsiteY0"/>
                </a:cxn>
                <a:cxn ang="0">
                  <a:pos x="connsiteX1" y="connsiteY1"/>
                </a:cxn>
                <a:cxn ang="0">
                  <a:pos x="connsiteX2" y="connsiteY2"/>
                </a:cxn>
                <a:cxn ang="0">
                  <a:pos x="connsiteX3" y="connsiteY3"/>
                </a:cxn>
              </a:cxnLst>
              <a:rect l="l" t="t" r="r" b="b"/>
              <a:pathLst>
                <a:path w="12714" h="813">
                  <a:moveTo>
                    <a:pt x="0" y="0"/>
                  </a:moveTo>
                  <a:lnTo>
                    <a:pt x="0" y="0"/>
                  </a:lnTo>
                  <a:cubicBezTo>
                    <a:pt x="0" y="0"/>
                    <a:pt x="0" y="0"/>
                    <a:pt x="0" y="635"/>
                  </a:cubicBezTo>
                  <a:cubicBezTo>
                    <a:pt x="0" y="1271"/>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4608200A-0D07-472D-9B29-E7C1FF0F829D}"/>
                </a:ext>
              </a:extLst>
            </p:cNvPr>
            <p:cNvSpPr/>
            <p:nvPr/>
          </p:nvSpPr>
          <p:spPr>
            <a:xfrm>
              <a:off x="720158" y="4140091"/>
              <a:ext cx="7120" cy="109580"/>
            </a:xfrm>
            <a:custGeom>
              <a:avLst/>
              <a:gdLst>
                <a:gd name="connsiteX0" fmla="*/ 4577 w 7120"/>
                <a:gd name="connsiteY0" fmla="*/ 1144 h 109580"/>
                <a:gd name="connsiteX1" fmla="*/ 4577 w 7120"/>
                <a:gd name="connsiteY1" fmla="*/ 0 h 109580"/>
                <a:gd name="connsiteX2" fmla="*/ 4577 w 7120"/>
                <a:gd name="connsiteY2" fmla="*/ 635 h 109580"/>
                <a:gd name="connsiteX3" fmla="*/ 0 w 7120"/>
                <a:gd name="connsiteY3" fmla="*/ 105767 h 109580"/>
                <a:gd name="connsiteX4" fmla="*/ 2543 w 7120"/>
                <a:gd name="connsiteY4" fmla="*/ 108437 h 109580"/>
                <a:gd name="connsiteX5" fmla="*/ 2543 w 7120"/>
                <a:gd name="connsiteY5" fmla="*/ 109581 h 109580"/>
                <a:gd name="connsiteX6" fmla="*/ 2543 w 7120"/>
                <a:gd name="connsiteY6" fmla="*/ 108945 h 109580"/>
                <a:gd name="connsiteX7" fmla="*/ 7120 w 7120"/>
                <a:gd name="connsiteY7" fmla="*/ 3814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0" h="10958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w="12685"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441D7ED1-922E-40D4-B01B-C883EECCD8D0}"/>
                </a:ext>
              </a:extLst>
            </p:cNvPr>
            <p:cNvSpPr/>
            <p:nvPr/>
          </p:nvSpPr>
          <p:spPr>
            <a:xfrm>
              <a:off x="724735" y="414009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B30E0EF9-D90A-4237-BA0A-98AE30D7D3FF}"/>
                </a:ext>
              </a:extLst>
            </p:cNvPr>
            <p:cNvSpPr/>
            <p:nvPr/>
          </p:nvSpPr>
          <p:spPr>
            <a:xfrm>
              <a:off x="725371" y="413894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0188B365-131E-4C4B-BD23-F5648E05FDE0}"/>
                </a:ext>
              </a:extLst>
            </p:cNvPr>
            <p:cNvSpPr/>
            <p:nvPr/>
          </p:nvSpPr>
          <p:spPr>
            <a:xfrm>
              <a:off x="721557" y="425196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706631B0-2FCD-4F63-94AC-5BAF6C62DE5D}"/>
                </a:ext>
              </a:extLst>
            </p:cNvPr>
            <p:cNvSpPr/>
            <p:nvPr/>
          </p:nvSpPr>
          <p:spPr>
            <a:xfrm>
              <a:off x="723210" y="4249798"/>
              <a:ext cx="12714" cy="635"/>
            </a:xfrm>
            <a:custGeom>
              <a:avLst/>
              <a:gdLst>
                <a:gd name="connsiteX0" fmla="*/ 0 w 12714"/>
                <a:gd name="connsiteY0" fmla="*/ 0 h 635"/>
                <a:gd name="connsiteX1" fmla="*/ 0 w 12714"/>
                <a:gd name="connsiteY1" fmla="*/ 0 h 635"/>
                <a:gd name="connsiteX2" fmla="*/ 0 w 12714"/>
                <a:gd name="connsiteY2" fmla="*/ 636 h 635"/>
                <a:gd name="connsiteX3" fmla="*/ 0 w 12714"/>
                <a:gd name="connsiteY3" fmla="*/ 0 h 635"/>
              </a:gdLst>
              <a:ahLst/>
              <a:cxnLst>
                <a:cxn ang="0">
                  <a:pos x="connsiteX0" y="connsiteY0"/>
                </a:cxn>
                <a:cxn ang="0">
                  <a:pos x="connsiteX1" y="connsiteY1"/>
                </a:cxn>
                <a:cxn ang="0">
                  <a:pos x="connsiteX2" y="connsiteY2"/>
                </a:cxn>
                <a:cxn ang="0">
                  <a:pos x="connsiteX3" y="connsiteY3"/>
                </a:cxn>
              </a:cxnLst>
              <a:rect l="l" t="t" r="r" b="b"/>
              <a:pathLst>
                <a:path w="12714" h="635">
                  <a:moveTo>
                    <a:pt x="0" y="0"/>
                  </a:moveTo>
                  <a:lnTo>
                    <a:pt x="0" y="0"/>
                  </a:lnTo>
                  <a:lnTo>
                    <a:pt x="0" y="636"/>
                  </a:lnTo>
                  <a:cubicBezTo>
                    <a:pt x="0" y="636"/>
                    <a:pt x="0" y="254"/>
                    <a:pt x="0" y="0"/>
                  </a:cubicBezTo>
                  <a:close/>
                </a:path>
              </a:pathLst>
            </a:custGeom>
            <a:solidFill>
              <a:srgbClr val="000000"/>
            </a:solidFill>
            <a:ln w="12685"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41ED5C49-A4E8-4C93-91C7-71F332D2FB59}"/>
                </a:ext>
              </a:extLst>
            </p:cNvPr>
            <p:cNvSpPr/>
            <p:nvPr/>
          </p:nvSpPr>
          <p:spPr>
            <a:xfrm>
              <a:off x="726515" y="413843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C5120051-DD51-463D-87AA-DCDD6339A711}"/>
                </a:ext>
              </a:extLst>
            </p:cNvPr>
            <p:cNvSpPr/>
            <p:nvPr/>
          </p:nvSpPr>
          <p:spPr>
            <a:xfrm>
              <a:off x="620094" y="4139455"/>
              <a:ext cx="100782" cy="111487"/>
            </a:xfrm>
            <a:custGeom>
              <a:avLst/>
              <a:gdLst>
                <a:gd name="connsiteX0" fmla="*/ 100192 w 100782"/>
                <a:gd name="connsiteY0" fmla="*/ 106403 h 111487"/>
                <a:gd name="connsiteX1" fmla="*/ 0 w 100782"/>
                <a:gd name="connsiteY1" fmla="*/ 0 h 111487"/>
                <a:gd name="connsiteX2" fmla="*/ 0 w 100782"/>
                <a:gd name="connsiteY2" fmla="*/ 4449 h 111487"/>
                <a:gd name="connsiteX3" fmla="*/ 100700 w 100782"/>
                <a:gd name="connsiteY3" fmla="*/ 111488 h 111487"/>
                <a:gd name="connsiteX4" fmla="*/ 100700 w 100782"/>
                <a:gd name="connsiteY4" fmla="*/ 111488 h 111487"/>
                <a:gd name="connsiteX5" fmla="*/ 100700 w 100782"/>
                <a:gd name="connsiteY5" fmla="*/ 111488 h 111487"/>
                <a:gd name="connsiteX6" fmla="*/ 100700 w 100782"/>
                <a:gd name="connsiteY6" fmla="*/ 111488 h 111487"/>
                <a:gd name="connsiteX7" fmla="*/ 100700 w 100782"/>
                <a:gd name="connsiteY7" fmla="*/ 111488 h 111487"/>
                <a:gd name="connsiteX8" fmla="*/ 100700 w 100782"/>
                <a:gd name="connsiteY8" fmla="*/ 111488 h 111487"/>
                <a:gd name="connsiteX9" fmla="*/ 100700 w 100782"/>
                <a:gd name="connsiteY9" fmla="*/ 110852 h 111487"/>
                <a:gd name="connsiteX10" fmla="*/ 100700 w 100782"/>
                <a:gd name="connsiteY10" fmla="*/ 110852 h 111487"/>
                <a:gd name="connsiteX11" fmla="*/ 100700 w 100782"/>
                <a:gd name="connsiteY11" fmla="*/ 109708 h 11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782" h="111487">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w="12685"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7CAAEB10-0745-4CAE-95B9-D83D14651E99}"/>
                </a:ext>
              </a:extLst>
            </p:cNvPr>
            <p:cNvSpPr/>
            <p:nvPr/>
          </p:nvSpPr>
          <p:spPr>
            <a:xfrm>
              <a:off x="727438" y="4138946"/>
              <a:ext cx="22439" cy="22577"/>
            </a:xfrm>
            <a:custGeom>
              <a:avLst/>
              <a:gdLst>
                <a:gd name="connsiteX0" fmla="*/ 20438 w 22439"/>
                <a:gd name="connsiteY0" fmla="*/ 21484 h 22577"/>
                <a:gd name="connsiteX1" fmla="*/ 20438 w 22439"/>
                <a:gd name="connsiteY1" fmla="*/ 21484 h 22577"/>
                <a:gd name="connsiteX2" fmla="*/ 19675 w 22439"/>
                <a:gd name="connsiteY2" fmla="*/ 20594 h 22577"/>
                <a:gd name="connsiteX3" fmla="*/ 1620 w 22439"/>
                <a:gd name="connsiteY3" fmla="*/ 1653 h 22577"/>
                <a:gd name="connsiteX4" fmla="*/ 94 w 22439"/>
                <a:gd name="connsiteY4" fmla="*/ 0 h 22577"/>
                <a:gd name="connsiteX5" fmla="*/ 94 w 22439"/>
                <a:gd name="connsiteY5" fmla="*/ 0 h 22577"/>
                <a:gd name="connsiteX6" fmla="*/ 94 w 22439"/>
                <a:gd name="connsiteY6" fmla="*/ 0 h 22577"/>
                <a:gd name="connsiteX7" fmla="*/ 94 w 22439"/>
                <a:gd name="connsiteY7" fmla="*/ 0 h 22577"/>
                <a:gd name="connsiteX8" fmla="*/ 94 w 22439"/>
                <a:gd name="connsiteY8" fmla="*/ 0 h 22577"/>
                <a:gd name="connsiteX9" fmla="*/ 94 w 22439"/>
                <a:gd name="connsiteY9" fmla="*/ 0 h 22577"/>
                <a:gd name="connsiteX10" fmla="*/ 94 w 22439"/>
                <a:gd name="connsiteY10" fmla="*/ 0 h 22577"/>
                <a:gd name="connsiteX11" fmla="*/ 94 w 22439"/>
                <a:gd name="connsiteY11" fmla="*/ 0 h 22577"/>
                <a:gd name="connsiteX12" fmla="*/ 94 w 22439"/>
                <a:gd name="connsiteY12" fmla="*/ 0 h 22577"/>
                <a:gd name="connsiteX13" fmla="*/ 94 w 22439"/>
                <a:gd name="connsiteY13" fmla="*/ 0 h 22577"/>
                <a:gd name="connsiteX14" fmla="*/ 94 w 22439"/>
                <a:gd name="connsiteY14" fmla="*/ 1144 h 22577"/>
                <a:gd name="connsiteX15" fmla="*/ 2637 w 22439"/>
                <a:gd name="connsiteY15" fmla="*/ 3814 h 22577"/>
                <a:gd name="connsiteX16" fmla="*/ 20056 w 22439"/>
                <a:gd name="connsiteY16" fmla="*/ 22120 h 22577"/>
                <a:gd name="connsiteX17" fmla="*/ 20056 w 22439"/>
                <a:gd name="connsiteY17" fmla="*/ 22120 h 22577"/>
                <a:gd name="connsiteX18" fmla="*/ 22345 w 22439"/>
                <a:gd name="connsiteY18" fmla="*/ 22120 h 22577"/>
                <a:gd name="connsiteX19" fmla="*/ 22345 w 22439"/>
                <a:gd name="connsiteY19" fmla="*/ 20976 h 22577"/>
                <a:gd name="connsiteX20" fmla="*/ 22345 w 22439"/>
                <a:gd name="connsiteY20" fmla="*/ 20213 h 22577"/>
                <a:gd name="connsiteX21" fmla="*/ 20438 w 22439"/>
                <a:gd name="connsiteY21" fmla="*/ 21484 h 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439" h="22577">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w="12685"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84C8206D-3F2E-4A02-8E2C-2FDF0921F044}"/>
                </a:ext>
              </a:extLst>
            </p:cNvPr>
            <p:cNvSpPr/>
            <p:nvPr/>
          </p:nvSpPr>
          <p:spPr>
            <a:xfrm>
              <a:off x="3941" y="4982286"/>
              <a:ext cx="778137" cy="410228"/>
            </a:xfrm>
            <a:custGeom>
              <a:avLst/>
              <a:gdLst>
                <a:gd name="connsiteX0" fmla="*/ 776739 w 778137"/>
                <a:gd name="connsiteY0" fmla="*/ 2288 h 410228"/>
                <a:gd name="connsiteX1" fmla="*/ 776739 w 778137"/>
                <a:gd name="connsiteY1" fmla="*/ 0 h 410228"/>
                <a:gd name="connsiteX2" fmla="*/ 777502 w 778137"/>
                <a:gd name="connsiteY2" fmla="*/ 0 h 410228"/>
                <a:gd name="connsiteX3" fmla="*/ 777502 w 778137"/>
                <a:gd name="connsiteY3" fmla="*/ 0 h 410228"/>
                <a:gd name="connsiteX4" fmla="*/ 775594 w 778137"/>
                <a:gd name="connsiteY4" fmla="*/ 1017 h 410228"/>
                <a:gd name="connsiteX5" fmla="*/ 0 w 778137"/>
                <a:gd name="connsiteY5" fmla="*/ 406542 h 410228"/>
                <a:gd name="connsiteX6" fmla="*/ 0 w 778137"/>
                <a:gd name="connsiteY6" fmla="*/ 410229 h 410228"/>
                <a:gd name="connsiteX7" fmla="*/ 778137 w 778137"/>
                <a:gd name="connsiteY7" fmla="*/ 3432 h 41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137" h="410228">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w="12685"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F25F9AE5-E02B-42E4-B11B-A8C344EE5A08}"/>
                </a:ext>
              </a:extLst>
            </p:cNvPr>
            <p:cNvSpPr/>
            <p:nvPr/>
          </p:nvSpPr>
          <p:spPr>
            <a:xfrm>
              <a:off x="781872" y="4982668"/>
              <a:ext cx="110951" cy="122603"/>
            </a:xfrm>
            <a:custGeom>
              <a:avLst/>
              <a:gdLst>
                <a:gd name="connsiteX0" fmla="*/ 109680 w 110951"/>
                <a:gd name="connsiteY0" fmla="*/ 121022 h 122603"/>
                <a:gd name="connsiteX1" fmla="*/ 109680 w 110951"/>
                <a:gd name="connsiteY1" fmla="*/ 120386 h 122603"/>
                <a:gd name="connsiteX2" fmla="*/ 109680 w 110951"/>
                <a:gd name="connsiteY2" fmla="*/ 119751 h 122603"/>
                <a:gd name="connsiteX3" fmla="*/ 109680 w 110951"/>
                <a:gd name="connsiteY3" fmla="*/ 119751 h 122603"/>
                <a:gd name="connsiteX4" fmla="*/ 1223 w 110951"/>
                <a:gd name="connsiteY4" fmla="*/ 0 h 122603"/>
                <a:gd name="connsiteX5" fmla="*/ 1223 w 110951"/>
                <a:gd name="connsiteY5" fmla="*/ 0 h 122603"/>
                <a:gd name="connsiteX6" fmla="*/ 1223 w 110951"/>
                <a:gd name="connsiteY6" fmla="*/ 0 h 122603"/>
                <a:gd name="connsiteX7" fmla="*/ 1223 w 110951"/>
                <a:gd name="connsiteY7" fmla="*/ 0 h 122603"/>
                <a:gd name="connsiteX8" fmla="*/ 461 w 110951"/>
                <a:gd name="connsiteY8" fmla="*/ 0 h 122603"/>
                <a:gd name="connsiteX9" fmla="*/ 461 w 110951"/>
                <a:gd name="connsiteY9" fmla="*/ 2288 h 122603"/>
                <a:gd name="connsiteX10" fmla="*/ 1223 w 110951"/>
                <a:gd name="connsiteY10" fmla="*/ 3178 h 122603"/>
                <a:gd name="connsiteX11" fmla="*/ 107518 w 110951"/>
                <a:gd name="connsiteY11" fmla="*/ 120513 h 122603"/>
                <a:gd name="connsiteX12" fmla="*/ 108917 w 110951"/>
                <a:gd name="connsiteY12" fmla="*/ 122166 h 122603"/>
                <a:gd name="connsiteX13" fmla="*/ 110894 w 110951"/>
                <a:gd name="connsiteY13" fmla="*/ 122230 h 122603"/>
                <a:gd name="connsiteX14" fmla="*/ 110951 w 110951"/>
                <a:gd name="connsiteY14" fmla="*/ 122166 h 122603"/>
                <a:gd name="connsiteX15" fmla="*/ 110951 w 110951"/>
                <a:gd name="connsiteY15" fmla="*/ 122166 h 122603"/>
                <a:gd name="connsiteX16" fmla="*/ 109680 w 110951"/>
                <a:gd name="connsiteY16" fmla="*/ 121022 h 122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951" h="122603">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w="12685"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FFB907F1-5B6B-437C-8A90-053023C506EA}"/>
                </a:ext>
              </a:extLst>
            </p:cNvPr>
            <p:cNvSpPr/>
            <p:nvPr/>
          </p:nvSpPr>
          <p:spPr>
            <a:xfrm>
              <a:off x="289512" y="1653038"/>
              <a:ext cx="12714" cy="1525"/>
            </a:xfrm>
            <a:custGeom>
              <a:avLst/>
              <a:gdLst>
                <a:gd name="connsiteX0" fmla="*/ 0 w 12714"/>
                <a:gd name="connsiteY0" fmla="*/ 0 h 1525"/>
                <a:gd name="connsiteX1" fmla="*/ 0 w 12714"/>
                <a:gd name="connsiteY1" fmla="*/ 1526 h 1525"/>
                <a:gd name="connsiteX2" fmla="*/ 0 w 12714"/>
                <a:gd name="connsiteY2" fmla="*/ 1526 h 1525"/>
                <a:gd name="connsiteX3" fmla="*/ 0 w 12714"/>
                <a:gd name="connsiteY3" fmla="*/ 0 h 1525"/>
              </a:gdLst>
              <a:ahLst/>
              <a:cxnLst>
                <a:cxn ang="0">
                  <a:pos x="connsiteX0" y="connsiteY0"/>
                </a:cxn>
                <a:cxn ang="0">
                  <a:pos x="connsiteX1" y="connsiteY1"/>
                </a:cxn>
                <a:cxn ang="0">
                  <a:pos x="connsiteX2" y="connsiteY2"/>
                </a:cxn>
                <a:cxn ang="0">
                  <a:pos x="connsiteX3" y="connsiteY3"/>
                </a:cxn>
              </a:cxnLst>
              <a:rect l="l" t="t" r="r" b="b"/>
              <a:pathLst>
                <a:path w="12714" h="1525">
                  <a:moveTo>
                    <a:pt x="0" y="0"/>
                  </a:moveTo>
                  <a:cubicBezTo>
                    <a:pt x="0" y="0"/>
                    <a:pt x="0" y="1017"/>
                    <a:pt x="0" y="1526"/>
                  </a:cubicBezTo>
                  <a:lnTo>
                    <a:pt x="0" y="1526"/>
                  </a:lnTo>
                  <a:cubicBezTo>
                    <a:pt x="0" y="1526"/>
                    <a:pt x="0" y="509"/>
                    <a:pt x="0" y="0"/>
                  </a:cubicBezTo>
                  <a:close/>
                </a:path>
              </a:pathLst>
            </a:custGeom>
            <a:solidFill>
              <a:srgbClr val="000000"/>
            </a:solidFill>
            <a:ln w="12685"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D52F36DA-9E2F-480C-AA2D-70DA2D6FC1A7}"/>
                </a:ext>
              </a:extLst>
            </p:cNvPr>
            <p:cNvSpPr/>
            <p:nvPr/>
          </p:nvSpPr>
          <p:spPr>
            <a:xfrm>
              <a:off x="292564" y="1649225"/>
              <a:ext cx="180166" cy="161955"/>
            </a:xfrm>
            <a:custGeom>
              <a:avLst/>
              <a:gdLst>
                <a:gd name="connsiteX0" fmla="*/ 163765 w 180166"/>
                <a:gd name="connsiteY0" fmla="*/ 161956 h 161955"/>
                <a:gd name="connsiteX1" fmla="*/ 165291 w 180166"/>
                <a:gd name="connsiteY1" fmla="*/ 161193 h 161955"/>
                <a:gd name="connsiteX2" fmla="*/ 165291 w 180166"/>
                <a:gd name="connsiteY2" fmla="*/ 159032 h 161955"/>
                <a:gd name="connsiteX3" fmla="*/ 174062 w 180166"/>
                <a:gd name="connsiteY3" fmla="*/ 150006 h 161955"/>
                <a:gd name="connsiteX4" fmla="*/ 174318 w 180166"/>
                <a:gd name="connsiteY4" fmla="*/ 150006 h 161955"/>
                <a:gd name="connsiteX5" fmla="*/ 180167 w 180166"/>
                <a:gd name="connsiteY5" fmla="*/ 152549 h 161955"/>
                <a:gd name="connsiteX6" fmla="*/ 180167 w 180166"/>
                <a:gd name="connsiteY6" fmla="*/ 152549 h 161955"/>
                <a:gd name="connsiteX7" fmla="*/ 14876 w 180166"/>
                <a:gd name="connsiteY7" fmla="*/ 0 h 161955"/>
                <a:gd name="connsiteX8" fmla="*/ 14876 w 180166"/>
                <a:gd name="connsiteY8" fmla="*/ 4322 h 161955"/>
                <a:gd name="connsiteX9" fmla="*/ 5849 w 180166"/>
                <a:gd name="connsiteY9" fmla="*/ 13475 h 161955"/>
                <a:gd name="connsiteX10" fmla="*/ 0 w 180166"/>
                <a:gd name="connsiteY10" fmla="*/ 10806 h 161955"/>
                <a:gd name="connsiteX11" fmla="*/ 0 w 180166"/>
                <a:gd name="connsiteY11" fmla="*/ 10806 h 16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166" h="161955">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w="12685"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59A9A5B6-C826-4667-A3CF-4A89FCED1B6C}"/>
                </a:ext>
              </a:extLst>
            </p:cNvPr>
            <p:cNvSpPr/>
            <p:nvPr/>
          </p:nvSpPr>
          <p:spPr>
            <a:xfrm>
              <a:off x="291038" y="165761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A193B332-5502-496A-AA7D-1517B06D5147}"/>
                </a:ext>
              </a:extLst>
            </p:cNvPr>
            <p:cNvSpPr/>
            <p:nvPr/>
          </p:nvSpPr>
          <p:spPr>
            <a:xfrm>
              <a:off x="70693" y="1654564"/>
              <a:ext cx="220217" cy="94453"/>
            </a:xfrm>
            <a:custGeom>
              <a:avLst/>
              <a:gdLst>
                <a:gd name="connsiteX0" fmla="*/ 220218 w 220217"/>
                <a:gd name="connsiteY0" fmla="*/ 3051 h 94453"/>
                <a:gd name="connsiteX1" fmla="*/ 220218 w 220217"/>
                <a:gd name="connsiteY1" fmla="*/ 3051 h 94453"/>
                <a:gd name="connsiteX2" fmla="*/ 218947 w 220217"/>
                <a:gd name="connsiteY2" fmla="*/ 0 h 94453"/>
                <a:gd name="connsiteX3" fmla="*/ 218947 w 220217"/>
                <a:gd name="connsiteY3" fmla="*/ 0 h 94453"/>
                <a:gd name="connsiteX4" fmla="*/ 0 w 220217"/>
                <a:gd name="connsiteY4" fmla="*/ 91402 h 94453"/>
                <a:gd name="connsiteX5" fmla="*/ 0 w 220217"/>
                <a:gd name="connsiteY5" fmla="*/ 93055 h 94453"/>
                <a:gd name="connsiteX6" fmla="*/ 1399 w 220217"/>
                <a:gd name="connsiteY6" fmla="*/ 9445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217" h="94453">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w="12685"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86079056-D015-41CB-8CF0-E5065A04DCC1}"/>
                </a:ext>
              </a:extLst>
            </p:cNvPr>
            <p:cNvSpPr/>
            <p:nvPr/>
          </p:nvSpPr>
          <p:spPr>
            <a:xfrm>
              <a:off x="70693" y="1747619"/>
              <a:ext cx="165544" cy="159540"/>
            </a:xfrm>
            <a:custGeom>
              <a:avLst/>
              <a:gdLst>
                <a:gd name="connsiteX0" fmla="*/ 164528 w 165544"/>
                <a:gd name="connsiteY0" fmla="*/ 159541 h 159540"/>
                <a:gd name="connsiteX1" fmla="*/ 164528 w 165544"/>
                <a:gd name="connsiteY1" fmla="*/ 159541 h 159540"/>
                <a:gd name="connsiteX2" fmla="*/ 163765 w 165544"/>
                <a:gd name="connsiteY2" fmla="*/ 158778 h 159540"/>
                <a:gd name="connsiteX3" fmla="*/ 164655 w 165544"/>
                <a:gd name="connsiteY3" fmla="*/ 156744 h 159540"/>
                <a:gd name="connsiteX4" fmla="*/ 165545 w 165544"/>
                <a:gd name="connsiteY4" fmla="*/ 156744 h 159540"/>
                <a:gd name="connsiteX5" fmla="*/ 1399 w 165544"/>
                <a:gd name="connsiteY5" fmla="*/ 1398 h 159540"/>
                <a:gd name="connsiteX6" fmla="*/ 0 w 165544"/>
                <a:gd name="connsiteY6" fmla="*/ 0 h 159540"/>
                <a:gd name="connsiteX7" fmla="*/ 0 w 165544"/>
                <a:gd name="connsiteY7" fmla="*/ 4449 h 159540"/>
                <a:gd name="connsiteX8" fmla="*/ 163892 w 165544"/>
                <a:gd name="connsiteY8" fmla="*/ 159032 h 15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44" h="15954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w="12685"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0D3C7A6F-94FE-4810-A5E5-7C92BF9FC8E5}"/>
                </a:ext>
              </a:extLst>
            </p:cNvPr>
            <p:cNvSpPr/>
            <p:nvPr/>
          </p:nvSpPr>
          <p:spPr>
            <a:xfrm>
              <a:off x="234626" y="1810164"/>
              <a:ext cx="223101" cy="97376"/>
            </a:xfrm>
            <a:custGeom>
              <a:avLst/>
              <a:gdLst>
                <a:gd name="connsiteX0" fmla="*/ 1866 w 223101"/>
                <a:gd name="connsiteY0" fmla="*/ 97377 h 97376"/>
                <a:gd name="connsiteX1" fmla="*/ 1866 w 223101"/>
                <a:gd name="connsiteY1" fmla="*/ 97377 h 97376"/>
                <a:gd name="connsiteX2" fmla="*/ 2884 w 223101"/>
                <a:gd name="connsiteY2" fmla="*/ 97377 h 97376"/>
                <a:gd name="connsiteX3" fmla="*/ 223102 w 223101"/>
                <a:gd name="connsiteY3" fmla="*/ 3559 h 97376"/>
                <a:gd name="connsiteX4" fmla="*/ 223102 w 223101"/>
                <a:gd name="connsiteY4" fmla="*/ 0 h 97376"/>
                <a:gd name="connsiteX5" fmla="*/ 221576 w 223101"/>
                <a:gd name="connsiteY5" fmla="*/ 763 h 97376"/>
                <a:gd name="connsiteX6" fmla="*/ 1866 w 223101"/>
                <a:gd name="connsiteY6" fmla="*/ 93945 h 97376"/>
                <a:gd name="connsiteX7" fmla="*/ 976 w 223101"/>
                <a:gd name="connsiteY7" fmla="*/ 93945 h 97376"/>
                <a:gd name="connsiteX8" fmla="*/ 86 w 223101"/>
                <a:gd name="connsiteY8" fmla="*/ 95979 h 97376"/>
                <a:gd name="connsiteX9" fmla="*/ 849 w 223101"/>
                <a:gd name="connsiteY9" fmla="*/ 96741 h 97376"/>
                <a:gd name="connsiteX10" fmla="*/ 849 w 223101"/>
                <a:gd name="connsiteY10" fmla="*/ 96741 h 9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01" h="97376">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w="12685"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62F35C67-D08F-486F-B8E9-090ED7974A35}"/>
                </a:ext>
              </a:extLst>
            </p:cNvPr>
            <p:cNvSpPr/>
            <p:nvPr/>
          </p:nvSpPr>
          <p:spPr>
            <a:xfrm>
              <a:off x="4492980" y="4557820"/>
              <a:ext cx="384364" cy="334971"/>
            </a:xfrm>
            <a:custGeom>
              <a:avLst/>
              <a:gdLst>
                <a:gd name="connsiteX0" fmla="*/ 1399 w 384364"/>
                <a:gd name="connsiteY0" fmla="*/ 1907 h 334971"/>
                <a:gd name="connsiteX1" fmla="*/ 1399 w 384364"/>
                <a:gd name="connsiteY1" fmla="*/ 1907 h 334971"/>
                <a:gd name="connsiteX2" fmla="*/ 1399 w 384364"/>
                <a:gd name="connsiteY2" fmla="*/ 1907 h 334971"/>
                <a:gd name="connsiteX3" fmla="*/ 1399 w 384364"/>
                <a:gd name="connsiteY3" fmla="*/ 1907 h 334971"/>
                <a:gd name="connsiteX4" fmla="*/ 0 w 384364"/>
                <a:gd name="connsiteY4" fmla="*/ 1907 h 334971"/>
                <a:gd name="connsiteX5" fmla="*/ 381440 w 384364"/>
                <a:gd name="connsiteY5" fmla="*/ 334972 h 334971"/>
                <a:gd name="connsiteX6" fmla="*/ 384364 w 384364"/>
                <a:gd name="connsiteY6" fmla="*/ 333319 h 334971"/>
                <a:gd name="connsiteX7" fmla="*/ 2925 w 384364"/>
                <a:gd name="connsiteY7" fmla="*/ 0 h 33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364" h="334971">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w="12685"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34AC85DB-0862-407A-91C6-FBD4C4B3ED48}"/>
                </a:ext>
              </a:extLst>
            </p:cNvPr>
            <p:cNvSpPr/>
            <p:nvPr/>
          </p:nvSpPr>
          <p:spPr>
            <a:xfrm>
              <a:off x="2875420" y="4992583"/>
              <a:ext cx="829631" cy="478112"/>
            </a:xfrm>
            <a:custGeom>
              <a:avLst/>
              <a:gdLst>
                <a:gd name="connsiteX0" fmla="*/ 0 w 829631"/>
                <a:gd name="connsiteY0" fmla="*/ 475062 h 478112"/>
                <a:gd name="connsiteX1" fmla="*/ 0 w 829631"/>
                <a:gd name="connsiteY1" fmla="*/ 476333 h 478112"/>
                <a:gd name="connsiteX2" fmla="*/ 0 w 829631"/>
                <a:gd name="connsiteY2" fmla="*/ 478113 h 478112"/>
                <a:gd name="connsiteX3" fmla="*/ 0 w 829631"/>
                <a:gd name="connsiteY3" fmla="*/ 478113 h 478112"/>
                <a:gd name="connsiteX4" fmla="*/ 829632 w 829631"/>
                <a:gd name="connsiteY4" fmla="*/ 2924 h 478112"/>
                <a:gd name="connsiteX5" fmla="*/ 828106 w 829631"/>
                <a:gd name="connsiteY5" fmla="*/ 0 h 47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631" h="478112">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w="12685"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13124E02-C797-4018-A546-EFCA2937B755}"/>
                </a:ext>
              </a:extLst>
            </p:cNvPr>
            <p:cNvSpPr/>
            <p:nvPr/>
          </p:nvSpPr>
          <p:spPr>
            <a:xfrm>
              <a:off x="1584232" y="667065"/>
              <a:ext cx="3400677" cy="2695916"/>
            </a:xfrm>
            <a:custGeom>
              <a:avLst/>
              <a:gdLst>
                <a:gd name="connsiteX0" fmla="*/ 1667 w 3400677"/>
                <a:gd name="connsiteY0" fmla="*/ 3305 h 2695916"/>
                <a:gd name="connsiteX1" fmla="*/ 3320 w 3400677"/>
                <a:gd name="connsiteY1" fmla="*/ 16018 h 2695916"/>
                <a:gd name="connsiteX2" fmla="*/ 7262 w 3400677"/>
                <a:gd name="connsiteY2" fmla="*/ 19069 h 2695916"/>
                <a:gd name="connsiteX3" fmla="*/ 3383259 w 3400677"/>
                <a:gd name="connsiteY3" fmla="*/ 2695917 h 2695916"/>
                <a:gd name="connsiteX4" fmla="*/ 3385548 w 3400677"/>
                <a:gd name="connsiteY4" fmla="*/ 2695154 h 2695916"/>
                <a:gd name="connsiteX5" fmla="*/ 3386692 w 3400677"/>
                <a:gd name="connsiteY5" fmla="*/ 2690959 h 2695916"/>
                <a:gd name="connsiteX6" fmla="*/ 3397601 w 3400677"/>
                <a:gd name="connsiteY6" fmla="*/ 2684692 h 2695916"/>
                <a:gd name="connsiteX7" fmla="*/ 3397754 w 3400677"/>
                <a:gd name="connsiteY7" fmla="*/ 2684730 h 2695916"/>
                <a:gd name="connsiteX8" fmla="*/ 3400678 w 3400677"/>
                <a:gd name="connsiteY8" fmla="*/ 2686383 h 2695916"/>
                <a:gd name="connsiteX9" fmla="*/ 3400678 w 3400677"/>
                <a:gd name="connsiteY9" fmla="*/ 2686383 h 2695916"/>
                <a:gd name="connsiteX10" fmla="*/ 14000 w 3400677"/>
                <a:gd name="connsiteY10" fmla="*/ 1525 h 2695916"/>
                <a:gd name="connsiteX11" fmla="*/ 13110 w 3400677"/>
                <a:gd name="connsiteY11" fmla="*/ 1525 h 2695916"/>
                <a:gd name="connsiteX12" fmla="*/ 11458 w 3400677"/>
                <a:gd name="connsiteY12" fmla="*/ 0 h 2695916"/>
                <a:gd name="connsiteX13" fmla="*/ 9805 w 3400677"/>
                <a:gd name="connsiteY13" fmla="*/ 0 h 2695916"/>
                <a:gd name="connsiteX14" fmla="*/ 8279 w 3400677"/>
                <a:gd name="connsiteY14" fmla="*/ 0 h 2695916"/>
                <a:gd name="connsiteX15" fmla="*/ 6372 w 3400677"/>
                <a:gd name="connsiteY15" fmla="*/ 0 h 2695916"/>
                <a:gd name="connsiteX16" fmla="*/ 1667 w 3400677"/>
                <a:gd name="connsiteY16" fmla="*/ 3305 h 269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677" h="2695916">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w="12685"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AD192F86-3A01-43FA-B20D-6702F2551140}"/>
                </a:ext>
              </a:extLst>
            </p:cNvPr>
            <p:cNvSpPr/>
            <p:nvPr/>
          </p:nvSpPr>
          <p:spPr>
            <a:xfrm>
              <a:off x="1547120" y="80296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587A3B2F-5C43-48FA-9F92-2C6F2F02C54F}"/>
                </a:ext>
              </a:extLst>
            </p:cNvPr>
            <p:cNvSpPr/>
            <p:nvPr/>
          </p:nvSpPr>
          <p:spPr>
            <a:xfrm>
              <a:off x="1548391" y="802452"/>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C691F0F3-B78E-4CED-B9E8-42776F87447D}"/>
                </a:ext>
              </a:extLst>
            </p:cNvPr>
            <p:cNvSpPr/>
            <p:nvPr/>
          </p:nvSpPr>
          <p:spPr>
            <a:xfrm>
              <a:off x="1549408" y="802707"/>
              <a:ext cx="3255335" cy="2616209"/>
            </a:xfrm>
            <a:custGeom>
              <a:avLst/>
              <a:gdLst>
                <a:gd name="connsiteX0" fmla="*/ 509 w 3255335"/>
                <a:gd name="connsiteY0" fmla="*/ 1398 h 2616209"/>
                <a:gd name="connsiteX1" fmla="*/ 509 w 3255335"/>
                <a:gd name="connsiteY1" fmla="*/ 4195 h 2616209"/>
                <a:gd name="connsiteX2" fmla="*/ 3254572 w 3255335"/>
                <a:gd name="connsiteY2" fmla="*/ 2616210 h 2616209"/>
                <a:gd name="connsiteX3" fmla="*/ 3254572 w 3255335"/>
                <a:gd name="connsiteY3" fmla="*/ 2615193 h 2616209"/>
                <a:gd name="connsiteX4" fmla="*/ 3254572 w 3255335"/>
                <a:gd name="connsiteY4" fmla="*/ 2615193 h 2616209"/>
                <a:gd name="connsiteX5" fmla="*/ 3254572 w 3255335"/>
                <a:gd name="connsiteY5" fmla="*/ 2615193 h 2616209"/>
                <a:gd name="connsiteX6" fmla="*/ 3254572 w 3255335"/>
                <a:gd name="connsiteY6" fmla="*/ 2615193 h 2616209"/>
                <a:gd name="connsiteX7" fmla="*/ 3254572 w 3255335"/>
                <a:gd name="connsiteY7" fmla="*/ 2615193 h 2616209"/>
                <a:gd name="connsiteX8" fmla="*/ 3255335 w 3255335"/>
                <a:gd name="connsiteY8" fmla="*/ 2615193 h 2616209"/>
                <a:gd name="connsiteX9" fmla="*/ 0 w 3255335"/>
                <a:gd name="connsiteY9" fmla="*/ 0 h 2616209"/>
                <a:gd name="connsiteX10" fmla="*/ 0 w 3255335"/>
                <a:gd name="connsiteY10" fmla="*/ 0 h 2616209"/>
                <a:gd name="connsiteX11" fmla="*/ 509 w 3255335"/>
                <a:gd name="connsiteY11" fmla="*/ 1398 h 261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335" h="2616209">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w="12685"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FEEB693C-550C-4741-960C-4B52AB0A91D5}"/>
                </a:ext>
              </a:extLst>
            </p:cNvPr>
            <p:cNvSpPr/>
            <p:nvPr/>
          </p:nvSpPr>
          <p:spPr>
            <a:xfrm>
              <a:off x="4805379" y="3362219"/>
              <a:ext cx="164781" cy="57460"/>
            </a:xfrm>
            <a:custGeom>
              <a:avLst/>
              <a:gdLst>
                <a:gd name="connsiteX0" fmla="*/ 0 w 164781"/>
                <a:gd name="connsiteY0" fmla="*/ 54536 h 57460"/>
                <a:gd name="connsiteX1" fmla="*/ 0 w 164781"/>
                <a:gd name="connsiteY1" fmla="*/ 54536 h 57460"/>
                <a:gd name="connsiteX2" fmla="*/ 1017 w 164781"/>
                <a:gd name="connsiteY2" fmla="*/ 54536 h 57460"/>
                <a:gd name="connsiteX3" fmla="*/ 2034 w 164781"/>
                <a:gd name="connsiteY3" fmla="*/ 56570 h 57460"/>
                <a:gd name="connsiteX4" fmla="*/ 2034 w 164781"/>
                <a:gd name="connsiteY4" fmla="*/ 57460 h 57460"/>
                <a:gd name="connsiteX5" fmla="*/ 163765 w 164781"/>
                <a:gd name="connsiteY5" fmla="*/ 3814 h 57460"/>
                <a:gd name="connsiteX6" fmla="*/ 164782 w 164781"/>
                <a:gd name="connsiteY6" fmla="*/ 0 h 57460"/>
                <a:gd name="connsiteX7" fmla="*/ 162493 w 164781"/>
                <a:gd name="connsiteY7" fmla="*/ 763 h 57460"/>
                <a:gd name="connsiteX8" fmla="*/ 763 w 164781"/>
                <a:gd name="connsiteY8" fmla="*/ 54282 h 5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81" h="5746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w="12685"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E8194263-3358-4B36-BF59-E12E26C40A34}"/>
                </a:ext>
              </a:extLst>
            </p:cNvPr>
            <p:cNvSpPr/>
            <p:nvPr/>
          </p:nvSpPr>
          <p:spPr>
            <a:xfrm>
              <a:off x="2410700" y="5107122"/>
              <a:ext cx="2898943" cy="1756979"/>
            </a:xfrm>
            <a:custGeom>
              <a:avLst/>
              <a:gdLst>
                <a:gd name="connsiteX0" fmla="*/ 2890551 w 2898943"/>
                <a:gd name="connsiteY0" fmla="*/ 15128 h 1756979"/>
                <a:gd name="connsiteX1" fmla="*/ 2885211 w 2898943"/>
                <a:gd name="connsiteY1" fmla="*/ 3305 h 1756979"/>
                <a:gd name="connsiteX2" fmla="*/ 2886229 w 2898943"/>
                <a:gd name="connsiteY2" fmla="*/ 0 h 1756979"/>
                <a:gd name="connsiteX3" fmla="*/ 0 w 2898943"/>
                <a:gd name="connsiteY3" fmla="*/ 1756980 h 1756979"/>
                <a:gd name="connsiteX4" fmla="*/ 35347 w 2898943"/>
                <a:gd name="connsiteY4" fmla="*/ 1756980 h 1756979"/>
                <a:gd name="connsiteX5" fmla="*/ 2897926 w 2898943"/>
                <a:gd name="connsiteY5" fmla="*/ 14365 h 1756979"/>
                <a:gd name="connsiteX6" fmla="*/ 2898943 w 2898943"/>
                <a:gd name="connsiteY6" fmla="*/ 13475 h 1756979"/>
                <a:gd name="connsiteX7" fmla="*/ 2890551 w 2898943"/>
                <a:gd name="connsiteY7" fmla="*/ 15128 h 17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8943" h="1756979">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w="12685"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43757CDE-223E-464C-B24F-BE501A18D227}"/>
                </a:ext>
              </a:extLst>
            </p:cNvPr>
            <p:cNvSpPr/>
            <p:nvPr/>
          </p:nvSpPr>
          <p:spPr>
            <a:xfrm>
              <a:off x="5295347" y="4743675"/>
              <a:ext cx="141951" cy="378546"/>
            </a:xfrm>
            <a:custGeom>
              <a:avLst/>
              <a:gdLst>
                <a:gd name="connsiteX0" fmla="*/ 128219 w 141951"/>
                <a:gd name="connsiteY0" fmla="*/ 4068 h 378546"/>
                <a:gd name="connsiteX1" fmla="*/ 126694 w 141951"/>
                <a:gd name="connsiteY1" fmla="*/ 2924 h 378546"/>
                <a:gd name="connsiteX2" fmla="*/ 121226 w 141951"/>
                <a:gd name="connsiteY2" fmla="*/ 6229 h 378546"/>
                <a:gd name="connsiteX3" fmla="*/ 1581 w 141951"/>
                <a:gd name="connsiteY3" fmla="*/ 362939 h 378546"/>
                <a:gd name="connsiteX4" fmla="*/ 564 w 141951"/>
                <a:gd name="connsiteY4" fmla="*/ 366244 h 378546"/>
                <a:gd name="connsiteX5" fmla="*/ 5904 w 141951"/>
                <a:gd name="connsiteY5" fmla="*/ 378067 h 378546"/>
                <a:gd name="connsiteX6" fmla="*/ 14296 w 141951"/>
                <a:gd name="connsiteY6" fmla="*/ 376414 h 378546"/>
                <a:gd name="connsiteX7" fmla="*/ 15568 w 141951"/>
                <a:gd name="connsiteY7" fmla="*/ 375270 h 378546"/>
                <a:gd name="connsiteX8" fmla="*/ 16585 w 141951"/>
                <a:gd name="connsiteY8" fmla="*/ 373490 h 378546"/>
                <a:gd name="connsiteX9" fmla="*/ 17220 w 141951"/>
                <a:gd name="connsiteY9" fmla="*/ 372473 h 378546"/>
                <a:gd name="connsiteX10" fmla="*/ 141951 w 141951"/>
                <a:gd name="connsiteY10" fmla="*/ 0 h 378546"/>
                <a:gd name="connsiteX11" fmla="*/ 141951 w 141951"/>
                <a:gd name="connsiteY11" fmla="*/ 0 h 378546"/>
                <a:gd name="connsiteX12" fmla="*/ 140425 w 141951"/>
                <a:gd name="connsiteY12" fmla="*/ 3051 h 378546"/>
                <a:gd name="connsiteX13" fmla="*/ 128435 w 141951"/>
                <a:gd name="connsiteY13" fmla="*/ 4259 h 378546"/>
                <a:gd name="connsiteX14" fmla="*/ 128219 w 141951"/>
                <a:gd name="connsiteY14" fmla="*/ 4068 h 378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951" h="378546">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w="12685"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403A8A26-EDE7-4C44-A04B-7138E4E97F74}"/>
                </a:ext>
              </a:extLst>
            </p:cNvPr>
            <p:cNvSpPr/>
            <p:nvPr/>
          </p:nvSpPr>
          <p:spPr>
            <a:xfrm>
              <a:off x="5418099" y="4744183"/>
              <a:ext cx="1398" cy="1525"/>
            </a:xfrm>
            <a:custGeom>
              <a:avLst/>
              <a:gdLst>
                <a:gd name="connsiteX0" fmla="*/ 1398 w 1398"/>
                <a:gd name="connsiteY0" fmla="*/ 635 h 1525"/>
                <a:gd name="connsiteX1" fmla="*/ 509 w 1398"/>
                <a:gd name="connsiteY1" fmla="*/ 0 h 1525"/>
                <a:gd name="connsiteX2" fmla="*/ 0 w 1398"/>
                <a:gd name="connsiteY2" fmla="*/ 1525 h 1525"/>
                <a:gd name="connsiteX3" fmla="*/ 1398 w 1398"/>
                <a:gd name="connsiteY3" fmla="*/ 635 h 1525"/>
              </a:gdLst>
              <a:ahLst/>
              <a:cxnLst>
                <a:cxn ang="0">
                  <a:pos x="connsiteX0" y="connsiteY0"/>
                </a:cxn>
                <a:cxn ang="0">
                  <a:pos x="connsiteX1" y="connsiteY1"/>
                </a:cxn>
                <a:cxn ang="0">
                  <a:pos x="connsiteX2" y="connsiteY2"/>
                </a:cxn>
                <a:cxn ang="0">
                  <a:pos x="connsiteX3" y="connsiteY3"/>
                </a:cxn>
              </a:cxnLst>
              <a:rect l="l" t="t" r="r" b="b"/>
              <a:pathLst>
                <a:path w="1398" h="1525">
                  <a:moveTo>
                    <a:pt x="1398" y="635"/>
                  </a:moveTo>
                  <a:lnTo>
                    <a:pt x="509" y="0"/>
                  </a:lnTo>
                  <a:lnTo>
                    <a:pt x="0" y="1525"/>
                  </a:lnTo>
                  <a:lnTo>
                    <a:pt x="1398" y="635"/>
                  </a:lnTo>
                  <a:close/>
                </a:path>
              </a:pathLst>
            </a:custGeom>
            <a:solidFill>
              <a:srgbClr val="000000"/>
            </a:solidFill>
            <a:ln w="12685"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5B90BB08-EB0E-4DCD-B039-6BE2FF20313C}"/>
                </a:ext>
              </a:extLst>
            </p:cNvPr>
            <p:cNvSpPr/>
            <p:nvPr/>
          </p:nvSpPr>
          <p:spPr>
            <a:xfrm>
              <a:off x="3934806" y="4070299"/>
              <a:ext cx="557029" cy="490316"/>
            </a:xfrm>
            <a:custGeom>
              <a:avLst/>
              <a:gdLst>
                <a:gd name="connsiteX0" fmla="*/ 0 w 557029"/>
                <a:gd name="connsiteY0" fmla="*/ 3687 h 490316"/>
                <a:gd name="connsiteX1" fmla="*/ 557029 w 557029"/>
                <a:gd name="connsiteY1" fmla="*/ 490317 h 490316"/>
                <a:gd name="connsiteX2" fmla="*/ 557029 w 557029"/>
                <a:gd name="connsiteY2" fmla="*/ 490317 h 490316"/>
                <a:gd name="connsiteX3" fmla="*/ 556139 w 557029"/>
                <a:gd name="connsiteY3" fmla="*/ 488410 h 490316"/>
                <a:gd name="connsiteX4" fmla="*/ 556775 w 557029"/>
                <a:gd name="connsiteY4" fmla="*/ 485995 h 490316"/>
                <a:gd name="connsiteX5" fmla="*/ 509 w 557029"/>
                <a:gd name="connsiteY5" fmla="*/ 0 h 49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029" h="490316">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w="12685"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05C73945-6E42-4F8A-B7E6-4584E5041267}"/>
                </a:ext>
              </a:extLst>
            </p:cNvPr>
            <p:cNvSpPr/>
            <p:nvPr/>
          </p:nvSpPr>
          <p:spPr>
            <a:xfrm>
              <a:off x="4494124" y="45601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EB37B9E9-A229-4425-9D4C-DC680EB2A5A9}"/>
                </a:ext>
              </a:extLst>
            </p:cNvPr>
            <p:cNvSpPr/>
            <p:nvPr/>
          </p:nvSpPr>
          <p:spPr>
            <a:xfrm>
              <a:off x="4741679" y="4170473"/>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C4B484C5-B1C7-48CF-803D-AE94504CEE6E}"/>
                </a:ext>
              </a:extLst>
            </p:cNvPr>
            <p:cNvSpPr/>
            <p:nvPr/>
          </p:nvSpPr>
          <p:spPr>
            <a:xfrm>
              <a:off x="4742696" y="4173651"/>
              <a:ext cx="2161" cy="2796"/>
            </a:xfrm>
            <a:custGeom>
              <a:avLst/>
              <a:gdLst>
                <a:gd name="connsiteX0" fmla="*/ 2161 w 2161"/>
                <a:gd name="connsiteY0" fmla="*/ 2797 h 2796"/>
                <a:gd name="connsiteX1" fmla="*/ 0 w 2161"/>
                <a:gd name="connsiteY1" fmla="*/ 0 h 2796"/>
                <a:gd name="connsiteX2" fmla="*/ 0 w 2161"/>
                <a:gd name="connsiteY2" fmla="*/ 0 h 2796"/>
                <a:gd name="connsiteX3" fmla="*/ 2161 w 2161"/>
                <a:gd name="connsiteY3" fmla="*/ 2797 h 2796"/>
              </a:gdLst>
              <a:ahLst/>
              <a:cxnLst>
                <a:cxn ang="0">
                  <a:pos x="connsiteX0" y="connsiteY0"/>
                </a:cxn>
                <a:cxn ang="0">
                  <a:pos x="connsiteX1" y="connsiteY1"/>
                </a:cxn>
                <a:cxn ang="0">
                  <a:pos x="connsiteX2" y="connsiteY2"/>
                </a:cxn>
                <a:cxn ang="0">
                  <a:pos x="connsiteX3" y="connsiteY3"/>
                </a:cxn>
              </a:cxnLst>
              <a:rect l="l" t="t" r="r" b="b"/>
              <a:pathLst>
                <a:path w="2161" h="2796">
                  <a:moveTo>
                    <a:pt x="2161" y="2797"/>
                  </a:moveTo>
                  <a:cubicBezTo>
                    <a:pt x="1271" y="2008"/>
                    <a:pt x="534" y="1068"/>
                    <a:pt x="0" y="0"/>
                  </a:cubicBezTo>
                  <a:lnTo>
                    <a:pt x="0" y="0"/>
                  </a:lnTo>
                  <a:cubicBezTo>
                    <a:pt x="534" y="1068"/>
                    <a:pt x="1271" y="2008"/>
                    <a:pt x="2161" y="2797"/>
                  </a:cubicBezTo>
                  <a:close/>
                </a:path>
              </a:pathLst>
            </a:custGeom>
            <a:solidFill>
              <a:srgbClr val="000000"/>
            </a:solidFill>
            <a:ln w="12685"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E44A5865-3610-4270-97DD-4257C4ECCE62}"/>
                </a:ext>
              </a:extLst>
            </p:cNvPr>
            <p:cNvSpPr/>
            <p:nvPr/>
          </p:nvSpPr>
          <p:spPr>
            <a:xfrm>
              <a:off x="4742441" y="3351625"/>
              <a:ext cx="245567" cy="815288"/>
            </a:xfrm>
            <a:custGeom>
              <a:avLst/>
              <a:gdLst>
                <a:gd name="connsiteX0" fmla="*/ 228991 w 245567"/>
                <a:gd name="connsiteY0" fmla="*/ 6400 h 815288"/>
                <a:gd name="connsiteX1" fmla="*/ 227847 w 245567"/>
                <a:gd name="connsiteY1" fmla="*/ 10595 h 815288"/>
                <a:gd name="connsiteX2" fmla="*/ 226830 w 245567"/>
                <a:gd name="connsiteY2" fmla="*/ 14408 h 815288"/>
                <a:gd name="connsiteX3" fmla="*/ 0 w 245567"/>
                <a:gd name="connsiteY3" fmla="*/ 815289 h 815288"/>
                <a:gd name="connsiteX4" fmla="*/ 0 w 245567"/>
                <a:gd name="connsiteY4" fmla="*/ 815289 h 815288"/>
                <a:gd name="connsiteX5" fmla="*/ 1526 w 245567"/>
                <a:gd name="connsiteY5" fmla="*/ 812111 h 815288"/>
                <a:gd name="connsiteX6" fmla="*/ 13605 w 245567"/>
                <a:gd name="connsiteY6" fmla="*/ 810204 h 815288"/>
                <a:gd name="connsiteX7" fmla="*/ 14240 w 245567"/>
                <a:gd name="connsiteY7" fmla="*/ 810713 h 815288"/>
                <a:gd name="connsiteX8" fmla="*/ 18945 w 245567"/>
                <a:gd name="connsiteY8" fmla="*/ 814654 h 815288"/>
                <a:gd name="connsiteX9" fmla="*/ 245520 w 245567"/>
                <a:gd name="connsiteY9" fmla="*/ 11739 h 815288"/>
                <a:gd name="connsiteX10" fmla="*/ 245520 w 245567"/>
                <a:gd name="connsiteY10" fmla="*/ 11739 h 815288"/>
                <a:gd name="connsiteX11" fmla="*/ 245520 w 245567"/>
                <a:gd name="connsiteY11" fmla="*/ 9451 h 815288"/>
                <a:gd name="connsiteX12" fmla="*/ 245520 w 245567"/>
                <a:gd name="connsiteY12" fmla="*/ 8052 h 815288"/>
                <a:gd name="connsiteX13" fmla="*/ 244885 w 245567"/>
                <a:gd name="connsiteY13" fmla="*/ 6145 h 815288"/>
                <a:gd name="connsiteX14" fmla="*/ 244885 w 245567"/>
                <a:gd name="connsiteY14" fmla="*/ 4747 h 815288"/>
                <a:gd name="connsiteX15" fmla="*/ 243994 w 245567"/>
                <a:gd name="connsiteY15" fmla="*/ 3476 h 815288"/>
                <a:gd name="connsiteX16" fmla="*/ 242723 w 245567"/>
                <a:gd name="connsiteY16" fmla="*/ 1950 h 815288"/>
                <a:gd name="connsiteX17" fmla="*/ 239799 w 245567"/>
                <a:gd name="connsiteY17" fmla="*/ 298 h 815288"/>
                <a:gd name="connsiteX18" fmla="*/ 228991 w 245567"/>
                <a:gd name="connsiteY18" fmla="*/ 6400 h 81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5567" h="815288">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w="12685"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39F781ED-B513-4562-AF2E-A60F6370F46A}"/>
                </a:ext>
              </a:extLst>
            </p:cNvPr>
            <p:cNvSpPr/>
            <p:nvPr/>
          </p:nvSpPr>
          <p:spPr>
            <a:xfrm>
              <a:off x="4742219" y="4160043"/>
              <a:ext cx="696397" cy="590050"/>
            </a:xfrm>
            <a:custGeom>
              <a:avLst/>
              <a:gdLst>
                <a:gd name="connsiteX0" fmla="*/ 695079 w 696397"/>
                <a:gd name="connsiteY0" fmla="*/ 578293 h 590050"/>
                <a:gd name="connsiteX1" fmla="*/ 695079 w 696397"/>
                <a:gd name="connsiteY1" fmla="*/ 576767 h 590050"/>
                <a:gd name="connsiteX2" fmla="*/ 694062 w 696397"/>
                <a:gd name="connsiteY2" fmla="*/ 575496 h 590050"/>
                <a:gd name="connsiteX3" fmla="*/ 692917 w 696397"/>
                <a:gd name="connsiteY3" fmla="*/ 573970 h 590050"/>
                <a:gd name="connsiteX4" fmla="*/ 692917 w 696397"/>
                <a:gd name="connsiteY4" fmla="*/ 573970 h 590050"/>
                <a:gd name="connsiteX5" fmla="*/ 19040 w 696397"/>
                <a:gd name="connsiteY5" fmla="*/ 6108 h 590050"/>
                <a:gd name="connsiteX6" fmla="*/ 14336 w 696397"/>
                <a:gd name="connsiteY6" fmla="*/ 2167 h 590050"/>
                <a:gd name="connsiteX7" fmla="*/ 2130 w 696397"/>
                <a:gd name="connsiteY7" fmla="*/ 2930 h 590050"/>
                <a:gd name="connsiteX8" fmla="*/ 1621 w 696397"/>
                <a:gd name="connsiteY8" fmla="*/ 3565 h 590050"/>
                <a:gd name="connsiteX9" fmla="*/ 95 w 696397"/>
                <a:gd name="connsiteY9" fmla="*/ 6743 h 590050"/>
                <a:gd name="connsiteX10" fmla="*/ 95 w 696397"/>
                <a:gd name="connsiteY10" fmla="*/ 9794 h 590050"/>
                <a:gd name="connsiteX11" fmla="*/ 95 w 696397"/>
                <a:gd name="connsiteY11" fmla="*/ 10684 h 590050"/>
                <a:gd name="connsiteX12" fmla="*/ 8360 w 696397"/>
                <a:gd name="connsiteY12" fmla="*/ 7888 h 590050"/>
                <a:gd name="connsiteX13" fmla="*/ 10191 w 696397"/>
                <a:gd name="connsiteY13" fmla="*/ 8638 h 590050"/>
                <a:gd name="connsiteX14" fmla="*/ 10267 w 696397"/>
                <a:gd name="connsiteY14" fmla="*/ 8905 h 590050"/>
                <a:gd name="connsiteX15" fmla="*/ 9466 w 696397"/>
                <a:gd name="connsiteY15" fmla="*/ 10901 h 590050"/>
                <a:gd name="connsiteX16" fmla="*/ 9377 w 696397"/>
                <a:gd name="connsiteY16" fmla="*/ 10939 h 590050"/>
                <a:gd name="connsiteX17" fmla="*/ 1112 w 696397"/>
                <a:gd name="connsiteY17" fmla="*/ 13862 h 590050"/>
                <a:gd name="connsiteX18" fmla="*/ 3274 w 696397"/>
                <a:gd name="connsiteY18" fmla="*/ 16659 h 590050"/>
                <a:gd name="connsiteX19" fmla="*/ 3274 w 696397"/>
                <a:gd name="connsiteY19" fmla="*/ 16659 h 590050"/>
                <a:gd name="connsiteX20" fmla="*/ 677151 w 696397"/>
                <a:gd name="connsiteY20" fmla="*/ 584394 h 590050"/>
                <a:gd name="connsiteX21" fmla="*/ 678041 w 696397"/>
                <a:gd name="connsiteY21" fmla="*/ 584394 h 590050"/>
                <a:gd name="connsiteX22" fmla="*/ 686814 w 696397"/>
                <a:gd name="connsiteY22" fmla="*/ 579182 h 590050"/>
                <a:gd name="connsiteX23" fmla="*/ 688912 w 696397"/>
                <a:gd name="connsiteY23" fmla="*/ 579691 h 590050"/>
                <a:gd name="connsiteX24" fmla="*/ 688976 w 696397"/>
                <a:gd name="connsiteY24" fmla="*/ 579818 h 590050"/>
                <a:gd name="connsiteX25" fmla="*/ 688340 w 696397"/>
                <a:gd name="connsiteY25" fmla="*/ 581979 h 590050"/>
                <a:gd name="connsiteX26" fmla="*/ 680584 w 696397"/>
                <a:gd name="connsiteY26" fmla="*/ 586683 h 590050"/>
                <a:gd name="connsiteX27" fmla="*/ 682110 w 696397"/>
                <a:gd name="connsiteY27" fmla="*/ 587827 h 590050"/>
                <a:gd name="connsiteX28" fmla="*/ 694150 w 696397"/>
                <a:gd name="connsiteY28" fmla="*/ 587280 h 590050"/>
                <a:gd name="connsiteX29" fmla="*/ 694824 w 696397"/>
                <a:gd name="connsiteY29" fmla="*/ 586428 h 590050"/>
                <a:gd name="connsiteX30" fmla="*/ 696350 w 696397"/>
                <a:gd name="connsiteY30" fmla="*/ 583378 h 590050"/>
                <a:gd name="connsiteX31" fmla="*/ 696350 w 696397"/>
                <a:gd name="connsiteY31" fmla="*/ 581343 h 590050"/>
                <a:gd name="connsiteX32" fmla="*/ 696350 w 696397"/>
                <a:gd name="connsiteY32" fmla="*/ 579818 h 590050"/>
                <a:gd name="connsiteX33" fmla="*/ 695079 w 696397"/>
                <a:gd name="connsiteY33" fmla="*/ 578293 h 59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96397" h="59005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w="12685"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1C72CB75-5E65-4849-B6FC-620C11BDDC7D}"/>
                </a:ext>
              </a:extLst>
            </p:cNvPr>
            <p:cNvSpPr/>
            <p:nvPr/>
          </p:nvSpPr>
          <p:spPr>
            <a:xfrm>
              <a:off x="4586305" y="4167572"/>
              <a:ext cx="165542" cy="59979"/>
            </a:xfrm>
            <a:custGeom>
              <a:avLst/>
              <a:gdLst>
                <a:gd name="connsiteX0" fmla="*/ 0 w 165542"/>
                <a:gd name="connsiteY0" fmla="*/ 56801 h 59979"/>
                <a:gd name="connsiteX1" fmla="*/ 0 w 165542"/>
                <a:gd name="connsiteY1" fmla="*/ 58709 h 59979"/>
                <a:gd name="connsiteX2" fmla="*/ 1399 w 165542"/>
                <a:gd name="connsiteY2" fmla="*/ 59979 h 59979"/>
                <a:gd name="connsiteX3" fmla="*/ 156263 w 165542"/>
                <a:gd name="connsiteY3" fmla="*/ 6079 h 59979"/>
                <a:gd name="connsiteX4" fmla="*/ 156263 w 165542"/>
                <a:gd name="connsiteY4" fmla="*/ 6079 h 59979"/>
                <a:gd name="connsiteX5" fmla="*/ 164528 w 165542"/>
                <a:gd name="connsiteY5" fmla="*/ 3155 h 59979"/>
                <a:gd name="connsiteX6" fmla="*/ 165456 w 165542"/>
                <a:gd name="connsiteY6" fmla="*/ 1210 h 59979"/>
                <a:gd name="connsiteX7" fmla="*/ 165418 w 165542"/>
                <a:gd name="connsiteY7" fmla="*/ 1121 h 59979"/>
                <a:gd name="connsiteX8" fmla="*/ 163778 w 165542"/>
                <a:gd name="connsiteY8" fmla="*/ 28 h 59979"/>
                <a:gd name="connsiteX9" fmla="*/ 163511 w 165542"/>
                <a:gd name="connsiteY9" fmla="*/ 104 h 59979"/>
                <a:gd name="connsiteX10" fmla="*/ 155246 w 165542"/>
                <a:gd name="connsiteY10" fmla="*/ 2901 h 59979"/>
                <a:gd name="connsiteX11" fmla="*/ 155246 w 165542"/>
                <a:gd name="connsiteY11" fmla="*/ 2901 h 5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542" h="59979">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w="12685"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B404F617-5AFA-49E2-ACD0-2D5EC1C98BDD}"/>
                </a:ext>
              </a:extLst>
            </p:cNvPr>
            <p:cNvSpPr/>
            <p:nvPr/>
          </p:nvSpPr>
          <p:spPr>
            <a:xfrm>
              <a:off x="4584907" y="4226281"/>
              <a:ext cx="580551" cy="496037"/>
            </a:xfrm>
            <a:custGeom>
              <a:avLst/>
              <a:gdLst>
                <a:gd name="connsiteX0" fmla="*/ 636 w 580551"/>
                <a:gd name="connsiteY0" fmla="*/ 1144 h 496037"/>
                <a:gd name="connsiteX1" fmla="*/ 0 w 580551"/>
                <a:gd name="connsiteY1" fmla="*/ 3432 h 496037"/>
                <a:gd name="connsiteX2" fmla="*/ 577627 w 580551"/>
                <a:gd name="connsiteY2" fmla="*/ 496037 h 496037"/>
                <a:gd name="connsiteX3" fmla="*/ 580552 w 580551"/>
                <a:gd name="connsiteY3" fmla="*/ 494257 h 496037"/>
                <a:gd name="connsiteX4" fmla="*/ 2289 w 580551"/>
                <a:gd name="connsiteY4" fmla="*/ 1271 h 496037"/>
                <a:gd name="connsiteX5" fmla="*/ 890 w 580551"/>
                <a:gd name="connsiteY5" fmla="*/ 0 h 496037"/>
                <a:gd name="connsiteX6" fmla="*/ 636 w 580551"/>
                <a:gd name="connsiteY6" fmla="*/ 1144 h 49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551" h="496037">
                  <a:moveTo>
                    <a:pt x="636" y="1144"/>
                  </a:moveTo>
                  <a:lnTo>
                    <a:pt x="0" y="3432"/>
                  </a:lnTo>
                  <a:lnTo>
                    <a:pt x="577627" y="496037"/>
                  </a:lnTo>
                  <a:lnTo>
                    <a:pt x="580552" y="494257"/>
                  </a:lnTo>
                  <a:lnTo>
                    <a:pt x="2289" y="1271"/>
                  </a:lnTo>
                  <a:lnTo>
                    <a:pt x="890" y="0"/>
                  </a:lnTo>
                  <a:lnTo>
                    <a:pt x="636" y="1144"/>
                  </a:lnTo>
                  <a:close/>
                </a:path>
              </a:pathLst>
            </a:custGeom>
            <a:solidFill>
              <a:srgbClr val="000000"/>
            </a:solidFill>
            <a:ln w="12685"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57CDB078-B5C6-4F0C-89E2-F737ADA3E8F4}"/>
                </a:ext>
              </a:extLst>
            </p:cNvPr>
            <p:cNvSpPr/>
            <p:nvPr/>
          </p:nvSpPr>
          <p:spPr>
            <a:xfrm>
              <a:off x="1877574" y="4740023"/>
              <a:ext cx="3553030" cy="2124078"/>
            </a:xfrm>
            <a:custGeom>
              <a:avLst/>
              <a:gdLst>
                <a:gd name="connsiteX0" fmla="*/ 3544467 w 3553030"/>
                <a:gd name="connsiteY0" fmla="*/ 7720 h 2124078"/>
                <a:gd name="connsiteX1" fmla="*/ 3552222 w 3553030"/>
                <a:gd name="connsiteY1" fmla="*/ 3016 h 2124078"/>
                <a:gd name="connsiteX2" fmla="*/ 3552858 w 3553030"/>
                <a:gd name="connsiteY2" fmla="*/ 855 h 2124078"/>
                <a:gd name="connsiteX3" fmla="*/ 3550811 w 3553030"/>
                <a:gd name="connsiteY3" fmla="*/ 156 h 2124078"/>
                <a:gd name="connsiteX4" fmla="*/ 3550697 w 3553030"/>
                <a:gd name="connsiteY4" fmla="*/ 220 h 2124078"/>
                <a:gd name="connsiteX5" fmla="*/ 3541924 w 3553030"/>
                <a:gd name="connsiteY5" fmla="*/ 5432 h 2124078"/>
                <a:gd name="connsiteX6" fmla="*/ 3540525 w 3553030"/>
                <a:gd name="connsiteY6" fmla="*/ 6322 h 2124078"/>
                <a:gd name="connsiteX7" fmla="*/ 0 w 3553030"/>
                <a:gd name="connsiteY7" fmla="*/ 2124079 h 2124078"/>
                <a:gd name="connsiteX8" fmla="*/ 6357 w 3553030"/>
                <a:gd name="connsiteY8" fmla="*/ 2124079 h 2124078"/>
                <a:gd name="connsiteX9" fmla="*/ 3538872 w 3553030"/>
                <a:gd name="connsiteY9" fmla="*/ 10389 h 212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3030" h="2124078">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w="12685"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8353B42F-B8EA-4F14-8B7D-554BCDE439E2}"/>
                </a:ext>
              </a:extLst>
            </p:cNvPr>
            <p:cNvSpPr/>
            <p:nvPr/>
          </p:nvSpPr>
          <p:spPr>
            <a:xfrm>
              <a:off x="4582491" y="3416660"/>
              <a:ext cx="224117" cy="810891"/>
            </a:xfrm>
            <a:custGeom>
              <a:avLst/>
              <a:gdLst>
                <a:gd name="connsiteX0" fmla="*/ 223651 w 224117"/>
                <a:gd name="connsiteY0" fmla="*/ 95 h 810891"/>
                <a:gd name="connsiteX1" fmla="*/ 222634 w 224117"/>
                <a:gd name="connsiteY1" fmla="*/ 95 h 810891"/>
                <a:gd name="connsiteX2" fmla="*/ 222634 w 224117"/>
                <a:gd name="connsiteY2" fmla="*/ 95 h 810891"/>
                <a:gd name="connsiteX3" fmla="*/ 222634 w 224117"/>
                <a:gd name="connsiteY3" fmla="*/ 95 h 810891"/>
                <a:gd name="connsiteX4" fmla="*/ 222634 w 224117"/>
                <a:gd name="connsiteY4" fmla="*/ 95 h 810891"/>
                <a:gd name="connsiteX5" fmla="*/ 222634 w 224117"/>
                <a:gd name="connsiteY5" fmla="*/ 1112 h 810891"/>
                <a:gd name="connsiteX6" fmla="*/ 0 w 224117"/>
                <a:gd name="connsiteY6" fmla="*/ 809875 h 810891"/>
                <a:gd name="connsiteX7" fmla="*/ 1907 w 224117"/>
                <a:gd name="connsiteY7" fmla="*/ 808858 h 810891"/>
                <a:gd name="connsiteX8" fmla="*/ 1907 w 224117"/>
                <a:gd name="connsiteY8" fmla="*/ 808858 h 810891"/>
                <a:gd name="connsiteX9" fmla="*/ 3051 w 224117"/>
                <a:gd name="connsiteY9" fmla="*/ 810892 h 810891"/>
                <a:gd name="connsiteX10" fmla="*/ 3051 w 224117"/>
                <a:gd name="connsiteY10" fmla="*/ 809747 h 810891"/>
                <a:gd name="connsiteX11" fmla="*/ 3051 w 224117"/>
                <a:gd name="connsiteY11" fmla="*/ 807841 h 810891"/>
                <a:gd name="connsiteX12" fmla="*/ 223778 w 224117"/>
                <a:gd name="connsiteY12" fmla="*/ 3146 h 810891"/>
                <a:gd name="connsiteX13" fmla="*/ 223778 w 224117"/>
                <a:gd name="connsiteY13" fmla="*/ 2257 h 810891"/>
                <a:gd name="connsiteX14" fmla="*/ 223651 w 224117"/>
                <a:gd name="connsiteY14" fmla="*/ 95 h 81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4117" h="810891">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w="12685"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C1BACDC7-EF7D-467C-9600-F1E8583E9712}"/>
                </a:ext>
              </a:extLst>
            </p:cNvPr>
            <p:cNvSpPr/>
            <p:nvPr/>
          </p:nvSpPr>
          <p:spPr>
            <a:xfrm>
              <a:off x="1462186" y="802325"/>
              <a:ext cx="87615" cy="1103054"/>
            </a:xfrm>
            <a:custGeom>
              <a:avLst/>
              <a:gdLst>
                <a:gd name="connsiteX0" fmla="*/ 85188 w 87615"/>
                <a:gd name="connsiteY0" fmla="*/ 636 h 1103054"/>
                <a:gd name="connsiteX1" fmla="*/ 85188 w 87615"/>
                <a:gd name="connsiteY1" fmla="*/ 636 h 1103054"/>
                <a:gd name="connsiteX2" fmla="*/ 85188 w 87615"/>
                <a:gd name="connsiteY2" fmla="*/ 636 h 1103054"/>
                <a:gd name="connsiteX3" fmla="*/ 85188 w 87615"/>
                <a:gd name="connsiteY3" fmla="*/ 3305 h 1103054"/>
                <a:gd name="connsiteX4" fmla="*/ 0 w 87615"/>
                <a:gd name="connsiteY4" fmla="*/ 1103054 h 1103054"/>
                <a:gd name="connsiteX5" fmla="*/ 3306 w 87615"/>
                <a:gd name="connsiteY5" fmla="*/ 1101529 h 1103054"/>
                <a:gd name="connsiteX6" fmla="*/ 87604 w 87615"/>
                <a:gd name="connsiteY6" fmla="*/ 4576 h 1103054"/>
                <a:gd name="connsiteX7" fmla="*/ 87604 w 87615"/>
                <a:gd name="connsiteY7" fmla="*/ 1525 h 1103054"/>
                <a:gd name="connsiteX8" fmla="*/ 86587 w 87615"/>
                <a:gd name="connsiteY8" fmla="*/ 0 h 1103054"/>
                <a:gd name="connsiteX9" fmla="*/ 85443 w 87615"/>
                <a:gd name="connsiteY9" fmla="*/ 0 h 110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615" h="1103054">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w="12685"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0400C00D-4862-419D-97C8-5E4EC9F07054}"/>
                </a:ext>
              </a:extLst>
            </p:cNvPr>
            <p:cNvSpPr/>
            <p:nvPr/>
          </p:nvSpPr>
          <p:spPr>
            <a:xfrm>
              <a:off x="3305" y="2527854"/>
              <a:ext cx="63790" cy="29925"/>
            </a:xfrm>
            <a:custGeom>
              <a:avLst/>
              <a:gdLst>
                <a:gd name="connsiteX0" fmla="*/ 63700 w 63790"/>
                <a:gd name="connsiteY0" fmla="*/ 1958 h 29925"/>
                <a:gd name="connsiteX1" fmla="*/ 63700 w 63790"/>
                <a:gd name="connsiteY1" fmla="*/ 1958 h 29925"/>
                <a:gd name="connsiteX2" fmla="*/ 63700 w 63790"/>
                <a:gd name="connsiteY2" fmla="*/ 1958 h 29925"/>
                <a:gd name="connsiteX3" fmla="*/ 63700 w 63790"/>
                <a:gd name="connsiteY3" fmla="*/ 1958 h 29925"/>
                <a:gd name="connsiteX4" fmla="*/ 63700 w 63790"/>
                <a:gd name="connsiteY4" fmla="*/ 1068 h 29925"/>
                <a:gd name="connsiteX5" fmla="*/ 62008 w 63790"/>
                <a:gd name="connsiteY5" fmla="*/ 38 h 29925"/>
                <a:gd name="connsiteX6" fmla="*/ 61666 w 63790"/>
                <a:gd name="connsiteY6" fmla="*/ 178 h 29925"/>
                <a:gd name="connsiteX7" fmla="*/ 60776 w 63790"/>
                <a:gd name="connsiteY7" fmla="*/ 178 h 29925"/>
                <a:gd name="connsiteX8" fmla="*/ 0 w 63790"/>
                <a:gd name="connsiteY8" fmla="*/ 26366 h 29925"/>
                <a:gd name="connsiteX9" fmla="*/ 0 w 63790"/>
                <a:gd name="connsiteY9" fmla="*/ 29925 h 29925"/>
                <a:gd name="connsiteX10" fmla="*/ 62683 w 63790"/>
                <a:gd name="connsiteY10" fmla="*/ 2339 h 2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790" h="29925">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w="12685"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244EAFC8-F86A-4E80-BE9F-7DCE95AE10EF}"/>
                </a:ext>
              </a:extLst>
            </p:cNvPr>
            <p:cNvSpPr/>
            <p:nvPr/>
          </p:nvSpPr>
          <p:spPr>
            <a:xfrm>
              <a:off x="0" y="716771"/>
              <a:ext cx="73617" cy="66740"/>
            </a:xfrm>
            <a:custGeom>
              <a:avLst/>
              <a:gdLst>
                <a:gd name="connsiteX0" fmla="*/ 72601 w 73617"/>
                <a:gd name="connsiteY0" fmla="*/ 64706 h 66740"/>
                <a:gd name="connsiteX1" fmla="*/ 73618 w 73617"/>
                <a:gd name="connsiteY1" fmla="*/ 64706 h 66740"/>
                <a:gd name="connsiteX2" fmla="*/ 73618 w 73617"/>
                <a:gd name="connsiteY2" fmla="*/ 64706 h 66740"/>
                <a:gd name="connsiteX3" fmla="*/ 72855 w 73617"/>
                <a:gd name="connsiteY3" fmla="*/ 64706 h 66740"/>
                <a:gd name="connsiteX4" fmla="*/ 0 w 73617"/>
                <a:gd name="connsiteY4" fmla="*/ 0 h 66740"/>
                <a:gd name="connsiteX5" fmla="*/ 0 w 73617"/>
                <a:gd name="connsiteY5" fmla="*/ 4322 h 66740"/>
                <a:gd name="connsiteX6" fmla="*/ 70948 w 73617"/>
                <a:gd name="connsiteY6" fmla="*/ 66740 h 66740"/>
                <a:gd name="connsiteX7" fmla="*/ 70948 w 73617"/>
                <a:gd name="connsiteY7" fmla="*/ 65977 h 66740"/>
                <a:gd name="connsiteX8" fmla="*/ 72601 w 73617"/>
                <a:gd name="connsiteY8" fmla="*/ 6470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17" h="6674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w="12685"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4962B851-7848-4F4A-AD32-B512A27D6F4F}"/>
                </a:ext>
              </a:extLst>
            </p:cNvPr>
            <p:cNvSpPr/>
            <p:nvPr/>
          </p:nvSpPr>
          <p:spPr>
            <a:xfrm>
              <a:off x="67871" y="782017"/>
              <a:ext cx="6306" cy="967381"/>
            </a:xfrm>
            <a:custGeom>
              <a:avLst/>
              <a:gdLst>
                <a:gd name="connsiteX0" fmla="*/ 1297 w 6306"/>
                <a:gd name="connsiteY0" fmla="*/ 964712 h 967381"/>
                <a:gd name="connsiteX1" fmla="*/ 2828 w 6306"/>
                <a:gd name="connsiteY1" fmla="*/ 966232 h 967381"/>
                <a:gd name="connsiteX2" fmla="*/ 2822 w 6306"/>
                <a:gd name="connsiteY2" fmla="*/ 966364 h 967381"/>
                <a:gd name="connsiteX3" fmla="*/ 2822 w 6306"/>
                <a:gd name="connsiteY3" fmla="*/ 963949 h 967381"/>
                <a:gd name="connsiteX4" fmla="*/ 6255 w 6306"/>
                <a:gd name="connsiteY4" fmla="*/ 1875 h 967381"/>
                <a:gd name="connsiteX5" fmla="*/ 6255 w 6306"/>
                <a:gd name="connsiteY5" fmla="*/ 731 h 967381"/>
                <a:gd name="connsiteX6" fmla="*/ 6255 w 6306"/>
                <a:gd name="connsiteY6" fmla="*/ 731 h 967381"/>
                <a:gd name="connsiteX7" fmla="*/ 6255 w 6306"/>
                <a:gd name="connsiteY7" fmla="*/ 731 h 967381"/>
                <a:gd name="connsiteX8" fmla="*/ 6255 w 6306"/>
                <a:gd name="connsiteY8" fmla="*/ 95 h 967381"/>
                <a:gd name="connsiteX9" fmla="*/ 5238 w 6306"/>
                <a:gd name="connsiteY9" fmla="*/ 95 h 967381"/>
                <a:gd name="connsiteX10" fmla="*/ 3707 w 6306"/>
                <a:gd name="connsiteY10" fmla="*/ 1616 h 967381"/>
                <a:gd name="connsiteX11" fmla="*/ 3712 w 6306"/>
                <a:gd name="connsiteY11" fmla="*/ 1748 h 967381"/>
                <a:gd name="connsiteX12" fmla="*/ 3712 w 6306"/>
                <a:gd name="connsiteY12" fmla="*/ 2511 h 967381"/>
                <a:gd name="connsiteX13" fmla="*/ 279 w 6306"/>
                <a:gd name="connsiteY13" fmla="*/ 967381 h 967381"/>
                <a:gd name="connsiteX14" fmla="*/ 823 w 6306"/>
                <a:gd name="connsiteY14" fmla="*/ 964924 h 967381"/>
                <a:gd name="connsiteX15" fmla="*/ 1297 w 6306"/>
                <a:gd name="connsiteY15" fmla="*/ 964712 h 96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06" h="967381">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w="12685"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1AA66457-3ECF-4A52-84AC-B5360E07E790}"/>
                </a:ext>
              </a:extLst>
            </p:cNvPr>
            <p:cNvSpPr/>
            <p:nvPr/>
          </p:nvSpPr>
          <p:spPr>
            <a:xfrm>
              <a:off x="66243" y="1747110"/>
              <a:ext cx="4455" cy="381880"/>
            </a:xfrm>
            <a:custGeom>
              <a:avLst/>
              <a:gdLst>
                <a:gd name="connsiteX0" fmla="*/ 3179 w 4455"/>
                <a:gd name="connsiteY0" fmla="*/ 381880 h 381880"/>
                <a:gd name="connsiteX1" fmla="*/ 3179 w 4455"/>
                <a:gd name="connsiteY1" fmla="*/ 381880 h 381880"/>
                <a:gd name="connsiteX2" fmla="*/ 4450 w 4455"/>
                <a:gd name="connsiteY2" fmla="*/ 5339 h 381880"/>
                <a:gd name="connsiteX3" fmla="*/ 4450 w 4455"/>
                <a:gd name="connsiteY3" fmla="*/ 1653 h 381880"/>
                <a:gd name="connsiteX4" fmla="*/ 3057 w 4455"/>
                <a:gd name="connsiteY4" fmla="*/ 5 h 381880"/>
                <a:gd name="connsiteX5" fmla="*/ 2924 w 4455"/>
                <a:gd name="connsiteY5" fmla="*/ 0 h 381880"/>
                <a:gd name="connsiteX6" fmla="*/ 1271 w 4455"/>
                <a:gd name="connsiteY6" fmla="*/ 1653 h 381880"/>
                <a:gd name="connsiteX7" fmla="*/ 0 w 4455"/>
                <a:gd name="connsiteY7" fmla="*/ 378829 h 381880"/>
                <a:gd name="connsiteX8" fmla="*/ 2543 w 4455"/>
                <a:gd name="connsiteY8" fmla="*/ 381372 h 381880"/>
                <a:gd name="connsiteX9" fmla="*/ 2543 w 4455"/>
                <a:gd name="connsiteY9" fmla="*/ 381372 h 381880"/>
                <a:gd name="connsiteX10" fmla="*/ 2543 w 4455"/>
                <a:gd name="connsiteY10" fmla="*/ 381372 h 381880"/>
                <a:gd name="connsiteX11" fmla="*/ 2543 w 4455"/>
                <a:gd name="connsiteY11" fmla="*/ 381372 h 381880"/>
                <a:gd name="connsiteX12" fmla="*/ 2543 w 4455"/>
                <a:gd name="connsiteY12" fmla="*/ 381372 h 381880"/>
                <a:gd name="connsiteX13" fmla="*/ 2543 w 4455"/>
                <a:gd name="connsiteY13" fmla="*/ 381372 h 381880"/>
                <a:gd name="connsiteX14" fmla="*/ 3179 w 4455"/>
                <a:gd name="connsiteY14" fmla="*/ 381880 h 38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5" h="38188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w="12685"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8A54ED2B-D763-4DBB-A21A-4C3E26C2C8B3}"/>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D2EA4C8A-D630-4DEB-A378-FBA889FC19BE}"/>
                </a:ext>
              </a:extLst>
            </p:cNvPr>
            <p:cNvSpPr/>
            <p:nvPr/>
          </p:nvSpPr>
          <p:spPr>
            <a:xfrm>
              <a:off x="3305" y="2128990"/>
              <a:ext cx="65099" cy="29746"/>
            </a:xfrm>
            <a:custGeom>
              <a:avLst/>
              <a:gdLst>
                <a:gd name="connsiteX0" fmla="*/ 65099 w 65099"/>
                <a:gd name="connsiteY0" fmla="*/ 1907 h 29746"/>
                <a:gd name="connsiteX1" fmla="*/ 65099 w 65099"/>
                <a:gd name="connsiteY1" fmla="*/ 1907 h 29746"/>
                <a:gd name="connsiteX2" fmla="*/ 65099 w 65099"/>
                <a:gd name="connsiteY2" fmla="*/ 1907 h 29746"/>
                <a:gd name="connsiteX3" fmla="*/ 63192 w 65099"/>
                <a:gd name="connsiteY3" fmla="*/ 1907 h 29746"/>
                <a:gd name="connsiteX4" fmla="*/ 61539 w 65099"/>
                <a:gd name="connsiteY4" fmla="*/ 0 h 29746"/>
                <a:gd name="connsiteX5" fmla="*/ 0 w 65099"/>
                <a:gd name="connsiteY5" fmla="*/ 26187 h 29746"/>
                <a:gd name="connsiteX6" fmla="*/ 0 w 65099"/>
                <a:gd name="connsiteY6" fmla="*/ 29747 h 29746"/>
                <a:gd name="connsiteX7" fmla="*/ 63573 w 65099"/>
                <a:gd name="connsiteY7" fmla="*/ 2797 h 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99" h="29746">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w="12685"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06413EE8-E21D-439D-8521-5E26B32D78DF}"/>
                </a:ext>
              </a:extLst>
            </p:cNvPr>
            <p:cNvSpPr/>
            <p:nvPr/>
          </p:nvSpPr>
          <p:spPr>
            <a:xfrm>
              <a:off x="69040" y="2128990"/>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cubicBezTo>
                    <a:pt x="0" y="0"/>
                    <a:pt x="0" y="0"/>
                    <a:pt x="0" y="0"/>
                  </a:cubicBez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E8F253EC-6536-4FDD-A92F-ECAB210DF8BA}"/>
                </a:ext>
              </a:extLst>
            </p:cNvPr>
            <p:cNvSpPr/>
            <p:nvPr/>
          </p:nvSpPr>
          <p:spPr>
            <a:xfrm>
              <a:off x="69294" y="212962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126981E8-C85B-4201-A125-A02E61597334}"/>
                </a:ext>
              </a:extLst>
            </p:cNvPr>
            <p:cNvSpPr/>
            <p:nvPr/>
          </p:nvSpPr>
          <p:spPr>
            <a:xfrm>
              <a:off x="3305" y="2064666"/>
              <a:ext cx="65353" cy="66221"/>
            </a:xfrm>
            <a:custGeom>
              <a:avLst/>
              <a:gdLst>
                <a:gd name="connsiteX0" fmla="*/ 63446 w 65353"/>
                <a:gd name="connsiteY0" fmla="*/ 65850 h 66221"/>
                <a:gd name="connsiteX1" fmla="*/ 65353 w 65353"/>
                <a:gd name="connsiteY1" fmla="*/ 65850 h 66221"/>
                <a:gd name="connsiteX2" fmla="*/ 65353 w 65353"/>
                <a:gd name="connsiteY2" fmla="*/ 65850 h 66221"/>
                <a:gd name="connsiteX3" fmla="*/ 65353 w 65353"/>
                <a:gd name="connsiteY3" fmla="*/ 65850 h 66221"/>
                <a:gd name="connsiteX4" fmla="*/ 65353 w 65353"/>
                <a:gd name="connsiteY4" fmla="*/ 65850 h 66221"/>
                <a:gd name="connsiteX5" fmla="*/ 65353 w 65353"/>
                <a:gd name="connsiteY5" fmla="*/ 65850 h 66221"/>
                <a:gd name="connsiteX6" fmla="*/ 65353 w 65353"/>
                <a:gd name="connsiteY6" fmla="*/ 65850 h 66221"/>
                <a:gd name="connsiteX7" fmla="*/ 65353 w 65353"/>
                <a:gd name="connsiteY7" fmla="*/ 65850 h 66221"/>
                <a:gd name="connsiteX8" fmla="*/ 62810 w 65353"/>
                <a:gd name="connsiteY8" fmla="*/ 63308 h 66221"/>
                <a:gd name="connsiteX9" fmla="*/ 0 w 65353"/>
                <a:gd name="connsiteY9" fmla="*/ 0 h 66221"/>
                <a:gd name="connsiteX10" fmla="*/ 0 w 65353"/>
                <a:gd name="connsiteY10" fmla="*/ 4576 h 66221"/>
                <a:gd name="connsiteX11" fmla="*/ 61539 w 65353"/>
                <a:gd name="connsiteY11" fmla="*/ 64325 h 6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353" h="66221">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w="12685"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3419B12F-8342-4763-BBE7-5870B7524EDD}"/>
                </a:ext>
              </a:extLst>
            </p:cNvPr>
            <p:cNvSpPr/>
            <p:nvPr/>
          </p:nvSpPr>
          <p:spPr>
            <a:xfrm>
              <a:off x="4491272" y="4225325"/>
              <a:ext cx="94514" cy="335926"/>
            </a:xfrm>
            <a:custGeom>
              <a:avLst/>
              <a:gdLst>
                <a:gd name="connsiteX0" fmla="*/ 93126 w 94514"/>
                <a:gd name="connsiteY0" fmla="*/ 66 h 335926"/>
                <a:gd name="connsiteX1" fmla="*/ 91219 w 94514"/>
                <a:gd name="connsiteY1" fmla="*/ 1082 h 335926"/>
                <a:gd name="connsiteX2" fmla="*/ 91219 w 94514"/>
                <a:gd name="connsiteY2" fmla="*/ 1082 h 335926"/>
                <a:gd name="connsiteX3" fmla="*/ 690 w 94514"/>
                <a:gd name="connsiteY3" fmla="*/ 331605 h 335926"/>
                <a:gd name="connsiteX4" fmla="*/ 54 w 94514"/>
                <a:gd name="connsiteY4" fmla="*/ 334020 h 335926"/>
                <a:gd name="connsiteX5" fmla="*/ 945 w 94514"/>
                <a:gd name="connsiteY5" fmla="*/ 335927 h 335926"/>
                <a:gd name="connsiteX6" fmla="*/ 1962 w 94514"/>
                <a:gd name="connsiteY6" fmla="*/ 335927 h 335926"/>
                <a:gd name="connsiteX7" fmla="*/ 1962 w 94514"/>
                <a:gd name="connsiteY7" fmla="*/ 335927 h 335926"/>
                <a:gd name="connsiteX8" fmla="*/ 1962 w 94514"/>
                <a:gd name="connsiteY8" fmla="*/ 335927 h 335926"/>
                <a:gd name="connsiteX9" fmla="*/ 1962 w 94514"/>
                <a:gd name="connsiteY9" fmla="*/ 334910 h 335926"/>
                <a:gd name="connsiteX10" fmla="*/ 92236 w 94514"/>
                <a:gd name="connsiteY10" fmla="*/ 5913 h 335926"/>
                <a:gd name="connsiteX11" fmla="*/ 92236 w 94514"/>
                <a:gd name="connsiteY11" fmla="*/ 3625 h 335926"/>
                <a:gd name="connsiteX12" fmla="*/ 94461 w 94514"/>
                <a:gd name="connsiteY12" fmla="*/ 2290 h 335926"/>
                <a:gd name="connsiteX13" fmla="*/ 93126 w 94514"/>
                <a:gd name="connsiteY13" fmla="*/ 66 h 33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514" h="335926">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w="12685"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258FA60C-69E1-4A24-A06F-071EAC7948CE}"/>
                </a:ext>
              </a:extLst>
            </p:cNvPr>
            <p:cNvSpPr/>
            <p:nvPr/>
          </p:nvSpPr>
          <p:spPr>
            <a:xfrm>
              <a:off x="1262054" y="1948681"/>
              <a:ext cx="42723" cy="34244"/>
            </a:xfrm>
            <a:custGeom>
              <a:avLst/>
              <a:gdLst>
                <a:gd name="connsiteX0" fmla="*/ 2673 w 42723"/>
                <a:gd name="connsiteY0" fmla="*/ 15048 h 34244"/>
                <a:gd name="connsiteX1" fmla="*/ 6741 w 42723"/>
                <a:gd name="connsiteY1" fmla="*/ 18608 h 34244"/>
                <a:gd name="connsiteX2" fmla="*/ 24415 w 42723"/>
                <a:gd name="connsiteY2" fmla="*/ 34244 h 34244"/>
                <a:gd name="connsiteX3" fmla="*/ 31662 w 42723"/>
                <a:gd name="connsiteY3" fmla="*/ 31066 h 34244"/>
                <a:gd name="connsiteX4" fmla="*/ 32552 w 42723"/>
                <a:gd name="connsiteY4" fmla="*/ 29286 h 34244"/>
                <a:gd name="connsiteX5" fmla="*/ 41961 w 42723"/>
                <a:gd name="connsiteY5" fmla="*/ 26489 h 34244"/>
                <a:gd name="connsiteX6" fmla="*/ 42724 w 42723"/>
                <a:gd name="connsiteY6" fmla="*/ 26489 h 34244"/>
                <a:gd name="connsiteX7" fmla="*/ 14116 w 42723"/>
                <a:gd name="connsiteY7" fmla="*/ 1065 h 34244"/>
                <a:gd name="connsiteX8" fmla="*/ 12972 w 42723"/>
                <a:gd name="connsiteY8" fmla="*/ 1065 h 34244"/>
                <a:gd name="connsiteX9" fmla="*/ 11319 w 42723"/>
                <a:gd name="connsiteY9" fmla="*/ 48 h 34244"/>
                <a:gd name="connsiteX10" fmla="*/ 9666 w 42723"/>
                <a:gd name="connsiteY10" fmla="*/ 48 h 34244"/>
                <a:gd name="connsiteX11" fmla="*/ 8013 w 42723"/>
                <a:gd name="connsiteY11" fmla="*/ 48 h 34244"/>
                <a:gd name="connsiteX12" fmla="*/ 6233 w 42723"/>
                <a:gd name="connsiteY12" fmla="*/ 48 h 34244"/>
                <a:gd name="connsiteX13" fmla="*/ 1655 w 42723"/>
                <a:gd name="connsiteY13" fmla="*/ 2972 h 34244"/>
                <a:gd name="connsiteX14" fmla="*/ 2673 w 42723"/>
                <a:gd name="connsiteY14" fmla="*/ 15048 h 3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23" h="34244">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w="12685"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80E31D3F-BEC8-489A-83FB-AEC7E13DBAC6}"/>
                </a:ext>
              </a:extLst>
            </p:cNvPr>
            <p:cNvSpPr/>
            <p:nvPr/>
          </p:nvSpPr>
          <p:spPr>
            <a:xfrm>
              <a:off x="1293716" y="1974473"/>
              <a:ext cx="10298" cy="5019"/>
            </a:xfrm>
            <a:custGeom>
              <a:avLst/>
              <a:gdLst>
                <a:gd name="connsiteX0" fmla="*/ 10299 w 10298"/>
                <a:gd name="connsiteY0" fmla="*/ 443 h 5019"/>
                <a:gd name="connsiteX1" fmla="*/ 890 w 10298"/>
                <a:gd name="connsiteY1" fmla="*/ 3240 h 5019"/>
                <a:gd name="connsiteX2" fmla="*/ 0 w 10298"/>
                <a:gd name="connsiteY2" fmla="*/ 5020 h 5019"/>
                <a:gd name="connsiteX3" fmla="*/ 6103 w 10298"/>
                <a:gd name="connsiteY3" fmla="*/ 2350 h 5019"/>
              </a:gdLst>
              <a:ahLst/>
              <a:cxnLst>
                <a:cxn ang="0">
                  <a:pos x="connsiteX0" y="connsiteY0"/>
                </a:cxn>
                <a:cxn ang="0">
                  <a:pos x="connsiteX1" y="connsiteY1"/>
                </a:cxn>
                <a:cxn ang="0">
                  <a:pos x="connsiteX2" y="connsiteY2"/>
                </a:cxn>
                <a:cxn ang="0">
                  <a:pos x="connsiteX3" y="connsiteY3"/>
                </a:cxn>
              </a:cxnLst>
              <a:rect l="l" t="t" r="r" b="b"/>
              <a:pathLst>
                <a:path w="10298" h="5019">
                  <a:moveTo>
                    <a:pt x="10299" y="443"/>
                  </a:moveTo>
                  <a:cubicBezTo>
                    <a:pt x="6891" y="-701"/>
                    <a:pt x="3115" y="418"/>
                    <a:pt x="890" y="3240"/>
                  </a:cubicBezTo>
                  <a:cubicBezTo>
                    <a:pt x="470" y="3761"/>
                    <a:pt x="165" y="4372"/>
                    <a:pt x="0" y="5020"/>
                  </a:cubicBezTo>
                  <a:lnTo>
                    <a:pt x="6103" y="2350"/>
                  </a:lnTo>
                  <a:close/>
                </a:path>
              </a:pathLst>
            </a:custGeom>
            <a:solidFill>
              <a:srgbClr val="000000"/>
            </a:solidFill>
            <a:ln w="12685"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338D183F-E3C5-474D-B111-656195950EDF}"/>
                </a:ext>
              </a:extLst>
            </p:cNvPr>
            <p:cNvSpPr/>
            <p:nvPr/>
          </p:nvSpPr>
          <p:spPr>
            <a:xfrm>
              <a:off x="815518" y="2050936"/>
              <a:ext cx="215004" cy="108945"/>
            </a:xfrm>
            <a:custGeom>
              <a:avLst/>
              <a:gdLst>
                <a:gd name="connsiteX0" fmla="*/ 0 w 215004"/>
                <a:gd name="connsiteY0" fmla="*/ 108945 h 108945"/>
                <a:gd name="connsiteX1" fmla="*/ 212081 w 215004"/>
                <a:gd name="connsiteY1" fmla="*/ 15763 h 108945"/>
                <a:gd name="connsiteX2" fmla="*/ 210173 w 215004"/>
                <a:gd name="connsiteY2" fmla="*/ 12712 h 108945"/>
                <a:gd name="connsiteX3" fmla="*/ 214620 w 215004"/>
                <a:gd name="connsiteY3" fmla="*/ 178 h 108945"/>
                <a:gd name="connsiteX4" fmla="*/ 215005 w 215004"/>
                <a:gd name="connsiteY4" fmla="*/ 0 h 108945"/>
                <a:gd name="connsiteX5" fmla="*/ 202290 w 215004"/>
                <a:gd name="connsiteY5" fmla="*/ 5721 h 108945"/>
                <a:gd name="connsiteX6" fmla="*/ 1144 w 215004"/>
                <a:gd name="connsiteY6" fmla="*/ 94707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04" h="108945">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w="12685"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133493FC-C699-40AC-9A5F-4ACD04B4F3C7}"/>
                </a:ext>
              </a:extLst>
            </p:cNvPr>
            <p:cNvSpPr/>
            <p:nvPr/>
          </p:nvSpPr>
          <p:spPr>
            <a:xfrm>
              <a:off x="1025126" y="2042971"/>
              <a:ext cx="35665" cy="23728"/>
            </a:xfrm>
            <a:custGeom>
              <a:avLst/>
              <a:gdLst>
                <a:gd name="connsiteX0" fmla="*/ 565 w 35665"/>
                <a:gd name="connsiteY0" fmla="*/ 20678 h 23728"/>
                <a:gd name="connsiteX1" fmla="*/ 2472 w 35665"/>
                <a:gd name="connsiteY1" fmla="*/ 23729 h 23728"/>
                <a:gd name="connsiteX2" fmla="*/ 22561 w 35665"/>
                <a:gd name="connsiteY2" fmla="*/ 14830 h 23728"/>
                <a:gd name="connsiteX3" fmla="*/ 33623 w 35665"/>
                <a:gd name="connsiteY3" fmla="*/ 9999 h 23728"/>
                <a:gd name="connsiteX4" fmla="*/ 35530 w 35665"/>
                <a:gd name="connsiteY4" fmla="*/ 9110 h 23728"/>
                <a:gd name="connsiteX5" fmla="*/ 35530 w 35665"/>
                <a:gd name="connsiteY5" fmla="*/ 5677 h 23728"/>
                <a:gd name="connsiteX6" fmla="*/ 24441 w 35665"/>
                <a:gd name="connsiteY6" fmla="*/ 529 h 23728"/>
                <a:gd name="connsiteX7" fmla="*/ 23960 w 35665"/>
                <a:gd name="connsiteY7" fmla="*/ 719 h 23728"/>
                <a:gd name="connsiteX8" fmla="*/ 11245 w 35665"/>
                <a:gd name="connsiteY8" fmla="*/ 6313 h 23728"/>
                <a:gd name="connsiteX9" fmla="*/ 6287 w 35665"/>
                <a:gd name="connsiteY9" fmla="*/ 8601 h 23728"/>
                <a:gd name="connsiteX10" fmla="*/ 537 w 35665"/>
                <a:gd name="connsiteY10" fmla="*/ 20602 h 23728"/>
                <a:gd name="connsiteX11" fmla="*/ 565 w 35665"/>
                <a:gd name="connsiteY11" fmla="*/ 20678 h 2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65" h="23728">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w="12685"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7A1E71F8-3E32-4F29-A687-6AAC15039312}"/>
                </a:ext>
              </a:extLst>
            </p:cNvPr>
            <p:cNvSpPr/>
            <p:nvPr/>
          </p:nvSpPr>
          <p:spPr>
            <a:xfrm>
              <a:off x="735416" y="6245339"/>
              <a:ext cx="101996" cy="67425"/>
            </a:xfrm>
            <a:custGeom>
              <a:avLst/>
              <a:gdLst>
                <a:gd name="connsiteX0" fmla="*/ 100827 w 101996"/>
                <a:gd name="connsiteY0" fmla="*/ 4881 h 67425"/>
                <a:gd name="connsiteX1" fmla="*/ 89485 w 101996"/>
                <a:gd name="connsiteY1" fmla="*/ 826 h 67425"/>
                <a:gd name="connsiteX2" fmla="*/ 89003 w 101996"/>
                <a:gd name="connsiteY2" fmla="*/ 1067 h 67425"/>
                <a:gd name="connsiteX3" fmla="*/ 0 w 101996"/>
                <a:gd name="connsiteY3" fmla="*/ 50772 h 67425"/>
                <a:gd name="connsiteX4" fmla="*/ 11837 w 101996"/>
                <a:gd name="connsiteY4" fmla="*/ 54485 h 67425"/>
                <a:gd name="connsiteX5" fmla="*/ 11952 w 101996"/>
                <a:gd name="connsiteY5" fmla="*/ 54713 h 67425"/>
                <a:gd name="connsiteX6" fmla="*/ 8265 w 101996"/>
                <a:gd name="connsiteY6" fmla="*/ 67426 h 67425"/>
                <a:gd name="connsiteX7" fmla="*/ 92181 w 101996"/>
                <a:gd name="connsiteY7" fmla="*/ 20390 h 67425"/>
                <a:gd name="connsiteX8" fmla="*/ 97013 w 101996"/>
                <a:gd name="connsiteY8" fmla="*/ 17721 h 67425"/>
                <a:gd name="connsiteX9" fmla="*/ 100888 w 101996"/>
                <a:gd name="connsiteY9" fmla="*/ 4995 h 67425"/>
                <a:gd name="connsiteX10" fmla="*/ 100827 w 101996"/>
                <a:gd name="connsiteY10" fmla="*/ 4881 h 6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96" h="67425">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w="12685"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097283B6-248E-4D31-856C-31952FA3E53C}"/>
                </a:ext>
              </a:extLst>
            </p:cNvPr>
            <p:cNvSpPr/>
            <p:nvPr/>
          </p:nvSpPr>
          <p:spPr>
            <a:xfrm>
              <a:off x="3305" y="6295110"/>
              <a:ext cx="745357" cy="433222"/>
            </a:xfrm>
            <a:custGeom>
              <a:avLst/>
              <a:gdLst>
                <a:gd name="connsiteX0" fmla="*/ 744316 w 745357"/>
                <a:gd name="connsiteY0" fmla="*/ 4942 h 433222"/>
                <a:gd name="connsiteX1" fmla="*/ 732591 w 745357"/>
                <a:gd name="connsiteY1" fmla="*/ 887 h 433222"/>
                <a:gd name="connsiteX2" fmla="*/ 732365 w 745357"/>
                <a:gd name="connsiteY2" fmla="*/ 1002 h 433222"/>
                <a:gd name="connsiteX3" fmla="*/ 732365 w 745357"/>
                <a:gd name="connsiteY3" fmla="*/ 1002 h 433222"/>
                <a:gd name="connsiteX4" fmla="*/ 729567 w 745357"/>
                <a:gd name="connsiteY4" fmla="*/ 2654 h 433222"/>
                <a:gd name="connsiteX5" fmla="*/ 0 w 745357"/>
                <a:gd name="connsiteY5" fmla="*/ 412121 h 433222"/>
                <a:gd name="connsiteX6" fmla="*/ 0 w 745357"/>
                <a:gd name="connsiteY6" fmla="*/ 433223 h 433222"/>
                <a:gd name="connsiteX7" fmla="*/ 740629 w 745357"/>
                <a:gd name="connsiteY7" fmla="*/ 17401 h 433222"/>
                <a:gd name="connsiteX8" fmla="*/ 744316 w 745357"/>
                <a:gd name="connsiteY8" fmla="*/ 4942 h 43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357" h="433222">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w="12685"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FD228950-8955-4AFE-B54A-28702D9BBA05}"/>
                </a:ext>
              </a:extLst>
            </p:cNvPr>
            <p:cNvSpPr/>
            <p:nvPr/>
          </p:nvSpPr>
          <p:spPr>
            <a:xfrm>
              <a:off x="3703654" y="4850967"/>
              <a:ext cx="49078" cy="148481"/>
            </a:xfrm>
            <a:custGeom>
              <a:avLst/>
              <a:gdLst>
                <a:gd name="connsiteX0" fmla="*/ 38652 w 49078"/>
                <a:gd name="connsiteY0" fmla="*/ 11187 h 148481"/>
                <a:gd name="connsiteX1" fmla="*/ 32295 w 49078"/>
                <a:gd name="connsiteY1" fmla="*/ 0 h 148481"/>
                <a:gd name="connsiteX2" fmla="*/ 382 w 49078"/>
                <a:gd name="connsiteY2" fmla="*/ 137040 h 148481"/>
                <a:gd name="connsiteX3" fmla="*/ 382 w 49078"/>
                <a:gd name="connsiteY3" fmla="*/ 142124 h 148481"/>
                <a:gd name="connsiteX4" fmla="*/ 1907 w 49078"/>
                <a:gd name="connsiteY4" fmla="*/ 145048 h 148481"/>
                <a:gd name="connsiteX5" fmla="*/ 6612 w 49078"/>
                <a:gd name="connsiteY5" fmla="*/ 148227 h 148481"/>
                <a:gd name="connsiteX6" fmla="*/ 17228 w 49078"/>
                <a:gd name="connsiteY6" fmla="*/ 141794 h 148481"/>
                <a:gd name="connsiteX7" fmla="*/ 17292 w 49078"/>
                <a:gd name="connsiteY7" fmla="*/ 141489 h 148481"/>
                <a:gd name="connsiteX8" fmla="*/ 49079 w 49078"/>
                <a:gd name="connsiteY8" fmla="*/ 4449 h 148481"/>
                <a:gd name="connsiteX9" fmla="*/ 38907 w 49078"/>
                <a:gd name="connsiteY9" fmla="*/ 11238 h 148481"/>
                <a:gd name="connsiteX10" fmla="*/ 38652 w 49078"/>
                <a:gd name="connsiteY10" fmla="*/ 11187 h 14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78" h="148481">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w="12685"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96811AEB-909A-4098-B437-CD16A3144358}"/>
                </a:ext>
              </a:extLst>
            </p:cNvPr>
            <p:cNvSpPr/>
            <p:nvPr/>
          </p:nvSpPr>
          <p:spPr>
            <a:xfrm>
              <a:off x="795495" y="2169162"/>
              <a:ext cx="13919" cy="15209"/>
            </a:xfrm>
            <a:custGeom>
              <a:avLst/>
              <a:gdLst>
                <a:gd name="connsiteX0" fmla="*/ 61 w 13919"/>
                <a:gd name="connsiteY0" fmla="*/ 9534 h 15209"/>
                <a:gd name="connsiteX1" fmla="*/ 10936 w 13919"/>
                <a:gd name="connsiteY1" fmla="*/ 14721 h 15209"/>
                <a:gd name="connsiteX2" fmla="*/ 11504 w 13919"/>
                <a:gd name="connsiteY2" fmla="*/ 14492 h 15209"/>
                <a:gd name="connsiteX3" fmla="*/ 13920 w 13919"/>
                <a:gd name="connsiteY3" fmla="*/ 13475 h 15209"/>
                <a:gd name="connsiteX4" fmla="*/ 13920 w 13919"/>
                <a:gd name="connsiteY4" fmla="*/ 13475 h 15209"/>
                <a:gd name="connsiteX5" fmla="*/ 12267 w 13919"/>
                <a:gd name="connsiteY5" fmla="*/ 13475 h 15209"/>
                <a:gd name="connsiteX6" fmla="*/ 10487 w 13919"/>
                <a:gd name="connsiteY6" fmla="*/ 13475 h 15209"/>
                <a:gd name="connsiteX7" fmla="*/ 10487 w 13919"/>
                <a:gd name="connsiteY7" fmla="*/ 13475 h 15209"/>
                <a:gd name="connsiteX8" fmla="*/ 9343 w 13919"/>
                <a:gd name="connsiteY8" fmla="*/ 13475 h 15209"/>
                <a:gd name="connsiteX9" fmla="*/ 7308 w 13919"/>
                <a:gd name="connsiteY9" fmla="*/ 13475 h 15209"/>
                <a:gd name="connsiteX10" fmla="*/ 6037 w 13919"/>
                <a:gd name="connsiteY10" fmla="*/ 12585 h 15209"/>
                <a:gd name="connsiteX11" fmla="*/ 4638 w 13919"/>
                <a:gd name="connsiteY11" fmla="*/ 11441 h 15209"/>
                <a:gd name="connsiteX12" fmla="*/ 3494 w 13919"/>
                <a:gd name="connsiteY12" fmla="*/ 9661 h 15209"/>
                <a:gd name="connsiteX13" fmla="*/ 2731 w 13919"/>
                <a:gd name="connsiteY13" fmla="*/ 8644 h 15209"/>
                <a:gd name="connsiteX14" fmla="*/ 2731 w 13919"/>
                <a:gd name="connsiteY14" fmla="*/ 8644 h 15209"/>
                <a:gd name="connsiteX15" fmla="*/ 2731 w 13919"/>
                <a:gd name="connsiteY15" fmla="*/ 6865 h 15209"/>
                <a:gd name="connsiteX16" fmla="*/ 2731 w 13919"/>
                <a:gd name="connsiteY16" fmla="*/ 5085 h 15209"/>
                <a:gd name="connsiteX17" fmla="*/ 2731 w 13919"/>
                <a:gd name="connsiteY17" fmla="*/ 5085 h 15209"/>
                <a:gd name="connsiteX18" fmla="*/ 2731 w 13919"/>
                <a:gd name="connsiteY18" fmla="*/ 0 h 15209"/>
                <a:gd name="connsiteX19" fmla="*/ 1841 w 13919"/>
                <a:gd name="connsiteY19" fmla="*/ 1271 h 15209"/>
                <a:gd name="connsiteX20" fmla="*/ 824 w 13919"/>
                <a:gd name="connsiteY20" fmla="*/ 2797 h 15209"/>
                <a:gd name="connsiteX21" fmla="*/ 824 w 13919"/>
                <a:gd name="connsiteY21" fmla="*/ 4831 h 15209"/>
                <a:gd name="connsiteX22" fmla="*/ 61 w 13919"/>
                <a:gd name="connsiteY22" fmla="*/ 9534 h 15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919" h="15209">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w="12685"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B1293643-F722-4CB7-A371-0E4B0AB9DCFE}"/>
                </a:ext>
              </a:extLst>
            </p:cNvPr>
            <p:cNvSpPr/>
            <p:nvPr/>
          </p:nvSpPr>
          <p:spPr>
            <a:xfrm>
              <a:off x="1132622" y="2053352"/>
              <a:ext cx="17419" cy="24153"/>
            </a:xfrm>
            <a:custGeom>
              <a:avLst/>
              <a:gdLst>
                <a:gd name="connsiteX0" fmla="*/ 6230 w 17419"/>
                <a:gd name="connsiteY0" fmla="*/ 15636 h 24153"/>
                <a:gd name="connsiteX1" fmla="*/ 8137 w 17419"/>
                <a:gd name="connsiteY1" fmla="*/ 15636 h 24153"/>
                <a:gd name="connsiteX2" fmla="*/ 9790 w 17419"/>
                <a:gd name="connsiteY2" fmla="*/ 15636 h 24153"/>
                <a:gd name="connsiteX3" fmla="*/ 9790 w 17419"/>
                <a:gd name="connsiteY3" fmla="*/ 15636 h 24153"/>
                <a:gd name="connsiteX4" fmla="*/ 11062 w 17419"/>
                <a:gd name="connsiteY4" fmla="*/ 15636 h 24153"/>
                <a:gd name="connsiteX5" fmla="*/ 12842 w 17419"/>
                <a:gd name="connsiteY5" fmla="*/ 15636 h 24153"/>
                <a:gd name="connsiteX6" fmla="*/ 14240 w 17419"/>
                <a:gd name="connsiteY6" fmla="*/ 16653 h 24153"/>
                <a:gd name="connsiteX7" fmla="*/ 15512 w 17419"/>
                <a:gd name="connsiteY7" fmla="*/ 17670 h 24153"/>
                <a:gd name="connsiteX8" fmla="*/ 16656 w 17419"/>
                <a:gd name="connsiteY8" fmla="*/ 19450 h 24153"/>
                <a:gd name="connsiteX9" fmla="*/ 16656 w 17419"/>
                <a:gd name="connsiteY9" fmla="*/ 20467 h 24153"/>
                <a:gd name="connsiteX10" fmla="*/ 16656 w 17419"/>
                <a:gd name="connsiteY10" fmla="*/ 20467 h 24153"/>
                <a:gd name="connsiteX11" fmla="*/ 16656 w 17419"/>
                <a:gd name="connsiteY11" fmla="*/ 22374 h 24153"/>
                <a:gd name="connsiteX12" fmla="*/ 16656 w 17419"/>
                <a:gd name="connsiteY12" fmla="*/ 24153 h 24153"/>
                <a:gd name="connsiteX13" fmla="*/ 16656 w 17419"/>
                <a:gd name="connsiteY13" fmla="*/ 24153 h 24153"/>
                <a:gd name="connsiteX14" fmla="*/ 17419 w 17419"/>
                <a:gd name="connsiteY14" fmla="*/ 11441 h 24153"/>
                <a:gd name="connsiteX15" fmla="*/ 17419 w 17419"/>
                <a:gd name="connsiteY15" fmla="*/ 8263 h 24153"/>
                <a:gd name="connsiteX16" fmla="*/ 12333 w 17419"/>
                <a:gd name="connsiteY16" fmla="*/ 10424 h 24153"/>
                <a:gd name="connsiteX17" fmla="*/ 1115 w 17419"/>
                <a:gd name="connsiteY17" fmla="*/ 6038 h 24153"/>
                <a:gd name="connsiteX18" fmla="*/ 890 w 17419"/>
                <a:gd name="connsiteY18" fmla="*/ 5466 h 24153"/>
                <a:gd name="connsiteX19" fmla="*/ 890 w 17419"/>
                <a:gd name="connsiteY19" fmla="*/ 0 h 24153"/>
                <a:gd name="connsiteX20" fmla="*/ 890 w 17419"/>
                <a:gd name="connsiteY20" fmla="*/ 1271 h 24153"/>
                <a:gd name="connsiteX21" fmla="*/ 0 w 17419"/>
                <a:gd name="connsiteY21" fmla="*/ 17416 h 24153"/>
                <a:gd name="connsiteX22" fmla="*/ 4959 w 17419"/>
                <a:gd name="connsiteY22" fmla="*/ 15128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419" h="24153">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w="12685"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01F20BB3-7BE9-485E-9BC3-CF9E2B7258B3}"/>
                </a:ext>
              </a:extLst>
            </p:cNvPr>
            <p:cNvSpPr/>
            <p:nvPr/>
          </p:nvSpPr>
          <p:spPr>
            <a:xfrm>
              <a:off x="1122679" y="2078141"/>
              <a:ext cx="28251" cy="182696"/>
            </a:xfrm>
            <a:custGeom>
              <a:avLst/>
              <a:gdLst>
                <a:gd name="connsiteX0" fmla="*/ 28252 w 28251"/>
                <a:gd name="connsiteY0" fmla="*/ 0 h 182696"/>
                <a:gd name="connsiteX1" fmla="*/ 28252 w 28251"/>
                <a:gd name="connsiteY1" fmla="*/ 0 h 182696"/>
                <a:gd name="connsiteX2" fmla="*/ 22912 w 28251"/>
                <a:gd name="connsiteY2" fmla="*/ 8263 h 182696"/>
                <a:gd name="connsiteX3" fmla="*/ 10197 w 28251"/>
                <a:gd name="connsiteY3" fmla="*/ 13984 h 182696"/>
                <a:gd name="connsiteX4" fmla="*/ 25 w 28251"/>
                <a:gd name="connsiteY4" fmla="*/ 172889 h 182696"/>
                <a:gd name="connsiteX5" fmla="*/ 8290 w 28251"/>
                <a:gd name="connsiteY5" fmla="*/ 182677 h 182696"/>
                <a:gd name="connsiteX6" fmla="*/ 15410 w 28251"/>
                <a:gd name="connsiteY6" fmla="*/ 179372 h 182696"/>
                <a:gd name="connsiteX7" fmla="*/ 17699 w 28251"/>
                <a:gd name="connsiteY7" fmla="*/ 174033 h 18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1" h="182696">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w="12685"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06686DEF-10CD-4CA2-9BE1-086F799F7A3E}"/>
                </a:ext>
              </a:extLst>
            </p:cNvPr>
            <p:cNvSpPr/>
            <p:nvPr/>
          </p:nvSpPr>
          <p:spPr>
            <a:xfrm>
              <a:off x="1142412" y="2068352"/>
              <a:ext cx="1525" cy="57"/>
            </a:xfrm>
            <a:custGeom>
              <a:avLst/>
              <a:gdLst>
                <a:gd name="connsiteX0" fmla="*/ 0 w 1525"/>
                <a:gd name="connsiteY0" fmla="*/ 0 h 57"/>
                <a:gd name="connsiteX1" fmla="*/ 1526 w 1525"/>
                <a:gd name="connsiteY1" fmla="*/ 0 h 57"/>
                <a:gd name="connsiteX2" fmla="*/ 254 w 1525"/>
                <a:gd name="connsiteY2" fmla="*/ 0 h 57"/>
              </a:gdLst>
              <a:ahLst/>
              <a:cxnLst>
                <a:cxn ang="0">
                  <a:pos x="connsiteX0" y="connsiteY0"/>
                </a:cxn>
                <a:cxn ang="0">
                  <a:pos x="connsiteX1" y="connsiteY1"/>
                </a:cxn>
                <a:cxn ang="0">
                  <a:pos x="connsiteX2" y="connsiteY2"/>
                </a:cxn>
              </a:cxnLst>
              <a:rect l="l" t="t" r="r" b="b"/>
              <a:pathLst>
                <a:path w="1525" h="57">
                  <a:moveTo>
                    <a:pt x="0" y="0"/>
                  </a:moveTo>
                  <a:lnTo>
                    <a:pt x="1526" y="0"/>
                  </a:lnTo>
                  <a:cubicBezTo>
                    <a:pt x="1105" y="76"/>
                    <a:pt x="675" y="76"/>
                    <a:pt x="254" y="0"/>
                  </a:cubicBezTo>
                  <a:close/>
                </a:path>
              </a:pathLst>
            </a:custGeom>
            <a:solidFill>
              <a:srgbClr val="000000"/>
            </a:solidFill>
            <a:ln w="12685"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B9D99C7B-27BA-4A8F-9A1D-9C8A4A1C9374}"/>
                </a:ext>
              </a:extLst>
            </p:cNvPr>
            <p:cNvSpPr/>
            <p:nvPr/>
          </p:nvSpPr>
          <p:spPr>
            <a:xfrm>
              <a:off x="448691" y="1959534"/>
              <a:ext cx="23056" cy="238612"/>
            </a:xfrm>
            <a:custGeom>
              <a:avLst/>
              <a:gdLst>
                <a:gd name="connsiteX0" fmla="*/ 14123 w 23056"/>
                <a:gd name="connsiteY0" fmla="*/ 9661 h 238612"/>
                <a:gd name="connsiteX1" fmla="*/ 5604 w 23056"/>
                <a:gd name="connsiteY1" fmla="*/ 254 h 238612"/>
                <a:gd name="connsiteX2" fmla="*/ 5604 w 23056"/>
                <a:gd name="connsiteY2" fmla="*/ 254 h 238612"/>
                <a:gd name="connsiteX3" fmla="*/ 9 w 23056"/>
                <a:gd name="connsiteY3" fmla="*/ 229077 h 238612"/>
                <a:gd name="connsiteX4" fmla="*/ 645 w 23056"/>
                <a:gd name="connsiteY4" fmla="*/ 232891 h 238612"/>
                <a:gd name="connsiteX5" fmla="*/ 8528 w 23056"/>
                <a:gd name="connsiteY5" fmla="*/ 238612 h 238612"/>
                <a:gd name="connsiteX6" fmla="*/ 17681 w 23056"/>
                <a:gd name="connsiteY6" fmla="*/ 229713 h 238612"/>
                <a:gd name="connsiteX7" fmla="*/ 17683 w 23056"/>
                <a:gd name="connsiteY7" fmla="*/ 229586 h 238612"/>
                <a:gd name="connsiteX8" fmla="*/ 23023 w 23056"/>
                <a:gd name="connsiteY8" fmla="*/ 6102 h 238612"/>
                <a:gd name="connsiteX9" fmla="*/ 23023 w 23056"/>
                <a:gd name="connsiteY9" fmla="*/ 0 h 238612"/>
                <a:gd name="connsiteX10" fmla="*/ 14919 w 23056"/>
                <a:gd name="connsiteY10" fmla="*/ 9623 h 238612"/>
                <a:gd name="connsiteX11" fmla="*/ 14123 w 23056"/>
                <a:gd name="connsiteY11" fmla="*/ 9661 h 23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056" h="238612">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w="12685"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1C893EAB-36B5-44CF-8451-520CA81F0398}"/>
                </a:ext>
              </a:extLst>
            </p:cNvPr>
            <p:cNvSpPr/>
            <p:nvPr/>
          </p:nvSpPr>
          <p:spPr>
            <a:xfrm>
              <a:off x="454103" y="1798931"/>
              <a:ext cx="21252" cy="170824"/>
            </a:xfrm>
            <a:custGeom>
              <a:avLst/>
              <a:gdLst>
                <a:gd name="connsiteX0" fmla="*/ 3624 w 21252"/>
                <a:gd name="connsiteY0" fmla="*/ 9071 h 170824"/>
                <a:gd name="connsiteX1" fmla="*/ 3624 w 21252"/>
                <a:gd name="connsiteY1" fmla="*/ 14792 h 170824"/>
                <a:gd name="connsiteX2" fmla="*/ 64 w 21252"/>
                <a:gd name="connsiteY2" fmla="*/ 160857 h 170824"/>
                <a:gd name="connsiteX3" fmla="*/ 7839 w 21252"/>
                <a:gd name="connsiteY3" fmla="*/ 170760 h 170824"/>
                <a:gd name="connsiteX4" fmla="*/ 17738 w 21252"/>
                <a:gd name="connsiteY4" fmla="*/ 162980 h 170824"/>
                <a:gd name="connsiteX5" fmla="*/ 17738 w 21252"/>
                <a:gd name="connsiteY5" fmla="*/ 160857 h 170824"/>
                <a:gd name="connsiteX6" fmla="*/ 17738 w 21252"/>
                <a:gd name="connsiteY6" fmla="*/ 146746 h 170824"/>
                <a:gd name="connsiteX7" fmla="*/ 21171 w 21252"/>
                <a:gd name="connsiteY7" fmla="*/ 9071 h 170824"/>
                <a:gd name="connsiteX8" fmla="*/ 21171 w 21252"/>
                <a:gd name="connsiteY8" fmla="*/ 9071 h 170824"/>
                <a:gd name="connsiteX9" fmla="*/ 21171 w 21252"/>
                <a:gd name="connsiteY9" fmla="*/ 7037 h 170824"/>
                <a:gd name="connsiteX10" fmla="*/ 21171 w 21252"/>
                <a:gd name="connsiteY10" fmla="*/ 5639 h 170824"/>
                <a:gd name="connsiteX11" fmla="*/ 20281 w 21252"/>
                <a:gd name="connsiteY11" fmla="*/ 4113 h 170824"/>
                <a:gd name="connsiteX12" fmla="*/ 19264 w 21252"/>
                <a:gd name="connsiteY12" fmla="*/ 2588 h 170824"/>
                <a:gd name="connsiteX13" fmla="*/ 13415 w 21252"/>
                <a:gd name="connsiteY13" fmla="*/ 45 h 170824"/>
                <a:gd name="connsiteX14" fmla="*/ 3668 w 21252"/>
                <a:gd name="connsiteY14" fmla="*/ 8007 h 170824"/>
                <a:gd name="connsiteX15" fmla="*/ 3624 w 21252"/>
                <a:gd name="connsiteY15" fmla="*/ 9071 h 17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52" h="170824">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w="12685"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ECD04372-B114-40F0-A03F-FEF8697AB296}"/>
                </a:ext>
              </a:extLst>
            </p:cNvPr>
            <p:cNvSpPr/>
            <p:nvPr/>
          </p:nvSpPr>
          <p:spPr>
            <a:xfrm>
              <a:off x="1181252" y="2726641"/>
              <a:ext cx="110303" cy="105471"/>
            </a:xfrm>
            <a:custGeom>
              <a:avLst/>
              <a:gdLst>
                <a:gd name="connsiteX0" fmla="*/ 2228 w 110303"/>
                <a:gd name="connsiteY0" fmla="*/ 15214 h 105471"/>
                <a:gd name="connsiteX1" fmla="*/ 6424 w 110303"/>
                <a:gd name="connsiteY1" fmla="*/ 19154 h 105471"/>
                <a:gd name="connsiteX2" fmla="*/ 98351 w 110303"/>
                <a:gd name="connsiteY2" fmla="*/ 105471 h 105471"/>
                <a:gd name="connsiteX3" fmla="*/ 97588 w 110303"/>
                <a:gd name="connsiteY3" fmla="*/ 92759 h 105471"/>
                <a:gd name="connsiteX4" fmla="*/ 109756 w 110303"/>
                <a:gd name="connsiteY4" fmla="*/ 91513 h 105471"/>
                <a:gd name="connsiteX5" fmla="*/ 110303 w 110303"/>
                <a:gd name="connsiteY5" fmla="*/ 91996 h 105471"/>
                <a:gd name="connsiteX6" fmla="*/ 106743 w 110303"/>
                <a:gd name="connsiteY6" fmla="*/ 88691 h 105471"/>
                <a:gd name="connsiteX7" fmla="*/ 103819 w 110303"/>
                <a:gd name="connsiteY7" fmla="*/ 85894 h 105471"/>
                <a:gd name="connsiteX8" fmla="*/ 14816 w 110303"/>
                <a:gd name="connsiteY8" fmla="*/ 1738 h 105471"/>
                <a:gd name="connsiteX9" fmla="*/ 13544 w 110303"/>
                <a:gd name="connsiteY9" fmla="*/ 976 h 105471"/>
                <a:gd name="connsiteX10" fmla="*/ 12019 w 110303"/>
                <a:gd name="connsiteY10" fmla="*/ 86 h 105471"/>
                <a:gd name="connsiteX11" fmla="*/ 10239 w 110303"/>
                <a:gd name="connsiteY11" fmla="*/ 86 h 105471"/>
                <a:gd name="connsiteX12" fmla="*/ 8586 w 110303"/>
                <a:gd name="connsiteY12" fmla="*/ 86 h 105471"/>
                <a:gd name="connsiteX13" fmla="*/ 6679 w 110303"/>
                <a:gd name="connsiteY13" fmla="*/ 86 h 105471"/>
                <a:gd name="connsiteX14" fmla="*/ 2356 w 110303"/>
                <a:gd name="connsiteY14" fmla="*/ 2628 h 105471"/>
                <a:gd name="connsiteX15" fmla="*/ 2228 w 110303"/>
                <a:gd name="connsiteY15" fmla="*/ 15214 h 10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303" h="105471">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w="12685"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556B352A-935F-424E-91AD-F487E04581F4}"/>
                </a:ext>
              </a:extLst>
            </p:cNvPr>
            <p:cNvSpPr/>
            <p:nvPr/>
          </p:nvSpPr>
          <p:spPr>
            <a:xfrm>
              <a:off x="1764286" y="3002840"/>
              <a:ext cx="73745" cy="68138"/>
            </a:xfrm>
            <a:custGeom>
              <a:avLst/>
              <a:gdLst>
                <a:gd name="connsiteX0" fmla="*/ 12715 w 73745"/>
                <a:gd name="connsiteY0" fmla="*/ 13094 h 68138"/>
                <a:gd name="connsiteX1" fmla="*/ 560 w 73745"/>
                <a:gd name="connsiteY1" fmla="*/ 14479 h 68138"/>
                <a:gd name="connsiteX2" fmla="*/ 0 w 73745"/>
                <a:gd name="connsiteY2" fmla="*/ 13984 h 68138"/>
                <a:gd name="connsiteX3" fmla="*/ 57852 w 73745"/>
                <a:gd name="connsiteY3" fmla="*/ 67376 h 68138"/>
                <a:gd name="connsiteX4" fmla="*/ 58615 w 73745"/>
                <a:gd name="connsiteY4" fmla="*/ 68138 h 68138"/>
                <a:gd name="connsiteX5" fmla="*/ 58615 w 73745"/>
                <a:gd name="connsiteY5" fmla="*/ 63308 h 68138"/>
                <a:gd name="connsiteX6" fmla="*/ 68341 w 73745"/>
                <a:gd name="connsiteY6" fmla="*/ 55045 h 68138"/>
                <a:gd name="connsiteX7" fmla="*/ 68405 w 73745"/>
                <a:gd name="connsiteY7" fmla="*/ 55045 h 68138"/>
                <a:gd name="connsiteX8" fmla="*/ 73745 w 73745"/>
                <a:gd name="connsiteY8" fmla="*/ 57968 h 68138"/>
                <a:gd name="connsiteX9" fmla="*/ 73745 w 73745"/>
                <a:gd name="connsiteY9" fmla="*/ 57333 h 68138"/>
                <a:gd name="connsiteX10" fmla="*/ 15893 w 73745"/>
                <a:gd name="connsiteY10" fmla="*/ 3941 h 68138"/>
                <a:gd name="connsiteX11" fmla="*/ 13350 w 73745"/>
                <a:gd name="connsiteY11" fmla="*/ 1525 h 68138"/>
                <a:gd name="connsiteX12" fmla="*/ 11570 w 73745"/>
                <a:gd name="connsiteY12" fmla="*/ 0 h 68138"/>
                <a:gd name="connsiteX13" fmla="*/ 12715 w 73745"/>
                <a:gd name="connsiteY13" fmla="*/ 13094 h 6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45" h="68138">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w="12685"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CEC93562-24AF-4DAF-B7FB-1D042E2396B3}"/>
                </a:ext>
              </a:extLst>
            </p:cNvPr>
            <p:cNvSpPr/>
            <p:nvPr/>
          </p:nvSpPr>
          <p:spPr>
            <a:xfrm>
              <a:off x="1612092" y="2858809"/>
              <a:ext cx="167262" cy="160384"/>
            </a:xfrm>
            <a:custGeom>
              <a:avLst/>
              <a:gdLst>
                <a:gd name="connsiteX0" fmla="*/ 5213 w 167262"/>
                <a:gd name="connsiteY0" fmla="*/ 14873 h 160384"/>
                <a:gd name="connsiteX1" fmla="*/ 0 w 167262"/>
                <a:gd name="connsiteY1" fmla="*/ 17289 h 160384"/>
                <a:gd name="connsiteX2" fmla="*/ 152576 w 167262"/>
                <a:gd name="connsiteY2" fmla="*/ 158015 h 160384"/>
                <a:gd name="connsiteX3" fmla="*/ 164795 w 167262"/>
                <a:gd name="connsiteY3" fmla="*/ 157684 h 160384"/>
                <a:gd name="connsiteX4" fmla="*/ 165291 w 167262"/>
                <a:gd name="connsiteY4" fmla="*/ 157125 h 160384"/>
                <a:gd name="connsiteX5" fmla="*/ 164401 w 167262"/>
                <a:gd name="connsiteY5" fmla="*/ 144413 h 160384"/>
                <a:gd name="connsiteX6" fmla="*/ 8010 w 167262"/>
                <a:gd name="connsiteY6" fmla="*/ 0 h 160384"/>
                <a:gd name="connsiteX7" fmla="*/ 10045 w 167262"/>
                <a:gd name="connsiteY7" fmla="*/ 2924 h 160384"/>
                <a:gd name="connsiteX8" fmla="*/ 5213 w 167262"/>
                <a:gd name="connsiteY8" fmla="*/ 14873 h 1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62" h="160384">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w="12685"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2C57C233-888F-42BF-BD59-D7029CA77F62}"/>
                </a:ext>
              </a:extLst>
            </p:cNvPr>
            <p:cNvSpPr/>
            <p:nvPr/>
          </p:nvSpPr>
          <p:spPr>
            <a:xfrm>
              <a:off x="1618449" y="2857537"/>
              <a:ext cx="1271" cy="889"/>
            </a:xfrm>
            <a:custGeom>
              <a:avLst/>
              <a:gdLst>
                <a:gd name="connsiteX0" fmla="*/ 1017 w 1271"/>
                <a:gd name="connsiteY0" fmla="*/ 636 h 889"/>
                <a:gd name="connsiteX1" fmla="*/ 0 w 1271"/>
                <a:gd name="connsiteY1" fmla="*/ 0 h 889"/>
                <a:gd name="connsiteX2" fmla="*/ 1271 w 1271"/>
                <a:gd name="connsiteY2" fmla="*/ 890 h 889"/>
              </a:gdLst>
              <a:ahLst/>
              <a:cxnLst>
                <a:cxn ang="0">
                  <a:pos x="connsiteX0" y="connsiteY0"/>
                </a:cxn>
                <a:cxn ang="0">
                  <a:pos x="connsiteX1" y="connsiteY1"/>
                </a:cxn>
                <a:cxn ang="0">
                  <a:pos x="connsiteX2" y="connsiteY2"/>
                </a:cxn>
              </a:cxnLst>
              <a:rect l="l" t="t" r="r" b="b"/>
              <a:pathLst>
                <a:path w="1271" h="889">
                  <a:moveTo>
                    <a:pt x="1017" y="636"/>
                  </a:moveTo>
                  <a:lnTo>
                    <a:pt x="0" y="0"/>
                  </a:lnTo>
                  <a:lnTo>
                    <a:pt x="1271" y="890"/>
                  </a:lnTo>
                  <a:close/>
                </a:path>
              </a:pathLst>
            </a:custGeom>
            <a:solidFill>
              <a:srgbClr val="000000"/>
            </a:solidFill>
            <a:ln w="12685"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BA2D6D20-9C9D-496B-A850-94A31743066F}"/>
                </a:ext>
              </a:extLst>
            </p:cNvPr>
            <p:cNvSpPr/>
            <p:nvPr/>
          </p:nvSpPr>
          <p:spPr>
            <a:xfrm>
              <a:off x="2039686" y="1915295"/>
              <a:ext cx="43357" cy="30382"/>
            </a:xfrm>
            <a:custGeom>
              <a:avLst/>
              <a:gdLst>
                <a:gd name="connsiteX0" fmla="*/ 1017 w 43357"/>
                <a:gd name="connsiteY0" fmla="*/ 15382 h 30382"/>
                <a:gd name="connsiteX1" fmla="*/ 0 w 43357"/>
                <a:gd name="connsiteY1" fmla="*/ 16145 h 30382"/>
                <a:gd name="connsiteX2" fmla="*/ 5467 w 43357"/>
                <a:gd name="connsiteY2" fmla="*/ 14746 h 30382"/>
                <a:gd name="connsiteX3" fmla="*/ 13223 w 43357"/>
                <a:gd name="connsiteY3" fmla="*/ 25043 h 30382"/>
                <a:gd name="connsiteX4" fmla="*/ 12588 w 43357"/>
                <a:gd name="connsiteY4" fmla="*/ 30383 h 30382"/>
                <a:gd name="connsiteX5" fmla="*/ 13859 w 43357"/>
                <a:gd name="connsiteY5" fmla="*/ 30383 h 30382"/>
                <a:gd name="connsiteX6" fmla="*/ 43357 w 43357"/>
                <a:gd name="connsiteY6" fmla="*/ 17670 h 30382"/>
                <a:gd name="connsiteX7" fmla="*/ 31977 w 43357"/>
                <a:gd name="connsiteY7" fmla="*/ 13195 h 30382"/>
                <a:gd name="connsiteX8" fmla="*/ 31787 w 43357"/>
                <a:gd name="connsiteY8" fmla="*/ 12712 h 30382"/>
                <a:gd name="connsiteX9" fmla="*/ 36097 w 43357"/>
                <a:gd name="connsiteY9" fmla="*/ 127 h 30382"/>
                <a:gd name="connsiteX10" fmla="*/ 36364 w 43357"/>
                <a:gd name="connsiteY10" fmla="*/ 0 h 30382"/>
                <a:gd name="connsiteX11" fmla="*/ 31660 w 43357"/>
                <a:gd name="connsiteY11" fmla="*/ 2161 h 3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57" h="30382">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w="12685"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B27B441-3BAF-436E-976B-943A2B2F0846}"/>
                </a:ext>
              </a:extLst>
            </p:cNvPr>
            <p:cNvSpPr/>
            <p:nvPr/>
          </p:nvSpPr>
          <p:spPr>
            <a:xfrm>
              <a:off x="1794801" y="3311243"/>
              <a:ext cx="110998" cy="885926"/>
            </a:xfrm>
            <a:custGeom>
              <a:avLst/>
              <a:gdLst>
                <a:gd name="connsiteX0" fmla="*/ 100700 w 110998"/>
                <a:gd name="connsiteY0" fmla="*/ 10297 h 885926"/>
                <a:gd name="connsiteX1" fmla="*/ 92817 w 110998"/>
                <a:gd name="connsiteY1" fmla="*/ 38 h 885926"/>
                <a:gd name="connsiteX2" fmla="*/ 92817 w 110998"/>
                <a:gd name="connsiteY2" fmla="*/ 0 h 885926"/>
                <a:gd name="connsiteX3" fmla="*/ 92817 w 110998"/>
                <a:gd name="connsiteY3" fmla="*/ 3814 h 885926"/>
                <a:gd name="connsiteX4" fmla="*/ 92817 w 110998"/>
                <a:gd name="connsiteY4" fmla="*/ 7628 h 885926"/>
                <a:gd name="connsiteX5" fmla="*/ 0 w 110998"/>
                <a:gd name="connsiteY5" fmla="*/ 870036 h 885926"/>
                <a:gd name="connsiteX6" fmla="*/ 12715 w 110998"/>
                <a:gd name="connsiteY6" fmla="*/ 882748 h 885926"/>
                <a:gd name="connsiteX7" fmla="*/ 16020 w 110998"/>
                <a:gd name="connsiteY7" fmla="*/ 885927 h 885926"/>
                <a:gd name="connsiteX8" fmla="*/ 110999 w 110998"/>
                <a:gd name="connsiteY8" fmla="*/ 2034 h 885926"/>
                <a:gd name="connsiteX9" fmla="*/ 101857 w 110998"/>
                <a:gd name="connsiteY9" fmla="*/ 10424 h 885926"/>
                <a:gd name="connsiteX10" fmla="*/ 100700 w 110998"/>
                <a:gd name="connsiteY10" fmla="*/ 10297 h 88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998" h="885926">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w="12685"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ADB5CBB1-755A-4FE4-AD2F-4F2F895648C9}"/>
                </a:ext>
              </a:extLst>
            </p:cNvPr>
            <p:cNvSpPr/>
            <p:nvPr/>
          </p:nvSpPr>
          <p:spPr>
            <a:xfrm>
              <a:off x="2252207" y="3702784"/>
              <a:ext cx="94155" cy="610615"/>
            </a:xfrm>
            <a:custGeom>
              <a:avLst/>
              <a:gdLst>
                <a:gd name="connsiteX0" fmla="*/ 84366 w 94155"/>
                <a:gd name="connsiteY0" fmla="*/ 8263 h 610615"/>
                <a:gd name="connsiteX1" fmla="*/ 83730 w 94155"/>
                <a:gd name="connsiteY1" fmla="*/ 7500 h 610615"/>
                <a:gd name="connsiteX2" fmla="*/ 82840 w 94155"/>
                <a:gd name="connsiteY2" fmla="*/ 6102 h 610615"/>
                <a:gd name="connsiteX3" fmla="*/ 82077 w 94155"/>
                <a:gd name="connsiteY3" fmla="*/ 4449 h 610615"/>
                <a:gd name="connsiteX4" fmla="*/ 82077 w 94155"/>
                <a:gd name="connsiteY4" fmla="*/ 2797 h 610615"/>
                <a:gd name="connsiteX5" fmla="*/ 82077 w 94155"/>
                <a:gd name="connsiteY5" fmla="*/ 1017 h 610615"/>
                <a:gd name="connsiteX6" fmla="*/ 82077 w 94155"/>
                <a:gd name="connsiteY6" fmla="*/ 0 h 610615"/>
                <a:gd name="connsiteX7" fmla="*/ 67 w 94155"/>
                <a:gd name="connsiteY7" fmla="*/ 600025 h 610615"/>
                <a:gd name="connsiteX8" fmla="*/ 958 w 94155"/>
                <a:gd name="connsiteY8" fmla="*/ 605491 h 610615"/>
                <a:gd name="connsiteX9" fmla="*/ 7569 w 94155"/>
                <a:gd name="connsiteY9" fmla="*/ 610576 h 610615"/>
                <a:gd name="connsiteX10" fmla="*/ 13291 w 94155"/>
                <a:gd name="connsiteY10" fmla="*/ 609178 h 610615"/>
                <a:gd name="connsiteX11" fmla="*/ 94156 w 94155"/>
                <a:gd name="connsiteY11" fmla="*/ 18052 h 610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155" h="610615">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w="12685"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0A442CA8-28A9-4D44-9C41-81A378076616}"/>
                </a:ext>
              </a:extLst>
            </p:cNvPr>
            <p:cNvSpPr/>
            <p:nvPr/>
          </p:nvSpPr>
          <p:spPr>
            <a:xfrm>
              <a:off x="1613548" y="1330779"/>
              <a:ext cx="138913" cy="71596"/>
            </a:xfrm>
            <a:custGeom>
              <a:avLst/>
              <a:gdLst>
                <a:gd name="connsiteX0" fmla="*/ 196 w 138913"/>
                <a:gd name="connsiteY0" fmla="*/ 65850 h 71596"/>
                <a:gd name="connsiteX1" fmla="*/ 11461 w 138913"/>
                <a:gd name="connsiteY1" fmla="*/ 71055 h 71596"/>
                <a:gd name="connsiteX2" fmla="*/ 11767 w 138913"/>
                <a:gd name="connsiteY2" fmla="*/ 70935 h 71596"/>
                <a:gd name="connsiteX3" fmla="*/ 16725 w 138913"/>
                <a:gd name="connsiteY3" fmla="*/ 68774 h 71596"/>
                <a:gd name="connsiteX4" fmla="*/ 17997 w 138913"/>
                <a:gd name="connsiteY4" fmla="*/ 68774 h 71596"/>
                <a:gd name="connsiteX5" fmla="*/ 138913 w 138913"/>
                <a:gd name="connsiteY5" fmla="*/ 17162 h 71596"/>
                <a:gd name="connsiteX6" fmla="*/ 127623 w 138913"/>
                <a:gd name="connsiteY6" fmla="*/ 12471 h 71596"/>
                <a:gd name="connsiteX7" fmla="*/ 127470 w 138913"/>
                <a:gd name="connsiteY7" fmla="*/ 12077 h 71596"/>
                <a:gd name="connsiteX8" fmla="*/ 132301 w 138913"/>
                <a:gd name="connsiteY8" fmla="*/ 0 h 71596"/>
                <a:gd name="connsiteX9" fmla="*/ 127343 w 138913"/>
                <a:gd name="connsiteY9" fmla="*/ 2034 h 71596"/>
                <a:gd name="connsiteX10" fmla="*/ 5155 w 138913"/>
                <a:gd name="connsiteY10" fmla="*/ 54282 h 71596"/>
                <a:gd name="connsiteX11" fmla="*/ 4138 w 138913"/>
                <a:gd name="connsiteY11" fmla="*/ 54918 h 71596"/>
                <a:gd name="connsiteX12" fmla="*/ 2485 w 138913"/>
                <a:gd name="connsiteY12" fmla="*/ 56062 h 71596"/>
                <a:gd name="connsiteX13" fmla="*/ 1468 w 138913"/>
                <a:gd name="connsiteY13" fmla="*/ 57460 h 71596"/>
                <a:gd name="connsiteX14" fmla="*/ 450 w 138913"/>
                <a:gd name="connsiteY14" fmla="*/ 58858 h 71596"/>
                <a:gd name="connsiteX15" fmla="*/ 450 w 138913"/>
                <a:gd name="connsiteY15" fmla="*/ 60892 h 71596"/>
                <a:gd name="connsiteX16" fmla="*/ 196 w 138913"/>
                <a:gd name="connsiteY16" fmla="*/ 65850 h 7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913" h="71596">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w="12685"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7B799CDD-1D42-441D-A2CF-5DF40F1E91FC}"/>
                </a:ext>
              </a:extLst>
            </p:cNvPr>
            <p:cNvSpPr/>
            <p:nvPr/>
          </p:nvSpPr>
          <p:spPr>
            <a:xfrm>
              <a:off x="2086221" y="1554772"/>
              <a:ext cx="47298" cy="271536"/>
            </a:xfrm>
            <a:custGeom>
              <a:avLst/>
              <a:gdLst>
                <a:gd name="connsiteX0" fmla="*/ 4704 w 47298"/>
                <a:gd name="connsiteY0" fmla="*/ 269884 h 271536"/>
                <a:gd name="connsiteX1" fmla="*/ 18691 w 47298"/>
                <a:gd name="connsiteY1" fmla="*/ 263655 h 271536"/>
                <a:gd name="connsiteX2" fmla="*/ 47299 w 47298"/>
                <a:gd name="connsiteY2" fmla="*/ 2161 h 271536"/>
                <a:gd name="connsiteX3" fmla="*/ 37572 w 47298"/>
                <a:gd name="connsiteY3" fmla="*/ 10429 h 271536"/>
                <a:gd name="connsiteX4" fmla="*/ 37508 w 47298"/>
                <a:gd name="connsiteY4" fmla="*/ 10424 h 271536"/>
                <a:gd name="connsiteX5" fmla="*/ 29752 w 47298"/>
                <a:gd name="connsiteY5" fmla="*/ 0 h 271536"/>
                <a:gd name="connsiteX6" fmla="*/ 0 w 47298"/>
                <a:gd name="connsiteY6" fmla="*/ 271537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98" h="271536">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w="12685"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E9A2BB44-D919-441D-AF76-F55D21A168DD}"/>
                </a:ext>
              </a:extLst>
            </p:cNvPr>
            <p:cNvSpPr/>
            <p:nvPr/>
          </p:nvSpPr>
          <p:spPr>
            <a:xfrm>
              <a:off x="2116649" y="1373460"/>
              <a:ext cx="35990" cy="192152"/>
            </a:xfrm>
            <a:custGeom>
              <a:avLst/>
              <a:gdLst>
                <a:gd name="connsiteX0" fmla="*/ 18396 w 35990"/>
                <a:gd name="connsiteY0" fmla="*/ 8296 h 192152"/>
                <a:gd name="connsiteX1" fmla="*/ 18396 w 35990"/>
                <a:gd name="connsiteY1" fmla="*/ 11602 h 192152"/>
                <a:gd name="connsiteX2" fmla="*/ 18396 w 35990"/>
                <a:gd name="connsiteY2" fmla="*/ 15288 h 192152"/>
                <a:gd name="connsiteX3" fmla="*/ 87 w 35990"/>
                <a:gd name="connsiteY3" fmla="*/ 181693 h 192152"/>
                <a:gd name="connsiteX4" fmla="*/ 7843 w 35990"/>
                <a:gd name="connsiteY4" fmla="*/ 192117 h 192152"/>
                <a:gd name="connsiteX5" fmla="*/ 17633 w 35990"/>
                <a:gd name="connsiteY5" fmla="*/ 183918 h 192152"/>
                <a:gd name="connsiteX6" fmla="*/ 17633 w 35990"/>
                <a:gd name="connsiteY6" fmla="*/ 183854 h 192152"/>
                <a:gd name="connsiteX7" fmla="*/ 17633 w 35990"/>
                <a:gd name="connsiteY7" fmla="*/ 180676 h 192152"/>
                <a:gd name="connsiteX8" fmla="*/ 17633 w 35990"/>
                <a:gd name="connsiteY8" fmla="*/ 176863 h 192152"/>
                <a:gd name="connsiteX9" fmla="*/ 35943 w 35990"/>
                <a:gd name="connsiteY9" fmla="*/ 10457 h 192152"/>
                <a:gd name="connsiteX10" fmla="*/ 35943 w 35990"/>
                <a:gd name="connsiteY10" fmla="*/ 9440 h 192152"/>
                <a:gd name="connsiteX11" fmla="*/ 35943 w 35990"/>
                <a:gd name="connsiteY11" fmla="*/ 7534 h 192152"/>
                <a:gd name="connsiteX12" fmla="*/ 35943 w 35990"/>
                <a:gd name="connsiteY12" fmla="*/ 5881 h 192152"/>
                <a:gd name="connsiteX13" fmla="*/ 35180 w 35990"/>
                <a:gd name="connsiteY13" fmla="*/ 4228 h 192152"/>
                <a:gd name="connsiteX14" fmla="*/ 33908 w 35990"/>
                <a:gd name="connsiteY14" fmla="*/ 2830 h 192152"/>
                <a:gd name="connsiteX15" fmla="*/ 28949 w 35990"/>
                <a:gd name="connsiteY15" fmla="*/ 160 h 192152"/>
                <a:gd name="connsiteX16" fmla="*/ 18536 w 35990"/>
                <a:gd name="connsiteY16" fmla="*/ 7227 h 192152"/>
                <a:gd name="connsiteX17" fmla="*/ 18396 w 35990"/>
                <a:gd name="connsiteY17" fmla="*/ 8296 h 19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0" h="192152">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w="12685"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68F745F3-5FE3-4A6C-A3A5-6B7A8AB59C4F}"/>
                </a:ext>
              </a:extLst>
            </p:cNvPr>
            <p:cNvSpPr/>
            <p:nvPr/>
          </p:nvSpPr>
          <p:spPr>
            <a:xfrm>
              <a:off x="2606932" y="2333151"/>
              <a:ext cx="62637" cy="325884"/>
            </a:xfrm>
            <a:custGeom>
              <a:avLst/>
              <a:gdLst>
                <a:gd name="connsiteX0" fmla="*/ 8092 w 62637"/>
                <a:gd name="connsiteY0" fmla="*/ 325819 h 325884"/>
                <a:gd name="connsiteX1" fmla="*/ 18137 w 62637"/>
                <a:gd name="connsiteY1" fmla="*/ 317937 h 325884"/>
                <a:gd name="connsiteX2" fmla="*/ 18137 w 62637"/>
                <a:gd name="connsiteY2" fmla="*/ 317937 h 325884"/>
                <a:gd name="connsiteX3" fmla="*/ 18137 w 62637"/>
                <a:gd name="connsiteY3" fmla="*/ 313996 h 325884"/>
                <a:gd name="connsiteX4" fmla="*/ 18772 w 62637"/>
                <a:gd name="connsiteY4" fmla="*/ 310055 h 325884"/>
                <a:gd name="connsiteX5" fmla="*/ 60349 w 62637"/>
                <a:gd name="connsiteY5" fmla="*/ 18687 h 325884"/>
                <a:gd name="connsiteX6" fmla="*/ 62638 w 62637"/>
                <a:gd name="connsiteY6" fmla="*/ 2797 h 325884"/>
                <a:gd name="connsiteX7" fmla="*/ 53000 w 62637"/>
                <a:gd name="connsiteY7" fmla="*/ 10602 h 325884"/>
                <a:gd name="connsiteX8" fmla="*/ 52593 w 62637"/>
                <a:gd name="connsiteY8" fmla="*/ 10551 h 325884"/>
                <a:gd name="connsiteX9" fmla="*/ 45219 w 62637"/>
                <a:gd name="connsiteY9" fmla="*/ 0 h 325884"/>
                <a:gd name="connsiteX10" fmla="*/ 82 w 62637"/>
                <a:gd name="connsiteY10" fmla="*/ 315267 h 325884"/>
                <a:gd name="connsiteX11" fmla="*/ 8092 w 62637"/>
                <a:gd name="connsiteY11" fmla="*/ 325819 h 325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637" h="325884">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w="12685"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3E8AB331-7BE5-4781-9F5D-62920B8CC08F}"/>
                </a:ext>
              </a:extLst>
            </p:cNvPr>
            <p:cNvSpPr/>
            <p:nvPr/>
          </p:nvSpPr>
          <p:spPr>
            <a:xfrm>
              <a:off x="2652907" y="1905485"/>
              <a:ext cx="77614" cy="438317"/>
            </a:xfrm>
            <a:custGeom>
              <a:avLst/>
              <a:gdLst>
                <a:gd name="connsiteX0" fmla="*/ 59766 w 77614"/>
                <a:gd name="connsiteY0" fmla="*/ 8157 h 438317"/>
                <a:gd name="connsiteX1" fmla="*/ 59003 w 77614"/>
                <a:gd name="connsiteY1" fmla="*/ 13497 h 438317"/>
                <a:gd name="connsiteX2" fmla="*/ 59003 w 77614"/>
                <a:gd name="connsiteY2" fmla="*/ 15785 h 438317"/>
                <a:gd name="connsiteX3" fmla="*/ 134 w 77614"/>
                <a:gd name="connsiteY3" fmla="*/ 427666 h 438317"/>
                <a:gd name="connsiteX4" fmla="*/ 7509 w 77614"/>
                <a:gd name="connsiteY4" fmla="*/ 438217 h 438317"/>
                <a:gd name="connsiteX5" fmla="*/ 17502 w 77614"/>
                <a:gd name="connsiteY5" fmla="*/ 430870 h 438317"/>
                <a:gd name="connsiteX6" fmla="*/ 17553 w 77614"/>
                <a:gd name="connsiteY6" fmla="*/ 430463 h 438317"/>
                <a:gd name="connsiteX7" fmla="*/ 18316 w 77614"/>
                <a:gd name="connsiteY7" fmla="*/ 425124 h 438317"/>
                <a:gd name="connsiteX8" fmla="*/ 77566 w 77614"/>
                <a:gd name="connsiteY8" fmla="*/ 10954 h 438317"/>
                <a:gd name="connsiteX9" fmla="*/ 77566 w 77614"/>
                <a:gd name="connsiteY9" fmla="*/ 9556 h 438317"/>
                <a:gd name="connsiteX10" fmla="*/ 77566 w 77614"/>
                <a:gd name="connsiteY10" fmla="*/ 7776 h 438317"/>
                <a:gd name="connsiteX11" fmla="*/ 77566 w 77614"/>
                <a:gd name="connsiteY11" fmla="*/ 6123 h 438317"/>
                <a:gd name="connsiteX12" fmla="*/ 76804 w 77614"/>
                <a:gd name="connsiteY12" fmla="*/ 4598 h 438317"/>
                <a:gd name="connsiteX13" fmla="*/ 75659 w 77614"/>
                <a:gd name="connsiteY13" fmla="*/ 3072 h 438317"/>
                <a:gd name="connsiteX14" fmla="*/ 70828 w 77614"/>
                <a:gd name="connsiteY14" fmla="*/ 276 h 438317"/>
                <a:gd name="connsiteX15" fmla="*/ 60008 w 77614"/>
                <a:gd name="connsiteY15" fmla="*/ 6708 h 438317"/>
                <a:gd name="connsiteX16" fmla="*/ 59766 w 77614"/>
                <a:gd name="connsiteY16" fmla="*/ 8157 h 43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614" h="438317">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w="12685"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D2AF55BE-F68C-4241-8AA7-9E2C06FF9C6C}"/>
                </a:ext>
              </a:extLst>
            </p:cNvPr>
            <p:cNvSpPr/>
            <p:nvPr/>
          </p:nvSpPr>
          <p:spPr>
            <a:xfrm>
              <a:off x="3496532" y="3035765"/>
              <a:ext cx="32930" cy="90385"/>
            </a:xfrm>
            <a:custGeom>
              <a:avLst/>
              <a:gdLst>
                <a:gd name="connsiteX0" fmla="*/ 11698 w 32930"/>
                <a:gd name="connsiteY0" fmla="*/ 86826 h 90385"/>
                <a:gd name="connsiteX1" fmla="*/ 15893 w 32930"/>
                <a:gd name="connsiteY1" fmla="*/ 90385 h 90385"/>
                <a:gd name="connsiteX2" fmla="*/ 30006 w 32930"/>
                <a:gd name="connsiteY2" fmla="*/ 18560 h 90385"/>
                <a:gd name="connsiteX3" fmla="*/ 32931 w 32930"/>
                <a:gd name="connsiteY3" fmla="*/ 3814 h 90385"/>
                <a:gd name="connsiteX4" fmla="*/ 22810 w 32930"/>
                <a:gd name="connsiteY4" fmla="*/ 10996 h 90385"/>
                <a:gd name="connsiteX5" fmla="*/ 22505 w 32930"/>
                <a:gd name="connsiteY5" fmla="*/ 10933 h 90385"/>
                <a:gd name="connsiteX6" fmla="*/ 15639 w 32930"/>
                <a:gd name="connsiteY6" fmla="*/ 0 h 90385"/>
                <a:gd name="connsiteX7" fmla="*/ 0 w 32930"/>
                <a:gd name="connsiteY7" fmla="*/ 77291 h 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30" h="90385">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w="12685"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6197AED3-A964-4B9E-85BE-FF6C53008006}"/>
                </a:ext>
              </a:extLst>
            </p:cNvPr>
            <p:cNvSpPr/>
            <p:nvPr/>
          </p:nvSpPr>
          <p:spPr>
            <a:xfrm>
              <a:off x="3511945" y="2533757"/>
              <a:ext cx="114880" cy="513123"/>
            </a:xfrm>
            <a:custGeom>
              <a:avLst/>
              <a:gdLst>
                <a:gd name="connsiteX0" fmla="*/ 97493 w 114880"/>
                <a:gd name="connsiteY0" fmla="*/ 7496 h 513123"/>
                <a:gd name="connsiteX1" fmla="*/ 96349 w 114880"/>
                <a:gd name="connsiteY1" fmla="*/ 13090 h 513123"/>
                <a:gd name="connsiteX2" fmla="*/ 95713 w 114880"/>
                <a:gd name="connsiteY2" fmla="*/ 16268 h 513123"/>
                <a:gd name="connsiteX3" fmla="*/ 226 w 114880"/>
                <a:gd name="connsiteY3" fmla="*/ 502008 h 513123"/>
                <a:gd name="connsiteX4" fmla="*/ 7091 w 114880"/>
                <a:gd name="connsiteY4" fmla="*/ 512941 h 513123"/>
                <a:gd name="connsiteX5" fmla="*/ 17454 w 114880"/>
                <a:gd name="connsiteY5" fmla="*/ 506127 h 513123"/>
                <a:gd name="connsiteX6" fmla="*/ 17518 w 114880"/>
                <a:gd name="connsiteY6" fmla="*/ 505822 h 513123"/>
                <a:gd name="connsiteX7" fmla="*/ 18662 w 114880"/>
                <a:gd name="connsiteY7" fmla="*/ 500228 h 513123"/>
                <a:gd name="connsiteX8" fmla="*/ 114785 w 114880"/>
                <a:gd name="connsiteY8" fmla="*/ 11183 h 513123"/>
                <a:gd name="connsiteX9" fmla="*/ 114785 w 114880"/>
                <a:gd name="connsiteY9" fmla="*/ 9657 h 513123"/>
                <a:gd name="connsiteX10" fmla="*/ 114785 w 114880"/>
                <a:gd name="connsiteY10" fmla="*/ 7878 h 513123"/>
                <a:gd name="connsiteX11" fmla="*/ 114785 w 114880"/>
                <a:gd name="connsiteY11" fmla="*/ 6098 h 513123"/>
                <a:gd name="connsiteX12" fmla="*/ 114149 w 114880"/>
                <a:gd name="connsiteY12" fmla="*/ 4572 h 513123"/>
                <a:gd name="connsiteX13" fmla="*/ 112878 w 114880"/>
                <a:gd name="connsiteY13" fmla="*/ 2920 h 513123"/>
                <a:gd name="connsiteX14" fmla="*/ 100862 w 114880"/>
                <a:gd name="connsiteY14" fmla="*/ 2106 h 513123"/>
                <a:gd name="connsiteX15" fmla="*/ 98002 w 114880"/>
                <a:gd name="connsiteY15" fmla="*/ 7496 h 51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80" h="513123">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w="12685"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D5F3BD26-1C3F-497E-AB4C-BFA878842AC6}"/>
                </a:ext>
              </a:extLst>
            </p:cNvPr>
            <p:cNvSpPr/>
            <p:nvPr/>
          </p:nvSpPr>
          <p:spPr>
            <a:xfrm>
              <a:off x="804202" y="2183399"/>
              <a:ext cx="1398" cy="12712"/>
            </a:xfrm>
            <a:custGeom>
              <a:avLst/>
              <a:gdLst>
                <a:gd name="connsiteX0" fmla="*/ 1399 w 1398"/>
                <a:gd name="connsiteY0" fmla="*/ 0 h 12712"/>
                <a:gd name="connsiteX1" fmla="*/ 1399 w 1398"/>
                <a:gd name="connsiteY1" fmla="*/ 0 h 12712"/>
                <a:gd name="connsiteX2" fmla="*/ 0 w 1398"/>
                <a:gd name="connsiteY2" fmla="*/ 0 h 12712"/>
              </a:gdLst>
              <a:ahLst/>
              <a:cxnLst>
                <a:cxn ang="0">
                  <a:pos x="connsiteX0" y="connsiteY0"/>
                </a:cxn>
                <a:cxn ang="0">
                  <a:pos x="connsiteX1" y="connsiteY1"/>
                </a:cxn>
                <a:cxn ang="0">
                  <a:pos x="connsiteX2" y="connsiteY2"/>
                </a:cxn>
              </a:cxnLst>
              <a:rect l="l" t="t" r="r" b="b"/>
              <a:pathLst>
                <a:path w="1398" h="12712">
                  <a:moveTo>
                    <a:pt x="1399" y="0"/>
                  </a:moveTo>
                  <a:lnTo>
                    <a:pt x="1399"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D6148B01-7925-41F5-8A9D-2390D84D17CC}"/>
                </a:ext>
              </a:extLst>
            </p:cNvPr>
            <p:cNvSpPr/>
            <p:nvPr/>
          </p:nvSpPr>
          <p:spPr>
            <a:xfrm>
              <a:off x="797209" y="2159754"/>
              <a:ext cx="3814" cy="14237"/>
            </a:xfrm>
            <a:custGeom>
              <a:avLst/>
              <a:gdLst>
                <a:gd name="connsiteX0" fmla="*/ 0 w 3814"/>
                <a:gd name="connsiteY0" fmla="*/ 14111 h 14237"/>
                <a:gd name="connsiteX1" fmla="*/ 3814 w 3814"/>
                <a:gd name="connsiteY1" fmla="*/ 7373 h 14237"/>
                <a:gd name="connsiteX2" fmla="*/ 763 w 3814"/>
                <a:gd name="connsiteY2" fmla="*/ 0 h 14237"/>
                <a:gd name="connsiteX3" fmla="*/ 763 w 3814"/>
                <a:gd name="connsiteY3" fmla="*/ 9153 h 14237"/>
                <a:gd name="connsiteX4" fmla="*/ 763 w 3814"/>
                <a:gd name="connsiteY4" fmla="*/ 14238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4" h="14237">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w="12685"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0CA7353-B489-44A2-9484-D6E041C8B250}"/>
                </a:ext>
              </a:extLst>
            </p:cNvPr>
            <p:cNvSpPr/>
            <p:nvPr/>
          </p:nvSpPr>
          <p:spPr>
            <a:xfrm>
              <a:off x="758630" y="2904192"/>
              <a:ext cx="22700" cy="123945"/>
            </a:xfrm>
            <a:custGeom>
              <a:avLst/>
              <a:gdLst>
                <a:gd name="connsiteX0" fmla="*/ 10098 w 22700"/>
                <a:gd name="connsiteY0" fmla="*/ 123946 h 123945"/>
                <a:gd name="connsiteX1" fmla="*/ 17727 w 22700"/>
                <a:gd name="connsiteY1" fmla="*/ 115301 h 123945"/>
                <a:gd name="connsiteX2" fmla="*/ 22686 w 22700"/>
                <a:gd name="connsiteY2" fmla="*/ 890 h 123945"/>
                <a:gd name="connsiteX3" fmla="*/ 14318 w 22700"/>
                <a:gd name="connsiteY3" fmla="*/ 10297 h 123945"/>
                <a:gd name="connsiteX4" fmla="*/ 4915 w 22700"/>
                <a:gd name="connsiteY4" fmla="*/ 1920 h 123945"/>
                <a:gd name="connsiteX5" fmla="*/ 5012 w 22700"/>
                <a:gd name="connsiteY5" fmla="*/ 0 h 123945"/>
                <a:gd name="connsiteX6" fmla="*/ 53 w 22700"/>
                <a:gd name="connsiteY6" fmla="*/ 114412 h 123945"/>
                <a:gd name="connsiteX7" fmla="*/ 53 w 22700"/>
                <a:gd name="connsiteY7" fmla="*/ 116954 h 123945"/>
                <a:gd name="connsiteX8" fmla="*/ 1325 w 22700"/>
                <a:gd name="connsiteY8" fmla="*/ 120005 h 123945"/>
                <a:gd name="connsiteX9" fmla="*/ 6538 w 22700"/>
                <a:gd name="connsiteY9" fmla="*/ 123819 h 123945"/>
                <a:gd name="connsiteX10" fmla="*/ 8191 w 22700"/>
                <a:gd name="connsiteY10" fmla="*/ 123819 h 12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00" h="123945">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w="12685"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B7073465-9B51-4A20-8F55-5B3318019817}"/>
                </a:ext>
              </a:extLst>
            </p:cNvPr>
            <p:cNvSpPr/>
            <p:nvPr/>
          </p:nvSpPr>
          <p:spPr>
            <a:xfrm>
              <a:off x="764022" y="2672064"/>
              <a:ext cx="26575" cy="242174"/>
            </a:xfrm>
            <a:custGeom>
              <a:avLst/>
              <a:gdLst>
                <a:gd name="connsiteX0" fmla="*/ 8012 w 26575"/>
                <a:gd name="connsiteY0" fmla="*/ 242171 h 242174"/>
                <a:gd name="connsiteX1" fmla="*/ 17294 w 26575"/>
                <a:gd name="connsiteY1" fmla="*/ 233412 h 242174"/>
                <a:gd name="connsiteX2" fmla="*/ 17294 w 26575"/>
                <a:gd name="connsiteY2" fmla="*/ 233400 h 242174"/>
                <a:gd name="connsiteX3" fmla="*/ 26576 w 26575"/>
                <a:gd name="connsiteY3" fmla="*/ 16272 h 242174"/>
                <a:gd name="connsiteX4" fmla="*/ 12589 w 26575"/>
                <a:gd name="connsiteY4" fmla="*/ 2924 h 242174"/>
                <a:gd name="connsiteX5" fmla="*/ 9538 w 26575"/>
                <a:gd name="connsiteY5" fmla="*/ 0 h 242174"/>
                <a:gd name="connsiteX6" fmla="*/ 2 w 26575"/>
                <a:gd name="connsiteY6" fmla="*/ 222975 h 242174"/>
                <a:gd name="connsiteX7" fmla="*/ 2 w 26575"/>
                <a:gd name="connsiteY7" fmla="*/ 227298 h 242174"/>
                <a:gd name="connsiteX8" fmla="*/ 2 w 26575"/>
                <a:gd name="connsiteY8" fmla="*/ 233018 h 242174"/>
                <a:gd name="connsiteX9" fmla="*/ 8012 w 26575"/>
                <a:gd name="connsiteY9" fmla="*/ 242171 h 2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75" h="242174">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w="12685"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3D48FE7E-0043-46D2-B8B0-F52CEC65BF8F}"/>
                </a:ext>
              </a:extLst>
            </p:cNvPr>
            <p:cNvSpPr/>
            <p:nvPr/>
          </p:nvSpPr>
          <p:spPr>
            <a:xfrm>
              <a:off x="3305" y="4680621"/>
              <a:ext cx="3998" cy="15000"/>
            </a:xfrm>
            <a:custGeom>
              <a:avLst/>
              <a:gdLst>
                <a:gd name="connsiteX0" fmla="*/ 3179 w 3998"/>
                <a:gd name="connsiteY0" fmla="*/ 3559 h 15000"/>
                <a:gd name="connsiteX1" fmla="*/ 1271 w 3998"/>
                <a:gd name="connsiteY1" fmla="*/ 1017 h 15000"/>
                <a:gd name="connsiteX2" fmla="*/ 0 w 3998"/>
                <a:gd name="connsiteY2" fmla="*/ 0 h 15000"/>
                <a:gd name="connsiteX3" fmla="*/ 0 w 3998"/>
                <a:gd name="connsiteY3" fmla="*/ 15001 h 15000"/>
                <a:gd name="connsiteX4" fmla="*/ 3179 w 3998"/>
                <a:gd name="connsiteY4" fmla="*/ 3559 h 1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8" h="1500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w="12685"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D9314721-163B-4C79-B496-02129CC80F91}"/>
                </a:ext>
              </a:extLst>
            </p:cNvPr>
            <p:cNvSpPr/>
            <p:nvPr/>
          </p:nvSpPr>
          <p:spPr>
            <a:xfrm>
              <a:off x="2353356" y="4415568"/>
              <a:ext cx="247300" cy="142378"/>
            </a:xfrm>
            <a:custGeom>
              <a:avLst/>
              <a:gdLst>
                <a:gd name="connsiteX0" fmla="*/ 235476 w 247300"/>
                <a:gd name="connsiteY0" fmla="*/ 12712 h 142378"/>
                <a:gd name="connsiteX1" fmla="*/ 239290 w 247300"/>
                <a:gd name="connsiteY1" fmla="*/ 0 h 142378"/>
                <a:gd name="connsiteX2" fmla="*/ 0 w 247300"/>
                <a:gd name="connsiteY2" fmla="*/ 128777 h 142378"/>
                <a:gd name="connsiteX3" fmla="*/ 4450 w 247300"/>
                <a:gd name="connsiteY3" fmla="*/ 133226 h 142378"/>
                <a:gd name="connsiteX4" fmla="*/ 13732 w 247300"/>
                <a:gd name="connsiteY4" fmla="*/ 142379 h 142378"/>
                <a:gd name="connsiteX5" fmla="*/ 247300 w 247300"/>
                <a:gd name="connsiteY5" fmla="*/ 17289 h 142378"/>
                <a:gd name="connsiteX6" fmla="*/ 235844 w 247300"/>
                <a:gd name="connsiteY6" fmla="*/ 13552 h 142378"/>
                <a:gd name="connsiteX7" fmla="*/ 235476 w 247300"/>
                <a:gd name="connsiteY7" fmla="*/ 12712 h 14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00" h="142378">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w="12685"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785FE664-3EF2-4117-BE50-E10B33884DAB}"/>
                </a:ext>
              </a:extLst>
            </p:cNvPr>
            <p:cNvSpPr/>
            <p:nvPr/>
          </p:nvSpPr>
          <p:spPr>
            <a:xfrm>
              <a:off x="2587802" y="4397011"/>
              <a:ext cx="50897" cy="36354"/>
            </a:xfrm>
            <a:custGeom>
              <a:avLst/>
              <a:gdLst>
                <a:gd name="connsiteX0" fmla="*/ 45913 w 50897"/>
                <a:gd name="connsiteY0" fmla="*/ 17667 h 36354"/>
                <a:gd name="connsiteX1" fmla="*/ 49854 w 50897"/>
                <a:gd name="connsiteY1" fmla="*/ 4955 h 36354"/>
                <a:gd name="connsiteX2" fmla="*/ 37902 w 50897"/>
                <a:gd name="connsiteY2" fmla="*/ 887 h 36354"/>
                <a:gd name="connsiteX3" fmla="*/ 4844 w 50897"/>
                <a:gd name="connsiteY3" fmla="*/ 18557 h 36354"/>
                <a:gd name="connsiteX4" fmla="*/ 1030 w 50897"/>
                <a:gd name="connsiteY4" fmla="*/ 31270 h 36354"/>
                <a:gd name="connsiteX5" fmla="*/ 12257 w 50897"/>
                <a:gd name="connsiteY5" fmla="*/ 35630 h 36354"/>
                <a:gd name="connsiteX6" fmla="*/ 12854 w 50897"/>
                <a:gd name="connsiteY6" fmla="*/ 35338 h 36354"/>
                <a:gd name="connsiteX7" fmla="*/ 14380 w 50897"/>
                <a:gd name="connsiteY7" fmla="*/ 34575 h 36354"/>
                <a:gd name="connsiteX8" fmla="*/ 17305 w 50897"/>
                <a:gd name="connsiteY8" fmla="*/ 33049 h 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97" h="36354">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w="12685"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DB770886-CB16-42EF-BD10-CF9A7144978B}"/>
                </a:ext>
              </a:extLst>
            </p:cNvPr>
            <p:cNvSpPr/>
            <p:nvPr/>
          </p:nvSpPr>
          <p:spPr>
            <a:xfrm>
              <a:off x="1701476" y="1802409"/>
              <a:ext cx="66497" cy="66358"/>
            </a:xfrm>
            <a:custGeom>
              <a:avLst/>
              <a:gdLst>
                <a:gd name="connsiteX0" fmla="*/ 53783 w 66497"/>
                <a:gd name="connsiteY0" fmla="*/ 52121 h 66358"/>
                <a:gd name="connsiteX1" fmla="*/ 65862 w 66497"/>
                <a:gd name="connsiteY1" fmla="*/ 50211 h 66358"/>
                <a:gd name="connsiteX2" fmla="*/ 66498 w 66497"/>
                <a:gd name="connsiteY2" fmla="*/ 50723 h 66358"/>
                <a:gd name="connsiteX3" fmla="*/ 63319 w 66497"/>
                <a:gd name="connsiteY3" fmla="*/ 48180 h 66358"/>
                <a:gd name="connsiteX4" fmla="*/ 60522 w 66497"/>
                <a:gd name="connsiteY4" fmla="*/ 45638 h 66358"/>
                <a:gd name="connsiteX5" fmla="*/ 6993 w 66497"/>
                <a:gd name="connsiteY5" fmla="*/ 0 h 66358"/>
                <a:gd name="connsiteX6" fmla="*/ 5976 w 66497"/>
                <a:gd name="connsiteY6" fmla="*/ 0 h 66358"/>
                <a:gd name="connsiteX7" fmla="*/ 9536 w 66497"/>
                <a:gd name="connsiteY7" fmla="*/ 4195 h 66358"/>
                <a:gd name="connsiteX8" fmla="*/ 4920 w 66497"/>
                <a:gd name="connsiteY8" fmla="*/ 16866 h 66358"/>
                <a:gd name="connsiteX9" fmla="*/ 4831 w 66497"/>
                <a:gd name="connsiteY9" fmla="*/ 16908 h 66358"/>
                <a:gd name="connsiteX10" fmla="*/ 0 w 66497"/>
                <a:gd name="connsiteY10" fmla="*/ 19069 h 66358"/>
                <a:gd name="connsiteX11" fmla="*/ 55309 w 66497"/>
                <a:gd name="connsiteY11" fmla="*/ 66359 h 66358"/>
                <a:gd name="connsiteX12" fmla="*/ 53185 w 66497"/>
                <a:gd name="connsiteY12" fmla="*/ 52861 h 66358"/>
                <a:gd name="connsiteX13" fmla="*/ 53783 w 66497"/>
                <a:gd name="connsiteY13" fmla="*/ 52121 h 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497" h="66358">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w="12685"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28B1D39-548F-408F-B45E-6A5E966390AD}"/>
                </a:ext>
              </a:extLst>
            </p:cNvPr>
            <p:cNvSpPr/>
            <p:nvPr/>
          </p:nvSpPr>
          <p:spPr>
            <a:xfrm>
              <a:off x="1752812" y="1850968"/>
              <a:ext cx="124888" cy="106404"/>
            </a:xfrm>
            <a:custGeom>
              <a:avLst/>
              <a:gdLst>
                <a:gd name="connsiteX0" fmla="*/ 109886 w 124888"/>
                <a:gd name="connsiteY0" fmla="*/ 101955 h 106404"/>
                <a:gd name="connsiteX1" fmla="*/ 119371 w 124888"/>
                <a:gd name="connsiteY1" fmla="*/ 93680 h 106404"/>
                <a:gd name="connsiteX2" fmla="*/ 119549 w 124888"/>
                <a:gd name="connsiteY2" fmla="*/ 93692 h 106404"/>
                <a:gd name="connsiteX3" fmla="*/ 124889 w 124888"/>
                <a:gd name="connsiteY3" fmla="*/ 96489 h 106404"/>
                <a:gd name="connsiteX4" fmla="*/ 124253 w 124888"/>
                <a:gd name="connsiteY4" fmla="*/ 95726 h 106404"/>
                <a:gd name="connsiteX5" fmla="*/ 14526 w 124888"/>
                <a:gd name="connsiteY5" fmla="*/ 2163 h 106404"/>
                <a:gd name="connsiteX6" fmla="*/ 2319 w 124888"/>
                <a:gd name="connsiteY6" fmla="*/ 2925 h 106404"/>
                <a:gd name="connsiteX7" fmla="*/ 1811 w 124888"/>
                <a:gd name="connsiteY7" fmla="*/ 3562 h 106404"/>
                <a:gd name="connsiteX8" fmla="*/ 3082 w 124888"/>
                <a:gd name="connsiteY8" fmla="*/ 16274 h 106404"/>
                <a:gd name="connsiteX9" fmla="*/ 107470 w 124888"/>
                <a:gd name="connsiteY9" fmla="*/ 105261 h 106404"/>
                <a:gd name="connsiteX10" fmla="*/ 108741 w 124888"/>
                <a:gd name="connsiteY10" fmla="*/ 10640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88" h="106404">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w="12685"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9A39A003-598C-4685-85E0-CC616C3564E3}"/>
                </a:ext>
              </a:extLst>
            </p:cNvPr>
            <p:cNvSpPr/>
            <p:nvPr/>
          </p:nvSpPr>
          <p:spPr>
            <a:xfrm>
              <a:off x="1848203" y="1944626"/>
              <a:ext cx="31580" cy="165423"/>
            </a:xfrm>
            <a:custGeom>
              <a:avLst/>
              <a:gdLst>
                <a:gd name="connsiteX0" fmla="*/ 8900 w 31580"/>
                <a:gd name="connsiteY0" fmla="*/ 155253 h 165423"/>
                <a:gd name="connsiteX1" fmla="*/ 16783 w 31580"/>
                <a:gd name="connsiteY1" fmla="*/ 165423 h 165423"/>
                <a:gd name="connsiteX2" fmla="*/ 16783 w 31580"/>
                <a:gd name="connsiteY2" fmla="*/ 160465 h 165423"/>
                <a:gd name="connsiteX3" fmla="*/ 31532 w 31580"/>
                <a:gd name="connsiteY3" fmla="*/ 10205 h 165423"/>
                <a:gd name="connsiteX4" fmla="*/ 31532 w 31580"/>
                <a:gd name="connsiteY4" fmla="*/ 9315 h 165423"/>
                <a:gd name="connsiteX5" fmla="*/ 31532 w 31580"/>
                <a:gd name="connsiteY5" fmla="*/ 7408 h 165423"/>
                <a:gd name="connsiteX6" fmla="*/ 31532 w 31580"/>
                <a:gd name="connsiteY6" fmla="*/ 5756 h 165423"/>
                <a:gd name="connsiteX7" fmla="*/ 30642 w 31580"/>
                <a:gd name="connsiteY7" fmla="*/ 4230 h 165423"/>
                <a:gd name="connsiteX8" fmla="*/ 29625 w 31580"/>
                <a:gd name="connsiteY8" fmla="*/ 2832 h 165423"/>
                <a:gd name="connsiteX9" fmla="*/ 24285 w 31580"/>
                <a:gd name="connsiteY9" fmla="*/ 35 h 165423"/>
                <a:gd name="connsiteX10" fmla="*/ 14635 w 31580"/>
                <a:gd name="connsiteY10" fmla="*/ 8120 h 165423"/>
                <a:gd name="connsiteX11" fmla="*/ 14622 w 31580"/>
                <a:gd name="connsiteY11" fmla="*/ 8298 h 165423"/>
                <a:gd name="connsiteX12" fmla="*/ 14622 w 31580"/>
                <a:gd name="connsiteY12" fmla="*/ 13383 h 165423"/>
                <a:gd name="connsiteX13" fmla="*/ 14622 w 31580"/>
                <a:gd name="connsiteY13" fmla="*/ 15290 h 165423"/>
                <a:gd name="connsiteX14" fmla="*/ 0 w 31580"/>
                <a:gd name="connsiteY14" fmla="*/ 163516 h 165423"/>
                <a:gd name="connsiteX15" fmla="*/ 8900 w 31580"/>
                <a:gd name="connsiteY15" fmla="*/ 155253 h 1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580" h="165423">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w="12685"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602E5F22-56A1-4087-936C-EC14479D7A43}"/>
                </a:ext>
              </a:extLst>
            </p:cNvPr>
            <p:cNvSpPr/>
            <p:nvPr/>
          </p:nvSpPr>
          <p:spPr>
            <a:xfrm>
              <a:off x="1843439" y="2099844"/>
              <a:ext cx="21613" cy="58914"/>
            </a:xfrm>
            <a:custGeom>
              <a:avLst/>
              <a:gdLst>
                <a:gd name="connsiteX0" fmla="*/ 13665 w 21613"/>
                <a:gd name="connsiteY0" fmla="*/ 35 h 58914"/>
                <a:gd name="connsiteX1" fmla="*/ 4014 w 21613"/>
                <a:gd name="connsiteY1" fmla="*/ 8120 h 58914"/>
                <a:gd name="connsiteX2" fmla="*/ 4001 w 21613"/>
                <a:gd name="connsiteY2" fmla="*/ 8298 h 58914"/>
                <a:gd name="connsiteX3" fmla="*/ 60 w 21613"/>
                <a:gd name="connsiteY3" fmla="*/ 48723 h 58914"/>
                <a:gd name="connsiteX4" fmla="*/ 823 w 21613"/>
                <a:gd name="connsiteY4" fmla="*/ 53173 h 58914"/>
                <a:gd name="connsiteX5" fmla="*/ 11872 w 21613"/>
                <a:gd name="connsiteY5" fmla="*/ 58410 h 58914"/>
                <a:gd name="connsiteX6" fmla="*/ 17606 w 21613"/>
                <a:gd name="connsiteY6" fmla="*/ 50630 h 58914"/>
                <a:gd name="connsiteX7" fmla="*/ 19895 w 21613"/>
                <a:gd name="connsiteY7" fmla="*/ 27494 h 58914"/>
                <a:gd name="connsiteX8" fmla="*/ 21548 w 21613"/>
                <a:gd name="connsiteY8" fmla="*/ 10205 h 58914"/>
                <a:gd name="connsiteX9" fmla="*/ 13665 w 21613"/>
                <a:gd name="connsiteY9" fmla="*/ 35 h 5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13" h="58914">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w="12685"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7E4563D6-2283-4712-90FD-00DB59AA2B27}"/>
                </a:ext>
              </a:extLst>
            </p:cNvPr>
            <p:cNvSpPr/>
            <p:nvPr/>
          </p:nvSpPr>
          <p:spPr>
            <a:xfrm>
              <a:off x="2407140" y="2974936"/>
              <a:ext cx="54466" cy="320415"/>
            </a:xfrm>
            <a:custGeom>
              <a:avLst/>
              <a:gdLst>
                <a:gd name="connsiteX0" fmla="*/ 46790 w 54466"/>
                <a:gd name="connsiteY0" fmla="*/ 191 h 320415"/>
                <a:gd name="connsiteX1" fmla="*/ 43484 w 54466"/>
                <a:gd name="connsiteY1" fmla="*/ 191 h 320415"/>
                <a:gd name="connsiteX2" fmla="*/ 41195 w 54466"/>
                <a:gd name="connsiteY2" fmla="*/ 16844 h 320415"/>
                <a:gd name="connsiteX3" fmla="*/ 0 w 54466"/>
                <a:gd name="connsiteY3" fmla="*/ 320416 h 320415"/>
                <a:gd name="connsiteX4" fmla="*/ 1144 w 54466"/>
                <a:gd name="connsiteY4" fmla="*/ 319653 h 320415"/>
                <a:gd name="connsiteX5" fmla="*/ 1780 w 54466"/>
                <a:gd name="connsiteY5" fmla="*/ 319653 h 320415"/>
                <a:gd name="connsiteX6" fmla="*/ 12842 w 54466"/>
                <a:gd name="connsiteY6" fmla="*/ 314187 h 320415"/>
                <a:gd name="connsiteX7" fmla="*/ 54291 w 54466"/>
                <a:gd name="connsiteY7" fmla="*/ 10996 h 320415"/>
                <a:gd name="connsiteX8" fmla="*/ 47082 w 54466"/>
                <a:gd name="connsiteY8" fmla="*/ 242 h 320415"/>
                <a:gd name="connsiteX9" fmla="*/ 46790 w 54466"/>
                <a:gd name="connsiteY9" fmla="*/ 191 h 32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66" h="320415">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w="12685"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14D172A-B8DB-4FD6-AE6F-FE577F56A28C}"/>
                </a:ext>
              </a:extLst>
            </p:cNvPr>
            <p:cNvSpPr/>
            <p:nvPr/>
          </p:nvSpPr>
          <p:spPr>
            <a:xfrm>
              <a:off x="1062992" y="3534599"/>
              <a:ext cx="78529" cy="50359"/>
            </a:xfrm>
            <a:custGeom>
              <a:avLst/>
              <a:gdLst>
                <a:gd name="connsiteX0" fmla="*/ 208 w 78529"/>
                <a:gd name="connsiteY0" fmla="*/ 45002 h 50359"/>
                <a:gd name="connsiteX1" fmla="*/ 11704 w 78529"/>
                <a:gd name="connsiteY1" fmla="*/ 49667 h 50359"/>
                <a:gd name="connsiteX2" fmla="*/ 11905 w 78529"/>
                <a:gd name="connsiteY2" fmla="*/ 49578 h 50359"/>
                <a:gd name="connsiteX3" fmla="*/ 16737 w 78529"/>
                <a:gd name="connsiteY3" fmla="*/ 47163 h 50359"/>
                <a:gd name="connsiteX4" fmla="*/ 78530 w 78529"/>
                <a:gd name="connsiteY4" fmla="*/ 17162 h 50359"/>
                <a:gd name="connsiteX5" fmla="*/ 67002 w 78529"/>
                <a:gd name="connsiteY5" fmla="*/ 13094 h 50359"/>
                <a:gd name="connsiteX6" fmla="*/ 66832 w 78529"/>
                <a:gd name="connsiteY6" fmla="*/ 12712 h 50359"/>
                <a:gd name="connsiteX7" fmla="*/ 70998 w 78529"/>
                <a:gd name="connsiteY7" fmla="*/ 76 h 50359"/>
                <a:gd name="connsiteX8" fmla="*/ 71155 w 78529"/>
                <a:gd name="connsiteY8" fmla="*/ 0 h 50359"/>
                <a:gd name="connsiteX9" fmla="*/ 69502 w 78529"/>
                <a:gd name="connsiteY9" fmla="*/ 763 h 50359"/>
                <a:gd name="connsiteX10" fmla="*/ 66451 w 78529"/>
                <a:gd name="connsiteY10" fmla="*/ 2288 h 50359"/>
                <a:gd name="connsiteX11" fmla="*/ 5039 w 78529"/>
                <a:gd name="connsiteY11" fmla="*/ 32671 h 50359"/>
                <a:gd name="connsiteX12" fmla="*/ 4022 w 78529"/>
                <a:gd name="connsiteY12" fmla="*/ 33433 h 50359"/>
                <a:gd name="connsiteX13" fmla="*/ 2623 w 78529"/>
                <a:gd name="connsiteY13" fmla="*/ 34450 h 50359"/>
                <a:gd name="connsiteX14" fmla="*/ 1606 w 78529"/>
                <a:gd name="connsiteY14" fmla="*/ 35976 h 50359"/>
                <a:gd name="connsiteX15" fmla="*/ 716 w 78529"/>
                <a:gd name="connsiteY15" fmla="*/ 37374 h 50359"/>
                <a:gd name="connsiteX16" fmla="*/ 716 w 78529"/>
                <a:gd name="connsiteY16" fmla="*/ 39281 h 50359"/>
                <a:gd name="connsiteX17" fmla="*/ 208 w 78529"/>
                <a:gd name="connsiteY17" fmla="*/ 45002 h 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529" h="50359">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w="12685"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FDF9BCA7-0474-454A-8373-85CCE01056CA}"/>
                </a:ext>
              </a:extLst>
            </p:cNvPr>
            <p:cNvSpPr/>
            <p:nvPr/>
          </p:nvSpPr>
          <p:spPr>
            <a:xfrm>
              <a:off x="1304270" y="3456291"/>
              <a:ext cx="42085" cy="45637"/>
            </a:xfrm>
            <a:custGeom>
              <a:avLst/>
              <a:gdLst>
                <a:gd name="connsiteX0" fmla="*/ 5340 w 42085"/>
                <a:gd name="connsiteY0" fmla="*/ 14365 h 45637"/>
                <a:gd name="connsiteX1" fmla="*/ 0 w 42085"/>
                <a:gd name="connsiteY1" fmla="*/ 16908 h 45637"/>
                <a:gd name="connsiteX2" fmla="*/ 29371 w 42085"/>
                <a:gd name="connsiteY2" fmla="*/ 45637 h 45637"/>
                <a:gd name="connsiteX3" fmla="*/ 29371 w 42085"/>
                <a:gd name="connsiteY3" fmla="*/ 32925 h 45637"/>
                <a:gd name="connsiteX4" fmla="*/ 41590 w 42085"/>
                <a:gd name="connsiteY4" fmla="*/ 32429 h 45637"/>
                <a:gd name="connsiteX5" fmla="*/ 42086 w 42085"/>
                <a:gd name="connsiteY5" fmla="*/ 32925 h 45637"/>
                <a:gd name="connsiteX6" fmla="*/ 38398 w 42085"/>
                <a:gd name="connsiteY6" fmla="*/ 29366 h 45637"/>
                <a:gd name="connsiteX7" fmla="*/ 35474 w 42085"/>
                <a:gd name="connsiteY7" fmla="*/ 26569 h 45637"/>
                <a:gd name="connsiteX8" fmla="*/ 8265 w 42085"/>
                <a:gd name="connsiteY8" fmla="*/ 0 h 45637"/>
                <a:gd name="connsiteX9" fmla="*/ 10299 w 42085"/>
                <a:gd name="connsiteY9" fmla="*/ 2924 h 45637"/>
                <a:gd name="connsiteX10" fmla="*/ 5340 w 42085"/>
                <a:gd name="connsiteY10" fmla="*/ 14365 h 4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85" h="45637">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w="12685"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A78CF781-07AF-455D-912B-3CD9E576CD28}"/>
                </a:ext>
              </a:extLst>
            </p:cNvPr>
            <p:cNvSpPr/>
            <p:nvPr/>
          </p:nvSpPr>
          <p:spPr>
            <a:xfrm>
              <a:off x="1331209" y="3486557"/>
              <a:ext cx="98347" cy="97610"/>
            </a:xfrm>
            <a:custGeom>
              <a:avLst/>
              <a:gdLst>
                <a:gd name="connsiteX0" fmla="*/ 80118 w 98347"/>
                <a:gd name="connsiteY0" fmla="*/ 91646 h 97610"/>
                <a:gd name="connsiteX1" fmla="*/ 83297 w 98347"/>
                <a:gd name="connsiteY1" fmla="*/ 94824 h 97610"/>
                <a:gd name="connsiteX2" fmla="*/ 95516 w 98347"/>
                <a:gd name="connsiteY2" fmla="*/ 95320 h 97610"/>
                <a:gd name="connsiteX3" fmla="*/ 96012 w 98347"/>
                <a:gd name="connsiteY3" fmla="*/ 94824 h 97610"/>
                <a:gd name="connsiteX4" fmla="*/ 98300 w 98347"/>
                <a:gd name="connsiteY4" fmla="*/ 88722 h 97610"/>
                <a:gd name="connsiteX5" fmla="*/ 98300 w 98347"/>
                <a:gd name="connsiteY5" fmla="*/ 86688 h 97610"/>
                <a:gd name="connsiteX6" fmla="*/ 98300 w 98347"/>
                <a:gd name="connsiteY6" fmla="*/ 85163 h 97610"/>
                <a:gd name="connsiteX7" fmla="*/ 97410 w 98347"/>
                <a:gd name="connsiteY7" fmla="*/ 83637 h 97610"/>
                <a:gd name="connsiteX8" fmla="*/ 96393 w 98347"/>
                <a:gd name="connsiteY8" fmla="*/ 82112 h 97610"/>
                <a:gd name="connsiteX9" fmla="*/ 96393 w 98347"/>
                <a:gd name="connsiteY9" fmla="*/ 82112 h 97610"/>
                <a:gd name="connsiteX10" fmla="*/ 15146 w 98347"/>
                <a:gd name="connsiteY10" fmla="*/ 2786 h 97610"/>
                <a:gd name="connsiteX11" fmla="*/ 2928 w 98347"/>
                <a:gd name="connsiteY11" fmla="*/ 2291 h 97610"/>
                <a:gd name="connsiteX12" fmla="*/ 2432 w 98347"/>
                <a:gd name="connsiteY12" fmla="*/ 2786 h 97610"/>
                <a:gd name="connsiteX13" fmla="*/ 2432 w 98347"/>
                <a:gd name="connsiteY13" fmla="*/ 15499 h 97610"/>
                <a:gd name="connsiteX14" fmla="*/ 79864 w 98347"/>
                <a:gd name="connsiteY14" fmla="*/ 91138 h 9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347" h="9761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w="12685"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4E375ED5-A3D2-4EBC-A992-E1E363D9FFB5}"/>
                </a:ext>
              </a:extLst>
            </p:cNvPr>
            <p:cNvSpPr/>
            <p:nvPr/>
          </p:nvSpPr>
          <p:spPr>
            <a:xfrm>
              <a:off x="1433959" y="2856225"/>
              <a:ext cx="188694" cy="100977"/>
            </a:xfrm>
            <a:custGeom>
              <a:avLst/>
              <a:gdLst>
                <a:gd name="connsiteX0" fmla="*/ 11443 w 188694"/>
                <a:gd name="connsiteY0" fmla="*/ 88265 h 100977"/>
                <a:gd name="connsiteX1" fmla="*/ 6993 w 188694"/>
                <a:gd name="connsiteY1" fmla="*/ 100978 h 100977"/>
                <a:gd name="connsiteX2" fmla="*/ 178132 w 188694"/>
                <a:gd name="connsiteY2" fmla="*/ 20254 h 100977"/>
                <a:gd name="connsiteX3" fmla="*/ 183345 w 188694"/>
                <a:gd name="connsiteY3" fmla="*/ 17839 h 100977"/>
                <a:gd name="connsiteX4" fmla="*/ 187796 w 188694"/>
                <a:gd name="connsiteY4" fmla="*/ 5126 h 100977"/>
                <a:gd name="connsiteX5" fmla="*/ 185761 w 188694"/>
                <a:gd name="connsiteY5" fmla="*/ 2202 h 100977"/>
                <a:gd name="connsiteX6" fmla="*/ 185761 w 188694"/>
                <a:gd name="connsiteY6" fmla="*/ 2202 h 100977"/>
                <a:gd name="connsiteX7" fmla="*/ 184490 w 188694"/>
                <a:gd name="connsiteY7" fmla="*/ 1312 h 100977"/>
                <a:gd name="connsiteX8" fmla="*/ 182710 w 188694"/>
                <a:gd name="connsiteY8" fmla="*/ 295 h 100977"/>
                <a:gd name="connsiteX9" fmla="*/ 180930 w 188694"/>
                <a:gd name="connsiteY9" fmla="*/ 295 h 100977"/>
                <a:gd name="connsiteX10" fmla="*/ 177115 w 188694"/>
                <a:gd name="connsiteY10" fmla="*/ 295 h 100977"/>
                <a:gd name="connsiteX11" fmla="*/ 176098 w 188694"/>
                <a:gd name="connsiteY11" fmla="*/ 295 h 100977"/>
                <a:gd name="connsiteX12" fmla="*/ 176098 w 188694"/>
                <a:gd name="connsiteY12" fmla="*/ 295 h 100977"/>
                <a:gd name="connsiteX13" fmla="*/ 0 w 188694"/>
                <a:gd name="connsiteY13" fmla="*/ 83180 h 100977"/>
                <a:gd name="connsiteX14" fmla="*/ 11380 w 188694"/>
                <a:gd name="connsiteY14" fmla="*/ 88113 h 100977"/>
                <a:gd name="connsiteX15" fmla="*/ 11443 w 188694"/>
                <a:gd name="connsiteY15" fmla="*/ 88265 h 100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694" h="100977">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w="12685"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CF77C8D5-AAA4-4A59-BE57-29B5C9812085}"/>
                </a:ext>
              </a:extLst>
            </p:cNvPr>
            <p:cNvSpPr/>
            <p:nvPr/>
          </p:nvSpPr>
          <p:spPr>
            <a:xfrm>
              <a:off x="1426076" y="2963177"/>
              <a:ext cx="1271" cy="38"/>
            </a:xfrm>
            <a:custGeom>
              <a:avLst/>
              <a:gdLst>
                <a:gd name="connsiteX0" fmla="*/ 1271 w 1271"/>
                <a:gd name="connsiteY0" fmla="*/ 0 h 38"/>
                <a:gd name="connsiteX1" fmla="*/ 0 w 1271"/>
                <a:gd name="connsiteY1" fmla="*/ 0 h 38"/>
                <a:gd name="connsiteX2" fmla="*/ 1144 w 1271"/>
                <a:gd name="connsiteY2" fmla="*/ 0 h 38"/>
              </a:gdLst>
              <a:ahLst/>
              <a:cxnLst>
                <a:cxn ang="0">
                  <a:pos x="connsiteX0" y="connsiteY0"/>
                </a:cxn>
                <a:cxn ang="0">
                  <a:pos x="connsiteX1" y="connsiteY1"/>
                </a:cxn>
                <a:cxn ang="0">
                  <a:pos x="connsiteX2" y="connsiteY2"/>
                </a:cxn>
              </a:cxnLst>
              <a:rect l="l" t="t" r="r" b="b"/>
              <a:pathLst>
                <a:path w="1271" h="38">
                  <a:moveTo>
                    <a:pt x="1271" y="0"/>
                  </a:moveTo>
                  <a:cubicBezTo>
                    <a:pt x="852" y="51"/>
                    <a:pt x="420" y="51"/>
                    <a:pt x="0" y="0"/>
                  </a:cubicBezTo>
                  <a:lnTo>
                    <a:pt x="1144" y="0"/>
                  </a:lnTo>
                  <a:close/>
                </a:path>
              </a:pathLst>
            </a:custGeom>
            <a:solidFill>
              <a:srgbClr val="000000"/>
            </a:solidFill>
            <a:ln w="12685"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A9B004EB-AAFB-40EC-A7A0-C177D3F869FC}"/>
                </a:ext>
              </a:extLst>
            </p:cNvPr>
            <p:cNvSpPr/>
            <p:nvPr/>
          </p:nvSpPr>
          <p:spPr>
            <a:xfrm>
              <a:off x="1425186" y="2938639"/>
              <a:ext cx="21115" cy="23648"/>
            </a:xfrm>
            <a:custGeom>
              <a:avLst/>
              <a:gdLst>
                <a:gd name="connsiteX0" fmla="*/ 7120 w 21115"/>
                <a:gd name="connsiteY0" fmla="*/ 22122 h 23648"/>
                <a:gd name="connsiteX1" fmla="*/ 15766 w 21115"/>
                <a:gd name="connsiteY1" fmla="*/ 18182 h 23648"/>
                <a:gd name="connsiteX2" fmla="*/ 20216 w 21115"/>
                <a:gd name="connsiteY2" fmla="*/ 5469 h 23648"/>
                <a:gd name="connsiteX3" fmla="*/ 8786 w 21115"/>
                <a:gd name="connsiteY3" fmla="*/ 651 h 23648"/>
                <a:gd name="connsiteX4" fmla="*/ 8519 w 21115"/>
                <a:gd name="connsiteY4" fmla="*/ 766 h 23648"/>
                <a:gd name="connsiteX5" fmla="*/ 6485 w 21115"/>
                <a:gd name="connsiteY5" fmla="*/ 1783 h 23648"/>
                <a:gd name="connsiteX6" fmla="*/ 3306 w 21115"/>
                <a:gd name="connsiteY6" fmla="*/ 3181 h 23648"/>
                <a:gd name="connsiteX7" fmla="*/ 0 w 21115"/>
                <a:gd name="connsiteY7" fmla="*/ 4834 h 23648"/>
                <a:gd name="connsiteX8" fmla="*/ 4196 w 21115"/>
                <a:gd name="connsiteY8" fmla="*/ 8775 h 23648"/>
                <a:gd name="connsiteX9" fmla="*/ 4959 w 21115"/>
                <a:gd name="connsiteY9" fmla="*/ 21487 h 23648"/>
                <a:gd name="connsiteX10" fmla="*/ 2162 w 21115"/>
                <a:gd name="connsiteY10" fmla="*/ 23648 h 23648"/>
                <a:gd name="connsiteX11" fmla="*/ 4069 w 21115"/>
                <a:gd name="connsiteY11" fmla="*/ 22758 h 23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15" h="23648">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w="12685"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8AEE3042-6959-43E8-A87C-208D304BF719}"/>
                </a:ext>
              </a:extLst>
            </p:cNvPr>
            <p:cNvSpPr/>
            <p:nvPr/>
          </p:nvSpPr>
          <p:spPr>
            <a:xfrm>
              <a:off x="1113550" y="3196307"/>
              <a:ext cx="256437" cy="138199"/>
            </a:xfrm>
            <a:custGeom>
              <a:avLst/>
              <a:gdLst>
                <a:gd name="connsiteX0" fmla="*/ 248572 w 256437"/>
                <a:gd name="connsiteY0" fmla="*/ 18830 h 138199"/>
                <a:gd name="connsiteX1" fmla="*/ 251369 w 256437"/>
                <a:gd name="connsiteY1" fmla="*/ 17432 h 138199"/>
                <a:gd name="connsiteX2" fmla="*/ 253022 w 256437"/>
                <a:gd name="connsiteY2" fmla="*/ 16288 h 138199"/>
                <a:gd name="connsiteX3" fmla="*/ 255056 w 256437"/>
                <a:gd name="connsiteY3" fmla="*/ 13745 h 138199"/>
                <a:gd name="connsiteX4" fmla="*/ 256200 w 256437"/>
                <a:gd name="connsiteY4" fmla="*/ 6754 h 138199"/>
                <a:gd name="connsiteX5" fmla="*/ 256200 w 256437"/>
                <a:gd name="connsiteY5" fmla="*/ 5101 h 138199"/>
                <a:gd name="connsiteX6" fmla="*/ 255183 w 256437"/>
                <a:gd name="connsiteY6" fmla="*/ 3830 h 138199"/>
                <a:gd name="connsiteX7" fmla="*/ 250352 w 256437"/>
                <a:gd name="connsiteY7" fmla="*/ 143 h 138199"/>
                <a:gd name="connsiteX8" fmla="*/ 247300 w 256437"/>
                <a:gd name="connsiteY8" fmla="*/ 143 h 138199"/>
                <a:gd name="connsiteX9" fmla="*/ 244503 w 256437"/>
                <a:gd name="connsiteY9" fmla="*/ 779 h 138199"/>
                <a:gd name="connsiteX10" fmla="*/ 242596 w 256437"/>
                <a:gd name="connsiteY10" fmla="*/ 1668 h 138199"/>
                <a:gd name="connsiteX11" fmla="*/ 239417 w 256437"/>
                <a:gd name="connsiteY11" fmla="*/ 3194 h 138199"/>
                <a:gd name="connsiteX12" fmla="*/ 5340 w 256437"/>
                <a:gd name="connsiteY12" fmla="*/ 114936 h 138199"/>
                <a:gd name="connsiteX13" fmla="*/ 4323 w 256437"/>
                <a:gd name="connsiteY13" fmla="*/ 130445 h 138199"/>
                <a:gd name="connsiteX14" fmla="*/ 4323 w 256437"/>
                <a:gd name="connsiteY14" fmla="*/ 131589 h 138199"/>
                <a:gd name="connsiteX15" fmla="*/ 4323 w 256437"/>
                <a:gd name="connsiteY15" fmla="*/ 133496 h 138199"/>
                <a:gd name="connsiteX16" fmla="*/ 3433 w 256437"/>
                <a:gd name="connsiteY16" fmla="*/ 135021 h 138199"/>
                <a:gd name="connsiteX17" fmla="*/ 2416 w 256437"/>
                <a:gd name="connsiteY17" fmla="*/ 136420 h 138199"/>
                <a:gd name="connsiteX18" fmla="*/ 890 w 256437"/>
                <a:gd name="connsiteY18" fmla="*/ 137564 h 138199"/>
                <a:gd name="connsiteX19" fmla="*/ 0 w 256437"/>
                <a:gd name="connsiteY19" fmla="*/ 138200 h 138199"/>
                <a:gd name="connsiteX20" fmla="*/ 246029 w 256437"/>
                <a:gd name="connsiteY20" fmla="*/ 20610 h 13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6437" h="138199">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w="12685"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C2CF6038-53D6-4E9F-ABAF-8AAE3FE32786}"/>
                </a:ext>
              </a:extLst>
            </p:cNvPr>
            <p:cNvSpPr/>
            <p:nvPr/>
          </p:nvSpPr>
          <p:spPr>
            <a:xfrm>
              <a:off x="998609" y="3319633"/>
              <a:ext cx="115067" cy="62417"/>
            </a:xfrm>
            <a:custGeom>
              <a:avLst/>
              <a:gdLst>
                <a:gd name="connsiteX0" fmla="*/ 14240 w 115067"/>
                <a:gd name="connsiteY0" fmla="*/ 62418 h 62417"/>
                <a:gd name="connsiteX1" fmla="*/ 114178 w 115067"/>
                <a:gd name="connsiteY1" fmla="*/ 14619 h 62417"/>
                <a:gd name="connsiteX2" fmla="*/ 115068 w 115067"/>
                <a:gd name="connsiteY2" fmla="*/ 13984 h 62417"/>
                <a:gd name="connsiteX3" fmla="*/ 109855 w 115067"/>
                <a:gd name="connsiteY3" fmla="*/ 15509 h 62417"/>
                <a:gd name="connsiteX4" fmla="*/ 101717 w 115067"/>
                <a:gd name="connsiteY4" fmla="*/ 5593 h 62417"/>
                <a:gd name="connsiteX5" fmla="*/ 101717 w 115067"/>
                <a:gd name="connsiteY5" fmla="*/ 0 h 62417"/>
                <a:gd name="connsiteX6" fmla="*/ 0 w 115067"/>
                <a:gd name="connsiteY6" fmla="*/ 48688 h 62417"/>
                <a:gd name="connsiteX7" fmla="*/ 4323 w 115067"/>
                <a:gd name="connsiteY7" fmla="*/ 52884 h 6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067" h="62417">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w="12685"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47C8043A-67DE-4329-ABA9-AC126123A03B}"/>
                </a:ext>
              </a:extLst>
            </p:cNvPr>
            <p:cNvSpPr/>
            <p:nvPr/>
          </p:nvSpPr>
          <p:spPr>
            <a:xfrm>
              <a:off x="975468" y="3357770"/>
              <a:ext cx="28099" cy="27967"/>
            </a:xfrm>
            <a:custGeom>
              <a:avLst/>
              <a:gdLst>
                <a:gd name="connsiteX0" fmla="*/ 12715 w 28099"/>
                <a:gd name="connsiteY0" fmla="*/ 12585 h 27967"/>
                <a:gd name="connsiteX1" fmla="*/ 687 w 28099"/>
                <a:gd name="connsiteY1" fmla="*/ 13272 h 27967"/>
                <a:gd name="connsiteX2" fmla="*/ 0 w 28099"/>
                <a:gd name="connsiteY2" fmla="*/ 12585 h 27967"/>
                <a:gd name="connsiteX3" fmla="*/ 3942 w 28099"/>
                <a:gd name="connsiteY3" fmla="*/ 16526 h 27967"/>
                <a:gd name="connsiteX4" fmla="*/ 6866 w 28099"/>
                <a:gd name="connsiteY4" fmla="*/ 19450 h 27967"/>
                <a:gd name="connsiteX5" fmla="*/ 15385 w 28099"/>
                <a:gd name="connsiteY5" fmla="*/ 27967 h 27967"/>
                <a:gd name="connsiteX6" fmla="*/ 15385 w 28099"/>
                <a:gd name="connsiteY6" fmla="*/ 15255 h 27967"/>
                <a:gd name="connsiteX7" fmla="*/ 27788 w 28099"/>
                <a:gd name="connsiteY7" fmla="*/ 14937 h 27967"/>
                <a:gd name="connsiteX8" fmla="*/ 28099 w 28099"/>
                <a:gd name="connsiteY8" fmla="*/ 15255 h 27967"/>
                <a:gd name="connsiteX9" fmla="*/ 23776 w 28099"/>
                <a:gd name="connsiteY9" fmla="*/ 11060 h 27967"/>
                <a:gd name="connsiteX10" fmla="*/ 12587 w 28099"/>
                <a:gd name="connsiteY10" fmla="*/ 0 h 27967"/>
                <a:gd name="connsiteX11" fmla="*/ 12715 w 28099"/>
                <a:gd name="connsiteY11" fmla="*/ 12585 h 27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99" h="27967">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w="12685"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0E42AFBC-8207-4DB2-AB95-930C26AD6DD0}"/>
                </a:ext>
              </a:extLst>
            </p:cNvPr>
            <p:cNvSpPr/>
            <p:nvPr/>
          </p:nvSpPr>
          <p:spPr>
            <a:xfrm>
              <a:off x="988293" y="3369792"/>
              <a:ext cx="168104" cy="161883"/>
            </a:xfrm>
            <a:custGeom>
              <a:avLst/>
              <a:gdLst>
                <a:gd name="connsiteX0" fmla="*/ 162638 w 168104"/>
                <a:gd name="connsiteY0" fmla="*/ 157562 h 161883"/>
                <a:gd name="connsiteX1" fmla="*/ 168105 w 168104"/>
                <a:gd name="connsiteY1" fmla="*/ 155019 h 161883"/>
                <a:gd name="connsiteX2" fmla="*/ 24557 w 168104"/>
                <a:gd name="connsiteY2" fmla="*/ 12259 h 161883"/>
                <a:gd name="connsiteX3" fmla="*/ 15021 w 168104"/>
                <a:gd name="connsiteY3" fmla="*/ 2725 h 161883"/>
                <a:gd name="connsiteX4" fmla="*/ 2617 w 168104"/>
                <a:gd name="connsiteY4" fmla="*/ 2420 h 161883"/>
                <a:gd name="connsiteX5" fmla="*/ 2306 w 168104"/>
                <a:gd name="connsiteY5" fmla="*/ 2725 h 161883"/>
                <a:gd name="connsiteX6" fmla="*/ 2306 w 168104"/>
                <a:gd name="connsiteY6" fmla="*/ 15437 h 161883"/>
                <a:gd name="connsiteX7" fmla="*/ 150305 w 168104"/>
                <a:gd name="connsiteY7" fmla="*/ 161884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104" h="161883">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w="12685"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0A8B2087-8C37-4DD1-813E-66B82323FB89}"/>
                </a:ext>
              </a:extLst>
            </p:cNvPr>
            <p:cNvSpPr/>
            <p:nvPr/>
          </p:nvSpPr>
          <p:spPr>
            <a:xfrm>
              <a:off x="3180827" y="4589346"/>
              <a:ext cx="85315" cy="349082"/>
            </a:xfrm>
            <a:custGeom>
              <a:avLst/>
              <a:gdLst>
                <a:gd name="connsiteX0" fmla="*/ 15893 w 85315"/>
                <a:gd name="connsiteY0" fmla="*/ 342472 h 349082"/>
                <a:gd name="connsiteX1" fmla="*/ 16529 w 85315"/>
                <a:gd name="connsiteY1" fmla="*/ 349082 h 349082"/>
                <a:gd name="connsiteX2" fmla="*/ 16529 w 85315"/>
                <a:gd name="connsiteY2" fmla="*/ 349082 h 349082"/>
                <a:gd name="connsiteX3" fmla="*/ 85315 w 85315"/>
                <a:gd name="connsiteY3" fmla="*/ 3814 h 349082"/>
                <a:gd name="connsiteX4" fmla="*/ 74940 w 85315"/>
                <a:gd name="connsiteY4" fmla="*/ 10945 h 349082"/>
                <a:gd name="connsiteX5" fmla="*/ 74889 w 85315"/>
                <a:gd name="connsiteY5" fmla="*/ 10932 h 349082"/>
                <a:gd name="connsiteX6" fmla="*/ 68024 w 85315"/>
                <a:gd name="connsiteY6" fmla="*/ 0 h 349082"/>
                <a:gd name="connsiteX7" fmla="*/ 0 w 85315"/>
                <a:gd name="connsiteY7" fmla="*/ 341073 h 349082"/>
                <a:gd name="connsiteX8" fmla="*/ 3687 w 85315"/>
                <a:gd name="connsiteY8" fmla="*/ 339039 h 349082"/>
                <a:gd name="connsiteX9" fmla="*/ 15448 w 85315"/>
                <a:gd name="connsiteY9" fmla="*/ 341671 h 349082"/>
                <a:gd name="connsiteX10" fmla="*/ 15893 w 85315"/>
                <a:gd name="connsiteY10" fmla="*/ 342472 h 34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15" h="349082">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w="12685"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FA56902-814C-44C0-90E8-84BCE6596E2C}"/>
                </a:ext>
              </a:extLst>
            </p:cNvPr>
            <p:cNvSpPr/>
            <p:nvPr/>
          </p:nvSpPr>
          <p:spPr>
            <a:xfrm>
              <a:off x="2635495" y="5136615"/>
              <a:ext cx="185761" cy="108945"/>
            </a:xfrm>
            <a:custGeom>
              <a:avLst/>
              <a:gdLst>
                <a:gd name="connsiteX0" fmla="*/ 181311 w 185761"/>
                <a:gd name="connsiteY0" fmla="*/ 19069 h 108945"/>
                <a:gd name="connsiteX1" fmla="*/ 185761 w 185761"/>
                <a:gd name="connsiteY1" fmla="*/ 16526 h 108945"/>
                <a:gd name="connsiteX2" fmla="*/ 174140 w 185761"/>
                <a:gd name="connsiteY2" fmla="*/ 13348 h 108945"/>
                <a:gd name="connsiteX3" fmla="*/ 173809 w 185761"/>
                <a:gd name="connsiteY3" fmla="*/ 12712 h 108945"/>
                <a:gd name="connsiteX4" fmla="*/ 177497 w 185761"/>
                <a:gd name="connsiteY4" fmla="*/ 0 h 108945"/>
                <a:gd name="connsiteX5" fmla="*/ 1017 w 185761"/>
                <a:gd name="connsiteY5" fmla="*/ 99157 h 108945"/>
                <a:gd name="connsiteX6" fmla="*/ 0 w 185761"/>
                <a:gd name="connsiteY6" fmla="*/ 100046 h 108945"/>
                <a:gd name="connsiteX7" fmla="*/ 11316 w 185761"/>
                <a:gd name="connsiteY7" fmla="*/ 100046 h 108945"/>
                <a:gd name="connsiteX8" fmla="*/ 20089 w 185761"/>
                <a:gd name="connsiteY8" fmla="*/ 108945 h 108945"/>
                <a:gd name="connsiteX9" fmla="*/ 177751 w 185761"/>
                <a:gd name="connsiteY9" fmla="*/ 19959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61" h="108945">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w="12685"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EE92A509-C877-4D6A-A136-8839CE55C9D7}"/>
                </a:ext>
              </a:extLst>
            </p:cNvPr>
            <p:cNvSpPr/>
            <p:nvPr/>
          </p:nvSpPr>
          <p:spPr>
            <a:xfrm>
              <a:off x="2632825" y="5248102"/>
              <a:ext cx="889" cy="1398"/>
            </a:xfrm>
            <a:custGeom>
              <a:avLst/>
              <a:gdLst>
                <a:gd name="connsiteX0" fmla="*/ 890 w 889"/>
                <a:gd name="connsiteY0" fmla="*/ 1399 h 1398"/>
                <a:gd name="connsiteX1" fmla="*/ 0 w 889"/>
                <a:gd name="connsiteY1" fmla="*/ 0 h 1398"/>
                <a:gd name="connsiteX2" fmla="*/ 0 w 889"/>
                <a:gd name="connsiteY2" fmla="*/ 0 h 1398"/>
              </a:gdLst>
              <a:ahLst/>
              <a:cxnLst>
                <a:cxn ang="0">
                  <a:pos x="connsiteX0" y="connsiteY0"/>
                </a:cxn>
                <a:cxn ang="0">
                  <a:pos x="connsiteX1" y="connsiteY1"/>
                </a:cxn>
                <a:cxn ang="0">
                  <a:pos x="connsiteX2" y="connsiteY2"/>
                </a:cxn>
              </a:cxnLst>
              <a:rect l="l" t="t" r="r" b="b"/>
              <a:pathLst>
                <a:path w="889" h="1398">
                  <a:moveTo>
                    <a:pt x="890" y="1399"/>
                  </a:moveTo>
                  <a:cubicBezTo>
                    <a:pt x="509" y="992"/>
                    <a:pt x="203" y="521"/>
                    <a:pt x="0" y="0"/>
                  </a:cubicBezTo>
                  <a:lnTo>
                    <a:pt x="0" y="0"/>
                  </a:lnTo>
                  <a:close/>
                </a:path>
              </a:pathLst>
            </a:custGeom>
            <a:solidFill>
              <a:srgbClr val="000000"/>
            </a:solidFill>
            <a:ln w="12685"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9A3214FA-A100-492D-BF77-7D5677EE3B03}"/>
                </a:ext>
              </a:extLst>
            </p:cNvPr>
            <p:cNvSpPr/>
            <p:nvPr/>
          </p:nvSpPr>
          <p:spPr>
            <a:xfrm>
              <a:off x="2798751" y="2761686"/>
              <a:ext cx="50095" cy="35721"/>
            </a:xfrm>
            <a:custGeom>
              <a:avLst/>
              <a:gdLst>
                <a:gd name="connsiteX0" fmla="*/ 0 w 50095"/>
                <a:gd name="connsiteY0" fmla="*/ 21357 h 35721"/>
                <a:gd name="connsiteX1" fmla="*/ 5722 w 50095"/>
                <a:gd name="connsiteY1" fmla="*/ 20086 h 35721"/>
                <a:gd name="connsiteX2" fmla="*/ 12969 w 50095"/>
                <a:gd name="connsiteY2" fmla="*/ 30764 h 35721"/>
                <a:gd name="connsiteX3" fmla="*/ 12206 w 50095"/>
                <a:gd name="connsiteY3" fmla="*/ 35722 h 35721"/>
                <a:gd name="connsiteX4" fmla="*/ 13478 w 50095"/>
                <a:gd name="connsiteY4" fmla="*/ 35086 h 35721"/>
                <a:gd name="connsiteX5" fmla="*/ 50096 w 50095"/>
                <a:gd name="connsiteY5" fmla="*/ 17289 h 35721"/>
                <a:gd name="connsiteX6" fmla="*/ 38589 w 50095"/>
                <a:gd name="connsiteY6" fmla="*/ 13157 h 35721"/>
                <a:gd name="connsiteX7" fmla="*/ 38398 w 50095"/>
                <a:gd name="connsiteY7" fmla="*/ 12712 h 35721"/>
                <a:gd name="connsiteX8" fmla="*/ 42721 w 50095"/>
                <a:gd name="connsiteY8" fmla="*/ 0 h 35721"/>
                <a:gd name="connsiteX9" fmla="*/ 38398 w 50095"/>
                <a:gd name="connsiteY9" fmla="*/ 2034 h 35721"/>
                <a:gd name="connsiteX10" fmla="*/ 254 w 50095"/>
                <a:gd name="connsiteY10" fmla="*/ 20467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095" h="35721">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w="12685"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841420CA-1686-4EAB-A80C-D46A3784682E}"/>
                </a:ext>
              </a:extLst>
            </p:cNvPr>
            <p:cNvSpPr/>
            <p:nvPr/>
          </p:nvSpPr>
          <p:spPr>
            <a:xfrm>
              <a:off x="2836185" y="2690751"/>
              <a:ext cx="154430" cy="89049"/>
            </a:xfrm>
            <a:custGeom>
              <a:avLst/>
              <a:gdLst>
                <a:gd name="connsiteX0" fmla="*/ 965 w 154430"/>
                <a:gd name="connsiteY0" fmla="*/ 83648 h 89049"/>
                <a:gd name="connsiteX1" fmla="*/ 12217 w 154430"/>
                <a:gd name="connsiteY1" fmla="*/ 88415 h 89049"/>
                <a:gd name="connsiteX2" fmla="*/ 12662 w 154430"/>
                <a:gd name="connsiteY2" fmla="*/ 88224 h 89049"/>
                <a:gd name="connsiteX3" fmla="*/ 154431 w 154430"/>
                <a:gd name="connsiteY3" fmla="*/ 19196 h 89049"/>
                <a:gd name="connsiteX4" fmla="*/ 150235 w 154430"/>
                <a:gd name="connsiteY4" fmla="*/ 15636 h 89049"/>
                <a:gd name="connsiteX5" fmla="*/ 148836 w 154430"/>
                <a:gd name="connsiteY5" fmla="*/ 2924 h 89049"/>
                <a:gd name="connsiteX6" fmla="*/ 153286 w 154430"/>
                <a:gd name="connsiteY6" fmla="*/ 0 h 89049"/>
                <a:gd name="connsiteX7" fmla="*/ 152015 w 154430"/>
                <a:gd name="connsiteY7" fmla="*/ 0 h 89049"/>
                <a:gd name="connsiteX8" fmla="*/ 20418 w 154430"/>
                <a:gd name="connsiteY8" fmla="*/ 63562 h 89049"/>
                <a:gd name="connsiteX9" fmla="*/ 5287 w 154430"/>
                <a:gd name="connsiteY9" fmla="*/ 70935 h 89049"/>
                <a:gd name="connsiteX10" fmla="*/ 965 w 154430"/>
                <a:gd name="connsiteY10" fmla="*/ 83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430" h="89049">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w="12685"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7B5BB188-11C7-4D75-973A-DB75AE53E1D8}"/>
                </a:ext>
              </a:extLst>
            </p:cNvPr>
            <p:cNvSpPr/>
            <p:nvPr/>
          </p:nvSpPr>
          <p:spPr>
            <a:xfrm>
              <a:off x="2741535" y="3088267"/>
              <a:ext cx="23649" cy="48942"/>
            </a:xfrm>
            <a:custGeom>
              <a:avLst/>
              <a:gdLst>
                <a:gd name="connsiteX0" fmla="*/ 4832 w 23649"/>
                <a:gd name="connsiteY0" fmla="*/ 38264 h 48942"/>
                <a:gd name="connsiteX1" fmla="*/ 16516 w 23649"/>
                <a:gd name="connsiteY1" fmla="*/ 42421 h 48942"/>
                <a:gd name="connsiteX2" fmla="*/ 16656 w 23649"/>
                <a:gd name="connsiteY2" fmla="*/ 42714 h 48942"/>
                <a:gd name="connsiteX3" fmla="*/ 16656 w 23649"/>
                <a:gd name="connsiteY3" fmla="*/ 48943 h 48942"/>
                <a:gd name="connsiteX4" fmla="*/ 16656 w 23649"/>
                <a:gd name="connsiteY4" fmla="*/ 48180 h 48942"/>
                <a:gd name="connsiteX5" fmla="*/ 23649 w 23649"/>
                <a:gd name="connsiteY5" fmla="*/ 3051 h 48942"/>
                <a:gd name="connsiteX6" fmla="*/ 13897 w 23649"/>
                <a:gd name="connsiteY6" fmla="*/ 10716 h 48942"/>
                <a:gd name="connsiteX7" fmla="*/ 13605 w 23649"/>
                <a:gd name="connsiteY7" fmla="*/ 10678 h 48942"/>
                <a:gd name="connsiteX8" fmla="*/ 6230 w 23649"/>
                <a:gd name="connsiteY8" fmla="*/ 0 h 48942"/>
                <a:gd name="connsiteX9" fmla="*/ 3560 w 23649"/>
                <a:gd name="connsiteY9" fmla="*/ 17416 h 48942"/>
                <a:gd name="connsiteX10" fmla="*/ 0 w 23649"/>
                <a:gd name="connsiteY10" fmla="*/ 40425 h 4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9" h="48942">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w="12685"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45AA6CB-F55C-470E-9B22-C0229F63181F}"/>
                </a:ext>
              </a:extLst>
            </p:cNvPr>
            <p:cNvSpPr/>
            <p:nvPr/>
          </p:nvSpPr>
          <p:spPr>
            <a:xfrm>
              <a:off x="2747887" y="2781707"/>
              <a:ext cx="63591" cy="317341"/>
            </a:xfrm>
            <a:custGeom>
              <a:avLst/>
              <a:gdLst>
                <a:gd name="connsiteX0" fmla="*/ 7634 w 63591"/>
                <a:gd name="connsiteY0" fmla="*/ 317238 h 317341"/>
                <a:gd name="connsiteX1" fmla="*/ 17641 w 63591"/>
                <a:gd name="connsiteY1" fmla="*/ 309903 h 317341"/>
                <a:gd name="connsiteX2" fmla="*/ 17679 w 63591"/>
                <a:gd name="connsiteY2" fmla="*/ 309611 h 317341"/>
                <a:gd name="connsiteX3" fmla="*/ 62689 w 63591"/>
                <a:gd name="connsiteY3" fmla="*/ 17988 h 317341"/>
                <a:gd name="connsiteX4" fmla="*/ 62689 w 63591"/>
                <a:gd name="connsiteY4" fmla="*/ 15700 h 317341"/>
                <a:gd name="connsiteX5" fmla="*/ 63451 w 63591"/>
                <a:gd name="connsiteY5" fmla="*/ 10743 h 317341"/>
                <a:gd name="connsiteX6" fmla="*/ 56204 w 63591"/>
                <a:gd name="connsiteY6" fmla="*/ 64 h 317341"/>
                <a:gd name="connsiteX7" fmla="*/ 50482 w 63591"/>
                <a:gd name="connsiteY7" fmla="*/ 1335 h 317341"/>
                <a:gd name="connsiteX8" fmla="*/ 48957 w 63591"/>
                <a:gd name="connsiteY8" fmla="*/ 2479 h 317341"/>
                <a:gd name="connsiteX9" fmla="*/ 47812 w 63591"/>
                <a:gd name="connsiteY9" fmla="*/ 3751 h 317341"/>
                <a:gd name="connsiteX10" fmla="*/ 46922 w 63591"/>
                <a:gd name="connsiteY10" fmla="*/ 5276 h 317341"/>
                <a:gd name="connsiteX11" fmla="*/ 46287 w 63591"/>
                <a:gd name="connsiteY11" fmla="*/ 7056 h 317341"/>
                <a:gd name="connsiteX12" fmla="*/ 46287 w 63591"/>
                <a:gd name="connsiteY12" fmla="*/ 7819 h 317341"/>
                <a:gd name="connsiteX13" fmla="*/ 895 w 63591"/>
                <a:gd name="connsiteY13" fmla="*/ 301729 h 317341"/>
                <a:gd name="connsiteX14" fmla="*/ 132 w 63591"/>
                <a:gd name="connsiteY14" fmla="*/ 306560 h 317341"/>
                <a:gd name="connsiteX15" fmla="*/ 7634 w 63591"/>
                <a:gd name="connsiteY15" fmla="*/ 317238 h 31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91" h="317341">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w="12685"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2B0CEBC0-EC76-4667-82B5-E4AF3CEA1B5F}"/>
                </a:ext>
              </a:extLst>
            </p:cNvPr>
            <p:cNvSpPr/>
            <p:nvPr/>
          </p:nvSpPr>
          <p:spPr>
            <a:xfrm>
              <a:off x="1393399" y="3808679"/>
              <a:ext cx="890" cy="1271"/>
            </a:xfrm>
            <a:custGeom>
              <a:avLst/>
              <a:gdLst>
                <a:gd name="connsiteX0" fmla="*/ 0 w 890"/>
                <a:gd name="connsiteY0" fmla="*/ 0 h 1271"/>
                <a:gd name="connsiteX1" fmla="*/ 0 w 890"/>
                <a:gd name="connsiteY1" fmla="*/ 0 h 1271"/>
                <a:gd name="connsiteX2" fmla="*/ 890 w 890"/>
                <a:gd name="connsiteY2" fmla="*/ 1271 h 1271"/>
                <a:gd name="connsiteX3" fmla="*/ 890 w 890"/>
                <a:gd name="connsiteY3" fmla="*/ 1271 h 1271"/>
                <a:gd name="connsiteX4" fmla="*/ 0 w 890"/>
                <a:gd name="connsiteY4" fmla="*/ 0 h 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 h="1271">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w="12685"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F58D3FBD-641F-4162-B338-F415073C392E}"/>
                </a:ext>
              </a:extLst>
            </p:cNvPr>
            <p:cNvSpPr/>
            <p:nvPr/>
          </p:nvSpPr>
          <p:spPr>
            <a:xfrm>
              <a:off x="1397722" y="3723887"/>
              <a:ext cx="152703" cy="83520"/>
            </a:xfrm>
            <a:custGeom>
              <a:avLst/>
              <a:gdLst>
                <a:gd name="connsiteX0" fmla="*/ 9790 w 152703"/>
                <a:gd name="connsiteY0" fmla="*/ 74113 h 83520"/>
                <a:gd name="connsiteX1" fmla="*/ 19199 w 152703"/>
                <a:gd name="connsiteY1" fmla="*/ 83520 h 83520"/>
                <a:gd name="connsiteX2" fmla="*/ 152703 w 152703"/>
                <a:gd name="connsiteY2" fmla="*/ 17162 h 83520"/>
                <a:gd name="connsiteX3" fmla="*/ 141018 w 152703"/>
                <a:gd name="connsiteY3" fmla="*/ 13005 h 83520"/>
                <a:gd name="connsiteX4" fmla="*/ 140878 w 152703"/>
                <a:gd name="connsiteY4" fmla="*/ 12712 h 83520"/>
                <a:gd name="connsiteX5" fmla="*/ 145074 w 152703"/>
                <a:gd name="connsiteY5" fmla="*/ 0 h 83520"/>
                <a:gd name="connsiteX6" fmla="*/ 13605 w 152703"/>
                <a:gd name="connsiteY6" fmla="*/ 65596 h 83520"/>
                <a:gd name="connsiteX7" fmla="*/ 0 w 152703"/>
                <a:gd name="connsiteY7" fmla="*/ 72333 h 83520"/>
                <a:gd name="connsiteX8" fmla="*/ 9790 w 152703"/>
                <a:gd name="connsiteY8" fmla="*/ 74113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03" h="8352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w="12685"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7F7CE3E5-18BA-4413-B410-A7CC96C49561}"/>
                </a:ext>
              </a:extLst>
            </p:cNvPr>
            <p:cNvSpPr/>
            <p:nvPr/>
          </p:nvSpPr>
          <p:spPr>
            <a:xfrm>
              <a:off x="1396578" y="3796347"/>
              <a:ext cx="1271" cy="889"/>
            </a:xfrm>
            <a:custGeom>
              <a:avLst/>
              <a:gdLst>
                <a:gd name="connsiteX0" fmla="*/ 0 w 1271"/>
                <a:gd name="connsiteY0" fmla="*/ 890 h 889"/>
                <a:gd name="connsiteX1" fmla="*/ 1272 w 1271"/>
                <a:gd name="connsiteY1" fmla="*/ 0 h 889"/>
                <a:gd name="connsiteX2" fmla="*/ 1272 w 1271"/>
                <a:gd name="connsiteY2" fmla="*/ 0 h 889"/>
                <a:gd name="connsiteX3" fmla="*/ 0 w 1271"/>
                <a:gd name="connsiteY3" fmla="*/ 890 h 889"/>
              </a:gdLst>
              <a:ahLst/>
              <a:cxnLst>
                <a:cxn ang="0">
                  <a:pos x="connsiteX0" y="connsiteY0"/>
                </a:cxn>
                <a:cxn ang="0">
                  <a:pos x="connsiteX1" y="connsiteY1"/>
                </a:cxn>
                <a:cxn ang="0">
                  <a:pos x="connsiteX2" y="connsiteY2"/>
                </a:cxn>
                <a:cxn ang="0">
                  <a:pos x="connsiteX3" y="connsiteY3"/>
                </a:cxn>
              </a:cxnLst>
              <a:rect l="l" t="t" r="r" b="b"/>
              <a:pathLst>
                <a:path w="1271" h="889">
                  <a:moveTo>
                    <a:pt x="0" y="890"/>
                  </a:moveTo>
                  <a:cubicBezTo>
                    <a:pt x="0" y="890"/>
                    <a:pt x="763" y="127"/>
                    <a:pt x="1272" y="0"/>
                  </a:cubicBezTo>
                  <a:lnTo>
                    <a:pt x="1272" y="0"/>
                  </a:lnTo>
                  <a:cubicBezTo>
                    <a:pt x="826" y="254"/>
                    <a:pt x="394" y="559"/>
                    <a:pt x="0" y="890"/>
                  </a:cubicBezTo>
                  <a:close/>
                </a:path>
              </a:pathLst>
            </a:custGeom>
            <a:solidFill>
              <a:srgbClr val="000000"/>
            </a:solidFill>
            <a:ln w="12685"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063E41C1-22A2-4781-99D2-7D7BC2EC2992}"/>
                </a:ext>
              </a:extLst>
            </p:cNvPr>
            <p:cNvSpPr/>
            <p:nvPr/>
          </p:nvSpPr>
          <p:spPr>
            <a:xfrm>
              <a:off x="1794166" y="4194118"/>
              <a:ext cx="129689" cy="125725"/>
            </a:xfrm>
            <a:custGeom>
              <a:avLst/>
              <a:gdLst>
                <a:gd name="connsiteX0" fmla="*/ 16020 w 129689"/>
                <a:gd name="connsiteY0" fmla="*/ 3178 h 125725"/>
                <a:gd name="connsiteX1" fmla="*/ 12715 w 129689"/>
                <a:gd name="connsiteY1" fmla="*/ 0 h 125725"/>
                <a:gd name="connsiteX2" fmla="*/ 12715 w 129689"/>
                <a:gd name="connsiteY2" fmla="*/ 12712 h 125725"/>
                <a:gd name="connsiteX3" fmla="*/ 687 w 129689"/>
                <a:gd name="connsiteY3" fmla="*/ 13399 h 125725"/>
                <a:gd name="connsiteX4" fmla="*/ 0 w 129689"/>
                <a:gd name="connsiteY4" fmla="*/ 12712 h 125725"/>
                <a:gd name="connsiteX5" fmla="*/ 114432 w 129689"/>
                <a:gd name="connsiteY5" fmla="*/ 125725 h 125725"/>
                <a:gd name="connsiteX6" fmla="*/ 114432 w 129689"/>
                <a:gd name="connsiteY6" fmla="*/ 125725 h 125725"/>
                <a:gd name="connsiteX7" fmla="*/ 114432 w 129689"/>
                <a:gd name="connsiteY7" fmla="*/ 121022 h 125725"/>
                <a:gd name="connsiteX8" fmla="*/ 124260 w 129689"/>
                <a:gd name="connsiteY8" fmla="*/ 112873 h 125725"/>
                <a:gd name="connsiteX9" fmla="*/ 124349 w 129689"/>
                <a:gd name="connsiteY9" fmla="*/ 112886 h 125725"/>
                <a:gd name="connsiteX10" fmla="*/ 129690 w 129689"/>
                <a:gd name="connsiteY10" fmla="*/ 115937 h 125725"/>
                <a:gd name="connsiteX11" fmla="*/ 129690 w 129689"/>
                <a:gd name="connsiteY11" fmla="*/ 115937 h 12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689" h="125725">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w="12685"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9CA85DB3-61E3-49C6-B8D8-3DFD6259B1C3}"/>
                </a:ext>
              </a:extLst>
            </p:cNvPr>
            <p:cNvSpPr/>
            <p:nvPr/>
          </p:nvSpPr>
          <p:spPr>
            <a:xfrm>
              <a:off x="3687" y="4733378"/>
              <a:ext cx="46281" cy="39789"/>
            </a:xfrm>
            <a:custGeom>
              <a:avLst/>
              <a:gdLst>
                <a:gd name="connsiteX0" fmla="*/ 34457 w 46281"/>
                <a:gd name="connsiteY0" fmla="*/ 12712 h 39789"/>
                <a:gd name="connsiteX1" fmla="*/ 38653 w 46281"/>
                <a:gd name="connsiteY1" fmla="*/ 0 h 39789"/>
                <a:gd name="connsiteX2" fmla="*/ 27845 w 46281"/>
                <a:gd name="connsiteY2" fmla="*/ 5466 h 39789"/>
                <a:gd name="connsiteX3" fmla="*/ 0 w 46281"/>
                <a:gd name="connsiteY3" fmla="*/ 19450 h 39789"/>
                <a:gd name="connsiteX4" fmla="*/ 0 w 46281"/>
                <a:gd name="connsiteY4" fmla="*/ 39790 h 39789"/>
                <a:gd name="connsiteX5" fmla="*/ 46281 w 46281"/>
                <a:gd name="connsiteY5" fmla="*/ 16526 h 39789"/>
                <a:gd name="connsiteX6" fmla="*/ 34468 w 46281"/>
                <a:gd name="connsiteY6" fmla="*/ 12738 h 39789"/>
                <a:gd name="connsiteX7" fmla="*/ 34457 w 46281"/>
                <a:gd name="connsiteY7" fmla="*/ 12712 h 39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1" h="39789">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w="12685"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C42221EF-CB2C-4385-9F3E-F9EB438FEA4B}"/>
                </a:ext>
              </a:extLst>
            </p:cNvPr>
            <p:cNvSpPr/>
            <p:nvPr/>
          </p:nvSpPr>
          <p:spPr>
            <a:xfrm>
              <a:off x="768092" y="3116616"/>
              <a:ext cx="4068" cy="15127"/>
            </a:xfrm>
            <a:custGeom>
              <a:avLst/>
              <a:gdLst>
                <a:gd name="connsiteX0" fmla="*/ 4069 w 4068"/>
                <a:gd name="connsiteY0" fmla="*/ 0 h 15127"/>
                <a:gd name="connsiteX1" fmla="*/ 4069 w 4068"/>
                <a:gd name="connsiteY1" fmla="*/ 0 h 15127"/>
                <a:gd name="connsiteX2" fmla="*/ 0 w 4068"/>
                <a:gd name="connsiteY2" fmla="*/ 7500 h 15127"/>
                <a:gd name="connsiteX3" fmla="*/ 3433 w 4068"/>
                <a:gd name="connsiteY3" fmla="*/ 15128 h 15127"/>
              </a:gdLst>
              <a:ahLst/>
              <a:cxnLst>
                <a:cxn ang="0">
                  <a:pos x="connsiteX0" y="connsiteY0"/>
                </a:cxn>
                <a:cxn ang="0">
                  <a:pos x="connsiteX1" y="connsiteY1"/>
                </a:cxn>
                <a:cxn ang="0">
                  <a:pos x="connsiteX2" y="connsiteY2"/>
                </a:cxn>
                <a:cxn ang="0">
                  <a:pos x="connsiteX3" y="connsiteY3"/>
                </a:cxn>
              </a:cxnLst>
              <a:rect l="l" t="t" r="r" b="b"/>
              <a:pathLst>
                <a:path w="4068" h="15127">
                  <a:moveTo>
                    <a:pt x="4069" y="0"/>
                  </a:moveTo>
                  <a:lnTo>
                    <a:pt x="4069" y="0"/>
                  </a:lnTo>
                  <a:cubicBezTo>
                    <a:pt x="4078" y="3025"/>
                    <a:pt x="2544" y="5860"/>
                    <a:pt x="0" y="7500"/>
                  </a:cubicBezTo>
                  <a:cubicBezTo>
                    <a:pt x="2275" y="9369"/>
                    <a:pt x="3545" y="12191"/>
                    <a:pt x="3433" y="15128"/>
                  </a:cubicBezTo>
                  <a:close/>
                </a:path>
              </a:pathLst>
            </a:custGeom>
            <a:solidFill>
              <a:srgbClr val="000000"/>
            </a:solidFill>
            <a:ln w="12685"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7D42C955-0AA3-4219-865C-1033C79138BA}"/>
                </a:ext>
              </a:extLst>
            </p:cNvPr>
            <p:cNvSpPr/>
            <p:nvPr/>
          </p:nvSpPr>
          <p:spPr>
            <a:xfrm>
              <a:off x="763515" y="3106954"/>
              <a:ext cx="1525" cy="12712"/>
            </a:xfrm>
            <a:custGeom>
              <a:avLst/>
              <a:gdLst>
                <a:gd name="connsiteX0" fmla="*/ 0 w 1525"/>
                <a:gd name="connsiteY0" fmla="*/ 0 h 12712"/>
                <a:gd name="connsiteX1" fmla="*/ 1526 w 1525"/>
                <a:gd name="connsiteY1" fmla="*/ 0 h 12712"/>
                <a:gd name="connsiteX2" fmla="*/ 254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1526" y="0"/>
                  </a:lnTo>
                  <a:lnTo>
                    <a:pt x="254" y="0"/>
                  </a:lnTo>
                  <a:close/>
                </a:path>
              </a:pathLst>
            </a:custGeom>
            <a:solidFill>
              <a:srgbClr val="000000"/>
            </a:solidFill>
            <a:ln w="12685"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5B8B7101-533D-488B-8C21-8C6EBC4FE93D}"/>
                </a:ext>
              </a:extLst>
            </p:cNvPr>
            <p:cNvSpPr/>
            <p:nvPr/>
          </p:nvSpPr>
          <p:spPr>
            <a:xfrm>
              <a:off x="756395" y="3123735"/>
              <a:ext cx="14755" cy="18941"/>
            </a:xfrm>
            <a:custGeom>
              <a:avLst/>
              <a:gdLst>
                <a:gd name="connsiteX0" fmla="*/ 11697 w 14755"/>
                <a:gd name="connsiteY0" fmla="*/ 16018 h 18941"/>
                <a:gd name="connsiteX1" fmla="*/ 14749 w 14755"/>
                <a:gd name="connsiteY1" fmla="*/ 18942 h 18941"/>
                <a:gd name="connsiteX2" fmla="*/ 14749 w 14755"/>
                <a:gd name="connsiteY2" fmla="*/ 7628 h 18941"/>
                <a:gd name="connsiteX3" fmla="*/ 11316 w 14755"/>
                <a:gd name="connsiteY3" fmla="*/ 0 h 18941"/>
                <a:gd name="connsiteX4" fmla="*/ 10172 w 14755"/>
                <a:gd name="connsiteY4" fmla="*/ 890 h 18941"/>
                <a:gd name="connsiteX5" fmla="*/ 0 w 14755"/>
                <a:gd name="connsiteY5" fmla="*/ 5721 h 18941"/>
                <a:gd name="connsiteX6" fmla="*/ 2797 w 14755"/>
                <a:gd name="connsiteY6" fmla="*/ 7500 h 1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55" h="18941">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w="12685"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2B9A6635-1FCC-4254-87FB-ED0973332A29}"/>
                </a:ext>
              </a:extLst>
            </p:cNvPr>
            <p:cNvSpPr/>
            <p:nvPr/>
          </p:nvSpPr>
          <p:spPr>
            <a:xfrm>
              <a:off x="2335937" y="3710285"/>
              <a:ext cx="10425" cy="9915"/>
            </a:xfrm>
            <a:custGeom>
              <a:avLst/>
              <a:gdLst>
                <a:gd name="connsiteX0" fmla="*/ 5213 w 10425"/>
                <a:gd name="connsiteY0" fmla="*/ 3051 h 9915"/>
                <a:gd name="connsiteX1" fmla="*/ 0 w 10425"/>
                <a:gd name="connsiteY1" fmla="*/ 0 h 9915"/>
                <a:gd name="connsiteX2" fmla="*/ 636 w 10425"/>
                <a:gd name="connsiteY2" fmla="*/ 763 h 9915"/>
                <a:gd name="connsiteX3" fmla="*/ 10426 w 10425"/>
                <a:gd name="connsiteY3" fmla="*/ 9916 h 9915"/>
                <a:gd name="connsiteX4" fmla="*/ 10426 w 10425"/>
                <a:gd name="connsiteY4" fmla="*/ 9916 h 9915"/>
                <a:gd name="connsiteX5" fmla="*/ 8137 w 10425"/>
                <a:gd name="connsiteY5" fmla="*/ 3178 h 9915"/>
                <a:gd name="connsiteX6" fmla="*/ 5213 w 10425"/>
                <a:gd name="connsiteY6" fmla="*/ 3051 h 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5" h="9915">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w="12685"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AAAB1FEA-05E9-4DB4-881C-7CBC9531A1F3}"/>
                </a:ext>
              </a:extLst>
            </p:cNvPr>
            <p:cNvSpPr/>
            <p:nvPr/>
          </p:nvSpPr>
          <p:spPr>
            <a:xfrm>
              <a:off x="2344059" y="3711683"/>
              <a:ext cx="2939" cy="8262"/>
            </a:xfrm>
            <a:custGeom>
              <a:avLst/>
              <a:gdLst>
                <a:gd name="connsiteX0" fmla="*/ 15 w 2939"/>
                <a:gd name="connsiteY0" fmla="*/ 1525 h 8262"/>
                <a:gd name="connsiteX1" fmla="*/ 2304 w 2939"/>
                <a:gd name="connsiteY1" fmla="*/ 8263 h 8262"/>
                <a:gd name="connsiteX2" fmla="*/ 2940 w 2939"/>
                <a:gd name="connsiteY2" fmla="*/ 3559 h 8262"/>
                <a:gd name="connsiteX3" fmla="*/ 2940 w 2939"/>
                <a:gd name="connsiteY3" fmla="*/ 0 h 8262"/>
                <a:gd name="connsiteX4" fmla="*/ 15 w 2939"/>
                <a:gd name="connsiteY4" fmla="*/ 1525 h 8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9" h="8262">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w="12685"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9CF3B735-C8A9-4DF7-9D65-9E014F440FC3}"/>
                </a:ext>
              </a:extLst>
            </p:cNvPr>
            <p:cNvSpPr/>
            <p:nvPr/>
          </p:nvSpPr>
          <p:spPr>
            <a:xfrm>
              <a:off x="751690" y="3148143"/>
              <a:ext cx="4322" cy="5085"/>
            </a:xfrm>
            <a:custGeom>
              <a:avLst/>
              <a:gdLst>
                <a:gd name="connsiteX0" fmla="*/ 4323 w 4322"/>
                <a:gd name="connsiteY0" fmla="*/ 5085 h 5085"/>
                <a:gd name="connsiteX1" fmla="*/ 1907 w 4322"/>
                <a:gd name="connsiteY1" fmla="*/ 0 h 5085"/>
                <a:gd name="connsiteX2" fmla="*/ 0 w 4322"/>
                <a:gd name="connsiteY2" fmla="*/ 890 h 5085"/>
                <a:gd name="connsiteX3" fmla="*/ 2797 w 4322"/>
                <a:gd name="connsiteY3" fmla="*/ 3559 h 5085"/>
              </a:gdLst>
              <a:ahLst/>
              <a:cxnLst>
                <a:cxn ang="0">
                  <a:pos x="connsiteX0" y="connsiteY0"/>
                </a:cxn>
                <a:cxn ang="0">
                  <a:pos x="connsiteX1" y="connsiteY1"/>
                </a:cxn>
                <a:cxn ang="0">
                  <a:pos x="connsiteX2" y="connsiteY2"/>
                </a:cxn>
                <a:cxn ang="0">
                  <a:pos x="connsiteX3" y="connsiteY3"/>
                </a:cxn>
              </a:cxnLst>
              <a:rect l="l" t="t" r="r" b="b"/>
              <a:pathLst>
                <a:path w="4322" h="5085">
                  <a:moveTo>
                    <a:pt x="4323" y="5085"/>
                  </a:moveTo>
                  <a:cubicBezTo>
                    <a:pt x="2973" y="3712"/>
                    <a:pt x="2122" y="1920"/>
                    <a:pt x="1907" y="0"/>
                  </a:cubicBezTo>
                  <a:lnTo>
                    <a:pt x="0" y="890"/>
                  </a:lnTo>
                  <a:lnTo>
                    <a:pt x="2797" y="3559"/>
                  </a:lnTo>
                  <a:close/>
                </a:path>
              </a:pathLst>
            </a:custGeom>
            <a:solidFill>
              <a:srgbClr val="000000"/>
            </a:solidFill>
            <a:ln w="12685"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CAF9C56A-1749-4792-A489-2ED69599FE5B}"/>
                </a:ext>
              </a:extLst>
            </p:cNvPr>
            <p:cNvSpPr/>
            <p:nvPr/>
          </p:nvSpPr>
          <p:spPr>
            <a:xfrm>
              <a:off x="759573" y="3131235"/>
              <a:ext cx="8518" cy="8517"/>
            </a:xfrm>
            <a:custGeom>
              <a:avLst/>
              <a:gdLst>
                <a:gd name="connsiteX0" fmla="*/ 0 w 8518"/>
                <a:gd name="connsiteY0" fmla="*/ 0 h 8517"/>
                <a:gd name="connsiteX1" fmla="*/ 2034 w 8518"/>
                <a:gd name="connsiteY1" fmla="*/ 2924 h 8517"/>
                <a:gd name="connsiteX2" fmla="*/ 2670 w 8518"/>
                <a:gd name="connsiteY2" fmla="*/ 6102 h 8517"/>
                <a:gd name="connsiteX3" fmla="*/ 8519 w 8518"/>
                <a:gd name="connsiteY3" fmla="*/ 8517 h 8517"/>
              </a:gdLst>
              <a:ahLst/>
              <a:cxnLst>
                <a:cxn ang="0">
                  <a:pos x="connsiteX0" y="connsiteY0"/>
                </a:cxn>
                <a:cxn ang="0">
                  <a:pos x="connsiteX1" y="connsiteY1"/>
                </a:cxn>
                <a:cxn ang="0">
                  <a:pos x="connsiteX2" y="connsiteY2"/>
                </a:cxn>
                <a:cxn ang="0">
                  <a:pos x="connsiteX3" y="connsiteY3"/>
                </a:cxn>
              </a:cxnLst>
              <a:rect l="l" t="t" r="r" b="b"/>
              <a:pathLst>
                <a:path w="8518" h="8517">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w="12685"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AEDC4BE5-4CB1-4E09-96EB-C36A509A5C25}"/>
                </a:ext>
              </a:extLst>
            </p:cNvPr>
            <p:cNvSpPr/>
            <p:nvPr/>
          </p:nvSpPr>
          <p:spPr>
            <a:xfrm>
              <a:off x="754742" y="3138099"/>
              <a:ext cx="236081" cy="235482"/>
            </a:xfrm>
            <a:custGeom>
              <a:avLst/>
              <a:gdLst>
                <a:gd name="connsiteX0" fmla="*/ 220981 w 236081"/>
                <a:gd name="connsiteY0" fmla="*/ 232637 h 235482"/>
                <a:gd name="connsiteX1" fmla="*/ 233009 w 236081"/>
                <a:gd name="connsiteY1" fmla="*/ 233324 h 235482"/>
                <a:gd name="connsiteX2" fmla="*/ 233695 w 236081"/>
                <a:gd name="connsiteY2" fmla="*/ 232637 h 235482"/>
                <a:gd name="connsiteX3" fmla="*/ 233695 w 236081"/>
                <a:gd name="connsiteY3" fmla="*/ 219925 h 235482"/>
                <a:gd name="connsiteX4" fmla="*/ 17546 w 236081"/>
                <a:gd name="connsiteY4" fmla="*/ 5340 h 235482"/>
                <a:gd name="connsiteX5" fmla="*/ 14495 w 236081"/>
                <a:gd name="connsiteY5" fmla="*/ 2416 h 235482"/>
                <a:gd name="connsiteX6" fmla="*/ 8646 w 236081"/>
                <a:gd name="connsiteY6" fmla="*/ 1 h 235482"/>
                <a:gd name="connsiteX7" fmla="*/ 3560 w 236081"/>
                <a:gd name="connsiteY7" fmla="*/ 9153 h 235482"/>
                <a:gd name="connsiteX8" fmla="*/ 0 w 236081"/>
                <a:gd name="connsiteY8" fmla="*/ 10806 h 235482"/>
                <a:gd name="connsiteX9" fmla="*/ 2416 w 236081"/>
                <a:gd name="connsiteY9" fmla="*/ 15891 h 23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081" h="235482">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w="12685"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FACCCB25-F8BD-4B22-B683-AAAABADAB168}"/>
                </a:ext>
              </a:extLst>
            </p:cNvPr>
            <p:cNvSpPr/>
            <p:nvPr/>
          </p:nvSpPr>
          <p:spPr>
            <a:xfrm>
              <a:off x="546730" y="3129455"/>
              <a:ext cx="215546" cy="115555"/>
            </a:xfrm>
            <a:custGeom>
              <a:avLst/>
              <a:gdLst>
                <a:gd name="connsiteX0" fmla="*/ 204960 w 215546"/>
                <a:gd name="connsiteY0" fmla="*/ 19577 h 115555"/>
                <a:gd name="connsiteX1" fmla="*/ 206868 w 215546"/>
                <a:gd name="connsiteY1" fmla="*/ 18687 h 115555"/>
                <a:gd name="connsiteX2" fmla="*/ 210428 w 215546"/>
                <a:gd name="connsiteY2" fmla="*/ 17035 h 115555"/>
                <a:gd name="connsiteX3" fmla="*/ 215514 w 215546"/>
                <a:gd name="connsiteY3" fmla="*/ 7882 h 115555"/>
                <a:gd name="connsiteX4" fmla="*/ 214878 w 215546"/>
                <a:gd name="connsiteY4" fmla="*/ 4704 h 115555"/>
                <a:gd name="connsiteX5" fmla="*/ 212843 w 215546"/>
                <a:gd name="connsiteY5" fmla="*/ 1780 h 115555"/>
                <a:gd name="connsiteX6" fmla="*/ 210046 w 215546"/>
                <a:gd name="connsiteY6" fmla="*/ 0 h 115555"/>
                <a:gd name="connsiteX7" fmla="*/ 210046 w 215546"/>
                <a:gd name="connsiteY7" fmla="*/ 0 h 115555"/>
                <a:gd name="connsiteX8" fmla="*/ 0 w 215546"/>
                <a:gd name="connsiteY8" fmla="*/ 97885 h 115555"/>
                <a:gd name="connsiteX9" fmla="*/ 4832 w 215546"/>
                <a:gd name="connsiteY9" fmla="*/ 102843 h 115555"/>
                <a:gd name="connsiteX10" fmla="*/ 826 w 215546"/>
                <a:gd name="connsiteY10" fmla="*/ 115339 h 115555"/>
                <a:gd name="connsiteX11" fmla="*/ 381 w 215546"/>
                <a:gd name="connsiteY11" fmla="*/ 115556 h 115555"/>
                <a:gd name="connsiteX12" fmla="*/ 204579 w 215546"/>
                <a:gd name="connsiteY12" fmla="*/ 20213 h 11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546" h="115555">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w="12685"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B70541A7-DD02-4B8D-98D2-BD4E46989C99}"/>
                </a:ext>
              </a:extLst>
            </p:cNvPr>
            <p:cNvSpPr/>
            <p:nvPr/>
          </p:nvSpPr>
          <p:spPr>
            <a:xfrm>
              <a:off x="529311" y="3226832"/>
              <a:ext cx="23409" cy="20339"/>
            </a:xfrm>
            <a:custGeom>
              <a:avLst/>
              <a:gdLst>
                <a:gd name="connsiteX0" fmla="*/ 1780 w 23409"/>
                <a:gd name="connsiteY0" fmla="*/ 9916 h 20339"/>
                <a:gd name="connsiteX1" fmla="*/ 2924 w 23409"/>
                <a:gd name="connsiteY1" fmla="*/ 10678 h 20339"/>
                <a:gd name="connsiteX2" fmla="*/ 12460 w 23409"/>
                <a:gd name="connsiteY2" fmla="*/ 20340 h 20339"/>
                <a:gd name="connsiteX3" fmla="*/ 17928 w 23409"/>
                <a:gd name="connsiteY3" fmla="*/ 17670 h 20339"/>
                <a:gd name="connsiteX4" fmla="*/ 22593 w 23409"/>
                <a:gd name="connsiteY4" fmla="*/ 5403 h 20339"/>
                <a:gd name="connsiteX5" fmla="*/ 22378 w 23409"/>
                <a:gd name="connsiteY5" fmla="*/ 4958 h 20339"/>
                <a:gd name="connsiteX6" fmla="*/ 17546 w 23409"/>
                <a:gd name="connsiteY6" fmla="*/ 0 h 20339"/>
                <a:gd name="connsiteX7" fmla="*/ 6230 w 23409"/>
                <a:gd name="connsiteY7" fmla="*/ 5339 h 20339"/>
                <a:gd name="connsiteX8" fmla="*/ 0 w 23409"/>
                <a:gd name="connsiteY8" fmla="*/ 8263 h 20339"/>
                <a:gd name="connsiteX9" fmla="*/ 0 w 23409"/>
                <a:gd name="connsiteY9" fmla="*/ 8263 h 2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9" h="20339">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w="12685"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67C29A2A-7D40-4FEC-9D72-AE04F919EC72}"/>
                </a:ext>
              </a:extLst>
            </p:cNvPr>
            <p:cNvSpPr/>
            <p:nvPr/>
          </p:nvSpPr>
          <p:spPr>
            <a:xfrm>
              <a:off x="957159" y="3679902"/>
              <a:ext cx="84552" cy="87461"/>
            </a:xfrm>
            <a:custGeom>
              <a:avLst/>
              <a:gdLst>
                <a:gd name="connsiteX0" fmla="*/ 74635 w 84552"/>
                <a:gd name="connsiteY0" fmla="*/ 83012 h 87461"/>
                <a:gd name="connsiteX1" fmla="*/ 74635 w 84552"/>
                <a:gd name="connsiteY1" fmla="*/ 81868 h 87461"/>
                <a:gd name="connsiteX2" fmla="*/ 74635 w 84552"/>
                <a:gd name="connsiteY2" fmla="*/ 79961 h 87461"/>
                <a:gd name="connsiteX3" fmla="*/ 75652 w 84552"/>
                <a:gd name="connsiteY3" fmla="*/ 78308 h 87461"/>
                <a:gd name="connsiteX4" fmla="*/ 75652 w 84552"/>
                <a:gd name="connsiteY4" fmla="*/ 77164 h 87461"/>
                <a:gd name="connsiteX5" fmla="*/ 75652 w 84552"/>
                <a:gd name="connsiteY5" fmla="*/ 77164 h 87461"/>
                <a:gd name="connsiteX6" fmla="*/ 77178 w 84552"/>
                <a:gd name="connsiteY6" fmla="*/ 76020 h 87461"/>
                <a:gd name="connsiteX7" fmla="*/ 78449 w 84552"/>
                <a:gd name="connsiteY7" fmla="*/ 75130 h 87461"/>
                <a:gd name="connsiteX8" fmla="*/ 79975 w 84552"/>
                <a:gd name="connsiteY8" fmla="*/ 75130 h 87461"/>
                <a:gd name="connsiteX9" fmla="*/ 81882 w 84552"/>
                <a:gd name="connsiteY9" fmla="*/ 75130 h 87461"/>
                <a:gd name="connsiteX10" fmla="*/ 81882 w 84552"/>
                <a:gd name="connsiteY10" fmla="*/ 75130 h 87461"/>
                <a:gd name="connsiteX11" fmla="*/ 83027 w 84552"/>
                <a:gd name="connsiteY11" fmla="*/ 75130 h 87461"/>
                <a:gd name="connsiteX12" fmla="*/ 84553 w 84552"/>
                <a:gd name="connsiteY12" fmla="*/ 75130 h 87461"/>
                <a:gd name="connsiteX13" fmla="*/ 82391 w 84552"/>
                <a:gd name="connsiteY13" fmla="*/ 72969 h 87461"/>
                <a:gd name="connsiteX14" fmla="*/ 12715 w 84552"/>
                <a:gd name="connsiteY14" fmla="*/ 0 h 87461"/>
                <a:gd name="connsiteX15" fmla="*/ 12715 w 84552"/>
                <a:gd name="connsiteY15" fmla="*/ 12712 h 87461"/>
                <a:gd name="connsiteX16" fmla="*/ 687 w 84552"/>
                <a:gd name="connsiteY16" fmla="*/ 13399 h 87461"/>
                <a:gd name="connsiteX17" fmla="*/ 0 w 84552"/>
                <a:gd name="connsiteY17" fmla="*/ 12712 h 87461"/>
                <a:gd name="connsiteX18" fmla="*/ 73745 w 84552"/>
                <a:gd name="connsiteY18" fmla="*/ 87461 h 87461"/>
                <a:gd name="connsiteX19" fmla="*/ 73745 w 84552"/>
                <a:gd name="connsiteY19" fmla="*/ 83139 h 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552" h="87461">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w="12685"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75D07FC6-DCA6-4DEF-AE7E-14CA44EDD882}"/>
                </a:ext>
              </a:extLst>
            </p:cNvPr>
            <p:cNvSpPr/>
            <p:nvPr/>
          </p:nvSpPr>
          <p:spPr>
            <a:xfrm>
              <a:off x="1031748" y="3762024"/>
              <a:ext cx="46" cy="1906"/>
            </a:xfrm>
            <a:custGeom>
              <a:avLst/>
              <a:gdLst>
                <a:gd name="connsiteX0" fmla="*/ 47 w 46"/>
                <a:gd name="connsiteY0" fmla="*/ 890 h 1906"/>
                <a:gd name="connsiteX1" fmla="*/ 47 w 46"/>
                <a:gd name="connsiteY1" fmla="*/ 1907 h 1906"/>
                <a:gd name="connsiteX2" fmla="*/ 47 w 46"/>
                <a:gd name="connsiteY2" fmla="*/ 1907 h 1906"/>
                <a:gd name="connsiteX3" fmla="*/ 47 w 46"/>
                <a:gd name="connsiteY3" fmla="*/ 0 h 1906"/>
                <a:gd name="connsiteX4" fmla="*/ 47 w 46"/>
                <a:gd name="connsiteY4" fmla="*/ 890 h 1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 h="1906">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w="12685"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05C614ED-3357-44AF-B41E-DDEC23CEFFCC}"/>
                </a:ext>
              </a:extLst>
            </p:cNvPr>
            <p:cNvSpPr/>
            <p:nvPr/>
          </p:nvSpPr>
          <p:spPr>
            <a:xfrm>
              <a:off x="1041203" y="3754269"/>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77B20E8-C4E2-417A-871D-04DD967DACD2}"/>
                </a:ext>
              </a:extLst>
            </p:cNvPr>
            <p:cNvSpPr/>
            <p:nvPr/>
          </p:nvSpPr>
          <p:spPr>
            <a:xfrm>
              <a:off x="1028337" y="3763931"/>
              <a:ext cx="18841" cy="60906"/>
            </a:xfrm>
            <a:custGeom>
              <a:avLst/>
              <a:gdLst>
                <a:gd name="connsiteX0" fmla="*/ 8543 w 18841"/>
                <a:gd name="connsiteY0" fmla="*/ 60892 h 60906"/>
                <a:gd name="connsiteX1" fmla="*/ 13883 w 18841"/>
                <a:gd name="connsiteY1" fmla="*/ 59240 h 60906"/>
                <a:gd name="connsiteX2" fmla="*/ 13883 w 18841"/>
                <a:gd name="connsiteY2" fmla="*/ 59240 h 60906"/>
                <a:gd name="connsiteX3" fmla="*/ 15028 w 18841"/>
                <a:gd name="connsiteY3" fmla="*/ 58350 h 60906"/>
                <a:gd name="connsiteX4" fmla="*/ 16045 w 18841"/>
                <a:gd name="connsiteY4" fmla="*/ 56951 h 60906"/>
                <a:gd name="connsiteX5" fmla="*/ 16045 w 18841"/>
                <a:gd name="connsiteY5" fmla="*/ 56951 h 60906"/>
                <a:gd name="connsiteX6" fmla="*/ 16935 w 18841"/>
                <a:gd name="connsiteY6" fmla="*/ 55553 h 60906"/>
                <a:gd name="connsiteX7" fmla="*/ 16935 w 18841"/>
                <a:gd name="connsiteY7" fmla="*/ 53646 h 60906"/>
                <a:gd name="connsiteX8" fmla="*/ 16935 w 18841"/>
                <a:gd name="connsiteY8" fmla="*/ 52502 h 60906"/>
                <a:gd name="connsiteX9" fmla="*/ 18842 w 18841"/>
                <a:gd name="connsiteY9" fmla="*/ 20467 h 60906"/>
                <a:gd name="connsiteX10" fmla="*/ 5110 w 18841"/>
                <a:gd name="connsiteY10" fmla="*/ 6610 h 60906"/>
                <a:gd name="connsiteX11" fmla="*/ 2440 w 18841"/>
                <a:gd name="connsiteY11" fmla="*/ 0 h 60906"/>
                <a:gd name="connsiteX12" fmla="*/ 2440 w 18841"/>
                <a:gd name="connsiteY12" fmla="*/ 0 h 60906"/>
                <a:gd name="connsiteX13" fmla="*/ 2440 w 18841"/>
                <a:gd name="connsiteY13" fmla="*/ 4322 h 60906"/>
                <a:gd name="connsiteX14" fmla="*/ 24 w 18841"/>
                <a:gd name="connsiteY14" fmla="*/ 45510 h 60906"/>
                <a:gd name="connsiteX15" fmla="*/ 24 w 18841"/>
                <a:gd name="connsiteY15" fmla="*/ 50977 h 60906"/>
                <a:gd name="connsiteX16" fmla="*/ 8543 w 18841"/>
                <a:gd name="connsiteY16" fmla="*/ 60892 h 6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41" h="60906">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w="12685"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5E8F5061-99BF-42CC-9124-CE15FC6B7416}"/>
                </a:ext>
              </a:extLst>
            </p:cNvPr>
            <p:cNvSpPr/>
            <p:nvPr/>
          </p:nvSpPr>
          <p:spPr>
            <a:xfrm>
              <a:off x="485445" y="3425146"/>
              <a:ext cx="44119" cy="914656"/>
            </a:xfrm>
            <a:custGeom>
              <a:avLst/>
              <a:gdLst>
                <a:gd name="connsiteX0" fmla="*/ 16148 w 44119"/>
                <a:gd name="connsiteY0" fmla="*/ 909190 h 914656"/>
                <a:gd name="connsiteX1" fmla="*/ 16148 w 44119"/>
                <a:gd name="connsiteY1" fmla="*/ 914656 h 914656"/>
                <a:gd name="connsiteX2" fmla="*/ 16148 w 44119"/>
                <a:gd name="connsiteY2" fmla="*/ 913385 h 914656"/>
                <a:gd name="connsiteX3" fmla="*/ 44120 w 44119"/>
                <a:gd name="connsiteY3" fmla="*/ 508 h 914656"/>
                <a:gd name="connsiteX4" fmla="*/ 35092 w 44119"/>
                <a:gd name="connsiteY4" fmla="*/ 9534 h 914656"/>
                <a:gd name="connsiteX5" fmla="*/ 26446 w 44119"/>
                <a:gd name="connsiteY5" fmla="*/ 0 h 914656"/>
                <a:gd name="connsiteX6" fmla="*/ 26446 w 44119"/>
                <a:gd name="connsiteY6" fmla="*/ 14873 h 914656"/>
                <a:gd name="connsiteX7" fmla="*/ 0 w 44119"/>
                <a:gd name="connsiteY7" fmla="*/ 907410 h 914656"/>
                <a:gd name="connsiteX8" fmla="*/ 4832 w 44119"/>
                <a:gd name="connsiteY8" fmla="*/ 904995 h 914656"/>
                <a:gd name="connsiteX9" fmla="*/ 16135 w 44119"/>
                <a:gd name="connsiteY9" fmla="*/ 909165 h 914656"/>
                <a:gd name="connsiteX10" fmla="*/ 16148 w 44119"/>
                <a:gd name="connsiteY10" fmla="*/ 909190 h 914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119" h="914656">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w="12685"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31F1A51C-AA1A-4F6F-A55C-11DEE86779B6}"/>
                </a:ext>
              </a:extLst>
            </p:cNvPr>
            <p:cNvSpPr/>
            <p:nvPr/>
          </p:nvSpPr>
          <p:spPr>
            <a:xfrm>
              <a:off x="498414" y="4344760"/>
              <a:ext cx="1525" cy="1144"/>
            </a:xfrm>
            <a:custGeom>
              <a:avLst/>
              <a:gdLst>
                <a:gd name="connsiteX0" fmla="*/ 1526 w 1525"/>
                <a:gd name="connsiteY0" fmla="*/ 0 h 1144"/>
                <a:gd name="connsiteX1" fmla="*/ 0 w 1525"/>
                <a:gd name="connsiteY1" fmla="*/ 1144 h 1144"/>
                <a:gd name="connsiteX2" fmla="*/ 0 w 1525"/>
                <a:gd name="connsiteY2" fmla="*/ 1144 h 1144"/>
              </a:gdLst>
              <a:ahLst/>
              <a:cxnLst>
                <a:cxn ang="0">
                  <a:pos x="connsiteX0" y="connsiteY0"/>
                </a:cxn>
                <a:cxn ang="0">
                  <a:pos x="connsiteX1" y="connsiteY1"/>
                </a:cxn>
                <a:cxn ang="0">
                  <a:pos x="connsiteX2" y="connsiteY2"/>
                </a:cxn>
              </a:cxnLst>
              <a:rect l="l" t="t" r="r" b="b"/>
              <a:pathLst>
                <a:path w="1525" h="1144">
                  <a:moveTo>
                    <a:pt x="1526" y="0"/>
                  </a:moveTo>
                  <a:lnTo>
                    <a:pt x="0" y="1144"/>
                  </a:lnTo>
                  <a:lnTo>
                    <a:pt x="0" y="1144"/>
                  </a:lnTo>
                  <a:close/>
                </a:path>
              </a:pathLst>
            </a:custGeom>
            <a:solidFill>
              <a:srgbClr val="000000"/>
            </a:solidFill>
            <a:ln w="12685"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1375E9CC-0FF9-4871-9C2D-D57DE066F365}"/>
                </a:ext>
              </a:extLst>
            </p:cNvPr>
            <p:cNvSpPr/>
            <p:nvPr/>
          </p:nvSpPr>
          <p:spPr>
            <a:xfrm>
              <a:off x="77744" y="4519555"/>
              <a:ext cx="41010" cy="31362"/>
            </a:xfrm>
            <a:custGeom>
              <a:avLst/>
              <a:gdLst>
                <a:gd name="connsiteX0" fmla="*/ 451 w 41010"/>
                <a:gd name="connsiteY0" fmla="*/ 26061 h 31362"/>
                <a:gd name="connsiteX1" fmla="*/ 11980 w 41010"/>
                <a:gd name="connsiteY1" fmla="*/ 30650 h 31362"/>
                <a:gd name="connsiteX2" fmla="*/ 12275 w 41010"/>
                <a:gd name="connsiteY2" fmla="*/ 30510 h 31362"/>
                <a:gd name="connsiteX3" fmla="*/ 13293 w 41010"/>
                <a:gd name="connsiteY3" fmla="*/ 30510 h 31362"/>
                <a:gd name="connsiteX4" fmla="*/ 16217 w 41010"/>
                <a:gd name="connsiteY4" fmla="*/ 28984 h 31362"/>
                <a:gd name="connsiteX5" fmla="*/ 17234 w 41010"/>
                <a:gd name="connsiteY5" fmla="*/ 28984 h 31362"/>
                <a:gd name="connsiteX6" fmla="*/ 41011 w 41010"/>
                <a:gd name="connsiteY6" fmla="*/ 17162 h 31362"/>
                <a:gd name="connsiteX7" fmla="*/ 29320 w 41010"/>
                <a:gd name="connsiteY7" fmla="*/ 13005 h 31362"/>
                <a:gd name="connsiteX8" fmla="*/ 29186 w 41010"/>
                <a:gd name="connsiteY8" fmla="*/ 12712 h 31362"/>
                <a:gd name="connsiteX9" fmla="*/ 33382 w 41010"/>
                <a:gd name="connsiteY9" fmla="*/ 0 h 31362"/>
                <a:gd name="connsiteX10" fmla="*/ 30839 w 41010"/>
                <a:gd name="connsiteY10" fmla="*/ 1271 h 31362"/>
                <a:gd name="connsiteX11" fmla="*/ 4647 w 41010"/>
                <a:gd name="connsiteY11" fmla="*/ 13984 h 31362"/>
                <a:gd name="connsiteX12" fmla="*/ 3630 w 41010"/>
                <a:gd name="connsiteY12" fmla="*/ 14746 h 31362"/>
                <a:gd name="connsiteX13" fmla="*/ 2104 w 41010"/>
                <a:gd name="connsiteY13" fmla="*/ 16018 h 31362"/>
                <a:gd name="connsiteX14" fmla="*/ 1214 w 41010"/>
                <a:gd name="connsiteY14" fmla="*/ 17289 h 31362"/>
                <a:gd name="connsiteX15" fmla="*/ 324 w 41010"/>
                <a:gd name="connsiteY15" fmla="*/ 18942 h 31362"/>
                <a:gd name="connsiteX16" fmla="*/ 324 w 41010"/>
                <a:gd name="connsiteY16" fmla="*/ 20849 h 31362"/>
                <a:gd name="connsiteX17" fmla="*/ 451 w 41010"/>
                <a:gd name="connsiteY17" fmla="*/ 26061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10" h="31362">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w="12685"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D01F90ED-8CB2-4A18-BD87-85BCFF1E43DC}"/>
                </a:ext>
              </a:extLst>
            </p:cNvPr>
            <p:cNvSpPr/>
            <p:nvPr/>
          </p:nvSpPr>
          <p:spPr>
            <a:xfrm>
              <a:off x="3305" y="3215391"/>
              <a:ext cx="531854" cy="265688"/>
            </a:xfrm>
            <a:custGeom>
              <a:avLst/>
              <a:gdLst>
                <a:gd name="connsiteX0" fmla="*/ 514690 w 531854"/>
                <a:gd name="connsiteY0" fmla="*/ 25298 h 265688"/>
                <a:gd name="connsiteX1" fmla="*/ 515834 w 531854"/>
                <a:gd name="connsiteY1" fmla="*/ 23518 h 265688"/>
                <a:gd name="connsiteX2" fmla="*/ 516470 w 531854"/>
                <a:gd name="connsiteY2" fmla="*/ 22374 h 265688"/>
                <a:gd name="connsiteX3" fmla="*/ 516470 w 531854"/>
                <a:gd name="connsiteY3" fmla="*/ 22374 h 265688"/>
                <a:gd name="connsiteX4" fmla="*/ 518122 w 531854"/>
                <a:gd name="connsiteY4" fmla="*/ 21230 h 265688"/>
                <a:gd name="connsiteX5" fmla="*/ 519394 w 531854"/>
                <a:gd name="connsiteY5" fmla="*/ 20340 h 265688"/>
                <a:gd name="connsiteX6" fmla="*/ 520793 w 531854"/>
                <a:gd name="connsiteY6" fmla="*/ 20340 h 265688"/>
                <a:gd name="connsiteX7" fmla="*/ 522700 w 531854"/>
                <a:gd name="connsiteY7" fmla="*/ 20340 h 265688"/>
                <a:gd name="connsiteX8" fmla="*/ 522700 w 531854"/>
                <a:gd name="connsiteY8" fmla="*/ 20340 h 265688"/>
                <a:gd name="connsiteX9" fmla="*/ 523971 w 531854"/>
                <a:gd name="connsiteY9" fmla="*/ 20340 h 265688"/>
                <a:gd name="connsiteX10" fmla="*/ 525624 w 531854"/>
                <a:gd name="connsiteY10" fmla="*/ 20340 h 265688"/>
                <a:gd name="connsiteX11" fmla="*/ 531854 w 531854"/>
                <a:gd name="connsiteY11" fmla="*/ 17416 h 265688"/>
                <a:gd name="connsiteX12" fmla="*/ 520269 w 531854"/>
                <a:gd name="connsiteY12" fmla="*/ 12979 h 265688"/>
                <a:gd name="connsiteX13" fmla="*/ 520157 w 531854"/>
                <a:gd name="connsiteY13" fmla="*/ 12712 h 265688"/>
                <a:gd name="connsiteX14" fmla="*/ 524607 w 531854"/>
                <a:gd name="connsiteY14" fmla="*/ 0 h 265688"/>
                <a:gd name="connsiteX15" fmla="*/ 0 w 531854"/>
                <a:gd name="connsiteY15" fmla="*/ 245349 h 265688"/>
                <a:gd name="connsiteX16" fmla="*/ 0 w 531854"/>
                <a:gd name="connsiteY16" fmla="*/ 265689 h 265688"/>
                <a:gd name="connsiteX17" fmla="*/ 514562 w 531854"/>
                <a:gd name="connsiteY17" fmla="*/ 25552 h 26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1854" h="265688">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w="12685"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EE4C3C78-FAC4-4665-91E5-8E0ACF3A6CF2}"/>
                </a:ext>
              </a:extLst>
            </p:cNvPr>
            <p:cNvSpPr/>
            <p:nvPr/>
          </p:nvSpPr>
          <p:spPr>
            <a:xfrm>
              <a:off x="1121814" y="2975117"/>
              <a:ext cx="16957" cy="24925"/>
            </a:xfrm>
            <a:custGeom>
              <a:avLst/>
              <a:gdLst>
                <a:gd name="connsiteX0" fmla="*/ 16910 w 16957"/>
                <a:gd name="connsiteY0" fmla="*/ 19332 h 24925"/>
                <a:gd name="connsiteX1" fmla="*/ 16910 w 16957"/>
                <a:gd name="connsiteY1" fmla="*/ 15137 h 24925"/>
                <a:gd name="connsiteX2" fmla="*/ 16910 w 16957"/>
                <a:gd name="connsiteY2" fmla="*/ 9925 h 24925"/>
                <a:gd name="connsiteX3" fmla="*/ 8848 w 16957"/>
                <a:gd name="connsiteY3" fmla="*/ 22 h 24925"/>
                <a:gd name="connsiteX4" fmla="*/ 8646 w 16957"/>
                <a:gd name="connsiteY4" fmla="*/ 10 h 24925"/>
                <a:gd name="connsiteX5" fmla="*/ 0 w 16957"/>
                <a:gd name="connsiteY5" fmla="*/ 5730 h 24925"/>
                <a:gd name="connsiteX6" fmla="*/ 12715 w 16957"/>
                <a:gd name="connsiteY6" fmla="*/ 18443 h 24925"/>
                <a:gd name="connsiteX7" fmla="*/ 12715 w 16957"/>
                <a:gd name="connsiteY7" fmla="*/ 18443 h 24925"/>
                <a:gd name="connsiteX8" fmla="*/ 13859 w 16957"/>
                <a:gd name="connsiteY8" fmla="*/ 19968 h 24925"/>
                <a:gd name="connsiteX9" fmla="*/ 14622 w 16957"/>
                <a:gd name="connsiteY9" fmla="*/ 21366 h 24925"/>
                <a:gd name="connsiteX10" fmla="*/ 14622 w 16957"/>
                <a:gd name="connsiteY10" fmla="*/ 23019 h 24925"/>
                <a:gd name="connsiteX11" fmla="*/ 14622 w 16957"/>
                <a:gd name="connsiteY11" fmla="*/ 24926 h 24925"/>
                <a:gd name="connsiteX12" fmla="*/ 14622 w 16957"/>
                <a:gd name="connsiteY12" fmla="*/ 24926 h 2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57" h="24925">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w="12685"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BFAC0A5C-BFD9-4EA3-A75A-C60F1C3855D2}"/>
                </a:ext>
              </a:extLst>
            </p:cNvPr>
            <p:cNvSpPr/>
            <p:nvPr/>
          </p:nvSpPr>
          <p:spPr>
            <a:xfrm>
              <a:off x="1100309" y="3001060"/>
              <a:ext cx="38034" cy="334090"/>
            </a:xfrm>
            <a:custGeom>
              <a:avLst/>
              <a:gdLst>
                <a:gd name="connsiteX0" fmla="*/ 8155 w 38034"/>
                <a:gd name="connsiteY0" fmla="*/ 334082 h 334090"/>
                <a:gd name="connsiteX1" fmla="*/ 13368 w 38034"/>
                <a:gd name="connsiteY1" fmla="*/ 332556 h 334090"/>
                <a:gd name="connsiteX2" fmla="*/ 14894 w 38034"/>
                <a:gd name="connsiteY2" fmla="*/ 331412 h 334090"/>
                <a:gd name="connsiteX3" fmla="*/ 15911 w 38034"/>
                <a:gd name="connsiteY3" fmla="*/ 330014 h 334090"/>
                <a:gd name="connsiteX4" fmla="*/ 16801 w 38034"/>
                <a:gd name="connsiteY4" fmla="*/ 328488 h 334090"/>
                <a:gd name="connsiteX5" fmla="*/ 16801 w 38034"/>
                <a:gd name="connsiteY5" fmla="*/ 326581 h 334090"/>
                <a:gd name="connsiteX6" fmla="*/ 16801 w 38034"/>
                <a:gd name="connsiteY6" fmla="*/ 325437 h 334090"/>
                <a:gd name="connsiteX7" fmla="*/ 18581 w 38034"/>
                <a:gd name="connsiteY7" fmla="*/ 310182 h 334090"/>
                <a:gd name="connsiteX8" fmla="*/ 38034 w 38034"/>
                <a:gd name="connsiteY8" fmla="*/ 0 h 334090"/>
                <a:gd name="connsiteX9" fmla="*/ 38034 w 38034"/>
                <a:gd name="connsiteY9" fmla="*/ 0 h 334090"/>
                <a:gd name="connsiteX10" fmla="*/ 35746 w 38034"/>
                <a:gd name="connsiteY10" fmla="*/ 6229 h 334090"/>
                <a:gd name="connsiteX11" fmla="*/ 23911 w 38034"/>
                <a:gd name="connsiteY11" fmla="*/ 7106 h 334090"/>
                <a:gd name="connsiteX12" fmla="*/ 23031 w 38034"/>
                <a:gd name="connsiteY12" fmla="*/ 6229 h 334090"/>
                <a:gd name="connsiteX13" fmla="*/ 19852 w 38034"/>
                <a:gd name="connsiteY13" fmla="*/ 3305 h 334090"/>
                <a:gd name="connsiteX14" fmla="*/ 18 w 38034"/>
                <a:gd name="connsiteY14" fmla="*/ 318827 h 334090"/>
                <a:gd name="connsiteX15" fmla="*/ 18 w 38034"/>
                <a:gd name="connsiteY15" fmla="*/ 324420 h 334090"/>
                <a:gd name="connsiteX16" fmla="*/ 8155 w 38034"/>
                <a:gd name="connsiteY16" fmla="*/ 334082 h 3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34" h="33409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w="12685"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04839857-83E5-4EB7-A57D-DA7CD263263C}"/>
                </a:ext>
              </a:extLst>
            </p:cNvPr>
            <p:cNvSpPr/>
            <p:nvPr/>
          </p:nvSpPr>
          <p:spPr>
            <a:xfrm>
              <a:off x="2408029" y="3169754"/>
              <a:ext cx="258616" cy="139073"/>
            </a:xfrm>
            <a:custGeom>
              <a:avLst/>
              <a:gdLst>
                <a:gd name="connsiteX0" fmla="*/ 0 w 258616"/>
                <a:gd name="connsiteY0" fmla="*/ 124963 h 139073"/>
                <a:gd name="connsiteX1" fmla="*/ 5594 w 258616"/>
                <a:gd name="connsiteY1" fmla="*/ 123692 h 139073"/>
                <a:gd name="connsiteX2" fmla="*/ 13096 w 258616"/>
                <a:gd name="connsiteY2" fmla="*/ 134243 h 139073"/>
                <a:gd name="connsiteX3" fmla="*/ 13096 w 258616"/>
                <a:gd name="connsiteY3" fmla="*/ 139074 h 139073"/>
                <a:gd name="connsiteX4" fmla="*/ 258616 w 258616"/>
                <a:gd name="connsiteY4" fmla="*/ 17162 h 139073"/>
                <a:gd name="connsiteX5" fmla="*/ 247084 w 258616"/>
                <a:gd name="connsiteY5" fmla="*/ 13094 h 139073"/>
                <a:gd name="connsiteX6" fmla="*/ 246919 w 258616"/>
                <a:gd name="connsiteY6" fmla="*/ 12712 h 139073"/>
                <a:gd name="connsiteX7" fmla="*/ 251013 w 258616"/>
                <a:gd name="connsiteY7" fmla="*/ 51 h 139073"/>
                <a:gd name="connsiteX8" fmla="*/ 251115 w 258616"/>
                <a:gd name="connsiteY8" fmla="*/ 0 h 139073"/>
                <a:gd name="connsiteX9" fmla="*/ 246919 w 258616"/>
                <a:gd name="connsiteY9" fmla="*/ 2034 h 139073"/>
                <a:gd name="connsiteX10" fmla="*/ 12333 w 258616"/>
                <a:gd name="connsiteY10" fmla="*/ 118607 h 139073"/>
                <a:gd name="connsiteX11" fmla="*/ 1272 w 258616"/>
                <a:gd name="connsiteY11" fmla="*/ 124073 h 13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16" h="139073">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w="12685"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25E5B2B5-C237-4225-8AB5-4A749FA2D304}"/>
                </a:ext>
              </a:extLst>
            </p:cNvPr>
            <p:cNvSpPr/>
            <p:nvPr/>
          </p:nvSpPr>
          <p:spPr>
            <a:xfrm>
              <a:off x="2311760" y="4514549"/>
              <a:ext cx="46300" cy="46449"/>
            </a:xfrm>
            <a:custGeom>
              <a:avLst/>
              <a:gdLst>
                <a:gd name="connsiteX0" fmla="*/ 33586 w 46300"/>
                <a:gd name="connsiteY0" fmla="*/ 34245 h 46449"/>
                <a:gd name="connsiteX1" fmla="*/ 45614 w 46300"/>
                <a:gd name="connsiteY1" fmla="*/ 33559 h 46449"/>
                <a:gd name="connsiteX2" fmla="*/ 46301 w 46300"/>
                <a:gd name="connsiteY2" fmla="*/ 34245 h 46449"/>
                <a:gd name="connsiteX3" fmla="*/ 41850 w 46300"/>
                <a:gd name="connsiteY3" fmla="*/ 29796 h 46449"/>
                <a:gd name="connsiteX4" fmla="*/ 15022 w 46300"/>
                <a:gd name="connsiteY4" fmla="*/ 2846 h 46449"/>
                <a:gd name="connsiteX5" fmla="*/ 2994 w 46300"/>
                <a:gd name="connsiteY5" fmla="*/ 2159 h 46449"/>
                <a:gd name="connsiteX6" fmla="*/ 2308 w 46300"/>
                <a:gd name="connsiteY6" fmla="*/ 2846 h 46449"/>
                <a:gd name="connsiteX7" fmla="*/ 2308 w 46300"/>
                <a:gd name="connsiteY7" fmla="*/ 15558 h 46449"/>
                <a:gd name="connsiteX8" fmla="*/ 33840 w 46300"/>
                <a:gd name="connsiteY8" fmla="*/ 46449 h 46449"/>
                <a:gd name="connsiteX9" fmla="*/ 33586 w 46300"/>
                <a:gd name="connsiteY9" fmla="*/ 34245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300" h="46449">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w="12685"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D0EC0CB4-8437-403E-A734-C9DFBFB60A63}"/>
                </a:ext>
              </a:extLst>
            </p:cNvPr>
            <p:cNvSpPr/>
            <p:nvPr/>
          </p:nvSpPr>
          <p:spPr>
            <a:xfrm>
              <a:off x="2342962" y="4545609"/>
              <a:ext cx="251559" cy="248328"/>
            </a:xfrm>
            <a:custGeom>
              <a:avLst/>
              <a:gdLst>
                <a:gd name="connsiteX0" fmla="*/ 2384 w 251559"/>
                <a:gd name="connsiteY0" fmla="*/ 3185 h 248328"/>
                <a:gd name="connsiteX1" fmla="*/ 2384 w 251559"/>
                <a:gd name="connsiteY1" fmla="*/ 15897 h 248328"/>
                <a:gd name="connsiteX2" fmla="*/ 233028 w 251559"/>
                <a:gd name="connsiteY2" fmla="*/ 241923 h 248328"/>
                <a:gd name="connsiteX3" fmla="*/ 235444 w 251559"/>
                <a:gd name="connsiteY3" fmla="*/ 244339 h 248328"/>
                <a:gd name="connsiteX4" fmla="*/ 236461 w 251559"/>
                <a:gd name="connsiteY4" fmla="*/ 245483 h 248328"/>
                <a:gd name="connsiteX5" fmla="*/ 248489 w 251559"/>
                <a:gd name="connsiteY5" fmla="*/ 246169 h 248328"/>
                <a:gd name="connsiteX6" fmla="*/ 249175 w 251559"/>
                <a:gd name="connsiteY6" fmla="*/ 245483 h 248328"/>
                <a:gd name="connsiteX7" fmla="*/ 251464 w 251559"/>
                <a:gd name="connsiteY7" fmla="*/ 239762 h 248328"/>
                <a:gd name="connsiteX8" fmla="*/ 251464 w 251559"/>
                <a:gd name="connsiteY8" fmla="*/ 237983 h 248328"/>
                <a:gd name="connsiteX9" fmla="*/ 251464 w 251559"/>
                <a:gd name="connsiteY9" fmla="*/ 236203 h 248328"/>
                <a:gd name="connsiteX10" fmla="*/ 250828 w 251559"/>
                <a:gd name="connsiteY10" fmla="*/ 234677 h 248328"/>
                <a:gd name="connsiteX11" fmla="*/ 249811 w 251559"/>
                <a:gd name="connsiteY11" fmla="*/ 233025 h 248328"/>
                <a:gd name="connsiteX12" fmla="*/ 249811 w 251559"/>
                <a:gd name="connsiteY12" fmla="*/ 232389 h 248328"/>
                <a:gd name="connsiteX13" fmla="*/ 24126 w 251559"/>
                <a:gd name="connsiteY13" fmla="*/ 11448 h 248328"/>
                <a:gd name="connsiteX14" fmla="*/ 14844 w 251559"/>
                <a:gd name="connsiteY14" fmla="*/ 2295 h 248328"/>
                <a:gd name="connsiteX15" fmla="*/ 2803 w 251559"/>
                <a:gd name="connsiteY15" fmla="*/ 2702 h 248328"/>
                <a:gd name="connsiteX16" fmla="*/ 2384 w 251559"/>
                <a:gd name="connsiteY16" fmla="*/ 3185 h 248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559" h="248328">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w="12685"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181C5637-E6CC-487F-9217-1B9C919B6030}"/>
                </a:ext>
              </a:extLst>
            </p:cNvPr>
            <p:cNvSpPr/>
            <p:nvPr/>
          </p:nvSpPr>
          <p:spPr>
            <a:xfrm>
              <a:off x="2265364" y="3715242"/>
              <a:ext cx="99562" cy="609767"/>
            </a:xfrm>
            <a:custGeom>
              <a:avLst/>
              <a:gdLst>
                <a:gd name="connsiteX0" fmla="*/ 89137 w 99562"/>
                <a:gd name="connsiteY0" fmla="*/ 10551 h 609767"/>
                <a:gd name="connsiteX1" fmla="*/ 81635 w 99562"/>
                <a:gd name="connsiteY1" fmla="*/ 0 h 609767"/>
                <a:gd name="connsiteX2" fmla="*/ 80999 w 99562"/>
                <a:gd name="connsiteY2" fmla="*/ 4704 h 609767"/>
                <a:gd name="connsiteX3" fmla="*/ 80999 w 99562"/>
                <a:gd name="connsiteY3" fmla="*/ 4704 h 609767"/>
                <a:gd name="connsiteX4" fmla="*/ 134 w 99562"/>
                <a:gd name="connsiteY4" fmla="*/ 595830 h 609767"/>
                <a:gd name="connsiteX5" fmla="*/ 134 w 99562"/>
                <a:gd name="connsiteY5" fmla="*/ 599135 h 609767"/>
                <a:gd name="connsiteX6" fmla="*/ 7509 w 99562"/>
                <a:gd name="connsiteY6" fmla="*/ 609686 h 609767"/>
                <a:gd name="connsiteX7" fmla="*/ 17528 w 99562"/>
                <a:gd name="connsiteY7" fmla="*/ 602059 h 609767"/>
                <a:gd name="connsiteX8" fmla="*/ 17553 w 99562"/>
                <a:gd name="connsiteY8" fmla="*/ 601805 h 609767"/>
                <a:gd name="connsiteX9" fmla="*/ 18443 w 99562"/>
                <a:gd name="connsiteY9" fmla="*/ 595448 h 609767"/>
                <a:gd name="connsiteX10" fmla="*/ 99563 w 99562"/>
                <a:gd name="connsiteY10" fmla="*/ 2797 h 609767"/>
                <a:gd name="connsiteX11" fmla="*/ 89455 w 99562"/>
                <a:gd name="connsiteY11" fmla="*/ 10602 h 609767"/>
                <a:gd name="connsiteX12" fmla="*/ 89137 w 99562"/>
                <a:gd name="connsiteY12" fmla="*/ 10551 h 60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562" h="609767">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w="12685"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A2BC5FB5-6B01-452F-B94E-76B984916441}"/>
                </a:ext>
              </a:extLst>
            </p:cNvPr>
            <p:cNvSpPr/>
            <p:nvPr/>
          </p:nvSpPr>
          <p:spPr>
            <a:xfrm>
              <a:off x="1767338" y="3357261"/>
              <a:ext cx="43992" cy="255264"/>
            </a:xfrm>
            <a:custGeom>
              <a:avLst/>
              <a:gdLst>
                <a:gd name="connsiteX0" fmla="*/ 34330 w 43992"/>
                <a:gd name="connsiteY0" fmla="*/ 10170 h 255264"/>
                <a:gd name="connsiteX1" fmla="*/ 26574 w 43992"/>
                <a:gd name="connsiteY1" fmla="*/ 38 h 255264"/>
                <a:gd name="connsiteX2" fmla="*/ 26574 w 43992"/>
                <a:gd name="connsiteY2" fmla="*/ 0 h 255264"/>
                <a:gd name="connsiteX3" fmla="*/ 0 w 43992"/>
                <a:gd name="connsiteY3" fmla="*/ 255265 h 255264"/>
                <a:gd name="connsiteX4" fmla="*/ 4450 w 43992"/>
                <a:gd name="connsiteY4" fmla="*/ 253104 h 255264"/>
                <a:gd name="connsiteX5" fmla="*/ 15766 w 43992"/>
                <a:gd name="connsiteY5" fmla="*/ 247510 h 255264"/>
                <a:gd name="connsiteX6" fmla="*/ 18563 w 43992"/>
                <a:gd name="connsiteY6" fmla="*/ 246748 h 255264"/>
                <a:gd name="connsiteX7" fmla="*/ 43993 w 43992"/>
                <a:gd name="connsiteY7" fmla="*/ 1907 h 255264"/>
                <a:gd name="connsiteX8" fmla="*/ 34330 w 43992"/>
                <a:gd name="connsiteY8" fmla="*/ 10170 h 25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2" h="255264">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w="12685"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D22181AC-0282-4EEE-8F68-FF750906BC57}"/>
                </a:ext>
              </a:extLst>
            </p:cNvPr>
            <p:cNvSpPr/>
            <p:nvPr/>
          </p:nvSpPr>
          <p:spPr>
            <a:xfrm>
              <a:off x="3613888" y="3430358"/>
              <a:ext cx="114813" cy="98393"/>
            </a:xfrm>
            <a:custGeom>
              <a:avLst/>
              <a:gdLst>
                <a:gd name="connsiteX0" fmla="*/ 16147 w 114813"/>
                <a:gd name="connsiteY0" fmla="*/ 0 h 98393"/>
                <a:gd name="connsiteX1" fmla="*/ 15003 w 114813"/>
                <a:gd name="connsiteY1" fmla="*/ 5466 h 98393"/>
                <a:gd name="connsiteX2" fmla="*/ 5137 w 114813"/>
                <a:gd name="connsiteY2" fmla="*/ 12687 h 98393"/>
                <a:gd name="connsiteX3" fmla="*/ 4577 w 114813"/>
                <a:gd name="connsiteY3" fmla="*/ 12585 h 98393"/>
                <a:gd name="connsiteX4" fmla="*/ 0 w 114813"/>
                <a:gd name="connsiteY4" fmla="*/ 9789 h 98393"/>
                <a:gd name="connsiteX5" fmla="*/ 890 w 114813"/>
                <a:gd name="connsiteY5" fmla="*/ 10806 h 98393"/>
                <a:gd name="connsiteX6" fmla="*/ 103370 w 114813"/>
                <a:gd name="connsiteY6" fmla="*/ 98394 h 98393"/>
                <a:gd name="connsiteX7" fmla="*/ 102099 w 114813"/>
                <a:gd name="connsiteY7" fmla="*/ 85682 h 98393"/>
                <a:gd name="connsiteX8" fmla="*/ 113987 w 114813"/>
                <a:gd name="connsiteY8" fmla="*/ 83737 h 98393"/>
                <a:gd name="connsiteX9" fmla="*/ 114813 w 114813"/>
                <a:gd name="connsiteY9" fmla="*/ 84410 h 98393"/>
                <a:gd name="connsiteX10" fmla="*/ 103752 w 114813"/>
                <a:gd name="connsiteY10" fmla="*/ 74876 h 98393"/>
                <a:gd name="connsiteX11" fmla="*/ 16656 w 114813"/>
                <a:gd name="connsiteY11" fmla="*/ 509 h 9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813" h="98393">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w="12685"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3BD2F409-1403-4D12-BA83-35B25F2BE281}"/>
                </a:ext>
              </a:extLst>
            </p:cNvPr>
            <p:cNvSpPr/>
            <p:nvPr/>
          </p:nvSpPr>
          <p:spPr>
            <a:xfrm>
              <a:off x="3714213" y="3512033"/>
              <a:ext cx="208036" cy="181205"/>
            </a:xfrm>
            <a:custGeom>
              <a:avLst/>
              <a:gdLst>
                <a:gd name="connsiteX0" fmla="*/ 1774 w 208036"/>
                <a:gd name="connsiteY0" fmla="*/ 3625 h 181205"/>
                <a:gd name="connsiteX1" fmla="*/ 3045 w 208036"/>
                <a:gd name="connsiteY1" fmla="*/ 16337 h 181205"/>
                <a:gd name="connsiteX2" fmla="*/ 189188 w 208036"/>
                <a:gd name="connsiteY2" fmla="*/ 175242 h 181205"/>
                <a:gd name="connsiteX3" fmla="*/ 191858 w 208036"/>
                <a:gd name="connsiteY3" fmla="*/ 177530 h 181205"/>
                <a:gd name="connsiteX4" fmla="*/ 193511 w 208036"/>
                <a:gd name="connsiteY4" fmla="*/ 178928 h 181205"/>
                <a:gd name="connsiteX5" fmla="*/ 205551 w 208036"/>
                <a:gd name="connsiteY5" fmla="*/ 178484 h 181205"/>
                <a:gd name="connsiteX6" fmla="*/ 206225 w 208036"/>
                <a:gd name="connsiteY6" fmla="*/ 177657 h 181205"/>
                <a:gd name="connsiteX7" fmla="*/ 204954 w 208036"/>
                <a:gd name="connsiteY7" fmla="*/ 164945 h 181205"/>
                <a:gd name="connsiteX8" fmla="*/ 19193 w 208036"/>
                <a:gd name="connsiteY8" fmla="*/ 6294 h 181205"/>
                <a:gd name="connsiteX9" fmla="*/ 14997 w 208036"/>
                <a:gd name="connsiteY9" fmla="*/ 2735 h 181205"/>
                <a:gd name="connsiteX10" fmla="*/ 2956 w 208036"/>
                <a:gd name="connsiteY10" fmla="*/ 2264 h 181205"/>
                <a:gd name="connsiteX11" fmla="*/ 1774 w 208036"/>
                <a:gd name="connsiteY11" fmla="*/ 3625 h 1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036" h="181205">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w="12685"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0633FE6-627A-477A-BCD2-29F85FAD2CC0}"/>
                </a:ext>
              </a:extLst>
            </p:cNvPr>
            <p:cNvSpPr/>
            <p:nvPr/>
          </p:nvSpPr>
          <p:spPr>
            <a:xfrm>
              <a:off x="651880" y="5899994"/>
              <a:ext cx="2924" cy="1652"/>
            </a:xfrm>
            <a:custGeom>
              <a:avLst/>
              <a:gdLst>
                <a:gd name="connsiteX0" fmla="*/ 0 w 2924"/>
                <a:gd name="connsiteY0" fmla="*/ 1652 h 1652"/>
                <a:gd name="connsiteX1" fmla="*/ 2924 w 2924"/>
                <a:gd name="connsiteY1" fmla="*/ 0 h 1652"/>
                <a:gd name="connsiteX2" fmla="*/ 0 w 2924"/>
                <a:gd name="connsiteY2" fmla="*/ 890 h 1652"/>
              </a:gdLst>
              <a:ahLst/>
              <a:cxnLst>
                <a:cxn ang="0">
                  <a:pos x="connsiteX0" y="connsiteY0"/>
                </a:cxn>
                <a:cxn ang="0">
                  <a:pos x="connsiteX1" y="connsiteY1"/>
                </a:cxn>
                <a:cxn ang="0">
                  <a:pos x="connsiteX2" y="connsiteY2"/>
                </a:cxn>
              </a:cxnLst>
              <a:rect l="l" t="t" r="r" b="b"/>
              <a:pathLst>
                <a:path w="2924" h="1652">
                  <a:moveTo>
                    <a:pt x="0" y="1652"/>
                  </a:moveTo>
                  <a:lnTo>
                    <a:pt x="2924" y="0"/>
                  </a:lnTo>
                  <a:cubicBezTo>
                    <a:pt x="2017" y="483"/>
                    <a:pt x="1024" y="788"/>
                    <a:pt x="0" y="890"/>
                  </a:cubicBezTo>
                  <a:close/>
                </a:path>
              </a:pathLst>
            </a:custGeom>
            <a:solidFill>
              <a:srgbClr val="000000"/>
            </a:solidFill>
            <a:ln w="12685"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E8DEBAC3-60E0-4878-A8C3-8E8AD409702F}"/>
                </a:ext>
              </a:extLst>
            </p:cNvPr>
            <p:cNvSpPr/>
            <p:nvPr/>
          </p:nvSpPr>
          <p:spPr>
            <a:xfrm>
              <a:off x="3305" y="5883340"/>
              <a:ext cx="645141" cy="373490"/>
            </a:xfrm>
            <a:custGeom>
              <a:avLst/>
              <a:gdLst>
                <a:gd name="connsiteX0" fmla="*/ 645142 w 645141"/>
                <a:gd name="connsiteY0" fmla="*/ 17416 h 373490"/>
                <a:gd name="connsiteX1" fmla="*/ 639166 w 645141"/>
                <a:gd name="connsiteY1" fmla="*/ 12712 h 373490"/>
                <a:gd name="connsiteX2" fmla="*/ 642981 w 645141"/>
                <a:gd name="connsiteY2" fmla="*/ 0 h 373490"/>
                <a:gd name="connsiteX3" fmla="*/ 0 w 645141"/>
                <a:gd name="connsiteY3" fmla="*/ 352515 h 373490"/>
                <a:gd name="connsiteX4" fmla="*/ 0 w 645141"/>
                <a:gd name="connsiteY4" fmla="*/ 373490 h 373490"/>
                <a:gd name="connsiteX5" fmla="*/ 645142 w 645141"/>
                <a:gd name="connsiteY5" fmla="*/ 20086 h 37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5141" h="37349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w="12685"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C9999AFA-42DA-4634-A30A-2E3060030865}"/>
                </a:ext>
              </a:extLst>
            </p:cNvPr>
            <p:cNvSpPr/>
            <p:nvPr/>
          </p:nvSpPr>
          <p:spPr>
            <a:xfrm>
              <a:off x="641272" y="5773188"/>
              <a:ext cx="219222" cy="128839"/>
            </a:xfrm>
            <a:custGeom>
              <a:avLst/>
              <a:gdLst>
                <a:gd name="connsiteX0" fmla="*/ 9591 w 219222"/>
                <a:gd name="connsiteY0" fmla="*/ 117017 h 128839"/>
                <a:gd name="connsiteX1" fmla="*/ 10991 w 219222"/>
                <a:gd name="connsiteY1" fmla="*/ 118657 h 128839"/>
                <a:gd name="connsiteX2" fmla="*/ 10990 w 219222"/>
                <a:gd name="connsiteY2" fmla="*/ 118670 h 128839"/>
                <a:gd name="connsiteX3" fmla="*/ 10990 w 219222"/>
                <a:gd name="connsiteY3" fmla="*/ 127696 h 128839"/>
                <a:gd name="connsiteX4" fmla="*/ 13914 w 219222"/>
                <a:gd name="connsiteY4" fmla="*/ 126806 h 128839"/>
                <a:gd name="connsiteX5" fmla="*/ 215060 w 219222"/>
                <a:gd name="connsiteY5" fmla="*/ 16971 h 128839"/>
                <a:gd name="connsiteX6" fmla="*/ 215060 w 219222"/>
                <a:gd name="connsiteY6" fmla="*/ 16971 h 128839"/>
                <a:gd name="connsiteX7" fmla="*/ 217476 w 219222"/>
                <a:gd name="connsiteY7" fmla="*/ 14683 h 128839"/>
                <a:gd name="connsiteX8" fmla="*/ 218239 w 219222"/>
                <a:gd name="connsiteY8" fmla="*/ 4894 h 128839"/>
                <a:gd name="connsiteX9" fmla="*/ 212517 w 219222"/>
                <a:gd name="connsiteY9" fmla="*/ 191 h 128839"/>
                <a:gd name="connsiteX10" fmla="*/ 209338 w 219222"/>
                <a:gd name="connsiteY10" fmla="*/ 191 h 128839"/>
                <a:gd name="connsiteX11" fmla="*/ 206414 w 219222"/>
                <a:gd name="connsiteY11" fmla="*/ 1081 h 128839"/>
                <a:gd name="connsiteX12" fmla="*/ 4887 w 219222"/>
                <a:gd name="connsiteY12" fmla="*/ 111424 h 128839"/>
                <a:gd name="connsiteX13" fmla="*/ 1072 w 219222"/>
                <a:gd name="connsiteY13" fmla="*/ 124136 h 128839"/>
                <a:gd name="connsiteX14" fmla="*/ 7048 w 219222"/>
                <a:gd name="connsiteY14" fmla="*/ 128840 h 128839"/>
                <a:gd name="connsiteX15" fmla="*/ 7048 w 219222"/>
                <a:gd name="connsiteY15" fmla="*/ 119814 h 128839"/>
                <a:gd name="connsiteX16" fmla="*/ 6921 w 219222"/>
                <a:gd name="connsiteY16" fmla="*/ 117145 h 128839"/>
                <a:gd name="connsiteX17" fmla="*/ 9591 w 219222"/>
                <a:gd name="connsiteY17" fmla="*/ 117017 h 12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222" h="128839">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w="12685"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FFDDDC40-DE6A-4206-B7FE-21D014F8DB1B}"/>
                </a:ext>
              </a:extLst>
            </p:cNvPr>
            <p:cNvSpPr/>
            <p:nvPr/>
          </p:nvSpPr>
          <p:spPr>
            <a:xfrm>
              <a:off x="1112787" y="4051349"/>
              <a:ext cx="59149" cy="619102"/>
            </a:xfrm>
            <a:custGeom>
              <a:avLst/>
              <a:gdLst>
                <a:gd name="connsiteX0" fmla="*/ 8900 w 59149"/>
                <a:gd name="connsiteY0" fmla="*/ 609059 h 619102"/>
                <a:gd name="connsiteX1" fmla="*/ 17038 w 59149"/>
                <a:gd name="connsiteY1" fmla="*/ 619102 h 619102"/>
                <a:gd name="connsiteX2" fmla="*/ 59123 w 59149"/>
                <a:gd name="connsiteY2" fmla="*/ 9924 h 619102"/>
                <a:gd name="connsiteX3" fmla="*/ 50859 w 59149"/>
                <a:gd name="connsiteY3" fmla="*/ 9 h 619102"/>
                <a:gd name="connsiteX4" fmla="*/ 41451 w 59149"/>
                <a:gd name="connsiteY4" fmla="*/ 8640 h 619102"/>
                <a:gd name="connsiteX5" fmla="*/ 41450 w 59149"/>
                <a:gd name="connsiteY5" fmla="*/ 8653 h 619102"/>
                <a:gd name="connsiteX6" fmla="*/ 41450 w 59149"/>
                <a:gd name="connsiteY6" fmla="*/ 11958 h 619102"/>
                <a:gd name="connsiteX7" fmla="*/ 41450 w 59149"/>
                <a:gd name="connsiteY7" fmla="*/ 15772 h 619102"/>
                <a:gd name="connsiteX8" fmla="*/ 0 w 59149"/>
                <a:gd name="connsiteY8" fmla="*/ 618085 h 619102"/>
                <a:gd name="connsiteX9" fmla="*/ 8900 w 59149"/>
                <a:gd name="connsiteY9" fmla="*/ 609059 h 6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149" h="619102">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w="12685"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AED0F9EF-6630-4E69-979E-2CF560A9EA33}"/>
                </a:ext>
              </a:extLst>
            </p:cNvPr>
            <p:cNvSpPr/>
            <p:nvPr/>
          </p:nvSpPr>
          <p:spPr>
            <a:xfrm>
              <a:off x="1110226" y="4660400"/>
              <a:ext cx="19647" cy="46423"/>
            </a:xfrm>
            <a:custGeom>
              <a:avLst/>
              <a:gdLst>
                <a:gd name="connsiteX0" fmla="*/ 19598 w 19647"/>
                <a:gd name="connsiteY0" fmla="*/ 10052 h 46423"/>
                <a:gd name="connsiteX1" fmla="*/ 11461 w 19647"/>
                <a:gd name="connsiteY1" fmla="*/ 9 h 46423"/>
                <a:gd name="connsiteX2" fmla="*/ 2053 w 19647"/>
                <a:gd name="connsiteY2" fmla="*/ 8640 h 46423"/>
                <a:gd name="connsiteX3" fmla="*/ 2052 w 19647"/>
                <a:gd name="connsiteY3" fmla="*/ 8653 h 46423"/>
                <a:gd name="connsiteX4" fmla="*/ 145 w 19647"/>
                <a:gd name="connsiteY4" fmla="*/ 36493 h 46423"/>
                <a:gd name="connsiteX5" fmla="*/ 145 w 19647"/>
                <a:gd name="connsiteY5" fmla="*/ 39671 h 46423"/>
                <a:gd name="connsiteX6" fmla="*/ 1544 w 19647"/>
                <a:gd name="connsiteY6" fmla="*/ 42595 h 46423"/>
                <a:gd name="connsiteX7" fmla="*/ 7901 w 19647"/>
                <a:gd name="connsiteY7" fmla="*/ 46409 h 46423"/>
                <a:gd name="connsiteX8" fmla="*/ 17302 w 19647"/>
                <a:gd name="connsiteY8" fmla="*/ 38044 h 46423"/>
                <a:gd name="connsiteX9" fmla="*/ 17310 w 19647"/>
                <a:gd name="connsiteY9" fmla="*/ 37891 h 46423"/>
                <a:gd name="connsiteX10" fmla="*/ 18581 w 19647"/>
                <a:gd name="connsiteY10" fmla="*/ 20349 h 46423"/>
                <a:gd name="connsiteX11" fmla="*/ 18581 w 19647"/>
                <a:gd name="connsiteY11" fmla="*/ 16026 h 4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47" h="46423">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w="12685"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BA04D934-54F6-4F88-88FA-A843B9CE1B0C}"/>
                </a:ext>
              </a:extLst>
            </p:cNvPr>
            <p:cNvSpPr/>
            <p:nvPr/>
          </p:nvSpPr>
          <p:spPr>
            <a:xfrm>
              <a:off x="3610582" y="3272978"/>
              <a:ext cx="50095" cy="169793"/>
            </a:xfrm>
            <a:custGeom>
              <a:avLst/>
              <a:gdLst>
                <a:gd name="connsiteX0" fmla="*/ 1017 w 50095"/>
                <a:gd name="connsiteY0" fmla="*/ 160176 h 169793"/>
                <a:gd name="connsiteX1" fmla="*/ 1017 w 50095"/>
                <a:gd name="connsiteY1" fmla="*/ 162337 h 169793"/>
                <a:gd name="connsiteX2" fmla="*/ 1017 w 50095"/>
                <a:gd name="connsiteY2" fmla="*/ 163481 h 169793"/>
                <a:gd name="connsiteX3" fmla="*/ 1017 w 50095"/>
                <a:gd name="connsiteY3" fmla="*/ 163481 h 169793"/>
                <a:gd name="connsiteX4" fmla="*/ 1653 w 50095"/>
                <a:gd name="connsiteY4" fmla="*/ 165261 h 169793"/>
                <a:gd name="connsiteX5" fmla="*/ 1653 w 50095"/>
                <a:gd name="connsiteY5" fmla="*/ 166024 h 169793"/>
                <a:gd name="connsiteX6" fmla="*/ 2289 w 50095"/>
                <a:gd name="connsiteY6" fmla="*/ 166787 h 169793"/>
                <a:gd name="connsiteX7" fmla="*/ 6866 w 50095"/>
                <a:gd name="connsiteY7" fmla="*/ 169583 h 169793"/>
                <a:gd name="connsiteX8" fmla="*/ 17190 w 50095"/>
                <a:gd name="connsiteY8" fmla="*/ 163024 h 169793"/>
                <a:gd name="connsiteX9" fmla="*/ 17292 w 50095"/>
                <a:gd name="connsiteY9" fmla="*/ 162464 h 169793"/>
                <a:gd name="connsiteX10" fmla="*/ 18436 w 50095"/>
                <a:gd name="connsiteY10" fmla="*/ 156998 h 169793"/>
                <a:gd name="connsiteX11" fmla="*/ 19199 w 50095"/>
                <a:gd name="connsiteY11" fmla="*/ 153184 h 169793"/>
                <a:gd name="connsiteX12" fmla="*/ 47044 w 50095"/>
                <a:gd name="connsiteY12" fmla="*/ 18560 h 169793"/>
                <a:gd name="connsiteX13" fmla="*/ 50096 w 50095"/>
                <a:gd name="connsiteY13" fmla="*/ 3941 h 169793"/>
                <a:gd name="connsiteX14" fmla="*/ 39721 w 50095"/>
                <a:gd name="connsiteY14" fmla="*/ 11072 h 169793"/>
                <a:gd name="connsiteX15" fmla="*/ 39670 w 50095"/>
                <a:gd name="connsiteY15" fmla="*/ 11060 h 169793"/>
                <a:gd name="connsiteX16" fmla="*/ 32931 w 50095"/>
                <a:gd name="connsiteY16" fmla="*/ 0 h 169793"/>
                <a:gd name="connsiteX17" fmla="*/ 0 w 50095"/>
                <a:gd name="connsiteY17" fmla="*/ 158651 h 169793"/>
                <a:gd name="connsiteX18" fmla="*/ 1017 w 50095"/>
                <a:gd name="connsiteY18" fmla="*/ 160176 h 169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95" h="169793">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w="12685"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DA72957B-E591-4820-B821-27ADD361252E}"/>
                </a:ext>
              </a:extLst>
            </p:cNvPr>
            <p:cNvSpPr/>
            <p:nvPr/>
          </p:nvSpPr>
          <p:spPr>
            <a:xfrm>
              <a:off x="3644296" y="3157816"/>
              <a:ext cx="39824" cy="126765"/>
            </a:xfrm>
            <a:custGeom>
              <a:avLst/>
              <a:gdLst>
                <a:gd name="connsiteX0" fmla="*/ 22485 w 39824"/>
                <a:gd name="connsiteY0" fmla="*/ 7361 h 126765"/>
                <a:gd name="connsiteX1" fmla="*/ 21468 w 39824"/>
                <a:gd name="connsiteY1" fmla="*/ 12447 h 126765"/>
                <a:gd name="connsiteX2" fmla="*/ 20578 w 39824"/>
                <a:gd name="connsiteY2" fmla="*/ 16642 h 126765"/>
                <a:gd name="connsiteX3" fmla="*/ 235 w 39824"/>
                <a:gd name="connsiteY3" fmla="*/ 115544 h 126765"/>
                <a:gd name="connsiteX4" fmla="*/ 6973 w 39824"/>
                <a:gd name="connsiteY4" fmla="*/ 126604 h 126765"/>
                <a:gd name="connsiteX5" fmla="*/ 17387 w 39824"/>
                <a:gd name="connsiteY5" fmla="*/ 119536 h 126765"/>
                <a:gd name="connsiteX6" fmla="*/ 17399 w 39824"/>
                <a:gd name="connsiteY6" fmla="*/ 119485 h 126765"/>
                <a:gd name="connsiteX7" fmla="*/ 18543 w 39824"/>
                <a:gd name="connsiteY7" fmla="*/ 113891 h 126765"/>
                <a:gd name="connsiteX8" fmla="*/ 39777 w 39824"/>
                <a:gd name="connsiteY8" fmla="*/ 11302 h 126765"/>
                <a:gd name="connsiteX9" fmla="*/ 39777 w 39824"/>
                <a:gd name="connsiteY9" fmla="*/ 10031 h 126765"/>
                <a:gd name="connsiteX10" fmla="*/ 39777 w 39824"/>
                <a:gd name="connsiteY10" fmla="*/ 7997 h 126765"/>
                <a:gd name="connsiteX11" fmla="*/ 39777 w 39824"/>
                <a:gd name="connsiteY11" fmla="*/ 6344 h 126765"/>
                <a:gd name="connsiteX12" fmla="*/ 39141 w 39824"/>
                <a:gd name="connsiteY12" fmla="*/ 4692 h 126765"/>
                <a:gd name="connsiteX13" fmla="*/ 37870 w 39824"/>
                <a:gd name="connsiteY13" fmla="*/ 3166 h 126765"/>
                <a:gd name="connsiteX14" fmla="*/ 33420 w 39824"/>
                <a:gd name="connsiteY14" fmla="*/ 243 h 126765"/>
                <a:gd name="connsiteX15" fmla="*/ 22574 w 39824"/>
                <a:gd name="connsiteY15" fmla="*/ 6968 h 126765"/>
                <a:gd name="connsiteX16" fmla="*/ 22485 w 39824"/>
                <a:gd name="connsiteY16" fmla="*/ 7361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824" h="126765">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w="12685"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84056B8F-8388-488F-B4FF-863654B3524C}"/>
                </a:ext>
              </a:extLst>
            </p:cNvPr>
            <p:cNvSpPr/>
            <p:nvPr/>
          </p:nvSpPr>
          <p:spPr>
            <a:xfrm>
              <a:off x="838023" y="2069538"/>
              <a:ext cx="312828" cy="149710"/>
            </a:xfrm>
            <a:custGeom>
              <a:avLst/>
              <a:gdLst>
                <a:gd name="connsiteX0" fmla="*/ 312781 w 312828"/>
                <a:gd name="connsiteY0" fmla="*/ 8603 h 149710"/>
                <a:gd name="connsiteX1" fmla="*/ 312781 w 312828"/>
                <a:gd name="connsiteY1" fmla="*/ 6823 h 149710"/>
                <a:gd name="connsiteX2" fmla="*/ 312781 w 312828"/>
                <a:gd name="connsiteY2" fmla="*/ 4917 h 149710"/>
                <a:gd name="connsiteX3" fmla="*/ 312781 w 312828"/>
                <a:gd name="connsiteY3" fmla="*/ 4917 h 149710"/>
                <a:gd name="connsiteX4" fmla="*/ 312781 w 312828"/>
                <a:gd name="connsiteY4" fmla="*/ 3899 h 149710"/>
                <a:gd name="connsiteX5" fmla="*/ 311636 w 312828"/>
                <a:gd name="connsiteY5" fmla="*/ 2120 h 149710"/>
                <a:gd name="connsiteX6" fmla="*/ 310365 w 312828"/>
                <a:gd name="connsiteY6" fmla="*/ 1103 h 149710"/>
                <a:gd name="connsiteX7" fmla="*/ 308966 w 312828"/>
                <a:gd name="connsiteY7" fmla="*/ 86 h 149710"/>
                <a:gd name="connsiteX8" fmla="*/ 307186 w 312828"/>
                <a:gd name="connsiteY8" fmla="*/ 86 h 149710"/>
                <a:gd name="connsiteX9" fmla="*/ 305660 w 312828"/>
                <a:gd name="connsiteY9" fmla="*/ 86 h 149710"/>
                <a:gd name="connsiteX10" fmla="*/ 304008 w 312828"/>
                <a:gd name="connsiteY10" fmla="*/ 86 h 149710"/>
                <a:gd name="connsiteX11" fmla="*/ 302100 w 312828"/>
                <a:gd name="connsiteY11" fmla="*/ 86 h 149710"/>
                <a:gd name="connsiteX12" fmla="*/ 302100 w 312828"/>
                <a:gd name="connsiteY12" fmla="*/ 86 h 149710"/>
                <a:gd name="connsiteX13" fmla="*/ 297142 w 312828"/>
                <a:gd name="connsiteY13" fmla="*/ 2374 h 149710"/>
                <a:gd name="connsiteX14" fmla="*/ 0 w 312828"/>
                <a:gd name="connsiteY14" fmla="*/ 132040 h 149710"/>
                <a:gd name="connsiteX15" fmla="*/ 11378 w 312828"/>
                <a:gd name="connsiteY15" fmla="*/ 136515 h 149710"/>
                <a:gd name="connsiteX16" fmla="*/ 11570 w 312828"/>
                <a:gd name="connsiteY16" fmla="*/ 136998 h 149710"/>
                <a:gd name="connsiteX17" fmla="*/ 7191 w 312828"/>
                <a:gd name="connsiteY17" fmla="*/ 149558 h 149710"/>
                <a:gd name="connsiteX18" fmla="*/ 6866 w 312828"/>
                <a:gd name="connsiteY18" fmla="*/ 149711 h 149710"/>
                <a:gd name="connsiteX19" fmla="*/ 294344 w 312828"/>
                <a:gd name="connsiteY19" fmla="*/ 22587 h 149710"/>
                <a:gd name="connsiteX20" fmla="*/ 307059 w 312828"/>
                <a:gd name="connsiteY20" fmla="*/ 16866 h 149710"/>
                <a:gd name="connsiteX21" fmla="*/ 312781 w 312828"/>
                <a:gd name="connsiteY21" fmla="*/ 8603 h 14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2828" h="14971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w="12685"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7377DA69-D6FB-4781-A320-C2C2DE690423}"/>
                </a:ext>
              </a:extLst>
            </p:cNvPr>
            <p:cNvSpPr/>
            <p:nvPr/>
          </p:nvSpPr>
          <p:spPr>
            <a:xfrm>
              <a:off x="702357" y="2265546"/>
              <a:ext cx="12714" cy="1627"/>
            </a:xfrm>
            <a:custGeom>
              <a:avLst/>
              <a:gdLst>
                <a:gd name="connsiteX0" fmla="*/ 0 w 12714"/>
                <a:gd name="connsiteY0" fmla="*/ 1628 h 1627"/>
                <a:gd name="connsiteX1" fmla="*/ 0 w 12714"/>
                <a:gd name="connsiteY1" fmla="*/ 1628 h 1627"/>
                <a:gd name="connsiteX2" fmla="*/ 0 w 12714"/>
                <a:gd name="connsiteY2" fmla="*/ 102 h 1627"/>
                <a:gd name="connsiteX3" fmla="*/ 0 w 12714"/>
                <a:gd name="connsiteY3" fmla="*/ 1628 h 1627"/>
              </a:gdLst>
              <a:ahLst/>
              <a:cxnLst>
                <a:cxn ang="0">
                  <a:pos x="connsiteX0" y="connsiteY0"/>
                </a:cxn>
                <a:cxn ang="0">
                  <a:pos x="connsiteX1" y="connsiteY1"/>
                </a:cxn>
                <a:cxn ang="0">
                  <a:pos x="connsiteX2" y="connsiteY2"/>
                </a:cxn>
                <a:cxn ang="0">
                  <a:pos x="connsiteX3" y="connsiteY3"/>
                </a:cxn>
              </a:cxnLst>
              <a:rect l="l" t="t" r="r" b="b"/>
              <a:pathLst>
                <a:path w="12714" h="1627">
                  <a:moveTo>
                    <a:pt x="0" y="1628"/>
                  </a:moveTo>
                  <a:lnTo>
                    <a:pt x="0" y="1628"/>
                  </a:lnTo>
                  <a:cubicBezTo>
                    <a:pt x="0" y="1628"/>
                    <a:pt x="0" y="611"/>
                    <a:pt x="0" y="102"/>
                  </a:cubicBezTo>
                  <a:cubicBezTo>
                    <a:pt x="0" y="-406"/>
                    <a:pt x="0" y="1119"/>
                    <a:pt x="0" y="1628"/>
                  </a:cubicBezTo>
                  <a:close/>
                </a:path>
              </a:pathLst>
            </a:custGeom>
            <a:solidFill>
              <a:srgbClr val="000000"/>
            </a:solidFill>
            <a:ln w="12685"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2EF8F255-FADC-447A-9970-DB31F48C9ED0}"/>
                </a:ext>
              </a:extLst>
            </p:cNvPr>
            <p:cNvSpPr/>
            <p:nvPr/>
          </p:nvSpPr>
          <p:spPr>
            <a:xfrm>
              <a:off x="692419" y="2267428"/>
              <a:ext cx="27230" cy="260985"/>
            </a:xfrm>
            <a:custGeom>
              <a:avLst/>
              <a:gdLst>
                <a:gd name="connsiteX0" fmla="*/ 22272 w 27230"/>
                <a:gd name="connsiteY0" fmla="*/ 8645 h 260985"/>
                <a:gd name="connsiteX1" fmla="*/ 10893 w 27230"/>
                <a:gd name="connsiteY1" fmla="*/ 4170 h 260985"/>
                <a:gd name="connsiteX2" fmla="*/ 10701 w 27230"/>
                <a:gd name="connsiteY2" fmla="*/ 3687 h 260985"/>
                <a:gd name="connsiteX3" fmla="*/ 9939 w 27230"/>
                <a:gd name="connsiteY3" fmla="*/ 0 h 260985"/>
                <a:gd name="connsiteX4" fmla="*/ 21 w 27230"/>
                <a:gd name="connsiteY4" fmla="*/ 260223 h 260985"/>
                <a:gd name="connsiteX5" fmla="*/ 8292 w 27230"/>
                <a:gd name="connsiteY5" fmla="*/ 250739 h 260985"/>
                <a:gd name="connsiteX6" fmla="*/ 17780 w 27230"/>
                <a:gd name="connsiteY6" fmla="*/ 259002 h 260985"/>
                <a:gd name="connsiteX7" fmla="*/ 17695 w 27230"/>
                <a:gd name="connsiteY7" fmla="*/ 260985 h 260985"/>
                <a:gd name="connsiteX8" fmla="*/ 27231 w 27230"/>
                <a:gd name="connsiteY8" fmla="*/ 10170 h 260985"/>
                <a:gd name="connsiteX9" fmla="*/ 27231 w 27230"/>
                <a:gd name="connsiteY9" fmla="*/ 6356 h 26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0" h="260985">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w="12685"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FD2B31E1-6B6E-4BB9-BCCA-17159AB7A0C9}"/>
                </a:ext>
              </a:extLst>
            </p:cNvPr>
            <p:cNvSpPr/>
            <p:nvPr/>
          </p:nvSpPr>
          <p:spPr>
            <a:xfrm>
              <a:off x="690273" y="2518749"/>
              <a:ext cx="20094" cy="67887"/>
            </a:xfrm>
            <a:custGeom>
              <a:avLst/>
              <a:gdLst>
                <a:gd name="connsiteX0" fmla="*/ 11449 w 20094"/>
                <a:gd name="connsiteY0" fmla="*/ 4 h 67887"/>
                <a:gd name="connsiteX1" fmla="*/ 2170 w 20094"/>
                <a:gd name="connsiteY1" fmla="*/ 8775 h 67887"/>
                <a:gd name="connsiteX2" fmla="*/ 2167 w 20094"/>
                <a:gd name="connsiteY2" fmla="*/ 8902 h 67887"/>
                <a:gd name="connsiteX3" fmla="*/ 2167 w 20094"/>
                <a:gd name="connsiteY3" fmla="*/ 11445 h 67887"/>
                <a:gd name="connsiteX4" fmla="*/ 2167 w 20094"/>
                <a:gd name="connsiteY4" fmla="*/ 15131 h 67887"/>
                <a:gd name="connsiteX5" fmla="*/ 6 w 20094"/>
                <a:gd name="connsiteY5" fmla="*/ 67888 h 67887"/>
                <a:gd name="connsiteX6" fmla="*/ 6 w 20094"/>
                <a:gd name="connsiteY6" fmla="*/ 67888 h 67887"/>
                <a:gd name="connsiteX7" fmla="*/ 2294 w 20094"/>
                <a:gd name="connsiteY7" fmla="*/ 61659 h 67887"/>
                <a:gd name="connsiteX8" fmla="*/ 14272 w 20094"/>
                <a:gd name="connsiteY8" fmla="*/ 60349 h 67887"/>
                <a:gd name="connsiteX9" fmla="*/ 15009 w 20094"/>
                <a:gd name="connsiteY9" fmla="*/ 61023 h 67887"/>
                <a:gd name="connsiteX10" fmla="*/ 18060 w 20094"/>
                <a:gd name="connsiteY10" fmla="*/ 63947 h 67887"/>
                <a:gd name="connsiteX11" fmla="*/ 20095 w 20094"/>
                <a:gd name="connsiteY11" fmla="*/ 8775 h 67887"/>
                <a:gd name="connsiteX12" fmla="*/ 11449 w 20094"/>
                <a:gd name="connsiteY12" fmla="*/ 4 h 6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94" h="67887">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w="12685"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8FB06366-6FDD-487E-B103-CA38C111E95E}"/>
                </a:ext>
              </a:extLst>
            </p:cNvPr>
            <p:cNvSpPr/>
            <p:nvPr/>
          </p:nvSpPr>
          <p:spPr>
            <a:xfrm>
              <a:off x="775594" y="2660750"/>
              <a:ext cx="363050" cy="349197"/>
            </a:xfrm>
            <a:custGeom>
              <a:avLst/>
              <a:gdLst>
                <a:gd name="connsiteX0" fmla="*/ 348000 w 363050"/>
                <a:gd name="connsiteY0" fmla="*/ 346286 h 349197"/>
                <a:gd name="connsiteX1" fmla="*/ 359835 w 363050"/>
                <a:gd name="connsiteY1" fmla="*/ 347163 h 349197"/>
                <a:gd name="connsiteX2" fmla="*/ 360715 w 363050"/>
                <a:gd name="connsiteY2" fmla="*/ 346286 h 349197"/>
                <a:gd name="connsiteX3" fmla="*/ 363004 w 363050"/>
                <a:gd name="connsiteY3" fmla="*/ 340056 h 349197"/>
                <a:gd name="connsiteX4" fmla="*/ 363004 w 363050"/>
                <a:gd name="connsiteY4" fmla="*/ 338149 h 349197"/>
                <a:gd name="connsiteX5" fmla="*/ 363004 w 363050"/>
                <a:gd name="connsiteY5" fmla="*/ 336497 h 349197"/>
                <a:gd name="connsiteX6" fmla="*/ 362241 w 363050"/>
                <a:gd name="connsiteY6" fmla="*/ 335099 h 349197"/>
                <a:gd name="connsiteX7" fmla="*/ 361096 w 363050"/>
                <a:gd name="connsiteY7" fmla="*/ 333573 h 349197"/>
                <a:gd name="connsiteX8" fmla="*/ 361096 w 363050"/>
                <a:gd name="connsiteY8" fmla="*/ 333573 h 349197"/>
                <a:gd name="connsiteX9" fmla="*/ 348382 w 363050"/>
                <a:gd name="connsiteY9" fmla="*/ 320861 h 349197"/>
                <a:gd name="connsiteX10" fmla="*/ 348382 w 363050"/>
                <a:gd name="connsiteY10" fmla="*/ 320861 h 349197"/>
                <a:gd name="connsiteX11" fmla="*/ 12715 w 363050"/>
                <a:gd name="connsiteY11" fmla="*/ 0 h 349197"/>
                <a:gd name="connsiteX12" fmla="*/ 12715 w 363050"/>
                <a:gd name="connsiteY12" fmla="*/ 12712 h 349197"/>
                <a:gd name="connsiteX13" fmla="*/ 687 w 363050"/>
                <a:gd name="connsiteY13" fmla="*/ 13399 h 349197"/>
                <a:gd name="connsiteX14" fmla="*/ 0 w 363050"/>
                <a:gd name="connsiteY14" fmla="*/ 12712 h 349197"/>
                <a:gd name="connsiteX15" fmla="*/ 13986 w 363050"/>
                <a:gd name="connsiteY15" fmla="*/ 26060 h 349197"/>
                <a:gd name="connsiteX16" fmla="*/ 343805 w 363050"/>
                <a:gd name="connsiteY16" fmla="*/ 342345 h 34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3050" h="349197">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w="12685"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70B575D2-B39F-4DDD-9ABF-2620AA1CC53A}"/>
                </a:ext>
              </a:extLst>
            </p:cNvPr>
            <p:cNvSpPr/>
            <p:nvPr/>
          </p:nvSpPr>
          <p:spPr>
            <a:xfrm>
              <a:off x="690486" y="2578499"/>
              <a:ext cx="100971" cy="98673"/>
            </a:xfrm>
            <a:custGeom>
              <a:avLst/>
              <a:gdLst>
                <a:gd name="connsiteX0" fmla="*/ 98585 w 100971"/>
                <a:gd name="connsiteY0" fmla="*/ 95345 h 98673"/>
                <a:gd name="connsiteX1" fmla="*/ 98585 w 100971"/>
                <a:gd name="connsiteY1" fmla="*/ 82632 h 98673"/>
                <a:gd name="connsiteX2" fmla="*/ 18102 w 100971"/>
                <a:gd name="connsiteY2" fmla="*/ 5468 h 98673"/>
                <a:gd name="connsiteX3" fmla="*/ 15050 w 100971"/>
                <a:gd name="connsiteY3" fmla="*/ 2544 h 98673"/>
                <a:gd name="connsiteX4" fmla="*/ 3003 w 100971"/>
                <a:gd name="connsiteY4" fmla="*/ 2443 h 98673"/>
                <a:gd name="connsiteX5" fmla="*/ 2335 w 100971"/>
                <a:gd name="connsiteY5" fmla="*/ 3180 h 98673"/>
                <a:gd name="connsiteX6" fmla="*/ 47 w 100971"/>
                <a:gd name="connsiteY6" fmla="*/ 9409 h 98673"/>
                <a:gd name="connsiteX7" fmla="*/ 47 w 100971"/>
                <a:gd name="connsiteY7" fmla="*/ 11316 h 98673"/>
                <a:gd name="connsiteX8" fmla="*/ 47 w 100971"/>
                <a:gd name="connsiteY8" fmla="*/ 12969 h 98673"/>
                <a:gd name="connsiteX9" fmla="*/ 937 w 100971"/>
                <a:gd name="connsiteY9" fmla="*/ 14367 h 98673"/>
                <a:gd name="connsiteX10" fmla="*/ 2081 w 100971"/>
                <a:gd name="connsiteY10" fmla="*/ 15892 h 98673"/>
                <a:gd name="connsiteX11" fmla="*/ 2081 w 100971"/>
                <a:gd name="connsiteY11" fmla="*/ 15892 h 98673"/>
                <a:gd name="connsiteX12" fmla="*/ 82565 w 100971"/>
                <a:gd name="connsiteY12" fmla="*/ 93056 h 98673"/>
                <a:gd name="connsiteX13" fmla="*/ 85616 w 100971"/>
                <a:gd name="connsiteY13" fmla="*/ 95980 h 98673"/>
                <a:gd name="connsiteX14" fmla="*/ 97657 w 100971"/>
                <a:gd name="connsiteY14" fmla="*/ 96362 h 98673"/>
                <a:gd name="connsiteX15" fmla="*/ 98585 w 100971"/>
                <a:gd name="connsiteY15" fmla="*/ 95345 h 9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971" h="98673">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w="12685"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B4EC4B03-BD48-4243-A58E-9B6A407DCBC9}"/>
                </a:ext>
              </a:extLst>
            </p:cNvPr>
            <p:cNvSpPr/>
            <p:nvPr/>
          </p:nvSpPr>
          <p:spPr>
            <a:xfrm>
              <a:off x="591337" y="4123309"/>
              <a:ext cx="29019" cy="330395"/>
            </a:xfrm>
            <a:custGeom>
              <a:avLst/>
              <a:gdLst>
                <a:gd name="connsiteX0" fmla="*/ 29011 w 29019"/>
                <a:gd name="connsiteY0" fmla="*/ 9663 h 330395"/>
                <a:gd name="connsiteX1" fmla="*/ 20492 w 29019"/>
                <a:gd name="connsiteY1" fmla="*/ 1 h 330395"/>
                <a:gd name="connsiteX2" fmla="*/ 11338 w 29019"/>
                <a:gd name="connsiteY2" fmla="*/ 8900 h 330395"/>
                <a:gd name="connsiteX3" fmla="*/ 11337 w 29019"/>
                <a:gd name="connsiteY3" fmla="*/ 9027 h 330395"/>
                <a:gd name="connsiteX4" fmla="*/ 21 w 29019"/>
                <a:gd name="connsiteY4" fmla="*/ 318446 h 330395"/>
                <a:gd name="connsiteX5" fmla="*/ 21 w 29019"/>
                <a:gd name="connsiteY5" fmla="*/ 323023 h 330395"/>
                <a:gd name="connsiteX6" fmla="*/ 21 w 29019"/>
                <a:gd name="connsiteY6" fmla="*/ 329633 h 330395"/>
                <a:gd name="connsiteX7" fmla="*/ 8292 w 29019"/>
                <a:gd name="connsiteY7" fmla="*/ 320150 h 330395"/>
                <a:gd name="connsiteX8" fmla="*/ 17780 w 29019"/>
                <a:gd name="connsiteY8" fmla="*/ 328413 h 330395"/>
                <a:gd name="connsiteX9" fmla="*/ 17695 w 29019"/>
                <a:gd name="connsiteY9" fmla="*/ 330396 h 330395"/>
                <a:gd name="connsiteX10" fmla="*/ 28883 w 29019"/>
                <a:gd name="connsiteY10" fmla="*/ 20595 h 330395"/>
                <a:gd name="connsiteX11" fmla="*/ 28883 w 29019"/>
                <a:gd name="connsiteY11" fmla="*/ 16146 h 33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9" h="330395">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w="12685"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57F24CA1-BC5C-4FFE-857A-7872525DE1B9}"/>
                </a:ext>
              </a:extLst>
            </p:cNvPr>
            <p:cNvSpPr/>
            <p:nvPr/>
          </p:nvSpPr>
          <p:spPr>
            <a:xfrm>
              <a:off x="579661" y="4443429"/>
              <a:ext cx="29097" cy="327958"/>
            </a:xfrm>
            <a:custGeom>
              <a:avLst/>
              <a:gdLst>
                <a:gd name="connsiteX0" fmla="*/ 28989 w 29097"/>
                <a:gd name="connsiteY0" fmla="*/ 10276 h 327958"/>
                <a:gd name="connsiteX1" fmla="*/ 21567 w 29097"/>
                <a:gd name="connsiteY1" fmla="*/ 106 h 327958"/>
                <a:gd name="connsiteX2" fmla="*/ 11401 w 29097"/>
                <a:gd name="connsiteY2" fmla="*/ 7530 h 327958"/>
                <a:gd name="connsiteX3" fmla="*/ 11316 w 29097"/>
                <a:gd name="connsiteY3" fmla="*/ 9513 h 327958"/>
                <a:gd name="connsiteX4" fmla="*/ 0 w 29097"/>
                <a:gd name="connsiteY4" fmla="*/ 320458 h 327958"/>
                <a:gd name="connsiteX5" fmla="*/ 4832 w 29097"/>
                <a:gd name="connsiteY5" fmla="*/ 317916 h 327958"/>
                <a:gd name="connsiteX6" fmla="*/ 16547 w 29097"/>
                <a:gd name="connsiteY6" fmla="*/ 321996 h 327958"/>
                <a:gd name="connsiteX7" fmla="*/ 16656 w 29097"/>
                <a:gd name="connsiteY7" fmla="*/ 322238 h 327958"/>
                <a:gd name="connsiteX8" fmla="*/ 16656 w 29097"/>
                <a:gd name="connsiteY8" fmla="*/ 327958 h 327958"/>
                <a:gd name="connsiteX9" fmla="*/ 16656 w 29097"/>
                <a:gd name="connsiteY9" fmla="*/ 326687 h 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97" h="327958">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w="12685"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07331274-EFC3-4D19-9DAB-BA744A8582D6}"/>
                </a:ext>
              </a:extLst>
            </p:cNvPr>
            <p:cNvSpPr/>
            <p:nvPr/>
          </p:nvSpPr>
          <p:spPr>
            <a:xfrm>
              <a:off x="1142539" y="3934404"/>
              <a:ext cx="1017" cy="1652"/>
            </a:xfrm>
            <a:custGeom>
              <a:avLst/>
              <a:gdLst>
                <a:gd name="connsiteX0" fmla="*/ 1017 w 1017"/>
                <a:gd name="connsiteY0" fmla="*/ 1653 h 1652"/>
                <a:gd name="connsiteX1" fmla="*/ 0 w 1017"/>
                <a:gd name="connsiteY1" fmla="*/ 0 h 1652"/>
                <a:gd name="connsiteX2" fmla="*/ 0 w 1017"/>
                <a:gd name="connsiteY2" fmla="*/ 636 h 1652"/>
                <a:gd name="connsiteX3" fmla="*/ 1017 w 1017"/>
                <a:gd name="connsiteY3" fmla="*/ 1653 h 1652"/>
              </a:gdLst>
              <a:ahLst/>
              <a:cxnLst>
                <a:cxn ang="0">
                  <a:pos x="connsiteX0" y="connsiteY0"/>
                </a:cxn>
                <a:cxn ang="0">
                  <a:pos x="connsiteX1" y="connsiteY1"/>
                </a:cxn>
                <a:cxn ang="0">
                  <a:pos x="connsiteX2" y="connsiteY2"/>
                </a:cxn>
                <a:cxn ang="0">
                  <a:pos x="connsiteX3" y="connsiteY3"/>
                </a:cxn>
              </a:cxnLst>
              <a:rect l="l" t="t" r="r" b="b"/>
              <a:pathLst>
                <a:path w="1017" h="1652">
                  <a:moveTo>
                    <a:pt x="1017" y="1653"/>
                  </a:moveTo>
                  <a:lnTo>
                    <a:pt x="0" y="0"/>
                  </a:lnTo>
                  <a:lnTo>
                    <a:pt x="0" y="636"/>
                  </a:lnTo>
                  <a:cubicBezTo>
                    <a:pt x="304" y="1004"/>
                    <a:pt x="645" y="1348"/>
                    <a:pt x="1017" y="1653"/>
                  </a:cubicBezTo>
                  <a:close/>
                </a:path>
              </a:pathLst>
            </a:custGeom>
            <a:solidFill>
              <a:srgbClr val="000000"/>
            </a:solidFill>
            <a:ln w="12685"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9C28B970-250D-4405-8F59-E3D61E664A4E}"/>
                </a:ext>
              </a:extLst>
            </p:cNvPr>
            <p:cNvSpPr/>
            <p:nvPr/>
          </p:nvSpPr>
          <p:spPr>
            <a:xfrm>
              <a:off x="1141140" y="3901352"/>
              <a:ext cx="18817" cy="27712"/>
            </a:xfrm>
            <a:custGeom>
              <a:avLst/>
              <a:gdLst>
                <a:gd name="connsiteX0" fmla="*/ 15003 w 18817"/>
                <a:gd name="connsiteY0" fmla="*/ 21611 h 27712"/>
                <a:gd name="connsiteX1" fmla="*/ 17928 w 18817"/>
                <a:gd name="connsiteY1" fmla="*/ 24662 h 27712"/>
                <a:gd name="connsiteX2" fmla="*/ 18818 w 18817"/>
                <a:gd name="connsiteY2" fmla="*/ 11187 h 27712"/>
                <a:gd name="connsiteX3" fmla="*/ 18818 w 18817"/>
                <a:gd name="connsiteY3" fmla="*/ 6864 h 27712"/>
                <a:gd name="connsiteX4" fmla="*/ 18818 w 18817"/>
                <a:gd name="connsiteY4" fmla="*/ 1271 h 27712"/>
                <a:gd name="connsiteX5" fmla="*/ 9425 w 18817"/>
                <a:gd name="connsiteY5" fmla="*/ 9916 h 27712"/>
                <a:gd name="connsiteX6" fmla="*/ 9409 w 18817"/>
                <a:gd name="connsiteY6" fmla="*/ 9916 h 27712"/>
                <a:gd name="connsiteX7" fmla="*/ 1271 w 18817"/>
                <a:gd name="connsiteY7" fmla="*/ 0 h 27712"/>
                <a:gd name="connsiteX8" fmla="*/ 0 w 18817"/>
                <a:gd name="connsiteY8" fmla="*/ 17797 h 27712"/>
                <a:gd name="connsiteX9" fmla="*/ 0 w 18817"/>
                <a:gd name="connsiteY9" fmla="*/ 22119 h 27712"/>
                <a:gd name="connsiteX10" fmla="*/ 0 w 18817"/>
                <a:gd name="connsiteY10" fmla="*/ 27713 h 27712"/>
                <a:gd name="connsiteX11" fmla="*/ 0 w 18817"/>
                <a:gd name="connsiteY11" fmla="*/ 27713 h 27712"/>
                <a:gd name="connsiteX12" fmla="*/ 2416 w 18817"/>
                <a:gd name="connsiteY12" fmla="*/ 21484 h 27712"/>
                <a:gd name="connsiteX13" fmla="*/ 14641 w 18817"/>
                <a:gd name="connsiteY13" fmla="*/ 21242 h 27712"/>
                <a:gd name="connsiteX14" fmla="*/ 15003 w 18817"/>
                <a:gd name="connsiteY14" fmla="*/ 21611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7" h="27712">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w="12685"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EA7A8B65-3446-4D2D-AF05-0EB4A00DC354}"/>
                </a:ext>
              </a:extLst>
            </p:cNvPr>
            <p:cNvSpPr/>
            <p:nvPr/>
          </p:nvSpPr>
          <p:spPr>
            <a:xfrm>
              <a:off x="1141351" y="3931353"/>
              <a:ext cx="88" cy="1652"/>
            </a:xfrm>
            <a:custGeom>
              <a:avLst/>
              <a:gdLst>
                <a:gd name="connsiteX0" fmla="*/ 44 w 88"/>
                <a:gd name="connsiteY0" fmla="*/ 0 h 1652"/>
                <a:gd name="connsiteX1" fmla="*/ 44 w 88"/>
                <a:gd name="connsiteY1" fmla="*/ 763 h 1652"/>
                <a:gd name="connsiteX2" fmla="*/ 44 w 88"/>
                <a:gd name="connsiteY2" fmla="*/ 1653 h 1652"/>
                <a:gd name="connsiteX3" fmla="*/ 44 w 88"/>
                <a:gd name="connsiteY3" fmla="*/ 0 h 1652"/>
              </a:gdLst>
              <a:ahLst/>
              <a:cxnLst>
                <a:cxn ang="0">
                  <a:pos x="connsiteX0" y="connsiteY0"/>
                </a:cxn>
                <a:cxn ang="0">
                  <a:pos x="connsiteX1" y="connsiteY1"/>
                </a:cxn>
                <a:cxn ang="0">
                  <a:pos x="connsiteX2" y="connsiteY2"/>
                </a:cxn>
                <a:cxn ang="0">
                  <a:pos x="connsiteX3" y="connsiteY3"/>
                </a:cxn>
              </a:cxnLst>
              <a:rect l="l" t="t" r="r" b="b"/>
              <a:pathLst>
                <a:path w="88" h="1652">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w="12685"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E2C1E43-E637-45F3-ACCF-2AD80F6727B6}"/>
                </a:ext>
              </a:extLst>
            </p:cNvPr>
            <p:cNvSpPr/>
            <p:nvPr/>
          </p:nvSpPr>
          <p:spPr>
            <a:xfrm>
              <a:off x="1034036" y="3755318"/>
              <a:ext cx="30816" cy="33401"/>
            </a:xfrm>
            <a:custGeom>
              <a:avLst/>
              <a:gdLst>
                <a:gd name="connsiteX0" fmla="*/ 18102 w 30816"/>
                <a:gd name="connsiteY0" fmla="*/ 19927 h 33401"/>
                <a:gd name="connsiteX1" fmla="*/ 30130 w 30816"/>
                <a:gd name="connsiteY1" fmla="*/ 19240 h 33401"/>
                <a:gd name="connsiteX2" fmla="*/ 30816 w 30816"/>
                <a:gd name="connsiteY2" fmla="*/ 19927 h 33401"/>
                <a:gd name="connsiteX3" fmla="*/ 27002 w 30816"/>
                <a:gd name="connsiteY3" fmla="*/ 15986 h 33401"/>
                <a:gd name="connsiteX4" fmla="*/ 23950 w 30816"/>
                <a:gd name="connsiteY4" fmla="*/ 12935 h 33401"/>
                <a:gd name="connsiteX5" fmla="*/ 22170 w 30816"/>
                <a:gd name="connsiteY5" fmla="*/ 11155 h 33401"/>
                <a:gd name="connsiteX6" fmla="*/ 12888 w 30816"/>
                <a:gd name="connsiteY6" fmla="*/ 1748 h 33401"/>
                <a:gd name="connsiteX7" fmla="*/ 11871 w 30816"/>
                <a:gd name="connsiteY7" fmla="*/ 1112 h 33401"/>
                <a:gd name="connsiteX8" fmla="*/ 10346 w 30816"/>
                <a:gd name="connsiteY8" fmla="*/ 95 h 33401"/>
                <a:gd name="connsiteX9" fmla="*/ 10346 w 30816"/>
                <a:gd name="connsiteY9" fmla="*/ 95 h 33401"/>
                <a:gd name="connsiteX10" fmla="*/ 8820 w 30816"/>
                <a:gd name="connsiteY10" fmla="*/ 95 h 33401"/>
                <a:gd name="connsiteX11" fmla="*/ 7294 w 30816"/>
                <a:gd name="connsiteY11" fmla="*/ 95 h 33401"/>
                <a:gd name="connsiteX12" fmla="*/ 5387 w 30816"/>
                <a:gd name="connsiteY12" fmla="*/ 95 h 33401"/>
                <a:gd name="connsiteX13" fmla="*/ 3861 w 30816"/>
                <a:gd name="connsiteY13" fmla="*/ 95 h 33401"/>
                <a:gd name="connsiteX14" fmla="*/ 2590 w 30816"/>
                <a:gd name="connsiteY14" fmla="*/ 985 h 33401"/>
                <a:gd name="connsiteX15" fmla="*/ 1064 w 30816"/>
                <a:gd name="connsiteY15" fmla="*/ 2129 h 33401"/>
                <a:gd name="connsiteX16" fmla="*/ 1064 w 30816"/>
                <a:gd name="connsiteY16" fmla="*/ 2129 h 33401"/>
                <a:gd name="connsiteX17" fmla="*/ 1064 w 30816"/>
                <a:gd name="connsiteY17" fmla="*/ 3274 h 33401"/>
                <a:gd name="connsiteX18" fmla="*/ 47 w 30816"/>
                <a:gd name="connsiteY18" fmla="*/ 4926 h 33401"/>
                <a:gd name="connsiteX19" fmla="*/ 47 w 30816"/>
                <a:gd name="connsiteY19" fmla="*/ 6833 h 33401"/>
                <a:gd name="connsiteX20" fmla="*/ 47 w 30816"/>
                <a:gd name="connsiteY20" fmla="*/ 8740 h 33401"/>
                <a:gd name="connsiteX21" fmla="*/ 2717 w 30816"/>
                <a:gd name="connsiteY21" fmla="*/ 15350 h 33401"/>
                <a:gd name="connsiteX22" fmla="*/ 16449 w 30816"/>
                <a:gd name="connsiteY22" fmla="*/ 29207 h 33401"/>
                <a:gd name="connsiteX23" fmla="*/ 20644 w 30816"/>
                <a:gd name="connsiteY23" fmla="*/ 33402 h 33401"/>
                <a:gd name="connsiteX24" fmla="*/ 17917 w 30816"/>
                <a:gd name="connsiteY24" fmla="*/ 20194 h 33401"/>
                <a:gd name="connsiteX25" fmla="*/ 18102 w 30816"/>
                <a:gd name="connsiteY25" fmla="*/ 19927 h 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16" h="33401">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w="12685"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8575E8E5-BF71-4CCD-8B1B-347E302D7A9A}"/>
                </a:ext>
              </a:extLst>
            </p:cNvPr>
            <p:cNvSpPr/>
            <p:nvPr/>
          </p:nvSpPr>
          <p:spPr>
            <a:xfrm>
              <a:off x="1049329" y="3772526"/>
              <a:ext cx="110121" cy="108866"/>
            </a:xfrm>
            <a:custGeom>
              <a:avLst/>
              <a:gdLst>
                <a:gd name="connsiteX0" fmla="*/ 94991 w 110121"/>
                <a:gd name="connsiteY0" fmla="*/ 104545 h 108866"/>
                <a:gd name="connsiteX1" fmla="*/ 104383 w 110121"/>
                <a:gd name="connsiteY1" fmla="*/ 95900 h 108866"/>
                <a:gd name="connsiteX2" fmla="*/ 104399 w 110121"/>
                <a:gd name="connsiteY2" fmla="*/ 95900 h 108866"/>
                <a:gd name="connsiteX3" fmla="*/ 110121 w 110121"/>
                <a:gd name="connsiteY3" fmla="*/ 98824 h 108866"/>
                <a:gd name="connsiteX4" fmla="*/ 110121 w 110121"/>
                <a:gd name="connsiteY4" fmla="*/ 98824 h 108866"/>
                <a:gd name="connsiteX5" fmla="*/ 15143 w 110121"/>
                <a:gd name="connsiteY5" fmla="*/ 2846 h 108866"/>
                <a:gd name="connsiteX6" fmla="*/ 3114 w 110121"/>
                <a:gd name="connsiteY6" fmla="*/ 2159 h 108866"/>
                <a:gd name="connsiteX7" fmla="*/ 2428 w 110121"/>
                <a:gd name="connsiteY7" fmla="*/ 2846 h 108866"/>
                <a:gd name="connsiteX8" fmla="*/ 2428 w 110121"/>
                <a:gd name="connsiteY8" fmla="*/ 15558 h 108866"/>
                <a:gd name="connsiteX9" fmla="*/ 94991 w 110121"/>
                <a:gd name="connsiteY9" fmla="*/ 108867 h 108866"/>
                <a:gd name="connsiteX10" fmla="*/ 94991 w 110121"/>
                <a:gd name="connsiteY10" fmla="*/ 105434 h 10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1" h="108866">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w="12685"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5E789DF4-10F3-4B75-A432-D398BA385C9C}"/>
                </a:ext>
              </a:extLst>
            </p:cNvPr>
            <p:cNvSpPr/>
            <p:nvPr/>
          </p:nvSpPr>
          <p:spPr>
            <a:xfrm>
              <a:off x="1140967" y="3920176"/>
              <a:ext cx="32341" cy="32914"/>
            </a:xfrm>
            <a:custGeom>
              <a:avLst/>
              <a:gdLst>
                <a:gd name="connsiteX0" fmla="*/ 18102 w 32341"/>
                <a:gd name="connsiteY0" fmla="*/ 5837 h 32914"/>
                <a:gd name="connsiteX1" fmla="*/ 15177 w 32341"/>
                <a:gd name="connsiteY1" fmla="*/ 2787 h 32914"/>
                <a:gd name="connsiteX2" fmla="*/ 2960 w 32341"/>
                <a:gd name="connsiteY2" fmla="*/ 2291 h 32914"/>
                <a:gd name="connsiteX3" fmla="*/ 2463 w 32341"/>
                <a:gd name="connsiteY3" fmla="*/ 2787 h 32914"/>
                <a:gd name="connsiteX4" fmla="*/ 47 w 32341"/>
                <a:gd name="connsiteY4" fmla="*/ 9016 h 32914"/>
                <a:gd name="connsiteX5" fmla="*/ 47 w 32341"/>
                <a:gd name="connsiteY5" fmla="*/ 10923 h 32914"/>
                <a:gd name="connsiteX6" fmla="*/ 47 w 32341"/>
                <a:gd name="connsiteY6" fmla="*/ 12575 h 32914"/>
                <a:gd name="connsiteX7" fmla="*/ 810 w 32341"/>
                <a:gd name="connsiteY7" fmla="*/ 13974 h 32914"/>
                <a:gd name="connsiteX8" fmla="*/ 1827 w 32341"/>
                <a:gd name="connsiteY8" fmla="*/ 15626 h 32914"/>
                <a:gd name="connsiteX9" fmla="*/ 1827 w 32341"/>
                <a:gd name="connsiteY9" fmla="*/ 15626 h 32914"/>
                <a:gd name="connsiteX10" fmla="*/ 18864 w 32341"/>
                <a:gd name="connsiteY10" fmla="*/ 32915 h 32914"/>
                <a:gd name="connsiteX11" fmla="*/ 19627 w 32341"/>
                <a:gd name="connsiteY11" fmla="*/ 32915 h 32914"/>
                <a:gd name="connsiteX12" fmla="*/ 19627 w 32341"/>
                <a:gd name="connsiteY12" fmla="*/ 20202 h 32914"/>
                <a:gd name="connsiteX13" fmla="*/ 31655 w 32341"/>
                <a:gd name="connsiteY13" fmla="*/ 19516 h 32914"/>
                <a:gd name="connsiteX14" fmla="*/ 32342 w 32341"/>
                <a:gd name="connsiteY14" fmla="*/ 20202 h 32914"/>
                <a:gd name="connsiteX15" fmla="*/ 28528 w 32341"/>
                <a:gd name="connsiteY15" fmla="*/ 16262 h 32914"/>
                <a:gd name="connsiteX16" fmla="*/ 25603 w 32341"/>
                <a:gd name="connsiteY16" fmla="*/ 13338 h 3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341" h="32914">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w="12685"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E004E6C3-C65A-483C-AA1D-EC175BF64171}"/>
                </a:ext>
              </a:extLst>
            </p:cNvPr>
            <p:cNvSpPr/>
            <p:nvPr/>
          </p:nvSpPr>
          <p:spPr>
            <a:xfrm>
              <a:off x="1158929" y="3938203"/>
              <a:ext cx="20323" cy="21547"/>
            </a:xfrm>
            <a:custGeom>
              <a:avLst/>
              <a:gdLst>
                <a:gd name="connsiteX0" fmla="*/ 2428 w 20323"/>
                <a:gd name="connsiteY0" fmla="*/ 3066 h 21547"/>
                <a:gd name="connsiteX1" fmla="*/ 2428 w 20323"/>
                <a:gd name="connsiteY1" fmla="*/ 15778 h 21547"/>
                <a:gd name="connsiteX2" fmla="*/ 4081 w 20323"/>
                <a:gd name="connsiteY2" fmla="*/ 17558 h 21547"/>
                <a:gd name="connsiteX3" fmla="*/ 5225 w 20323"/>
                <a:gd name="connsiteY3" fmla="*/ 18702 h 21547"/>
                <a:gd name="connsiteX4" fmla="*/ 17253 w 20323"/>
                <a:gd name="connsiteY4" fmla="*/ 19389 h 21547"/>
                <a:gd name="connsiteX5" fmla="*/ 17940 w 20323"/>
                <a:gd name="connsiteY5" fmla="*/ 18702 h 21547"/>
                <a:gd name="connsiteX6" fmla="*/ 20228 w 20323"/>
                <a:gd name="connsiteY6" fmla="*/ 12600 h 21547"/>
                <a:gd name="connsiteX7" fmla="*/ 20228 w 20323"/>
                <a:gd name="connsiteY7" fmla="*/ 10693 h 21547"/>
                <a:gd name="connsiteX8" fmla="*/ 20228 w 20323"/>
                <a:gd name="connsiteY8" fmla="*/ 9041 h 21547"/>
                <a:gd name="connsiteX9" fmla="*/ 19465 w 20323"/>
                <a:gd name="connsiteY9" fmla="*/ 7515 h 21547"/>
                <a:gd name="connsiteX10" fmla="*/ 18448 w 20323"/>
                <a:gd name="connsiteY10" fmla="*/ 5990 h 21547"/>
                <a:gd name="connsiteX11" fmla="*/ 18448 w 20323"/>
                <a:gd name="connsiteY11" fmla="*/ 5990 h 21547"/>
                <a:gd name="connsiteX12" fmla="*/ 15524 w 20323"/>
                <a:gd name="connsiteY12" fmla="*/ 3066 h 21547"/>
                <a:gd name="connsiteX13" fmla="*/ 3526 w 20323"/>
                <a:gd name="connsiteY13" fmla="*/ 1973 h 21547"/>
                <a:gd name="connsiteX14" fmla="*/ 2428 w 20323"/>
                <a:gd name="connsiteY14" fmla="*/ 3066 h 2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23" h="21547">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w="12685"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F541E507-F888-4C0C-BB6F-04166B1AA0BC}"/>
                </a:ext>
              </a:extLst>
            </p:cNvPr>
            <p:cNvSpPr/>
            <p:nvPr/>
          </p:nvSpPr>
          <p:spPr>
            <a:xfrm>
              <a:off x="296441" y="679767"/>
              <a:ext cx="25464" cy="516133"/>
            </a:xfrm>
            <a:custGeom>
              <a:avLst/>
              <a:gdLst>
                <a:gd name="connsiteX0" fmla="*/ 7948 w 25464"/>
                <a:gd name="connsiteY0" fmla="*/ 9163 h 516133"/>
                <a:gd name="connsiteX1" fmla="*/ 7948 w 25464"/>
                <a:gd name="connsiteY1" fmla="*/ 14503 h 516133"/>
                <a:gd name="connsiteX2" fmla="*/ 64 w 25464"/>
                <a:gd name="connsiteY2" fmla="*/ 516133 h 516133"/>
                <a:gd name="connsiteX3" fmla="*/ 64 w 25464"/>
                <a:gd name="connsiteY3" fmla="*/ 516133 h 516133"/>
                <a:gd name="connsiteX4" fmla="*/ 7839 w 25464"/>
                <a:gd name="connsiteY4" fmla="*/ 506237 h 516133"/>
                <a:gd name="connsiteX5" fmla="*/ 17738 w 25464"/>
                <a:gd name="connsiteY5" fmla="*/ 514011 h 516133"/>
                <a:gd name="connsiteX6" fmla="*/ 17738 w 25464"/>
                <a:gd name="connsiteY6" fmla="*/ 516133 h 516133"/>
                <a:gd name="connsiteX7" fmla="*/ 17738 w 25464"/>
                <a:gd name="connsiteY7" fmla="*/ 502404 h 516133"/>
                <a:gd name="connsiteX8" fmla="*/ 25367 w 25464"/>
                <a:gd name="connsiteY8" fmla="*/ 8909 h 516133"/>
                <a:gd name="connsiteX9" fmla="*/ 25367 w 25464"/>
                <a:gd name="connsiteY9" fmla="*/ 8909 h 516133"/>
                <a:gd name="connsiteX10" fmla="*/ 25367 w 25464"/>
                <a:gd name="connsiteY10" fmla="*/ 7129 h 516133"/>
                <a:gd name="connsiteX11" fmla="*/ 25367 w 25464"/>
                <a:gd name="connsiteY11" fmla="*/ 5350 h 516133"/>
                <a:gd name="connsiteX12" fmla="*/ 24477 w 25464"/>
                <a:gd name="connsiteY12" fmla="*/ 3951 h 516133"/>
                <a:gd name="connsiteX13" fmla="*/ 23332 w 25464"/>
                <a:gd name="connsiteY13" fmla="*/ 2426 h 516133"/>
                <a:gd name="connsiteX14" fmla="*/ 16848 w 25464"/>
                <a:gd name="connsiteY14" fmla="*/ 10 h 516133"/>
                <a:gd name="connsiteX15" fmla="*/ 7944 w 25464"/>
                <a:gd name="connsiteY15" fmla="*/ 8905 h 516133"/>
                <a:gd name="connsiteX16" fmla="*/ 7948 w 25464"/>
                <a:gd name="connsiteY16" fmla="*/ 9163 h 51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64" h="516133">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w="12685"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6B858EB6-55BD-41CE-B576-B0A49E9FD529}"/>
                </a:ext>
              </a:extLst>
            </p:cNvPr>
            <p:cNvSpPr/>
            <p:nvPr/>
          </p:nvSpPr>
          <p:spPr>
            <a:xfrm>
              <a:off x="2730473" y="5475400"/>
              <a:ext cx="145328" cy="688248"/>
            </a:xfrm>
            <a:custGeom>
              <a:avLst/>
              <a:gdLst>
                <a:gd name="connsiteX0" fmla="*/ 145329 w 145328"/>
                <a:gd name="connsiteY0" fmla="*/ 636 h 688248"/>
                <a:gd name="connsiteX1" fmla="*/ 134903 w 145328"/>
                <a:gd name="connsiteY1" fmla="*/ 8009 h 688248"/>
                <a:gd name="connsiteX2" fmla="*/ 127909 w 145328"/>
                <a:gd name="connsiteY2" fmla="*/ 0 h 688248"/>
                <a:gd name="connsiteX3" fmla="*/ 127909 w 145328"/>
                <a:gd name="connsiteY3" fmla="*/ 0 h 688248"/>
                <a:gd name="connsiteX4" fmla="*/ 127909 w 145328"/>
                <a:gd name="connsiteY4" fmla="*/ 0 h 688248"/>
                <a:gd name="connsiteX5" fmla="*/ 127147 w 145328"/>
                <a:gd name="connsiteY5" fmla="*/ 4195 h 688248"/>
                <a:gd name="connsiteX6" fmla="*/ 0 w 145328"/>
                <a:gd name="connsiteY6" fmla="*/ 688249 h 688248"/>
                <a:gd name="connsiteX7" fmla="*/ 3560 w 145328"/>
                <a:gd name="connsiteY7" fmla="*/ 686088 h 688248"/>
                <a:gd name="connsiteX8" fmla="*/ 20216 w 145328"/>
                <a:gd name="connsiteY8" fmla="*/ 676172 h 6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28" h="688248">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w="12685"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C06B2B07-7114-47DC-A1BD-5B182AB58A69}"/>
                </a:ext>
              </a:extLst>
            </p:cNvPr>
            <p:cNvSpPr/>
            <p:nvPr/>
          </p:nvSpPr>
          <p:spPr>
            <a:xfrm>
              <a:off x="2858128" y="5472349"/>
              <a:ext cx="18054" cy="10792"/>
            </a:xfrm>
            <a:custGeom>
              <a:avLst/>
              <a:gdLst>
                <a:gd name="connsiteX0" fmla="*/ 18055 w 18054"/>
                <a:gd name="connsiteY0" fmla="*/ 0 h 10792"/>
                <a:gd name="connsiteX1" fmla="*/ 15766 w 18054"/>
                <a:gd name="connsiteY1" fmla="*/ 5721 h 10792"/>
                <a:gd name="connsiteX2" fmla="*/ 3738 w 18054"/>
                <a:gd name="connsiteY2" fmla="*/ 6407 h 10792"/>
                <a:gd name="connsiteX3" fmla="*/ 3052 w 18054"/>
                <a:gd name="connsiteY3" fmla="*/ 5721 h 10792"/>
                <a:gd name="connsiteX4" fmla="*/ 0 w 18054"/>
                <a:gd name="connsiteY4" fmla="*/ 2669 h 10792"/>
                <a:gd name="connsiteX5" fmla="*/ 6993 w 18054"/>
                <a:gd name="connsiteY5" fmla="*/ 10678 h 10792"/>
                <a:gd name="connsiteX6" fmla="*/ 17419 w 18054"/>
                <a:gd name="connsiteY6" fmla="*/ 3305 h 10792"/>
                <a:gd name="connsiteX7" fmla="*/ 17419 w 18054"/>
                <a:gd name="connsiteY7" fmla="*/ 763 h 10792"/>
                <a:gd name="connsiteX8" fmla="*/ 18055 w 18054"/>
                <a:gd name="connsiteY8" fmla="*/ 0 h 1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54" h="10792">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w="12685"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F0989E00-20E5-47E8-824A-1D58F6163CFC}"/>
                </a:ext>
              </a:extLst>
            </p:cNvPr>
            <p:cNvSpPr/>
            <p:nvPr/>
          </p:nvSpPr>
          <p:spPr>
            <a:xfrm>
              <a:off x="3735634" y="4693588"/>
              <a:ext cx="53970" cy="168468"/>
            </a:xfrm>
            <a:custGeom>
              <a:avLst/>
              <a:gdLst>
                <a:gd name="connsiteX0" fmla="*/ 43291 w 53970"/>
                <a:gd name="connsiteY0" fmla="*/ 11187 h 168468"/>
                <a:gd name="connsiteX1" fmla="*/ 36806 w 53970"/>
                <a:gd name="connsiteY1" fmla="*/ 0 h 168468"/>
                <a:gd name="connsiteX2" fmla="*/ 315 w 53970"/>
                <a:gd name="connsiteY2" fmla="*/ 156998 h 168468"/>
                <a:gd name="connsiteX3" fmla="*/ 6672 w 53970"/>
                <a:gd name="connsiteY3" fmla="*/ 168185 h 168468"/>
                <a:gd name="connsiteX4" fmla="*/ 17226 w 53970"/>
                <a:gd name="connsiteY4" fmla="*/ 162007 h 168468"/>
                <a:gd name="connsiteX5" fmla="*/ 17353 w 53970"/>
                <a:gd name="connsiteY5" fmla="*/ 161448 h 168468"/>
                <a:gd name="connsiteX6" fmla="*/ 19260 w 53970"/>
                <a:gd name="connsiteY6" fmla="*/ 153185 h 168468"/>
                <a:gd name="connsiteX7" fmla="*/ 53971 w 53970"/>
                <a:gd name="connsiteY7" fmla="*/ 4449 h 168468"/>
                <a:gd name="connsiteX8" fmla="*/ 43596 w 53970"/>
                <a:gd name="connsiteY8" fmla="*/ 11251 h 168468"/>
                <a:gd name="connsiteX9" fmla="*/ 43291 w 53970"/>
                <a:gd name="connsiteY9" fmla="*/ 11187 h 16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70" h="168468">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w="12685"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511AC135-3F32-46F4-8CFD-645121003129}"/>
                </a:ext>
              </a:extLst>
            </p:cNvPr>
            <p:cNvSpPr/>
            <p:nvPr/>
          </p:nvSpPr>
          <p:spPr>
            <a:xfrm>
              <a:off x="1579669" y="1800321"/>
              <a:ext cx="131979" cy="70353"/>
            </a:xfrm>
            <a:custGeom>
              <a:avLst/>
              <a:gdLst>
                <a:gd name="connsiteX0" fmla="*/ 126384 w 131979"/>
                <a:gd name="connsiteY0" fmla="*/ 17852 h 70353"/>
                <a:gd name="connsiteX1" fmla="*/ 131126 w 131979"/>
                <a:gd name="connsiteY1" fmla="*/ 5231 h 70353"/>
                <a:gd name="connsiteX2" fmla="*/ 131088 w 131979"/>
                <a:gd name="connsiteY2" fmla="*/ 5139 h 70353"/>
                <a:gd name="connsiteX3" fmla="*/ 127528 w 131979"/>
                <a:gd name="connsiteY3" fmla="*/ 944 h 70353"/>
                <a:gd name="connsiteX4" fmla="*/ 125875 w 131979"/>
                <a:gd name="connsiteY4" fmla="*/ 54 h 70353"/>
                <a:gd name="connsiteX5" fmla="*/ 124222 w 131979"/>
                <a:gd name="connsiteY5" fmla="*/ 54 h 70353"/>
                <a:gd name="connsiteX6" fmla="*/ 122569 w 131979"/>
                <a:gd name="connsiteY6" fmla="*/ 54 h 70353"/>
                <a:gd name="connsiteX7" fmla="*/ 120789 w 131979"/>
                <a:gd name="connsiteY7" fmla="*/ 54 h 70353"/>
                <a:gd name="connsiteX8" fmla="*/ 119518 w 131979"/>
                <a:gd name="connsiteY8" fmla="*/ 54 h 70353"/>
                <a:gd name="connsiteX9" fmla="*/ 13478 w 131979"/>
                <a:gd name="connsiteY9" fmla="*/ 46709 h 70353"/>
                <a:gd name="connsiteX10" fmla="*/ 0 w 131979"/>
                <a:gd name="connsiteY10" fmla="*/ 52684 h 70353"/>
                <a:gd name="connsiteX11" fmla="*/ 11380 w 131979"/>
                <a:gd name="connsiteY11" fmla="*/ 57161 h 70353"/>
                <a:gd name="connsiteX12" fmla="*/ 11570 w 131979"/>
                <a:gd name="connsiteY12" fmla="*/ 57641 h 70353"/>
                <a:gd name="connsiteX13" fmla="*/ 6891 w 131979"/>
                <a:gd name="connsiteY13" fmla="*/ 70286 h 70353"/>
                <a:gd name="connsiteX14" fmla="*/ 6739 w 131979"/>
                <a:gd name="connsiteY14" fmla="*/ 70354 h 70353"/>
                <a:gd name="connsiteX15" fmla="*/ 121171 w 131979"/>
                <a:gd name="connsiteY15" fmla="*/ 19504 h 7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979" h="70353">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w="12685"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EA879F52-D188-49C8-9AB7-FBB181832CF1}"/>
                </a:ext>
              </a:extLst>
            </p:cNvPr>
            <p:cNvSpPr/>
            <p:nvPr/>
          </p:nvSpPr>
          <p:spPr>
            <a:xfrm>
              <a:off x="1277569" y="1976950"/>
              <a:ext cx="28989" cy="27331"/>
            </a:xfrm>
            <a:custGeom>
              <a:avLst/>
              <a:gdLst>
                <a:gd name="connsiteX0" fmla="*/ 0 w 28989"/>
                <a:gd name="connsiteY0" fmla="*/ 9661 h 27331"/>
                <a:gd name="connsiteX1" fmla="*/ 11380 w 28989"/>
                <a:gd name="connsiteY1" fmla="*/ 14136 h 27331"/>
                <a:gd name="connsiteX2" fmla="*/ 11570 w 28989"/>
                <a:gd name="connsiteY2" fmla="*/ 14619 h 27331"/>
                <a:gd name="connsiteX3" fmla="*/ 7196 w 28989"/>
                <a:gd name="connsiteY3" fmla="*/ 27179 h 27331"/>
                <a:gd name="connsiteX4" fmla="*/ 6866 w 28989"/>
                <a:gd name="connsiteY4" fmla="*/ 27332 h 27331"/>
                <a:gd name="connsiteX5" fmla="*/ 28989 w 28989"/>
                <a:gd name="connsiteY5" fmla="*/ 17670 h 27331"/>
                <a:gd name="connsiteX6" fmla="*/ 17521 w 28989"/>
                <a:gd name="connsiteY6" fmla="*/ 12954 h 27331"/>
                <a:gd name="connsiteX7" fmla="*/ 17419 w 28989"/>
                <a:gd name="connsiteY7" fmla="*/ 12712 h 27331"/>
                <a:gd name="connsiteX8" fmla="*/ 22098 w 28989"/>
                <a:gd name="connsiteY8" fmla="*/ 64 h 27331"/>
                <a:gd name="connsiteX9" fmla="*/ 22251 w 28989"/>
                <a:gd name="connsiteY9" fmla="*/ 0 h 27331"/>
                <a:gd name="connsiteX10" fmla="*/ 16148 w 28989"/>
                <a:gd name="connsiteY10" fmla="*/ 2670 h 27331"/>
                <a:gd name="connsiteX11" fmla="*/ 8900 w 28989"/>
                <a:gd name="connsiteY11" fmla="*/ 5848 h 27331"/>
                <a:gd name="connsiteX12" fmla="*/ 5086 w 28989"/>
                <a:gd name="connsiteY12" fmla="*/ 7500 h 2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989" h="27331">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w="12685"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4BAB5B1C-A62E-4725-B99E-0A99B50819E6}"/>
                </a:ext>
              </a:extLst>
            </p:cNvPr>
            <p:cNvSpPr/>
            <p:nvPr/>
          </p:nvSpPr>
          <p:spPr>
            <a:xfrm>
              <a:off x="1134995" y="1985256"/>
              <a:ext cx="154826" cy="79745"/>
            </a:xfrm>
            <a:custGeom>
              <a:avLst/>
              <a:gdLst>
                <a:gd name="connsiteX0" fmla="*/ 3984 w 154826"/>
                <a:gd name="connsiteY0" fmla="*/ 62629 h 79745"/>
                <a:gd name="connsiteX1" fmla="*/ 2331 w 154826"/>
                <a:gd name="connsiteY1" fmla="*/ 63773 h 79745"/>
                <a:gd name="connsiteX2" fmla="*/ 1313 w 154826"/>
                <a:gd name="connsiteY2" fmla="*/ 65171 h 79745"/>
                <a:gd name="connsiteX3" fmla="*/ 423 w 154826"/>
                <a:gd name="connsiteY3" fmla="*/ 66697 h 79745"/>
                <a:gd name="connsiteX4" fmla="*/ 423 w 154826"/>
                <a:gd name="connsiteY4" fmla="*/ 68604 h 79745"/>
                <a:gd name="connsiteX5" fmla="*/ 423 w 154826"/>
                <a:gd name="connsiteY5" fmla="*/ 74070 h 79745"/>
                <a:gd name="connsiteX6" fmla="*/ 11298 w 154826"/>
                <a:gd name="connsiteY6" fmla="*/ 79257 h 79745"/>
                <a:gd name="connsiteX7" fmla="*/ 11867 w 154826"/>
                <a:gd name="connsiteY7" fmla="*/ 79028 h 79745"/>
                <a:gd name="connsiteX8" fmla="*/ 16952 w 154826"/>
                <a:gd name="connsiteY8" fmla="*/ 76867 h 79745"/>
                <a:gd name="connsiteX9" fmla="*/ 17715 w 154826"/>
                <a:gd name="connsiteY9" fmla="*/ 76867 h 79745"/>
                <a:gd name="connsiteX10" fmla="*/ 149185 w 154826"/>
                <a:gd name="connsiteY10" fmla="*/ 18390 h 79745"/>
                <a:gd name="connsiteX11" fmla="*/ 154042 w 154826"/>
                <a:gd name="connsiteY11" fmla="*/ 6008 h 79745"/>
                <a:gd name="connsiteX12" fmla="*/ 153889 w 154826"/>
                <a:gd name="connsiteY12" fmla="*/ 5677 h 79745"/>
                <a:gd name="connsiteX13" fmla="*/ 142802 w 154826"/>
                <a:gd name="connsiteY13" fmla="*/ 529 h 79745"/>
                <a:gd name="connsiteX14" fmla="*/ 142319 w 154826"/>
                <a:gd name="connsiteY14" fmla="*/ 719 h 79745"/>
                <a:gd name="connsiteX15" fmla="*/ 129604 w 154826"/>
                <a:gd name="connsiteY15" fmla="*/ 6567 h 79745"/>
                <a:gd name="connsiteX16" fmla="*/ 5255 w 154826"/>
                <a:gd name="connsiteY16" fmla="*/ 61230 h 7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826" h="79745">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w="12685"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0B5D3E5E-316B-404F-9AE0-D9388DBA1DE9}"/>
                </a:ext>
              </a:extLst>
            </p:cNvPr>
            <p:cNvSpPr/>
            <p:nvPr/>
          </p:nvSpPr>
          <p:spPr>
            <a:xfrm>
              <a:off x="797282" y="2057420"/>
              <a:ext cx="255873" cy="125302"/>
            </a:xfrm>
            <a:custGeom>
              <a:avLst/>
              <a:gdLst>
                <a:gd name="connsiteX0" fmla="*/ 18236 w 255873"/>
                <a:gd name="connsiteY0" fmla="*/ 102843 h 125302"/>
                <a:gd name="connsiteX1" fmla="*/ 8955 w 255873"/>
                <a:gd name="connsiteY1" fmla="*/ 111742 h 125302"/>
                <a:gd name="connsiteX2" fmla="*/ 3742 w 255873"/>
                <a:gd name="connsiteY2" fmla="*/ 109708 h 125302"/>
                <a:gd name="connsiteX3" fmla="*/ 54 w 255873"/>
                <a:gd name="connsiteY3" fmla="*/ 116827 h 125302"/>
                <a:gd name="connsiteX4" fmla="*/ 54 w 255873"/>
                <a:gd name="connsiteY4" fmla="*/ 118607 h 125302"/>
                <a:gd name="connsiteX5" fmla="*/ 54 w 255873"/>
                <a:gd name="connsiteY5" fmla="*/ 120386 h 125302"/>
                <a:gd name="connsiteX6" fmla="*/ 54 w 255873"/>
                <a:gd name="connsiteY6" fmla="*/ 120386 h 125302"/>
                <a:gd name="connsiteX7" fmla="*/ 817 w 255873"/>
                <a:gd name="connsiteY7" fmla="*/ 121403 h 125302"/>
                <a:gd name="connsiteX8" fmla="*/ 1962 w 255873"/>
                <a:gd name="connsiteY8" fmla="*/ 123183 h 125302"/>
                <a:gd name="connsiteX9" fmla="*/ 3360 w 255873"/>
                <a:gd name="connsiteY9" fmla="*/ 124327 h 125302"/>
                <a:gd name="connsiteX10" fmla="*/ 4632 w 255873"/>
                <a:gd name="connsiteY10" fmla="*/ 125217 h 125302"/>
                <a:gd name="connsiteX11" fmla="*/ 6666 w 255873"/>
                <a:gd name="connsiteY11" fmla="*/ 125217 h 125302"/>
                <a:gd name="connsiteX12" fmla="*/ 8065 w 255873"/>
                <a:gd name="connsiteY12" fmla="*/ 125217 h 125302"/>
                <a:gd name="connsiteX13" fmla="*/ 9845 w 255873"/>
                <a:gd name="connsiteY13" fmla="*/ 125217 h 125302"/>
                <a:gd name="connsiteX14" fmla="*/ 11498 w 255873"/>
                <a:gd name="connsiteY14" fmla="*/ 125217 h 125302"/>
                <a:gd name="connsiteX15" fmla="*/ 11498 w 255873"/>
                <a:gd name="connsiteY15" fmla="*/ 125217 h 125302"/>
                <a:gd name="connsiteX16" fmla="*/ 14295 w 255873"/>
                <a:gd name="connsiteY16" fmla="*/ 123946 h 125302"/>
                <a:gd name="connsiteX17" fmla="*/ 14295 w 255873"/>
                <a:gd name="connsiteY17" fmla="*/ 123946 h 125302"/>
                <a:gd name="connsiteX18" fmla="*/ 255873 w 255873"/>
                <a:gd name="connsiteY18" fmla="*/ 17670 h 125302"/>
                <a:gd name="connsiteX19" fmla="*/ 244495 w 255873"/>
                <a:gd name="connsiteY19" fmla="*/ 13195 h 125302"/>
                <a:gd name="connsiteX20" fmla="*/ 244303 w 255873"/>
                <a:gd name="connsiteY20" fmla="*/ 12712 h 125302"/>
                <a:gd name="connsiteX21" fmla="*/ 249135 w 255873"/>
                <a:gd name="connsiteY21" fmla="*/ 0 h 125302"/>
                <a:gd name="connsiteX22" fmla="*/ 229045 w 255873"/>
                <a:gd name="connsiteY22" fmla="*/ 8899 h 125302"/>
                <a:gd name="connsiteX23" fmla="*/ 16965 w 255873"/>
                <a:gd name="connsiteY23" fmla="*/ 102080 h 12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873" h="125302">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w="12685"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55CAA4E1-3D82-47C8-B092-4FCDDE9427DE}"/>
                </a:ext>
              </a:extLst>
            </p:cNvPr>
            <p:cNvSpPr/>
            <p:nvPr/>
          </p:nvSpPr>
          <p:spPr>
            <a:xfrm>
              <a:off x="1276726" y="2815577"/>
              <a:ext cx="88827" cy="85309"/>
            </a:xfrm>
            <a:custGeom>
              <a:avLst/>
              <a:gdLst>
                <a:gd name="connsiteX0" fmla="*/ 76113 w 88827"/>
                <a:gd name="connsiteY0" fmla="*/ 72851 h 85309"/>
                <a:gd name="connsiteX1" fmla="*/ 88281 w 88827"/>
                <a:gd name="connsiteY1" fmla="*/ 71606 h 85309"/>
                <a:gd name="connsiteX2" fmla="*/ 88828 w 88827"/>
                <a:gd name="connsiteY2" fmla="*/ 72089 h 85309"/>
                <a:gd name="connsiteX3" fmla="*/ 85268 w 88827"/>
                <a:gd name="connsiteY3" fmla="*/ 68783 h 85309"/>
                <a:gd name="connsiteX4" fmla="*/ 82343 w 88827"/>
                <a:gd name="connsiteY4" fmla="*/ 65987 h 85309"/>
                <a:gd name="connsiteX5" fmla="*/ 14701 w 88827"/>
                <a:gd name="connsiteY5" fmla="*/ 2425 h 85309"/>
                <a:gd name="connsiteX6" fmla="*/ 2470 w 88827"/>
                <a:gd name="connsiteY6" fmla="*/ 2641 h 85309"/>
                <a:gd name="connsiteX7" fmla="*/ 1987 w 88827"/>
                <a:gd name="connsiteY7" fmla="*/ 3187 h 85309"/>
                <a:gd name="connsiteX8" fmla="*/ 2749 w 88827"/>
                <a:gd name="connsiteY8" fmla="*/ 15900 h 85309"/>
                <a:gd name="connsiteX9" fmla="*/ 76749 w 88827"/>
                <a:gd name="connsiteY9" fmla="*/ 85310 h 85309"/>
                <a:gd name="connsiteX10" fmla="*/ 76113 w 88827"/>
                <a:gd name="connsiteY10" fmla="*/ 72851 h 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27" h="85309">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w="12685"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D1C97DC0-0AE5-45A5-99E1-728E01FF293F}"/>
                </a:ext>
              </a:extLst>
            </p:cNvPr>
            <p:cNvSpPr/>
            <p:nvPr/>
          </p:nvSpPr>
          <p:spPr>
            <a:xfrm>
              <a:off x="1350301" y="2886635"/>
              <a:ext cx="81448" cy="77813"/>
            </a:xfrm>
            <a:custGeom>
              <a:avLst/>
              <a:gdLst>
                <a:gd name="connsiteX0" fmla="*/ 73740 w 81448"/>
                <a:gd name="connsiteY0" fmla="*/ 77432 h 77813"/>
                <a:gd name="connsiteX1" fmla="*/ 73740 w 81448"/>
                <a:gd name="connsiteY1" fmla="*/ 77432 h 77813"/>
                <a:gd name="connsiteX2" fmla="*/ 75393 w 81448"/>
                <a:gd name="connsiteY2" fmla="*/ 77432 h 77813"/>
                <a:gd name="connsiteX3" fmla="*/ 76665 w 81448"/>
                <a:gd name="connsiteY3" fmla="*/ 77432 h 77813"/>
                <a:gd name="connsiteX4" fmla="*/ 76665 w 81448"/>
                <a:gd name="connsiteY4" fmla="*/ 77432 h 77813"/>
                <a:gd name="connsiteX5" fmla="*/ 79462 w 81448"/>
                <a:gd name="connsiteY5" fmla="*/ 75271 h 77813"/>
                <a:gd name="connsiteX6" fmla="*/ 78699 w 81448"/>
                <a:gd name="connsiteY6" fmla="*/ 62559 h 77813"/>
                <a:gd name="connsiteX7" fmla="*/ 74503 w 81448"/>
                <a:gd name="connsiteY7" fmla="*/ 58618 h 77813"/>
                <a:gd name="connsiteX8" fmla="*/ 14744 w 81448"/>
                <a:gd name="connsiteY8" fmla="*/ 2429 h 77813"/>
                <a:gd name="connsiteX9" fmla="*/ 2513 w 81448"/>
                <a:gd name="connsiteY9" fmla="*/ 2646 h 77813"/>
                <a:gd name="connsiteX10" fmla="*/ 2030 w 81448"/>
                <a:gd name="connsiteY10" fmla="*/ 3192 h 77813"/>
                <a:gd name="connsiteX11" fmla="*/ 2792 w 81448"/>
                <a:gd name="connsiteY11" fmla="*/ 15905 h 77813"/>
                <a:gd name="connsiteX12" fmla="*/ 62679 w 81448"/>
                <a:gd name="connsiteY12" fmla="*/ 72093 h 77813"/>
                <a:gd name="connsiteX13" fmla="*/ 65222 w 81448"/>
                <a:gd name="connsiteY13" fmla="*/ 74509 h 77813"/>
                <a:gd name="connsiteX14" fmla="*/ 66874 w 81448"/>
                <a:gd name="connsiteY14" fmla="*/ 76161 h 77813"/>
                <a:gd name="connsiteX15" fmla="*/ 67892 w 81448"/>
                <a:gd name="connsiteY15" fmla="*/ 76797 h 77813"/>
                <a:gd name="connsiteX16" fmla="*/ 69799 w 81448"/>
                <a:gd name="connsiteY16" fmla="*/ 77814 h 77813"/>
                <a:gd name="connsiteX17" fmla="*/ 69799 w 81448"/>
                <a:gd name="connsiteY17" fmla="*/ 77814 h 77813"/>
                <a:gd name="connsiteX18" fmla="*/ 70816 w 81448"/>
                <a:gd name="connsiteY18" fmla="*/ 77814 h 7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48" h="77813">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w="12685"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65D5397D-E3DF-41CA-88E9-41DDB9ECC5FF}"/>
                </a:ext>
              </a:extLst>
            </p:cNvPr>
            <p:cNvSpPr/>
            <p:nvPr/>
          </p:nvSpPr>
          <p:spPr>
            <a:xfrm>
              <a:off x="2150558" y="1789345"/>
              <a:ext cx="216855" cy="109678"/>
            </a:xfrm>
            <a:custGeom>
              <a:avLst/>
              <a:gdLst>
                <a:gd name="connsiteX0" fmla="*/ 11697 w 216855"/>
                <a:gd name="connsiteY0" fmla="*/ 96966 h 109678"/>
                <a:gd name="connsiteX1" fmla="*/ 7082 w 216855"/>
                <a:gd name="connsiteY1" fmla="*/ 109640 h 109678"/>
                <a:gd name="connsiteX2" fmla="*/ 6993 w 216855"/>
                <a:gd name="connsiteY2" fmla="*/ 109678 h 109678"/>
                <a:gd name="connsiteX3" fmla="*/ 206486 w 216855"/>
                <a:gd name="connsiteY3" fmla="*/ 20056 h 109678"/>
                <a:gd name="connsiteX4" fmla="*/ 211318 w 216855"/>
                <a:gd name="connsiteY4" fmla="*/ 17895 h 109678"/>
                <a:gd name="connsiteX5" fmla="*/ 216022 w 216855"/>
                <a:gd name="connsiteY5" fmla="*/ 5449 h 109678"/>
                <a:gd name="connsiteX6" fmla="*/ 215895 w 216855"/>
                <a:gd name="connsiteY6" fmla="*/ 5182 h 109678"/>
                <a:gd name="connsiteX7" fmla="*/ 212208 w 216855"/>
                <a:gd name="connsiteY7" fmla="*/ 987 h 109678"/>
                <a:gd name="connsiteX8" fmla="*/ 210555 w 216855"/>
                <a:gd name="connsiteY8" fmla="*/ 97 h 109678"/>
                <a:gd name="connsiteX9" fmla="*/ 209029 w 216855"/>
                <a:gd name="connsiteY9" fmla="*/ 97 h 109678"/>
                <a:gd name="connsiteX10" fmla="*/ 207249 w 216855"/>
                <a:gd name="connsiteY10" fmla="*/ 97 h 109678"/>
                <a:gd name="connsiteX11" fmla="*/ 205596 w 216855"/>
                <a:gd name="connsiteY11" fmla="*/ 97 h 109678"/>
                <a:gd name="connsiteX12" fmla="*/ 204325 w 216855"/>
                <a:gd name="connsiteY12" fmla="*/ 97 h 109678"/>
                <a:gd name="connsiteX13" fmla="*/ 0 w 216855"/>
                <a:gd name="connsiteY13" fmla="*/ 91754 h 109678"/>
                <a:gd name="connsiteX14" fmla="*/ 11494 w 216855"/>
                <a:gd name="connsiteY14" fmla="*/ 96432 h 109678"/>
                <a:gd name="connsiteX15" fmla="*/ 11697 w 216855"/>
                <a:gd name="connsiteY15" fmla="*/ 96966 h 10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855" h="109678">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w="12685"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3D8357E9-3F4B-4060-B6E9-2609D9574AAA}"/>
                </a:ext>
              </a:extLst>
            </p:cNvPr>
            <p:cNvSpPr/>
            <p:nvPr/>
          </p:nvSpPr>
          <p:spPr>
            <a:xfrm>
              <a:off x="2070511" y="1880624"/>
              <a:ext cx="92635" cy="52551"/>
            </a:xfrm>
            <a:custGeom>
              <a:avLst/>
              <a:gdLst>
                <a:gd name="connsiteX0" fmla="*/ 19524 w 92635"/>
                <a:gd name="connsiteY0" fmla="*/ 27933 h 52551"/>
                <a:gd name="connsiteX1" fmla="*/ 5538 w 92635"/>
                <a:gd name="connsiteY1" fmla="*/ 34162 h 52551"/>
                <a:gd name="connsiteX2" fmla="*/ 834 w 92635"/>
                <a:gd name="connsiteY2" fmla="*/ 46608 h 52551"/>
                <a:gd name="connsiteX3" fmla="*/ 961 w 92635"/>
                <a:gd name="connsiteY3" fmla="*/ 46875 h 52551"/>
                <a:gd name="connsiteX4" fmla="*/ 12048 w 92635"/>
                <a:gd name="connsiteY4" fmla="*/ 52023 h 52551"/>
                <a:gd name="connsiteX5" fmla="*/ 12531 w 92635"/>
                <a:gd name="connsiteY5" fmla="*/ 51832 h 52551"/>
                <a:gd name="connsiteX6" fmla="*/ 87039 w 92635"/>
                <a:gd name="connsiteY6" fmla="*/ 18399 h 52551"/>
                <a:gd name="connsiteX7" fmla="*/ 91782 w 92635"/>
                <a:gd name="connsiteY7" fmla="*/ 5775 h 52551"/>
                <a:gd name="connsiteX8" fmla="*/ 91744 w 92635"/>
                <a:gd name="connsiteY8" fmla="*/ 5687 h 52551"/>
                <a:gd name="connsiteX9" fmla="*/ 80440 w 92635"/>
                <a:gd name="connsiteY9" fmla="*/ 563 h 52551"/>
                <a:gd name="connsiteX10" fmla="*/ 80046 w 92635"/>
                <a:gd name="connsiteY10" fmla="*/ 729 h 52551"/>
                <a:gd name="connsiteX11" fmla="*/ 77376 w 92635"/>
                <a:gd name="connsiteY11" fmla="*/ 2000 h 52551"/>
                <a:gd name="connsiteX12" fmla="*/ 74070 w 92635"/>
                <a:gd name="connsiteY12" fmla="*/ 3398 h 5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635" h="52551">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w="12685"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B589E6F-4858-4C16-BD87-5965B7F858FA}"/>
                </a:ext>
              </a:extLst>
            </p:cNvPr>
            <p:cNvSpPr/>
            <p:nvPr/>
          </p:nvSpPr>
          <p:spPr>
            <a:xfrm>
              <a:off x="1887535" y="3250986"/>
              <a:ext cx="24113" cy="70602"/>
            </a:xfrm>
            <a:custGeom>
              <a:avLst/>
              <a:gdLst>
                <a:gd name="connsiteX0" fmla="*/ 14450 w 24113"/>
                <a:gd name="connsiteY0" fmla="*/ 10297 h 70602"/>
                <a:gd name="connsiteX1" fmla="*/ 6567 w 24113"/>
                <a:gd name="connsiteY1" fmla="*/ 38 h 70602"/>
                <a:gd name="connsiteX2" fmla="*/ 6567 w 24113"/>
                <a:gd name="connsiteY2" fmla="*/ 0 h 70602"/>
                <a:gd name="connsiteX3" fmla="*/ 4787 w 24113"/>
                <a:gd name="connsiteY3" fmla="*/ 16526 h 70602"/>
                <a:gd name="connsiteX4" fmla="*/ 83 w 24113"/>
                <a:gd name="connsiteY4" fmla="*/ 60257 h 70602"/>
                <a:gd name="connsiteX5" fmla="*/ 7928 w 24113"/>
                <a:gd name="connsiteY5" fmla="*/ 70554 h 70602"/>
                <a:gd name="connsiteX6" fmla="*/ 7966 w 24113"/>
                <a:gd name="connsiteY6" fmla="*/ 70554 h 70602"/>
                <a:gd name="connsiteX7" fmla="*/ 17604 w 24113"/>
                <a:gd name="connsiteY7" fmla="*/ 62736 h 70602"/>
                <a:gd name="connsiteX8" fmla="*/ 17629 w 24113"/>
                <a:gd name="connsiteY8" fmla="*/ 62418 h 70602"/>
                <a:gd name="connsiteX9" fmla="*/ 24114 w 24113"/>
                <a:gd name="connsiteY9" fmla="*/ 2161 h 70602"/>
                <a:gd name="connsiteX10" fmla="*/ 14768 w 24113"/>
                <a:gd name="connsiteY10" fmla="*/ 10323 h 70602"/>
                <a:gd name="connsiteX11" fmla="*/ 14450 w 24113"/>
                <a:gd name="connsiteY11" fmla="*/ 10297 h 7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13" h="70602">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w="12685"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BFD2F538-EC5B-421F-BE2C-58F14918C60F}"/>
                </a:ext>
              </a:extLst>
            </p:cNvPr>
            <p:cNvSpPr/>
            <p:nvPr/>
          </p:nvSpPr>
          <p:spPr>
            <a:xfrm>
              <a:off x="2333083" y="3590280"/>
              <a:ext cx="29300" cy="123188"/>
            </a:xfrm>
            <a:custGeom>
              <a:avLst/>
              <a:gdLst>
                <a:gd name="connsiteX0" fmla="*/ 10992 w 29300"/>
                <a:gd name="connsiteY0" fmla="*/ 122929 h 123188"/>
                <a:gd name="connsiteX1" fmla="*/ 14425 w 29300"/>
                <a:gd name="connsiteY1" fmla="*/ 121403 h 123188"/>
                <a:gd name="connsiteX2" fmla="*/ 29301 w 29300"/>
                <a:gd name="connsiteY2" fmla="*/ 12458 h 123188"/>
                <a:gd name="connsiteX3" fmla="*/ 29301 w 29300"/>
                <a:gd name="connsiteY3" fmla="*/ 8772 h 123188"/>
                <a:gd name="connsiteX4" fmla="*/ 22816 w 29300"/>
                <a:gd name="connsiteY4" fmla="*/ 10551 h 123188"/>
                <a:gd name="connsiteX5" fmla="*/ 15442 w 29300"/>
                <a:gd name="connsiteY5" fmla="*/ 0 h 123188"/>
                <a:gd name="connsiteX6" fmla="*/ 57 w 29300"/>
                <a:gd name="connsiteY6" fmla="*/ 112505 h 123188"/>
                <a:gd name="connsiteX7" fmla="*/ 57 w 29300"/>
                <a:gd name="connsiteY7" fmla="*/ 113522 h 123188"/>
                <a:gd name="connsiteX8" fmla="*/ 57 w 29300"/>
                <a:gd name="connsiteY8" fmla="*/ 115301 h 123188"/>
                <a:gd name="connsiteX9" fmla="*/ 57 w 29300"/>
                <a:gd name="connsiteY9" fmla="*/ 116954 h 123188"/>
                <a:gd name="connsiteX10" fmla="*/ 820 w 29300"/>
                <a:gd name="connsiteY10" fmla="*/ 118607 h 123188"/>
                <a:gd name="connsiteX11" fmla="*/ 1710 w 29300"/>
                <a:gd name="connsiteY11" fmla="*/ 120005 h 123188"/>
                <a:gd name="connsiteX12" fmla="*/ 6923 w 29300"/>
                <a:gd name="connsiteY12" fmla="*/ 123056 h 123188"/>
                <a:gd name="connsiteX13" fmla="*/ 10992 w 29300"/>
                <a:gd name="connsiteY13" fmla="*/ 122929 h 123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0" h="123188">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w="12685"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79A84D7D-BED4-46E0-BC35-1C63079D984E}"/>
                </a:ext>
              </a:extLst>
            </p:cNvPr>
            <p:cNvSpPr/>
            <p:nvPr/>
          </p:nvSpPr>
          <p:spPr>
            <a:xfrm>
              <a:off x="1774076" y="1235084"/>
              <a:ext cx="206703" cy="100271"/>
            </a:xfrm>
            <a:custGeom>
              <a:avLst/>
              <a:gdLst>
                <a:gd name="connsiteX0" fmla="*/ 205978 w 206703"/>
                <a:gd name="connsiteY0" fmla="*/ 5310 h 100271"/>
                <a:gd name="connsiteX1" fmla="*/ 202163 w 206703"/>
                <a:gd name="connsiteY1" fmla="*/ 988 h 100271"/>
                <a:gd name="connsiteX2" fmla="*/ 200637 w 206703"/>
                <a:gd name="connsiteY2" fmla="*/ 98 h 100271"/>
                <a:gd name="connsiteX3" fmla="*/ 198984 w 206703"/>
                <a:gd name="connsiteY3" fmla="*/ 98 h 100271"/>
                <a:gd name="connsiteX4" fmla="*/ 197332 w 206703"/>
                <a:gd name="connsiteY4" fmla="*/ 98 h 100271"/>
                <a:gd name="connsiteX5" fmla="*/ 195552 w 206703"/>
                <a:gd name="connsiteY5" fmla="*/ 98 h 100271"/>
                <a:gd name="connsiteX6" fmla="*/ 194534 w 206703"/>
                <a:gd name="connsiteY6" fmla="*/ 98 h 100271"/>
                <a:gd name="connsiteX7" fmla="*/ 0 w 206703"/>
                <a:gd name="connsiteY7" fmla="*/ 82983 h 100271"/>
                <a:gd name="connsiteX8" fmla="*/ 11431 w 206703"/>
                <a:gd name="connsiteY8" fmla="*/ 87816 h 100271"/>
                <a:gd name="connsiteX9" fmla="*/ 11570 w 206703"/>
                <a:gd name="connsiteY9" fmla="*/ 88195 h 100271"/>
                <a:gd name="connsiteX10" fmla="*/ 6612 w 206703"/>
                <a:gd name="connsiteY10" fmla="*/ 100272 h 100271"/>
                <a:gd name="connsiteX11" fmla="*/ 196696 w 206703"/>
                <a:gd name="connsiteY11" fmla="*/ 19421 h 100271"/>
                <a:gd name="connsiteX12" fmla="*/ 201400 w 206703"/>
                <a:gd name="connsiteY12" fmla="*/ 17387 h 100271"/>
                <a:gd name="connsiteX13" fmla="*/ 205978 w 206703"/>
                <a:gd name="connsiteY13" fmla="*/ 5310 h 10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6703" h="100271">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w="12685"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E1E98BC7-7932-4521-B8C7-DC2A46A24E05}"/>
                </a:ext>
              </a:extLst>
            </p:cNvPr>
            <p:cNvSpPr/>
            <p:nvPr/>
          </p:nvSpPr>
          <p:spPr>
            <a:xfrm>
              <a:off x="1740367" y="1317549"/>
              <a:ext cx="45906" cy="30539"/>
            </a:xfrm>
            <a:custGeom>
              <a:avLst/>
              <a:gdLst>
                <a:gd name="connsiteX0" fmla="*/ 45280 w 45906"/>
                <a:gd name="connsiteY0" fmla="*/ 5857 h 30539"/>
                <a:gd name="connsiteX1" fmla="*/ 34091 w 45906"/>
                <a:gd name="connsiteY1" fmla="*/ 501 h 30539"/>
                <a:gd name="connsiteX2" fmla="*/ 33709 w 45906"/>
                <a:gd name="connsiteY2" fmla="*/ 645 h 30539"/>
                <a:gd name="connsiteX3" fmla="*/ 30658 w 45906"/>
                <a:gd name="connsiteY3" fmla="*/ 1916 h 30539"/>
                <a:gd name="connsiteX4" fmla="*/ 27352 w 45906"/>
                <a:gd name="connsiteY4" fmla="*/ 3442 h 30539"/>
                <a:gd name="connsiteX5" fmla="*/ 18960 w 45906"/>
                <a:gd name="connsiteY5" fmla="*/ 7001 h 30539"/>
                <a:gd name="connsiteX6" fmla="*/ 5483 w 45906"/>
                <a:gd name="connsiteY6" fmla="*/ 12722 h 30539"/>
                <a:gd name="connsiteX7" fmla="*/ 651 w 45906"/>
                <a:gd name="connsiteY7" fmla="*/ 24799 h 30539"/>
                <a:gd name="connsiteX8" fmla="*/ 11700 w 45906"/>
                <a:gd name="connsiteY8" fmla="*/ 30035 h 30539"/>
                <a:gd name="connsiteX9" fmla="*/ 12094 w 45906"/>
                <a:gd name="connsiteY9" fmla="*/ 29884 h 30539"/>
                <a:gd name="connsiteX10" fmla="*/ 40321 w 45906"/>
                <a:gd name="connsiteY10" fmla="*/ 17934 h 30539"/>
                <a:gd name="connsiteX11" fmla="*/ 45280 w 45906"/>
                <a:gd name="connsiteY11" fmla="*/ 5857 h 3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906" h="30539">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w="12685"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CA242280-B5B9-4116-8219-DE9DB2EAA5EB}"/>
                </a:ext>
              </a:extLst>
            </p:cNvPr>
            <p:cNvSpPr/>
            <p:nvPr/>
          </p:nvSpPr>
          <p:spPr>
            <a:xfrm>
              <a:off x="2306439" y="1672776"/>
              <a:ext cx="136602" cy="73316"/>
            </a:xfrm>
            <a:custGeom>
              <a:avLst/>
              <a:gdLst>
                <a:gd name="connsiteX0" fmla="*/ 11570 w 136602"/>
                <a:gd name="connsiteY0" fmla="*/ 60604 h 73316"/>
                <a:gd name="connsiteX1" fmla="*/ 7197 w 136602"/>
                <a:gd name="connsiteY1" fmla="*/ 73167 h 73316"/>
                <a:gd name="connsiteX2" fmla="*/ 6866 w 136602"/>
                <a:gd name="connsiteY2" fmla="*/ 73317 h 73316"/>
                <a:gd name="connsiteX3" fmla="*/ 126257 w 136602"/>
                <a:gd name="connsiteY3" fmla="*/ 20052 h 73316"/>
                <a:gd name="connsiteX4" fmla="*/ 130961 w 136602"/>
                <a:gd name="connsiteY4" fmla="*/ 17891 h 73316"/>
                <a:gd name="connsiteX5" fmla="*/ 135818 w 136602"/>
                <a:gd name="connsiteY5" fmla="*/ 5504 h 73316"/>
                <a:gd name="connsiteX6" fmla="*/ 135666 w 136602"/>
                <a:gd name="connsiteY6" fmla="*/ 5178 h 73316"/>
                <a:gd name="connsiteX7" fmla="*/ 131978 w 136602"/>
                <a:gd name="connsiteY7" fmla="*/ 983 h 73316"/>
                <a:gd name="connsiteX8" fmla="*/ 130325 w 136602"/>
                <a:gd name="connsiteY8" fmla="*/ 93 h 73316"/>
                <a:gd name="connsiteX9" fmla="*/ 128673 w 136602"/>
                <a:gd name="connsiteY9" fmla="*/ 93 h 73316"/>
                <a:gd name="connsiteX10" fmla="*/ 127020 w 136602"/>
                <a:gd name="connsiteY10" fmla="*/ 93 h 73316"/>
                <a:gd name="connsiteX11" fmla="*/ 125240 w 136602"/>
                <a:gd name="connsiteY11" fmla="*/ 93 h 73316"/>
                <a:gd name="connsiteX12" fmla="*/ 124095 w 136602"/>
                <a:gd name="connsiteY12" fmla="*/ 93 h 73316"/>
                <a:gd name="connsiteX13" fmla="*/ 14113 w 136602"/>
                <a:gd name="connsiteY13" fmla="*/ 49418 h 73316"/>
                <a:gd name="connsiteX14" fmla="*/ 0 w 136602"/>
                <a:gd name="connsiteY14" fmla="*/ 55647 h 73316"/>
                <a:gd name="connsiteX15" fmla="*/ 11469 w 136602"/>
                <a:gd name="connsiteY15" fmla="*/ 60365 h 73316"/>
                <a:gd name="connsiteX16" fmla="*/ 11570 w 136602"/>
                <a:gd name="connsiteY16" fmla="*/ 60604 h 7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602" h="73316">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w="12685"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BE51D2FE-C521-4FCF-9478-9A363DD941C8}"/>
                </a:ext>
              </a:extLst>
            </p:cNvPr>
            <p:cNvSpPr/>
            <p:nvPr/>
          </p:nvSpPr>
          <p:spPr>
            <a:xfrm>
              <a:off x="2291690" y="1727745"/>
              <a:ext cx="27256" cy="24958"/>
            </a:xfrm>
            <a:custGeom>
              <a:avLst/>
              <a:gdLst>
                <a:gd name="connsiteX0" fmla="*/ 5340 w 27256"/>
                <a:gd name="connsiteY0" fmla="*/ 5000 h 24958"/>
                <a:gd name="connsiteX1" fmla="*/ 0 w 27256"/>
                <a:gd name="connsiteY1" fmla="*/ 7289 h 24958"/>
                <a:gd name="connsiteX2" fmla="*/ 11379 w 27256"/>
                <a:gd name="connsiteY2" fmla="*/ 11766 h 24958"/>
                <a:gd name="connsiteX3" fmla="*/ 11570 w 27256"/>
                <a:gd name="connsiteY3" fmla="*/ 12246 h 24958"/>
                <a:gd name="connsiteX4" fmla="*/ 6955 w 27256"/>
                <a:gd name="connsiteY4" fmla="*/ 24917 h 24958"/>
                <a:gd name="connsiteX5" fmla="*/ 6866 w 27256"/>
                <a:gd name="connsiteY5" fmla="*/ 24959 h 24958"/>
                <a:gd name="connsiteX6" fmla="*/ 21615 w 27256"/>
                <a:gd name="connsiteY6" fmla="*/ 18348 h 24958"/>
                <a:gd name="connsiteX7" fmla="*/ 26472 w 27256"/>
                <a:gd name="connsiteY7" fmla="*/ 5961 h 24958"/>
                <a:gd name="connsiteX8" fmla="*/ 26319 w 27256"/>
                <a:gd name="connsiteY8" fmla="*/ 5636 h 24958"/>
                <a:gd name="connsiteX9" fmla="*/ 14991 w 27256"/>
                <a:gd name="connsiteY9" fmla="*/ 583 h 24958"/>
                <a:gd name="connsiteX10" fmla="*/ 14749 w 27256"/>
                <a:gd name="connsiteY10" fmla="*/ 678 h 24958"/>
                <a:gd name="connsiteX11" fmla="*/ 10044 w 27256"/>
                <a:gd name="connsiteY11" fmla="*/ 2839 h 24958"/>
                <a:gd name="connsiteX12" fmla="*/ 6357 w 27256"/>
                <a:gd name="connsiteY12" fmla="*/ 4492 h 2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56" h="24958">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w="12685"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D74643F2-0065-4B00-A4F1-2978F0892D73}"/>
                </a:ext>
              </a:extLst>
            </p:cNvPr>
            <p:cNvSpPr/>
            <p:nvPr/>
          </p:nvSpPr>
          <p:spPr>
            <a:xfrm>
              <a:off x="2080277" y="1824401"/>
              <a:ext cx="17387" cy="20424"/>
            </a:xfrm>
            <a:custGeom>
              <a:avLst/>
              <a:gdLst>
                <a:gd name="connsiteX0" fmla="*/ 4927 w 17387"/>
                <a:gd name="connsiteY0" fmla="*/ 2542 h 20424"/>
                <a:gd name="connsiteX1" fmla="*/ 4037 w 17387"/>
                <a:gd name="connsiteY1" fmla="*/ 3305 h 20424"/>
                <a:gd name="connsiteX2" fmla="*/ 2511 w 17387"/>
                <a:gd name="connsiteY2" fmla="*/ 4322 h 20424"/>
                <a:gd name="connsiteX3" fmla="*/ 1367 w 17387"/>
                <a:gd name="connsiteY3" fmla="*/ 5721 h 20424"/>
                <a:gd name="connsiteX4" fmla="*/ 477 w 17387"/>
                <a:gd name="connsiteY4" fmla="*/ 7119 h 20424"/>
                <a:gd name="connsiteX5" fmla="*/ 477 w 17387"/>
                <a:gd name="connsiteY5" fmla="*/ 9026 h 20424"/>
                <a:gd name="connsiteX6" fmla="*/ 477 w 17387"/>
                <a:gd name="connsiteY6" fmla="*/ 14746 h 20424"/>
                <a:gd name="connsiteX7" fmla="*/ 11564 w 17387"/>
                <a:gd name="connsiteY7" fmla="*/ 19896 h 20424"/>
                <a:gd name="connsiteX8" fmla="*/ 12047 w 17387"/>
                <a:gd name="connsiteY8" fmla="*/ 19704 h 20424"/>
                <a:gd name="connsiteX9" fmla="*/ 16751 w 17387"/>
                <a:gd name="connsiteY9" fmla="*/ 17543 h 20424"/>
                <a:gd name="connsiteX10" fmla="*/ 17387 w 17387"/>
                <a:gd name="connsiteY10" fmla="*/ 17543 h 20424"/>
                <a:gd name="connsiteX11" fmla="*/ 6084 w 17387"/>
                <a:gd name="connsiteY11" fmla="*/ 13368 h 20424"/>
                <a:gd name="connsiteX12" fmla="*/ 5817 w 17387"/>
                <a:gd name="connsiteY12" fmla="*/ 12712 h 20424"/>
                <a:gd name="connsiteX13" fmla="*/ 10127 w 17387"/>
                <a:gd name="connsiteY13" fmla="*/ 126 h 20424"/>
                <a:gd name="connsiteX14" fmla="*/ 10394 w 17387"/>
                <a:gd name="connsiteY14" fmla="*/ 0 h 20424"/>
                <a:gd name="connsiteX15" fmla="*/ 5690 w 17387"/>
                <a:gd name="connsiteY15" fmla="*/ 2034 h 2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87" h="20424">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w="12685"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D1FDD1C5-94F0-45BE-83E1-261AEA10E9AC}"/>
                </a:ext>
              </a:extLst>
            </p:cNvPr>
            <p:cNvSpPr/>
            <p:nvPr/>
          </p:nvSpPr>
          <p:spPr>
            <a:xfrm>
              <a:off x="796573" y="2128482"/>
              <a:ext cx="18944" cy="40680"/>
            </a:xfrm>
            <a:custGeom>
              <a:avLst/>
              <a:gdLst>
                <a:gd name="connsiteX0" fmla="*/ 9663 w 18944"/>
                <a:gd name="connsiteY0" fmla="*/ 40680 h 40680"/>
                <a:gd name="connsiteX1" fmla="*/ 18945 w 18944"/>
                <a:gd name="connsiteY1" fmla="*/ 31781 h 40680"/>
                <a:gd name="connsiteX2" fmla="*/ 18945 w 18944"/>
                <a:gd name="connsiteY2" fmla="*/ 31781 h 40680"/>
                <a:gd name="connsiteX3" fmla="*/ 18945 w 18944"/>
                <a:gd name="connsiteY3" fmla="*/ 17543 h 40680"/>
                <a:gd name="connsiteX4" fmla="*/ 18945 w 18944"/>
                <a:gd name="connsiteY4" fmla="*/ 6738 h 40680"/>
                <a:gd name="connsiteX5" fmla="*/ 18945 w 18944"/>
                <a:gd name="connsiteY5" fmla="*/ 763 h 40680"/>
                <a:gd name="connsiteX6" fmla="*/ 9792 w 18944"/>
                <a:gd name="connsiteY6" fmla="*/ 9661 h 40680"/>
                <a:gd name="connsiteX7" fmla="*/ 9790 w 18944"/>
                <a:gd name="connsiteY7" fmla="*/ 9661 h 40680"/>
                <a:gd name="connsiteX8" fmla="*/ 1271 w 18944"/>
                <a:gd name="connsiteY8" fmla="*/ 0 h 40680"/>
                <a:gd name="connsiteX9" fmla="*/ 0 w 18944"/>
                <a:gd name="connsiteY9" fmla="*/ 31272 h 40680"/>
                <a:gd name="connsiteX10" fmla="*/ 4450 w 18944"/>
                <a:gd name="connsiteY10" fmla="*/ 38646 h 40680"/>
                <a:gd name="connsiteX11" fmla="*/ 9663 w 18944"/>
                <a:gd name="connsiteY11" fmla="*/ 40680 h 4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44" h="4068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w="12685"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1C1701AA-0EF7-4C92-8C98-BD398056B8ED}"/>
                </a:ext>
              </a:extLst>
            </p:cNvPr>
            <p:cNvSpPr/>
            <p:nvPr/>
          </p:nvSpPr>
          <p:spPr>
            <a:xfrm>
              <a:off x="799482" y="2079446"/>
              <a:ext cx="19521" cy="58317"/>
            </a:xfrm>
            <a:custGeom>
              <a:avLst/>
              <a:gdLst>
                <a:gd name="connsiteX0" fmla="*/ 1541 w 19521"/>
                <a:gd name="connsiteY0" fmla="*/ 8611 h 58317"/>
                <a:gd name="connsiteX1" fmla="*/ 1541 w 19521"/>
                <a:gd name="connsiteY1" fmla="*/ 14713 h 58317"/>
                <a:gd name="connsiteX2" fmla="*/ 16 w 19521"/>
                <a:gd name="connsiteY2" fmla="*/ 48655 h 58317"/>
                <a:gd name="connsiteX3" fmla="*/ 8534 w 19521"/>
                <a:gd name="connsiteY3" fmla="*/ 58316 h 58317"/>
                <a:gd name="connsiteX4" fmla="*/ 17689 w 19521"/>
                <a:gd name="connsiteY4" fmla="*/ 49418 h 58317"/>
                <a:gd name="connsiteX5" fmla="*/ 17689 w 19521"/>
                <a:gd name="connsiteY5" fmla="*/ 49418 h 58317"/>
                <a:gd name="connsiteX6" fmla="*/ 18325 w 19521"/>
                <a:gd name="connsiteY6" fmla="*/ 34798 h 58317"/>
                <a:gd name="connsiteX7" fmla="*/ 19469 w 19521"/>
                <a:gd name="connsiteY7" fmla="*/ 9373 h 58317"/>
                <a:gd name="connsiteX8" fmla="*/ 19469 w 19521"/>
                <a:gd name="connsiteY8" fmla="*/ 9373 h 58317"/>
                <a:gd name="connsiteX9" fmla="*/ 19469 w 19521"/>
                <a:gd name="connsiteY9" fmla="*/ 7340 h 58317"/>
                <a:gd name="connsiteX10" fmla="*/ 19469 w 19521"/>
                <a:gd name="connsiteY10" fmla="*/ 5814 h 58317"/>
                <a:gd name="connsiteX11" fmla="*/ 18579 w 19521"/>
                <a:gd name="connsiteY11" fmla="*/ 4289 h 58317"/>
                <a:gd name="connsiteX12" fmla="*/ 17435 w 19521"/>
                <a:gd name="connsiteY12" fmla="*/ 2763 h 58317"/>
                <a:gd name="connsiteX13" fmla="*/ 11840 w 19521"/>
                <a:gd name="connsiteY13" fmla="*/ 93 h 58317"/>
                <a:gd name="connsiteX14" fmla="*/ 1623 w 19521"/>
                <a:gd name="connsiteY14" fmla="*/ 7746 h 58317"/>
                <a:gd name="connsiteX15" fmla="*/ 1541 w 19521"/>
                <a:gd name="connsiteY15" fmla="*/ 8611 h 5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521" h="58317">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w="12685"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14414A57-9493-41D6-ADDF-5B884E1D7B40}"/>
                </a:ext>
              </a:extLst>
            </p:cNvPr>
            <p:cNvSpPr/>
            <p:nvPr/>
          </p:nvSpPr>
          <p:spPr>
            <a:xfrm>
              <a:off x="2847702" y="5450992"/>
              <a:ext cx="28194" cy="29346"/>
            </a:xfrm>
            <a:custGeom>
              <a:avLst/>
              <a:gdLst>
                <a:gd name="connsiteX0" fmla="*/ 25811 w 28194"/>
                <a:gd name="connsiteY0" fmla="*/ 27204 h 29346"/>
                <a:gd name="connsiteX1" fmla="*/ 28099 w 28194"/>
                <a:gd name="connsiteY1" fmla="*/ 21484 h 29346"/>
                <a:gd name="connsiteX2" fmla="*/ 28099 w 28194"/>
                <a:gd name="connsiteY2" fmla="*/ 19831 h 29346"/>
                <a:gd name="connsiteX3" fmla="*/ 28099 w 28194"/>
                <a:gd name="connsiteY3" fmla="*/ 19831 h 29346"/>
                <a:gd name="connsiteX4" fmla="*/ 28099 w 28194"/>
                <a:gd name="connsiteY4" fmla="*/ 18051 h 29346"/>
                <a:gd name="connsiteX5" fmla="*/ 28099 w 28194"/>
                <a:gd name="connsiteY5" fmla="*/ 16780 h 29346"/>
                <a:gd name="connsiteX6" fmla="*/ 28099 w 28194"/>
                <a:gd name="connsiteY6" fmla="*/ 16780 h 29346"/>
                <a:gd name="connsiteX7" fmla="*/ 27082 w 28194"/>
                <a:gd name="connsiteY7" fmla="*/ 15255 h 29346"/>
                <a:gd name="connsiteX8" fmla="*/ 27082 w 28194"/>
                <a:gd name="connsiteY8" fmla="*/ 14365 h 29346"/>
                <a:gd name="connsiteX9" fmla="*/ 12715 w 28194"/>
                <a:gd name="connsiteY9" fmla="*/ 0 h 29346"/>
                <a:gd name="connsiteX10" fmla="*/ 12715 w 28194"/>
                <a:gd name="connsiteY10" fmla="*/ 12712 h 29346"/>
                <a:gd name="connsiteX11" fmla="*/ 496 w 28194"/>
                <a:gd name="connsiteY11" fmla="*/ 13208 h 29346"/>
                <a:gd name="connsiteX12" fmla="*/ 0 w 28194"/>
                <a:gd name="connsiteY12" fmla="*/ 12712 h 29346"/>
                <a:gd name="connsiteX13" fmla="*/ 10935 w 28194"/>
                <a:gd name="connsiteY13" fmla="*/ 23645 h 29346"/>
                <a:gd name="connsiteX14" fmla="*/ 10935 w 28194"/>
                <a:gd name="connsiteY14" fmla="*/ 23645 h 29346"/>
                <a:gd name="connsiteX15" fmla="*/ 13986 w 28194"/>
                <a:gd name="connsiteY15" fmla="*/ 26696 h 29346"/>
                <a:gd name="connsiteX16" fmla="*/ 25811 w 28194"/>
                <a:gd name="connsiteY16" fmla="*/ 27204 h 2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94" h="29346">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w="12685"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D0CF91CB-5846-4A07-985B-3F2D86A4C7A9}"/>
                </a:ext>
              </a:extLst>
            </p:cNvPr>
            <p:cNvSpPr/>
            <p:nvPr/>
          </p:nvSpPr>
          <p:spPr>
            <a:xfrm>
              <a:off x="2768744" y="5372557"/>
              <a:ext cx="92960" cy="93680"/>
            </a:xfrm>
            <a:custGeom>
              <a:avLst/>
              <a:gdLst>
                <a:gd name="connsiteX0" fmla="*/ 85061 w 92960"/>
                <a:gd name="connsiteY0" fmla="*/ 72588 h 93680"/>
                <a:gd name="connsiteX1" fmla="*/ 12715 w 92960"/>
                <a:gd name="connsiteY1" fmla="*/ 0 h 93680"/>
                <a:gd name="connsiteX2" fmla="*/ 12715 w 92960"/>
                <a:gd name="connsiteY2" fmla="*/ 12712 h 93680"/>
                <a:gd name="connsiteX3" fmla="*/ 687 w 92960"/>
                <a:gd name="connsiteY3" fmla="*/ 13399 h 93680"/>
                <a:gd name="connsiteX4" fmla="*/ 0 w 92960"/>
                <a:gd name="connsiteY4" fmla="*/ 12712 h 93680"/>
                <a:gd name="connsiteX5" fmla="*/ 77814 w 92960"/>
                <a:gd name="connsiteY5" fmla="*/ 90894 h 93680"/>
                <a:gd name="connsiteX6" fmla="*/ 90033 w 92960"/>
                <a:gd name="connsiteY6" fmla="*/ 91389 h 93680"/>
                <a:gd name="connsiteX7" fmla="*/ 90529 w 92960"/>
                <a:gd name="connsiteY7" fmla="*/ 90894 h 93680"/>
                <a:gd name="connsiteX8" fmla="*/ 90529 w 92960"/>
                <a:gd name="connsiteY8" fmla="*/ 78181 h 93680"/>
                <a:gd name="connsiteX9" fmla="*/ 87731 w 92960"/>
                <a:gd name="connsiteY9" fmla="*/ 75384 h 9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960" h="9368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w="12685"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75691E50-C302-43C7-9551-C0F62895ECDA}"/>
                </a:ext>
              </a:extLst>
            </p:cNvPr>
            <p:cNvSpPr/>
            <p:nvPr/>
          </p:nvSpPr>
          <p:spPr>
            <a:xfrm>
              <a:off x="2694236" y="5297808"/>
              <a:ext cx="89908" cy="90630"/>
            </a:xfrm>
            <a:custGeom>
              <a:avLst/>
              <a:gdLst>
                <a:gd name="connsiteX0" fmla="*/ 87477 w 89908"/>
                <a:gd name="connsiteY0" fmla="*/ 87843 h 90630"/>
                <a:gd name="connsiteX1" fmla="*/ 87477 w 89908"/>
                <a:gd name="connsiteY1" fmla="*/ 75130 h 90630"/>
                <a:gd name="connsiteX2" fmla="*/ 84680 w 89908"/>
                <a:gd name="connsiteY2" fmla="*/ 72207 h 90630"/>
                <a:gd name="connsiteX3" fmla="*/ 82010 w 89908"/>
                <a:gd name="connsiteY3" fmla="*/ 69537 h 90630"/>
                <a:gd name="connsiteX4" fmla="*/ 16021 w 89908"/>
                <a:gd name="connsiteY4" fmla="*/ 3305 h 90630"/>
                <a:gd name="connsiteX5" fmla="*/ 13605 w 89908"/>
                <a:gd name="connsiteY5" fmla="*/ 890 h 90630"/>
                <a:gd name="connsiteX6" fmla="*/ 12715 w 89908"/>
                <a:gd name="connsiteY6" fmla="*/ 0 h 90630"/>
                <a:gd name="connsiteX7" fmla="*/ 12715 w 89908"/>
                <a:gd name="connsiteY7" fmla="*/ 0 h 90630"/>
                <a:gd name="connsiteX8" fmla="*/ 12715 w 89908"/>
                <a:gd name="connsiteY8" fmla="*/ 12712 h 90630"/>
                <a:gd name="connsiteX9" fmla="*/ 687 w 89908"/>
                <a:gd name="connsiteY9" fmla="*/ 13399 h 90630"/>
                <a:gd name="connsiteX10" fmla="*/ 0 w 89908"/>
                <a:gd name="connsiteY10" fmla="*/ 12712 h 90630"/>
                <a:gd name="connsiteX11" fmla="*/ 74762 w 89908"/>
                <a:gd name="connsiteY11" fmla="*/ 87716 h 90630"/>
                <a:gd name="connsiteX12" fmla="*/ 86778 w 89908"/>
                <a:gd name="connsiteY12" fmla="*/ 88529 h 90630"/>
                <a:gd name="connsiteX13" fmla="*/ 87477 w 89908"/>
                <a:gd name="connsiteY13" fmla="*/ 87843 h 9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908" h="9063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w="12685"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97ED4EC9-8F52-4763-A754-7B878B6DA499}"/>
                </a:ext>
              </a:extLst>
            </p:cNvPr>
            <p:cNvSpPr/>
            <p:nvPr/>
          </p:nvSpPr>
          <p:spPr>
            <a:xfrm>
              <a:off x="2632857" y="5235994"/>
              <a:ext cx="76478" cy="77990"/>
            </a:xfrm>
            <a:custGeom>
              <a:avLst/>
              <a:gdLst>
                <a:gd name="connsiteX0" fmla="*/ 74095 w 76478"/>
                <a:gd name="connsiteY0" fmla="*/ 74653 h 77990"/>
                <a:gd name="connsiteX1" fmla="*/ 74095 w 76478"/>
                <a:gd name="connsiteY1" fmla="*/ 61941 h 77990"/>
                <a:gd name="connsiteX2" fmla="*/ 74095 w 76478"/>
                <a:gd name="connsiteY2" fmla="*/ 61941 h 77990"/>
                <a:gd name="connsiteX3" fmla="*/ 23236 w 76478"/>
                <a:gd name="connsiteY3" fmla="*/ 11092 h 77990"/>
                <a:gd name="connsiteX4" fmla="*/ 14463 w 76478"/>
                <a:gd name="connsiteY4" fmla="*/ 2193 h 77990"/>
                <a:gd name="connsiteX5" fmla="*/ 3147 w 76478"/>
                <a:gd name="connsiteY5" fmla="*/ 2193 h 77990"/>
                <a:gd name="connsiteX6" fmla="*/ 1875 w 76478"/>
                <a:gd name="connsiteY6" fmla="*/ 3083 h 77990"/>
                <a:gd name="connsiteX7" fmla="*/ 1875 w 76478"/>
                <a:gd name="connsiteY7" fmla="*/ 3083 h 77990"/>
                <a:gd name="connsiteX8" fmla="*/ 858 w 76478"/>
                <a:gd name="connsiteY8" fmla="*/ 4735 h 77990"/>
                <a:gd name="connsiteX9" fmla="*/ 95 w 76478"/>
                <a:gd name="connsiteY9" fmla="*/ 6261 h 77990"/>
                <a:gd name="connsiteX10" fmla="*/ 95 w 76478"/>
                <a:gd name="connsiteY10" fmla="*/ 7913 h 77990"/>
                <a:gd name="connsiteX11" fmla="*/ 95 w 76478"/>
                <a:gd name="connsiteY11" fmla="*/ 9693 h 77990"/>
                <a:gd name="connsiteX12" fmla="*/ 95 w 76478"/>
                <a:gd name="connsiteY12" fmla="*/ 11219 h 77990"/>
                <a:gd name="connsiteX13" fmla="*/ 95 w 76478"/>
                <a:gd name="connsiteY13" fmla="*/ 11981 h 77990"/>
                <a:gd name="connsiteX14" fmla="*/ 95 w 76478"/>
                <a:gd name="connsiteY14" fmla="*/ 13253 h 77990"/>
                <a:gd name="connsiteX15" fmla="*/ 985 w 76478"/>
                <a:gd name="connsiteY15" fmla="*/ 14651 h 77990"/>
                <a:gd name="connsiteX16" fmla="*/ 985 w 76478"/>
                <a:gd name="connsiteY16" fmla="*/ 14651 h 77990"/>
                <a:gd name="connsiteX17" fmla="*/ 1748 w 76478"/>
                <a:gd name="connsiteY17" fmla="*/ 15668 h 77990"/>
                <a:gd name="connsiteX18" fmla="*/ 61634 w 76478"/>
                <a:gd name="connsiteY18" fmla="*/ 75798 h 77990"/>
                <a:gd name="connsiteX19" fmla="*/ 73662 w 76478"/>
                <a:gd name="connsiteY19" fmla="*/ 75175 h 77990"/>
                <a:gd name="connsiteX20" fmla="*/ 74095 w 76478"/>
                <a:gd name="connsiteY20" fmla="*/ 74653 h 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478" h="7799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w="12685"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DADE798E-B4BD-43E9-93FD-101610838C32}"/>
                </a:ext>
              </a:extLst>
            </p:cNvPr>
            <p:cNvSpPr/>
            <p:nvPr/>
          </p:nvSpPr>
          <p:spPr>
            <a:xfrm>
              <a:off x="1151566" y="3453494"/>
              <a:ext cx="162695" cy="90512"/>
            </a:xfrm>
            <a:custGeom>
              <a:avLst/>
              <a:gdLst>
                <a:gd name="connsiteX0" fmla="*/ 11189 w 162695"/>
                <a:gd name="connsiteY0" fmla="*/ 77800 h 90512"/>
                <a:gd name="connsiteX1" fmla="*/ 6866 w 162695"/>
                <a:gd name="connsiteY1" fmla="*/ 90512 h 90512"/>
                <a:gd name="connsiteX2" fmla="*/ 152067 w 162695"/>
                <a:gd name="connsiteY2" fmla="*/ 20086 h 90512"/>
                <a:gd name="connsiteX3" fmla="*/ 157407 w 162695"/>
                <a:gd name="connsiteY3" fmla="*/ 17543 h 90512"/>
                <a:gd name="connsiteX4" fmla="*/ 161731 w 162695"/>
                <a:gd name="connsiteY4" fmla="*/ 4831 h 90512"/>
                <a:gd name="connsiteX5" fmla="*/ 159696 w 162695"/>
                <a:gd name="connsiteY5" fmla="*/ 1907 h 90512"/>
                <a:gd name="connsiteX6" fmla="*/ 159696 w 162695"/>
                <a:gd name="connsiteY6" fmla="*/ 1907 h 90512"/>
                <a:gd name="connsiteX7" fmla="*/ 156772 w 162695"/>
                <a:gd name="connsiteY7" fmla="*/ 0 h 90512"/>
                <a:gd name="connsiteX8" fmla="*/ 154610 w 162695"/>
                <a:gd name="connsiteY8" fmla="*/ 0 h 90512"/>
                <a:gd name="connsiteX9" fmla="*/ 153339 w 162695"/>
                <a:gd name="connsiteY9" fmla="*/ 0 h 90512"/>
                <a:gd name="connsiteX10" fmla="*/ 150033 w 162695"/>
                <a:gd name="connsiteY10" fmla="*/ 890 h 90512"/>
                <a:gd name="connsiteX11" fmla="*/ 150033 w 162695"/>
                <a:gd name="connsiteY11" fmla="*/ 890 h 90512"/>
                <a:gd name="connsiteX12" fmla="*/ 5467 w 162695"/>
                <a:gd name="connsiteY12" fmla="*/ 70681 h 90512"/>
                <a:gd name="connsiteX13" fmla="*/ 0 w 162695"/>
                <a:gd name="connsiteY13" fmla="*/ 73223 h 90512"/>
                <a:gd name="connsiteX14" fmla="*/ 11189 w 162695"/>
                <a:gd name="connsiteY14" fmla="*/ 77800 h 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695" h="90512">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w="12685"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0B08EA4E-2302-43BD-BD39-D3F938C6F712}"/>
                </a:ext>
              </a:extLst>
            </p:cNvPr>
            <p:cNvSpPr/>
            <p:nvPr/>
          </p:nvSpPr>
          <p:spPr>
            <a:xfrm>
              <a:off x="1128815" y="3525505"/>
              <a:ext cx="34865" cy="27101"/>
            </a:xfrm>
            <a:custGeom>
              <a:avLst/>
              <a:gdLst>
                <a:gd name="connsiteX0" fmla="*/ 1009 w 34865"/>
                <a:gd name="connsiteY0" fmla="*/ 21807 h 27101"/>
                <a:gd name="connsiteX1" fmla="*/ 12330 w 34865"/>
                <a:gd name="connsiteY1" fmla="*/ 26421 h 27101"/>
                <a:gd name="connsiteX2" fmla="*/ 12707 w 34865"/>
                <a:gd name="connsiteY2" fmla="*/ 26256 h 27101"/>
                <a:gd name="connsiteX3" fmla="*/ 29617 w 34865"/>
                <a:gd name="connsiteY3" fmla="*/ 18120 h 27101"/>
                <a:gd name="connsiteX4" fmla="*/ 33940 w 34865"/>
                <a:gd name="connsiteY4" fmla="*/ 5408 h 27101"/>
                <a:gd name="connsiteX5" fmla="*/ 22472 w 34865"/>
                <a:gd name="connsiteY5" fmla="*/ 679 h 27101"/>
                <a:gd name="connsiteX6" fmla="*/ 22116 w 34865"/>
                <a:gd name="connsiteY6" fmla="*/ 831 h 27101"/>
                <a:gd name="connsiteX7" fmla="*/ 10291 w 34865"/>
                <a:gd name="connsiteY7" fmla="*/ 6679 h 27101"/>
                <a:gd name="connsiteX8" fmla="*/ 5332 w 34865"/>
                <a:gd name="connsiteY8" fmla="*/ 9095 h 27101"/>
                <a:gd name="connsiteX9" fmla="*/ 932 w 34865"/>
                <a:gd name="connsiteY9" fmla="*/ 21654 h 27101"/>
                <a:gd name="connsiteX10" fmla="*/ 1009 w 34865"/>
                <a:gd name="connsiteY10" fmla="*/ 21807 h 2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65" h="27101">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w="12685"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E5938079-53E6-4AD3-B184-509F2942E7E4}"/>
                </a:ext>
              </a:extLst>
            </p:cNvPr>
            <p:cNvSpPr/>
            <p:nvPr/>
          </p:nvSpPr>
          <p:spPr>
            <a:xfrm>
              <a:off x="3248975" y="4452180"/>
              <a:ext cx="44757" cy="147879"/>
            </a:xfrm>
            <a:custGeom>
              <a:avLst/>
              <a:gdLst>
                <a:gd name="connsiteX0" fmla="*/ 6995 w 44757"/>
                <a:gd name="connsiteY0" fmla="*/ 147718 h 147879"/>
                <a:gd name="connsiteX1" fmla="*/ 17408 w 44757"/>
                <a:gd name="connsiteY1" fmla="*/ 140650 h 147879"/>
                <a:gd name="connsiteX2" fmla="*/ 17421 w 44757"/>
                <a:gd name="connsiteY2" fmla="*/ 140599 h 147879"/>
                <a:gd name="connsiteX3" fmla="*/ 18438 w 44757"/>
                <a:gd name="connsiteY3" fmla="*/ 135133 h 147879"/>
                <a:gd name="connsiteX4" fmla="*/ 19328 w 44757"/>
                <a:gd name="connsiteY4" fmla="*/ 130937 h 147879"/>
                <a:gd name="connsiteX5" fmla="*/ 44758 w 44757"/>
                <a:gd name="connsiteY5" fmla="*/ 3814 h 147879"/>
                <a:gd name="connsiteX6" fmla="*/ 34637 w 44757"/>
                <a:gd name="connsiteY6" fmla="*/ 10996 h 147879"/>
                <a:gd name="connsiteX7" fmla="*/ 34332 w 44757"/>
                <a:gd name="connsiteY7" fmla="*/ 10932 h 147879"/>
                <a:gd name="connsiteX8" fmla="*/ 27466 w 44757"/>
                <a:gd name="connsiteY8" fmla="*/ 0 h 147879"/>
                <a:gd name="connsiteX9" fmla="*/ 129 w 44757"/>
                <a:gd name="connsiteY9" fmla="*/ 137294 h 147879"/>
                <a:gd name="connsiteX10" fmla="*/ 6995 w 44757"/>
                <a:gd name="connsiteY10" fmla="*/ 147718 h 1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757" h="147879">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w="12685"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E4FF635B-DAAF-4E3D-A753-A7BC846293B0}"/>
                </a:ext>
              </a:extLst>
            </p:cNvPr>
            <p:cNvSpPr/>
            <p:nvPr/>
          </p:nvSpPr>
          <p:spPr>
            <a:xfrm>
              <a:off x="2808204" y="5078011"/>
              <a:ext cx="117439" cy="76255"/>
            </a:xfrm>
            <a:custGeom>
              <a:avLst/>
              <a:gdLst>
                <a:gd name="connsiteX0" fmla="*/ 112862 w 117439"/>
                <a:gd name="connsiteY0" fmla="*/ 19069 h 76255"/>
                <a:gd name="connsiteX1" fmla="*/ 117440 w 117439"/>
                <a:gd name="connsiteY1" fmla="*/ 16526 h 76255"/>
                <a:gd name="connsiteX2" fmla="*/ 105818 w 117439"/>
                <a:gd name="connsiteY2" fmla="*/ 13348 h 76255"/>
                <a:gd name="connsiteX3" fmla="*/ 105488 w 117439"/>
                <a:gd name="connsiteY3" fmla="*/ 12712 h 76255"/>
                <a:gd name="connsiteX4" fmla="*/ 109175 w 117439"/>
                <a:gd name="connsiteY4" fmla="*/ 0 h 76255"/>
                <a:gd name="connsiteX5" fmla="*/ 4788 w 117439"/>
                <a:gd name="connsiteY5" fmla="*/ 58604 h 76255"/>
                <a:gd name="connsiteX6" fmla="*/ 1100 w 117439"/>
                <a:gd name="connsiteY6" fmla="*/ 71316 h 76255"/>
                <a:gd name="connsiteX7" fmla="*/ 12416 w 117439"/>
                <a:gd name="connsiteY7" fmla="*/ 75460 h 76255"/>
                <a:gd name="connsiteX8" fmla="*/ 13052 w 117439"/>
                <a:gd name="connsiteY8" fmla="*/ 75130 h 76255"/>
                <a:gd name="connsiteX9" fmla="*/ 109429 w 117439"/>
                <a:gd name="connsiteY9" fmla="*/ 21103 h 7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39" h="76255">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w="12685"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D3CCC359-FAA7-4371-AF6C-DF0DB01ADEE1}"/>
                </a:ext>
              </a:extLst>
            </p:cNvPr>
            <p:cNvSpPr/>
            <p:nvPr/>
          </p:nvSpPr>
          <p:spPr>
            <a:xfrm>
              <a:off x="2912591" y="4927388"/>
              <a:ext cx="284336" cy="168528"/>
            </a:xfrm>
            <a:custGeom>
              <a:avLst/>
              <a:gdLst>
                <a:gd name="connsiteX0" fmla="*/ 1100 w 284336"/>
                <a:gd name="connsiteY0" fmla="*/ 163590 h 168528"/>
                <a:gd name="connsiteX1" fmla="*/ 12416 w 284336"/>
                <a:gd name="connsiteY1" fmla="*/ 167734 h 168528"/>
                <a:gd name="connsiteX2" fmla="*/ 13052 w 284336"/>
                <a:gd name="connsiteY2" fmla="*/ 167403 h 168528"/>
                <a:gd name="connsiteX3" fmla="*/ 280060 w 284336"/>
                <a:gd name="connsiteY3" fmla="*/ 17270 h 168528"/>
                <a:gd name="connsiteX4" fmla="*/ 280060 w 284336"/>
                <a:gd name="connsiteY4" fmla="*/ 17270 h 168528"/>
                <a:gd name="connsiteX5" fmla="*/ 281459 w 284336"/>
                <a:gd name="connsiteY5" fmla="*/ 15999 h 168528"/>
                <a:gd name="connsiteX6" fmla="*/ 282603 w 284336"/>
                <a:gd name="connsiteY6" fmla="*/ 14855 h 168528"/>
                <a:gd name="connsiteX7" fmla="*/ 283366 w 284336"/>
                <a:gd name="connsiteY7" fmla="*/ 13329 h 168528"/>
                <a:gd name="connsiteX8" fmla="*/ 284002 w 284336"/>
                <a:gd name="connsiteY8" fmla="*/ 11550 h 168528"/>
                <a:gd name="connsiteX9" fmla="*/ 283366 w 284336"/>
                <a:gd name="connsiteY9" fmla="*/ 4939 h 168528"/>
                <a:gd name="connsiteX10" fmla="*/ 272050 w 284336"/>
                <a:gd name="connsiteY10" fmla="*/ 795 h 168528"/>
                <a:gd name="connsiteX11" fmla="*/ 271414 w 284336"/>
                <a:gd name="connsiteY11" fmla="*/ 1125 h 168528"/>
                <a:gd name="connsiteX12" fmla="*/ 267727 w 284336"/>
                <a:gd name="connsiteY12" fmla="*/ 3159 h 168528"/>
                <a:gd name="connsiteX13" fmla="*/ 4788 w 284336"/>
                <a:gd name="connsiteY13" fmla="*/ 150877 h 168528"/>
                <a:gd name="connsiteX14" fmla="*/ 1100 w 284336"/>
                <a:gd name="connsiteY14" fmla="*/ 163590 h 16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4336" h="168528">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w="12685"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D5B93C84-DE7D-4A6F-A8E5-500FB3D09E9D}"/>
                </a:ext>
              </a:extLst>
            </p:cNvPr>
            <p:cNvSpPr/>
            <p:nvPr/>
          </p:nvSpPr>
          <p:spPr>
            <a:xfrm>
              <a:off x="2983518" y="2690919"/>
              <a:ext cx="85800" cy="75851"/>
            </a:xfrm>
            <a:custGeom>
              <a:avLst/>
              <a:gdLst>
                <a:gd name="connsiteX0" fmla="*/ 2901 w 85800"/>
                <a:gd name="connsiteY0" fmla="*/ 15468 h 75851"/>
                <a:gd name="connsiteX1" fmla="*/ 7097 w 85800"/>
                <a:gd name="connsiteY1" fmla="*/ 19027 h 75851"/>
                <a:gd name="connsiteX2" fmla="*/ 74485 w 85800"/>
                <a:gd name="connsiteY2" fmla="*/ 75852 h 75851"/>
                <a:gd name="connsiteX3" fmla="*/ 73086 w 85800"/>
                <a:gd name="connsiteY3" fmla="*/ 63139 h 75851"/>
                <a:gd name="connsiteX4" fmla="*/ 84949 w 85800"/>
                <a:gd name="connsiteY4" fmla="*/ 61067 h 75851"/>
                <a:gd name="connsiteX5" fmla="*/ 85801 w 85800"/>
                <a:gd name="connsiteY5" fmla="*/ 61741 h 75851"/>
                <a:gd name="connsiteX6" fmla="*/ 74231 w 85800"/>
                <a:gd name="connsiteY6" fmla="*/ 51952 h 75851"/>
                <a:gd name="connsiteX7" fmla="*/ 14217 w 85800"/>
                <a:gd name="connsiteY7" fmla="*/ 1103 h 75851"/>
                <a:gd name="connsiteX8" fmla="*/ 13073 w 85800"/>
                <a:gd name="connsiteY8" fmla="*/ 1103 h 75851"/>
                <a:gd name="connsiteX9" fmla="*/ 11293 w 85800"/>
                <a:gd name="connsiteY9" fmla="*/ 86 h 75851"/>
                <a:gd name="connsiteX10" fmla="*/ 9767 w 85800"/>
                <a:gd name="connsiteY10" fmla="*/ 86 h 75851"/>
                <a:gd name="connsiteX11" fmla="*/ 7987 w 85800"/>
                <a:gd name="connsiteY11" fmla="*/ 86 h 75851"/>
                <a:gd name="connsiteX12" fmla="*/ 6207 w 85800"/>
                <a:gd name="connsiteY12" fmla="*/ 86 h 75851"/>
                <a:gd name="connsiteX13" fmla="*/ 1757 w 85800"/>
                <a:gd name="connsiteY13" fmla="*/ 3010 h 75851"/>
                <a:gd name="connsiteX14" fmla="*/ 2901 w 85800"/>
                <a:gd name="connsiteY14" fmla="*/ 15468 h 7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800" h="75851">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w="12685"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3418F285-FCED-4B06-934A-774492803206}"/>
                </a:ext>
              </a:extLst>
            </p:cNvPr>
            <p:cNvSpPr/>
            <p:nvPr/>
          </p:nvSpPr>
          <p:spPr>
            <a:xfrm>
              <a:off x="3054838" y="2749928"/>
              <a:ext cx="219568" cy="189223"/>
            </a:xfrm>
            <a:custGeom>
              <a:avLst/>
              <a:gdLst>
                <a:gd name="connsiteX0" fmla="*/ 206854 w 219568"/>
                <a:gd name="connsiteY0" fmla="*/ 176638 h 189223"/>
                <a:gd name="connsiteX1" fmla="*/ 218717 w 219568"/>
                <a:gd name="connsiteY1" fmla="*/ 174566 h 189223"/>
                <a:gd name="connsiteX2" fmla="*/ 219569 w 219568"/>
                <a:gd name="connsiteY2" fmla="*/ 175240 h 189223"/>
                <a:gd name="connsiteX3" fmla="*/ 217280 w 219568"/>
                <a:gd name="connsiteY3" fmla="*/ 173206 h 189223"/>
                <a:gd name="connsiteX4" fmla="*/ 214483 w 219568"/>
                <a:gd name="connsiteY4" fmla="*/ 170917 h 189223"/>
                <a:gd name="connsiteX5" fmla="*/ 18550 w 219568"/>
                <a:gd name="connsiteY5" fmla="*/ 5656 h 189223"/>
                <a:gd name="connsiteX6" fmla="*/ 14481 w 219568"/>
                <a:gd name="connsiteY6" fmla="*/ 2224 h 189223"/>
                <a:gd name="connsiteX7" fmla="*/ 2440 w 219568"/>
                <a:gd name="connsiteY7" fmla="*/ 2771 h 189223"/>
                <a:gd name="connsiteX8" fmla="*/ 1766 w 219568"/>
                <a:gd name="connsiteY8" fmla="*/ 3622 h 189223"/>
                <a:gd name="connsiteX9" fmla="*/ 3165 w 219568"/>
                <a:gd name="connsiteY9" fmla="*/ 16335 h 189223"/>
                <a:gd name="connsiteX10" fmla="*/ 208253 w 219568"/>
                <a:gd name="connsiteY10" fmla="*/ 189223 h 189223"/>
                <a:gd name="connsiteX11" fmla="*/ 206854 w 219568"/>
                <a:gd name="connsiteY11" fmla="*/ 176638 h 18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568" h="189223">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w="12685"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BD106217-2B14-47B3-A793-B3305AD4FF2E}"/>
                </a:ext>
              </a:extLst>
            </p:cNvPr>
            <p:cNvSpPr/>
            <p:nvPr/>
          </p:nvSpPr>
          <p:spPr>
            <a:xfrm>
              <a:off x="3259925" y="2922943"/>
              <a:ext cx="248558" cy="213758"/>
            </a:xfrm>
            <a:custGeom>
              <a:avLst/>
              <a:gdLst>
                <a:gd name="connsiteX0" fmla="*/ 235844 w 248558"/>
                <a:gd name="connsiteY0" fmla="*/ 201046 h 213758"/>
                <a:gd name="connsiteX1" fmla="*/ 247706 w 248558"/>
                <a:gd name="connsiteY1" fmla="*/ 198974 h 213758"/>
                <a:gd name="connsiteX2" fmla="*/ 248558 w 248558"/>
                <a:gd name="connsiteY2" fmla="*/ 199647 h 213758"/>
                <a:gd name="connsiteX3" fmla="*/ 237369 w 248558"/>
                <a:gd name="connsiteY3" fmla="*/ 190113 h 213758"/>
                <a:gd name="connsiteX4" fmla="*/ 14481 w 248558"/>
                <a:gd name="connsiteY4" fmla="*/ 2224 h 213758"/>
                <a:gd name="connsiteX5" fmla="*/ 2441 w 248558"/>
                <a:gd name="connsiteY5" fmla="*/ 2771 h 213758"/>
                <a:gd name="connsiteX6" fmla="*/ 1767 w 248558"/>
                <a:gd name="connsiteY6" fmla="*/ 3622 h 213758"/>
                <a:gd name="connsiteX7" fmla="*/ 3165 w 248558"/>
                <a:gd name="connsiteY7" fmla="*/ 16335 h 213758"/>
                <a:gd name="connsiteX8" fmla="*/ 237242 w 248558"/>
                <a:gd name="connsiteY8" fmla="*/ 213758 h 213758"/>
                <a:gd name="connsiteX9" fmla="*/ 235844 w 248558"/>
                <a:gd name="connsiteY9" fmla="*/ 201046 h 21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558" h="213758">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w="12685"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02C23990-5241-401F-BC82-F5C7FA7F0CF5}"/>
                </a:ext>
              </a:extLst>
            </p:cNvPr>
            <p:cNvSpPr/>
            <p:nvPr/>
          </p:nvSpPr>
          <p:spPr>
            <a:xfrm>
              <a:off x="3493748" y="3120367"/>
              <a:ext cx="54913" cy="45700"/>
            </a:xfrm>
            <a:custGeom>
              <a:avLst/>
              <a:gdLst>
                <a:gd name="connsiteX0" fmla="*/ 39783 w 54913"/>
                <a:gd name="connsiteY0" fmla="*/ 40870 h 45700"/>
                <a:gd name="connsiteX1" fmla="*/ 50057 w 54913"/>
                <a:gd name="connsiteY1" fmla="*/ 33598 h 45700"/>
                <a:gd name="connsiteX2" fmla="*/ 50209 w 54913"/>
                <a:gd name="connsiteY2" fmla="*/ 33624 h 45700"/>
                <a:gd name="connsiteX3" fmla="*/ 54914 w 54913"/>
                <a:gd name="connsiteY3" fmla="*/ 36547 h 45700"/>
                <a:gd name="connsiteX4" fmla="*/ 54024 w 54913"/>
                <a:gd name="connsiteY4" fmla="*/ 35530 h 45700"/>
                <a:gd name="connsiteX5" fmla="*/ 18677 w 54913"/>
                <a:gd name="connsiteY5" fmla="*/ 5783 h 45700"/>
                <a:gd name="connsiteX6" fmla="*/ 14481 w 54913"/>
                <a:gd name="connsiteY6" fmla="*/ 2224 h 45700"/>
                <a:gd name="connsiteX7" fmla="*/ 2440 w 54913"/>
                <a:gd name="connsiteY7" fmla="*/ 2771 h 45700"/>
                <a:gd name="connsiteX8" fmla="*/ 1767 w 54913"/>
                <a:gd name="connsiteY8" fmla="*/ 3622 h 45700"/>
                <a:gd name="connsiteX9" fmla="*/ 3165 w 54913"/>
                <a:gd name="connsiteY9" fmla="*/ 16335 h 45700"/>
                <a:gd name="connsiteX10" fmla="*/ 38003 w 54913"/>
                <a:gd name="connsiteY10" fmla="*/ 45700 h 45700"/>
                <a:gd name="connsiteX11" fmla="*/ 38003 w 54913"/>
                <a:gd name="connsiteY11" fmla="*/ 45700 h 4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3" h="4570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w="12685"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D51464CB-BFBF-41BA-98E6-B6D1A3D836F9}"/>
                </a:ext>
              </a:extLst>
            </p:cNvPr>
            <p:cNvSpPr/>
            <p:nvPr/>
          </p:nvSpPr>
          <p:spPr>
            <a:xfrm>
              <a:off x="1537481" y="3702276"/>
              <a:ext cx="56428" cy="39625"/>
            </a:xfrm>
            <a:custGeom>
              <a:avLst/>
              <a:gdLst>
                <a:gd name="connsiteX0" fmla="*/ 992 w 56428"/>
                <a:gd name="connsiteY0" fmla="*/ 34324 h 39625"/>
                <a:gd name="connsiteX1" fmla="*/ 12524 w 56428"/>
                <a:gd name="connsiteY1" fmla="*/ 38913 h 39625"/>
                <a:gd name="connsiteX2" fmla="*/ 12817 w 56428"/>
                <a:gd name="connsiteY2" fmla="*/ 38773 h 39625"/>
                <a:gd name="connsiteX3" fmla="*/ 56428 w 56428"/>
                <a:gd name="connsiteY3" fmla="*/ 17162 h 39625"/>
                <a:gd name="connsiteX4" fmla="*/ 44743 w 56428"/>
                <a:gd name="connsiteY4" fmla="*/ 13005 h 39625"/>
                <a:gd name="connsiteX5" fmla="*/ 44604 w 56428"/>
                <a:gd name="connsiteY5" fmla="*/ 12712 h 39625"/>
                <a:gd name="connsiteX6" fmla="*/ 48927 w 56428"/>
                <a:gd name="connsiteY6" fmla="*/ 0 h 39625"/>
                <a:gd name="connsiteX7" fmla="*/ 11673 w 56428"/>
                <a:gd name="connsiteY7" fmla="*/ 18433 h 39625"/>
                <a:gd name="connsiteX8" fmla="*/ 8367 w 56428"/>
                <a:gd name="connsiteY8" fmla="*/ 20086 h 39625"/>
                <a:gd name="connsiteX9" fmla="*/ 5188 w 56428"/>
                <a:gd name="connsiteY9" fmla="*/ 21611 h 39625"/>
                <a:gd name="connsiteX10" fmla="*/ 992 w 56428"/>
                <a:gd name="connsiteY10" fmla="*/ 34324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428" h="39625">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w="12685"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C57CA645-0496-40ED-A845-C572BCD218CC}"/>
                </a:ext>
              </a:extLst>
            </p:cNvPr>
            <p:cNvSpPr/>
            <p:nvPr/>
          </p:nvSpPr>
          <p:spPr>
            <a:xfrm>
              <a:off x="1764584" y="5046738"/>
              <a:ext cx="76370" cy="529090"/>
            </a:xfrm>
            <a:custGeom>
              <a:avLst/>
              <a:gdLst>
                <a:gd name="connsiteX0" fmla="*/ 18519 w 76370"/>
                <a:gd name="connsiteY0" fmla="*/ 520954 h 529090"/>
                <a:gd name="connsiteX1" fmla="*/ 18519 w 76370"/>
                <a:gd name="connsiteY1" fmla="*/ 516504 h 529090"/>
                <a:gd name="connsiteX2" fmla="*/ 18519 w 76370"/>
                <a:gd name="connsiteY2" fmla="*/ 512564 h 529090"/>
                <a:gd name="connsiteX3" fmla="*/ 76371 w 76370"/>
                <a:gd name="connsiteY3" fmla="*/ 11441 h 529090"/>
                <a:gd name="connsiteX4" fmla="*/ 73701 w 76370"/>
                <a:gd name="connsiteY4" fmla="*/ 8645 h 529090"/>
                <a:gd name="connsiteX5" fmla="*/ 67598 w 76370"/>
                <a:gd name="connsiteY5" fmla="*/ 10297 h 529090"/>
                <a:gd name="connsiteX6" fmla="*/ 59842 w 76370"/>
                <a:gd name="connsiteY6" fmla="*/ 0 h 529090"/>
                <a:gd name="connsiteX7" fmla="*/ 83 w 76370"/>
                <a:gd name="connsiteY7" fmla="*/ 518666 h 529090"/>
                <a:gd name="connsiteX8" fmla="*/ 6186 w 76370"/>
                <a:gd name="connsiteY8" fmla="*/ 528454 h 529090"/>
                <a:gd name="connsiteX9" fmla="*/ 7712 w 76370"/>
                <a:gd name="connsiteY9" fmla="*/ 529090 h 529090"/>
                <a:gd name="connsiteX10" fmla="*/ 9365 w 76370"/>
                <a:gd name="connsiteY10" fmla="*/ 529090 h 529090"/>
                <a:gd name="connsiteX11" fmla="*/ 18519 w 76370"/>
                <a:gd name="connsiteY11" fmla="*/ 520954 h 5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70" h="52909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w="12685"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88A90DAE-59EC-445B-B1DF-8FD00BB4671F}"/>
                </a:ext>
              </a:extLst>
            </p:cNvPr>
            <p:cNvSpPr/>
            <p:nvPr/>
          </p:nvSpPr>
          <p:spPr>
            <a:xfrm>
              <a:off x="1841337" y="5048899"/>
              <a:ext cx="1525" cy="5084"/>
            </a:xfrm>
            <a:custGeom>
              <a:avLst/>
              <a:gdLst>
                <a:gd name="connsiteX0" fmla="*/ 1526 w 1525"/>
                <a:gd name="connsiteY0" fmla="*/ 0 h 5084"/>
                <a:gd name="connsiteX1" fmla="*/ 0 w 1525"/>
                <a:gd name="connsiteY1" fmla="*/ 4068 h 5084"/>
                <a:gd name="connsiteX2" fmla="*/ 1017 w 1525"/>
                <a:gd name="connsiteY2" fmla="*/ 5085 h 5084"/>
              </a:gdLst>
              <a:ahLst/>
              <a:cxnLst>
                <a:cxn ang="0">
                  <a:pos x="connsiteX0" y="connsiteY0"/>
                </a:cxn>
                <a:cxn ang="0">
                  <a:pos x="connsiteX1" y="connsiteY1"/>
                </a:cxn>
                <a:cxn ang="0">
                  <a:pos x="connsiteX2" y="connsiteY2"/>
                </a:cxn>
              </a:cxnLst>
              <a:rect l="l" t="t" r="r" b="b"/>
              <a:pathLst>
                <a:path w="1525" h="5084">
                  <a:moveTo>
                    <a:pt x="1526" y="0"/>
                  </a:moveTo>
                  <a:cubicBezTo>
                    <a:pt x="1360" y="1462"/>
                    <a:pt x="839" y="2860"/>
                    <a:pt x="0" y="4068"/>
                  </a:cubicBezTo>
                  <a:lnTo>
                    <a:pt x="1017" y="5085"/>
                  </a:lnTo>
                  <a:close/>
                </a:path>
              </a:pathLst>
            </a:custGeom>
            <a:solidFill>
              <a:srgbClr val="000000"/>
            </a:solidFill>
            <a:ln w="12685"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272DC3DC-AE79-4361-AAA3-3777A6900210}"/>
                </a:ext>
              </a:extLst>
            </p:cNvPr>
            <p:cNvSpPr/>
            <p:nvPr/>
          </p:nvSpPr>
          <p:spPr>
            <a:xfrm>
              <a:off x="1857866" y="4621763"/>
              <a:ext cx="34075" cy="145557"/>
            </a:xfrm>
            <a:custGeom>
              <a:avLst/>
              <a:gdLst>
                <a:gd name="connsiteX0" fmla="*/ 9790 w 34075"/>
                <a:gd name="connsiteY0" fmla="*/ 135260 h 145557"/>
                <a:gd name="connsiteX1" fmla="*/ 17546 w 34075"/>
                <a:gd name="connsiteY1" fmla="*/ 145557 h 145557"/>
                <a:gd name="connsiteX2" fmla="*/ 18182 w 34075"/>
                <a:gd name="connsiteY2" fmla="*/ 139328 h 145557"/>
                <a:gd name="connsiteX3" fmla="*/ 34075 w 34075"/>
                <a:gd name="connsiteY3" fmla="*/ 2288 h 145557"/>
                <a:gd name="connsiteX4" fmla="*/ 24374 w 34075"/>
                <a:gd name="connsiteY4" fmla="*/ 10310 h 145557"/>
                <a:gd name="connsiteX5" fmla="*/ 24285 w 34075"/>
                <a:gd name="connsiteY5" fmla="*/ 10297 h 145557"/>
                <a:gd name="connsiteX6" fmla="*/ 16529 w 34075"/>
                <a:gd name="connsiteY6" fmla="*/ 0 h 145557"/>
                <a:gd name="connsiteX7" fmla="*/ 0 w 34075"/>
                <a:gd name="connsiteY7" fmla="*/ 143269 h 145557"/>
                <a:gd name="connsiteX8" fmla="*/ 9701 w 34075"/>
                <a:gd name="connsiteY8" fmla="*/ 135247 h 145557"/>
                <a:gd name="connsiteX9" fmla="*/ 9790 w 34075"/>
                <a:gd name="connsiteY9" fmla="*/ 135260 h 14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75" h="145557">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w="12685"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FE3FE121-6663-4FCD-BABE-420DA1D784BD}"/>
                </a:ext>
              </a:extLst>
            </p:cNvPr>
            <p:cNvSpPr/>
            <p:nvPr/>
          </p:nvSpPr>
          <p:spPr>
            <a:xfrm>
              <a:off x="1393117" y="3795096"/>
              <a:ext cx="346629" cy="343723"/>
            </a:xfrm>
            <a:custGeom>
              <a:avLst/>
              <a:gdLst>
                <a:gd name="connsiteX0" fmla="*/ 333915 w 346629"/>
                <a:gd name="connsiteY0" fmla="*/ 332536 h 343723"/>
                <a:gd name="connsiteX1" fmla="*/ 346134 w 346629"/>
                <a:gd name="connsiteY1" fmla="*/ 332041 h 343723"/>
                <a:gd name="connsiteX2" fmla="*/ 346630 w 346629"/>
                <a:gd name="connsiteY2" fmla="*/ 332536 h 343723"/>
                <a:gd name="connsiteX3" fmla="*/ 333915 w 346629"/>
                <a:gd name="connsiteY3" fmla="*/ 319824 h 343723"/>
                <a:gd name="connsiteX4" fmla="*/ 23805 w 346629"/>
                <a:gd name="connsiteY4" fmla="*/ 11930 h 343723"/>
                <a:gd name="connsiteX5" fmla="*/ 14396 w 346629"/>
                <a:gd name="connsiteY5" fmla="*/ 2523 h 343723"/>
                <a:gd name="connsiteX6" fmla="*/ 4860 w 346629"/>
                <a:gd name="connsiteY6" fmla="*/ 743 h 343723"/>
                <a:gd name="connsiteX7" fmla="*/ 4860 w 346629"/>
                <a:gd name="connsiteY7" fmla="*/ 743 h 343723"/>
                <a:gd name="connsiteX8" fmla="*/ 3588 w 346629"/>
                <a:gd name="connsiteY8" fmla="*/ 1633 h 343723"/>
                <a:gd name="connsiteX9" fmla="*/ 2063 w 346629"/>
                <a:gd name="connsiteY9" fmla="*/ 2777 h 343723"/>
                <a:gd name="connsiteX10" fmla="*/ 2063 w 346629"/>
                <a:gd name="connsiteY10" fmla="*/ 2777 h 343723"/>
                <a:gd name="connsiteX11" fmla="*/ 918 w 346629"/>
                <a:gd name="connsiteY11" fmla="*/ 4811 h 343723"/>
                <a:gd name="connsiteX12" fmla="*/ 283 w 346629"/>
                <a:gd name="connsiteY12" fmla="*/ 5828 h 343723"/>
                <a:gd name="connsiteX13" fmla="*/ 283 w 346629"/>
                <a:gd name="connsiteY13" fmla="*/ 7608 h 343723"/>
                <a:gd name="connsiteX14" fmla="*/ 283 w 346629"/>
                <a:gd name="connsiteY14" fmla="*/ 8752 h 343723"/>
                <a:gd name="connsiteX15" fmla="*/ 283 w 346629"/>
                <a:gd name="connsiteY15" fmla="*/ 8752 h 343723"/>
                <a:gd name="connsiteX16" fmla="*/ 283 w 346629"/>
                <a:gd name="connsiteY16" fmla="*/ 9896 h 343723"/>
                <a:gd name="connsiteX17" fmla="*/ 283 w 346629"/>
                <a:gd name="connsiteY17" fmla="*/ 9896 h 343723"/>
                <a:gd name="connsiteX18" fmla="*/ 283 w 346629"/>
                <a:gd name="connsiteY18" fmla="*/ 10659 h 343723"/>
                <a:gd name="connsiteX19" fmla="*/ 283 w 346629"/>
                <a:gd name="connsiteY19" fmla="*/ 12184 h 343723"/>
                <a:gd name="connsiteX20" fmla="*/ 1427 w 346629"/>
                <a:gd name="connsiteY20" fmla="*/ 13837 h 343723"/>
                <a:gd name="connsiteX21" fmla="*/ 1427 w 346629"/>
                <a:gd name="connsiteY21" fmla="*/ 14600 h 343723"/>
                <a:gd name="connsiteX22" fmla="*/ 1427 w 346629"/>
                <a:gd name="connsiteY22" fmla="*/ 14600 h 343723"/>
                <a:gd name="connsiteX23" fmla="*/ 1427 w 346629"/>
                <a:gd name="connsiteY23" fmla="*/ 14600 h 343723"/>
                <a:gd name="connsiteX24" fmla="*/ 1427 w 346629"/>
                <a:gd name="connsiteY24" fmla="*/ 14600 h 343723"/>
                <a:gd name="connsiteX25" fmla="*/ 333280 w 346629"/>
                <a:gd name="connsiteY25" fmla="*/ 343723 h 343723"/>
                <a:gd name="connsiteX26" fmla="*/ 333915 w 346629"/>
                <a:gd name="connsiteY26" fmla="*/ 332536 h 34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6629" h="343723">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w="12685"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3AE69810-95EB-4C99-9D17-616DBEAF527A}"/>
                </a:ext>
              </a:extLst>
            </p:cNvPr>
            <p:cNvSpPr/>
            <p:nvPr/>
          </p:nvSpPr>
          <p:spPr>
            <a:xfrm>
              <a:off x="1724559" y="4124464"/>
              <a:ext cx="84879" cy="85084"/>
            </a:xfrm>
            <a:custGeom>
              <a:avLst/>
              <a:gdLst>
                <a:gd name="connsiteX0" fmla="*/ 18239 w 84879"/>
                <a:gd name="connsiteY0" fmla="*/ 5965 h 85084"/>
                <a:gd name="connsiteX1" fmla="*/ 15061 w 84879"/>
                <a:gd name="connsiteY1" fmla="*/ 2787 h 85084"/>
                <a:gd name="connsiteX2" fmla="*/ 2842 w 84879"/>
                <a:gd name="connsiteY2" fmla="*/ 2291 h 85084"/>
                <a:gd name="connsiteX3" fmla="*/ 2346 w 84879"/>
                <a:gd name="connsiteY3" fmla="*/ 2787 h 85084"/>
                <a:gd name="connsiteX4" fmla="*/ 2346 w 84879"/>
                <a:gd name="connsiteY4" fmla="*/ 15499 h 85084"/>
                <a:gd name="connsiteX5" fmla="*/ 69733 w 84879"/>
                <a:gd name="connsiteY5" fmla="*/ 82239 h 85084"/>
                <a:gd name="connsiteX6" fmla="*/ 81761 w 84879"/>
                <a:gd name="connsiteY6" fmla="*/ 82925 h 85084"/>
                <a:gd name="connsiteX7" fmla="*/ 82448 w 84879"/>
                <a:gd name="connsiteY7" fmla="*/ 82239 h 85084"/>
                <a:gd name="connsiteX8" fmla="*/ 82448 w 84879"/>
                <a:gd name="connsiteY8" fmla="*/ 69527 h 85084"/>
                <a:gd name="connsiteX9" fmla="*/ 69733 w 84879"/>
                <a:gd name="connsiteY9" fmla="*/ 56814 h 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9" h="85084">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w="12685"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A1526971-7C1C-41BD-981B-9C2C5F5756FC}"/>
                </a:ext>
              </a:extLst>
            </p:cNvPr>
            <p:cNvSpPr/>
            <p:nvPr/>
          </p:nvSpPr>
          <p:spPr>
            <a:xfrm>
              <a:off x="56325" y="4712778"/>
              <a:ext cx="37508" cy="30896"/>
            </a:xfrm>
            <a:custGeom>
              <a:avLst/>
              <a:gdLst>
                <a:gd name="connsiteX0" fmla="*/ 36237 w 37508"/>
                <a:gd name="connsiteY0" fmla="*/ 14243 h 30896"/>
                <a:gd name="connsiteX1" fmla="*/ 37127 w 37508"/>
                <a:gd name="connsiteY1" fmla="*/ 12718 h 30896"/>
                <a:gd name="connsiteX2" fmla="*/ 37127 w 37508"/>
                <a:gd name="connsiteY2" fmla="*/ 10684 h 30896"/>
                <a:gd name="connsiteX3" fmla="*/ 37127 w 37508"/>
                <a:gd name="connsiteY3" fmla="*/ 5345 h 30896"/>
                <a:gd name="connsiteX4" fmla="*/ 26045 w 37508"/>
                <a:gd name="connsiteY4" fmla="*/ 616 h 30896"/>
                <a:gd name="connsiteX5" fmla="*/ 25429 w 37508"/>
                <a:gd name="connsiteY5" fmla="*/ 896 h 30896"/>
                <a:gd name="connsiteX6" fmla="*/ 20343 w 37508"/>
                <a:gd name="connsiteY6" fmla="*/ 3438 h 30896"/>
                <a:gd name="connsiteX7" fmla="*/ 0 w 37508"/>
                <a:gd name="connsiteY7" fmla="*/ 13735 h 30896"/>
                <a:gd name="connsiteX8" fmla="*/ 11421 w 37508"/>
                <a:gd name="connsiteY8" fmla="*/ 17574 h 30896"/>
                <a:gd name="connsiteX9" fmla="*/ 11697 w 37508"/>
                <a:gd name="connsiteY9" fmla="*/ 18184 h 30896"/>
                <a:gd name="connsiteX10" fmla="*/ 7684 w 37508"/>
                <a:gd name="connsiteY10" fmla="*/ 30871 h 30896"/>
                <a:gd name="connsiteX11" fmla="*/ 7629 w 37508"/>
                <a:gd name="connsiteY11" fmla="*/ 30897 h 30896"/>
                <a:gd name="connsiteX12" fmla="*/ 33058 w 37508"/>
                <a:gd name="connsiteY12" fmla="*/ 18184 h 30896"/>
                <a:gd name="connsiteX13" fmla="*/ 33821 w 37508"/>
                <a:gd name="connsiteY13" fmla="*/ 17549 h 30896"/>
                <a:gd name="connsiteX14" fmla="*/ 36237 w 37508"/>
                <a:gd name="connsiteY14" fmla="*/ 15387 h 30896"/>
                <a:gd name="connsiteX15" fmla="*/ 36237 w 37508"/>
                <a:gd name="connsiteY15" fmla="*/ 14243 h 3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8" h="30896">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w="12685"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8A610318-E30A-4F3C-B053-715D1974C156}"/>
                </a:ext>
              </a:extLst>
            </p:cNvPr>
            <p:cNvSpPr/>
            <p:nvPr/>
          </p:nvSpPr>
          <p:spPr>
            <a:xfrm>
              <a:off x="36812" y="4725618"/>
              <a:ext cx="31841" cy="25416"/>
            </a:xfrm>
            <a:custGeom>
              <a:avLst/>
              <a:gdLst>
                <a:gd name="connsiteX0" fmla="*/ 30956 w 31841"/>
                <a:gd name="connsiteY0" fmla="*/ 5345 h 25416"/>
                <a:gd name="connsiteX1" fmla="*/ 19875 w 31841"/>
                <a:gd name="connsiteY1" fmla="*/ 616 h 25416"/>
                <a:gd name="connsiteX2" fmla="*/ 19259 w 31841"/>
                <a:gd name="connsiteY2" fmla="*/ 895 h 25416"/>
                <a:gd name="connsiteX3" fmla="*/ 18242 w 31841"/>
                <a:gd name="connsiteY3" fmla="*/ 895 h 25416"/>
                <a:gd name="connsiteX4" fmla="*/ 15317 w 31841"/>
                <a:gd name="connsiteY4" fmla="*/ 2421 h 25416"/>
                <a:gd name="connsiteX5" fmla="*/ 10994 w 31841"/>
                <a:gd name="connsiteY5" fmla="*/ 4582 h 25416"/>
                <a:gd name="connsiteX6" fmla="*/ 5145 w 31841"/>
                <a:gd name="connsiteY6" fmla="*/ 7506 h 25416"/>
                <a:gd name="connsiteX7" fmla="*/ 950 w 31841"/>
                <a:gd name="connsiteY7" fmla="*/ 20218 h 25416"/>
                <a:gd name="connsiteX8" fmla="*/ 12538 w 31841"/>
                <a:gd name="connsiteY8" fmla="*/ 24655 h 25416"/>
                <a:gd name="connsiteX9" fmla="*/ 12774 w 31841"/>
                <a:gd name="connsiteY9" fmla="*/ 24540 h 25416"/>
                <a:gd name="connsiteX10" fmla="*/ 26760 w 31841"/>
                <a:gd name="connsiteY10" fmla="*/ 17676 h 25416"/>
                <a:gd name="connsiteX11" fmla="*/ 30956 w 31841"/>
                <a:gd name="connsiteY11" fmla="*/ 5345 h 2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41" h="25416">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w="12685"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8C2F4A39-7218-4F8A-A343-19F107B67CC0}"/>
                </a:ext>
              </a:extLst>
            </p:cNvPr>
            <p:cNvSpPr/>
            <p:nvPr/>
          </p:nvSpPr>
          <p:spPr>
            <a:xfrm>
              <a:off x="733254" y="3453749"/>
              <a:ext cx="239302" cy="242311"/>
            </a:xfrm>
            <a:custGeom>
              <a:avLst/>
              <a:gdLst>
                <a:gd name="connsiteX0" fmla="*/ 236874 w 239302"/>
                <a:gd name="connsiteY0" fmla="*/ 239501 h 242311"/>
                <a:gd name="connsiteX1" fmla="*/ 236874 w 239302"/>
                <a:gd name="connsiteY1" fmla="*/ 226789 h 242311"/>
                <a:gd name="connsiteX2" fmla="*/ 233060 w 239302"/>
                <a:gd name="connsiteY2" fmla="*/ 222340 h 242311"/>
                <a:gd name="connsiteX3" fmla="*/ 230008 w 239302"/>
                <a:gd name="connsiteY3" fmla="*/ 219289 h 242311"/>
                <a:gd name="connsiteX4" fmla="*/ 12715 w 239302"/>
                <a:gd name="connsiteY4" fmla="*/ 0 h 242311"/>
                <a:gd name="connsiteX5" fmla="*/ 12715 w 239302"/>
                <a:gd name="connsiteY5" fmla="*/ 12712 h 242311"/>
                <a:gd name="connsiteX6" fmla="*/ 687 w 239302"/>
                <a:gd name="connsiteY6" fmla="*/ 13399 h 242311"/>
                <a:gd name="connsiteX7" fmla="*/ 0 w 239302"/>
                <a:gd name="connsiteY7" fmla="*/ 12712 h 242311"/>
                <a:gd name="connsiteX8" fmla="*/ 223905 w 239302"/>
                <a:gd name="connsiteY8" fmla="*/ 239120 h 242311"/>
                <a:gd name="connsiteX9" fmla="*/ 235880 w 239302"/>
                <a:gd name="connsiteY9" fmla="*/ 240442 h 242311"/>
                <a:gd name="connsiteX10" fmla="*/ 236874 w 239302"/>
                <a:gd name="connsiteY10" fmla="*/ 239501 h 24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302" h="242311">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w="12685"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5BD58FF6-FD41-4E5A-8995-2ED27F6C1B39}"/>
                </a:ext>
              </a:extLst>
            </p:cNvPr>
            <p:cNvSpPr/>
            <p:nvPr/>
          </p:nvSpPr>
          <p:spPr>
            <a:xfrm>
              <a:off x="517823" y="3240689"/>
              <a:ext cx="44" cy="1906"/>
            </a:xfrm>
            <a:custGeom>
              <a:avLst/>
              <a:gdLst>
                <a:gd name="connsiteX0" fmla="*/ 45 w 44"/>
                <a:gd name="connsiteY0" fmla="*/ 254 h 1906"/>
                <a:gd name="connsiteX1" fmla="*/ 45 w 44"/>
                <a:gd name="connsiteY1" fmla="*/ 254 h 1906"/>
                <a:gd name="connsiteX2" fmla="*/ 45 w 44"/>
                <a:gd name="connsiteY2" fmla="*/ 1907 h 1906"/>
                <a:gd name="connsiteX3" fmla="*/ 45 w 44"/>
                <a:gd name="connsiteY3" fmla="*/ 0 h 1906"/>
              </a:gdLst>
              <a:ahLst/>
              <a:cxnLst>
                <a:cxn ang="0">
                  <a:pos x="connsiteX0" y="connsiteY0"/>
                </a:cxn>
                <a:cxn ang="0">
                  <a:pos x="connsiteX1" y="connsiteY1"/>
                </a:cxn>
                <a:cxn ang="0">
                  <a:pos x="connsiteX2" y="connsiteY2"/>
                </a:cxn>
                <a:cxn ang="0">
                  <a:pos x="connsiteX3" y="connsiteY3"/>
                </a:cxn>
              </a:cxnLst>
              <a:rect l="l" t="t" r="r" b="b"/>
              <a:pathLst>
                <a:path w="44" h="1906">
                  <a:moveTo>
                    <a:pt x="45" y="254"/>
                  </a:moveTo>
                  <a:lnTo>
                    <a:pt x="45" y="254"/>
                  </a:lnTo>
                  <a:cubicBezTo>
                    <a:pt x="45" y="254"/>
                    <a:pt x="45" y="1398"/>
                    <a:pt x="45" y="1907"/>
                  </a:cubicBezTo>
                  <a:cubicBezTo>
                    <a:pt x="-15" y="1271"/>
                    <a:pt x="-15" y="636"/>
                    <a:pt x="45" y="0"/>
                  </a:cubicBezTo>
                  <a:close/>
                </a:path>
              </a:pathLst>
            </a:custGeom>
            <a:solidFill>
              <a:srgbClr val="000000"/>
            </a:solidFill>
            <a:ln w="12685"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8945F3C9-7279-450A-B5A5-1DF733C5FE3D}"/>
                </a:ext>
              </a:extLst>
            </p:cNvPr>
            <p:cNvSpPr/>
            <p:nvPr/>
          </p:nvSpPr>
          <p:spPr>
            <a:xfrm>
              <a:off x="519139" y="3237638"/>
              <a:ext cx="762" cy="1271"/>
            </a:xfrm>
            <a:custGeom>
              <a:avLst/>
              <a:gdLst>
                <a:gd name="connsiteX0" fmla="*/ 636 w 762"/>
                <a:gd name="connsiteY0" fmla="*/ 127 h 1271"/>
                <a:gd name="connsiteX1" fmla="*/ 0 w 762"/>
                <a:gd name="connsiteY1" fmla="*/ 1271 h 1271"/>
                <a:gd name="connsiteX2" fmla="*/ 763 w 762"/>
                <a:gd name="connsiteY2" fmla="*/ 0 h 1271"/>
              </a:gdLst>
              <a:ahLst/>
              <a:cxnLst>
                <a:cxn ang="0">
                  <a:pos x="connsiteX0" y="connsiteY0"/>
                </a:cxn>
                <a:cxn ang="0">
                  <a:pos x="connsiteX1" y="connsiteY1"/>
                </a:cxn>
                <a:cxn ang="0">
                  <a:pos x="connsiteX2" y="connsiteY2"/>
                </a:cxn>
              </a:cxnLst>
              <a:rect l="l" t="t" r="r" b="b"/>
              <a:pathLst>
                <a:path w="762" h="1271">
                  <a:moveTo>
                    <a:pt x="636" y="127"/>
                  </a:moveTo>
                  <a:lnTo>
                    <a:pt x="0" y="1271"/>
                  </a:lnTo>
                  <a:lnTo>
                    <a:pt x="763" y="0"/>
                  </a:lnTo>
                  <a:close/>
                </a:path>
              </a:pathLst>
            </a:custGeom>
            <a:solidFill>
              <a:srgbClr val="000000"/>
            </a:solidFill>
            <a:ln w="12685"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9BA3D2FE-452A-4BE6-899B-0CEC1F003146}"/>
                </a:ext>
              </a:extLst>
            </p:cNvPr>
            <p:cNvSpPr/>
            <p:nvPr/>
          </p:nvSpPr>
          <p:spPr>
            <a:xfrm>
              <a:off x="527658" y="3235556"/>
              <a:ext cx="1907" cy="47"/>
            </a:xfrm>
            <a:custGeom>
              <a:avLst/>
              <a:gdLst>
                <a:gd name="connsiteX0" fmla="*/ 1653 w 1907"/>
                <a:gd name="connsiteY0" fmla="*/ 48 h 47"/>
                <a:gd name="connsiteX1" fmla="*/ 0 w 1907"/>
                <a:gd name="connsiteY1" fmla="*/ 48 h 47"/>
                <a:gd name="connsiteX2" fmla="*/ 1907 w 1907"/>
                <a:gd name="connsiteY2" fmla="*/ 48 h 47"/>
              </a:gdLst>
              <a:ahLst/>
              <a:cxnLst>
                <a:cxn ang="0">
                  <a:pos x="connsiteX0" y="connsiteY0"/>
                </a:cxn>
                <a:cxn ang="0">
                  <a:pos x="connsiteX1" y="connsiteY1"/>
                </a:cxn>
                <a:cxn ang="0">
                  <a:pos x="connsiteX2" y="connsiteY2"/>
                </a:cxn>
              </a:cxnLst>
              <a:rect l="l" t="t" r="r" b="b"/>
              <a:pathLst>
                <a:path w="1907" h="47">
                  <a:moveTo>
                    <a:pt x="1653" y="48"/>
                  </a:moveTo>
                  <a:cubicBezTo>
                    <a:pt x="1104" y="-16"/>
                    <a:pt x="549" y="-16"/>
                    <a:pt x="0" y="48"/>
                  </a:cubicBezTo>
                  <a:lnTo>
                    <a:pt x="1907" y="48"/>
                  </a:lnTo>
                  <a:close/>
                </a:path>
              </a:pathLst>
            </a:custGeom>
            <a:solidFill>
              <a:srgbClr val="000000"/>
            </a:solidFill>
            <a:ln w="12685"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026789A4-ADF0-4DCC-BB26-669C6233D5F4}"/>
                </a:ext>
              </a:extLst>
            </p:cNvPr>
            <p:cNvSpPr/>
            <p:nvPr/>
          </p:nvSpPr>
          <p:spPr>
            <a:xfrm>
              <a:off x="531091" y="3237256"/>
              <a:ext cx="217559" cy="232439"/>
            </a:xfrm>
            <a:custGeom>
              <a:avLst/>
              <a:gdLst>
                <a:gd name="connsiteX0" fmla="*/ 215132 w 217559"/>
                <a:gd name="connsiteY0" fmla="*/ 229586 h 232439"/>
                <a:gd name="connsiteX1" fmla="*/ 215132 w 217559"/>
                <a:gd name="connsiteY1" fmla="*/ 216874 h 232439"/>
                <a:gd name="connsiteX2" fmla="*/ 211063 w 217559"/>
                <a:gd name="connsiteY2" fmla="*/ 212678 h 232439"/>
                <a:gd name="connsiteX3" fmla="*/ 208012 w 217559"/>
                <a:gd name="connsiteY3" fmla="*/ 209627 h 232439"/>
                <a:gd name="connsiteX4" fmla="*/ 10680 w 217559"/>
                <a:gd name="connsiteY4" fmla="*/ 10424 h 232439"/>
                <a:gd name="connsiteX5" fmla="*/ 1144 w 217559"/>
                <a:gd name="connsiteY5" fmla="*/ 763 h 232439"/>
                <a:gd name="connsiteX6" fmla="*/ 0 w 217559"/>
                <a:gd name="connsiteY6" fmla="*/ 0 h 232439"/>
                <a:gd name="connsiteX7" fmla="*/ 3814 w 217559"/>
                <a:gd name="connsiteY7" fmla="*/ 7755 h 232439"/>
                <a:gd name="connsiteX8" fmla="*/ 3814 w 217559"/>
                <a:gd name="connsiteY8" fmla="*/ 28730 h 232439"/>
                <a:gd name="connsiteX9" fmla="*/ 203180 w 217559"/>
                <a:gd name="connsiteY9" fmla="*/ 230349 h 232439"/>
                <a:gd name="connsiteX10" fmla="*/ 215132 w 217559"/>
                <a:gd name="connsiteY10" fmla="*/ 229586 h 23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559" h="232439">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w="12685"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23892042-6536-436E-A117-3A27801A595E}"/>
                </a:ext>
              </a:extLst>
            </p:cNvPr>
            <p:cNvSpPr/>
            <p:nvPr/>
          </p:nvSpPr>
          <p:spPr>
            <a:xfrm>
              <a:off x="514052" y="3235731"/>
              <a:ext cx="19968" cy="120386"/>
            </a:xfrm>
            <a:custGeom>
              <a:avLst/>
              <a:gdLst>
                <a:gd name="connsiteX0" fmla="*/ 9028 w 19968"/>
                <a:gd name="connsiteY0" fmla="*/ 110852 h 120386"/>
                <a:gd name="connsiteX1" fmla="*/ 17548 w 19968"/>
                <a:gd name="connsiteY1" fmla="*/ 120361 h 120386"/>
                <a:gd name="connsiteX2" fmla="*/ 17547 w 19968"/>
                <a:gd name="connsiteY2" fmla="*/ 120386 h 120386"/>
                <a:gd name="connsiteX3" fmla="*/ 19963 w 19968"/>
                <a:gd name="connsiteY3" fmla="*/ 29747 h 120386"/>
                <a:gd name="connsiteX4" fmla="*/ 19963 w 19968"/>
                <a:gd name="connsiteY4" fmla="*/ 8772 h 120386"/>
                <a:gd name="connsiteX5" fmla="*/ 16149 w 19968"/>
                <a:gd name="connsiteY5" fmla="*/ 1017 h 120386"/>
                <a:gd name="connsiteX6" fmla="*/ 14623 w 19968"/>
                <a:gd name="connsiteY6" fmla="*/ 0 h 120386"/>
                <a:gd name="connsiteX7" fmla="*/ 12716 w 19968"/>
                <a:gd name="connsiteY7" fmla="*/ 0 h 120386"/>
                <a:gd name="connsiteX8" fmla="*/ 11444 w 19968"/>
                <a:gd name="connsiteY8" fmla="*/ 0 h 120386"/>
                <a:gd name="connsiteX9" fmla="*/ 11444 w 19968"/>
                <a:gd name="connsiteY9" fmla="*/ 0 h 120386"/>
                <a:gd name="connsiteX10" fmla="*/ 9537 w 19968"/>
                <a:gd name="connsiteY10" fmla="*/ 0 h 120386"/>
                <a:gd name="connsiteX11" fmla="*/ 8138 w 19968"/>
                <a:gd name="connsiteY11" fmla="*/ 0 h 120386"/>
                <a:gd name="connsiteX12" fmla="*/ 6867 w 19968"/>
                <a:gd name="connsiteY12" fmla="*/ 890 h 120386"/>
                <a:gd name="connsiteX13" fmla="*/ 5214 w 19968"/>
                <a:gd name="connsiteY13" fmla="*/ 2034 h 120386"/>
                <a:gd name="connsiteX14" fmla="*/ 4451 w 19968"/>
                <a:gd name="connsiteY14" fmla="*/ 3305 h 120386"/>
                <a:gd name="connsiteX15" fmla="*/ 3307 w 19968"/>
                <a:gd name="connsiteY15" fmla="*/ 5085 h 120386"/>
                <a:gd name="connsiteX16" fmla="*/ 3307 w 19968"/>
                <a:gd name="connsiteY16" fmla="*/ 6992 h 120386"/>
                <a:gd name="connsiteX17" fmla="*/ 3307 w 19968"/>
                <a:gd name="connsiteY17" fmla="*/ 8390 h 120386"/>
                <a:gd name="connsiteX18" fmla="*/ 1 w 19968"/>
                <a:gd name="connsiteY18" fmla="*/ 119878 h 120386"/>
                <a:gd name="connsiteX19" fmla="*/ 8773 w 19968"/>
                <a:gd name="connsiteY19" fmla="*/ 110852 h 120386"/>
                <a:gd name="connsiteX20" fmla="*/ 9028 w 19968"/>
                <a:gd name="connsiteY20" fmla="*/ 110852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968" h="120386">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w="12685"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97745C17-EF89-4055-B383-FB277ABD81E2}"/>
                </a:ext>
              </a:extLst>
            </p:cNvPr>
            <p:cNvSpPr/>
            <p:nvPr/>
          </p:nvSpPr>
          <p:spPr>
            <a:xfrm>
              <a:off x="512390" y="3346582"/>
              <a:ext cx="19225" cy="87843"/>
            </a:xfrm>
            <a:custGeom>
              <a:avLst/>
              <a:gdLst>
                <a:gd name="connsiteX0" fmla="*/ 8148 w 19225"/>
                <a:gd name="connsiteY0" fmla="*/ 87844 h 87843"/>
                <a:gd name="connsiteX1" fmla="*/ 17175 w 19225"/>
                <a:gd name="connsiteY1" fmla="*/ 78818 h 87843"/>
                <a:gd name="connsiteX2" fmla="*/ 19210 w 19225"/>
                <a:gd name="connsiteY2" fmla="*/ 9535 h 87843"/>
                <a:gd name="connsiteX3" fmla="*/ 10720 w 19225"/>
                <a:gd name="connsiteY3" fmla="*/ 1 h 87843"/>
                <a:gd name="connsiteX4" fmla="*/ 10691 w 19225"/>
                <a:gd name="connsiteY4" fmla="*/ 1 h 87843"/>
                <a:gd name="connsiteX5" fmla="*/ 1665 w 19225"/>
                <a:gd name="connsiteY5" fmla="*/ 8773 h 87843"/>
                <a:gd name="connsiteX6" fmla="*/ 1663 w 19225"/>
                <a:gd name="connsiteY6" fmla="*/ 8900 h 87843"/>
                <a:gd name="connsiteX7" fmla="*/ 1663 w 19225"/>
                <a:gd name="connsiteY7" fmla="*/ 15256 h 87843"/>
                <a:gd name="connsiteX8" fmla="*/ 11 w 19225"/>
                <a:gd name="connsiteY8" fmla="*/ 72462 h 87843"/>
                <a:gd name="connsiteX9" fmla="*/ 11 w 19225"/>
                <a:gd name="connsiteY9" fmla="*/ 78309 h 87843"/>
                <a:gd name="connsiteX10" fmla="*/ 8148 w 19225"/>
                <a:gd name="connsiteY10" fmla="*/ 87844 h 87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225" h="87843">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w="12685"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7936054B-05EA-4235-92BA-2379DE8D3AAD}"/>
                </a:ext>
              </a:extLst>
            </p:cNvPr>
            <p:cNvSpPr/>
            <p:nvPr/>
          </p:nvSpPr>
          <p:spPr>
            <a:xfrm>
              <a:off x="750037" y="3108550"/>
              <a:ext cx="21796" cy="21541"/>
            </a:xfrm>
            <a:custGeom>
              <a:avLst/>
              <a:gdLst>
                <a:gd name="connsiteX0" fmla="*/ 10807 w 21796"/>
                <a:gd name="connsiteY0" fmla="*/ 8829 h 21541"/>
                <a:gd name="connsiteX1" fmla="*/ 6802 w 21796"/>
                <a:gd name="connsiteY1" fmla="*/ 21325 h 21541"/>
                <a:gd name="connsiteX2" fmla="*/ 6357 w 21796"/>
                <a:gd name="connsiteY2" fmla="*/ 21541 h 21541"/>
                <a:gd name="connsiteX3" fmla="*/ 6357 w 21796"/>
                <a:gd name="connsiteY3" fmla="*/ 21541 h 21541"/>
                <a:gd name="connsiteX4" fmla="*/ 16529 w 21796"/>
                <a:gd name="connsiteY4" fmla="*/ 16710 h 21541"/>
                <a:gd name="connsiteX5" fmla="*/ 17673 w 21796"/>
                <a:gd name="connsiteY5" fmla="*/ 15821 h 21541"/>
                <a:gd name="connsiteX6" fmla="*/ 21742 w 21796"/>
                <a:gd name="connsiteY6" fmla="*/ 8320 h 21541"/>
                <a:gd name="connsiteX7" fmla="*/ 21742 w 21796"/>
                <a:gd name="connsiteY7" fmla="*/ 6541 h 21541"/>
                <a:gd name="connsiteX8" fmla="*/ 21742 w 21796"/>
                <a:gd name="connsiteY8" fmla="*/ 4761 h 21541"/>
                <a:gd name="connsiteX9" fmla="*/ 21742 w 21796"/>
                <a:gd name="connsiteY9" fmla="*/ 4761 h 21541"/>
                <a:gd name="connsiteX10" fmla="*/ 20979 w 21796"/>
                <a:gd name="connsiteY10" fmla="*/ 3617 h 21541"/>
                <a:gd name="connsiteX11" fmla="*/ 19835 w 21796"/>
                <a:gd name="connsiteY11" fmla="*/ 1964 h 21541"/>
                <a:gd name="connsiteX12" fmla="*/ 18563 w 21796"/>
                <a:gd name="connsiteY12" fmla="*/ 947 h 21541"/>
                <a:gd name="connsiteX13" fmla="*/ 17038 w 21796"/>
                <a:gd name="connsiteY13" fmla="*/ 57 h 21541"/>
                <a:gd name="connsiteX14" fmla="*/ 15512 w 21796"/>
                <a:gd name="connsiteY14" fmla="*/ 57 h 21541"/>
                <a:gd name="connsiteX15" fmla="*/ 15512 w 21796"/>
                <a:gd name="connsiteY15" fmla="*/ 57 h 21541"/>
                <a:gd name="connsiteX16" fmla="*/ 13986 w 21796"/>
                <a:gd name="connsiteY16" fmla="*/ 57 h 21541"/>
                <a:gd name="connsiteX17" fmla="*/ 12333 w 21796"/>
                <a:gd name="connsiteY17" fmla="*/ 57 h 21541"/>
                <a:gd name="connsiteX18" fmla="*/ 10553 w 21796"/>
                <a:gd name="connsiteY18" fmla="*/ 57 h 21541"/>
                <a:gd name="connsiteX19" fmla="*/ 10553 w 21796"/>
                <a:gd name="connsiteY19" fmla="*/ 57 h 21541"/>
                <a:gd name="connsiteX20" fmla="*/ 0 w 21796"/>
                <a:gd name="connsiteY20" fmla="*/ 4888 h 21541"/>
                <a:gd name="connsiteX21" fmla="*/ 0 w 21796"/>
                <a:gd name="connsiteY21" fmla="*/ 4888 h 21541"/>
                <a:gd name="connsiteX22" fmla="*/ 10807 w 21796"/>
                <a:gd name="connsiteY22" fmla="*/ 8829 h 2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796" h="21541">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w="12685"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F9CB7C1C-8786-479A-9E8F-657D8D1BE6D3}"/>
                </a:ext>
              </a:extLst>
            </p:cNvPr>
            <p:cNvSpPr/>
            <p:nvPr/>
          </p:nvSpPr>
          <p:spPr>
            <a:xfrm>
              <a:off x="523029" y="3111303"/>
              <a:ext cx="238847" cy="121888"/>
            </a:xfrm>
            <a:custGeom>
              <a:avLst/>
              <a:gdLst>
                <a:gd name="connsiteX0" fmla="*/ 233366 w 238847"/>
                <a:gd name="connsiteY0" fmla="*/ 18279 h 121888"/>
                <a:gd name="connsiteX1" fmla="*/ 238031 w 238847"/>
                <a:gd name="connsiteY1" fmla="*/ 6012 h 121888"/>
                <a:gd name="connsiteX2" fmla="*/ 237816 w 238847"/>
                <a:gd name="connsiteY2" fmla="*/ 5567 h 121888"/>
                <a:gd name="connsiteX3" fmla="*/ 226659 w 238847"/>
                <a:gd name="connsiteY3" fmla="*/ 571 h 121888"/>
                <a:gd name="connsiteX4" fmla="*/ 226245 w 238847"/>
                <a:gd name="connsiteY4" fmla="*/ 736 h 121888"/>
                <a:gd name="connsiteX5" fmla="*/ 226245 w 238847"/>
                <a:gd name="connsiteY5" fmla="*/ 736 h 121888"/>
                <a:gd name="connsiteX6" fmla="*/ 5392 w 238847"/>
                <a:gd name="connsiteY6" fmla="*/ 103706 h 121888"/>
                <a:gd name="connsiteX7" fmla="*/ 942 w 238847"/>
                <a:gd name="connsiteY7" fmla="*/ 116419 h 121888"/>
                <a:gd name="connsiteX8" fmla="*/ 12376 w 238847"/>
                <a:gd name="connsiteY8" fmla="*/ 121237 h 121888"/>
                <a:gd name="connsiteX9" fmla="*/ 12639 w 238847"/>
                <a:gd name="connsiteY9" fmla="*/ 121123 h 121888"/>
                <a:gd name="connsiteX10" fmla="*/ 23955 w 238847"/>
                <a:gd name="connsiteY10" fmla="*/ 115783 h 12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847" h="121888">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w="12685"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F3BC9D90-74A4-43B7-8EFB-16F93ADA21AA}"/>
                </a:ext>
              </a:extLst>
            </p:cNvPr>
            <p:cNvSpPr/>
            <p:nvPr/>
          </p:nvSpPr>
          <p:spPr>
            <a:xfrm>
              <a:off x="2653277" y="3151321"/>
              <a:ext cx="49859" cy="36440"/>
            </a:xfrm>
            <a:custGeom>
              <a:avLst/>
              <a:gdLst>
                <a:gd name="connsiteX0" fmla="*/ 38162 w 49859"/>
                <a:gd name="connsiteY0" fmla="*/ 12712 h 36440"/>
                <a:gd name="connsiteX1" fmla="*/ 42027 w 49859"/>
                <a:gd name="connsiteY1" fmla="*/ 165 h 36440"/>
                <a:gd name="connsiteX2" fmla="*/ 42358 w 49859"/>
                <a:gd name="connsiteY2" fmla="*/ 0 h 36440"/>
                <a:gd name="connsiteX3" fmla="*/ 40196 w 49859"/>
                <a:gd name="connsiteY3" fmla="*/ 1017 h 36440"/>
                <a:gd name="connsiteX4" fmla="*/ 37145 w 49859"/>
                <a:gd name="connsiteY4" fmla="*/ 2542 h 36440"/>
                <a:gd name="connsiteX5" fmla="*/ 20361 w 49859"/>
                <a:gd name="connsiteY5" fmla="*/ 10933 h 36440"/>
                <a:gd name="connsiteX6" fmla="*/ 5231 w 49859"/>
                <a:gd name="connsiteY6" fmla="*/ 18433 h 36440"/>
                <a:gd name="connsiteX7" fmla="*/ 984 w 49859"/>
                <a:gd name="connsiteY7" fmla="*/ 31044 h 36440"/>
                <a:gd name="connsiteX8" fmla="*/ 1035 w 49859"/>
                <a:gd name="connsiteY8" fmla="*/ 31145 h 36440"/>
                <a:gd name="connsiteX9" fmla="*/ 12351 w 49859"/>
                <a:gd name="connsiteY9" fmla="*/ 35760 h 36440"/>
                <a:gd name="connsiteX10" fmla="*/ 12732 w 49859"/>
                <a:gd name="connsiteY10" fmla="*/ 35595 h 36440"/>
                <a:gd name="connsiteX11" fmla="*/ 49859 w 49859"/>
                <a:gd name="connsiteY11" fmla="*/ 17162 h 36440"/>
                <a:gd name="connsiteX12" fmla="*/ 38327 w 49859"/>
                <a:gd name="connsiteY12" fmla="*/ 13094 h 36440"/>
                <a:gd name="connsiteX13" fmla="*/ 38162 w 49859"/>
                <a:gd name="connsiteY13" fmla="*/ 12712 h 3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859" h="3644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w="12685"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C5E59235-423A-45CA-9C7A-5C108568D355}"/>
                </a:ext>
              </a:extLst>
            </p:cNvPr>
            <p:cNvSpPr/>
            <p:nvPr/>
          </p:nvSpPr>
          <p:spPr>
            <a:xfrm>
              <a:off x="2690234" y="3125679"/>
              <a:ext cx="68244" cy="44031"/>
            </a:xfrm>
            <a:custGeom>
              <a:avLst/>
              <a:gdLst>
                <a:gd name="connsiteX0" fmla="*/ 67703 w 68244"/>
                <a:gd name="connsiteY0" fmla="*/ 5302 h 44031"/>
                <a:gd name="connsiteX1" fmla="*/ 56171 w 68244"/>
                <a:gd name="connsiteY1" fmla="*/ 713 h 44031"/>
                <a:gd name="connsiteX2" fmla="*/ 55878 w 68244"/>
                <a:gd name="connsiteY2" fmla="*/ 853 h 44031"/>
                <a:gd name="connsiteX3" fmla="*/ 51682 w 68244"/>
                <a:gd name="connsiteY3" fmla="*/ 3014 h 44031"/>
                <a:gd name="connsiteX4" fmla="*/ 5274 w 68244"/>
                <a:gd name="connsiteY4" fmla="*/ 26024 h 44031"/>
                <a:gd name="connsiteX5" fmla="*/ 913 w 68244"/>
                <a:gd name="connsiteY5" fmla="*/ 38405 h 44031"/>
                <a:gd name="connsiteX6" fmla="*/ 1078 w 68244"/>
                <a:gd name="connsiteY6" fmla="*/ 38736 h 44031"/>
                <a:gd name="connsiteX7" fmla="*/ 12394 w 68244"/>
                <a:gd name="connsiteY7" fmla="*/ 43351 h 44031"/>
                <a:gd name="connsiteX8" fmla="*/ 12776 w 68244"/>
                <a:gd name="connsiteY8" fmla="*/ 43185 h 44031"/>
                <a:gd name="connsiteX9" fmla="*/ 56133 w 68244"/>
                <a:gd name="connsiteY9" fmla="*/ 21701 h 44031"/>
                <a:gd name="connsiteX10" fmla="*/ 59566 w 68244"/>
                <a:gd name="connsiteY10" fmla="*/ 19922 h 44031"/>
                <a:gd name="connsiteX11" fmla="*/ 63380 w 68244"/>
                <a:gd name="connsiteY11" fmla="*/ 18015 h 44031"/>
                <a:gd name="connsiteX12" fmla="*/ 63380 w 68244"/>
                <a:gd name="connsiteY12" fmla="*/ 18015 h 44031"/>
                <a:gd name="connsiteX13" fmla="*/ 64906 w 68244"/>
                <a:gd name="connsiteY13" fmla="*/ 16871 h 44031"/>
                <a:gd name="connsiteX14" fmla="*/ 66050 w 68244"/>
                <a:gd name="connsiteY14" fmla="*/ 15599 h 44031"/>
                <a:gd name="connsiteX15" fmla="*/ 66813 w 68244"/>
                <a:gd name="connsiteY15" fmla="*/ 14074 h 44031"/>
                <a:gd name="connsiteX16" fmla="*/ 67449 w 68244"/>
                <a:gd name="connsiteY16" fmla="*/ 12294 h 44031"/>
                <a:gd name="connsiteX17" fmla="*/ 67703 w 68244"/>
                <a:gd name="connsiteY17" fmla="*/ 5302 h 4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44" h="44031">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w="12685"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F72F5DFA-6330-4A07-B64D-EE6D492973DB}"/>
                </a:ext>
              </a:extLst>
            </p:cNvPr>
            <p:cNvSpPr/>
            <p:nvPr/>
          </p:nvSpPr>
          <p:spPr>
            <a:xfrm>
              <a:off x="2347396" y="3602738"/>
              <a:ext cx="32915" cy="123108"/>
            </a:xfrm>
            <a:custGeom>
              <a:avLst/>
              <a:gdLst>
                <a:gd name="connsiteX0" fmla="*/ 22490 w 32915"/>
                <a:gd name="connsiteY0" fmla="*/ 10551 h 123108"/>
                <a:gd name="connsiteX1" fmla="*/ 14988 w 32915"/>
                <a:gd name="connsiteY1" fmla="*/ 0 h 123108"/>
                <a:gd name="connsiteX2" fmla="*/ 112 w 32915"/>
                <a:gd name="connsiteY2" fmla="*/ 108945 h 123108"/>
                <a:gd name="connsiteX3" fmla="*/ 112 w 32915"/>
                <a:gd name="connsiteY3" fmla="*/ 112505 h 123108"/>
                <a:gd name="connsiteX4" fmla="*/ 7614 w 32915"/>
                <a:gd name="connsiteY4" fmla="*/ 123056 h 123108"/>
                <a:gd name="connsiteX5" fmla="*/ 17531 w 32915"/>
                <a:gd name="connsiteY5" fmla="*/ 115301 h 123108"/>
                <a:gd name="connsiteX6" fmla="*/ 32916 w 32915"/>
                <a:gd name="connsiteY6" fmla="*/ 2797 h 123108"/>
                <a:gd name="connsiteX7" fmla="*/ 22808 w 32915"/>
                <a:gd name="connsiteY7" fmla="*/ 10602 h 123108"/>
                <a:gd name="connsiteX8" fmla="*/ 22490 w 32915"/>
                <a:gd name="connsiteY8" fmla="*/ 10551 h 12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5" h="123108">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w="12685"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5AC85BBF-2715-476B-8E3D-AEF77189733F}"/>
                </a:ext>
              </a:extLst>
            </p:cNvPr>
            <p:cNvSpPr/>
            <p:nvPr/>
          </p:nvSpPr>
          <p:spPr>
            <a:xfrm>
              <a:off x="1793860" y="3296878"/>
              <a:ext cx="22429" cy="70160"/>
            </a:xfrm>
            <a:custGeom>
              <a:avLst/>
              <a:gdLst>
                <a:gd name="connsiteX0" fmla="*/ 14038 w 22429"/>
                <a:gd name="connsiteY0" fmla="*/ 10297 h 70160"/>
                <a:gd name="connsiteX1" fmla="*/ 6155 w 22429"/>
                <a:gd name="connsiteY1" fmla="*/ 0 h 70160"/>
                <a:gd name="connsiteX2" fmla="*/ 51 w 22429"/>
                <a:gd name="connsiteY2" fmla="*/ 60384 h 70160"/>
                <a:gd name="connsiteX3" fmla="*/ 7871 w 22429"/>
                <a:gd name="connsiteY3" fmla="*/ 70109 h 70160"/>
                <a:gd name="connsiteX4" fmla="*/ 17598 w 22429"/>
                <a:gd name="connsiteY4" fmla="*/ 62291 h 70160"/>
                <a:gd name="connsiteX5" fmla="*/ 17598 w 22429"/>
                <a:gd name="connsiteY5" fmla="*/ 58731 h 70160"/>
                <a:gd name="connsiteX6" fmla="*/ 17598 w 22429"/>
                <a:gd name="connsiteY6" fmla="*/ 54790 h 70160"/>
                <a:gd name="connsiteX7" fmla="*/ 22429 w 22429"/>
                <a:gd name="connsiteY7" fmla="*/ 7246 h 70160"/>
                <a:gd name="connsiteX8" fmla="*/ 22429 w 22429"/>
                <a:gd name="connsiteY8" fmla="*/ 2034 h 70160"/>
                <a:gd name="connsiteX9" fmla="*/ 14038 w 22429"/>
                <a:gd name="connsiteY9" fmla="*/ 10297 h 7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9" h="7016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w="12685"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3770B596-B189-4D02-9372-17E32F6F5E25}"/>
                </a:ext>
              </a:extLst>
            </p:cNvPr>
            <p:cNvSpPr/>
            <p:nvPr/>
          </p:nvSpPr>
          <p:spPr>
            <a:xfrm>
              <a:off x="798099" y="2200859"/>
              <a:ext cx="52405" cy="35932"/>
            </a:xfrm>
            <a:custGeom>
              <a:avLst/>
              <a:gdLst>
                <a:gd name="connsiteX0" fmla="*/ 51494 w 52405"/>
                <a:gd name="connsiteY0" fmla="*/ 5677 h 35932"/>
                <a:gd name="connsiteX1" fmla="*/ 40405 w 52405"/>
                <a:gd name="connsiteY1" fmla="*/ 529 h 35932"/>
                <a:gd name="connsiteX2" fmla="*/ 39924 w 52405"/>
                <a:gd name="connsiteY2" fmla="*/ 719 h 35932"/>
                <a:gd name="connsiteX3" fmla="*/ 37508 w 52405"/>
                <a:gd name="connsiteY3" fmla="*/ 1736 h 35932"/>
                <a:gd name="connsiteX4" fmla="*/ 34330 w 52405"/>
                <a:gd name="connsiteY4" fmla="*/ 3135 h 35932"/>
                <a:gd name="connsiteX5" fmla="*/ 12715 w 52405"/>
                <a:gd name="connsiteY5" fmla="*/ 12669 h 35932"/>
                <a:gd name="connsiteX6" fmla="*/ 0 w 52405"/>
                <a:gd name="connsiteY6" fmla="*/ 18263 h 35932"/>
                <a:gd name="connsiteX7" fmla="*/ 11475 w 52405"/>
                <a:gd name="connsiteY7" fmla="*/ 22979 h 35932"/>
                <a:gd name="connsiteX8" fmla="*/ 11570 w 52405"/>
                <a:gd name="connsiteY8" fmla="*/ 23220 h 35932"/>
                <a:gd name="connsiteX9" fmla="*/ 6957 w 52405"/>
                <a:gd name="connsiteY9" fmla="*/ 35895 h 35932"/>
                <a:gd name="connsiteX10" fmla="*/ 6866 w 52405"/>
                <a:gd name="connsiteY10" fmla="*/ 35933 h 35932"/>
                <a:gd name="connsiteX11" fmla="*/ 46917 w 52405"/>
                <a:gd name="connsiteY11" fmla="*/ 18263 h 35932"/>
                <a:gd name="connsiteX12" fmla="*/ 51546 w 52405"/>
                <a:gd name="connsiteY12" fmla="*/ 5792 h 35932"/>
                <a:gd name="connsiteX13" fmla="*/ 51494 w 52405"/>
                <a:gd name="connsiteY13" fmla="*/ 5677 h 3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05" h="35932">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w="12685"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88713AA6-32D3-41E9-8217-A59746DBAABA}"/>
                </a:ext>
              </a:extLst>
            </p:cNvPr>
            <p:cNvSpPr/>
            <p:nvPr/>
          </p:nvSpPr>
          <p:spPr>
            <a:xfrm>
              <a:off x="702947" y="2218058"/>
              <a:ext cx="107108" cy="58461"/>
            </a:xfrm>
            <a:custGeom>
              <a:avLst/>
              <a:gdLst>
                <a:gd name="connsiteX0" fmla="*/ 11743 w 107108"/>
                <a:gd name="connsiteY0" fmla="*/ 58015 h 58461"/>
                <a:gd name="connsiteX1" fmla="*/ 16829 w 107108"/>
                <a:gd name="connsiteY1" fmla="*/ 55727 h 58461"/>
                <a:gd name="connsiteX2" fmla="*/ 16829 w 107108"/>
                <a:gd name="connsiteY2" fmla="*/ 55727 h 58461"/>
                <a:gd name="connsiteX3" fmla="*/ 101509 w 107108"/>
                <a:gd name="connsiteY3" fmla="*/ 18352 h 58461"/>
                <a:gd name="connsiteX4" fmla="*/ 106255 w 107108"/>
                <a:gd name="connsiteY4" fmla="*/ 5729 h 58461"/>
                <a:gd name="connsiteX5" fmla="*/ 106213 w 107108"/>
                <a:gd name="connsiteY5" fmla="*/ 5640 h 58461"/>
                <a:gd name="connsiteX6" fmla="*/ 94882 w 107108"/>
                <a:gd name="connsiteY6" fmla="*/ 581 h 58461"/>
                <a:gd name="connsiteX7" fmla="*/ 94643 w 107108"/>
                <a:gd name="connsiteY7" fmla="*/ 682 h 58461"/>
                <a:gd name="connsiteX8" fmla="*/ 89557 w 107108"/>
                <a:gd name="connsiteY8" fmla="*/ 2970 h 58461"/>
                <a:gd name="connsiteX9" fmla="*/ 4750 w 107108"/>
                <a:gd name="connsiteY9" fmla="*/ 40345 h 58461"/>
                <a:gd name="connsiteX10" fmla="*/ 4750 w 107108"/>
                <a:gd name="connsiteY10" fmla="*/ 40345 h 58461"/>
                <a:gd name="connsiteX11" fmla="*/ 3733 w 107108"/>
                <a:gd name="connsiteY11" fmla="*/ 41108 h 58461"/>
                <a:gd name="connsiteX12" fmla="*/ 2080 w 107108"/>
                <a:gd name="connsiteY12" fmla="*/ 42252 h 58461"/>
                <a:gd name="connsiteX13" fmla="*/ 1063 w 107108"/>
                <a:gd name="connsiteY13" fmla="*/ 43777 h 58461"/>
                <a:gd name="connsiteX14" fmla="*/ 46 w 107108"/>
                <a:gd name="connsiteY14" fmla="*/ 45176 h 58461"/>
                <a:gd name="connsiteX15" fmla="*/ 46 w 107108"/>
                <a:gd name="connsiteY15" fmla="*/ 47337 h 58461"/>
                <a:gd name="connsiteX16" fmla="*/ 46 w 107108"/>
                <a:gd name="connsiteY16" fmla="*/ 48862 h 58461"/>
                <a:gd name="connsiteX17" fmla="*/ 46 w 107108"/>
                <a:gd name="connsiteY17" fmla="*/ 48862 h 58461"/>
                <a:gd name="connsiteX18" fmla="*/ 809 w 107108"/>
                <a:gd name="connsiteY18" fmla="*/ 52549 h 58461"/>
                <a:gd name="connsiteX19" fmla="*/ 11743 w 107108"/>
                <a:gd name="connsiteY19" fmla="*/ 58015 h 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108" h="58461">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w="12685"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A40CA753-37E8-4CB9-A25B-A36D98CA7F17}"/>
                </a:ext>
              </a:extLst>
            </p:cNvPr>
            <p:cNvSpPr/>
            <p:nvPr/>
          </p:nvSpPr>
          <p:spPr>
            <a:xfrm>
              <a:off x="1145336" y="3868418"/>
              <a:ext cx="17709" cy="10814"/>
            </a:xfrm>
            <a:custGeom>
              <a:avLst/>
              <a:gdLst>
                <a:gd name="connsiteX0" fmla="*/ 16911 w 17709"/>
                <a:gd name="connsiteY0" fmla="*/ 9543 h 10814"/>
                <a:gd name="connsiteX1" fmla="*/ 16911 w 17709"/>
                <a:gd name="connsiteY1" fmla="*/ 7509 h 10814"/>
                <a:gd name="connsiteX2" fmla="*/ 16911 w 17709"/>
                <a:gd name="connsiteY2" fmla="*/ 5983 h 10814"/>
                <a:gd name="connsiteX3" fmla="*/ 16148 w 17709"/>
                <a:gd name="connsiteY3" fmla="*/ 4458 h 10814"/>
                <a:gd name="connsiteX4" fmla="*/ 15130 w 17709"/>
                <a:gd name="connsiteY4" fmla="*/ 2933 h 10814"/>
                <a:gd name="connsiteX5" fmla="*/ 9409 w 17709"/>
                <a:gd name="connsiteY5" fmla="*/ 9 h 10814"/>
                <a:gd name="connsiteX6" fmla="*/ 1 w 17709"/>
                <a:gd name="connsiteY6" fmla="*/ 8641 h 10814"/>
                <a:gd name="connsiteX7" fmla="*/ 0 w 17709"/>
                <a:gd name="connsiteY7" fmla="*/ 8653 h 10814"/>
                <a:gd name="connsiteX8" fmla="*/ 0 w 17709"/>
                <a:gd name="connsiteY8" fmla="*/ 9543 h 10814"/>
                <a:gd name="connsiteX9" fmla="*/ 9392 w 17709"/>
                <a:gd name="connsiteY9" fmla="*/ 899 h 10814"/>
                <a:gd name="connsiteX10" fmla="*/ 9409 w 17709"/>
                <a:gd name="connsiteY10" fmla="*/ 899 h 10814"/>
                <a:gd name="connsiteX11" fmla="*/ 17673 w 17709"/>
                <a:gd name="connsiteY11" fmla="*/ 10814 h 10814"/>
                <a:gd name="connsiteX12" fmla="*/ 17673 w 17709"/>
                <a:gd name="connsiteY12" fmla="*/ 9543 h 1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09" h="10814">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w="12685"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F25B6AE0-C7B7-4560-9313-A21F09CB56AB}"/>
                </a:ext>
              </a:extLst>
            </p:cNvPr>
            <p:cNvSpPr/>
            <p:nvPr/>
          </p:nvSpPr>
          <p:spPr>
            <a:xfrm>
              <a:off x="1142632" y="3869308"/>
              <a:ext cx="19014" cy="41968"/>
            </a:xfrm>
            <a:custGeom>
              <a:avLst/>
              <a:gdLst>
                <a:gd name="connsiteX0" fmla="*/ 8553 w 19014"/>
                <a:gd name="connsiteY0" fmla="*/ 41960 h 41968"/>
                <a:gd name="connsiteX1" fmla="*/ 17960 w 19014"/>
                <a:gd name="connsiteY1" fmla="*/ 33328 h 41968"/>
                <a:gd name="connsiteX2" fmla="*/ 17962 w 19014"/>
                <a:gd name="connsiteY2" fmla="*/ 33315 h 41968"/>
                <a:gd name="connsiteX3" fmla="*/ 18979 w 19014"/>
                <a:gd name="connsiteY3" fmla="*/ 19840 h 41968"/>
                <a:gd name="connsiteX4" fmla="*/ 18979 w 19014"/>
                <a:gd name="connsiteY4" fmla="*/ 15518 h 41968"/>
                <a:gd name="connsiteX5" fmla="*/ 18979 w 19014"/>
                <a:gd name="connsiteY5" fmla="*/ 9924 h 41968"/>
                <a:gd name="connsiteX6" fmla="*/ 10714 w 19014"/>
                <a:gd name="connsiteY6" fmla="*/ 9 h 41968"/>
                <a:gd name="connsiteX7" fmla="*/ 1307 w 19014"/>
                <a:gd name="connsiteY7" fmla="*/ 8641 h 41968"/>
                <a:gd name="connsiteX8" fmla="*/ 1306 w 19014"/>
                <a:gd name="connsiteY8" fmla="*/ 8653 h 41968"/>
                <a:gd name="connsiteX9" fmla="*/ 1306 w 19014"/>
                <a:gd name="connsiteY9" fmla="*/ 12086 h 41968"/>
                <a:gd name="connsiteX10" fmla="*/ 34 w 19014"/>
                <a:gd name="connsiteY10" fmla="*/ 32044 h 41968"/>
                <a:gd name="connsiteX11" fmla="*/ 8372 w 19014"/>
                <a:gd name="connsiteY11" fmla="*/ 41947 h 41968"/>
                <a:gd name="connsiteX12" fmla="*/ 8553 w 19014"/>
                <a:gd name="connsiteY12" fmla="*/ 41960 h 4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14" h="41968">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w="12685"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B34C2C57-2E18-4366-AD5C-8524A9AC84E9}"/>
                </a:ext>
              </a:extLst>
            </p:cNvPr>
            <p:cNvSpPr/>
            <p:nvPr/>
          </p:nvSpPr>
          <p:spPr>
            <a:xfrm>
              <a:off x="294471" y="1186448"/>
              <a:ext cx="19517" cy="124881"/>
            </a:xfrm>
            <a:custGeom>
              <a:avLst/>
              <a:gdLst>
                <a:gd name="connsiteX0" fmla="*/ 9282 w 19517"/>
                <a:gd name="connsiteY0" fmla="*/ 115474 h 124881"/>
                <a:gd name="connsiteX1" fmla="*/ 17929 w 19517"/>
                <a:gd name="connsiteY1" fmla="*/ 124864 h 124881"/>
                <a:gd name="connsiteX2" fmla="*/ 17928 w 19517"/>
                <a:gd name="connsiteY2" fmla="*/ 124881 h 124881"/>
                <a:gd name="connsiteX3" fmla="*/ 17928 w 19517"/>
                <a:gd name="connsiteY3" fmla="*/ 119288 h 124881"/>
                <a:gd name="connsiteX4" fmla="*/ 19453 w 19517"/>
                <a:gd name="connsiteY4" fmla="*/ 16190 h 124881"/>
                <a:gd name="connsiteX5" fmla="*/ 19453 w 19517"/>
                <a:gd name="connsiteY5" fmla="*/ 9961 h 124881"/>
                <a:gd name="connsiteX6" fmla="*/ 11678 w 19517"/>
                <a:gd name="connsiteY6" fmla="*/ 64 h 124881"/>
                <a:gd name="connsiteX7" fmla="*/ 1780 w 19517"/>
                <a:gd name="connsiteY7" fmla="*/ 7838 h 124881"/>
                <a:gd name="connsiteX8" fmla="*/ 1780 w 19517"/>
                <a:gd name="connsiteY8" fmla="*/ 9961 h 124881"/>
                <a:gd name="connsiteX9" fmla="*/ 0 w 19517"/>
                <a:gd name="connsiteY9" fmla="*/ 124373 h 124881"/>
                <a:gd name="connsiteX10" fmla="*/ 9151 w 19517"/>
                <a:gd name="connsiteY10" fmla="*/ 115471 h 124881"/>
                <a:gd name="connsiteX11" fmla="*/ 9282 w 19517"/>
                <a:gd name="connsiteY11" fmla="*/ 115474 h 12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17" h="124881">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w="12685"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88B8449F-30D8-4169-B4E1-60CB8BF34744}"/>
                </a:ext>
              </a:extLst>
            </p:cNvPr>
            <p:cNvSpPr/>
            <p:nvPr/>
          </p:nvSpPr>
          <p:spPr>
            <a:xfrm>
              <a:off x="289385" y="1301114"/>
              <a:ext cx="22950" cy="360695"/>
            </a:xfrm>
            <a:custGeom>
              <a:avLst/>
              <a:gdLst>
                <a:gd name="connsiteX0" fmla="*/ 1653 w 22950"/>
                <a:gd name="connsiteY0" fmla="*/ 356501 h 360695"/>
                <a:gd name="connsiteX1" fmla="*/ 1653 w 22950"/>
                <a:gd name="connsiteY1" fmla="*/ 356501 h 360695"/>
                <a:gd name="connsiteX2" fmla="*/ 2797 w 22950"/>
                <a:gd name="connsiteY2" fmla="*/ 358026 h 360695"/>
                <a:gd name="connsiteX3" fmla="*/ 8646 w 22950"/>
                <a:gd name="connsiteY3" fmla="*/ 360696 h 360695"/>
                <a:gd name="connsiteX4" fmla="*/ 17673 w 22950"/>
                <a:gd name="connsiteY4" fmla="*/ 351543 h 360695"/>
                <a:gd name="connsiteX5" fmla="*/ 17673 w 22950"/>
                <a:gd name="connsiteY5" fmla="*/ 347221 h 360695"/>
                <a:gd name="connsiteX6" fmla="*/ 22886 w 22950"/>
                <a:gd name="connsiteY6" fmla="*/ 9961 h 360695"/>
                <a:gd name="connsiteX7" fmla="*/ 15111 w 22950"/>
                <a:gd name="connsiteY7" fmla="*/ 64 h 360695"/>
                <a:gd name="connsiteX8" fmla="*/ 5213 w 22950"/>
                <a:gd name="connsiteY8" fmla="*/ 7838 h 360695"/>
                <a:gd name="connsiteX9" fmla="*/ 5213 w 22950"/>
                <a:gd name="connsiteY9" fmla="*/ 9961 h 360695"/>
                <a:gd name="connsiteX10" fmla="*/ 0 w 22950"/>
                <a:gd name="connsiteY10" fmla="*/ 351416 h 360695"/>
                <a:gd name="connsiteX11" fmla="*/ 0 w 22950"/>
                <a:gd name="connsiteY11" fmla="*/ 351416 h 360695"/>
                <a:gd name="connsiteX12" fmla="*/ 0 w 22950"/>
                <a:gd name="connsiteY12" fmla="*/ 352941 h 360695"/>
                <a:gd name="connsiteX13" fmla="*/ 1653 w 22950"/>
                <a:gd name="connsiteY13" fmla="*/ 356501 h 36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50" h="360695">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w="12685"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B33B98A5-9965-4165-A686-272AF6DE42D5}"/>
                </a:ext>
              </a:extLst>
            </p:cNvPr>
            <p:cNvSpPr/>
            <p:nvPr/>
          </p:nvSpPr>
          <p:spPr>
            <a:xfrm>
              <a:off x="3772160" y="4234798"/>
              <a:ext cx="124248" cy="470232"/>
            </a:xfrm>
            <a:custGeom>
              <a:avLst/>
              <a:gdLst>
                <a:gd name="connsiteX0" fmla="*/ 6765 w 124248"/>
                <a:gd name="connsiteY0" fmla="*/ 469977 h 470232"/>
                <a:gd name="connsiteX1" fmla="*/ 17369 w 124248"/>
                <a:gd name="connsiteY1" fmla="*/ 463545 h 470232"/>
                <a:gd name="connsiteX2" fmla="*/ 17445 w 124248"/>
                <a:gd name="connsiteY2" fmla="*/ 463240 h 470232"/>
                <a:gd name="connsiteX3" fmla="*/ 18844 w 124248"/>
                <a:gd name="connsiteY3" fmla="*/ 457265 h 470232"/>
                <a:gd name="connsiteX4" fmla="*/ 19861 w 124248"/>
                <a:gd name="connsiteY4" fmla="*/ 452943 h 470232"/>
                <a:gd name="connsiteX5" fmla="*/ 120815 w 124248"/>
                <a:gd name="connsiteY5" fmla="*/ 18942 h 470232"/>
                <a:gd name="connsiteX6" fmla="*/ 124248 w 124248"/>
                <a:gd name="connsiteY6" fmla="*/ 4449 h 470232"/>
                <a:gd name="connsiteX7" fmla="*/ 113873 w 124248"/>
                <a:gd name="connsiteY7" fmla="*/ 11251 h 470232"/>
                <a:gd name="connsiteX8" fmla="*/ 113568 w 124248"/>
                <a:gd name="connsiteY8" fmla="*/ 11187 h 470232"/>
                <a:gd name="connsiteX9" fmla="*/ 107084 w 124248"/>
                <a:gd name="connsiteY9" fmla="*/ 0 h 470232"/>
                <a:gd name="connsiteX10" fmla="*/ 281 w 124248"/>
                <a:gd name="connsiteY10" fmla="*/ 458790 h 470232"/>
                <a:gd name="connsiteX11" fmla="*/ 6765 w 124248"/>
                <a:gd name="connsiteY11" fmla="*/ 469977 h 4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48" h="470232">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w="12685"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9C999C5E-C51D-4DBF-92AA-9A28A9226EA2}"/>
                </a:ext>
              </a:extLst>
            </p:cNvPr>
            <p:cNvSpPr/>
            <p:nvPr/>
          </p:nvSpPr>
          <p:spPr>
            <a:xfrm>
              <a:off x="1462186" y="1853047"/>
              <a:ext cx="129926" cy="70256"/>
            </a:xfrm>
            <a:custGeom>
              <a:avLst/>
              <a:gdLst>
                <a:gd name="connsiteX0" fmla="*/ 11062 w 129926"/>
                <a:gd name="connsiteY0" fmla="*/ 57545 h 70256"/>
                <a:gd name="connsiteX1" fmla="*/ 6688 w 129926"/>
                <a:gd name="connsiteY1" fmla="*/ 70104 h 70256"/>
                <a:gd name="connsiteX2" fmla="*/ 6357 w 129926"/>
                <a:gd name="connsiteY2" fmla="*/ 70257 h 70256"/>
                <a:gd name="connsiteX3" fmla="*/ 124222 w 129926"/>
                <a:gd name="connsiteY3" fmla="*/ 18390 h 70256"/>
                <a:gd name="connsiteX4" fmla="*/ 129117 w 129926"/>
                <a:gd name="connsiteY4" fmla="*/ 5828 h 70256"/>
                <a:gd name="connsiteX5" fmla="*/ 129054 w 129926"/>
                <a:gd name="connsiteY5" fmla="*/ 5678 h 70256"/>
                <a:gd name="connsiteX6" fmla="*/ 117967 w 129926"/>
                <a:gd name="connsiteY6" fmla="*/ 528 h 70256"/>
                <a:gd name="connsiteX7" fmla="*/ 117483 w 129926"/>
                <a:gd name="connsiteY7" fmla="*/ 720 h 70256"/>
                <a:gd name="connsiteX8" fmla="*/ 112525 w 129926"/>
                <a:gd name="connsiteY8" fmla="*/ 2881 h 70256"/>
                <a:gd name="connsiteX9" fmla="*/ 3306 w 129926"/>
                <a:gd name="connsiteY9" fmla="*/ 50934 h 70256"/>
                <a:gd name="connsiteX10" fmla="*/ 0 w 129926"/>
                <a:gd name="connsiteY10" fmla="*/ 52460 h 70256"/>
                <a:gd name="connsiteX11" fmla="*/ 0 w 129926"/>
                <a:gd name="connsiteY11" fmla="*/ 52460 h 70256"/>
                <a:gd name="connsiteX12" fmla="*/ 11062 w 129926"/>
                <a:gd name="connsiteY12" fmla="*/ 57545 h 70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 h="70256">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w="12685"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602B4E8C-E5A5-4A8F-8CB7-6CCDC56299E2}"/>
                </a:ext>
              </a:extLst>
            </p:cNvPr>
            <p:cNvSpPr/>
            <p:nvPr/>
          </p:nvSpPr>
          <p:spPr>
            <a:xfrm>
              <a:off x="1294115" y="1904339"/>
              <a:ext cx="180069" cy="90455"/>
            </a:xfrm>
            <a:custGeom>
              <a:avLst/>
              <a:gdLst>
                <a:gd name="connsiteX0" fmla="*/ 5705 w 180069"/>
                <a:gd name="connsiteY0" fmla="*/ 72103 h 90455"/>
                <a:gd name="connsiteX1" fmla="*/ 809 w 180069"/>
                <a:gd name="connsiteY1" fmla="*/ 84663 h 90455"/>
                <a:gd name="connsiteX2" fmla="*/ 873 w 180069"/>
                <a:gd name="connsiteY2" fmla="*/ 84815 h 90455"/>
                <a:gd name="connsiteX3" fmla="*/ 12202 w 180069"/>
                <a:gd name="connsiteY3" fmla="*/ 89875 h 90455"/>
                <a:gd name="connsiteX4" fmla="*/ 12443 w 180069"/>
                <a:gd name="connsiteY4" fmla="*/ 89773 h 90455"/>
                <a:gd name="connsiteX5" fmla="*/ 174428 w 180069"/>
                <a:gd name="connsiteY5" fmla="*/ 18457 h 90455"/>
                <a:gd name="connsiteX6" fmla="*/ 179285 w 180069"/>
                <a:gd name="connsiteY6" fmla="*/ 6075 h 90455"/>
                <a:gd name="connsiteX7" fmla="*/ 179133 w 180069"/>
                <a:gd name="connsiteY7" fmla="*/ 5744 h 90455"/>
                <a:gd name="connsiteX8" fmla="*/ 167867 w 180069"/>
                <a:gd name="connsiteY8" fmla="*/ 545 h 90455"/>
                <a:gd name="connsiteX9" fmla="*/ 167562 w 180069"/>
                <a:gd name="connsiteY9" fmla="*/ 659 h 90455"/>
                <a:gd name="connsiteX10" fmla="*/ 10663 w 180069"/>
                <a:gd name="connsiteY10" fmla="*/ 69815 h 90455"/>
                <a:gd name="connsiteX11" fmla="*/ 9900 w 180069"/>
                <a:gd name="connsiteY11" fmla="*/ 69815 h 9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69" h="90455">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w="12685"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70BAC537-9A0F-4413-B491-7D4C72F80CD4}"/>
                </a:ext>
              </a:extLst>
            </p:cNvPr>
            <p:cNvSpPr/>
            <p:nvPr/>
          </p:nvSpPr>
          <p:spPr>
            <a:xfrm>
              <a:off x="1058749" y="1966987"/>
              <a:ext cx="208725" cy="103653"/>
            </a:xfrm>
            <a:custGeom>
              <a:avLst/>
              <a:gdLst>
                <a:gd name="connsiteX0" fmla="*/ 11570 w 208725"/>
                <a:gd name="connsiteY0" fmla="*/ 90941 h 103653"/>
                <a:gd name="connsiteX1" fmla="*/ 7124 w 208725"/>
                <a:gd name="connsiteY1" fmla="*/ 103476 h 103653"/>
                <a:gd name="connsiteX2" fmla="*/ 6739 w 208725"/>
                <a:gd name="connsiteY2" fmla="*/ 103654 h 103653"/>
                <a:gd name="connsiteX3" fmla="*/ 198349 w 208725"/>
                <a:gd name="connsiteY3" fmla="*/ 19498 h 103653"/>
                <a:gd name="connsiteX4" fmla="*/ 203308 w 208725"/>
                <a:gd name="connsiteY4" fmla="*/ 17337 h 103653"/>
                <a:gd name="connsiteX5" fmla="*/ 207834 w 208725"/>
                <a:gd name="connsiteY5" fmla="*/ 4828 h 103653"/>
                <a:gd name="connsiteX6" fmla="*/ 204452 w 208725"/>
                <a:gd name="connsiteY6" fmla="*/ 938 h 103653"/>
                <a:gd name="connsiteX7" fmla="*/ 202926 w 208725"/>
                <a:gd name="connsiteY7" fmla="*/ 48 h 103653"/>
                <a:gd name="connsiteX8" fmla="*/ 201273 w 208725"/>
                <a:gd name="connsiteY8" fmla="*/ 48 h 103653"/>
                <a:gd name="connsiteX9" fmla="*/ 199493 w 208725"/>
                <a:gd name="connsiteY9" fmla="*/ 48 h 103653"/>
                <a:gd name="connsiteX10" fmla="*/ 197713 w 208725"/>
                <a:gd name="connsiteY10" fmla="*/ 48 h 103653"/>
                <a:gd name="connsiteX11" fmla="*/ 196442 w 208725"/>
                <a:gd name="connsiteY11" fmla="*/ 48 h 103653"/>
                <a:gd name="connsiteX12" fmla="*/ 1907 w 208725"/>
                <a:gd name="connsiteY12" fmla="*/ 85729 h 103653"/>
                <a:gd name="connsiteX13" fmla="*/ 0 w 208725"/>
                <a:gd name="connsiteY13" fmla="*/ 86619 h 103653"/>
                <a:gd name="connsiteX14" fmla="*/ 11570 w 208725"/>
                <a:gd name="connsiteY14" fmla="*/ 90941 h 10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725" h="103653">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w="12685"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1AE6F671-0AB1-40C1-9EAD-4353CAC34348}"/>
                </a:ext>
              </a:extLst>
            </p:cNvPr>
            <p:cNvSpPr/>
            <p:nvPr/>
          </p:nvSpPr>
          <p:spPr>
            <a:xfrm>
              <a:off x="1041769" y="2051779"/>
              <a:ext cx="29213" cy="23902"/>
            </a:xfrm>
            <a:custGeom>
              <a:avLst/>
              <a:gdLst>
                <a:gd name="connsiteX0" fmla="*/ 833 w 29213"/>
                <a:gd name="connsiteY0" fmla="*/ 18225 h 23902"/>
                <a:gd name="connsiteX1" fmla="*/ 11922 w 29213"/>
                <a:gd name="connsiteY1" fmla="*/ 23374 h 23902"/>
                <a:gd name="connsiteX2" fmla="*/ 12403 w 29213"/>
                <a:gd name="connsiteY2" fmla="*/ 23183 h 23902"/>
                <a:gd name="connsiteX3" fmla="*/ 23465 w 29213"/>
                <a:gd name="connsiteY3" fmla="*/ 18353 h 23902"/>
                <a:gd name="connsiteX4" fmla="*/ 28469 w 29213"/>
                <a:gd name="connsiteY4" fmla="*/ 6021 h 23902"/>
                <a:gd name="connsiteX5" fmla="*/ 28296 w 29213"/>
                <a:gd name="connsiteY5" fmla="*/ 5640 h 23902"/>
                <a:gd name="connsiteX6" fmla="*/ 16965 w 29213"/>
                <a:gd name="connsiteY6" fmla="*/ 581 h 23902"/>
                <a:gd name="connsiteX7" fmla="*/ 16726 w 29213"/>
                <a:gd name="connsiteY7" fmla="*/ 682 h 23902"/>
                <a:gd name="connsiteX8" fmla="*/ 5664 w 29213"/>
                <a:gd name="connsiteY8" fmla="*/ 5513 h 23902"/>
                <a:gd name="connsiteX9" fmla="*/ 833 w 29213"/>
                <a:gd name="connsiteY9" fmla="*/ 18225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13" h="23902">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w="12685"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86C4F8FD-3E81-4992-805C-6B834F04A5FE}"/>
                </a:ext>
              </a:extLst>
            </p:cNvPr>
            <p:cNvSpPr/>
            <p:nvPr/>
          </p:nvSpPr>
          <p:spPr>
            <a:xfrm>
              <a:off x="1893766" y="2928854"/>
              <a:ext cx="52340" cy="332478"/>
            </a:xfrm>
            <a:custGeom>
              <a:avLst/>
              <a:gdLst>
                <a:gd name="connsiteX0" fmla="*/ 42804 w 52340"/>
                <a:gd name="connsiteY0" fmla="*/ 10297 h 332478"/>
                <a:gd name="connsiteX1" fmla="*/ 35048 w 52340"/>
                <a:gd name="connsiteY1" fmla="*/ 0 h 332478"/>
                <a:gd name="connsiteX2" fmla="*/ 35048 w 52340"/>
                <a:gd name="connsiteY2" fmla="*/ 3559 h 332478"/>
                <a:gd name="connsiteX3" fmla="*/ 35048 w 52340"/>
                <a:gd name="connsiteY3" fmla="*/ 7373 h 332478"/>
                <a:gd name="connsiteX4" fmla="*/ 719 w 52340"/>
                <a:gd name="connsiteY4" fmla="*/ 317047 h 332478"/>
                <a:gd name="connsiteX5" fmla="*/ 83 w 52340"/>
                <a:gd name="connsiteY5" fmla="*/ 322132 h 332478"/>
                <a:gd name="connsiteX6" fmla="*/ 7928 w 52340"/>
                <a:gd name="connsiteY6" fmla="*/ 332429 h 332478"/>
                <a:gd name="connsiteX7" fmla="*/ 7966 w 52340"/>
                <a:gd name="connsiteY7" fmla="*/ 332429 h 332478"/>
                <a:gd name="connsiteX8" fmla="*/ 17604 w 52340"/>
                <a:gd name="connsiteY8" fmla="*/ 324611 h 332478"/>
                <a:gd name="connsiteX9" fmla="*/ 17629 w 52340"/>
                <a:gd name="connsiteY9" fmla="*/ 324293 h 332478"/>
                <a:gd name="connsiteX10" fmla="*/ 52340 w 52340"/>
                <a:gd name="connsiteY10" fmla="*/ 2034 h 332478"/>
                <a:gd name="connsiteX11" fmla="*/ 42804 w 52340"/>
                <a:gd name="connsiteY11" fmla="*/ 10297 h 3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40" h="332478">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w="12685"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81E57807-DD7A-4414-9004-10BCD85F5D14}"/>
                </a:ext>
              </a:extLst>
            </p:cNvPr>
            <p:cNvSpPr/>
            <p:nvPr/>
          </p:nvSpPr>
          <p:spPr>
            <a:xfrm>
              <a:off x="2348899" y="2989365"/>
              <a:ext cx="99054" cy="612187"/>
            </a:xfrm>
            <a:custGeom>
              <a:avLst/>
              <a:gdLst>
                <a:gd name="connsiteX0" fmla="*/ 89264 w 99054"/>
                <a:gd name="connsiteY0" fmla="*/ 10424 h 612187"/>
                <a:gd name="connsiteX1" fmla="*/ 81750 w 99054"/>
                <a:gd name="connsiteY1" fmla="*/ 114 h 612187"/>
                <a:gd name="connsiteX2" fmla="*/ 81762 w 99054"/>
                <a:gd name="connsiteY2" fmla="*/ 0 h 612187"/>
                <a:gd name="connsiteX3" fmla="*/ 134 w 99054"/>
                <a:gd name="connsiteY3" fmla="*/ 601550 h 612187"/>
                <a:gd name="connsiteX4" fmla="*/ 7509 w 99054"/>
                <a:gd name="connsiteY4" fmla="*/ 612102 h 612187"/>
                <a:gd name="connsiteX5" fmla="*/ 13993 w 99054"/>
                <a:gd name="connsiteY5" fmla="*/ 610322 h 612187"/>
                <a:gd name="connsiteX6" fmla="*/ 13993 w 99054"/>
                <a:gd name="connsiteY6" fmla="*/ 609432 h 612187"/>
                <a:gd name="connsiteX7" fmla="*/ 13993 w 99054"/>
                <a:gd name="connsiteY7" fmla="*/ 609432 h 612187"/>
                <a:gd name="connsiteX8" fmla="*/ 33701 w 99054"/>
                <a:gd name="connsiteY8" fmla="*/ 466036 h 612187"/>
                <a:gd name="connsiteX9" fmla="*/ 54680 w 99054"/>
                <a:gd name="connsiteY9" fmla="*/ 312598 h 612187"/>
                <a:gd name="connsiteX10" fmla="*/ 57859 w 99054"/>
                <a:gd name="connsiteY10" fmla="*/ 306750 h 612187"/>
                <a:gd name="connsiteX11" fmla="*/ 99054 w 99054"/>
                <a:gd name="connsiteY11" fmla="*/ 3178 h 612187"/>
                <a:gd name="connsiteX12" fmla="*/ 89264 w 99054"/>
                <a:gd name="connsiteY12" fmla="*/ 10424 h 6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54" h="612187">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w="12685"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DAA9F620-E80B-4D10-8C13-A317D35042B0}"/>
                </a:ext>
              </a:extLst>
            </p:cNvPr>
            <p:cNvSpPr/>
            <p:nvPr/>
          </p:nvSpPr>
          <p:spPr>
            <a:xfrm>
              <a:off x="2282917" y="1734313"/>
              <a:ext cx="21235" cy="22331"/>
            </a:xfrm>
            <a:custGeom>
              <a:avLst/>
              <a:gdLst>
                <a:gd name="connsiteX0" fmla="*/ 11570 w 21235"/>
                <a:gd name="connsiteY0" fmla="*/ 9619 h 22331"/>
                <a:gd name="connsiteX1" fmla="*/ 6955 w 21235"/>
                <a:gd name="connsiteY1" fmla="*/ 22289 h 22331"/>
                <a:gd name="connsiteX2" fmla="*/ 6866 w 21235"/>
                <a:gd name="connsiteY2" fmla="*/ 22331 h 22331"/>
                <a:gd name="connsiteX3" fmla="*/ 15639 w 21235"/>
                <a:gd name="connsiteY3" fmla="*/ 18390 h 22331"/>
                <a:gd name="connsiteX4" fmla="*/ 20382 w 21235"/>
                <a:gd name="connsiteY4" fmla="*/ 5770 h 22331"/>
                <a:gd name="connsiteX5" fmla="*/ 20343 w 21235"/>
                <a:gd name="connsiteY5" fmla="*/ 5678 h 22331"/>
                <a:gd name="connsiteX6" fmla="*/ 9256 w 21235"/>
                <a:gd name="connsiteY6" fmla="*/ 528 h 22331"/>
                <a:gd name="connsiteX7" fmla="*/ 8773 w 21235"/>
                <a:gd name="connsiteY7" fmla="*/ 720 h 22331"/>
                <a:gd name="connsiteX8" fmla="*/ 0 w 21235"/>
                <a:gd name="connsiteY8" fmla="*/ 4661 h 22331"/>
                <a:gd name="connsiteX9" fmla="*/ 11380 w 21235"/>
                <a:gd name="connsiteY9" fmla="*/ 9138 h 22331"/>
                <a:gd name="connsiteX10" fmla="*/ 11570 w 21235"/>
                <a:gd name="connsiteY10" fmla="*/ 9619 h 2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35" h="22331">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w="12685"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AEA0CB14-39D4-4EBF-8FCF-637D93A2EA9E}"/>
                </a:ext>
              </a:extLst>
            </p:cNvPr>
            <p:cNvSpPr/>
            <p:nvPr/>
          </p:nvSpPr>
          <p:spPr>
            <a:xfrm>
              <a:off x="2085388" y="1738254"/>
              <a:ext cx="210031" cy="104727"/>
            </a:xfrm>
            <a:custGeom>
              <a:avLst/>
              <a:gdLst>
                <a:gd name="connsiteX0" fmla="*/ 209100 w 210031"/>
                <a:gd name="connsiteY0" fmla="*/ 5678 h 104727"/>
                <a:gd name="connsiteX1" fmla="*/ 198013 w 210031"/>
                <a:gd name="connsiteY1" fmla="*/ 528 h 104727"/>
                <a:gd name="connsiteX2" fmla="*/ 197530 w 210031"/>
                <a:gd name="connsiteY2" fmla="*/ 720 h 104727"/>
                <a:gd name="connsiteX3" fmla="*/ 192825 w 210031"/>
                <a:gd name="connsiteY3" fmla="*/ 2881 h 104727"/>
                <a:gd name="connsiteX4" fmla="*/ 19524 w 210031"/>
                <a:gd name="connsiteY4" fmla="*/ 80173 h 104727"/>
                <a:gd name="connsiteX5" fmla="*/ 5538 w 210031"/>
                <a:gd name="connsiteY5" fmla="*/ 86402 h 104727"/>
                <a:gd name="connsiteX6" fmla="*/ 834 w 210031"/>
                <a:gd name="connsiteY6" fmla="*/ 98847 h 104727"/>
                <a:gd name="connsiteX7" fmla="*/ 961 w 210031"/>
                <a:gd name="connsiteY7" fmla="*/ 99114 h 104727"/>
                <a:gd name="connsiteX8" fmla="*/ 11870 w 210031"/>
                <a:gd name="connsiteY8" fmla="*/ 104214 h 104727"/>
                <a:gd name="connsiteX9" fmla="*/ 12531 w 210031"/>
                <a:gd name="connsiteY9" fmla="*/ 103945 h 104727"/>
                <a:gd name="connsiteX10" fmla="*/ 13294 w 210031"/>
                <a:gd name="connsiteY10" fmla="*/ 103945 h 104727"/>
                <a:gd name="connsiteX11" fmla="*/ 204014 w 210031"/>
                <a:gd name="connsiteY11" fmla="*/ 18645 h 104727"/>
                <a:gd name="connsiteX12" fmla="*/ 209354 w 210031"/>
                <a:gd name="connsiteY12" fmla="*/ 6264 h 104727"/>
                <a:gd name="connsiteX13" fmla="*/ 209100 w 210031"/>
                <a:gd name="connsiteY13" fmla="*/ 5678 h 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031" h="104727">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w="12685"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3D2424A8-4D54-489E-BBFF-89C640A3EDA6}"/>
                </a:ext>
              </a:extLst>
            </p:cNvPr>
            <p:cNvSpPr/>
            <p:nvPr/>
          </p:nvSpPr>
          <p:spPr>
            <a:xfrm>
              <a:off x="3276215" y="3965168"/>
              <a:ext cx="114403" cy="497618"/>
            </a:xfrm>
            <a:custGeom>
              <a:avLst/>
              <a:gdLst>
                <a:gd name="connsiteX0" fmla="*/ 7092 w 114403"/>
                <a:gd name="connsiteY0" fmla="*/ 497436 h 497618"/>
                <a:gd name="connsiteX1" fmla="*/ 17454 w 114403"/>
                <a:gd name="connsiteY1" fmla="*/ 490622 h 497618"/>
                <a:gd name="connsiteX2" fmla="*/ 17518 w 114403"/>
                <a:gd name="connsiteY2" fmla="*/ 490317 h 497618"/>
                <a:gd name="connsiteX3" fmla="*/ 18535 w 114403"/>
                <a:gd name="connsiteY3" fmla="*/ 484978 h 497618"/>
                <a:gd name="connsiteX4" fmla="*/ 19425 w 114403"/>
                <a:gd name="connsiteY4" fmla="*/ 480783 h 497618"/>
                <a:gd name="connsiteX5" fmla="*/ 114404 w 114403"/>
                <a:gd name="connsiteY5" fmla="*/ 3814 h 497618"/>
                <a:gd name="connsiteX6" fmla="*/ 104384 w 114403"/>
                <a:gd name="connsiteY6" fmla="*/ 11136 h 497618"/>
                <a:gd name="connsiteX7" fmla="*/ 103978 w 114403"/>
                <a:gd name="connsiteY7" fmla="*/ 11060 h 497618"/>
                <a:gd name="connsiteX8" fmla="*/ 97112 w 114403"/>
                <a:gd name="connsiteY8" fmla="*/ 0 h 497618"/>
                <a:gd name="connsiteX9" fmla="*/ 226 w 114403"/>
                <a:gd name="connsiteY9" fmla="*/ 486503 h 497618"/>
                <a:gd name="connsiteX10" fmla="*/ 7092 w 114403"/>
                <a:gd name="connsiteY10" fmla="*/ 497436 h 49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403" h="497618">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w="12685"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D552937B-DD88-48DD-8DF7-D9BB7FA8D309}"/>
                </a:ext>
              </a:extLst>
            </p:cNvPr>
            <p:cNvSpPr/>
            <p:nvPr/>
          </p:nvSpPr>
          <p:spPr>
            <a:xfrm>
              <a:off x="1581629" y="3609984"/>
              <a:ext cx="198423" cy="110306"/>
            </a:xfrm>
            <a:custGeom>
              <a:avLst/>
              <a:gdLst>
                <a:gd name="connsiteX0" fmla="*/ 198423 w 198423"/>
                <a:gd name="connsiteY0" fmla="*/ 17162 h 110306"/>
                <a:gd name="connsiteX1" fmla="*/ 187006 w 198423"/>
                <a:gd name="connsiteY1" fmla="*/ 13323 h 110306"/>
                <a:gd name="connsiteX2" fmla="*/ 186726 w 198423"/>
                <a:gd name="connsiteY2" fmla="*/ 12712 h 110306"/>
                <a:gd name="connsiteX3" fmla="*/ 190922 w 198423"/>
                <a:gd name="connsiteY3" fmla="*/ 0 h 110306"/>
                <a:gd name="connsiteX4" fmla="*/ 186471 w 198423"/>
                <a:gd name="connsiteY4" fmla="*/ 2161 h 110306"/>
                <a:gd name="connsiteX5" fmla="*/ 11645 w 198423"/>
                <a:gd name="connsiteY5" fmla="*/ 89114 h 110306"/>
                <a:gd name="connsiteX6" fmla="*/ 8339 w 198423"/>
                <a:gd name="connsiteY6" fmla="*/ 90639 h 110306"/>
                <a:gd name="connsiteX7" fmla="*/ 5287 w 198423"/>
                <a:gd name="connsiteY7" fmla="*/ 92292 h 110306"/>
                <a:gd name="connsiteX8" fmla="*/ 965 w 198423"/>
                <a:gd name="connsiteY8" fmla="*/ 105004 h 110306"/>
                <a:gd name="connsiteX9" fmla="*/ 12497 w 198423"/>
                <a:gd name="connsiteY9" fmla="*/ 109594 h 110306"/>
                <a:gd name="connsiteX10" fmla="*/ 12789 w 198423"/>
                <a:gd name="connsiteY10" fmla="*/ 109454 h 110306"/>
                <a:gd name="connsiteX11" fmla="*/ 195117 w 198423"/>
                <a:gd name="connsiteY11" fmla="*/ 19069 h 1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423" h="110306">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w="12685"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202FFE03-D18C-492A-AE8C-F00CE98B9AB2}"/>
                </a:ext>
              </a:extLst>
            </p:cNvPr>
            <p:cNvSpPr/>
            <p:nvPr/>
          </p:nvSpPr>
          <p:spPr>
            <a:xfrm>
              <a:off x="1766981" y="3605153"/>
              <a:ext cx="29012" cy="23269"/>
            </a:xfrm>
            <a:custGeom>
              <a:avLst/>
              <a:gdLst>
                <a:gd name="connsiteX0" fmla="*/ 5188 w 29012"/>
                <a:gd name="connsiteY0" fmla="*/ 5212 h 23269"/>
                <a:gd name="connsiteX1" fmla="*/ 992 w 29012"/>
                <a:gd name="connsiteY1" fmla="*/ 17925 h 23269"/>
                <a:gd name="connsiteX2" fmla="*/ 12079 w 29012"/>
                <a:gd name="connsiteY2" fmla="*/ 22653 h 23269"/>
                <a:gd name="connsiteX3" fmla="*/ 12690 w 29012"/>
                <a:gd name="connsiteY3" fmla="*/ 22374 h 23269"/>
                <a:gd name="connsiteX4" fmla="*/ 24006 w 29012"/>
                <a:gd name="connsiteY4" fmla="*/ 16780 h 23269"/>
                <a:gd name="connsiteX5" fmla="*/ 28965 w 29012"/>
                <a:gd name="connsiteY5" fmla="*/ 8645 h 23269"/>
                <a:gd name="connsiteX6" fmla="*/ 28965 w 29012"/>
                <a:gd name="connsiteY6" fmla="*/ 6865 h 23269"/>
                <a:gd name="connsiteX7" fmla="*/ 28965 w 29012"/>
                <a:gd name="connsiteY7" fmla="*/ 5085 h 23269"/>
                <a:gd name="connsiteX8" fmla="*/ 28965 w 29012"/>
                <a:gd name="connsiteY8" fmla="*/ 4449 h 23269"/>
                <a:gd name="connsiteX9" fmla="*/ 28329 w 29012"/>
                <a:gd name="connsiteY9" fmla="*/ 3559 h 23269"/>
                <a:gd name="connsiteX10" fmla="*/ 27312 w 29012"/>
                <a:gd name="connsiteY10" fmla="*/ 2034 h 23269"/>
                <a:gd name="connsiteX11" fmla="*/ 26040 w 29012"/>
                <a:gd name="connsiteY11" fmla="*/ 890 h 23269"/>
                <a:gd name="connsiteX12" fmla="*/ 24642 w 29012"/>
                <a:gd name="connsiteY12" fmla="*/ 0 h 23269"/>
                <a:gd name="connsiteX13" fmla="*/ 22862 w 29012"/>
                <a:gd name="connsiteY13" fmla="*/ 0 h 23269"/>
                <a:gd name="connsiteX14" fmla="*/ 21336 w 29012"/>
                <a:gd name="connsiteY14" fmla="*/ 0 h 23269"/>
                <a:gd name="connsiteX15" fmla="*/ 20064 w 29012"/>
                <a:gd name="connsiteY15" fmla="*/ 0 h 23269"/>
                <a:gd name="connsiteX16" fmla="*/ 17267 w 29012"/>
                <a:gd name="connsiteY16" fmla="*/ 763 h 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012" h="23269">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w="12685"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41FBB363-78C7-4E61-91B6-C89D9784D293}"/>
                </a:ext>
              </a:extLst>
            </p:cNvPr>
            <p:cNvSpPr/>
            <p:nvPr/>
          </p:nvSpPr>
          <p:spPr>
            <a:xfrm>
              <a:off x="1824241" y="4952285"/>
              <a:ext cx="28539" cy="104802"/>
            </a:xfrm>
            <a:custGeom>
              <a:avLst/>
              <a:gdLst>
                <a:gd name="connsiteX0" fmla="*/ 8832 w 28539"/>
                <a:gd name="connsiteY0" fmla="*/ 104750 h 104802"/>
                <a:gd name="connsiteX1" fmla="*/ 14935 w 28539"/>
                <a:gd name="connsiteY1" fmla="*/ 103098 h 104802"/>
                <a:gd name="connsiteX2" fmla="*/ 8832 w 28539"/>
                <a:gd name="connsiteY2" fmla="*/ 96741 h 104802"/>
                <a:gd name="connsiteX3" fmla="*/ 8832 w 28539"/>
                <a:gd name="connsiteY3" fmla="*/ 94326 h 104802"/>
                <a:gd name="connsiteX4" fmla="*/ 10803 w 28539"/>
                <a:gd name="connsiteY4" fmla="*/ 94135 h 104802"/>
                <a:gd name="connsiteX5" fmla="*/ 10993 w 28539"/>
                <a:gd name="connsiteY5" fmla="*/ 94326 h 104802"/>
                <a:gd name="connsiteX6" fmla="*/ 17097 w 28539"/>
                <a:gd name="connsiteY6" fmla="*/ 100682 h 104802"/>
                <a:gd name="connsiteX7" fmla="*/ 18622 w 28539"/>
                <a:gd name="connsiteY7" fmla="*/ 96614 h 104802"/>
                <a:gd name="connsiteX8" fmla="*/ 28540 w 28539"/>
                <a:gd name="connsiteY8" fmla="*/ 11441 h 104802"/>
                <a:gd name="connsiteX9" fmla="*/ 28540 w 28539"/>
                <a:gd name="connsiteY9" fmla="*/ 7246 h 104802"/>
                <a:gd name="connsiteX10" fmla="*/ 28540 w 28539"/>
                <a:gd name="connsiteY10" fmla="*/ 2288 h 104802"/>
                <a:gd name="connsiteX11" fmla="*/ 18838 w 28539"/>
                <a:gd name="connsiteY11" fmla="*/ 10310 h 104802"/>
                <a:gd name="connsiteX12" fmla="*/ 18749 w 28539"/>
                <a:gd name="connsiteY12" fmla="*/ 10297 h 104802"/>
                <a:gd name="connsiteX13" fmla="*/ 10993 w 28539"/>
                <a:gd name="connsiteY13" fmla="*/ 0 h 104802"/>
                <a:gd name="connsiteX14" fmla="*/ 59 w 28539"/>
                <a:gd name="connsiteY14" fmla="*/ 94453 h 104802"/>
                <a:gd name="connsiteX15" fmla="*/ 8260 w 28539"/>
                <a:gd name="connsiteY15" fmla="*/ 104699 h 104802"/>
                <a:gd name="connsiteX16" fmla="*/ 8832 w 28539"/>
                <a:gd name="connsiteY16" fmla="*/ 104750 h 10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539" h="104802">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w="12685"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20270979-9C79-49AD-8708-B33E6478ED5C}"/>
                </a:ext>
              </a:extLst>
            </p:cNvPr>
            <p:cNvSpPr/>
            <p:nvPr/>
          </p:nvSpPr>
          <p:spPr>
            <a:xfrm>
              <a:off x="1835783" y="4756974"/>
              <a:ext cx="39334" cy="205656"/>
            </a:xfrm>
            <a:custGeom>
              <a:avLst/>
              <a:gdLst>
                <a:gd name="connsiteX0" fmla="*/ 7843 w 39334"/>
                <a:gd name="connsiteY0" fmla="*/ 205608 h 205656"/>
                <a:gd name="connsiteX1" fmla="*/ 17620 w 39334"/>
                <a:gd name="connsiteY1" fmla="*/ 197688 h 205656"/>
                <a:gd name="connsiteX2" fmla="*/ 17633 w 39334"/>
                <a:gd name="connsiteY2" fmla="*/ 197599 h 205656"/>
                <a:gd name="connsiteX3" fmla="*/ 39248 w 39334"/>
                <a:gd name="connsiteY3" fmla="*/ 10346 h 205656"/>
                <a:gd name="connsiteX4" fmla="*/ 31492 w 39334"/>
                <a:gd name="connsiteY4" fmla="*/ 49 h 205656"/>
                <a:gd name="connsiteX5" fmla="*/ 21714 w 39334"/>
                <a:gd name="connsiteY5" fmla="*/ 7968 h 205656"/>
                <a:gd name="connsiteX6" fmla="*/ 21701 w 39334"/>
                <a:gd name="connsiteY6" fmla="*/ 8057 h 205656"/>
                <a:gd name="connsiteX7" fmla="*/ 87 w 39334"/>
                <a:gd name="connsiteY7" fmla="*/ 195311 h 205656"/>
                <a:gd name="connsiteX8" fmla="*/ 7843 w 39334"/>
                <a:gd name="connsiteY8" fmla="*/ 205608 h 20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34" h="205656">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w="12685"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31B96159-33AA-4378-8C38-AD293A28385B}"/>
                </a:ext>
              </a:extLst>
            </p:cNvPr>
            <p:cNvSpPr/>
            <p:nvPr/>
          </p:nvSpPr>
          <p:spPr>
            <a:xfrm>
              <a:off x="1872945" y="4379592"/>
              <a:ext cx="45697" cy="252516"/>
            </a:xfrm>
            <a:custGeom>
              <a:avLst/>
              <a:gdLst>
                <a:gd name="connsiteX0" fmla="*/ 8825 w 45697"/>
                <a:gd name="connsiteY0" fmla="*/ 252468 h 252516"/>
                <a:gd name="connsiteX1" fmla="*/ 18602 w 45697"/>
                <a:gd name="connsiteY1" fmla="*/ 244548 h 252516"/>
                <a:gd name="connsiteX2" fmla="*/ 18615 w 45697"/>
                <a:gd name="connsiteY2" fmla="*/ 244459 h 252516"/>
                <a:gd name="connsiteX3" fmla="*/ 18615 w 45697"/>
                <a:gd name="connsiteY3" fmla="*/ 240264 h 252516"/>
                <a:gd name="connsiteX4" fmla="*/ 18615 w 45697"/>
                <a:gd name="connsiteY4" fmla="*/ 236323 h 252516"/>
                <a:gd name="connsiteX5" fmla="*/ 44935 w 45697"/>
                <a:gd name="connsiteY5" fmla="*/ 9026 h 252516"/>
                <a:gd name="connsiteX6" fmla="*/ 45697 w 45697"/>
                <a:gd name="connsiteY6" fmla="*/ 2161 h 252516"/>
                <a:gd name="connsiteX7" fmla="*/ 45697 w 45697"/>
                <a:gd name="connsiteY7" fmla="*/ 2161 h 252516"/>
                <a:gd name="connsiteX8" fmla="*/ 35869 w 45697"/>
                <a:gd name="connsiteY8" fmla="*/ 10310 h 252516"/>
                <a:gd name="connsiteX9" fmla="*/ 35780 w 45697"/>
                <a:gd name="connsiteY9" fmla="*/ 10297 h 252516"/>
                <a:gd name="connsiteX10" fmla="*/ 28151 w 45697"/>
                <a:gd name="connsiteY10" fmla="*/ 0 h 252516"/>
                <a:gd name="connsiteX11" fmla="*/ 179 w 45697"/>
                <a:gd name="connsiteY11" fmla="*/ 241535 h 252516"/>
                <a:gd name="connsiteX12" fmla="*/ 7375 w 45697"/>
                <a:gd name="connsiteY12" fmla="*/ 252303 h 252516"/>
                <a:gd name="connsiteX13" fmla="*/ 8825 w 45697"/>
                <a:gd name="connsiteY13" fmla="*/ 252468 h 25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697" h="252516">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w="12685"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EB65783-BC2C-4BB0-A2C0-A640426C9554}"/>
                </a:ext>
              </a:extLst>
            </p:cNvPr>
            <p:cNvSpPr/>
            <p:nvPr/>
          </p:nvSpPr>
          <p:spPr>
            <a:xfrm>
              <a:off x="1903557" y="4307719"/>
              <a:ext cx="23603" cy="82217"/>
            </a:xfrm>
            <a:custGeom>
              <a:avLst/>
              <a:gdLst>
                <a:gd name="connsiteX0" fmla="*/ 6439 w 23603"/>
                <a:gd name="connsiteY0" fmla="*/ 82170 h 82217"/>
                <a:gd name="connsiteX1" fmla="*/ 16344 w 23603"/>
                <a:gd name="connsiteY1" fmla="*/ 74123 h 82217"/>
                <a:gd name="connsiteX2" fmla="*/ 16356 w 23603"/>
                <a:gd name="connsiteY2" fmla="*/ 74034 h 82217"/>
                <a:gd name="connsiteX3" fmla="*/ 16356 w 23603"/>
                <a:gd name="connsiteY3" fmla="*/ 74034 h 82217"/>
                <a:gd name="connsiteX4" fmla="*/ 23604 w 23603"/>
                <a:gd name="connsiteY4" fmla="*/ 10472 h 82217"/>
                <a:gd name="connsiteX5" fmla="*/ 23604 w 23603"/>
                <a:gd name="connsiteY5" fmla="*/ 9709 h 82217"/>
                <a:gd name="connsiteX6" fmla="*/ 23604 w 23603"/>
                <a:gd name="connsiteY6" fmla="*/ 7802 h 82217"/>
                <a:gd name="connsiteX7" fmla="*/ 23604 w 23603"/>
                <a:gd name="connsiteY7" fmla="*/ 6150 h 82217"/>
                <a:gd name="connsiteX8" fmla="*/ 22841 w 23603"/>
                <a:gd name="connsiteY8" fmla="*/ 4624 h 82217"/>
                <a:gd name="connsiteX9" fmla="*/ 21824 w 23603"/>
                <a:gd name="connsiteY9" fmla="*/ 3099 h 82217"/>
                <a:gd name="connsiteX10" fmla="*/ 16483 w 23603"/>
                <a:gd name="connsiteY10" fmla="*/ 48 h 82217"/>
                <a:gd name="connsiteX11" fmla="*/ 6579 w 23603"/>
                <a:gd name="connsiteY11" fmla="*/ 8095 h 82217"/>
                <a:gd name="connsiteX12" fmla="*/ 6566 w 23603"/>
                <a:gd name="connsiteY12" fmla="*/ 8184 h 82217"/>
                <a:gd name="connsiteX13" fmla="*/ 6566 w 23603"/>
                <a:gd name="connsiteY13" fmla="*/ 12887 h 82217"/>
                <a:gd name="connsiteX14" fmla="*/ 6566 w 23603"/>
                <a:gd name="connsiteY14" fmla="*/ 16193 h 82217"/>
                <a:gd name="connsiteX15" fmla="*/ 209 w 23603"/>
                <a:gd name="connsiteY15" fmla="*/ 71491 h 82217"/>
                <a:gd name="connsiteX16" fmla="*/ 6439 w 23603"/>
                <a:gd name="connsiteY16" fmla="*/ 82170 h 8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03" h="82217">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w="12685"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9FC96DF4-6D4C-42F3-91DF-73602754F8B5}"/>
                </a:ext>
              </a:extLst>
            </p:cNvPr>
            <p:cNvSpPr/>
            <p:nvPr/>
          </p:nvSpPr>
          <p:spPr>
            <a:xfrm>
              <a:off x="3305" y="4924318"/>
              <a:ext cx="271076" cy="156108"/>
            </a:xfrm>
            <a:custGeom>
              <a:avLst/>
              <a:gdLst>
                <a:gd name="connsiteX0" fmla="*/ 259252 w 271076"/>
                <a:gd name="connsiteY0" fmla="*/ 12712 h 156108"/>
                <a:gd name="connsiteX1" fmla="*/ 263321 w 271076"/>
                <a:gd name="connsiteY1" fmla="*/ 0 h 156108"/>
                <a:gd name="connsiteX2" fmla="*/ 262431 w 271076"/>
                <a:gd name="connsiteY2" fmla="*/ 0 h 156108"/>
                <a:gd name="connsiteX3" fmla="*/ 259506 w 271076"/>
                <a:gd name="connsiteY3" fmla="*/ 1525 h 156108"/>
                <a:gd name="connsiteX4" fmla="*/ 0 w 271076"/>
                <a:gd name="connsiteY4" fmla="*/ 135387 h 156108"/>
                <a:gd name="connsiteX5" fmla="*/ 0 w 271076"/>
                <a:gd name="connsiteY5" fmla="*/ 156108 h 156108"/>
                <a:gd name="connsiteX6" fmla="*/ 271077 w 271076"/>
                <a:gd name="connsiteY6" fmla="*/ 16907 h 156108"/>
                <a:gd name="connsiteX7" fmla="*/ 259449 w 271076"/>
                <a:gd name="connsiteY7" fmla="*/ 13132 h 156108"/>
                <a:gd name="connsiteX8" fmla="*/ 259252 w 271076"/>
                <a:gd name="connsiteY8" fmla="*/ 12712 h 156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76" h="156108">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w="12685"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3CA1F9DD-9267-4989-8C0D-28DDFE0DDA99}"/>
                </a:ext>
              </a:extLst>
            </p:cNvPr>
            <p:cNvSpPr/>
            <p:nvPr/>
          </p:nvSpPr>
          <p:spPr>
            <a:xfrm>
              <a:off x="407759" y="4329626"/>
              <a:ext cx="93997" cy="58228"/>
            </a:xfrm>
            <a:custGeom>
              <a:avLst/>
              <a:gdLst>
                <a:gd name="connsiteX0" fmla="*/ 11825 w 93997"/>
                <a:gd name="connsiteY0" fmla="*/ 45516 h 58228"/>
                <a:gd name="connsiteX1" fmla="*/ 7629 w 93997"/>
                <a:gd name="connsiteY1" fmla="*/ 58228 h 58228"/>
                <a:gd name="connsiteX2" fmla="*/ 89511 w 93997"/>
                <a:gd name="connsiteY2" fmla="*/ 17295 h 58228"/>
                <a:gd name="connsiteX3" fmla="*/ 90528 w 93997"/>
                <a:gd name="connsiteY3" fmla="*/ 16532 h 58228"/>
                <a:gd name="connsiteX4" fmla="*/ 92054 w 93997"/>
                <a:gd name="connsiteY4" fmla="*/ 15388 h 58228"/>
                <a:gd name="connsiteX5" fmla="*/ 92817 w 93997"/>
                <a:gd name="connsiteY5" fmla="*/ 14244 h 58228"/>
                <a:gd name="connsiteX6" fmla="*/ 92817 w 93997"/>
                <a:gd name="connsiteY6" fmla="*/ 14244 h 58228"/>
                <a:gd name="connsiteX7" fmla="*/ 93580 w 93997"/>
                <a:gd name="connsiteY7" fmla="*/ 12718 h 58228"/>
                <a:gd name="connsiteX8" fmla="*/ 93580 w 93997"/>
                <a:gd name="connsiteY8" fmla="*/ 10811 h 58228"/>
                <a:gd name="connsiteX9" fmla="*/ 93580 w 93997"/>
                <a:gd name="connsiteY9" fmla="*/ 5345 h 58228"/>
                <a:gd name="connsiteX10" fmla="*/ 82498 w 93997"/>
                <a:gd name="connsiteY10" fmla="*/ 616 h 58228"/>
                <a:gd name="connsiteX11" fmla="*/ 81882 w 93997"/>
                <a:gd name="connsiteY11" fmla="*/ 895 h 58228"/>
                <a:gd name="connsiteX12" fmla="*/ 77051 w 93997"/>
                <a:gd name="connsiteY12" fmla="*/ 3311 h 58228"/>
                <a:gd name="connsiteX13" fmla="*/ 0 w 93997"/>
                <a:gd name="connsiteY13" fmla="*/ 41448 h 58228"/>
                <a:gd name="connsiteX14" fmla="*/ 11650 w 93997"/>
                <a:gd name="connsiteY14" fmla="*/ 45160 h 58228"/>
                <a:gd name="connsiteX15" fmla="*/ 11825 w 93997"/>
                <a:gd name="connsiteY15" fmla="*/ 45516 h 5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997" h="58228">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w="12685"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6A78894-FE42-408A-821B-5606847F578B}"/>
                </a:ext>
              </a:extLst>
            </p:cNvPr>
            <p:cNvSpPr/>
            <p:nvPr/>
          </p:nvSpPr>
          <p:spPr>
            <a:xfrm>
              <a:off x="344313" y="4369975"/>
              <a:ext cx="76261" cy="49661"/>
            </a:xfrm>
            <a:custGeom>
              <a:avLst/>
              <a:gdLst>
                <a:gd name="connsiteX0" fmla="*/ 11697 w 76261"/>
                <a:gd name="connsiteY0" fmla="*/ 36949 h 49661"/>
                <a:gd name="connsiteX1" fmla="*/ 7607 w 76261"/>
                <a:gd name="connsiteY1" fmla="*/ 49610 h 49661"/>
                <a:gd name="connsiteX2" fmla="*/ 7502 w 76261"/>
                <a:gd name="connsiteY2" fmla="*/ 49661 h 49661"/>
                <a:gd name="connsiteX3" fmla="*/ 71075 w 76261"/>
                <a:gd name="connsiteY3" fmla="*/ 18008 h 49661"/>
                <a:gd name="connsiteX4" fmla="*/ 75271 w 76261"/>
                <a:gd name="connsiteY4" fmla="*/ 5295 h 49661"/>
                <a:gd name="connsiteX5" fmla="*/ 63950 w 76261"/>
                <a:gd name="connsiteY5" fmla="*/ 681 h 49661"/>
                <a:gd name="connsiteX6" fmla="*/ 63573 w 76261"/>
                <a:gd name="connsiteY6" fmla="*/ 846 h 49661"/>
                <a:gd name="connsiteX7" fmla="*/ 62302 w 76261"/>
                <a:gd name="connsiteY7" fmla="*/ 1481 h 49661"/>
                <a:gd name="connsiteX8" fmla="*/ 59377 w 76261"/>
                <a:gd name="connsiteY8" fmla="*/ 3007 h 49661"/>
                <a:gd name="connsiteX9" fmla="*/ 0 w 76261"/>
                <a:gd name="connsiteY9" fmla="*/ 32627 h 49661"/>
                <a:gd name="connsiteX10" fmla="*/ 11443 w 76261"/>
                <a:gd name="connsiteY10" fmla="*/ 36389 h 49661"/>
                <a:gd name="connsiteX11" fmla="*/ 11697 w 76261"/>
                <a:gd name="connsiteY11" fmla="*/ 36949 h 4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61" h="49661">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w="12685"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BA6F1B2A-6C00-4734-BCEA-2F09968AFB17}"/>
                </a:ext>
              </a:extLst>
            </p:cNvPr>
            <p:cNvSpPr/>
            <p:nvPr/>
          </p:nvSpPr>
          <p:spPr>
            <a:xfrm>
              <a:off x="202544" y="4401579"/>
              <a:ext cx="154627" cy="88865"/>
            </a:xfrm>
            <a:custGeom>
              <a:avLst/>
              <a:gdLst>
                <a:gd name="connsiteX0" fmla="*/ 11697 w 154627"/>
                <a:gd name="connsiteY0" fmla="*/ 76153 h 88865"/>
                <a:gd name="connsiteX1" fmla="*/ 7607 w 154627"/>
                <a:gd name="connsiteY1" fmla="*/ 88815 h 88865"/>
                <a:gd name="connsiteX2" fmla="*/ 7502 w 154627"/>
                <a:gd name="connsiteY2" fmla="*/ 88865 h 88865"/>
                <a:gd name="connsiteX3" fmla="*/ 149397 w 154627"/>
                <a:gd name="connsiteY3" fmla="*/ 18057 h 88865"/>
                <a:gd name="connsiteX4" fmla="*/ 153647 w 154627"/>
                <a:gd name="connsiteY4" fmla="*/ 5447 h 88865"/>
                <a:gd name="connsiteX5" fmla="*/ 153593 w 154627"/>
                <a:gd name="connsiteY5" fmla="*/ 5345 h 88865"/>
                <a:gd name="connsiteX6" fmla="*/ 142511 w 154627"/>
                <a:gd name="connsiteY6" fmla="*/ 616 h 88865"/>
                <a:gd name="connsiteX7" fmla="*/ 141896 w 154627"/>
                <a:gd name="connsiteY7" fmla="*/ 896 h 88865"/>
                <a:gd name="connsiteX8" fmla="*/ 139226 w 154627"/>
                <a:gd name="connsiteY8" fmla="*/ 2167 h 88865"/>
                <a:gd name="connsiteX9" fmla="*/ 0 w 154627"/>
                <a:gd name="connsiteY9" fmla="*/ 71704 h 88865"/>
                <a:gd name="connsiteX10" fmla="*/ 11528 w 154627"/>
                <a:gd name="connsiteY10" fmla="*/ 75772 h 88865"/>
                <a:gd name="connsiteX11" fmla="*/ 11697 w 154627"/>
                <a:gd name="connsiteY11" fmla="*/ 76153 h 8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627" h="88865">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w="12685"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03D211B1-D1CF-4261-9749-B232862A6D86}"/>
                </a:ext>
              </a:extLst>
            </p:cNvPr>
            <p:cNvSpPr/>
            <p:nvPr/>
          </p:nvSpPr>
          <p:spPr>
            <a:xfrm>
              <a:off x="105939" y="4472436"/>
              <a:ext cx="109337" cy="64497"/>
            </a:xfrm>
            <a:custGeom>
              <a:avLst/>
              <a:gdLst>
                <a:gd name="connsiteX0" fmla="*/ 991 w 109337"/>
                <a:gd name="connsiteY0" fmla="*/ 59196 h 64497"/>
                <a:gd name="connsiteX1" fmla="*/ 12520 w 109337"/>
                <a:gd name="connsiteY1" fmla="*/ 63785 h 64497"/>
                <a:gd name="connsiteX2" fmla="*/ 12816 w 109337"/>
                <a:gd name="connsiteY2" fmla="*/ 63645 h 64497"/>
                <a:gd name="connsiteX3" fmla="*/ 104107 w 109337"/>
                <a:gd name="connsiteY3" fmla="*/ 18008 h 64497"/>
                <a:gd name="connsiteX4" fmla="*/ 108356 w 109337"/>
                <a:gd name="connsiteY4" fmla="*/ 5397 h 64497"/>
                <a:gd name="connsiteX5" fmla="*/ 108303 w 109337"/>
                <a:gd name="connsiteY5" fmla="*/ 5295 h 64497"/>
                <a:gd name="connsiteX6" fmla="*/ 96982 w 109337"/>
                <a:gd name="connsiteY6" fmla="*/ 681 h 64497"/>
                <a:gd name="connsiteX7" fmla="*/ 96605 w 109337"/>
                <a:gd name="connsiteY7" fmla="*/ 846 h 64497"/>
                <a:gd name="connsiteX8" fmla="*/ 95461 w 109337"/>
                <a:gd name="connsiteY8" fmla="*/ 846 h 64497"/>
                <a:gd name="connsiteX9" fmla="*/ 92537 w 109337"/>
                <a:gd name="connsiteY9" fmla="*/ 2244 h 64497"/>
                <a:gd name="connsiteX10" fmla="*/ 5187 w 109337"/>
                <a:gd name="connsiteY10" fmla="*/ 46483 h 64497"/>
                <a:gd name="connsiteX11" fmla="*/ 991 w 109337"/>
                <a:gd name="connsiteY11" fmla="*/ 59196 h 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337" h="64497">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w="12685"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34161180-9554-466B-A476-58153F1B974D}"/>
                </a:ext>
              </a:extLst>
            </p:cNvPr>
            <p:cNvSpPr/>
            <p:nvPr/>
          </p:nvSpPr>
          <p:spPr>
            <a:xfrm>
              <a:off x="2362908" y="3598161"/>
              <a:ext cx="17658" cy="15193"/>
            </a:xfrm>
            <a:custGeom>
              <a:avLst/>
              <a:gdLst>
                <a:gd name="connsiteX0" fmla="*/ 7614 w 17658"/>
                <a:gd name="connsiteY0" fmla="*/ 10551 h 15193"/>
                <a:gd name="connsiteX1" fmla="*/ 112 w 17658"/>
                <a:gd name="connsiteY1" fmla="*/ 0 h 15193"/>
                <a:gd name="connsiteX2" fmla="*/ 112 w 17658"/>
                <a:gd name="connsiteY2" fmla="*/ 0 h 15193"/>
                <a:gd name="connsiteX3" fmla="*/ 112 w 17658"/>
                <a:gd name="connsiteY3" fmla="*/ 890 h 15193"/>
                <a:gd name="connsiteX4" fmla="*/ 112 w 17658"/>
                <a:gd name="connsiteY4" fmla="*/ 4576 h 15193"/>
                <a:gd name="connsiteX5" fmla="*/ 7614 w 17658"/>
                <a:gd name="connsiteY5" fmla="*/ 15128 h 15193"/>
                <a:gd name="connsiteX6" fmla="*/ 17658 w 17658"/>
                <a:gd name="connsiteY6" fmla="*/ 7246 h 15193"/>
                <a:gd name="connsiteX7" fmla="*/ 17658 w 17658"/>
                <a:gd name="connsiteY7" fmla="*/ 7246 h 15193"/>
                <a:gd name="connsiteX8" fmla="*/ 17658 w 17658"/>
                <a:gd name="connsiteY8" fmla="*/ 2669 h 15193"/>
                <a:gd name="connsiteX9" fmla="*/ 7614 w 17658"/>
                <a:gd name="connsiteY9" fmla="*/ 10551 h 15193"/>
                <a:gd name="connsiteX10" fmla="*/ 7614 w 17658"/>
                <a:gd name="connsiteY10" fmla="*/ 10551 h 1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58" h="15193">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w="12685"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75D8E031-6057-42D7-BFF1-6A2F009DD1C8}"/>
                </a:ext>
              </a:extLst>
            </p:cNvPr>
            <p:cNvSpPr/>
            <p:nvPr/>
          </p:nvSpPr>
          <p:spPr>
            <a:xfrm>
              <a:off x="1547882" y="6161361"/>
              <a:ext cx="1194415" cy="702613"/>
            </a:xfrm>
            <a:custGeom>
              <a:avLst/>
              <a:gdLst>
                <a:gd name="connsiteX0" fmla="*/ 1182591 w 1194415"/>
                <a:gd name="connsiteY0" fmla="*/ 12712 h 702613"/>
                <a:gd name="connsiteX1" fmla="*/ 1186024 w 1194415"/>
                <a:gd name="connsiteY1" fmla="*/ 0 h 702613"/>
                <a:gd name="connsiteX2" fmla="*/ 1182464 w 1194415"/>
                <a:gd name="connsiteY2" fmla="*/ 2161 h 702613"/>
                <a:gd name="connsiteX3" fmla="*/ 0 w 1194415"/>
                <a:gd name="connsiteY3" fmla="*/ 702614 h 702613"/>
                <a:gd name="connsiteX4" fmla="*/ 35983 w 1194415"/>
                <a:gd name="connsiteY4" fmla="*/ 702614 h 702613"/>
                <a:gd name="connsiteX5" fmla="*/ 1194415 w 1194415"/>
                <a:gd name="connsiteY5" fmla="*/ 16145 h 702613"/>
                <a:gd name="connsiteX6" fmla="*/ 1182769 w 1194415"/>
                <a:gd name="connsiteY6" fmla="*/ 13043 h 702613"/>
                <a:gd name="connsiteX7" fmla="*/ 1182591 w 1194415"/>
                <a:gd name="connsiteY7" fmla="*/ 12712 h 70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415" h="702613">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w="12685"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65AE5E11-7370-4F22-8677-001AFE4D8B03}"/>
                </a:ext>
              </a:extLst>
            </p:cNvPr>
            <p:cNvSpPr/>
            <p:nvPr/>
          </p:nvSpPr>
          <p:spPr>
            <a:xfrm>
              <a:off x="3919167" y="3749031"/>
              <a:ext cx="88805" cy="319361"/>
            </a:xfrm>
            <a:custGeom>
              <a:avLst/>
              <a:gdLst>
                <a:gd name="connsiteX0" fmla="*/ 71584 w 88805"/>
                <a:gd name="connsiteY0" fmla="*/ 7145 h 319361"/>
                <a:gd name="connsiteX1" fmla="*/ 70312 w 88805"/>
                <a:gd name="connsiteY1" fmla="*/ 12866 h 319361"/>
                <a:gd name="connsiteX2" fmla="*/ 69295 w 88805"/>
                <a:gd name="connsiteY2" fmla="*/ 17061 h 319361"/>
                <a:gd name="connsiteX3" fmla="*/ 0 w 88805"/>
                <a:gd name="connsiteY3" fmla="*/ 315039 h 319361"/>
                <a:gd name="connsiteX4" fmla="*/ 10019 w 88805"/>
                <a:gd name="connsiteY4" fmla="*/ 308035 h 319361"/>
                <a:gd name="connsiteX5" fmla="*/ 10680 w 88805"/>
                <a:gd name="connsiteY5" fmla="*/ 308175 h 319361"/>
                <a:gd name="connsiteX6" fmla="*/ 17165 w 88805"/>
                <a:gd name="connsiteY6" fmla="*/ 319362 h 319361"/>
                <a:gd name="connsiteX7" fmla="*/ 88748 w 88805"/>
                <a:gd name="connsiteY7" fmla="*/ 11595 h 319361"/>
                <a:gd name="connsiteX8" fmla="*/ 88748 w 88805"/>
                <a:gd name="connsiteY8" fmla="*/ 10196 h 319361"/>
                <a:gd name="connsiteX9" fmla="*/ 88748 w 88805"/>
                <a:gd name="connsiteY9" fmla="*/ 8162 h 319361"/>
                <a:gd name="connsiteX10" fmla="*/ 88748 w 88805"/>
                <a:gd name="connsiteY10" fmla="*/ 6510 h 319361"/>
                <a:gd name="connsiteX11" fmla="*/ 88113 w 88805"/>
                <a:gd name="connsiteY11" fmla="*/ 4730 h 319361"/>
                <a:gd name="connsiteX12" fmla="*/ 86841 w 88805"/>
                <a:gd name="connsiteY12" fmla="*/ 3205 h 319361"/>
                <a:gd name="connsiteX13" fmla="*/ 82518 w 88805"/>
                <a:gd name="connsiteY13" fmla="*/ 281 h 319361"/>
                <a:gd name="connsiteX14" fmla="*/ 71685 w 88805"/>
                <a:gd name="connsiteY14" fmla="*/ 6688 h 319361"/>
                <a:gd name="connsiteX15" fmla="*/ 71584 w 88805"/>
                <a:gd name="connsiteY15" fmla="*/ 7145 h 319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05" h="319361">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w="12685"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D86A06B1-B645-4066-A591-57D8CAC4AD8E}"/>
                </a:ext>
              </a:extLst>
            </p:cNvPr>
            <p:cNvSpPr/>
            <p:nvPr/>
          </p:nvSpPr>
          <p:spPr>
            <a:xfrm>
              <a:off x="3878963" y="4056292"/>
              <a:ext cx="57622" cy="189947"/>
            </a:xfrm>
            <a:custGeom>
              <a:avLst/>
              <a:gdLst>
                <a:gd name="connsiteX0" fmla="*/ 57369 w 57622"/>
                <a:gd name="connsiteY0" fmla="*/ 11465 h 189947"/>
                <a:gd name="connsiteX1" fmla="*/ 50885 w 57622"/>
                <a:gd name="connsiteY1" fmla="*/ 278 h 189947"/>
                <a:gd name="connsiteX2" fmla="*/ 40344 w 57622"/>
                <a:gd name="connsiteY2" fmla="*/ 6481 h 189947"/>
                <a:gd name="connsiteX3" fmla="*/ 40204 w 57622"/>
                <a:gd name="connsiteY3" fmla="*/ 7142 h 189947"/>
                <a:gd name="connsiteX4" fmla="*/ 280 w 57622"/>
                <a:gd name="connsiteY4" fmla="*/ 178505 h 189947"/>
                <a:gd name="connsiteX5" fmla="*/ 6765 w 57622"/>
                <a:gd name="connsiteY5" fmla="*/ 189692 h 189947"/>
                <a:gd name="connsiteX6" fmla="*/ 17382 w 57622"/>
                <a:gd name="connsiteY6" fmla="*/ 183260 h 189947"/>
                <a:gd name="connsiteX7" fmla="*/ 17445 w 57622"/>
                <a:gd name="connsiteY7" fmla="*/ 182955 h 189947"/>
                <a:gd name="connsiteX8" fmla="*/ 18717 w 57622"/>
                <a:gd name="connsiteY8" fmla="*/ 177234 h 189947"/>
                <a:gd name="connsiteX9" fmla="*/ 55844 w 57622"/>
                <a:gd name="connsiteY9" fmla="*/ 17694 h 189947"/>
                <a:gd name="connsiteX10" fmla="*/ 56734 w 57622"/>
                <a:gd name="connsiteY10" fmla="*/ 14134 h 18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22" h="189947">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w="12685"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57DC09B7-7FDA-434E-B959-8364BB69FF22}"/>
                </a:ext>
              </a:extLst>
            </p:cNvPr>
            <p:cNvSpPr/>
            <p:nvPr/>
          </p:nvSpPr>
          <p:spPr>
            <a:xfrm>
              <a:off x="1929506" y="2589052"/>
              <a:ext cx="53980" cy="350642"/>
            </a:xfrm>
            <a:custGeom>
              <a:avLst/>
              <a:gdLst>
                <a:gd name="connsiteX0" fmla="*/ 43682 w 53980"/>
                <a:gd name="connsiteY0" fmla="*/ 10297 h 350642"/>
                <a:gd name="connsiteX1" fmla="*/ 35926 w 53980"/>
                <a:gd name="connsiteY1" fmla="*/ 0 h 350642"/>
                <a:gd name="connsiteX2" fmla="*/ 35926 w 53980"/>
                <a:gd name="connsiteY2" fmla="*/ 3559 h 350642"/>
                <a:gd name="connsiteX3" fmla="*/ 35926 w 53980"/>
                <a:gd name="connsiteY3" fmla="*/ 7373 h 350642"/>
                <a:gd name="connsiteX4" fmla="*/ 70 w 53980"/>
                <a:gd name="connsiteY4" fmla="*/ 340311 h 350642"/>
                <a:gd name="connsiteX5" fmla="*/ 7826 w 53980"/>
                <a:gd name="connsiteY5" fmla="*/ 350608 h 350642"/>
                <a:gd name="connsiteX6" fmla="*/ 17616 w 53980"/>
                <a:gd name="connsiteY6" fmla="*/ 342408 h 350642"/>
                <a:gd name="connsiteX7" fmla="*/ 17616 w 53980"/>
                <a:gd name="connsiteY7" fmla="*/ 342345 h 350642"/>
                <a:gd name="connsiteX8" fmla="*/ 53980 w 53980"/>
                <a:gd name="connsiteY8" fmla="*/ 1525 h 350642"/>
                <a:gd name="connsiteX9" fmla="*/ 44788 w 53980"/>
                <a:gd name="connsiteY9" fmla="*/ 10386 h 350642"/>
                <a:gd name="connsiteX10" fmla="*/ 43682 w 53980"/>
                <a:gd name="connsiteY10" fmla="*/ 10297 h 350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80" h="350642">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w="12685"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ACB684BB-E9D4-4936-9B6D-0077D9F35B7B}"/>
                </a:ext>
              </a:extLst>
            </p:cNvPr>
            <p:cNvSpPr/>
            <p:nvPr/>
          </p:nvSpPr>
          <p:spPr>
            <a:xfrm>
              <a:off x="2430535" y="2667869"/>
              <a:ext cx="61284" cy="332000"/>
            </a:xfrm>
            <a:custGeom>
              <a:avLst/>
              <a:gdLst>
                <a:gd name="connsiteX0" fmla="*/ 51240 w 61284"/>
                <a:gd name="connsiteY0" fmla="*/ 10551 h 332000"/>
                <a:gd name="connsiteX1" fmla="*/ 43738 w 61284"/>
                <a:gd name="connsiteY1" fmla="*/ 0 h 332000"/>
                <a:gd name="connsiteX2" fmla="*/ 127 w 61284"/>
                <a:gd name="connsiteY2" fmla="*/ 321496 h 332000"/>
                <a:gd name="connsiteX3" fmla="*/ 7514 w 61284"/>
                <a:gd name="connsiteY3" fmla="*/ 331908 h 332000"/>
                <a:gd name="connsiteX4" fmla="*/ 7628 w 61284"/>
                <a:gd name="connsiteY4" fmla="*/ 331921 h 332000"/>
                <a:gd name="connsiteX5" fmla="*/ 17508 w 61284"/>
                <a:gd name="connsiteY5" fmla="*/ 324407 h 332000"/>
                <a:gd name="connsiteX6" fmla="*/ 17546 w 61284"/>
                <a:gd name="connsiteY6" fmla="*/ 324039 h 332000"/>
                <a:gd name="connsiteX7" fmla="*/ 19834 w 61284"/>
                <a:gd name="connsiteY7" fmla="*/ 307386 h 332000"/>
                <a:gd name="connsiteX8" fmla="*/ 61284 w 61284"/>
                <a:gd name="connsiteY8" fmla="*/ 2288 h 332000"/>
                <a:gd name="connsiteX9" fmla="*/ 61284 w 61284"/>
                <a:gd name="connsiteY9" fmla="*/ 2288 h 332000"/>
                <a:gd name="connsiteX10" fmla="*/ 51329 w 61284"/>
                <a:gd name="connsiteY10" fmla="*/ 10564 h 332000"/>
                <a:gd name="connsiteX11" fmla="*/ 51240 w 61284"/>
                <a:gd name="connsiteY11" fmla="*/ 10551 h 3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84" h="33200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w="12685"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3532C9CB-3B7D-4722-B631-A62C020F497D}"/>
                </a:ext>
              </a:extLst>
            </p:cNvPr>
            <p:cNvSpPr/>
            <p:nvPr/>
          </p:nvSpPr>
          <p:spPr>
            <a:xfrm>
              <a:off x="3372634" y="3791517"/>
              <a:ext cx="52059" cy="184889"/>
            </a:xfrm>
            <a:custGeom>
              <a:avLst/>
              <a:gdLst>
                <a:gd name="connsiteX0" fmla="*/ 7559 w 52059"/>
                <a:gd name="connsiteY0" fmla="*/ 184711 h 184889"/>
                <a:gd name="connsiteX1" fmla="*/ 17908 w 52059"/>
                <a:gd name="connsiteY1" fmla="*/ 177872 h 184889"/>
                <a:gd name="connsiteX2" fmla="*/ 17985 w 52059"/>
                <a:gd name="connsiteY2" fmla="*/ 177465 h 184889"/>
                <a:gd name="connsiteX3" fmla="*/ 19129 w 52059"/>
                <a:gd name="connsiteY3" fmla="*/ 172253 h 184889"/>
                <a:gd name="connsiteX4" fmla="*/ 19892 w 52059"/>
                <a:gd name="connsiteY4" fmla="*/ 168058 h 184889"/>
                <a:gd name="connsiteX5" fmla="*/ 51297 w 52059"/>
                <a:gd name="connsiteY5" fmla="*/ 10551 h 184889"/>
                <a:gd name="connsiteX6" fmla="*/ 52060 w 52059"/>
                <a:gd name="connsiteY6" fmla="*/ 6865 h 184889"/>
                <a:gd name="connsiteX7" fmla="*/ 52060 w 52059"/>
                <a:gd name="connsiteY7" fmla="*/ 3814 h 184889"/>
                <a:gd name="connsiteX8" fmla="*/ 41786 w 52059"/>
                <a:gd name="connsiteY8" fmla="*/ 11085 h 184889"/>
                <a:gd name="connsiteX9" fmla="*/ 41634 w 52059"/>
                <a:gd name="connsiteY9" fmla="*/ 11060 h 184889"/>
                <a:gd name="connsiteX10" fmla="*/ 34895 w 52059"/>
                <a:gd name="connsiteY10" fmla="*/ 0 h 184889"/>
                <a:gd name="connsiteX11" fmla="*/ 184 w 52059"/>
                <a:gd name="connsiteY11" fmla="*/ 173651 h 184889"/>
                <a:gd name="connsiteX12" fmla="*/ 7559 w 52059"/>
                <a:gd name="connsiteY12" fmla="*/ 184711 h 1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059" h="184889">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w="12685"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6141FC25-CFE1-413F-B03C-485EFF4EF2EA}"/>
                </a:ext>
              </a:extLst>
            </p:cNvPr>
            <p:cNvSpPr/>
            <p:nvPr/>
          </p:nvSpPr>
          <p:spPr>
            <a:xfrm>
              <a:off x="261922" y="4866731"/>
              <a:ext cx="124857" cy="75689"/>
            </a:xfrm>
            <a:custGeom>
              <a:avLst/>
              <a:gdLst>
                <a:gd name="connsiteX0" fmla="*/ 112652 w 124857"/>
                <a:gd name="connsiteY0" fmla="*/ 12712 h 75689"/>
                <a:gd name="connsiteX1" fmla="*/ 116720 w 124857"/>
                <a:gd name="connsiteY1" fmla="*/ 0 h 75689"/>
                <a:gd name="connsiteX2" fmla="*/ 115830 w 124857"/>
                <a:gd name="connsiteY2" fmla="*/ 0 h 75689"/>
                <a:gd name="connsiteX3" fmla="*/ 112906 w 124857"/>
                <a:gd name="connsiteY3" fmla="*/ 1526 h 75689"/>
                <a:gd name="connsiteX4" fmla="*/ 5086 w 124857"/>
                <a:gd name="connsiteY4" fmla="*/ 57842 h 75689"/>
                <a:gd name="connsiteX5" fmla="*/ 1017 w 124857"/>
                <a:gd name="connsiteY5" fmla="*/ 70554 h 75689"/>
                <a:gd name="connsiteX6" fmla="*/ 12428 w 124857"/>
                <a:gd name="connsiteY6" fmla="*/ 74940 h 75689"/>
                <a:gd name="connsiteX7" fmla="*/ 12842 w 124857"/>
                <a:gd name="connsiteY7" fmla="*/ 74749 h 75689"/>
                <a:gd name="connsiteX8" fmla="*/ 124858 w 124857"/>
                <a:gd name="connsiteY8" fmla="*/ 17289 h 75689"/>
                <a:gd name="connsiteX9" fmla="*/ 113029 w 124857"/>
                <a:gd name="connsiteY9" fmla="*/ 13539 h 75689"/>
                <a:gd name="connsiteX10" fmla="*/ 112652 w 124857"/>
                <a:gd name="connsiteY10" fmla="*/ 12712 h 7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57" h="75689">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w="12685"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9CC79A4E-78C9-4C5F-86A2-FFD7E1738DEA}"/>
                </a:ext>
              </a:extLst>
            </p:cNvPr>
            <p:cNvSpPr/>
            <p:nvPr/>
          </p:nvSpPr>
          <p:spPr>
            <a:xfrm>
              <a:off x="373637" y="4760977"/>
              <a:ext cx="223101" cy="124426"/>
            </a:xfrm>
            <a:custGeom>
              <a:avLst/>
              <a:gdLst>
                <a:gd name="connsiteX0" fmla="*/ 220900 w 223101"/>
                <a:gd name="connsiteY0" fmla="*/ 15241 h 124426"/>
                <a:gd name="connsiteX1" fmla="*/ 221790 w 223101"/>
                <a:gd name="connsiteY1" fmla="*/ 14224 h 124426"/>
                <a:gd name="connsiteX2" fmla="*/ 221790 w 223101"/>
                <a:gd name="connsiteY2" fmla="*/ 14224 h 124426"/>
                <a:gd name="connsiteX3" fmla="*/ 222680 w 223101"/>
                <a:gd name="connsiteY3" fmla="*/ 12699 h 124426"/>
                <a:gd name="connsiteX4" fmla="*/ 222680 w 223101"/>
                <a:gd name="connsiteY4" fmla="*/ 10919 h 124426"/>
                <a:gd name="connsiteX5" fmla="*/ 222680 w 223101"/>
                <a:gd name="connsiteY5" fmla="*/ 5198 h 124426"/>
                <a:gd name="connsiteX6" fmla="*/ 211092 w 223101"/>
                <a:gd name="connsiteY6" fmla="*/ 762 h 124426"/>
                <a:gd name="connsiteX7" fmla="*/ 210855 w 223101"/>
                <a:gd name="connsiteY7" fmla="*/ 876 h 124426"/>
                <a:gd name="connsiteX8" fmla="*/ 206024 w 223101"/>
                <a:gd name="connsiteY8" fmla="*/ 3419 h 124426"/>
                <a:gd name="connsiteX9" fmla="*/ 5005 w 223101"/>
                <a:gd name="connsiteY9" fmla="*/ 106516 h 124426"/>
                <a:gd name="connsiteX10" fmla="*/ 936 w 223101"/>
                <a:gd name="connsiteY10" fmla="*/ 119229 h 124426"/>
                <a:gd name="connsiteX11" fmla="*/ 12525 w 223101"/>
                <a:gd name="connsiteY11" fmla="*/ 123665 h 124426"/>
                <a:gd name="connsiteX12" fmla="*/ 12761 w 223101"/>
                <a:gd name="connsiteY12" fmla="*/ 123551 h 124426"/>
                <a:gd name="connsiteX13" fmla="*/ 218611 w 223101"/>
                <a:gd name="connsiteY13" fmla="*/ 17911 h 124426"/>
                <a:gd name="connsiteX14" fmla="*/ 219501 w 223101"/>
                <a:gd name="connsiteY14" fmla="*/ 17148 h 124426"/>
                <a:gd name="connsiteX15" fmla="*/ 219501 w 223101"/>
                <a:gd name="connsiteY15" fmla="*/ 17148 h 124426"/>
                <a:gd name="connsiteX16" fmla="*/ 220900 w 223101"/>
                <a:gd name="connsiteY16" fmla="*/ 15241 h 12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3101" h="124426">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w="12685"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E7F58F7-DCC1-42A6-9430-6E8FEB6E0094}"/>
                </a:ext>
              </a:extLst>
            </p:cNvPr>
            <p:cNvSpPr/>
            <p:nvPr/>
          </p:nvSpPr>
          <p:spPr>
            <a:xfrm>
              <a:off x="2382727" y="3293359"/>
              <a:ext cx="37874" cy="164076"/>
            </a:xfrm>
            <a:custGeom>
              <a:avLst/>
              <a:gdLst>
                <a:gd name="connsiteX0" fmla="*/ 0 w 37874"/>
                <a:gd name="connsiteY0" fmla="*/ 161406 h 164076"/>
                <a:gd name="connsiteX1" fmla="*/ 9549 w 37874"/>
                <a:gd name="connsiteY1" fmla="*/ 153487 h 164076"/>
                <a:gd name="connsiteX2" fmla="*/ 9917 w 37874"/>
                <a:gd name="connsiteY2" fmla="*/ 153525 h 164076"/>
                <a:gd name="connsiteX3" fmla="*/ 17419 w 37874"/>
                <a:gd name="connsiteY3" fmla="*/ 164076 h 164076"/>
                <a:gd name="connsiteX4" fmla="*/ 37763 w 37874"/>
                <a:gd name="connsiteY4" fmla="*/ 15468 h 164076"/>
                <a:gd name="connsiteX5" fmla="*/ 37763 w 37874"/>
                <a:gd name="connsiteY5" fmla="*/ 10637 h 164076"/>
                <a:gd name="connsiteX6" fmla="*/ 30261 w 37874"/>
                <a:gd name="connsiteY6" fmla="*/ 86 h 164076"/>
                <a:gd name="connsiteX7" fmla="*/ 24666 w 37874"/>
                <a:gd name="connsiteY7" fmla="*/ 1357 h 164076"/>
                <a:gd name="connsiteX8" fmla="*/ 23522 w 37874"/>
                <a:gd name="connsiteY8" fmla="*/ 2120 h 164076"/>
                <a:gd name="connsiteX9" fmla="*/ 20344 w 37874"/>
                <a:gd name="connsiteY9" fmla="*/ 7968 h 16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74" h="164076">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w="12685"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32B32CFC-AA06-4491-A4B0-23DE0C688FEA}"/>
                </a:ext>
              </a:extLst>
            </p:cNvPr>
            <p:cNvSpPr/>
            <p:nvPr/>
          </p:nvSpPr>
          <p:spPr>
            <a:xfrm>
              <a:off x="2362908" y="3446804"/>
              <a:ext cx="37350" cy="161974"/>
            </a:xfrm>
            <a:custGeom>
              <a:avLst/>
              <a:gdLst>
                <a:gd name="connsiteX0" fmla="*/ 29737 w 37350"/>
                <a:gd name="connsiteY0" fmla="*/ 80 h 161974"/>
                <a:gd name="connsiteX1" fmla="*/ 19858 w 37350"/>
                <a:gd name="connsiteY1" fmla="*/ 7593 h 161974"/>
                <a:gd name="connsiteX2" fmla="*/ 19820 w 37350"/>
                <a:gd name="connsiteY2" fmla="*/ 7962 h 161974"/>
                <a:gd name="connsiteX3" fmla="*/ 112 w 37350"/>
                <a:gd name="connsiteY3" fmla="*/ 151358 h 161974"/>
                <a:gd name="connsiteX4" fmla="*/ 112 w 37350"/>
                <a:gd name="connsiteY4" fmla="*/ 151358 h 161974"/>
                <a:gd name="connsiteX5" fmla="*/ 7614 w 37350"/>
                <a:gd name="connsiteY5" fmla="*/ 161909 h 161974"/>
                <a:gd name="connsiteX6" fmla="*/ 17658 w 37350"/>
                <a:gd name="connsiteY6" fmla="*/ 154027 h 161974"/>
                <a:gd name="connsiteX7" fmla="*/ 17658 w 37350"/>
                <a:gd name="connsiteY7" fmla="*/ 154027 h 161974"/>
                <a:gd name="connsiteX8" fmla="*/ 37239 w 37350"/>
                <a:gd name="connsiteY8" fmla="*/ 10631 h 161974"/>
                <a:gd name="connsiteX9" fmla="*/ 29737 w 37350"/>
                <a:gd name="connsiteY9" fmla="*/ 80 h 1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0" h="161974">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w="12685"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9AE5541F-5E60-4493-90C4-7B13657C96A4}"/>
                </a:ext>
              </a:extLst>
            </p:cNvPr>
            <p:cNvSpPr/>
            <p:nvPr/>
          </p:nvSpPr>
          <p:spPr>
            <a:xfrm>
              <a:off x="2729269" y="4891011"/>
              <a:ext cx="2156975" cy="1287983"/>
            </a:xfrm>
            <a:custGeom>
              <a:avLst/>
              <a:gdLst>
                <a:gd name="connsiteX0" fmla="*/ 2144897 w 2156975"/>
                <a:gd name="connsiteY0" fmla="*/ 12712 h 1287983"/>
                <a:gd name="connsiteX1" fmla="*/ 2148329 w 2156975"/>
                <a:gd name="connsiteY1" fmla="*/ 0 h 1287983"/>
                <a:gd name="connsiteX2" fmla="*/ 2146804 w 2156975"/>
                <a:gd name="connsiteY2" fmla="*/ 890 h 1287983"/>
                <a:gd name="connsiteX3" fmla="*/ 2143879 w 2156975"/>
                <a:gd name="connsiteY3" fmla="*/ 2543 h 1287983"/>
                <a:gd name="connsiteX4" fmla="*/ 21293 w 2156975"/>
                <a:gd name="connsiteY4" fmla="*/ 1260561 h 1287983"/>
                <a:gd name="connsiteX5" fmla="*/ 4637 w 2156975"/>
                <a:gd name="connsiteY5" fmla="*/ 1270476 h 1287983"/>
                <a:gd name="connsiteX6" fmla="*/ 1204 w 2156975"/>
                <a:gd name="connsiteY6" fmla="*/ 1283189 h 1287983"/>
                <a:gd name="connsiteX7" fmla="*/ 12584 w 2156975"/>
                <a:gd name="connsiteY7" fmla="*/ 1287130 h 1287983"/>
                <a:gd name="connsiteX8" fmla="*/ 13283 w 2156975"/>
                <a:gd name="connsiteY8" fmla="*/ 1286748 h 1287983"/>
                <a:gd name="connsiteX9" fmla="*/ 2156975 w 2156975"/>
                <a:gd name="connsiteY9" fmla="*/ 16399 h 1287983"/>
                <a:gd name="connsiteX10" fmla="*/ 2145291 w 2156975"/>
                <a:gd name="connsiteY10" fmla="*/ 13463 h 1287983"/>
                <a:gd name="connsiteX11" fmla="*/ 2144897 w 2156975"/>
                <a:gd name="connsiteY11" fmla="*/ 12712 h 128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6975" h="1287983">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w="12685"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6B7B5B67-6F5E-4917-B03E-689EA6B3ADFB}"/>
                </a:ext>
              </a:extLst>
            </p:cNvPr>
            <p:cNvSpPr/>
            <p:nvPr/>
          </p:nvSpPr>
          <p:spPr>
            <a:xfrm>
              <a:off x="4873000" y="4718413"/>
              <a:ext cx="307267" cy="190233"/>
            </a:xfrm>
            <a:custGeom>
              <a:avLst/>
              <a:gdLst>
                <a:gd name="connsiteX0" fmla="*/ 4598 w 307267"/>
                <a:gd name="connsiteY0" fmla="*/ 172726 h 190233"/>
                <a:gd name="connsiteX1" fmla="*/ 1165 w 307267"/>
                <a:gd name="connsiteY1" fmla="*/ 185438 h 190233"/>
                <a:gd name="connsiteX2" fmla="*/ 12545 w 307267"/>
                <a:gd name="connsiteY2" fmla="*/ 189379 h 190233"/>
                <a:gd name="connsiteX3" fmla="*/ 13244 w 307267"/>
                <a:gd name="connsiteY3" fmla="*/ 188998 h 190233"/>
                <a:gd name="connsiteX4" fmla="*/ 302630 w 307267"/>
                <a:gd name="connsiteY4" fmla="*/ 17508 h 190233"/>
                <a:gd name="connsiteX5" fmla="*/ 306063 w 307267"/>
                <a:gd name="connsiteY5" fmla="*/ 4795 h 190233"/>
                <a:gd name="connsiteX6" fmla="*/ 294683 w 307267"/>
                <a:gd name="connsiteY6" fmla="*/ 854 h 190233"/>
                <a:gd name="connsiteX7" fmla="*/ 293984 w 307267"/>
                <a:gd name="connsiteY7" fmla="*/ 1236 h 190233"/>
                <a:gd name="connsiteX8" fmla="*/ 292458 w 307267"/>
                <a:gd name="connsiteY8" fmla="*/ 2125 h 190233"/>
                <a:gd name="connsiteX9" fmla="*/ 289152 w 307267"/>
                <a:gd name="connsiteY9" fmla="*/ 3905 h 19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267" h="190233">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w="12685"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6C271749-A077-4CD2-AA58-AC3F5BB423B2}"/>
                </a:ext>
              </a:extLst>
            </p:cNvPr>
            <p:cNvSpPr/>
            <p:nvPr/>
          </p:nvSpPr>
          <p:spPr>
            <a:xfrm>
              <a:off x="1966235" y="2481124"/>
              <a:ext cx="29203" cy="117751"/>
            </a:xfrm>
            <a:custGeom>
              <a:avLst/>
              <a:gdLst>
                <a:gd name="connsiteX0" fmla="*/ 18523 w 29203"/>
                <a:gd name="connsiteY0" fmla="*/ 10297 h 117751"/>
                <a:gd name="connsiteX1" fmla="*/ 10767 w 29203"/>
                <a:gd name="connsiteY1" fmla="*/ 0 h 117751"/>
                <a:gd name="connsiteX2" fmla="*/ 10767 w 29203"/>
                <a:gd name="connsiteY2" fmla="*/ 3559 h 117751"/>
                <a:gd name="connsiteX3" fmla="*/ 10767 w 29203"/>
                <a:gd name="connsiteY3" fmla="*/ 7373 h 117751"/>
                <a:gd name="connsiteX4" fmla="*/ 87 w 29203"/>
                <a:gd name="connsiteY4" fmla="*/ 107420 h 117751"/>
                <a:gd name="connsiteX5" fmla="*/ 7843 w 29203"/>
                <a:gd name="connsiteY5" fmla="*/ 117717 h 117751"/>
                <a:gd name="connsiteX6" fmla="*/ 17633 w 29203"/>
                <a:gd name="connsiteY6" fmla="*/ 109517 h 117751"/>
                <a:gd name="connsiteX7" fmla="*/ 17633 w 29203"/>
                <a:gd name="connsiteY7" fmla="*/ 109454 h 117751"/>
                <a:gd name="connsiteX8" fmla="*/ 29203 w 29203"/>
                <a:gd name="connsiteY8" fmla="*/ 2161 h 117751"/>
                <a:gd name="connsiteX9" fmla="*/ 19744 w 29203"/>
                <a:gd name="connsiteY9" fmla="*/ 10462 h 117751"/>
                <a:gd name="connsiteX10" fmla="*/ 18523 w 29203"/>
                <a:gd name="connsiteY10" fmla="*/ 10297 h 11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3" h="117751">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w="12685"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22D640A1-197F-463D-9D28-C42E3F4ED2FA}"/>
                </a:ext>
              </a:extLst>
            </p:cNvPr>
            <p:cNvSpPr/>
            <p:nvPr/>
          </p:nvSpPr>
          <p:spPr>
            <a:xfrm>
              <a:off x="2474161" y="2651851"/>
              <a:ext cx="19819" cy="26619"/>
            </a:xfrm>
            <a:custGeom>
              <a:avLst/>
              <a:gdLst>
                <a:gd name="connsiteX0" fmla="*/ 7614 w 19819"/>
                <a:gd name="connsiteY0" fmla="*/ 26569 h 26619"/>
                <a:gd name="connsiteX1" fmla="*/ 17658 w 19819"/>
                <a:gd name="connsiteY1" fmla="*/ 18560 h 26619"/>
                <a:gd name="connsiteX2" fmla="*/ 19820 w 19819"/>
                <a:gd name="connsiteY2" fmla="*/ 2669 h 26619"/>
                <a:gd name="connsiteX3" fmla="*/ 9775 w 19819"/>
                <a:gd name="connsiteY3" fmla="*/ 10551 h 26619"/>
                <a:gd name="connsiteX4" fmla="*/ 9775 w 19819"/>
                <a:gd name="connsiteY4" fmla="*/ 10551 h 26619"/>
                <a:gd name="connsiteX5" fmla="*/ 2274 w 19819"/>
                <a:gd name="connsiteY5" fmla="*/ 0 h 26619"/>
                <a:gd name="connsiteX6" fmla="*/ 112 w 19819"/>
                <a:gd name="connsiteY6" fmla="*/ 16018 h 26619"/>
                <a:gd name="connsiteX7" fmla="*/ 7614 w 19819"/>
                <a:gd name="connsiteY7" fmla="*/ 26569 h 2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19" h="26619">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w="12685"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0B62DA9B-1C88-42A2-B9F4-0823C28E3883}"/>
                </a:ext>
              </a:extLst>
            </p:cNvPr>
            <p:cNvSpPr/>
            <p:nvPr/>
          </p:nvSpPr>
          <p:spPr>
            <a:xfrm>
              <a:off x="3407342" y="3508666"/>
              <a:ext cx="74313" cy="294067"/>
            </a:xfrm>
            <a:custGeom>
              <a:avLst/>
              <a:gdLst>
                <a:gd name="connsiteX0" fmla="*/ 7435 w 74313"/>
                <a:gd name="connsiteY0" fmla="*/ 293910 h 294067"/>
                <a:gd name="connsiteX1" fmla="*/ 17835 w 74313"/>
                <a:gd name="connsiteY1" fmla="*/ 286817 h 294067"/>
                <a:gd name="connsiteX2" fmla="*/ 17861 w 74313"/>
                <a:gd name="connsiteY2" fmla="*/ 286664 h 294067"/>
                <a:gd name="connsiteX3" fmla="*/ 74313 w 74313"/>
                <a:gd name="connsiteY3" fmla="*/ 3814 h 294067"/>
                <a:gd name="connsiteX4" fmla="*/ 64065 w 74313"/>
                <a:gd name="connsiteY4" fmla="*/ 11111 h 294067"/>
                <a:gd name="connsiteX5" fmla="*/ 63760 w 74313"/>
                <a:gd name="connsiteY5" fmla="*/ 11060 h 294067"/>
                <a:gd name="connsiteX6" fmla="*/ 57022 w 74313"/>
                <a:gd name="connsiteY6" fmla="*/ 0 h 294067"/>
                <a:gd name="connsiteX7" fmla="*/ 187 w 74313"/>
                <a:gd name="connsiteY7" fmla="*/ 282851 h 294067"/>
                <a:gd name="connsiteX8" fmla="*/ 7435 w 74313"/>
                <a:gd name="connsiteY8" fmla="*/ 293910 h 29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13" h="294067">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w="12685"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B9999168-E7C1-499B-81FF-F5C9099794BC}"/>
                </a:ext>
              </a:extLst>
            </p:cNvPr>
            <p:cNvSpPr/>
            <p:nvPr/>
          </p:nvSpPr>
          <p:spPr>
            <a:xfrm>
              <a:off x="1977170" y="2242385"/>
              <a:ext cx="43062" cy="249084"/>
            </a:xfrm>
            <a:custGeom>
              <a:avLst/>
              <a:gdLst>
                <a:gd name="connsiteX0" fmla="*/ 33272 w 43062"/>
                <a:gd name="connsiteY0" fmla="*/ 10170 h 249084"/>
                <a:gd name="connsiteX1" fmla="*/ 25516 w 43062"/>
                <a:gd name="connsiteY1" fmla="*/ 38 h 249084"/>
                <a:gd name="connsiteX2" fmla="*/ 25516 w 43062"/>
                <a:gd name="connsiteY2" fmla="*/ 0 h 249084"/>
                <a:gd name="connsiteX3" fmla="*/ 25516 w 43062"/>
                <a:gd name="connsiteY3" fmla="*/ 4958 h 249084"/>
                <a:gd name="connsiteX4" fmla="*/ 87 w 43062"/>
                <a:gd name="connsiteY4" fmla="*/ 238739 h 249084"/>
                <a:gd name="connsiteX5" fmla="*/ 7843 w 43062"/>
                <a:gd name="connsiteY5" fmla="*/ 249036 h 249084"/>
                <a:gd name="connsiteX6" fmla="*/ 17620 w 43062"/>
                <a:gd name="connsiteY6" fmla="*/ 241103 h 249084"/>
                <a:gd name="connsiteX7" fmla="*/ 17633 w 43062"/>
                <a:gd name="connsiteY7" fmla="*/ 240900 h 249084"/>
                <a:gd name="connsiteX8" fmla="*/ 43062 w 43062"/>
                <a:gd name="connsiteY8" fmla="*/ 2034 h 249084"/>
                <a:gd name="connsiteX9" fmla="*/ 33475 w 43062"/>
                <a:gd name="connsiteY9" fmla="*/ 10183 h 249084"/>
                <a:gd name="connsiteX10" fmla="*/ 33272 w 43062"/>
                <a:gd name="connsiteY10" fmla="*/ 10170 h 24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62" h="249084">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w="12685"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4D1961E2-F171-460C-8FC3-AFBADBF68AA0}"/>
                </a:ext>
              </a:extLst>
            </p:cNvPr>
            <p:cNvSpPr/>
            <p:nvPr/>
          </p:nvSpPr>
          <p:spPr>
            <a:xfrm>
              <a:off x="2003318" y="1930001"/>
              <a:ext cx="49660" cy="323395"/>
            </a:xfrm>
            <a:custGeom>
              <a:avLst/>
              <a:gdLst>
                <a:gd name="connsiteX0" fmla="*/ 49591 w 49660"/>
                <a:gd name="connsiteY0" fmla="*/ 10337 h 323395"/>
                <a:gd name="connsiteX1" fmla="*/ 41835 w 49660"/>
                <a:gd name="connsiteY1" fmla="*/ 40 h 323395"/>
                <a:gd name="connsiteX2" fmla="*/ 36367 w 49660"/>
                <a:gd name="connsiteY2" fmla="*/ 1438 h 323395"/>
                <a:gd name="connsiteX3" fmla="*/ 34969 w 49660"/>
                <a:gd name="connsiteY3" fmla="*/ 2455 h 323395"/>
                <a:gd name="connsiteX4" fmla="*/ 33824 w 49660"/>
                <a:gd name="connsiteY4" fmla="*/ 3854 h 323395"/>
                <a:gd name="connsiteX5" fmla="*/ 32934 w 49660"/>
                <a:gd name="connsiteY5" fmla="*/ 5252 h 323395"/>
                <a:gd name="connsiteX6" fmla="*/ 32934 w 49660"/>
                <a:gd name="connsiteY6" fmla="*/ 7032 h 323395"/>
                <a:gd name="connsiteX7" fmla="*/ 32934 w 49660"/>
                <a:gd name="connsiteY7" fmla="*/ 8176 h 323395"/>
                <a:gd name="connsiteX8" fmla="*/ 2038 w 49660"/>
                <a:gd name="connsiteY8" fmla="*/ 295349 h 323395"/>
                <a:gd name="connsiteX9" fmla="*/ 258 w 49660"/>
                <a:gd name="connsiteY9" fmla="*/ 312383 h 323395"/>
                <a:gd name="connsiteX10" fmla="*/ 6793 w 49660"/>
                <a:gd name="connsiteY10" fmla="*/ 323138 h 323395"/>
                <a:gd name="connsiteX11" fmla="*/ 17550 w 49660"/>
                <a:gd name="connsiteY11" fmla="*/ 316604 h 323395"/>
                <a:gd name="connsiteX12" fmla="*/ 17804 w 49660"/>
                <a:gd name="connsiteY12" fmla="*/ 314417 h 323395"/>
                <a:gd name="connsiteX13" fmla="*/ 49591 w 49660"/>
                <a:gd name="connsiteY13" fmla="*/ 18092 h 323395"/>
                <a:gd name="connsiteX14" fmla="*/ 49591 w 49660"/>
                <a:gd name="connsiteY14" fmla="*/ 15676 h 32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660" h="323395">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w="12685"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98C0BD38-45A2-49A9-9568-9222812A8610}"/>
                </a:ext>
              </a:extLst>
            </p:cNvPr>
            <p:cNvSpPr/>
            <p:nvPr/>
          </p:nvSpPr>
          <p:spPr>
            <a:xfrm>
              <a:off x="2476831" y="1980001"/>
              <a:ext cx="108313" cy="682467"/>
            </a:xfrm>
            <a:custGeom>
              <a:avLst/>
              <a:gdLst>
                <a:gd name="connsiteX0" fmla="*/ 98396 w 108313"/>
                <a:gd name="connsiteY0" fmla="*/ 10551 h 682467"/>
                <a:gd name="connsiteX1" fmla="*/ 90895 w 108313"/>
                <a:gd name="connsiteY1" fmla="*/ 0 h 682467"/>
                <a:gd name="connsiteX2" fmla="*/ 90895 w 108313"/>
                <a:gd name="connsiteY2" fmla="*/ 2034 h 682467"/>
                <a:gd name="connsiteX3" fmla="*/ 90895 w 108313"/>
                <a:gd name="connsiteY3" fmla="*/ 4195 h 682467"/>
                <a:gd name="connsiteX4" fmla="*/ 112 w 108313"/>
                <a:gd name="connsiteY4" fmla="*/ 671850 h 682467"/>
                <a:gd name="connsiteX5" fmla="*/ 7614 w 108313"/>
                <a:gd name="connsiteY5" fmla="*/ 682401 h 682467"/>
                <a:gd name="connsiteX6" fmla="*/ 17658 w 108313"/>
                <a:gd name="connsiteY6" fmla="*/ 674519 h 682467"/>
                <a:gd name="connsiteX7" fmla="*/ 17658 w 108313"/>
                <a:gd name="connsiteY7" fmla="*/ 674519 h 682467"/>
                <a:gd name="connsiteX8" fmla="*/ 17658 w 108313"/>
                <a:gd name="connsiteY8" fmla="*/ 669307 h 682467"/>
                <a:gd name="connsiteX9" fmla="*/ 108314 w 108313"/>
                <a:gd name="connsiteY9" fmla="*/ 2670 h 682467"/>
                <a:gd name="connsiteX10" fmla="*/ 98396 w 108313"/>
                <a:gd name="connsiteY10" fmla="*/ 10551 h 68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313" h="682467">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w="12685"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FCDCC9C3-DE11-4278-B7B4-0951FE97F74D}"/>
                </a:ext>
              </a:extLst>
            </p:cNvPr>
            <p:cNvSpPr/>
            <p:nvPr/>
          </p:nvSpPr>
          <p:spPr>
            <a:xfrm>
              <a:off x="2568249" y="1968716"/>
              <a:ext cx="17848" cy="21648"/>
            </a:xfrm>
            <a:custGeom>
              <a:avLst/>
              <a:gdLst>
                <a:gd name="connsiteX0" fmla="*/ 112 w 17848"/>
                <a:gd name="connsiteY0" fmla="*/ 7726 h 21648"/>
                <a:gd name="connsiteX1" fmla="*/ 112 w 17848"/>
                <a:gd name="connsiteY1" fmla="*/ 11031 h 21648"/>
                <a:gd name="connsiteX2" fmla="*/ 7614 w 17848"/>
                <a:gd name="connsiteY2" fmla="*/ 21582 h 21648"/>
                <a:gd name="connsiteX3" fmla="*/ 17658 w 17848"/>
                <a:gd name="connsiteY3" fmla="*/ 13701 h 21648"/>
                <a:gd name="connsiteX4" fmla="*/ 17658 w 17848"/>
                <a:gd name="connsiteY4" fmla="*/ 13701 h 21648"/>
                <a:gd name="connsiteX5" fmla="*/ 17658 w 17848"/>
                <a:gd name="connsiteY5" fmla="*/ 10268 h 21648"/>
                <a:gd name="connsiteX6" fmla="*/ 17658 w 17848"/>
                <a:gd name="connsiteY6" fmla="*/ 10268 h 21648"/>
                <a:gd name="connsiteX7" fmla="*/ 17658 w 17848"/>
                <a:gd name="connsiteY7" fmla="*/ 6836 h 21648"/>
                <a:gd name="connsiteX8" fmla="*/ 17658 w 17848"/>
                <a:gd name="connsiteY8" fmla="*/ 5946 h 21648"/>
                <a:gd name="connsiteX9" fmla="*/ 17023 w 17848"/>
                <a:gd name="connsiteY9" fmla="*/ 4421 h 21648"/>
                <a:gd name="connsiteX10" fmla="*/ 15751 w 17848"/>
                <a:gd name="connsiteY10" fmla="*/ 2895 h 21648"/>
                <a:gd name="connsiteX11" fmla="*/ 10920 w 17848"/>
                <a:gd name="connsiteY11" fmla="*/ 226 h 21648"/>
                <a:gd name="connsiteX12" fmla="*/ 265 w 17848"/>
                <a:gd name="connsiteY12" fmla="*/ 6912 h 21648"/>
                <a:gd name="connsiteX13" fmla="*/ 112 w 17848"/>
                <a:gd name="connsiteY13" fmla="*/ 7726 h 2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48" h="21648">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w="12685"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8BFA5053-E5B5-4071-8A57-7BCB89E05BCC}"/>
                </a:ext>
              </a:extLst>
            </p:cNvPr>
            <p:cNvSpPr/>
            <p:nvPr/>
          </p:nvSpPr>
          <p:spPr>
            <a:xfrm>
              <a:off x="3463668" y="3241833"/>
              <a:ext cx="70625" cy="278073"/>
            </a:xfrm>
            <a:custGeom>
              <a:avLst/>
              <a:gdLst>
                <a:gd name="connsiteX0" fmla="*/ 7434 w 70625"/>
                <a:gd name="connsiteY0" fmla="*/ 277893 h 278073"/>
                <a:gd name="connsiteX1" fmla="*/ 17936 w 70625"/>
                <a:gd name="connsiteY1" fmla="*/ 270952 h 278073"/>
                <a:gd name="connsiteX2" fmla="*/ 17987 w 70625"/>
                <a:gd name="connsiteY2" fmla="*/ 270647 h 278073"/>
                <a:gd name="connsiteX3" fmla="*/ 19004 w 70625"/>
                <a:gd name="connsiteY3" fmla="*/ 265562 h 278073"/>
                <a:gd name="connsiteX4" fmla="*/ 19767 w 70625"/>
                <a:gd name="connsiteY4" fmla="*/ 261494 h 278073"/>
                <a:gd name="connsiteX5" fmla="*/ 70626 w 70625"/>
                <a:gd name="connsiteY5" fmla="*/ 3814 h 278073"/>
                <a:gd name="connsiteX6" fmla="*/ 60505 w 70625"/>
                <a:gd name="connsiteY6" fmla="*/ 10996 h 278073"/>
                <a:gd name="connsiteX7" fmla="*/ 60200 w 70625"/>
                <a:gd name="connsiteY7" fmla="*/ 10933 h 278073"/>
                <a:gd name="connsiteX8" fmla="*/ 53334 w 70625"/>
                <a:gd name="connsiteY8" fmla="*/ 0 h 278073"/>
                <a:gd name="connsiteX9" fmla="*/ 187 w 70625"/>
                <a:gd name="connsiteY9" fmla="*/ 266960 h 278073"/>
                <a:gd name="connsiteX10" fmla="*/ 7434 w 70625"/>
                <a:gd name="connsiteY10" fmla="*/ 277893 h 27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625" h="278073">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w="12685"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6FCBA92D-0A4B-4471-A89A-34C8E8D39AA2}"/>
                </a:ext>
              </a:extLst>
            </p:cNvPr>
            <p:cNvSpPr/>
            <p:nvPr/>
          </p:nvSpPr>
          <p:spPr>
            <a:xfrm>
              <a:off x="3517645" y="3153833"/>
              <a:ext cx="33273" cy="99115"/>
            </a:xfrm>
            <a:custGeom>
              <a:avLst/>
              <a:gdLst>
                <a:gd name="connsiteX0" fmla="*/ 6731 w 33273"/>
                <a:gd name="connsiteY0" fmla="*/ 98932 h 99115"/>
                <a:gd name="connsiteX1" fmla="*/ 17094 w 33273"/>
                <a:gd name="connsiteY1" fmla="*/ 92118 h 99115"/>
                <a:gd name="connsiteX2" fmla="*/ 17158 w 33273"/>
                <a:gd name="connsiteY2" fmla="*/ 91813 h 99115"/>
                <a:gd name="connsiteX3" fmla="*/ 18175 w 33273"/>
                <a:gd name="connsiteY3" fmla="*/ 86856 h 99115"/>
                <a:gd name="connsiteX4" fmla="*/ 18937 w 33273"/>
                <a:gd name="connsiteY4" fmla="*/ 82660 h 99115"/>
                <a:gd name="connsiteX5" fmla="*/ 33178 w 33273"/>
                <a:gd name="connsiteY5" fmla="*/ 11217 h 99115"/>
                <a:gd name="connsiteX6" fmla="*/ 33178 w 33273"/>
                <a:gd name="connsiteY6" fmla="*/ 9818 h 99115"/>
                <a:gd name="connsiteX7" fmla="*/ 33178 w 33273"/>
                <a:gd name="connsiteY7" fmla="*/ 7912 h 99115"/>
                <a:gd name="connsiteX8" fmla="*/ 33178 w 33273"/>
                <a:gd name="connsiteY8" fmla="*/ 6259 h 99115"/>
                <a:gd name="connsiteX9" fmla="*/ 32415 w 33273"/>
                <a:gd name="connsiteY9" fmla="*/ 4606 h 99115"/>
                <a:gd name="connsiteX10" fmla="*/ 31398 w 33273"/>
                <a:gd name="connsiteY10" fmla="*/ 3081 h 99115"/>
                <a:gd name="connsiteX11" fmla="*/ 26694 w 33273"/>
                <a:gd name="connsiteY11" fmla="*/ 157 h 99115"/>
                <a:gd name="connsiteX12" fmla="*/ 16293 w 33273"/>
                <a:gd name="connsiteY12" fmla="*/ 7251 h 99115"/>
                <a:gd name="connsiteX13" fmla="*/ 16267 w 33273"/>
                <a:gd name="connsiteY13" fmla="*/ 7403 h 99115"/>
                <a:gd name="connsiteX14" fmla="*/ 15250 w 33273"/>
                <a:gd name="connsiteY14" fmla="*/ 12997 h 99115"/>
                <a:gd name="connsiteX15" fmla="*/ 14487 w 33273"/>
                <a:gd name="connsiteY15" fmla="*/ 16429 h 99115"/>
                <a:gd name="connsiteX16" fmla="*/ 247 w 33273"/>
                <a:gd name="connsiteY16" fmla="*/ 88000 h 99115"/>
                <a:gd name="connsiteX17" fmla="*/ 6731 w 33273"/>
                <a:gd name="connsiteY17" fmla="*/ 98932 h 9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73" h="99115">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w="12685"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96707FA3-5101-4FAB-AAA9-91CB46953284}"/>
                </a:ext>
              </a:extLst>
            </p:cNvPr>
            <p:cNvSpPr/>
            <p:nvPr/>
          </p:nvSpPr>
          <p:spPr>
            <a:xfrm>
              <a:off x="1800708" y="3057271"/>
              <a:ext cx="41184" cy="249927"/>
            </a:xfrm>
            <a:custGeom>
              <a:avLst/>
              <a:gdLst>
                <a:gd name="connsiteX0" fmla="*/ 22955 w 41184"/>
                <a:gd name="connsiteY0" fmla="*/ 8877 h 249927"/>
                <a:gd name="connsiteX1" fmla="*/ 22955 w 41184"/>
                <a:gd name="connsiteY1" fmla="*/ 13708 h 249927"/>
                <a:gd name="connsiteX2" fmla="*/ 22955 w 41184"/>
                <a:gd name="connsiteY2" fmla="*/ 16250 h 249927"/>
                <a:gd name="connsiteX3" fmla="*/ 69 w 41184"/>
                <a:gd name="connsiteY3" fmla="*/ 239607 h 249927"/>
                <a:gd name="connsiteX4" fmla="*/ 7952 w 41184"/>
                <a:gd name="connsiteY4" fmla="*/ 249904 h 249927"/>
                <a:gd name="connsiteX5" fmla="*/ 17463 w 41184"/>
                <a:gd name="connsiteY5" fmla="*/ 241666 h 249927"/>
                <a:gd name="connsiteX6" fmla="*/ 17488 w 41184"/>
                <a:gd name="connsiteY6" fmla="*/ 241260 h 249927"/>
                <a:gd name="connsiteX7" fmla="*/ 19268 w 41184"/>
                <a:gd name="connsiteY7" fmla="*/ 224988 h 249927"/>
                <a:gd name="connsiteX8" fmla="*/ 41137 w 41184"/>
                <a:gd name="connsiteY8" fmla="*/ 10530 h 249927"/>
                <a:gd name="connsiteX9" fmla="*/ 41137 w 41184"/>
                <a:gd name="connsiteY9" fmla="*/ 9640 h 249927"/>
                <a:gd name="connsiteX10" fmla="*/ 41137 w 41184"/>
                <a:gd name="connsiteY10" fmla="*/ 7860 h 249927"/>
                <a:gd name="connsiteX11" fmla="*/ 41137 w 41184"/>
                <a:gd name="connsiteY11" fmla="*/ 6080 h 249927"/>
                <a:gd name="connsiteX12" fmla="*/ 40374 w 41184"/>
                <a:gd name="connsiteY12" fmla="*/ 4682 h 249927"/>
                <a:gd name="connsiteX13" fmla="*/ 39357 w 41184"/>
                <a:gd name="connsiteY13" fmla="*/ 3156 h 249927"/>
                <a:gd name="connsiteX14" fmla="*/ 34017 w 41184"/>
                <a:gd name="connsiteY14" fmla="*/ 233 h 249927"/>
                <a:gd name="connsiteX15" fmla="*/ 23184 w 41184"/>
                <a:gd name="connsiteY15" fmla="*/ 6996 h 249927"/>
                <a:gd name="connsiteX16" fmla="*/ 22955 w 41184"/>
                <a:gd name="connsiteY16" fmla="*/ 8877 h 24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84" h="249927">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w="12685"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37455F80-8D3B-4CF2-9547-4A8ABF0E0FE1}"/>
                </a:ext>
              </a:extLst>
            </p:cNvPr>
            <p:cNvSpPr/>
            <p:nvPr/>
          </p:nvSpPr>
          <p:spPr>
            <a:xfrm>
              <a:off x="636617" y="5890962"/>
              <a:ext cx="15777" cy="294882"/>
            </a:xfrm>
            <a:custGeom>
              <a:avLst/>
              <a:gdLst>
                <a:gd name="connsiteX0" fmla="*/ 3057 w 15777"/>
                <a:gd name="connsiteY0" fmla="*/ 293281 h 294882"/>
                <a:gd name="connsiteX1" fmla="*/ 3057 w 15777"/>
                <a:gd name="connsiteY1" fmla="*/ 293281 h 294882"/>
                <a:gd name="connsiteX2" fmla="*/ 3057 w 15777"/>
                <a:gd name="connsiteY2" fmla="*/ 292518 h 294882"/>
                <a:gd name="connsiteX3" fmla="*/ 15772 w 15777"/>
                <a:gd name="connsiteY3" fmla="*/ 11447 h 294882"/>
                <a:gd name="connsiteX4" fmla="*/ 15772 w 15777"/>
                <a:gd name="connsiteY4" fmla="*/ 10685 h 294882"/>
                <a:gd name="connsiteX5" fmla="*/ 15772 w 15777"/>
                <a:gd name="connsiteY5" fmla="*/ 1659 h 294882"/>
                <a:gd name="connsiteX6" fmla="*/ 14383 w 15777"/>
                <a:gd name="connsiteY6" fmla="*/ 6 h 294882"/>
                <a:gd name="connsiteX7" fmla="*/ 14373 w 15777"/>
                <a:gd name="connsiteY7" fmla="*/ 6 h 294882"/>
                <a:gd name="connsiteX8" fmla="*/ 12725 w 15777"/>
                <a:gd name="connsiteY8" fmla="*/ 1405 h 294882"/>
                <a:gd name="connsiteX9" fmla="*/ 12720 w 15777"/>
                <a:gd name="connsiteY9" fmla="*/ 1532 h 294882"/>
                <a:gd name="connsiteX10" fmla="*/ 12720 w 15777"/>
                <a:gd name="connsiteY10" fmla="*/ 10558 h 294882"/>
                <a:gd name="connsiteX11" fmla="*/ 12720 w 15777"/>
                <a:gd name="connsiteY11" fmla="*/ 13227 h 294882"/>
                <a:gd name="connsiteX12" fmla="*/ 5 w 15777"/>
                <a:gd name="connsiteY12" fmla="*/ 292137 h 294882"/>
                <a:gd name="connsiteX13" fmla="*/ 5 w 15777"/>
                <a:gd name="connsiteY13" fmla="*/ 293027 h 294882"/>
                <a:gd name="connsiteX14" fmla="*/ 1521 w 15777"/>
                <a:gd name="connsiteY14" fmla="*/ 294807 h 294882"/>
                <a:gd name="connsiteX15" fmla="*/ 1531 w 15777"/>
                <a:gd name="connsiteY15" fmla="*/ 294807 h 294882"/>
                <a:gd name="connsiteX16" fmla="*/ 2421 w 15777"/>
                <a:gd name="connsiteY16" fmla="*/ 294807 h 294882"/>
                <a:gd name="connsiteX17" fmla="*/ 2421 w 15777"/>
                <a:gd name="connsiteY17" fmla="*/ 294807 h 29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77" h="294882">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w="12685"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AE61B176-3959-4049-9DFF-AA09A5359EC1}"/>
                </a:ext>
              </a:extLst>
            </p:cNvPr>
            <p:cNvSpPr/>
            <p:nvPr/>
          </p:nvSpPr>
          <p:spPr>
            <a:xfrm>
              <a:off x="1832596" y="5046099"/>
              <a:ext cx="150023" cy="157255"/>
            </a:xfrm>
            <a:custGeom>
              <a:avLst/>
              <a:gdLst>
                <a:gd name="connsiteX0" fmla="*/ 149111 w 150023"/>
                <a:gd name="connsiteY0" fmla="*/ 157256 h 157255"/>
                <a:gd name="connsiteX1" fmla="*/ 149111 w 150023"/>
                <a:gd name="connsiteY1" fmla="*/ 157256 h 157255"/>
                <a:gd name="connsiteX2" fmla="*/ 149111 w 150023"/>
                <a:gd name="connsiteY2" fmla="*/ 157256 h 157255"/>
                <a:gd name="connsiteX3" fmla="*/ 149111 w 150023"/>
                <a:gd name="connsiteY3" fmla="*/ 157256 h 157255"/>
                <a:gd name="connsiteX4" fmla="*/ 149747 w 150023"/>
                <a:gd name="connsiteY4" fmla="*/ 157256 h 157255"/>
                <a:gd name="connsiteX5" fmla="*/ 149747 w 150023"/>
                <a:gd name="connsiteY5" fmla="*/ 157256 h 157255"/>
                <a:gd name="connsiteX6" fmla="*/ 149747 w 150023"/>
                <a:gd name="connsiteY6" fmla="*/ 157256 h 157255"/>
                <a:gd name="connsiteX7" fmla="*/ 149747 w 150023"/>
                <a:gd name="connsiteY7" fmla="*/ 155349 h 157255"/>
                <a:gd name="connsiteX8" fmla="*/ 147586 w 150023"/>
                <a:gd name="connsiteY8" fmla="*/ 153061 h 157255"/>
                <a:gd name="connsiteX9" fmla="*/ 9758 w 150023"/>
                <a:gd name="connsiteY9" fmla="*/ 7885 h 157255"/>
                <a:gd name="connsiteX10" fmla="*/ 8741 w 150023"/>
                <a:gd name="connsiteY10" fmla="*/ 6868 h 157255"/>
                <a:gd name="connsiteX11" fmla="*/ 2638 w 150023"/>
                <a:gd name="connsiteY11" fmla="*/ 512 h 157255"/>
                <a:gd name="connsiteX12" fmla="*/ 668 w 150023"/>
                <a:gd name="connsiteY12" fmla="*/ 321 h 157255"/>
                <a:gd name="connsiteX13" fmla="*/ 477 w 150023"/>
                <a:gd name="connsiteY13" fmla="*/ 512 h 157255"/>
                <a:gd name="connsiteX14" fmla="*/ 477 w 150023"/>
                <a:gd name="connsiteY14" fmla="*/ 2927 h 157255"/>
                <a:gd name="connsiteX15" fmla="*/ 6580 w 150023"/>
                <a:gd name="connsiteY15" fmla="*/ 9284 h 157255"/>
                <a:gd name="connsiteX16" fmla="*/ 9250 w 150023"/>
                <a:gd name="connsiteY16" fmla="*/ 12080 h 157255"/>
                <a:gd name="connsiteX17" fmla="*/ 149111 w 150023"/>
                <a:gd name="connsiteY17" fmla="*/ 157002 h 15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023" h="157255">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w="1268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17864" y="1289304"/>
            <a:ext cx="5486400" cy="1325563"/>
          </a:xfrm>
        </p:spPr>
        <p:txBody>
          <a:body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p:nvPr>
        </p:nvSpPr>
        <p:spPr>
          <a:xfrm>
            <a:off x="6117336"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89655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hank You">
    <p:bg>
      <p:bgPr>
        <a:solidFill>
          <a:schemeClr val="accent5"/>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469A43-F0B7-024C-AC47-309F9197DE07}"/>
              </a:ext>
            </a:extLst>
          </p:cNvPr>
          <p:cNvSpPr/>
          <p:nvPr userDrawn="1"/>
        </p:nvSpPr>
        <p:spPr>
          <a:xfrm>
            <a:off x="896112" y="1552575"/>
            <a:ext cx="6601968" cy="3812566"/>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353312" y="1755648"/>
            <a:ext cx="4306824" cy="1325563"/>
          </a:xfrm>
        </p:spPr>
        <p:txBody>
          <a:bodyPr anchor="b" anchorCtr="0"/>
          <a:lstStyle/>
          <a:p>
            <a:r>
              <a:rPr lang="en-US" dirty="0"/>
              <a:t>CLICK TO EDIT MASTER TITLE STYLE</a:t>
            </a:r>
          </a:p>
        </p:txBody>
      </p:sp>
      <p:sp>
        <p:nvSpPr>
          <p:cNvPr id="14" name="Text Placeholder 13">
            <a:extLst>
              <a:ext uri="{FF2B5EF4-FFF2-40B4-BE49-F238E27FC236}">
                <a16:creationId xmlns:a16="http://schemas.microsoft.com/office/drawing/2014/main" id="{EDEB9A17-7C72-4874-B1A3-A5CDB434C7C7}"/>
              </a:ext>
            </a:extLst>
          </p:cNvPr>
          <p:cNvSpPr>
            <a:spLocks noGrp="1"/>
          </p:cNvSpPr>
          <p:nvPr>
            <p:ph type="body" sz="quarter" idx="13" hasCustomPrompt="1"/>
          </p:nvPr>
        </p:nvSpPr>
        <p:spPr>
          <a:xfrm>
            <a:off x="1353312" y="3191256"/>
            <a:ext cx="3505201" cy="1798639"/>
          </a:xfrm>
        </p:spPr>
        <p:txBody>
          <a:bodyPr>
            <a:normAutofit/>
          </a:bodyPr>
          <a:lstStyle>
            <a:lvl1pPr marL="0" indent="0">
              <a:lnSpc>
                <a:spcPts val="3000"/>
              </a:lnSpc>
              <a:spcBef>
                <a:spcPts val="0"/>
              </a:spcBef>
              <a:buNone/>
              <a:defRPr sz="18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Click to edit text</a:t>
            </a:r>
          </a:p>
        </p:txBody>
      </p:sp>
      <p:grpSp>
        <p:nvGrpSpPr>
          <p:cNvPr id="10" name="Picture Placeholder 44" descr="abstract colorful illustration of buildings">
            <a:extLst>
              <a:ext uri="{FF2B5EF4-FFF2-40B4-BE49-F238E27FC236}">
                <a16:creationId xmlns:a16="http://schemas.microsoft.com/office/drawing/2014/main" id="{1E5DE903-EB9A-470C-97FF-9715ECB589F0}"/>
              </a:ext>
            </a:extLst>
          </p:cNvPr>
          <p:cNvGrpSpPr/>
          <p:nvPr userDrawn="1"/>
        </p:nvGrpSpPr>
        <p:grpSpPr>
          <a:xfrm>
            <a:off x="2861990" y="447912"/>
            <a:ext cx="9332044" cy="6419365"/>
            <a:chOff x="2861990" y="447912"/>
            <a:chExt cx="9332044" cy="6419365"/>
          </a:xfrm>
        </p:grpSpPr>
        <p:sp>
          <p:nvSpPr>
            <p:cNvPr id="11" name="Freeform: Shape 10">
              <a:extLst>
                <a:ext uri="{FF2B5EF4-FFF2-40B4-BE49-F238E27FC236}">
                  <a16:creationId xmlns:a16="http://schemas.microsoft.com/office/drawing/2014/main" id="{07B72BB8-FFEC-48A4-B3EE-558704DC4B59}"/>
                </a:ext>
              </a:extLst>
            </p:cNvPr>
            <p:cNvSpPr/>
            <p:nvPr/>
          </p:nvSpPr>
          <p:spPr>
            <a:xfrm>
              <a:off x="6400314" y="4755276"/>
              <a:ext cx="2209733" cy="721935"/>
            </a:xfrm>
            <a:custGeom>
              <a:avLst/>
              <a:gdLst>
                <a:gd name="connsiteX0" fmla="*/ 508 w 2209733"/>
                <a:gd name="connsiteY0" fmla="*/ 164411 h 721935"/>
                <a:gd name="connsiteX1" fmla="*/ 2176060 w 2209733"/>
                <a:gd name="connsiteY1" fmla="*/ 164411 h 721935"/>
                <a:gd name="connsiteX2" fmla="*/ 2187750 w 2209733"/>
                <a:gd name="connsiteY2" fmla="*/ 176482 h 721935"/>
                <a:gd name="connsiteX3" fmla="*/ 2187750 w 2209733"/>
                <a:gd name="connsiteY3" fmla="*/ 721936 h 721935"/>
                <a:gd name="connsiteX4" fmla="*/ 2209734 w 2209733"/>
                <a:gd name="connsiteY4" fmla="*/ 721936 h 721935"/>
                <a:gd name="connsiteX5" fmla="*/ 2209734 w 2209733"/>
                <a:gd name="connsiteY5" fmla="*/ 116638 h 721935"/>
                <a:gd name="connsiteX6" fmla="*/ 1613652 w 2209733"/>
                <a:gd name="connsiteY6" fmla="*/ 116638 h 721935"/>
                <a:gd name="connsiteX7" fmla="*/ 1601961 w 2209733"/>
                <a:gd name="connsiteY7" fmla="*/ 104695 h 721935"/>
                <a:gd name="connsiteX8" fmla="*/ 1601961 w 2209733"/>
                <a:gd name="connsiteY8" fmla="*/ 104695 h 721935"/>
                <a:gd name="connsiteX9" fmla="*/ 1601961 w 2209733"/>
                <a:gd name="connsiteY9" fmla="*/ 0 h 721935"/>
                <a:gd name="connsiteX10" fmla="*/ 226183 w 2209733"/>
                <a:gd name="connsiteY10" fmla="*/ 0 h 721935"/>
                <a:gd name="connsiteX11" fmla="*/ 106357 w 2209733"/>
                <a:gd name="connsiteY11" fmla="*/ 53491 h 721935"/>
                <a:gd name="connsiteX12" fmla="*/ 4701 w 2209733"/>
                <a:gd name="connsiteY12" fmla="*/ 98596 h 721935"/>
                <a:gd name="connsiteX13" fmla="*/ 0 w 2209733"/>
                <a:gd name="connsiteY13" fmla="*/ 100629 h 7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9733" h="721935">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tx2"/>
            </a:solidFill>
            <a:ln w="12704"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98AD674F-F2AB-4803-80BC-510B226BF7FC}"/>
                </a:ext>
              </a:extLst>
            </p:cNvPr>
            <p:cNvSpPr/>
            <p:nvPr/>
          </p:nvSpPr>
          <p:spPr>
            <a:xfrm>
              <a:off x="6256725" y="4855523"/>
              <a:ext cx="144096" cy="64163"/>
            </a:xfrm>
            <a:custGeom>
              <a:avLst/>
              <a:gdLst>
                <a:gd name="connsiteX0" fmla="*/ 144096 w 144096"/>
                <a:gd name="connsiteY0" fmla="*/ 0 h 64163"/>
                <a:gd name="connsiteX1" fmla="*/ 0 w 144096"/>
                <a:gd name="connsiteY1" fmla="*/ 64163 h 64163"/>
                <a:gd name="connsiteX2" fmla="*/ 144096 w 144096"/>
                <a:gd name="connsiteY2" fmla="*/ 64163 h 64163"/>
                <a:gd name="connsiteX3" fmla="*/ 144096 w 144096"/>
                <a:gd name="connsiteY3" fmla="*/ 0 h 64163"/>
              </a:gdLst>
              <a:ahLst/>
              <a:cxnLst>
                <a:cxn ang="0">
                  <a:pos x="connsiteX0" y="connsiteY0"/>
                </a:cxn>
                <a:cxn ang="0">
                  <a:pos x="connsiteX1" y="connsiteY1"/>
                </a:cxn>
                <a:cxn ang="0">
                  <a:pos x="connsiteX2" y="connsiteY2"/>
                </a:cxn>
                <a:cxn ang="0">
                  <a:pos x="connsiteX3" y="connsiteY3"/>
                </a:cxn>
              </a:cxnLst>
              <a:rect l="l" t="t" r="r" b="b"/>
              <a:pathLst>
                <a:path w="144096" h="64163">
                  <a:moveTo>
                    <a:pt x="144096" y="0"/>
                  </a:moveTo>
                  <a:lnTo>
                    <a:pt x="0" y="64163"/>
                  </a:lnTo>
                  <a:lnTo>
                    <a:pt x="144096" y="64163"/>
                  </a:lnTo>
                  <a:lnTo>
                    <a:pt x="144096" y="0"/>
                  </a:lnTo>
                  <a:close/>
                </a:path>
              </a:pathLst>
            </a:custGeom>
            <a:solidFill>
              <a:schemeClr val="accent4"/>
            </a:solidFill>
            <a:ln w="12704"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6F3BD113-A66B-44EF-AC75-95861F7B14CE}"/>
                </a:ext>
              </a:extLst>
            </p:cNvPr>
            <p:cNvSpPr/>
            <p:nvPr/>
          </p:nvSpPr>
          <p:spPr>
            <a:xfrm>
              <a:off x="8588064" y="5481531"/>
              <a:ext cx="21982" cy="62003"/>
            </a:xfrm>
            <a:custGeom>
              <a:avLst/>
              <a:gdLst>
                <a:gd name="connsiteX0" fmla="*/ 0 w 21982"/>
                <a:gd name="connsiteY0" fmla="*/ 0 h 62003"/>
                <a:gd name="connsiteX1" fmla="*/ 21983 w 21982"/>
                <a:gd name="connsiteY1" fmla="*/ 0 h 62003"/>
                <a:gd name="connsiteX2" fmla="*/ 21983 w 21982"/>
                <a:gd name="connsiteY2" fmla="*/ 62004 h 62003"/>
                <a:gd name="connsiteX3" fmla="*/ 0 w 21982"/>
                <a:gd name="connsiteY3" fmla="*/ 62004 h 62003"/>
              </a:gdLst>
              <a:ahLst/>
              <a:cxnLst>
                <a:cxn ang="0">
                  <a:pos x="connsiteX0" y="connsiteY0"/>
                </a:cxn>
                <a:cxn ang="0">
                  <a:pos x="connsiteX1" y="connsiteY1"/>
                </a:cxn>
                <a:cxn ang="0">
                  <a:pos x="connsiteX2" y="connsiteY2"/>
                </a:cxn>
                <a:cxn ang="0">
                  <a:pos x="connsiteX3" y="connsiteY3"/>
                </a:cxn>
              </a:cxnLst>
              <a:rect l="l" t="t" r="r" b="b"/>
              <a:pathLst>
                <a:path w="21982" h="62003">
                  <a:moveTo>
                    <a:pt x="0" y="0"/>
                  </a:moveTo>
                  <a:lnTo>
                    <a:pt x="21983" y="0"/>
                  </a:lnTo>
                  <a:lnTo>
                    <a:pt x="21983" y="62004"/>
                  </a:lnTo>
                  <a:lnTo>
                    <a:pt x="0" y="62004"/>
                  </a:lnTo>
                  <a:close/>
                </a:path>
              </a:pathLst>
            </a:custGeom>
            <a:solidFill>
              <a:srgbClr val="9FD1D0"/>
            </a:solidFill>
            <a:ln w="12704"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8AB25B5C-9469-4175-BD84-826E72EBA23A}"/>
                </a:ext>
              </a:extLst>
            </p:cNvPr>
            <p:cNvSpPr/>
            <p:nvPr/>
          </p:nvSpPr>
          <p:spPr>
            <a:xfrm>
              <a:off x="6626116" y="3298571"/>
              <a:ext cx="1376159" cy="1432309"/>
            </a:xfrm>
            <a:custGeom>
              <a:avLst/>
              <a:gdLst>
                <a:gd name="connsiteX0" fmla="*/ 1121259 w 1376159"/>
                <a:gd name="connsiteY0" fmla="*/ 4320 h 1432309"/>
                <a:gd name="connsiteX1" fmla="*/ 1113380 w 1376159"/>
                <a:gd name="connsiteY1" fmla="*/ 7623 h 1432309"/>
                <a:gd name="connsiteX2" fmla="*/ 1102579 w 1376159"/>
                <a:gd name="connsiteY2" fmla="*/ 0 h 1432309"/>
                <a:gd name="connsiteX3" fmla="*/ 461388 w 1376159"/>
                <a:gd name="connsiteY3" fmla="*/ 0 h 1432309"/>
                <a:gd name="connsiteX4" fmla="*/ 448199 w 1376159"/>
                <a:gd name="connsiteY4" fmla="*/ 9046 h 1432309"/>
                <a:gd name="connsiteX5" fmla="*/ 439151 w 1376159"/>
                <a:gd name="connsiteY5" fmla="*/ 0 h 1432309"/>
                <a:gd name="connsiteX6" fmla="*/ 202930 w 1376159"/>
                <a:gd name="connsiteY6" fmla="*/ 0 h 1432309"/>
                <a:gd name="connsiteX7" fmla="*/ 192637 w 1376159"/>
                <a:gd name="connsiteY7" fmla="*/ 6607 h 1432309"/>
                <a:gd name="connsiteX8" fmla="*/ 186284 w 1376159"/>
                <a:gd name="connsiteY8" fmla="*/ 4320 h 1432309"/>
                <a:gd name="connsiteX9" fmla="*/ 17027 w 1376159"/>
                <a:gd name="connsiteY9" fmla="*/ 4320 h 1432309"/>
                <a:gd name="connsiteX10" fmla="*/ 7497 w 1376159"/>
                <a:gd name="connsiteY10" fmla="*/ 9656 h 1432309"/>
                <a:gd name="connsiteX11" fmla="*/ 0 w 1376159"/>
                <a:gd name="connsiteY11" fmla="*/ 6734 h 1432309"/>
                <a:gd name="connsiteX12" fmla="*/ 0 w 1376159"/>
                <a:gd name="connsiteY12" fmla="*/ 1432309 h 1432309"/>
                <a:gd name="connsiteX13" fmla="*/ 1376159 w 1376159"/>
                <a:gd name="connsiteY13" fmla="*/ 1432309 h 1432309"/>
                <a:gd name="connsiteX14" fmla="*/ 1376159 w 1376159"/>
                <a:gd name="connsiteY14" fmla="*/ 5844 h 1432309"/>
                <a:gd name="connsiteX15" fmla="*/ 1371077 w 1376159"/>
                <a:gd name="connsiteY15" fmla="*/ 6988 h 1432309"/>
                <a:gd name="connsiteX16" fmla="*/ 1363961 w 1376159"/>
                <a:gd name="connsiteY16" fmla="*/ 4320 h 1432309"/>
                <a:gd name="connsiteX17" fmla="*/ 1121259 w 1376159"/>
                <a:gd name="connsiteY17" fmla="*/ 4320 h 143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76159" h="1432309">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33C8051A-C571-4A6C-ABA8-B599779AF344}"/>
                </a:ext>
              </a:extLst>
            </p:cNvPr>
            <p:cNvSpPr/>
            <p:nvPr/>
          </p:nvSpPr>
          <p:spPr>
            <a:xfrm>
              <a:off x="6503875" y="2341708"/>
              <a:ext cx="117793" cy="2441520"/>
            </a:xfrm>
            <a:custGeom>
              <a:avLst/>
              <a:gdLst>
                <a:gd name="connsiteX0" fmla="*/ 115506 w 117793"/>
                <a:gd name="connsiteY0" fmla="*/ 2390190 h 2441520"/>
                <a:gd name="connsiteX1" fmla="*/ 115506 w 117793"/>
                <a:gd name="connsiteY1" fmla="*/ 2390190 h 2441520"/>
                <a:gd name="connsiteX2" fmla="*/ 117793 w 117793"/>
                <a:gd name="connsiteY2" fmla="*/ 2390190 h 2441520"/>
                <a:gd name="connsiteX3" fmla="*/ 117793 w 117793"/>
                <a:gd name="connsiteY3" fmla="*/ 2390190 h 2441520"/>
                <a:gd name="connsiteX4" fmla="*/ 117793 w 117793"/>
                <a:gd name="connsiteY4" fmla="*/ 29223 h 2441520"/>
                <a:gd name="connsiteX5" fmla="*/ 0 w 117793"/>
                <a:gd name="connsiteY5" fmla="*/ 0 h 2441520"/>
                <a:gd name="connsiteX6" fmla="*/ 0 w 117793"/>
                <a:gd name="connsiteY6" fmla="*/ 2441521 h 244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793" h="244152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w="12704"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FC7DD9F3-ED90-4843-82FC-413BC0002FE6}"/>
                </a:ext>
              </a:extLst>
            </p:cNvPr>
            <p:cNvSpPr/>
            <p:nvPr/>
          </p:nvSpPr>
          <p:spPr>
            <a:xfrm>
              <a:off x="5993184" y="2341199"/>
              <a:ext cx="506370" cy="2458418"/>
            </a:xfrm>
            <a:custGeom>
              <a:avLst/>
              <a:gdLst>
                <a:gd name="connsiteX0" fmla="*/ 0 w 506370"/>
                <a:gd name="connsiteY0" fmla="*/ 2245218 h 2458418"/>
                <a:gd name="connsiteX1" fmla="*/ 0 w 506370"/>
                <a:gd name="connsiteY1" fmla="*/ 2458419 h 2458418"/>
                <a:gd name="connsiteX2" fmla="*/ 34182 w 506370"/>
                <a:gd name="connsiteY2" fmla="*/ 2444951 h 2458418"/>
                <a:gd name="connsiteX3" fmla="*/ 49341 w 506370"/>
                <a:gd name="connsiteY3" fmla="*/ 2451558 h 2458418"/>
                <a:gd name="connsiteX4" fmla="*/ 49430 w 506370"/>
                <a:gd name="connsiteY4" fmla="*/ 2451812 h 2458418"/>
                <a:gd name="connsiteX5" fmla="*/ 49430 w 506370"/>
                <a:gd name="connsiteY5" fmla="*/ 2453972 h 2458418"/>
                <a:gd name="connsiteX6" fmla="*/ 483879 w 506370"/>
                <a:gd name="connsiteY6" fmla="*/ 2453972 h 2458418"/>
                <a:gd name="connsiteX7" fmla="*/ 503702 w 506370"/>
                <a:gd name="connsiteY7" fmla="*/ 2445078 h 2458418"/>
                <a:gd name="connsiteX8" fmla="*/ 506371 w 506370"/>
                <a:gd name="connsiteY8" fmla="*/ 2443935 h 2458418"/>
                <a:gd name="connsiteX9" fmla="*/ 506371 w 506370"/>
                <a:gd name="connsiteY9" fmla="*/ 0 h 2458418"/>
                <a:gd name="connsiteX10" fmla="*/ 0 w 506370"/>
                <a:gd name="connsiteY10" fmla="*/ 0 h 2458418"/>
                <a:gd name="connsiteX11" fmla="*/ 0 w 506370"/>
                <a:gd name="connsiteY11" fmla="*/ 2245218 h 245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370" h="2458418">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2582FEF9-1C10-4053-9C2B-A7535F17609A}"/>
                </a:ext>
              </a:extLst>
            </p:cNvPr>
            <p:cNvSpPr/>
            <p:nvPr/>
          </p:nvSpPr>
          <p:spPr>
            <a:xfrm>
              <a:off x="2885579" y="6397864"/>
              <a:ext cx="9308455" cy="462994"/>
            </a:xfrm>
            <a:custGeom>
              <a:avLst/>
              <a:gdLst>
                <a:gd name="connsiteX0" fmla="*/ 0 w 9308455"/>
                <a:gd name="connsiteY0" fmla="*/ 5718 h 462994"/>
                <a:gd name="connsiteX1" fmla="*/ 0 w 9308455"/>
                <a:gd name="connsiteY1" fmla="*/ 462994 h 462994"/>
                <a:gd name="connsiteX2" fmla="*/ 9308455 w 9308455"/>
                <a:gd name="connsiteY2" fmla="*/ 462994 h 462994"/>
                <a:gd name="connsiteX3" fmla="*/ 9308455 w 9308455"/>
                <a:gd name="connsiteY3" fmla="*/ 0 h 462994"/>
                <a:gd name="connsiteX4" fmla="*/ 12961 w 9308455"/>
                <a:gd name="connsiteY4" fmla="*/ 0 h 462994"/>
                <a:gd name="connsiteX5" fmla="*/ 0 w 9308455"/>
                <a:gd name="connsiteY5" fmla="*/ 5718 h 46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8455" h="462994">
                  <a:moveTo>
                    <a:pt x="0" y="5718"/>
                  </a:moveTo>
                  <a:lnTo>
                    <a:pt x="0" y="462994"/>
                  </a:lnTo>
                  <a:lnTo>
                    <a:pt x="9308455" y="462994"/>
                  </a:lnTo>
                  <a:lnTo>
                    <a:pt x="9308455" y="0"/>
                  </a:lnTo>
                  <a:lnTo>
                    <a:pt x="12961" y="0"/>
                  </a:lnTo>
                  <a:lnTo>
                    <a:pt x="0" y="5718"/>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D0815436-0AE5-4E2B-9B0F-FE1EA7178D66}"/>
                </a:ext>
              </a:extLst>
            </p:cNvPr>
            <p:cNvSpPr/>
            <p:nvPr/>
          </p:nvSpPr>
          <p:spPr>
            <a:xfrm>
              <a:off x="12016773" y="3267188"/>
              <a:ext cx="38247" cy="1381740"/>
            </a:xfrm>
            <a:custGeom>
              <a:avLst/>
              <a:gdLst>
                <a:gd name="connsiteX0" fmla="*/ 1143 w 38247"/>
                <a:gd name="connsiteY0" fmla="*/ 125405 h 1381740"/>
                <a:gd name="connsiteX1" fmla="*/ 1143 w 38247"/>
                <a:gd name="connsiteY1" fmla="*/ 1355949 h 1381740"/>
                <a:gd name="connsiteX2" fmla="*/ 0 w 38247"/>
                <a:gd name="connsiteY2" fmla="*/ 1361031 h 1381740"/>
                <a:gd name="connsiteX3" fmla="*/ 28591 w 38247"/>
                <a:gd name="connsiteY3" fmla="*/ 1381741 h 1381740"/>
                <a:gd name="connsiteX4" fmla="*/ 28591 w 38247"/>
                <a:gd name="connsiteY4" fmla="*/ 130614 h 1381740"/>
                <a:gd name="connsiteX5" fmla="*/ 38248 w 38247"/>
                <a:gd name="connsiteY5" fmla="*/ 119052 h 1381740"/>
                <a:gd name="connsiteX6" fmla="*/ 38248 w 38247"/>
                <a:gd name="connsiteY6" fmla="*/ 0 h 1381740"/>
                <a:gd name="connsiteX7" fmla="*/ 1143 w 38247"/>
                <a:gd name="connsiteY7" fmla="*/ 0 h 1381740"/>
                <a:gd name="connsiteX8" fmla="*/ 1143 w 38247"/>
                <a:gd name="connsiteY8" fmla="*/ 125405 h 138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247" h="138174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w="12704"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F93C10F1-B489-4AE7-B70A-AEA0C023F1F9}"/>
                </a:ext>
              </a:extLst>
            </p:cNvPr>
            <p:cNvSpPr/>
            <p:nvPr/>
          </p:nvSpPr>
          <p:spPr>
            <a:xfrm>
              <a:off x="12059214" y="3267188"/>
              <a:ext cx="134820" cy="118670"/>
            </a:xfrm>
            <a:custGeom>
              <a:avLst/>
              <a:gdLst>
                <a:gd name="connsiteX0" fmla="*/ 0 w 134820"/>
                <a:gd name="connsiteY0" fmla="*/ 0 h 118670"/>
                <a:gd name="connsiteX1" fmla="*/ 134820 w 134820"/>
                <a:gd name="connsiteY1" fmla="*/ 0 h 118670"/>
                <a:gd name="connsiteX2" fmla="*/ 134820 w 134820"/>
                <a:gd name="connsiteY2" fmla="*/ 118671 h 118670"/>
                <a:gd name="connsiteX3" fmla="*/ 0 w 134820"/>
                <a:gd name="connsiteY3" fmla="*/ 118671 h 118670"/>
              </a:gdLst>
              <a:ahLst/>
              <a:cxnLst>
                <a:cxn ang="0">
                  <a:pos x="connsiteX0" y="connsiteY0"/>
                </a:cxn>
                <a:cxn ang="0">
                  <a:pos x="connsiteX1" y="connsiteY1"/>
                </a:cxn>
                <a:cxn ang="0">
                  <a:pos x="connsiteX2" y="connsiteY2"/>
                </a:cxn>
                <a:cxn ang="0">
                  <a:pos x="connsiteX3" y="connsiteY3"/>
                </a:cxn>
              </a:cxnLst>
              <a:rect l="l" t="t" r="r" b="b"/>
              <a:pathLst>
                <a:path w="134820" h="118670">
                  <a:moveTo>
                    <a:pt x="0" y="0"/>
                  </a:moveTo>
                  <a:lnTo>
                    <a:pt x="134820" y="0"/>
                  </a:lnTo>
                  <a:lnTo>
                    <a:pt x="134820" y="118671"/>
                  </a:lnTo>
                  <a:lnTo>
                    <a:pt x="0" y="118671"/>
                  </a:lnTo>
                  <a:close/>
                </a:path>
              </a:pathLst>
            </a:custGeom>
            <a:solidFill>
              <a:srgbClr val="F9C996"/>
            </a:solidFill>
            <a:ln w="12704"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B2D682C2-671A-4E52-B57D-3D0E82CE56EF}"/>
                </a:ext>
              </a:extLst>
            </p:cNvPr>
            <p:cNvSpPr/>
            <p:nvPr/>
          </p:nvSpPr>
          <p:spPr>
            <a:xfrm>
              <a:off x="7046715" y="4943700"/>
              <a:ext cx="1516571" cy="11562"/>
            </a:xfrm>
            <a:custGeom>
              <a:avLst/>
              <a:gdLst>
                <a:gd name="connsiteX0" fmla="*/ 1506660 w 1516571"/>
                <a:gd name="connsiteY0" fmla="*/ 11562 h 11562"/>
                <a:gd name="connsiteX1" fmla="*/ 1516571 w 1516571"/>
                <a:gd name="connsiteY1" fmla="*/ 0 h 11562"/>
                <a:gd name="connsiteX2" fmla="*/ 19950 w 1516571"/>
                <a:gd name="connsiteY2" fmla="*/ 0 h 11562"/>
                <a:gd name="connsiteX3" fmla="*/ 0 w 1516571"/>
                <a:gd name="connsiteY3" fmla="*/ 11562 h 11562"/>
                <a:gd name="connsiteX4" fmla="*/ 1506660 w 1516571"/>
                <a:gd name="connsiteY4" fmla="*/ 11562 h 11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571" h="11562">
                  <a:moveTo>
                    <a:pt x="1506660" y="11562"/>
                  </a:moveTo>
                  <a:lnTo>
                    <a:pt x="1516571" y="0"/>
                  </a:lnTo>
                  <a:lnTo>
                    <a:pt x="19950" y="0"/>
                  </a:lnTo>
                  <a:lnTo>
                    <a:pt x="0" y="11562"/>
                  </a:lnTo>
                  <a:lnTo>
                    <a:pt x="1506660" y="11562"/>
                  </a:lnTo>
                  <a:close/>
                </a:path>
              </a:pathLst>
            </a:custGeom>
            <a:solidFill>
              <a:srgbClr val="22B0AE"/>
            </a:solidFill>
            <a:ln w="12704"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B38DD350-043F-47AD-8C1E-BE69DC488741}"/>
                </a:ext>
              </a:extLst>
            </p:cNvPr>
            <p:cNvSpPr/>
            <p:nvPr/>
          </p:nvSpPr>
          <p:spPr>
            <a:xfrm>
              <a:off x="9745411" y="1878205"/>
              <a:ext cx="47904" cy="332380"/>
            </a:xfrm>
            <a:custGeom>
              <a:avLst/>
              <a:gdLst>
                <a:gd name="connsiteX0" fmla="*/ 47905 w 47904"/>
                <a:gd name="connsiteY0" fmla="*/ 332380 h 332380"/>
                <a:gd name="connsiteX1" fmla="*/ 47905 w 47904"/>
                <a:gd name="connsiteY1" fmla="*/ 18042 h 332380"/>
                <a:gd name="connsiteX2" fmla="*/ 44347 w 47904"/>
                <a:gd name="connsiteY2" fmla="*/ 0 h 332380"/>
                <a:gd name="connsiteX3" fmla="*/ 0 w 47904"/>
                <a:gd name="connsiteY3" fmla="*/ 0 h 332380"/>
                <a:gd name="connsiteX4" fmla="*/ 0 w 47904"/>
                <a:gd name="connsiteY4" fmla="*/ 16771 h 332380"/>
                <a:gd name="connsiteX5" fmla="*/ 0 w 47904"/>
                <a:gd name="connsiteY5" fmla="*/ 332380 h 332380"/>
                <a:gd name="connsiteX6" fmla="*/ 47905 w 47904"/>
                <a:gd name="connsiteY6" fmla="*/ 332380 h 33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04" h="332380">
                  <a:moveTo>
                    <a:pt x="47905" y="332380"/>
                  </a:moveTo>
                  <a:lnTo>
                    <a:pt x="47905" y="18042"/>
                  </a:lnTo>
                  <a:lnTo>
                    <a:pt x="44347" y="0"/>
                  </a:lnTo>
                  <a:lnTo>
                    <a:pt x="0" y="0"/>
                  </a:lnTo>
                  <a:lnTo>
                    <a:pt x="0" y="16771"/>
                  </a:lnTo>
                  <a:lnTo>
                    <a:pt x="0" y="332380"/>
                  </a:lnTo>
                  <a:lnTo>
                    <a:pt x="47905" y="332380"/>
                  </a:lnTo>
                  <a:close/>
                </a:path>
              </a:pathLst>
            </a:custGeom>
            <a:solidFill>
              <a:schemeClr val="accent4"/>
            </a:solidFill>
            <a:ln w="12704"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5164A02-7E00-4590-A448-35CF8F5E8DB0}"/>
                </a:ext>
              </a:extLst>
            </p:cNvPr>
            <p:cNvSpPr/>
            <p:nvPr/>
          </p:nvSpPr>
          <p:spPr>
            <a:xfrm>
              <a:off x="8922256" y="472196"/>
              <a:ext cx="415007" cy="1659486"/>
            </a:xfrm>
            <a:custGeom>
              <a:avLst/>
              <a:gdLst>
                <a:gd name="connsiteX0" fmla="*/ 147273 w 415007"/>
                <a:gd name="connsiteY0" fmla="*/ 289943 h 1659486"/>
                <a:gd name="connsiteX1" fmla="*/ 151720 w 415007"/>
                <a:gd name="connsiteY1" fmla="*/ 290833 h 1659486"/>
                <a:gd name="connsiteX2" fmla="*/ 153627 w 415007"/>
                <a:gd name="connsiteY2" fmla="*/ 292103 h 1659486"/>
                <a:gd name="connsiteX3" fmla="*/ 155533 w 415007"/>
                <a:gd name="connsiteY3" fmla="*/ 293374 h 1659486"/>
                <a:gd name="connsiteX4" fmla="*/ 158074 w 415007"/>
                <a:gd name="connsiteY4" fmla="*/ 297313 h 1659486"/>
                <a:gd name="connsiteX5" fmla="*/ 158074 w 415007"/>
                <a:gd name="connsiteY5" fmla="*/ 297313 h 1659486"/>
                <a:gd name="connsiteX6" fmla="*/ 169383 w 415007"/>
                <a:gd name="connsiteY6" fmla="*/ 325265 h 1659486"/>
                <a:gd name="connsiteX7" fmla="*/ 169383 w 415007"/>
                <a:gd name="connsiteY7" fmla="*/ 325265 h 1659486"/>
                <a:gd name="connsiteX8" fmla="*/ 169383 w 415007"/>
                <a:gd name="connsiteY8" fmla="*/ 327298 h 1659486"/>
                <a:gd name="connsiteX9" fmla="*/ 169383 w 415007"/>
                <a:gd name="connsiteY9" fmla="*/ 329966 h 1659486"/>
                <a:gd name="connsiteX10" fmla="*/ 169383 w 415007"/>
                <a:gd name="connsiteY10" fmla="*/ 329966 h 1659486"/>
                <a:gd name="connsiteX11" fmla="*/ 169383 w 415007"/>
                <a:gd name="connsiteY11" fmla="*/ 1659487 h 1659486"/>
                <a:gd name="connsiteX12" fmla="*/ 415008 w 415007"/>
                <a:gd name="connsiteY12" fmla="*/ 1659487 h 1659486"/>
                <a:gd name="connsiteX13" fmla="*/ 415008 w 415007"/>
                <a:gd name="connsiteY13" fmla="*/ 26682 h 1659486"/>
                <a:gd name="connsiteX14" fmla="*/ 408146 w 415007"/>
                <a:gd name="connsiteY14" fmla="*/ 0 h 1659486"/>
                <a:gd name="connsiteX15" fmla="*/ 0 w 415007"/>
                <a:gd name="connsiteY15" fmla="*/ 0 h 1659486"/>
                <a:gd name="connsiteX16" fmla="*/ 0 w 415007"/>
                <a:gd name="connsiteY16" fmla="*/ 289943 h 16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007" h="1659486">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AFD24CA7-F858-4A21-AD6E-8068DDF89D68}"/>
                </a:ext>
              </a:extLst>
            </p:cNvPr>
            <p:cNvSpPr/>
            <p:nvPr/>
          </p:nvSpPr>
          <p:spPr>
            <a:xfrm>
              <a:off x="6830570" y="2070315"/>
              <a:ext cx="234061" cy="1220633"/>
            </a:xfrm>
            <a:custGeom>
              <a:avLst/>
              <a:gdLst>
                <a:gd name="connsiteX0" fmla="*/ 0 w 234061"/>
                <a:gd name="connsiteY0" fmla="*/ 1220633 h 1220633"/>
                <a:gd name="connsiteX1" fmla="*/ 0 w 234061"/>
                <a:gd name="connsiteY1" fmla="*/ 1220633 h 1220633"/>
                <a:gd name="connsiteX2" fmla="*/ 234062 w 234061"/>
                <a:gd name="connsiteY2" fmla="*/ 1220633 h 1220633"/>
                <a:gd name="connsiteX3" fmla="*/ 234062 w 234061"/>
                <a:gd name="connsiteY3" fmla="*/ 0 h 1220633"/>
                <a:gd name="connsiteX4" fmla="*/ 0 w 234061"/>
                <a:gd name="connsiteY4" fmla="*/ 0 h 1220633"/>
                <a:gd name="connsiteX5" fmla="*/ 0 w 234061"/>
                <a:gd name="connsiteY5" fmla="*/ 1210469 h 1220633"/>
                <a:gd name="connsiteX6" fmla="*/ 0 w 234061"/>
                <a:gd name="connsiteY6" fmla="*/ 1212502 h 1220633"/>
                <a:gd name="connsiteX7" fmla="*/ 0 w 234061"/>
                <a:gd name="connsiteY7" fmla="*/ 1220633 h 1220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061" h="1220633">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w="12704"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EFFDA524-B729-4190-BFE5-08FBEF92C020}"/>
                </a:ext>
              </a:extLst>
            </p:cNvPr>
            <p:cNvSpPr/>
            <p:nvPr/>
          </p:nvSpPr>
          <p:spPr>
            <a:xfrm>
              <a:off x="7699469" y="1569076"/>
              <a:ext cx="28336" cy="1724285"/>
            </a:xfrm>
            <a:custGeom>
              <a:avLst/>
              <a:gdLst>
                <a:gd name="connsiteX0" fmla="*/ 28337 w 28336"/>
                <a:gd name="connsiteY0" fmla="*/ 1723396 h 1724285"/>
                <a:gd name="connsiteX1" fmla="*/ 28337 w 28336"/>
                <a:gd name="connsiteY1" fmla="*/ 1721872 h 1724285"/>
                <a:gd name="connsiteX2" fmla="*/ 28337 w 28336"/>
                <a:gd name="connsiteY2" fmla="*/ 271139 h 1724285"/>
                <a:gd name="connsiteX3" fmla="*/ 28337 w 28336"/>
                <a:gd name="connsiteY3" fmla="*/ 19821 h 1724285"/>
                <a:gd name="connsiteX4" fmla="*/ 0 w 28336"/>
                <a:gd name="connsiteY4" fmla="*/ 0 h 1724285"/>
                <a:gd name="connsiteX5" fmla="*/ 0 w 28336"/>
                <a:gd name="connsiteY5" fmla="*/ 1724286 h 1724285"/>
                <a:gd name="connsiteX6" fmla="*/ 28337 w 28336"/>
                <a:gd name="connsiteY6" fmla="*/ 1723396 h 172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36" h="1724285">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w="12704"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9F571952-70C1-43C1-9B96-DD5CBF75755E}"/>
                </a:ext>
              </a:extLst>
            </p:cNvPr>
            <p:cNvSpPr/>
            <p:nvPr/>
          </p:nvSpPr>
          <p:spPr>
            <a:xfrm>
              <a:off x="7088139" y="1565010"/>
              <a:ext cx="607263" cy="1728478"/>
            </a:xfrm>
            <a:custGeom>
              <a:avLst/>
              <a:gdLst>
                <a:gd name="connsiteX0" fmla="*/ 0 w 607263"/>
                <a:gd name="connsiteY0" fmla="*/ 1728479 h 1728478"/>
                <a:gd name="connsiteX1" fmla="*/ 607264 w 607263"/>
                <a:gd name="connsiteY1" fmla="*/ 1728479 h 1728478"/>
                <a:gd name="connsiteX2" fmla="*/ 607264 w 607263"/>
                <a:gd name="connsiteY2" fmla="*/ 1143 h 1728478"/>
                <a:gd name="connsiteX3" fmla="*/ 605612 w 607263"/>
                <a:gd name="connsiteY3" fmla="*/ 0 h 1728478"/>
                <a:gd name="connsiteX4" fmla="*/ 0 w 607263"/>
                <a:gd name="connsiteY4" fmla="*/ 0 h 1728478"/>
                <a:gd name="connsiteX5" fmla="*/ 0 w 607263"/>
                <a:gd name="connsiteY5" fmla="*/ 493361 h 1728478"/>
                <a:gd name="connsiteX6" fmla="*/ 0 w 607263"/>
                <a:gd name="connsiteY6" fmla="*/ 1728097 h 1728478"/>
                <a:gd name="connsiteX7" fmla="*/ 0 w 607263"/>
                <a:gd name="connsiteY7" fmla="*/ 1728479 h 172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263" h="1728478">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w="12704"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E91C9556-F045-4297-988B-78E25C54CACF}"/>
                </a:ext>
              </a:extLst>
            </p:cNvPr>
            <p:cNvSpPr/>
            <p:nvPr/>
          </p:nvSpPr>
          <p:spPr>
            <a:xfrm>
              <a:off x="7774313" y="1855462"/>
              <a:ext cx="23762" cy="1423415"/>
            </a:xfrm>
            <a:custGeom>
              <a:avLst/>
              <a:gdLst>
                <a:gd name="connsiteX0" fmla="*/ 23762 w 23762"/>
                <a:gd name="connsiteY0" fmla="*/ 1423416 h 1423415"/>
                <a:gd name="connsiteX1" fmla="*/ 23762 w 23762"/>
                <a:gd name="connsiteY1" fmla="*/ 14230 h 1423415"/>
                <a:gd name="connsiteX2" fmla="*/ 0 w 23762"/>
                <a:gd name="connsiteY2" fmla="*/ 0 h 1423415"/>
                <a:gd name="connsiteX3" fmla="*/ 0 w 23762"/>
                <a:gd name="connsiteY3" fmla="*/ 1423416 h 1423415"/>
                <a:gd name="connsiteX4" fmla="*/ 23762 w 23762"/>
                <a:gd name="connsiteY4" fmla="*/ 1423416 h 1423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 h="1423415">
                  <a:moveTo>
                    <a:pt x="23762" y="1423416"/>
                  </a:moveTo>
                  <a:lnTo>
                    <a:pt x="23762" y="14230"/>
                  </a:lnTo>
                  <a:lnTo>
                    <a:pt x="0" y="0"/>
                  </a:lnTo>
                  <a:lnTo>
                    <a:pt x="0" y="1423416"/>
                  </a:lnTo>
                  <a:lnTo>
                    <a:pt x="23762" y="1423416"/>
                  </a:lnTo>
                  <a:close/>
                </a:path>
              </a:pathLst>
            </a:custGeom>
            <a:solidFill>
              <a:srgbClr val="9FD1D0"/>
            </a:solidFill>
            <a:ln w="12704"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8C29D0AD-7377-4CF3-8C47-4BF9A158E59D}"/>
                </a:ext>
              </a:extLst>
            </p:cNvPr>
            <p:cNvSpPr/>
            <p:nvPr/>
          </p:nvSpPr>
          <p:spPr>
            <a:xfrm>
              <a:off x="7751187" y="1852285"/>
              <a:ext cx="18933" cy="1426592"/>
            </a:xfrm>
            <a:custGeom>
              <a:avLst/>
              <a:gdLst>
                <a:gd name="connsiteX0" fmla="*/ 18933 w 18933"/>
                <a:gd name="connsiteY0" fmla="*/ 1426592 h 1426592"/>
                <a:gd name="connsiteX1" fmla="*/ 18933 w 18933"/>
                <a:gd name="connsiteY1" fmla="*/ 635 h 1426592"/>
                <a:gd name="connsiteX2" fmla="*/ 17790 w 18933"/>
                <a:gd name="connsiteY2" fmla="*/ 0 h 1426592"/>
                <a:gd name="connsiteX3" fmla="*/ 0 w 18933"/>
                <a:gd name="connsiteY3" fmla="*/ 0 h 1426592"/>
                <a:gd name="connsiteX4" fmla="*/ 0 w 18933"/>
                <a:gd name="connsiteY4" fmla="*/ 1426592 h 1426592"/>
                <a:gd name="connsiteX5" fmla="*/ 18933 w 18933"/>
                <a:gd name="connsiteY5" fmla="*/ 1426592 h 142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33" h="1426592">
                  <a:moveTo>
                    <a:pt x="18933" y="1426592"/>
                  </a:moveTo>
                  <a:lnTo>
                    <a:pt x="18933" y="635"/>
                  </a:lnTo>
                  <a:lnTo>
                    <a:pt x="17790" y="0"/>
                  </a:lnTo>
                  <a:lnTo>
                    <a:pt x="0" y="0"/>
                  </a:lnTo>
                  <a:lnTo>
                    <a:pt x="0" y="1426592"/>
                  </a:lnTo>
                  <a:lnTo>
                    <a:pt x="18933" y="1426592"/>
                  </a:lnTo>
                  <a:close/>
                </a:path>
              </a:pathLst>
            </a:custGeom>
            <a:solidFill>
              <a:srgbClr val="F9AA19"/>
            </a:solidFill>
            <a:ln w="12704"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85FE2B24-4CFE-468A-8586-F861D55C422B}"/>
                </a:ext>
              </a:extLst>
            </p:cNvPr>
            <p:cNvSpPr/>
            <p:nvPr/>
          </p:nvSpPr>
          <p:spPr>
            <a:xfrm>
              <a:off x="8025656" y="3289423"/>
              <a:ext cx="584391" cy="1558476"/>
            </a:xfrm>
            <a:custGeom>
              <a:avLst/>
              <a:gdLst>
                <a:gd name="connsiteX0" fmla="*/ 584392 w 584391"/>
                <a:gd name="connsiteY0" fmla="*/ 1558477 h 1558476"/>
                <a:gd name="connsiteX1" fmla="*/ 584392 w 584391"/>
                <a:gd name="connsiteY1" fmla="*/ 0 h 1558476"/>
                <a:gd name="connsiteX2" fmla="*/ 55656 w 584391"/>
                <a:gd name="connsiteY2" fmla="*/ 0 h 1558476"/>
                <a:gd name="connsiteX3" fmla="*/ 43331 w 584391"/>
                <a:gd name="connsiteY3" fmla="*/ 0 h 1558476"/>
                <a:gd name="connsiteX4" fmla="*/ 0 w 584391"/>
                <a:gd name="connsiteY4" fmla="*/ 1398 h 1558476"/>
                <a:gd name="connsiteX5" fmla="*/ 0 w 584391"/>
                <a:gd name="connsiteY5" fmla="*/ 4193 h 1558476"/>
                <a:gd name="connsiteX6" fmla="*/ 0 w 584391"/>
                <a:gd name="connsiteY6" fmla="*/ 7115 h 1558476"/>
                <a:gd name="connsiteX7" fmla="*/ 0 w 584391"/>
                <a:gd name="connsiteY7" fmla="*/ 1453528 h 1558476"/>
                <a:gd name="connsiteX8" fmla="*/ 0 w 584391"/>
                <a:gd name="connsiteY8" fmla="*/ 1558477 h 1558476"/>
                <a:gd name="connsiteX9" fmla="*/ 584392 w 584391"/>
                <a:gd name="connsiteY9" fmla="*/ 1558477 h 155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91" h="1558476">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w="12704"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F406D1A4-002E-4E93-8227-5EA2A92BC2F5}"/>
                </a:ext>
              </a:extLst>
            </p:cNvPr>
            <p:cNvSpPr/>
            <p:nvPr/>
          </p:nvSpPr>
          <p:spPr>
            <a:xfrm>
              <a:off x="8008883" y="1854191"/>
              <a:ext cx="601164" cy="277491"/>
            </a:xfrm>
            <a:custGeom>
              <a:avLst/>
              <a:gdLst>
                <a:gd name="connsiteX0" fmla="*/ 601164 w 601164"/>
                <a:gd name="connsiteY0" fmla="*/ 0 h 277491"/>
                <a:gd name="connsiteX1" fmla="*/ 496841 w 601164"/>
                <a:gd name="connsiteY1" fmla="*/ 0 h 277491"/>
                <a:gd name="connsiteX2" fmla="*/ 430892 w 601164"/>
                <a:gd name="connsiteY2" fmla="*/ 0 h 277491"/>
                <a:gd name="connsiteX3" fmla="*/ 233299 w 601164"/>
                <a:gd name="connsiteY3" fmla="*/ 0 h 277491"/>
                <a:gd name="connsiteX4" fmla="*/ 156168 w 601164"/>
                <a:gd name="connsiteY4" fmla="*/ 0 h 277491"/>
                <a:gd name="connsiteX5" fmla="*/ 0 w 601164"/>
                <a:gd name="connsiteY5" fmla="*/ 0 h 277491"/>
                <a:gd name="connsiteX6" fmla="*/ 0 w 601164"/>
                <a:gd name="connsiteY6" fmla="*/ 277492 h 277491"/>
                <a:gd name="connsiteX7" fmla="*/ 601164 w 601164"/>
                <a:gd name="connsiteY7" fmla="*/ 277492 h 277491"/>
                <a:gd name="connsiteX8" fmla="*/ 601164 w 601164"/>
                <a:gd name="connsiteY8" fmla="*/ 0 h 27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164" h="277491">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F816848D-6D6B-4F76-BDDC-2FF77AC36F1F}"/>
                </a:ext>
              </a:extLst>
            </p:cNvPr>
            <p:cNvSpPr/>
            <p:nvPr/>
          </p:nvSpPr>
          <p:spPr>
            <a:xfrm>
              <a:off x="8008374" y="2683998"/>
              <a:ext cx="61247" cy="584714"/>
            </a:xfrm>
            <a:custGeom>
              <a:avLst/>
              <a:gdLst>
                <a:gd name="connsiteX0" fmla="*/ 3177 w 61247"/>
                <a:gd name="connsiteY0" fmla="*/ 583698 h 584714"/>
                <a:gd name="connsiteX1" fmla="*/ 5210 w 61247"/>
                <a:gd name="connsiteY1" fmla="*/ 583698 h 584714"/>
                <a:gd name="connsiteX2" fmla="*/ 60104 w 61247"/>
                <a:gd name="connsiteY2" fmla="*/ 581919 h 584714"/>
                <a:gd name="connsiteX3" fmla="*/ 61247 w 61247"/>
                <a:gd name="connsiteY3" fmla="*/ 581919 h 584714"/>
                <a:gd name="connsiteX4" fmla="*/ 61247 w 61247"/>
                <a:gd name="connsiteY4" fmla="*/ 0 h 584714"/>
                <a:gd name="connsiteX5" fmla="*/ 0 w 61247"/>
                <a:gd name="connsiteY5" fmla="*/ 0 h 584714"/>
                <a:gd name="connsiteX6" fmla="*/ 1016 w 61247"/>
                <a:gd name="connsiteY6" fmla="*/ 5082 h 584714"/>
                <a:gd name="connsiteX7" fmla="*/ 1016 w 61247"/>
                <a:gd name="connsiteY7" fmla="*/ 584715 h 584714"/>
                <a:gd name="connsiteX8" fmla="*/ 1016 w 61247"/>
                <a:gd name="connsiteY8" fmla="*/ 584715 h 584714"/>
                <a:gd name="connsiteX9" fmla="*/ 3177 w 61247"/>
                <a:gd name="connsiteY9" fmla="*/ 583698 h 58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247" h="584714">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E1DC19C7-51A0-4A0C-9F4B-3E68597DF821}"/>
                </a:ext>
              </a:extLst>
            </p:cNvPr>
            <p:cNvSpPr/>
            <p:nvPr/>
          </p:nvSpPr>
          <p:spPr>
            <a:xfrm>
              <a:off x="7970254" y="2683490"/>
              <a:ext cx="16518" cy="3938"/>
            </a:xfrm>
            <a:custGeom>
              <a:avLst/>
              <a:gdLst>
                <a:gd name="connsiteX0" fmla="*/ 0 w 16518"/>
                <a:gd name="connsiteY0" fmla="*/ 0 h 3938"/>
                <a:gd name="connsiteX1" fmla="*/ 15502 w 16518"/>
                <a:gd name="connsiteY1" fmla="*/ 3939 h 3938"/>
                <a:gd name="connsiteX2" fmla="*/ 16519 w 16518"/>
                <a:gd name="connsiteY2" fmla="*/ 0 h 3938"/>
              </a:gdLst>
              <a:ahLst/>
              <a:cxnLst>
                <a:cxn ang="0">
                  <a:pos x="connsiteX0" y="connsiteY0"/>
                </a:cxn>
                <a:cxn ang="0">
                  <a:pos x="connsiteX1" y="connsiteY1"/>
                </a:cxn>
                <a:cxn ang="0">
                  <a:pos x="connsiteX2" y="connsiteY2"/>
                </a:cxn>
              </a:cxnLst>
              <a:rect l="l" t="t" r="r" b="b"/>
              <a:pathLst>
                <a:path w="16518" h="3938">
                  <a:moveTo>
                    <a:pt x="0" y="0"/>
                  </a:moveTo>
                  <a:lnTo>
                    <a:pt x="15502" y="3939"/>
                  </a:lnTo>
                  <a:cubicBezTo>
                    <a:pt x="15642" y="2579"/>
                    <a:pt x="15985" y="1258"/>
                    <a:pt x="16519" y="0"/>
                  </a:cubicBezTo>
                  <a:close/>
                </a:path>
              </a:pathLst>
            </a:custGeom>
            <a:solidFill>
              <a:srgbClr val="088A8F"/>
            </a:solidFill>
            <a:ln w="12704"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E504602F-4096-464D-875B-7048826F4FF8}"/>
                </a:ext>
              </a:extLst>
            </p:cNvPr>
            <p:cNvSpPr/>
            <p:nvPr/>
          </p:nvSpPr>
          <p:spPr>
            <a:xfrm>
              <a:off x="2909087" y="5377091"/>
              <a:ext cx="9284947" cy="1016453"/>
            </a:xfrm>
            <a:custGeom>
              <a:avLst/>
              <a:gdLst>
                <a:gd name="connsiteX0" fmla="*/ 2542020 w 9284947"/>
                <a:gd name="connsiteY0" fmla="*/ 982783 h 1016453"/>
                <a:gd name="connsiteX1" fmla="*/ 435847 w 9284947"/>
                <a:gd name="connsiteY1" fmla="*/ 982783 h 1016453"/>
                <a:gd name="connsiteX2" fmla="*/ 425076 w 9284947"/>
                <a:gd name="connsiteY2" fmla="*/ 969544 h 1016453"/>
                <a:gd name="connsiteX3" fmla="*/ 435847 w 9284947"/>
                <a:gd name="connsiteY3" fmla="*/ 958769 h 1016453"/>
                <a:gd name="connsiteX4" fmla="*/ 456560 w 9284947"/>
                <a:gd name="connsiteY4" fmla="*/ 958769 h 1016453"/>
                <a:gd name="connsiteX5" fmla="*/ 2500341 w 9284947"/>
                <a:gd name="connsiteY5" fmla="*/ 4193 h 1016453"/>
                <a:gd name="connsiteX6" fmla="*/ 2280638 w 9284947"/>
                <a:gd name="connsiteY6" fmla="*/ 0 h 1016453"/>
                <a:gd name="connsiteX7" fmla="*/ 2280638 w 9284947"/>
                <a:gd name="connsiteY7" fmla="*/ 2160 h 1016453"/>
                <a:gd name="connsiteX8" fmla="*/ 2279495 w 9284947"/>
                <a:gd name="connsiteY8" fmla="*/ 4066 h 1016453"/>
                <a:gd name="connsiteX9" fmla="*/ 2278224 w 9284947"/>
                <a:gd name="connsiteY9" fmla="*/ 5972 h 1016453"/>
                <a:gd name="connsiteX10" fmla="*/ 2275556 w 9284947"/>
                <a:gd name="connsiteY10" fmla="*/ 7877 h 1016453"/>
                <a:gd name="connsiteX11" fmla="*/ 2274539 w 9284947"/>
                <a:gd name="connsiteY11" fmla="*/ 8640 h 1016453"/>
                <a:gd name="connsiteX12" fmla="*/ 2274539 w 9284947"/>
                <a:gd name="connsiteY12" fmla="*/ 8640 h 1016453"/>
                <a:gd name="connsiteX13" fmla="*/ 0 w 9284947"/>
                <a:gd name="connsiteY13" fmla="*/ 1016453 h 1016453"/>
                <a:gd name="connsiteX14" fmla="*/ 9284947 w 9284947"/>
                <a:gd name="connsiteY14" fmla="*/ 1016453 h 1016453"/>
                <a:gd name="connsiteX15" fmla="*/ 9284947 w 9284947"/>
                <a:gd name="connsiteY15" fmla="*/ 982783 h 1016453"/>
                <a:gd name="connsiteX16" fmla="*/ 2542020 w 9284947"/>
                <a:gd name="connsiteY16" fmla="*/ 982783 h 101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84947" h="1016453">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w="12704"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33CE7DFE-DB01-421B-97AD-AA1A76AFC3FB}"/>
                </a:ext>
              </a:extLst>
            </p:cNvPr>
            <p:cNvSpPr/>
            <p:nvPr/>
          </p:nvSpPr>
          <p:spPr>
            <a:xfrm>
              <a:off x="9801575" y="2245780"/>
              <a:ext cx="1270" cy="476589"/>
            </a:xfrm>
            <a:custGeom>
              <a:avLst/>
              <a:gdLst>
                <a:gd name="connsiteX0" fmla="*/ 1270 w 1270"/>
                <a:gd name="connsiteY0" fmla="*/ 476589 h 476589"/>
                <a:gd name="connsiteX1" fmla="*/ 1270 w 1270"/>
                <a:gd name="connsiteY1" fmla="*/ 0 h 476589"/>
                <a:gd name="connsiteX2" fmla="*/ 0 w 1270"/>
                <a:gd name="connsiteY2" fmla="*/ 0 h 476589"/>
                <a:gd name="connsiteX3" fmla="*/ 0 w 1270"/>
                <a:gd name="connsiteY3" fmla="*/ 476589 h 476589"/>
              </a:gdLst>
              <a:ahLst/>
              <a:cxnLst>
                <a:cxn ang="0">
                  <a:pos x="connsiteX0" y="connsiteY0"/>
                </a:cxn>
                <a:cxn ang="0">
                  <a:pos x="connsiteX1" y="connsiteY1"/>
                </a:cxn>
                <a:cxn ang="0">
                  <a:pos x="connsiteX2" y="connsiteY2"/>
                </a:cxn>
                <a:cxn ang="0">
                  <a:pos x="connsiteX3" y="connsiteY3"/>
                </a:cxn>
              </a:cxnLst>
              <a:rect l="l" t="t" r="r" b="b"/>
              <a:pathLst>
                <a:path w="1270" h="476589">
                  <a:moveTo>
                    <a:pt x="1270" y="476589"/>
                  </a:moveTo>
                  <a:lnTo>
                    <a:pt x="1270" y="0"/>
                  </a:lnTo>
                  <a:cubicBezTo>
                    <a:pt x="852" y="51"/>
                    <a:pt x="420" y="51"/>
                    <a:pt x="0" y="0"/>
                  </a:cubicBezTo>
                  <a:lnTo>
                    <a:pt x="0" y="476589"/>
                  </a:lnTo>
                  <a:close/>
                </a:path>
              </a:pathLst>
            </a:custGeom>
            <a:solidFill>
              <a:srgbClr val="F2494C"/>
            </a:solidFill>
            <a:ln w="12704"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493E1DE5-58CC-4FDF-8755-85728EB6A025}"/>
                </a:ext>
              </a:extLst>
            </p:cNvPr>
            <p:cNvSpPr/>
            <p:nvPr/>
          </p:nvSpPr>
          <p:spPr>
            <a:xfrm>
              <a:off x="9807039" y="2246161"/>
              <a:ext cx="543475" cy="1020010"/>
            </a:xfrm>
            <a:custGeom>
              <a:avLst/>
              <a:gdLst>
                <a:gd name="connsiteX0" fmla="*/ 11437 w 543475"/>
                <a:gd name="connsiteY0" fmla="*/ 476208 h 1020010"/>
                <a:gd name="connsiteX1" fmla="*/ 13089 w 543475"/>
                <a:gd name="connsiteY1" fmla="*/ 476208 h 1020010"/>
                <a:gd name="connsiteX2" fmla="*/ 15503 w 543475"/>
                <a:gd name="connsiteY2" fmla="*/ 476208 h 1020010"/>
                <a:gd name="connsiteX3" fmla="*/ 17536 w 543475"/>
                <a:gd name="connsiteY3" fmla="*/ 477352 h 1020010"/>
                <a:gd name="connsiteX4" fmla="*/ 19315 w 543475"/>
                <a:gd name="connsiteY4" fmla="*/ 478622 h 1020010"/>
                <a:gd name="connsiteX5" fmla="*/ 20967 w 543475"/>
                <a:gd name="connsiteY5" fmla="*/ 480655 h 1020010"/>
                <a:gd name="connsiteX6" fmla="*/ 21984 w 543475"/>
                <a:gd name="connsiteY6" fmla="*/ 481926 h 1020010"/>
                <a:gd name="connsiteX7" fmla="*/ 23635 w 543475"/>
                <a:gd name="connsiteY7" fmla="*/ 485356 h 1020010"/>
                <a:gd name="connsiteX8" fmla="*/ 24271 w 543475"/>
                <a:gd name="connsiteY8" fmla="*/ 487643 h 1020010"/>
                <a:gd name="connsiteX9" fmla="*/ 24271 w 543475"/>
                <a:gd name="connsiteY9" fmla="*/ 489930 h 1020010"/>
                <a:gd name="connsiteX10" fmla="*/ 24271 w 543475"/>
                <a:gd name="connsiteY10" fmla="*/ 1020011 h 1020010"/>
                <a:gd name="connsiteX11" fmla="*/ 543475 w 543475"/>
                <a:gd name="connsiteY11" fmla="*/ 1020011 h 1020010"/>
                <a:gd name="connsiteX12" fmla="*/ 543475 w 543475"/>
                <a:gd name="connsiteY12" fmla="*/ 0 h 1020010"/>
                <a:gd name="connsiteX13" fmla="*/ 0 w 543475"/>
                <a:gd name="connsiteY13" fmla="*/ 0 h 1020010"/>
                <a:gd name="connsiteX14" fmla="*/ 0 w 543475"/>
                <a:gd name="connsiteY14" fmla="*/ 476208 h 102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475" h="102001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tx2"/>
            </a:solidFill>
            <a:ln w="12704"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BF3E5FC8-C385-4AFF-AC21-8362775C7D47}"/>
                </a:ext>
              </a:extLst>
            </p:cNvPr>
            <p:cNvSpPr/>
            <p:nvPr/>
          </p:nvSpPr>
          <p:spPr>
            <a:xfrm>
              <a:off x="10354581" y="1942877"/>
              <a:ext cx="293529" cy="223746"/>
            </a:xfrm>
            <a:custGeom>
              <a:avLst/>
              <a:gdLst>
                <a:gd name="connsiteX0" fmla="*/ 127 w 293529"/>
                <a:gd name="connsiteY0" fmla="*/ 223493 h 223746"/>
                <a:gd name="connsiteX1" fmla="*/ 2033 w 293529"/>
                <a:gd name="connsiteY1" fmla="*/ 222857 h 223746"/>
                <a:gd name="connsiteX2" fmla="*/ 4447 w 293529"/>
                <a:gd name="connsiteY2" fmla="*/ 222857 h 223746"/>
                <a:gd name="connsiteX3" fmla="*/ 293530 w 293529"/>
                <a:gd name="connsiteY3" fmla="*/ 222857 h 223746"/>
                <a:gd name="connsiteX4" fmla="*/ 293530 w 293529"/>
                <a:gd name="connsiteY4" fmla="*/ 0 h 223746"/>
                <a:gd name="connsiteX5" fmla="*/ 0 w 293529"/>
                <a:gd name="connsiteY5" fmla="*/ 0 h 223746"/>
                <a:gd name="connsiteX6" fmla="*/ 0 w 293529"/>
                <a:gd name="connsiteY6" fmla="*/ 1779 h 223746"/>
                <a:gd name="connsiteX7" fmla="*/ 0 w 293529"/>
                <a:gd name="connsiteY7" fmla="*/ 223747 h 2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529" h="223746">
                  <a:moveTo>
                    <a:pt x="127" y="223493"/>
                  </a:moveTo>
                  <a:lnTo>
                    <a:pt x="2033" y="222857"/>
                  </a:lnTo>
                  <a:lnTo>
                    <a:pt x="4447" y="222857"/>
                  </a:lnTo>
                  <a:lnTo>
                    <a:pt x="293530" y="222857"/>
                  </a:lnTo>
                  <a:lnTo>
                    <a:pt x="293530" y="0"/>
                  </a:lnTo>
                  <a:lnTo>
                    <a:pt x="0" y="0"/>
                  </a:lnTo>
                  <a:lnTo>
                    <a:pt x="0" y="1779"/>
                  </a:lnTo>
                  <a:lnTo>
                    <a:pt x="0" y="223747"/>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B4232831-ACC1-462B-A138-359553D0F30B}"/>
                </a:ext>
              </a:extLst>
            </p:cNvPr>
            <p:cNvSpPr/>
            <p:nvPr/>
          </p:nvSpPr>
          <p:spPr>
            <a:xfrm>
              <a:off x="9467002" y="1907047"/>
              <a:ext cx="255027" cy="815322"/>
            </a:xfrm>
            <a:custGeom>
              <a:avLst/>
              <a:gdLst>
                <a:gd name="connsiteX0" fmla="*/ 8005 w 255027"/>
                <a:gd name="connsiteY0" fmla="*/ 332507 h 815322"/>
                <a:gd name="connsiteX1" fmla="*/ 6735 w 255027"/>
                <a:gd name="connsiteY1" fmla="*/ 334413 h 815322"/>
                <a:gd name="connsiteX2" fmla="*/ 5083 w 255027"/>
                <a:gd name="connsiteY2" fmla="*/ 336065 h 815322"/>
                <a:gd name="connsiteX3" fmla="*/ 4066 w 255027"/>
                <a:gd name="connsiteY3" fmla="*/ 336954 h 815322"/>
                <a:gd name="connsiteX4" fmla="*/ 3050 w 255027"/>
                <a:gd name="connsiteY4" fmla="*/ 336954 h 815322"/>
                <a:gd name="connsiteX5" fmla="*/ 1906 w 255027"/>
                <a:gd name="connsiteY5" fmla="*/ 336954 h 815322"/>
                <a:gd name="connsiteX6" fmla="*/ 0 w 255027"/>
                <a:gd name="connsiteY6" fmla="*/ 337589 h 815322"/>
                <a:gd name="connsiteX7" fmla="*/ 0 w 255027"/>
                <a:gd name="connsiteY7" fmla="*/ 815322 h 815322"/>
                <a:gd name="connsiteX8" fmla="*/ 255028 w 255027"/>
                <a:gd name="connsiteY8" fmla="*/ 815322 h 815322"/>
                <a:gd name="connsiteX9" fmla="*/ 255028 w 255027"/>
                <a:gd name="connsiteY9" fmla="*/ 0 h 815322"/>
                <a:gd name="connsiteX10" fmla="*/ 9657 w 255027"/>
                <a:gd name="connsiteY10" fmla="*/ 0 h 815322"/>
                <a:gd name="connsiteX11" fmla="*/ 9657 w 255027"/>
                <a:gd name="connsiteY11" fmla="*/ 327044 h 815322"/>
                <a:gd name="connsiteX12" fmla="*/ 9657 w 255027"/>
                <a:gd name="connsiteY12" fmla="*/ 328441 h 815322"/>
                <a:gd name="connsiteX13" fmla="*/ 9657 w 255027"/>
                <a:gd name="connsiteY13" fmla="*/ 330855 h 815322"/>
                <a:gd name="connsiteX14" fmla="*/ 8005 w 255027"/>
                <a:gd name="connsiteY14" fmla="*/ 332507 h 81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027" h="815322">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w="12704"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59A4AA7-C997-40AB-9D6E-D68F9E8D9FFB}"/>
                </a:ext>
              </a:extLst>
            </p:cNvPr>
            <p:cNvSpPr/>
            <p:nvPr/>
          </p:nvSpPr>
          <p:spPr>
            <a:xfrm>
              <a:off x="8184492" y="1795110"/>
              <a:ext cx="243591" cy="35067"/>
            </a:xfrm>
            <a:custGeom>
              <a:avLst/>
              <a:gdLst>
                <a:gd name="connsiteX0" fmla="*/ 57690 w 243591"/>
                <a:gd name="connsiteY0" fmla="*/ 35068 h 35067"/>
                <a:gd name="connsiteX1" fmla="*/ 243592 w 243591"/>
                <a:gd name="connsiteY1" fmla="*/ 35068 h 35067"/>
                <a:gd name="connsiteX2" fmla="*/ 243592 w 243591"/>
                <a:gd name="connsiteY2" fmla="*/ 0 h 35067"/>
                <a:gd name="connsiteX3" fmla="*/ 0 w 243591"/>
                <a:gd name="connsiteY3" fmla="*/ 0 h 35067"/>
                <a:gd name="connsiteX4" fmla="*/ 46381 w 243591"/>
                <a:gd name="connsiteY4" fmla="*/ 35068 h 35067"/>
                <a:gd name="connsiteX5" fmla="*/ 57690 w 243591"/>
                <a:gd name="connsiteY5" fmla="*/ 35068 h 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91" h="35067">
                  <a:moveTo>
                    <a:pt x="57690" y="35068"/>
                  </a:moveTo>
                  <a:lnTo>
                    <a:pt x="243592" y="35068"/>
                  </a:lnTo>
                  <a:lnTo>
                    <a:pt x="243592" y="0"/>
                  </a:lnTo>
                  <a:lnTo>
                    <a:pt x="0" y="0"/>
                  </a:lnTo>
                  <a:lnTo>
                    <a:pt x="46381" y="35068"/>
                  </a:lnTo>
                  <a:lnTo>
                    <a:pt x="57690" y="35068"/>
                  </a:lnTo>
                  <a:close/>
                </a:path>
              </a:pathLst>
            </a:custGeom>
            <a:solidFill>
              <a:schemeClr val="accent4"/>
            </a:solidFill>
            <a:ln w="12704"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3D0424EB-BEC3-4DD4-BC1E-3EB7504FBD06}"/>
                </a:ext>
              </a:extLst>
            </p:cNvPr>
            <p:cNvSpPr/>
            <p:nvPr/>
          </p:nvSpPr>
          <p:spPr>
            <a:xfrm>
              <a:off x="8176741" y="1795110"/>
              <a:ext cx="47142" cy="35067"/>
            </a:xfrm>
            <a:custGeom>
              <a:avLst/>
              <a:gdLst>
                <a:gd name="connsiteX0" fmla="*/ 762 w 47142"/>
                <a:gd name="connsiteY0" fmla="*/ 0 h 35067"/>
                <a:gd name="connsiteX1" fmla="*/ 0 w 47142"/>
                <a:gd name="connsiteY1" fmla="*/ 0 h 35067"/>
                <a:gd name="connsiteX2" fmla="*/ 0 w 47142"/>
                <a:gd name="connsiteY2" fmla="*/ 35068 h 35067"/>
                <a:gd name="connsiteX3" fmla="*/ 47143 w 47142"/>
                <a:gd name="connsiteY3" fmla="*/ 35068 h 35067"/>
                <a:gd name="connsiteX4" fmla="*/ 762 w 47142"/>
                <a:gd name="connsiteY4" fmla="*/ 0 h 3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42" h="35067">
                  <a:moveTo>
                    <a:pt x="762" y="0"/>
                  </a:moveTo>
                  <a:lnTo>
                    <a:pt x="0" y="0"/>
                  </a:lnTo>
                  <a:lnTo>
                    <a:pt x="0" y="35068"/>
                  </a:lnTo>
                  <a:lnTo>
                    <a:pt x="47143" y="35068"/>
                  </a:lnTo>
                  <a:lnTo>
                    <a:pt x="762" y="0"/>
                  </a:lnTo>
                  <a:close/>
                </a:path>
              </a:pathLst>
            </a:custGeom>
            <a:solidFill>
              <a:srgbClr val="E8E7E3"/>
            </a:solidFill>
            <a:ln w="12704"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8C13BDC9-F44C-4D61-B19F-05AA0D0558B3}"/>
                </a:ext>
              </a:extLst>
            </p:cNvPr>
            <p:cNvSpPr/>
            <p:nvPr/>
          </p:nvSpPr>
          <p:spPr>
            <a:xfrm>
              <a:off x="8451592" y="1809340"/>
              <a:ext cx="23634" cy="20837"/>
            </a:xfrm>
            <a:custGeom>
              <a:avLst/>
              <a:gdLst>
                <a:gd name="connsiteX0" fmla="*/ 0 w 23634"/>
                <a:gd name="connsiteY0" fmla="*/ 0 h 20837"/>
                <a:gd name="connsiteX1" fmla="*/ 0 w 23634"/>
                <a:gd name="connsiteY1" fmla="*/ 20837 h 20837"/>
                <a:gd name="connsiteX2" fmla="*/ 23635 w 23634"/>
                <a:gd name="connsiteY2" fmla="*/ 20837 h 20837"/>
                <a:gd name="connsiteX3" fmla="*/ 0 w 23634"/>
                <a:gd name="connsiteY3" fmla="*/ 0 h 20837"/>
              </a:gdLst>
              <a:ahLst/>
              <a:cxnLst>
                <a:cxn ang="0">
                  <a:pos x="connsiteX0" y="connsiteY0"/>
                </a:cxn>
                <a:cxn ang="0">
                  <a:pos x="connsiteX1" y="connsiteY1"/>
                </a:cxn>
                <a:cxn ang="0">
                  <a:pos x="connsiteX2" y="connsiteY2"/>
                </a:cxn>
                <a:cxn ang="0">
                  <a:pos x="connsiteX3" y="connsiteY3"/>
                </a:cxn>
              </a:cxnLst>
              <a:rect l="l" t="t" r="r" b="b"/>
              <a:pathLst>
                <a:path w="23634" h="20837">
                  <a:moveTo>
                    <a:pt x="0" y="0"/>
                  </a:moveTo>
                  <a:lnTo>
                    <a:pt x="0" y="20837"/>
                  </a:lnTo>
                  <a:lnTo>
                    <a:pt x="23635" y="20837"/>
                  </a:lnTo>
                  <a:lnTo>
                    <a:pt x="0" y="0"/>
                  </a:lnTo>
                  <a:close/>
                </a:path>
              </a:pathLst>
            </a:custGeom>
            <a:solidFill>
              <a:srgbClr val="F9AA19"/>
            </a:solidFill>
            <a:ln w="12704"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86BEAE79-46C9-4EFD-833F-DC2626E2D1BF}"/>
                </a:ext>
              </a:extLst>
            </p:cNvPr>
            <p:cNvSpPr/>
            <p:nvPr/>
          </p:nvSpPr>
          <p:spPr>
            <a:xfrm>
              <a:off x="5727609" y="4799873"/>
              <a:ext cx="739542" cy="130487"/>
            </a:xfrm>
            <a:custGeom>
              <a:avLst/>
              <a:gdLst>
                <a:gd name="connsiteX0" fmla="*/ 461388 w 739542"/>
                <a:gd name="connsiteY0" fmla="*/ 129725 h 130487"/>
                <a:gd name="connsiteX1" fmla="*/ 461388 w 739542"/>
                <a:gd name="connsiteY1" fmla="*/ 127311 h 130487"/>
                <a:gd name="connsiteX2" fmla="*/ 462659 w 739542"/>
                <a:gd name="connsiteY2" fmla="*/ 125405 h 130487"/>
                <a:gd name="connsiteX3" fmla="*/ 463930 w 739542"/>
                <a:gd name="connsiteY3" fmla="*/ 123499 h 130487"/>
                <a:gd name="connsiteX4" fmla="*/ 466598 w 739542"/>
                <a:gd name="connsiteY4" fmla="*/ 121593 h 130487"/>
                <a:gd name="connsiteX5" fmla="*/ 467615 w 739542"/>
                <a:gd name="connsiteY5" fmla="*/ 120831 h 130487"/>
                <a:gd name="connsiteX6" fmla="*/ 467615 w 739542"/>
                <a:gd name="connsiteY6" fmla="*/ 120831 h 130487"/>
                <a:gd name="connsiteX7" fmla="*/ 667876 w 739542"/>
                <a:gd name="connsiteY7" fmla="*/ 31891 h 130487"/>
                <a:gd name="connsiteX8" fmla="*/ 739543 w 739542"/>
                <a:gd name="connsiteY8" fmla="*/ 0 h 130487"/>
                <a:gd name="connsiteX9" fmla="*/ 315386 w 739542"/>
                <a:gd name="connsiteY9" fmla="*/ 0 h 130487"/>
                <a:gd name="connsiteX10" fmla="*/ 308270 w 739542"/>
                <a:gd name="connsiteY10" fmla="*/ 9021 h 130487"/>
                <a:gd name="connsiteX11" fmla="*/ 257442 w 739542"/>
                <a:gd name="connsiteY11" fmla="*/ 28842 h 130487"/>
                <a:gd name="connsiteX12" fmla="*/ 0 w 739542"/>
                <a:gd name="connsiteY12" fmla="*/ 130487 h 1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9542" h="130487">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w="12704"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818FB508-A99A-4F83-880E-05E3EADFAB6A}"/>
                </a:ext>
              </a:extLst>
            </p:cNvPr>
            <p:cNvSpPr/>
            <p:nvPr/>
          </p:nvSpPr>
          <p:spPr>
            <a:xfrm>
              <a:off x="5701814" y="4935315"/>
              <a:ext cx="496459" cy="753445"/>
            </a:xfrm>
            <a:custGeom>
              <a:avLst/>
              <a:gdLst>
                <a:gd name="connsiteX0" fmla="*/ 0 w 496459"/>
                <a:gd name="connsiteY0" fmla="*/ 752048 h 753445"/>
                <a:gd name="connsiteX1" fmla="*/ 496459 w 496459"/>
                <a:gd name="connsiteY1" fmla="*/ 752048 h 753445"/>
                <a:gd name="connsiteX2" fmla="*/ 496459 w 496459"/>
                <a:gd name="connsiteY2" fmla="*/ 8131 h 753445"/>
                <a:gd name="connsiteX3" fmla="*/ 494553 w 496459"/>
                <a:gd name="connsiteY3" fmla="*/ 8131 h 753445"/>
                <a:gd name="connsiteX4" fmla="*/ 493410 w 496459"/>
                <a:gd name="connsiteY4" fmla="*/ 8131 h 753445"/>
                <a:gd name="connsiteX5" fmla="*/ 490868 w 496459"/>
                <a:gd name="connsiteY5" fmla="*/ 6353 h 753445"/>
                <a:gd name="connsiteX6" fmla="*/ 490106 w 496459"/>
                <a:gd name="connsiteY6" fmla="*/ 5590 h 753445"/>
                <a:gd name="connsiteX7" fmla="*/ 487819 w 496459"/>
                <a:gd name="connsiteY7" fmla="*/ 2287 h 753445"/>
                <a:gd name="connsiteX8" fmla="*/ 487819 w 496459"/>
                <a:gd name="connsiteY8" fmla="*/ 2287 h 753445"/>
                <a:gd name="connsiteX9" fmla="*/ 487819 w 496459"/>
                <a:gd name="connsiteY9" fmla="*/ 0 h 753445"/>
                <a:gd name="connsiteX10" fmla="*/ 487819 w 496459"/>
                <a:gd name="connsiteY10" fmla="*/ 0 h 753445"/>
                <a:gd name="connsiteX11" fmla="*/ 15502 w 496459"/>
                <a:gd name="connsiteY11" fmla="*/ 0 h 753445"/>
                <a:gd name="connsiteX12" fmla="*/ 0 w 496459"/>
                <a:gd name="connsiteY12" fmla="*/ 6098 h 753445"/>
                <a:gd name="connsiteX13" fmla="*/ 0 w 496459"/>
                <a:gd name="connsiteY13" fmla="*/ 753446 h 75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459" h="753445">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918B8610-599E-47A9-B9B2-0CEB2CF39A3E}"/>
                </a:ext>
              </a:extLst>
            </p:cNvPr>
            <p:cNvSpPr/>
            <p:nvPr/>
          </p:nvSpPr>
          <p:spPr>
            <a:xfrm>
              <a:off x="5479697" y="5679232"/>
              <a:ext cx="1447318" cy="111555"/>
            </a:xfrm>
            <a:custGeom>
              <a:avLst/>
              <a:gdLst>
                <a:gd name="connsiteX0" fmla="*/ 1447318 w 1447318"/>
                <a:gd name="connsiteY0" fmla="*/ 12452 h 111555"/>
                <a:gd name="connsiteX1" fmla="*/ 221736 w 1447318"/>
                <a:gd name="connsiteY1" fmla="*/ 12452 h 111555"/>
                <a:gd name="connsiteX2" fmla="*/ 210427 w 1447318"/>
                <a:gd name="connsiteY2" fmla="*/ 22235 h 111555"/>
                <a:gd name="connsiteX3" fmla="*/ 198609 w 1447318"/>
                <a:gd name="connsiteY3" fmla="*/ 10292 h 111555"/>
                <a:gd name="connsiteX4" fmla="*/ 198609 w 1447318"/>
                <a:gd name="connsiteY4" fmla="*/ 0 h 111555"/>
                <a:gd name="connsiteX5" fmla="*/ 115125 w 1447318"/>
                <a:gd name="connsiteY5" fmla="*/ 46757 h 111555"/>
                <a:gd name="connsiteX6" fmla="*/ 0 w 1447318"/>
                <a:gd name="connsiteY6" fmla="*/ 111556 h 111555"/>
                <a:gd name="connsiteX7" fmla="*/ 1447318 w 1447318"/>
                <a:gd name="connsiteY7" fmla="*/ 111556 h 1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318" h="111555">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ADCE22DB-407A-45A6-8EE5-5A84E404C45E}"/>
                </a:ext>
              </a:extLst>
            </p:cNvPr>
            <p:cNvSpPr/>
            <p:nvPr/>
          </p:nvSpPr>
          <p:spPr>
            <a:xfrm>
              <a:off x="6202467" y="4943700"/>
              <a:ext cx="815784" cy="743662"/>
            </a:xfrm>
            <a:custGeom>
              <a:avLst/>
              <a:gdLst>
                <a:gd name="connsiteX0" fmla="*/ 805110 w 815784"/>
                <a:gd name="connsiteY0" fmla="*/ 12198 h 743662"/>
                <a:gd name="connsiteX1" fmla="*/ 805110 w 815784"/>
                <a:gd name="connsiteY1" fmla="*/ 9784 h 743662"/>
                <a:gd name="connsiteX2" fmla="*/ 806127 w 815784"/>
                <a:gd name="connsiteY2" fmla="*/ 7623 h 743662"/>
                <a:gd name="connsiteX3" fmla="*/ 807271 w 815784"/>
                <a:gd name="connsiteY3" fmla="*/ 5845 h 743662"/>
                <a:gd name="connsiteX4" fmla="*/ 809177 w 815784"/>
                <a:gd name="connsiteY4" fmla="*/ 4193 h 743662"/>
                <a:gd name="connsiteX5" fmla="*/ 810320 w 815784"/>
                <a:gd name="connsiteY5" fmla="*/ 3176 h 743662"/>
                <a:gd name="connsiteX6" fmla="*/ 815784 w 815784"/>
                <a:gd name="connsiteY6" fmla="*/ 0 h 743662"/>
                <a:gd name="connsiteX7" fmla="*/ 0 w 815784"/>
                <a:gd name="connsiteY7" fmla="*/ 0 h 743662"/>
                <a:gd name="connsiteX8" fmla="*/ 0 w 815784"/>
                <a:gd name="connsiteY8" fmla="*/ 743663 h 743662"/>
                <a:gd name="connsiteX9" fmla="*/ 724295 w 815784"/>
                <a:gd name="connsiteY9" fmla="*/ 743663 h 743662"/>
                <a:gd name="connsiteX10" fmla="*/ 724295 w 815784"/>
                <a:gd name="connsiteY10" fmla="*/ 655612 h 743662"/>
                <a:gd name="connsiteX11" fmla="*/ 724295 w 815784"/>
                <a:gd name="connsiteY11" fmla="*/ 654723 h 743662"/>
                <a:gd name="connsiteX12" fmla="*/ 724295 w 815784"/>
                <a:gd name="connsiteY12" fmla="*/ 652309 h 743662"/>
                <a:gd name="connsiteX13" fmla="*/ 725819 w 815784"/>
                <a:gd name="connsiteY13" fmla="*/ 650149 h 743662"/>
                <a:gd name="connsiteX14" fmla="*/ 727090 w 815784"/>
                <a:gd name="connsiteY14" fmla="*/ 648243 h 743662"/>
                <a:gd name="connsiteX15" fmla="*/ 728615 w 815784"/>
                <a:gd name="connsiteY15" fmla="*/ 646464 h 743662"/>
                <a:gd name="connsiteX16" fmla="*/ 728615 w 815784"/>
                <a:gd name="connsiteY16" fmla="*/ 645829 h 743662"/>
                <a:gd name="connsiteX17" fmla="*/ 804856 w 815784"/>
                <a:gd name="connsiteY17" fmla="*/ 588018 h 743662"/>
                <a:gd name="connsiteX18" fmla="*/ 804856 w 815784"/>
                <a:gd name="connsiteY18" fmla="*/ 13722 h 743662"/>
                <a:gd name="connsiteX19" fmla="*/ 805110 w 815784"/>
                <a:gd name="connsiteY19" fmla="*/ 12198 h 74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5784" h="743662">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w="12704"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801A25C-1F73-4DB6-AC4F-4D23A0EA51B6}"/>
                </a:ext>
              </a:extLst>
            </p:cNvPr>
            <p:cNvSpPr/>
            <p:nvPr/>
          </p:nvSpPr>
          <p:spPr>
            <a:xfrm>
              <a:off x="10944690" y="6212234"/>
              <a:ext cx="701422" cy="123625"/>
            </a:xfrm>
            <a:custGeom>
              <a:avLst/>
              <a:gdLst>
                <a:gd name="connsiteX0" fmla="*/ 2542 w 701422"/>
                <a:gd name="connsiteY0" fmla="*/ 116638 h 123625"/>
                <a:gd name="connsiteX1" fmla="*/ 0 w 701422"/>
                <a:gd name="connsiteY1" fmla="*/ 123626 h 123625"/>
                <a:gd name="connsiteX2" fmla="*/ 701422 w 701422"/>
                <a:gd name="connsiteY2" fmla="*/ 123626 h 123625"/>
                <a:gd name="connsiteX3" fmla="*/ 701422 w 701422"/>
                <a:gd name="connsiteY3" fmla="*/ 1016 h 123625"/>
                <a:gd name="connsiteX4" fmla="*/ 701422 w 701422"/>
                <a:gd name="connsiteY4" fmla="*/ 0 h 123625"/>
                <a:gd name="connsiteX5" fmla="*/ 2542 w 701422"/>
                <a:gd name="connsiteY5" fmla="*/ 0 h 12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422" h="123625">
                  <a:moveTo>
                    <a:pt x="2542" y="116638"/>
                  </a:moveTo>
                  <a:cubicBezTo>
                    <a:pt x="2490" y="119192"/>
                    <a:pt x="1601" y="121644"/>
                    <a:pt x="0" y="123626"/>
                  </a:cubicBezTo>
                  <a:lnTo>
                    <a:pt x="701422" y="123626"/>
                  </a:lnTo>
                  <a:lnTo>
                    <a:pt x="701422" y="1016"/>
                  </a:lnTo>
                  <a:lnTo>
                    <a:pt x="701422" y="0"/>
                  </a:lnTo>
                  <a:lnTo>
                    <a:pt x="2542" y="0"/>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110D18BB-DFB4-4E00-8758-504E7233133F}"/>
                </a:ext>
              </a:extLst>
            </p:cNvPr>
            <p:cNvSpPr/>
            <p:nvPr/>
          </p:nvSpPr>
          <p:spPr>
            <a:xfrm>
              <a:off x="5462797" y="5601346"/>
              <a:ext cx="3048771" cy="734514"/>
            </a:xfrm>
            <a:custGeom>
              <a:avLst/>
              <a:gdLst>
                <a:gd name="connsiteX0" fmla="*/ 2978884 w 3048771"/>
                <a:gd name="connsiteY0" fmla="*/ 376469 h 734514"/>
                <a:gd name="connsiteX1" fmla="*/ 2978884 w 3048771"/>
                <a:gd name="connsiteY1" fmla="*/ 375707 h 734514"/>
                <a:gd name="connsiteX2" fmla="*/ 2978884 w 3048771"/>
                <a:gd name="connsiteY2" fmla="*/ 373292 h 734514"/>
                <a:gd name="connsiteX3" fmla="*/ 2979646 w 3048771"/>
                <a:gd name="connsiteY3" fmla="*/ 371006 h 734514"/>
                <a:gd name="connsiteX4" fmla="*/ 2979646 w 3048771"/>
                <a:gd name="connsiteY4" fmla="*/ 370243 h 734514"/>
                <a:gd name="connsiteX5" fmla="*/ 3040766 w 3048771"/>
                <a:gd name="connsiteY5" fmla="*/ 264913 h 734514"/>
                <a:gd name="connsiteX6" fmla="*/ 3048772 w 3048771"/>
                <a:gd name="connsiteY6" fmla="*/ 259450 h 734514"/>
                <a:gd name="connsiteX7" fmla="*/ 3048772 w 3048771"/>
                <a:gd name="connsiteY7" fmla="*/ 0 h 734514"/>
                <a:gd name="connsiteX8" fmla="*/ 1492682 w 3048771"/>
                <a:gd name="connsiteY8" fmla="*/ 0 h 734514"/>
                <a:gd name="connsiteX9" fmla="*/ 1487599 w 3048771"/>
                <a:gd name="connsiteY9" fmla="*/ 3939 h 734514"/>
                <a:gd name="connsiteX10" fmla="*/ 1487599 w 3048771"/>
                <a:gd name="connsiteY10" fmla="*/ 191474 h 734514"/>
                <a:gd name="connsiteX11" fmla="*/ 1476036 w 3048771"/>
                <a:gd name="connsiteY11" fmla="*/ 203545 h 734514"/>
                <a:gd name="connsiteX12" fmla="*/ 1475909 w 3048771"/>
                <a:gd name="connsiteY12" fmla="*/ 203545 h 734514"/>
                <a:gd name="connsiteX13" fmla="*/ 1464600 w 3048771"/>
                <a:gd name="connsiteY13" fmla="*/ 193634 h 734514"/>
                <a:gd name="connsiteX14" fmla="*/ 8895 w 3048771"/>
                <a:gd name="connsiteY14" fmla="*/ 193634 h 734514"/>
                <a:gd name="connsiteX15" fmla="*/ 0 w 3048771"/>
                <a:gd name="connsiteY15" fmla="*/ 198590 h 734514"/>
                <a:gd name="connsiteX16" fmla="*/ 0 w 3048771"/>
                <a:gd name="connsiteY16" fmla="*/ 734514 h 734514"/>
                <a:gd name="connsiteX17" fmla="*/ 2981298 w 3048771"/>
                <a:gd name="connsiteY17" fmla="*/ 734514 h 734514"/>
                <a:gd name="connsiteX18" fmla="*/ 2978884 w 3048771"/>
                <a:gd name="connsiteY18" fmla="*/ 727526 h 7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771" h="734514">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w="12704"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EDAE1CAA-F004-4D0D-ACB9-72ACFBB1A392}"/>
                </a:ext>
              </a:extLst>
            </p:cNvPr>
            <p:cNvSpPr/>
            <p:nvPr/>
          </p:nvSpPr>
          <p:spPr>
            <a:xfrm>
              <a:off x="4404183" y="5687998"/>
              <a:ext cx="1173357" cy="647734"/>
            </a:xfrm>
            <a:custGeom>
              <a:avLst/>
              <a:gdLst>
                <a:gd name="connsiteX0" fmla="*/ 1035487 w 1173357"/>
                <a:gd name="connsiteY0" fmla="*/ 103297 h 647734"/>
                <a:gd name="connsiteX1" fmla="*/ 1035487 w 1173357"/>
                <a:gd name="connsiteY1" fmla="*/ 100883 h 647734"/>
                <a:gd name="connsiteX2" fmla="*/ 1036503 w 1173357"/>
                <a:gd name="connsiteY2" fmla="*/ 98850 h 647734"/>
                <a:gd name="connsiteX3" fmla="*/ 1037647 w 1173357"/>
                <a:gd name="connsiteY3" fmla="*/ 96944 h 647734"/>
                <a:gd name="connsiteX4" fmla="*/ 1039553 w 1173357"/>
                <a:gd name="connsiteY4" fmla="*/ 95292 h 647734"/>
                <a:gd name="connsiteX5" fmla="*/ 1040697 w 1173357"/>
                <a:gd name="connsiteY5" fmla="*/ 94276 h 647734"/>
                <a:gd name="connsiteX6" fmla="*/ 1173357 w 1173357"/>
                <a:gd name="connsiteY6" fmla="*/ 20202 h 647734"/>
                <a:gd name="connsiteX7" fmla="*/ 1173357 w 1173357"/>
                <a:gd name="connsiteY7" fmla="*/ 0 h 647734"/>
                <a:gd name="connsiteX8" fmla="*/ 1015283 w 1173357"/>
                <a:gd name="connsiteY8" fmla="*/ 87288 h 647734"/>
                <a:gd name="connsiteX9" fmla="*/ 0 w 1173357"/>
                <a:gd name="connsiteY9" fmla="*/ 647735 h 647734"/>
                <a:gd name="connsiteX10" fmla="*/ 1035106 w 1173357"/>
                <a:gd name="connsiteY10" fmla="*/ 647735 h 647734"/>
                <a:gd name="connsiteX11" fmla="*/ 1035106 w 1173357"/>
                <a:gd name="connsiteY11" fmla="*/ 104822 h 647734"/>
                <a:gd name="connsiteX12" fmla="*/ 1035487 w 1173357"/>
                <a:gd name="connsiteY12" fmla="*/ 103297 h 64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357" h="647734">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w="12704"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67069A4F-8E59-49D4-880B-0F50BDD0FA38}"/>
                </a:ext>
              </a:extLst>
            </p:cNvPr>
            <p:cNvSpPr/>
            <p:nvPr/>
          </p:nvSpPr>
          <p:spPr>
            <a:xfrm>
              <a:off x="11619809" y="6113765"/>
              <a:ext cx="574225" cy="221078"/>
            </a:xfrm>
            <a:custGeom>
              <a:avLst/>
              <a:gdLst>
                <a:gd name="connsiteX0" fmla="*/ 48159 w 574225"/>
                <a:gd name="connsiteY0" fmla="*/ 90591 h 221078"/>
                <a:gd name="connsiteX1" fmla="*/ 48159 w 574225"/>
                <a:gd name="connsiteY1" fmla="*/ 90591 h 221078"/>
                <a:gd name="connsiteX2" fmla="*/ 48794 w 574225"/>
                <a:gd name="connsiteY2" fmla="*/ 93005 h 221078"/>
                <a:gd name="connsiteX3" fmla="*/ 48794 w 574225"/>
                <a:gd name="connsiteY3" fmla="*/ 95292 h 221078"/>
                <a:gd name="connsiteX4" fmla="*/ 48794 w 574225"/>
                <a:gd name="connsiteY4" fmla="*/ 95292 h 221078"/>
                <a:gd name="connsiteX5" fmla="*/ 48794 w 574225"/>
                <a:gd name="connsiteY5" fmla="*/ 221078 h 221078"/>
                <a:gd name="connsiteX6" fmla="*/ 574226 w 574225"/>
                <a:gd name="connsiteY6" fmla="*/ 221078 h 221078"/>
                <a:gd name="connsiteX7" fmla="*/ 574226 w 574225"/>
                <a:gd name="connsiteY7" fmla="*/ 0 h 221078"/>
                <a:gd name="connsiteX8" fmla="*/ 0 w 574225"/>
                <a:gd name="connsiteY8" fmla="*/ 0 h 22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4225" h="221078">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E5115174-4595-4E26-A998-D185E2FB574F}"/>
                </a:ext>
              </a:extLst>
            </p:cNvPr>
            <p:cNvSpPr/>
            <p:nvPr/>
          </p:nvSpPr>
          <p:spPr>
            <a:xfrm>
              <a:off x="11612311" y="6102076"/>
              <a:ext cx="581723" cy="7369"/>
            </a:xfrm>
            <a:custGeom>
              <a:avLst/>
              <a:gdLst>
                <a:gd name="connsiteX0" fmla="*/ 3177 w 581723"/>
                <a:gd name="connsiteY0" fmla="*/ 3812 h 7369"/>
                <a:gd name="connsiteX1" fmla="*/ 5210 w 581723"/>
                <a:gd name="connsiteY1" fmla="*/ 7369 h 7369"/>
                <a:gd name="connsiteX2" fmla="*/ 581723 w 581723"/>
                <a:gd name="connsiteY2" fmla="*/ 7369 h 7369"/>
                <a:gd name="connsiteX3" fmla="*/ 581723 w 581723"/>
                <a:gd name="connsiteY3" fmla="*/ 0 h 7369"/>
                <a:gd name="connsiteX4" fmla="*/ 0 w 581723"/>
                <a:gd name="connsiteY4" fmla="*/ 0 h 7369"/>
                <a:gd name="connsiteX5" fmla="*/ 3177 w 581723"/>
                <a:gd name="connsiteY5" fmla="*/ 3812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723" h="7369">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w="12704"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E300177D-D70C-4D48-8238-39EFB9365705}"/>
                </a:ext>
              </a:extLst>
            </p:cNvPr>
            <p:cNvSpPr/>
            <p:nvPr/>
          </p:nvSpPr>
          <p:spPr>
            <a:xfrm>
              <a:off x="11387526" y="4862130"/>
              <a:ext cx="191493" cy="1225461"/>
            </a:xfrm>
            <a:custGeom>
              <a:avLst/>
              <a:gdLst>
                <a:gd name="connsiteX0" fmla="*/ 26303 w 191493"/>
                <a:gd name="connsiteY0" fmla="*/ 1109840 h 1225461"/>
                <a:gd name="connsiteX1" fmla="*/ 24271 w 191493"/>
                <a:gd name="connsiteY1" fmla="*/ 1107807 h 1225461"/>
                <a:gd name="connsiteX2" fmla="*/ 24271 w 191493"/>
                <a:gd name="connsiteY2" fmla="*/ 1107680 h 1225461"/>
                <a:gd name="connsiteX3" fmla="*/ 24271 w 191493"/>
                <a:gd name="connsiteY3" fmla="*/ 1103487 h 1225461"/>
                <a:gd name="connsiteX4" fmla="*/ 4829 w 191493"/>
                <a:gd name="connsiteY4" fmla="*/ 1064227 h 1225461"/>
                <a:gd name="connsiteX5" fmla="*/ 4829 w 191493"/>
                <a:gd name="connsiteY5" fmla="*/ 1139698 h 1225461"/>
                <a:gd name="connsiteX6" fmla="*/ 0 w 191493"/>
                <a:gd name="connsiteY6" fmla="*/ 1149227 h 1225461"/>
                <a:gd name="connsiteX7" fmla="*/ 36342 w 191493"/>
                <a:gd name="connsiteY7" fmla="*/ 1225461 h 1225461"/>
                <a:gd name="connsiteX8" fmla="*/ 191493 w 191493"/>
                <a:gd name="connsiteY8" fmla="*/ 1225461 h 1225461"/>
                <a:gd name="connsiteX9" fmla="*/ 131517 w 191493"/>
                <a:gd name="connsiteY9" fmla="*/ 1113143 h 1225461"/>
                <a:gd name="connsiteX10" fmla="*/ 131517 w 191493"/>
                <a:gd name="connsiteY10" fmla="*/ 1112508 h 1225461"/>
                <a:gd name="connsiteX11" fmla="*/ 131517 w 191493"/>
                <a:gd name="connsiteY11" fmla="*/ 1110221 h 1225461"/>
                <a:gd name="connsiteX12" fmla="*/ 131517 w 191493"/>
                <a:gd name="connsiteY12" fmla="*/ 1107934 h 1225461"/>
                <a:gd name="connsiteX13" fmla="*/ 131517 w 191493"/>
                <a:gd name="connsiteY13" fmla="*/ 1107299 h 1225461"/>
                <a:gd name="connsiteX14" fmla="*/ 131517 w 191493"/>
                <a:gd name="connsiteY14" fmla="*/ 0 h 1225461"/>
                <a:gd name="connsiteX15" fmla="*/ 29862 w 191493"/>
                <a:gd name="connsiteY15" fmla="*/ 0 h 1225461"/>
                <a:gd name="connsiteX16" fmla="*/ 29862 w 191493"/>
                <a:gd name="connsiteY16" fmla="*/ 1107680 h 1225461"/>
                <a:gd name="connsiteX17" fmla="*/ 28362 w 191493"/>
                <a:gd name="connsiteY17" fmla="*/ 1110348 h 1225461"/>
                <a:gd name="connsiteX18" fmla="*/ 26303 w 191493"/>
                <a:gd name="connsiteY18" fmla="*/ 1109840 h 122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1493" h="1225461">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chemeClr val="bg1">
                <a:lumMod val="95000"/>
              </a:schemeClr>
            </a:solidFill>
            <a:ln w="1270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412A1DBB-65D0-474F-B22B-35AA3048A473}"/>
                </a:ext>
              </a:extLst>
            </p:cNvPr>
            <p:cNvSpPr/>
            <p:nvPr/>
          </p:nvSpPr>
          <p:spPr>
            <a:xfrm>
              <a:off x="11541280" y="4862003"/>
              <a:ext cx="652754" cy="1216059"/>
            </a:xfrm>
            <a:custGeom>
              <a:avLst/>
              <a:gdLst>
                <a:gd name="connsiteX0" fmla="*/ 0 w 652754"/>
                <a:gd name="connsiteY0" fmla="*/ 1104758 h 1216059"/>
                <a:gd name="connsiteX1" fmla="*/ 59468 w 652754"/>
                <a:gd name="connsiteY1" fmla="*/ 1216059 h 1216059"/>
                <a:gd name="connsiteX2" fmla="*/ 652754 w 652754"/>
                <a:gd name="connsiteY2" fmla="*/ 1216059 h 1216059"/>
                <a:gd name="connsiteX3" fmla="*/ 652754 w 652754"/>
                <a:gd name="connsiteY3" fmla="*/ 0 h 1216059"/>
                <a:gd name="connsiteX4" fmla="*/ 0 w 652754"/>
                <a:gd name="connsiteY4" fmla="*/ 0 h 1216059"/>
                <a:gd name="connsiteX5" fmla="*/ 0 w 652754"/>
                <a:gd name="connsiteY5" fmla="*/ 1104758 h 1216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754" h="1216059">
                  <a:moveTo>
                    <a:pt x="0" y="1104758"/>
                  </a:moveTo>
                  <a:lnTo>
                    <a:pt x="59468" y="1216059"/>
                  </a:lnTo>
                  <a:lnTo>
                    <a:pt x="652754" y="1216059"/>
                  </a:lnTo>
                  <a:lnTo>
                    <a:pt x="652754" y="0"/>
                  </a:lnTo>
                  <a:lnTo>
                    <a:pt x="0" y="0"/>
                  </a:lnTo>
                  <a:lnTo>
                    <a:pt x="0" y="1104758"/>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07C556FA-B7B1-4DA2-A3E2-590F20260C9C}"/>
                </a:ext>
              </a:extLst>
            </p:cNvPr>
            <p:cNvSpPr/>
            <p:nvPr/>
          </p:nvSpPr>
          <p:spPr>
            <a:xfrm>
              <a:off x="11232248" y="4619071"/>
              <a:ext cx="177896" cy="1346546"/>
            </a:xfrm>
            <a:custGeom>
              <a:avLst/>
              <a:gdLst>
                <a:gd name="connsiteX0" fmla="*/ 157312 w 177896"/>
                <a:gd name="connsiteY0" fmla="*/ 252335 h 1346546"/>
                <a:gd name="connsiteX1" fmla="*/ 157312 w 177896"/>
                <a:gd name="connsiteY1" fmla="*/ 253732 h 1346546"/>
                <a:gd name="connsiteX2" fmla="*/ 158455 w 177896"/>
                <a:gd name="connsiteY2" fmla="*/ 256019 h 1346546"/>
                <a:gd name="connsiteX3" fmla="*/ 158455 w 177896"/>
                <a:gd name="connsiteY3" fmla="*/ 258433 h 1346546"/>
                <a:gd name="connsiteX4" fmla="*/ 158455 w 177896"/>
                <a:gd name="connsiteY4" fmla="*/ 259958 h 1346546"/>
                <a:gd name="connsiteX5" fmla="*/ 158455 w 177896"/>
                <a:gd name="connsiteY5" fmla="*/ 1307286 h 1346546"/>
                <a:gd name="connsiteX6" fmla="*/ 177897 w 177896"/>
                <a:gd name="connsiteY6" fmla="*/ 1346546 h 1346546"/>
                <a:gd name="connsiteX7" fmla="*/ 177897 w 177896"/>
                <a:gd name="connsiteY7" fmla="*/ 212439 h 1346546"/>
                <a:gd name="connsiteX8" fmla="*/ 0 w 177896"/>
                <a:gd name="connsiteY8" fmla="*/ 0 h 1346546"/>
                <a:gd name="connsiteX9" fmla="*/ 0 w 177896"/>
                <a:gd name="connsiteY9" fmla="*/ 56286 h 1346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96" h="1346546">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w="12704"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7E9A21DF-B438-4FAA-9E40-F83CE9EC93C3}"/>
                </a:ext>
              </a:extLst>
            </p:cNvPr>
            <p:cNvSpPr/>
            <p:nvPr/>
          </p:nvSpPr>
          <p:spPr>
            <a:xfrm>
              <a:off x="11415736" y="4832399"/>
              <a:ext cx="778298" cy="25411"/>
            </a:xfrm>
            <a:custGeom>
              <a:avLst/>
              <a:gdLst>
                <a:gd name="connsiteX0" fmla="*/ 0 w 778298"/>
                <a:gd name="connsiteY0" fmla="*/ 25411 h 25411"/>
                <a:gd name="connsiteX1" fmla="*/ 102544 w 778298"/>
                <a:gd name="connsiteY1" fmla="*/ 25411 h 25411"/>
                <a:gd name="connsiteX2" fmla="*/ 115557 w 778298"/>
                <a:gd name="connsiteY2" fmla="*/ 15806 h 25411"/>
                <a:gd name="connsiteX3" fmla="*/ 125163 w 778298"/>
                <a:gd name="connsiteY3" fmla="*/ 25411 h 25411"/>
                <a:gd name="connsiteX4" fmla="*/ 778299 w 778298"/>
                <a:gd name="connsiteY4" fmla="*/ 25411 h 25411"/>
                <a:gd name="connsiteX5" fmla="*/ 778299 w 778298"/>
                <a:gd name="connsiteY5" fmla="*/ 0 h 25411"/>
                <a:gd name="connsiteX6" fmla="*/ 0 w 778298"/>
                <a:gd name="connsiteY6" fmla="*/ 0 h 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8298" h="25411">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w="12704"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076C4638-FA5F-4255-8BFF-5B5A048E4DA2}"/>
                </a:ext>
              </a:extLst>
            </p:cNvPr>
            <p:cNvSpPr/>
            <p:nvPr/>
          </p:nvSpPr>
          <p:spPr>
            <a:xfrm>
              <a:off x="11085229" y="4590102"/>
              <a:ext cx="124654" cy="55142"/>
            </a:xfrm>
            <a:custGeom>
              <a:avLst/>
              <a:gdLst>
                <a:gd name="connsiteX0" fmla="*/ 0 w 124654"/>
                <a:gd name="connsiteY0" fmla="*/ 21091 h 55142"/>
                <a:gd name="connsiteX1" fmla="*/ 72810 w 124654"/>
                <a:gd name="connsiteY1" fmla="*/ 21091 h 55142"/>
                <a:gd name="connsiteX2" fmla="*/ 76877 w 124654"/>
                <a:gd name="connsiteY2" fmla="*/ 13976 h 55142"/>
                <a:gd name="connsiteX3" fmla="*/ 93167 w 124654"/>
                <a:gd name="connsiteY3" fmla="*/ 15463 h 55142"/>
                <a:gd name="connsiteX4" fmla="*/ 93396 w 124654"/>
                <a:gd name="connsiteY4" fmla="*/ 15755 h 55142"/>
                <a:gd name="connsiteX5" fmla="*/ 124655 w 124654"/>
                <a:gd name="connsiteY5" fmla="*/ 55143 h 55142"/>
                <a:gd name="connsiteX6" fmla="*/ 124655 w 124654"/>
                <a:gd name="connsiteY6" fmla="*/ 0 h 55142"/>
                <a:gd name="connsiteX7" fmla="*/ 0 w 124654"/>
                <a:gd name="connsiteY7" fmla="*/ 0 h 5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654" h="55142">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w="12704"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11F1AED-CEED-4F46-8FB6-260E1D0A1EE4}"/>
                </a:ext>
              </a:extLst>
            </p:cNvPr>
            <p:cNvSpPr/>
            <p:nvPr/>
          </p:nvSpPr>
          <p:spPr>
            <a:xfrm>
              <a:off x="11954763" y="4619706"/>
              <a:ext cx="60612" cy="47392"/>
            </a:xfrm>
            <a:custGeom>
              <a:avLst/>
              <a:gdLst>
                <a:gd name="connsiteX0" fmla="*/ 4574 w 60612"/>
                <a:gd name="connsiteY0" fmla="*/ 0 h 47392"/>
                <a:gd name="connsiteX1" fmla="*/ 0 w 60612"/>
                <a:gd name="connsiteY1" fmla="*/ 2668 h 47392"/>
                <a:gd name="connsiteX2" fmla="*/ 3304 w 60612"/>
                <a:gd name="connsiteY2" fmla="*/ 5209 h 47392"/>
                <a:gd name="connsiteX3" fmla="*/ 59468 w 60612"/>
                <a:gd name="connsiteY3" fmla="*/ 47392 h 47392"/>
                <a:gd name="connsiteX4" fmla="*/ 60612 w 60612"/>
                <a:gd name="connsiteY4" fmla="*/ 41421 h 47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12" h="47392">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w="12704"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38188F6-F9A2-4EE6-A3EB-0E67B0106C28}"/>
                </a:ext>
              </a:extLst>
            </p:cNvPr>
            <p:cNvSpPr/>
            <p:nvPr/>
          </p:nvSpPr>
          <p:spPr>
            <a:xfrm>
              <a:off x="11961624" y="4596709"/>
              <a:ext cx="83923" cy="67340"/>
            </a:xfrm>
            <a:custGeom>
              <a:avLst/>
              <a:gdLst>
                <a:gd name="connsiteX0" fmla="*/ 44474 w 83923"/>
                <a:gd name="connsiteY0" fmla="*/ 38498 h 67340"/>
                <a:gd name="connsiteX1" fmla="*/ 32784 w 83923"/>
                <a:gd name="connsiteY1" fmla="*/ 26428 h 67340"/>
                <a:gd name="connsiteX2" fmla="*/ 32784 w 83923"/>
                <a:gd name="connsiteY2" fmla="*/ 20584 h 67340"/>
                <a:gd name="connsiteX3" fmla="*/ 4321 w 83923"/>
                <a:gd name="connsiteY3" fmla="*/ 0 h 67340"/>
                <a:gd name="connsiteX4" fmla="*/ 1271 w 83923"/>
                <a:gd name="connsiteY4" fmla="*/ 2160 h 67340"/>
                <a:gd name="connsiteX5" fmla="*/ 1271 w 83923"/>
                <a:gd name="connsiteY5" fmla="*/ 14866 h 67340"/>
                <a:gd name="connsiteX6" fmla="*/ 0 w 83923"/>
                <a:gd name="connsiteY6" fmla="*/ 20075 h 67340"/>
                <a:gd name="connsiteX7" fmla="*/ 56165 w 83923"/>
                <a:gd name="connsiteY7" fmla="*/ 61495 h 67340"/>
                <a:gd name="connsiteX8" fmla="*/ 71032 w 83923"/>
                <a:gd name="connsiteY8" fmla="*/ 60225 h 67340"/>
                <a:gd name="connsiteX9" fmla="*/ 80689 w 83923"/>
                <a:gd name="connsiteY9" fmla="*/ 67340 h 67340"/>
                <a:gd name="connsiteX10" fmla="*/ 80689 w 83923"/>
                <a:gd name="connsiteY10" fmla="*/ 67340 h 67340"/>
                <a:gd name="connsiteX11" fmla="*/ 80689 w 83923"/>
                <a:gd name="connsiteY11" fmla="*/ 67340 h 67340"/>
                <a:gd name="connsiteX12" fmla="*/ 83866 w 83923"/>
                <a:gd name="connsiteY12" fmla="*/ 67340 h 67340"/>
                <a:gd name="connsiteX13" fmla="*/ 83866 w 83923"/>
                <a:gd name="connsiteY13" fmla="*/ 66705 h 67340"/>
                <a:gd name="connsiteX14" fmla="*/ 83866 w 83923"/>
                <a:gd name="connsiteY14" fmla="*/ 64291 h 67340"/>
                <a:gd name="connsiteX15" fmla="*/ 83866 w 83923"/>
                <a:gd name="connsiteY15" fmla="*/ 63274 h 67340"/>
                <a:gd name="connsiteX16" fmla="*/ 83866 w 83923"/>
                <a:gd name="connsiteY16" fmla="*/ 56922 h 67340"/>
                <a:gd name="connsiteX17" fmla="*/ 52861 w 83923"/>
                <a:gd name="connsiteY17" fmla="*/ 34559 h 67340"/>
                <a:gd name="connsiteX18" fmla="*/ 44474 w 83923"/>
                <a:gd name="connsiteY18" fmla="*/ 38498 h 6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923" h="6734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w="12704"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8FA2343D-0E1F-4B5E-BC6D-D64F15F2A53C}"/>
                </a:ext>
              </a:extLst>
            </p:cNvPr>
            <p:cNvSpPr/>
            <p:nvPr/>
          </p:nvSpPr>
          <p:spPr>
            <a:xfrm>
              <a:off x="11968360" y="4561260"/>
              <a:ext cx="26049" cy="50822"/>
            </a:xfrm>
            <a:custGeom>
              <a:avLst/>
              <a:gdLst>
                <a:gd name="connsiteX0" fmla="*/ 1143 w 26049"/>
                <a:gd name="connsiteY0" fmla="*/ 26936 h 50822"/>
                <a:gd name="connsiteX1" fmla="*/ 0 w 26049"/>
                <a:gd name="connsiteY1" fmla="*/ 31891 h 50822"/>
                <a:gd name="connsiteX2" fmla="*/ 26049 w 26049"/>
                <a:gd name="connsiteY2" fmla="*/ 50823 h 50822"/>
                <a:gd name="connsiteX3" fmla="*/ 26049 w 26049"/>
                <a:gd name="connsiteY3" fmla="*/ 0 h 50822"/>
                <a:gd name="connsiteX4" fmla="*/ 635 w 26049"/>
                <a:gd name="connsiteY4" fmla="*/ 0 h 5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9" h="50822">
                  <a:moveTo>
                    <a:pt x="1143" y="26936"/>
                  </a:moveTo>
                  <a:cubicBezTo>
                    <a:pt x="1105" y="28651"/>
                    <a:pt x="711" y="30328"/>
                    <a:pt x="0" y="31891"/>
                  </a:cubicBezTo>
                  <a:lnTo>
                    <a:pt x="26049" y="50823"/>
                  </a:lnTo>
                  <a:lnTo>
                    <a:pt x="26049" y="0"/>
                  </a:lnTo>
                  <a:lnTo>
                    <a:pt x="635" y="0"/>
                  </a:lnTo>
                  <a:close/>
                </a:path>
              </a:pathLst>
            </a:custGeom>
            <a:solidFill>
              <a:srgbClr val="0A4054"/>
            </a:solidFill>
            <a:ln w="12704"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F39DAFAF-B961-46D7-9271-5677E8A42411}"/>
                </a:ext>
              </a:extLst>
            </p:cNvPr>
            <p:cNvSpPr/>
            <p:nvPr/>
          </p:nvSpPr>
          <p:spPr>
            <a:xfrm>
              <a:off x="12067854" y="4633937"/>
              <a:ext cx="125163" cy="26046"/>
            </a:xfrm>
            <a:custGeom>
              <a:avLst/>
              <a:gdLst>
                <a:gd name="connsiteX0" fmla="*/ 1017 w 125163"/>
                <a:gd name="connsiteY0" fmla="*/ 19694 h 26046"/>
                <a:gd name="connsiteX1" fmla="*/ 4575 w 125163"/>
                <a:gd name="connsiteY1" fmla="*/ 22362 h 26046"/>
                <a:gd name="connsiteX2" fmla="*/ 4575 w 125163"/>
                <a:gd name="connsiteY2" fmla="*/ 22362 h 26046"/>
                <a:gd name="connsiteX3" fmla="*/ 6227 w 125163"/>
                <a:gd name="connsiteY3" fmla="*/ 24141 h 26046"/>
                <a:gd name="connsiteX4" fmla="*/ 7370 w 125163"/>
                <a:gd name="connsiteY4" fmla="*/ 26046 h 26046"/>
                <a:gd name="connsiteX5" fmla="*/ 7370 w 125163"/>
                <a:gd name="connsiteY5" fmla="*/ 26046 h 26046"/>
                <a:gd name="connsiteX6" fmla="*/ 125164 w 125163"/>
                <a:gd name="connsiteY6" fmla="*/ 26046 h 26046"/>
                <a:gd name="connsiteX7" fmla="*/ 125164 w 125163"/>
                <a:gd name="connsiteY7" fmla="*/ 0 h 26046"/>
                <a:gd name="connsiteX8" fmla="*/ 0 w 125163"/>
                <a:gd name="connsiteY8" fmla="*/ 0 h 2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163" h="26046">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w="12704"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8820D4BB-9DC8-41B7-A20E-524C97019200}"/>
                </a:ext>
              </a:extLst>
            </p:cNvPr>
            <p:cNvSpPr/>
            <p:nvPr/>
          </p:nvSpPr>
          <p:spPr>
            <a:xfrm>
              <a:off x="12071794" y="4685267"/>
              <a:ext cx="122240" cy="90337"/>
            </a:xfrm>
            <a:custGeom>
              <a:avLst/>
              <a:gdLst>
                <a:gd name="connsiteX0" fmla="*/ 635 w 122240"/>
                <a:gd name="connsiteY0" fmla="*/ 508 h 90337"/>
                <a:gd name="connsiteX1" fmla="*/ 122241 w 122240"/>
                <a:gd name="connsiteY1" fmla="*/ 90337 h 90337"/>
                <a:gd name="connsiteX2" fmla="*/ 122241 w 122240"/>
                <a:gd name="connsiteY2" fmla="*/ 0 h 90337"/>
                <a:gd name="connsiteX3" fmla="*/ 0 w 122240"/>
                <a:gd name="connsiteY3" fmla="*/ 0 h 90337"/>
                <a:gd name="connsiteX4" fmla="*/ 635 w 122240"/>
                <a:gd name="connsiteY4" fmla="*/ 508 h 9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40" h="90337">
                  <a:moveTo>
                    <a:pt x="635" y="508"/>
                  </a:moveTo>
                  <a:lnTo>
                    <a:pt x="122241" y="90337"/>
                  </a:lnTo>
                  <a:lnTo>
                    <a:pt x="122241" y="0"/>
                  </a:lnTo>
                  <a:lnTo>
                    <a:pt x="0" y="0"/>
                  </a:lnTo>
                  <a:lnTo>
                    <a:pt x="635" y="508"/>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332BB9-CC4A-4345-9718-E93E52D03750}"/>
                </a:ext>
              </a:extLst>
            </p:cNvPr>
            <p:cNvSpPr/>
            <p:nvPr/>
          </p:nvSpPr>
          <p:spPr>
            <a:xfrm>
              <a:off x="12068871" y="3409873"/>
              <a:ext cx="125163" cy="1201320"/>
            </a:xfrm>
            <a:custGeom>
              <a:avLst/>
              <a:gdLst>
                <a:gd name="connsiteX0" fmla="*/ 0 w 125163"/>
                <a:gd name="connsiteY0" fmla="*/ 0 h 1201320"/>
                <a:gd name="connsiteX1" fmla="*/ 125163 w 125163"/>
                <a:gd name="connsiteY1" fmla="*/ 0 h 1201320"/>
                <a:gd name="connsiteX2" fmla="*/ 125163 w 125163"/>
                <a:gd name="connsiteY2" fmla="*/ 1201321 h 1201320"/>
                <a:gd name="connsiteX3" fmla="*/ 0 w 125163"/>
                <a:gd name="connsiteY3" fmla="*/ 1201321 h 1201320"/>
              </a:gdLst>
              <a:ahLst/>
              <a:cxnLst>
                <a:cxn ang="0">
                  <a:pos x="connsiteX0" y="connsiteY0"/>
                </a:cxn>
                <a:cxn ang="0">
                  <a:pos x="connsiteX1" y="connsiteY1"/>
                </a:cxn>
                <a:cxn ang="0">
                  <a:pos x="connsiteX2" y="connsiteY2"/>
                </a:cxn>
                <a:cxn ang="0">
                  <a:pos x="connsiteX3" y="connsiteY3"/>
                </a:cxn>
              </a:cxnLst>
              <a:rect l="l" t="t" r="r" b="b"/>
              <a:pathLst>
                <a:path w="125163" h="1201320">
                  <a:moveTo>
                    <a:pt x="0" y="0"/>
                  </a:moveTo>
                  <a:lnTo>
                    <a:pt x="125163" y="0"/>
                  </a:lnTo>
                  <a:lnTo>
                    <a:pt x="125163" y="1201321"/>
                  </a:lnTo>
                  <a:lnTo>
                    <a:pt x="0" y="1201321"/>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D5F9D829-2587-4DA5-ADA3-A519C4ACB118}"/>
                </a:ext>
              </a:extLst>
            </p:cNvPr>
            <p:cNvSpPr/>
            <p:nvPr/>
          </p:nvSpPr>
          <p:spPr>
            <a:xfrm>
              <a:off x="11233391" y="4601410"/>
              <a:ext cx="678295" cy="7496"/>
            </a:xfrm>
            <a:custGeom>
              <a:avLst/>
              <a:gdLst>
                <a:gd name="connsiteX0" fmla="*/ 0 w 678295"/>
                <a:gd name="connsiteY0" fmla="*/ 0 h 7496"/>
                <a:gd name="connsiteX1" fmla="*/ 0 w 678295"/>
                <a:gd name="connsiteY1" fmla="*/ 7496 h 7496"/>
                <a:gd name="connsiteX2" fmla="*/ 674992 w 678295"/>
                <a:gd name="connsiteY2" fmla="*/ 7496 h 7496"/>
                <a:gd name="connsiteX3" fmla="*/ 674992 w 678295"/>
                <a:gd name="connsiteY3" fmla="*/ 5971 h 7496"/>
                <a:gd name="connsiteX4" fmla="*/ 675881 w 678295"/>
                <a:gd name="connsiteY4" fmla="*/ 3812 h 7496"/>
                <a:gd name="connsiteX5" fmla="*/ 676516 w 678295"/>
                <a:gd name="connsiteY5" fmla="*/ 2541 h 7496"/>
                <a:gd name="connsiteX6" fmla="*/ 676516 w 678295"/>
                <a:gd name="connsiteY6" fmla="*/ 2541 h 7496"/>
                <a:gd name="connsiteX7" fmla="*/ 678296 w 678295"/>
                <a:gd name="connsiteY7" fmla="*/ 1016 h 7496"/>
                <a:gd name="connsiteX8" fmla="*/ 678296 w 678295"/>
                <a:gd name="connsiteY8" fmla="*/ 1016 h 7496"/>
                <a:gd name="connsiteX9" fmla="*/ 0 w 678295"/>
                <a:gd name="connsiteY9" fmla="*/ 1016 h 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295" h="7496">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w="12704"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DB55F466-9E4E-4CA2-AB19-D61CD09A360F}"/>
                </a:ext>
              </a:extLst>
            </p:cNvPr>
            <p:cNvSpPr/>
            <p:nvPr/>
          </p:nvSpPr>
          <p:spPr>
            <a:xfrm>
              <a:off x="11235932" y="4613226"/>
              <a:ext cx="955433" cy="214852"/>
            </a:xfrm>
            <a:custGeom>
              <a:avLst/>
              <a:gdLst>
                <a:gd name="connsiteX0" fmla="*/ 695069 w 955433"/>
                <a:gd name="connsiteY0" fmla="*/ 21218 h 214852"/>
                <a:gd name="connsiteX1" fmla="*/ 677025 w 955433"/>
                <a:gd name="connsiteY1" fmla="*/ 7496 h 214852"/>
                <a:gd name="connsiteX2" fmla="*/ 677025 w 955433"/>
                <a:gd name="connsiteY2" fmla="*/ 6861 h 214852"/>
                <a:gd name="connsiteX3" fmla="*/ 675373 w 955433"/>
                <a:gd name="connsiteY3" fmla="*/ 5082 h 214852"/>
                <a:gd name="connsiteX4" fmla="*/ 674229 w 955433"/>
                <a:gd name="connsiteY4" fmla="*/ 3176 h 214852"/>
                <a:gd name="connsiteX5" fmla="*/ 673467 w 955433"/>
                <a:gd name="connsiteY5" fmla="*/ 1143 h 214852"/>
                <a:gd name="connsiteX6" fmla="*/ 673467 w 955433"/>
                <a:gd name="connsiteY6" fmla="*/ 0 h 214852"/>
                <a:gd name="connsiteX7" fmla="*/ 0 w 955433"/>
                <a:gd name="connsiteY7" fmla="*/ 0 h 214852"/>
                <a:gd name="connsiteX8" fmla="*/ 180311 w 955433"/>
                <a:gd name="connsiteY8" fmla="*/ 214853 h 214852"/>
                <a:gd name="connsiteX9" fmla="*/ 955433 w 955433"/>
                <a:gd name="connsiteY9" fmla="*/ 214853 h 214852"/>
                <a:gd name="connsiteX10" fmla="*/ 785160 w 955433"/>
                <a:gd name="connsiteY10" fmla="*/ 87034 h 214852"/>
                <a:gd name="connsiteX11" fmla="*/ 710571 w 955433"/>
                <a:gd name="connsiteY11" fmla="*/ 31129 h 21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433" h="214852">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E11FC55A-3BE2-484E-BE0C-2168A3A16467}"/>
                </a:ext>
              </a:extLst>
            </p:cNvPr>
            <p:cNvSpPr/>
            <p:nvPr/>
          </p:nvSpPr>
          <p:spPr>
            <a:xfrm>
              <a:off x="10947232" y="6003988"/>
              <a:ext cx="696084" cy="204052"/>
            </a:xfrm>
            <a:custGeom>
              <a:avLst/>
              <a:gdLst>
                <a:gd name="connsiteX0" fmla="*/ 642462 w 696084"/>
                <a:gd name="connsiteY0" fmla="*/ 97198 h 204052"/>
                <a:gd name="connsiteX1" fmla="*/ 641445 w 696084"/>
                <a:gd name="connsiteY1" fmla="*/ 97198 h 204052"/>
                <a:gd name="connsiteX2" fmla="*/ 638268 w 696084"/>
                <a:gd name="connsiteY2" fmla="*/ 95039 h 204052"/>
                <a:gd name="connsiteX3" fmla="*/ 638268 w 696084"/>
                <a:gd name="connsiteY3" fmla="*/ 95039 h 204052"/>
                <a:gd name="connsiteX4" fmla="*/ 636362 w 696084"/>
                <a:gd name="connsiteY4" fmla="*/ 92370 h 204052"/>
                <a:gd name="connsiteX5" fmla="*/ 634329 w 696084"/>
                <a:gd name="connsiteY5" fmla="*/ 88686 h 204052"/>
                <a:gd name="connsiteX6" fmla="*/ 474984 w 696084"/>
                <a:gd name="connsiteY6" fmla="*/ 88686 h 204052"/>
                <a:gd name="connsiteX7" fmla="*/ 473459 w 696084"/>
                <a:gd name="connsiteY7" fmla="*/ 87669 h 204052"/>
                <a:gd name="connsiteX8" fmla="*/ 473459 w 696084"/>
                <a:gd name="connsiteY8" fmla="*/ 87669 h 204052"/>
                <a:gd name="connsiteX9" fmla="*/ 436228 w 696084"/>
                <a:gd name="connsiteY9" fmla="*/ 9148 h 204052"/>
                <a:gd name="connsiteX10" fmla="*/ 433179 w 696084"/>
                <a:gd name="connsiteY10" fmla="*/ 9910 h 204052"/>
                <a:gd name="connsiteX11" fmla="*/ 421869 w 696084"/>
                <a:gd name="connsiteY11" fmla="*/ 0 h 204052"/>
                <a:gd name="connsiteX12" fmla="*/ 0 w 696084"/>
                <a:gd name="connsiteY12" fmla="*/ 0 h 204052"/>
                <a:gd name="connsiteX13" fmla="*/ 0 w 696084"/>
                <a:gd name="connsiteY13" fmla="*/ 204053 h 204052"/>
                <a:gd name="connsiteX14" fmla="*/ 696085 w 696084"/>
                <a:gd name="connsiteY14" fmla="*/ 204053 h 204052"/>
                <a:gd name="connsiteX15" fmla="*/ 647671 w 696084"/>
                <a:gd name="connsiteY15" fmla="*/ 113335 h 204052"/>
                <a:gd name="connsiteX16" fmla="*/ 650721 w 696084"/>
                <a:gd name="connsiteY16" fmla="*/ 98469 h 204052"/>
                <a:gd name="connsiteX17" fmla="*/ 650721 w 696084"/>
                <a:gd name="connsiteY17" fmla="*/ 98469 h 204052"/>
                <a:gd name="connsiteX18" fmla="*/ 646655 w 696084"/>
                <a:gd name="connsiteY18" fmla="*/ 98469 h 204052"/>
                <a:gd name="connsiteX19" fmla="*/ 642462 w 696084"/>
                <a:gd name="connsiteY19" fmla="*/ 97198 h 2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6084" h="204052">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chemeClr val="bg1">
                <a:lumMod val="95000"/>
              </a:schemeClr>
            </a:solidFill>
            <a:ln w="12704"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27C7441-3384-4235-B0B0-B95A4B1EFBEB}"/>
                </a:ext>
              </a:extLst>
            </p:cNvPr>
            <p:cNvSpPr/>
            <p:nvPr/>
          </p:nvSpPr>
          <p:spPr>
            <a:xfrm>
              <a:off x="11922106" y="4273985"/>
              <a:ext cx="23889" cy="305317"/>
            </a:xfrm>
            <a:custGeom>
              <a:avLst/>
              <a:gdLst>
                <a:gd name="connsiteX0" fmla="*/ 23889 w 23889"/>
                <a:gd name="connsiteY0" fmla="*/ 5082 h 305317"/>
                <a:gd name="connsiteX1" fmla="*/ 14867 w 23889"/>
                <a:gd name="connsiteY1" fmla="*/ 0 h 305317"/>
                <a:gd name="connsiteX2" fmla="*/ 0 w 23889"/>
                <a:gd name="connsiteY2" fmla="*/ 0 h 305317"/>
                <a:gd name="connsiteX3" fmla="*/ 0 w 23889"/>
                <a:gd name="connsiteY3" fmla="*/ 302522 h 305317"/>
                <a:gd name="connsiteX4" fmla="*/ 2922 w 23889"/>
                <a:gd name="connsiteY4" fmla="*/ 303411 h 305317"/>
                <a:gd name="connsiteX5" fmla="*/ 15629 w 23889"/>
                <a:gd name="connsiteY5" fmla="*/ 303411 h 305317"/>
                <a:gd name="connsiteX6" fmla="*/ 16900 w 23889"/>
                <a:gd name="connsiteY6" fmla="*/ 303411 h 305317"/>
                <a:gd name="connsiteX7" fmla="*/ 19188 w 23889"/>
                <a:gd name="connsiteY7" fmla="*/ 303411 h 305317"/>
                <a:gd name="connsiteX8" fmla="*/ 21348 w 23889"/>
                <a:gd name="connsiteY8" fmla="*/ 304428 h 305317"/>
                <a:gd name="connsiteX9" fmla="*/ 22491 w 23889"/>
                <a:gd name="connsiteY9" fmla="*/ 304428 h 305317"/>
                <a:gd name="connsiteX10" fmla="*/ 23635 w 23889"/>
                <a:gd name="connsiteY10" fmla="*/ 305317 h 305317"/>
                <a:gd name="connsiteX11" fmla="*/ 23635 w 23889"/>
                <a:gd name="connsiteY11" fmla="*/ 5082 h 30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89" h="305317">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w="12704"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BF8B12A4-0270-4C22-AD6F-D3CC9B1D1E3B}"/>
                </a:ext>
              </a:extLst>
            </p:cNvPr>
            <p:cNvSpPr/>
            <p:nvPr/>
          </p:nvSpPr>
          <p:spPr>
            <a:xfrm>
              <a:off x="11838749" y="4223290"/>
              <a:ext cx="90600" cy="46629"/>
            </a:xfrm>
            <a:custGeom>
              <a:avLst/>
              <a:gdLst>
                <a:gd name="connsiteX0" fmla="*/ 90600 w 90600"/>
                <a:gd name="connsiteY0" fmla="*/ 46503 h 46629"/>
                <a:gd name="connsiteX1" fmla="*/ 22110 w 90600"/>
                <a:gd name="connsiteY1" fmla="*/ 8386 h 46629"/>
                <a:gd name="connsiteX2" fmla="*/ 16392 w 90600"/>
                <a:gd name="connsiteY2" fmla="*/ 0 h 46629"/>
                <a:gd name="connsiteX3" fmla="*/ 0 w 90600"/>
                <a:gd name="connsiteY3" fmla="*/ 0 h 46629"/>
                <a:gd name="connsiteX4" fmla="*/ 81833 w 90600"/>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00" h="46629">
                  <a:moveTo>
                    <a:pt x="90600" y="46503"/>
                  </a:moveTo>
                  <a:lnTo>
                    <a:pt x="22110" y="8386"/>
                  </a:lnTo>
                  <a:cubicBezTo>
                    <a:pt x="19048" y="6582"/>
                    <a:pt x="16951" y="3507"/>
                    <a:pt x="16392" y="0"/>
                  </a:cubicBezTo>
                  <a:lnTo>
                    <a:pt x="0" y="0"/>
                  </a:lnTo>
                  <a:lnTo>
                    <a:pt x="81833" y="46630"/>
                  </a:lnTo>
                  <a:close/>
                </a:path>
              </a:pathLst>
            </a:custGeom>
            <a:solidFill>
              <a:srgbClr val="088A8F"/>
            </a:solidFill>
            <a:ln w="12704"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EB61E3D-CD44-4081-A5ED-38718DF7EF4E}"/>
                </a:ext>
              </a:extLst>
            </p:cNvPr>
            <p:cNvSpPr/>
            <p:nvPr/>
          </p:nvSpPr>
          <p:spPr>
            <a:xfrm>
              <a:off x="11311284" y="4273985"/>
              <a:ext cx="606755" cy="301759"/>
            </a:xfrm>
            <a:custGeom>
              <a:avLst/>
              <a:gdLst>
                <a:gd name="connsiteX0" fmla="*/ 9149 w 606755"/>
                <a:gd name="connsiteY0" fmla="*/ 0 h 301759"/>
                <a:gd name="connsiteX1" fmla="*/ 0 w 606755"/>
                <a:gd name="connsiteY1" fmla="*/ 9529 h 301759"/>
                <a:gd name="connsiteX2" fmla="*/ 0 w 606755"/>
                <a:gd name="connsiteY2" fmla="*/ 301760 h 301759"/>
                <a:gd name="connsiteX3" fmla="*/ 606756 w 606755"/>
                <a:gd name="connsiteY3" fmla="*/ 301760 h 301759"/>
                <a:gd name="connsiteX4" fmla="*/ 606756 w 606755"/>
                <a:gd name="connsiteY4" fmla="*/ 0 h 30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755" h="301759">
                  <a:moveTo>
                    <a:pt x="9149" y="0"/>
                  </a:moveTo>
                  <a:cubicBezTo>
                    <a:pt x="8323" y="4739"/>
                    <a:pt x="4701" y="8513"/>
                    <a:pt x="0" y="9529"/>
                  </a:cubicBezTo>
                  <a:lnTo>
                    <a:pt x="0" y="301760"/>
                  </a:lnTo>
                  <a:lnTo>
                    <a:pt x="606756" y="301760"/>
                  </a:lnTo>
                  <a:lnTo>
                    <a:pt x="606756"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EBDAE8A3-4794-4CCE-97DA-D972191E5D6A}"/>
                </a:ext>
              </a:extLst>
            </p:cNvPr>
            <p:cNvSpPr/>
            <p:nvPr/>
          </p:nvSpPr>
          <p:spPr>
            <a:xfrm>
              <a:off x="10845322" y="4881189"/>
              <a:ext cx="225420" cy="1118352"/>
            </a:xfrm>
            <a:custGeom>
              <a:avLst/>
              <a:gdLst>
                <a:gd name="connsiteX0" fmla="*/ 216780 w 225420"/>
                <a:gd name="connsiteY0" fmla="*/ 0 h 1118352"/>
                <a:gd name="connsiteX1" fmla="*/ 15375 w 225420"/>
                <a:gd name="connsiteY1" fmla="*/ 0 h 1118352"/>
                <a:gd name="connsiteX2" fmla="*/ 15375 w 225420"/>
                <a:gd name="connsiteY2" fmla="*/ 749634 h 1118352"/>
                <a:gd name="connsiteX3" fmla="*/ 3812 w 225420"/>
                <a:gd name="connsiteY3" fmla="*/ 761704 h 1118352"/>
                <a:gd name="connsiteX4" fmla="*/ 3685 w 225420"/>
                <a:gd name="connsiteY4" fmla="*/ 761704 h 1118352"/>
                <a:gd name="connsiteX5" fmla="*/ 0 w 225420"/>
                <a:gd name="connsiteY5" fmla="*/ 761704 h 1118352"/>
                <a:gd name="connsiteX6" fmla="*/ 0 w 225420"/>
                <a:gd name="connsiteY6" fmla="*/ 794612 h 1118352"/>
                <a:gd name="connsiteX7" fmla="*/ 9149 w 225420"/>
                <a:gd name="connsiteY7" fmla="*/ 802617 h 1118352"/>
                <a:gd name="connsiteX8" fmla="*/ 101274 w 225420"/>
                <a:gd name="connsiteY8" fmla="*/ 1092687 h 1118352"/>
                <a:gd name="connsiteX9" fmla="*/ 101274 w 225420"/>
                <a:gd name="connsiteY9" fmla="*/ 1094593 h 1118352"/>
                <a:gd name="connsiteX10" fmla="*/ 101274 w 225420"/>
                <a:gd name="connsiteY10" fmla="*/ 1096499 h 1118352"/>
                <a:gd name="connsiteX11" fmla="*/ 101274 w 225420"/>
                <a:gd name="connsiteY11" fmla="*/ 1118352 h 1118352"/>
                <a:gd name="connsiteX12" fmla="*/ 225421 w 225420"/>
                <a:gd name="connsiteY12" fmla="*/ 1118352 h 1118352"/>
                <a:gd name="connsiteX13" fmla="*/ 225421 w 225420"/>
                <a:gd name="connsiteY13" fmla="*/ 9402 h 1118352"/>
                <a:gd name="connsiteX14" fmla="*/ 216780 w 225420"/>
                <a:gd name="connsiteY14" fmla="*/ 0 h 111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420" h="1118352">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w="12704"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26112D06-5273-4007-BA78-87F58137A75F}"/>
                </a:ext>
              </a:extLst>
            </p:cNvPr>
            <p:cNvSpPr/>
            <p:nvPr/>
          </p:nvSpPr>
          <p:spPr>
            <a:xfrm>
              <a:off x="10861205" y="3291964"/>
              <a:ext cx="201023" cy="1584904"/>
            </a:xfrm>
            <a:custGeom>
              <a:avLst/>
              <a:gdLst>
                <a:gd name="connsiteX0" fmla="*/ 107882 w 201023"/>
                <a:gd name="connsiteY0" fmla="*/ 508 h 1584904"/>
                <a:gd name="connsiteX1" fmla="*/ 890 w 201023"/>
                <a:gd name="connsiteY1" fmla="*/ 508 h 1584904"/>
                <a:gd name="connsiteX2" fmla="*/ 890 w 201023"/>
                <a:gd name="connsiteY2" fmla="*/ 807826 h 1584904"/>
                <a:gd name="connsiteX3" fmla="*/ 0 w 201023"/>
                <a:gd name="connsiteY3" fmla="*/ 812273 h 1584904"/>
                <a:gd name="connsiteX4" fmla="*/ 0 w 201023"/>
                <a:gd name="connsiteY4" fmla="*/ 1584905 h 1584904"/>
                <a:gd name="connsiteX5" fmla="*/ 201024 w 201023"/>
                <a:gd name="connsiteY5" fmla="*/ 1584905 h 1584904"/>
                <a:gd name="connsiteX6" fmla="*/ 201024 w 201023"/>
                <a:gd name="connsiteY6" fmla="*/ 0 h 1584904"/>
                <a:gd name="connsiteX7" fmla="*/ 110423 w 201023"/>
                <a:gd name="connsiteY7" fmla="*/ 0 h 1584904"/>
                <a:gd name="connsiteX8" fmla="*/ 107882 w 201023"/>
                <a:gd name="connsiteY8" fmla="*/ 0 h 158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023" h="1584904">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6FB06AA4-249C-4B7C-8EC6-22D65EB47F15}"/>
                </a:ext>
              </a:extLst>
            </p:cNvPr>
            <p:cNvSpPr/>
            <p:nvPr/>
          </p:nvSpPr>
          <p:spPr>
            <a:xfrm>
              <a:off x="10702242" y="2272716"/>
              <a:ext cx="535469" cy="1119750"/>
            </a:xfrm>
            <a:custGeom>
              <a:avLst/>
              <a:gdLst>
                <a:gd name="connsiteX0" fmla="*/ 132025 w 535469"/>
                <a:gd name="connsiteY0" fmla="*/ 994472 h 1119750"/>
                <a:gd name="connsiteX1" fmla="*/ 133041 w 535469"/>
                <a:gd name="connsiteY1" fmla="*/ 994472 h 1119750"/>
                <a:gd name="connsiteX2" fmla="*/ 141555 w 535469"/>
                <a:gd name="connsiteY2" fmla="*/ 995235 h 1119750"/>
                <a:gd name="connsiteX3" fmla="*/ 371169 w 535469"/>
                <a:gd name="connsiteY3" fmla="*/ 995235 h 1119750"/>
                <a:gd name="connsiteX4" fmla="*/ 382987 w 535469"/>
                <a:gd name="connsiteY4" fmla="*/ 1007178 h 1119750"/>
                <a:gd name="connsiteX5" fmla="*/ 382987 w 535469"/>
                <a:gd name="connsiteY5" fmla="*/ 1119750 h 1119750"/>
                <a:gd name="connsiteX6" fmla="*/ 535470 w 535469"/>
                <a:gd name="connsiteY6" fmla="*/ 1119750 h 1119750"/>
                <a:gd name="connsiteX7" fmla="*/ 535470 w 535469"/>
                <a:gd name="connsiteY7" fmla="*/ 0 h 1119750"/>
                <a:gd name="connsiteX8" fmla="*/ 0 w 535469"/>
                <a:gd name="connsiteY8" fmla="*/ 0 h 1119750"/>
                <a:gd name="connsiteX9" fmla="*/ 0 w 535469"/>
                <a:gd name="connsiteY9" fmla="*/ 994472 h 111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69" h="111975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50691C6-38D6-4255-A3B2-B60D7BE66EB3}"/>
                </a:ext>
              </a:extLst>
            </p:cNvPr>
            <p:cNvSpPr/>
            <p:nvPr/>
          </p:nvSpPr>
          <p:spPr>
            <a:xfrm>
              <a:off x="8465188" y="5979848"/>
              <a:ext cx="2458534" cy="336954"/>
            </a:xfrm>
            <a:custGeom>
              <a:avLst/>
              <a:gdLst>
                <a:gd name="connsiteX0" fmla="*/ 635 w 2458534"/>
                <a:gd name="connsiteY0" fmla="*/ 0 h 336954"/>
                <a:gd name="connsiteX1" fmla="*/ 0 w 2458534"/>
                <a:gd name="connsiteY1" fmla="*/ 1271 h 336954"/>
                <a:gd name="connsiteX2" fmla="*/ 0 w 2458534"/>
                <a:gd name="connsiteY2" fmla="*/ 336954 h 336954"/>
                <a:gd name="connsiteX3" fmla="*/ 2458535 w 2458534"/>
                <a:gd name="connsiteY3" fmla="*/ 336954 h 336954"/>
                <a:gd name="connsiteX4" fmla="*/ 2458535 w 2458534"/>
                <a:gd name="connsiteY4" fmla="*/ 230227 h 336954"/>
                <a:gd name="connsiteX5" fmla="*/ 2458535 w 2458534"/>
                <a:gd name="connsiteY5" fmla="*/ 21981 h 336954"/>
                <a:gd name="connsiteX6" fmla="*/ 2458535 w 2458534"/>
                <a:gd name="connsiteY6" fmla="*/ 0 h 336954"/>
                <a:gd name="connsiteX7" fmla="*/ 635 w 2458534"/>
                <a:gd name="connsiteY7" fmla="*/ 0 h 33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8534" h="336954">
                  <a:moveTo>
                    <a:pt x="635" y="0"/>
                  </a:moveTo>
                  <a:lnTo>
                    <a:pt x="0" y="1271"/>
                  </a:lnTo>
                  <a:lnTo>
                    <a:pt x="0" y="336954"/>
                  </a:lnTo>
                  <a:lnTo>
                    <a:pt x="2458535" y="336954"/>
                  </a:lnTo>
                  <a:lnTo>
                    <a:pt x="2458535" y="230227"/>
                  </a:lnTo>
                  <a:lnTo>
                    <a:pt x="2458535" y="21981"/>
                  </a:lnTo>
                  <a:lnTo>
                    <a:pt x="2458535" y="0"/>
                  </a:lnTo>
                  <a:lnTo>
                    <a:pt x="635"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4CCF9770-7C92-407D-9872-40CB98DA9282}"/>
                </a:ext>
              </a:extLst>
            </p:cNvPr>
            <p:cNvSpPr/>
            <p:nvPr/>
          </p:nvSpPr>
          <p:spPr>
            <a:xfrm>
              <a:off x="8518684" y="5545822"/>
              <a:ext cx="41043" cy="315608"/>
            </a:xfrm>
            <a:custGeom>
              <a:avLst/>
              <a:gdLst>
                <a:gd name="connsiteX0" fmla="*/ 37740 w 41043"/>
                <a:gd name="connsiteY0" fmla="*/ 246871 h 315608"/>
                <a:gd name="connsiteX1" fmla="*/ 36469 w 41043"/>
                <a:gd name="connsiteY1" fmla="*/ 245092 h 315608"/>
                <a:gd name="connsiteX2" fmla="*/ 35579 w 41043"/>
                <a:gd name="connsiteY2" fmla="*/ 243059 h 315608"/>
                <a:gd name="connsiteX3" fmla="*/ 35579 w 41043"/>
                <a:gd name="connsiteY3" fmla="*/ 240645 h 315608"/>
                <a:gd name="connsiteX4" fmla="*/ 35579 w 41043"/>
                <a:gd name="connsiteY4" fmla="*/ 239247 h 315608"/>
                <a:gd name="connsiteX5" fmla="*/ 35579 w 41043"/>
                <a:gd name="connsiteY5" fmla="*/ 121720 h 315608"/>
                <a:gd name="connsiteX6" fmla="*/ 35579 w 41043"/>
                <a:gd name="connsiteY6" fmla="*/ 121720 h 315608"/>
                <a:gd name="connsiteX7" fmla="*/ 35579 w 41043"/>
                <a:gd name="connsiteY7" fmla="*/ 121720 h 315608"/>
                <a:gd name="connsiteX8" fmla="*/ 35579 w 41043"/>
                <a:gd name="connsiteY8" fmla="*/ 121720 h 315608"/>
                <a:gd name="connsiteX9" fmla="*/ 35579 w 41043"/>
                <a:gd name="connsiteY9" fmla="*/ 120958 h 315608"/>
                <a:gd name="connsiteX10" fmla="*/ 35579 w 41043"/>
                <a:gd name="connsiteY10" fmla="*/ 0 h 315608"/>
                <a:gd name="connsiteX11" fmla="*/ 0 w 41043"/>
                <a:gd name="connsiteY11" fmla="*/ 55015 h 315608"/>
                <a:gd name="connsiteX12" fmla="*/ 0 w 41043"/>
                <a:gd name="connsiteY12" fmla="*/ 314846 h 315608"/>
                <a:gd name="connsiteX13" fmla="*/ 1906 w 41043"/>
                <a:gd name="connsiteY13" fmla="*/ 315609 h 315608"/>
                <a:gd name="connsiteX14" fmla="*/ 41043 w 41043"/>
                <a:gd name="connsiteY14" fmla="*/ 248142 h 315608"/>
                <a:gd name="connsiteX15" fmla="*/ 37740 w 41043"/>
                <a:gd name="connsiteY15" fmla="*/ 246871 h 31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43" h="315608">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w="12704"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AE54CFCE-494E-42F4-917A-4AC75DFDFE7E}"/>
                </a:ext>
              </a:extLst>
            </p:cNvPr>
            <p:cNvSpPr/>
            <p:nvPr/>
          </p:nvSpPr>
          <p:spPr>
            <a:xfrm>
              <a:off x="11969503" y="4524287"/>
              <a:ext cx="24905" cy="32272"/>
            </a:xfrm>
            <a:custGeom>
              <a:avLst/>
              <a:gdLst>
                <a:gd name="connsiteX0" fmla="*/ 0 w 24905"/>
                <a:gd name="connsiteY0" fmla="*/ 0 h 32272"/>
                <a:gd name="connsiteX1" fmla="*/ 24906 w 24905"/>
                <a:gd name="connsiteY1" fmla="*/ 0 h 32272"/>
                <a:gd name="connsiteX2" fmla="*/ 24906 w 24905"/>
                <a:gd name="connsiteY2" fmla="*/ 32273 h 32272"/>
                <a:gd name="connsiteX3" fmla="*/ 0 w 24905"/>
                <a:gd name="connsiteY3" fmla="*/ 32273 h 32272"/>
              </a:gdLst>
              <a:ahLst/>
              <a:cxnLst>
                <a:cxn ang="0">
                  <a:pos x="connsiteX0" y="connsiteY0"/>
                </a:cxn>
                <a:cxn ang="0">
                  <a:pos x="connsiteX1" y="connsiteY1"/>
                </a:cxn>
                <a:cxn ang="0">
                  <a:pos x="connsiteX2" y="connsiteY2"/>
                </a:cxn>
                <a:cxn ang="0">
                  <a:pos x="connsiteX3" y="connsiteY3"/>
                </a:cxn>
              </a:cxnLst>
              <a:rect l="l" t="t" r="r" b="b"/>
              <a:pathLst>
                <a:path w="24905" h="32272">
                  <a:moveTo>
                    <a:pt x="0" y="0"/>
                  </a:moveTo>
                  <a:lnTo>
                    <a:pt x="24906" y="0"/>
                  </a:lnTo>
                  <a:lnTo>
                    <a:pt x="24906" y="32273"/>
                  </a:lnTo>
                  <a:lnTo>
                    <a:pt x="0" y="32273"/>
                  </a:lnTo>
                  <a:close/>
                </a:path>
              </a:pathLst>
            </a:custGeom>
            <a:solidFill>
              <a:srgbClr val="0A4054"/>
            </a:solidFill>
            <a:ln w="12704"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0043800F-3436-417B-B3A9-247279B67844}"/>
                </a:ext>
              </a:extLst>
            </p:cNvPr>
            <p:cNvSpPr/>
            <p:nvPr/>
          </p:nvSpPr>
          <p:spPr>
            <a:xfrm>
              <a:off x="11320942" y="4223162"/>
              <a:ext cx="591126" cy="46629"/>
            </a:xfrm>
            <a:custGeom>
              <a:avLst/>
              <a:gdLst>
                <a:gd name="connsiteX0" fmla="*/ 591126 w 591126"/>
                <a:gd name="connsiteY0" fmla="*/ 46630 h 46629"/>
                <a:gd name="connsiteX1" fmla="*/ 509166 w 591126"/>
                <a:gd name="connsiteY1" fmla="*/ 0 h 46629"/>
                <a:gd name="connsiteX2" fmla="*/ 0 w 591126"/>
                <a:gd name="connsiteY2" fmla="*/ 0 h 46629"/>
                <a:gd name="connsiteX3" fmla="*/ 0 w 591126"/>
                <a:gd name="connsiteY3" fmla="*/ 46630 h 46629"/>
                <a:gd name="connsiteX4" fmla="*/ 591126 w 591126"/>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26" h="46629">
                  <a:moveTo>
                    <a:pt x="591126" y="46630"/>
                  </a:moveTo>
                  <a:lnTo>
                    <a:pt x="509166" y="0"/>
                  </a:lnTo>
                  <a:lnTo>
                    <a:pt x="0" y="0"/>
                  </a:lnTo>
                  <a:lnTo>
                    <a:pt x="0" y="46630"/>
                  </a:lnTo>
                  <a:lnTo>
                    <a:pt x="591126" y="46630"/>
                  </a:lnTo>
                  <a:close/>
                </a:path>
              </a:pathLst>
            </a:custGeom>
            <a:solidFill>
              <a:schemeClr val="accent4"/>
            </a:solidFill>
            <a:ln w="12704"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3C1D16F2-8619-492F-86F2-07D7ADCD028A}"/>
                </a:ext>
              </a:extLst>
            </p:cNvPr>
            <p:cNvSpPr/>
            <p:nvPr/>
          </p:nvSpPr>
          <p:spPr>
            <a:xfrm>
              <a:off x="11251054" y="3401868"/>
              <a:ext cx="741830" cy="1118098"/>
            </a:xfrm>
            <a:custGeom>
              <a:avLst/>
              <a:gdLst>
                <a:gd name="connsiteX0" fmla="*/ 3812 w 741830"/>
                <a:gd name="connsiteY0" fmla="*/ 507718 h 1118098"/>
                <a:gd name="connsiteX1" fmla="*/ 63915 w 741830"/>
                <a:gd name="connsiteY1" fmla="*/ 543294 h 1118098"/>
                <a:gd name="connsiteX2" fmla="*/ 65059 w 741830"/>
                <a:gd name="connsiteY2" fmla="*/ 544311 h 1118098"/>
                <a:gd name="connsiteX3" fmla="*/ 66839 w 741830"/>
                <a:gd name="connsiteY3" fmla="*/ 545963 h 1118098"/>
                <a:gd name="connsiteX4" fmla="*/ 68109 w 741830"/>
                <a:gd name="connsiteY4" fmla="*/ 547868 h 1118098"/>
                <a:gd name="connsiteX5" fmla="*/ 69126 w 741830"/>
                <a:gd name="connsiteY5" fmla="*/ 549901 h 1118098"/>
                <a:gd name="connsiteX6" fmla="*/ 69126 w 741830"/>
                <a:gd name="connsiteY6" fmla="*/ 552315 h 1118098"/>
                <a:gd name="connsiteX7" fmla="*/ 69126 w 741830"/>
                <a:gd name="connsiteY7" fmla="*/ 553713 h 1118098"/>
                <a:gd name="connsiteX8" fmla="*/ 69126 w 741830"/>
                <a:gd name="connsiteY8" fmla="*/ 816974 h 1118098"/>
                <a:gd name="connsiteX9" fmla="*/ 602816 w 741830"/>
                <a:gd name="connsiteY9" fmla="*/ 816974 h 1118098"/>
                <a:gd name="connsiteX10" fmla="*/ 603833 w 741830"/>
                <a:gd name="connsiteY10" fmla="*/ 813417 h 1118098"/>
                <a:gd name="connsiteX11" fmla="*/ 619602 w 741830"/>
                <a:gd name="connsiteY11" fmla="*/ 808461 h 1118098"/>
                <a:gd name="connsiteX12" fmla="*/ 619843 w 741830"/>
                <a:gd name="connsiteY12" fmla="*/ 808588 h 1118098"/>
                <a:gd name="connsiteX13" fmla="*/ 711080 w 741830"/>
                <a:gd name="connsiteY13" fmla="*/ 859411 h 1118098"/>
                <a:gd name="connsiteX14" fmla="*/ 712223 w 741830"/>
                <a:gd name="connsiteY14" fmla="*/ 860428 h 1118098"/>
                <a:gd name="connsiteX15" fmla="*/ 714129 w 741830"/>
                <a:gd name="connsiteY15" fmla="*/ 862079 h 1118098"/>
                <a:gd name="connsiteX16" fmla="*/ 715400 w 741830"/>
                <a:gd name="connsiteY16" fmla="*/ 863985 h 1118098"/>
                <a:gd name="connsiteX17" fmla="*/ 716416 w 741830"/>
                <a:gd name="connsiteY17" fmla="*/ 866018 h 1118098"/>
                <a:gd name="connsiteX18" fmla="*/ 716416 w 741830"/>
                <a:gd name="connsiteY18" fmla="*/ 868432 h 1118098"/>
                <a:gd name="connsiteX19" fmla="*/ 716416 w 741830"/>
                <a:gd name="connsiteY19" fmla="*/ 869957 h 1118098"/>
                <a:gd name="connsiteX20" fmla="*/ 716416 w 741830"/>
                <a:gd name="connsiteY20" fmla="*/ 1118099 h 1118098"/>
                <a:gd name="connsiteX21" fmla="*/ 741830 w 741830"/>
                <a:gd name="connsiteY21" fmla="*/ 1118099 h 1118098"/>
                <a:gd name="connsiteX22" fmla="*/ 741830 w 741830"/>
                <a:gd name="connsiteY22" fmla="*/ 0 h 1118098"/>
                <a:gd name="connsiteX23" fmla="*/ 7116 w 741830"/>
                <a:gd name="connsiteY23" fmla="*/ 0 h 1118098"/>
                <a:gd name="connsiteX24" fmla="*/ 0 w 741830"/>
                <a:gd name="connsiteY24" fmla="*/ 4447 h 1118098"/>
                <a:gd name="connsiteX25" fmla="*/ 0 w 741830"/>
                <a:gd name="connsiteY25" fmla="*/ 506448 h 1118098"/>
                <a:gd name="connsiteX26" fmla="*/ 3812 w 741830"/>
                <a:gd name="connsiteY26" fmla="*/ 507718 h 111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1830" h="1118098">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tx2"/>
            </a:solidFill>
            <a:ln w="12704"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24E527E-7FA5-4ABC-A719-A2D8648052CC}"/>
                </a:ext>
              </a:extLst>
            </p:cNvPr>
            <p:cNvSpPr/>
            <p:nvPr/>
          </p:nvSpPr>
          <p:spPr>
            <a:xfrm>
              <a:off x="11085229" y="3396786"/>
              <a:ext cx="161758" cy="521059"/>
            </a:xfrm>
            <a:custGeom>
              <a:avLst/>
              <a:gdLst>
                <a:gd name="connsiteX0" fmla="*/ 152356 w 161758"/>
                <a:gd name="connsiteY0" fmla="*/ 521059 h 521059"/>
                <a:gd name="connsiteX1" fmla="*/ 153626 w 161758"/>
                <a:gd name="connsiteY1" fmla="*/ 517121 h 521059"/>
                <a:gd name="connsiteX2" fmla="*/ 161759 w 161758"/>
                <a:gd name="connsiteY2" fmla="*/ 511530 h 521059"/>
                <a:gd name="connsiteX3" fmla="*/ 161759 w 161758"/>
                <a:gd name="connsiteY3" fmla="*/ 9402 h 521059"/>
                <a:gd name="connsiteX4" fmla="*/ 152483 w 161758"/>
                <a:gd name="connsiteY4" fmla="*/ 0 h 521059"/>
                <a:gd name="connsiteX5" fmla="*/ 0 w 161758"/>
                <a:gd name="connsiteY5" fmla="*/ 0 h 521059"/>
                <a:gd name="connsiteX6" fmla="*/ 0 w 161758"/>
                <a:gd name="connsiteY6" fmla="*/ 520932 h 521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58" h="521059">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w="12704"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818A86F9-D25B-4156-A127-C0977C63C7E8}"/>
                </a:ext>
              </a:extLst>
            </p:cNvPr>
            <p:cNvSpPr/>
            <p:nvPr/>
          </p:nvSpPr>
          <p:spPr>
            <a:xfrm>
              <a:off x="11085229" y="4615132"/>
              <a:ext cx="278408" cy="261736"/>
            </a:xfrm>
            <a:custGeom>
              <a:avLst/>
              <a:gdLst>
                <a:gd name="connsiteX0" fmla="*/ 0 w 278408"/>
                <a:gd name="connsiteY0" fmla="*/ 261737 h 261736"/>
                <a:gd name="connsiteX1" fmla="*/ 278408 w 278408"/>
                <a:gd name="connsiteY1" fmla="*/ 261737 h 261736"/>
                <a:gd name="connsiteX2" fmla="*/ 127323 w 278408"/>
                <a:gd name="connsiteY2" fmla="*/ 71152 h 261736"/>
                <a:gd name="connsiteX3" fmla="*/ 127323 w 278408"/>
                <a:gd name="connsiteY3" fmla="*/ 71152 h 261736"/>
                <a:gd name="connsiteX4" fmla="*/ 75098 w 278408"/>
                <a:gd name="connsiteY4" fmla="*/ 5463 h 261736"/>
                <a:gd name="connsiteX5" fmla="*/ 72810 w 278408"/>
                <a:gd name="connsiteY5" fmla="*/ 0 h 261736"/>
                <a:gd name="connsiteX6" fmla="*/ 0 w 278408"/>
                <a:gd name="connsiteY6" fmla="*/ 0 h 2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08" h="261736">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8129B7B0-3F06-4BA6-8DDE-3634E1082B7F}"/>
                </a:ext>
              </a:extLst>
            </p:cNvPr>
            <p:cNvSpPr/>
            <p:nvPr/>
          </p:nvSpPr>
          <p:spPr>
            <a:xfrm>
              <a:off x="11075571" y="4881189"/>
              <a:ext cx="293148" cy="1118479"/>
            </a:xfrm>
            <a:custGeom>
              <a:avLst/>
              <a:gdLst>
                <a:gd name="connsiteX0" fmla="*/ 291370 w 293148"/>
                <a:gd name="connsiteY0" fmla="*/ 0 h 1118479"/>
                <a:gd name="connsiteX1" fmla="*/ 9276 w 293148"/>
                <a:gd name="connsiteY1" fmla="*/ 0 h 1118479"/>
                <a:gd name="connsiteX2" fmla="*/ 0 w 293148"/>
                <a:gd name="connsiteY2" fmla="*/ 9402 h 1118479"/>
                <a:gd name="connsiteX3" fmla="*/ 0 w 293148"/>
                <a:gd name="connsiteY3" fmla="*/ 1118480 h 1118479"/>
                <a:gd name="connsiteX4" fmla="*/ 293149 w 293148"/>
                <a:gd name="connsiteY4" fmla="*/ 1118480 h 1118479"/>
                <a:gd name="connsiteX5" fmla="*/ 293149 w 293148"/>
                <a:gd name="connsiteY5" fmla="*/ 2160 h 111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148" h="1118479">
                  <a:moveTo>
                    <a:pt x="291370" y="0"/>
                  </a:moveTo>
                  <a:lnTo>
                    <a:pt x="9276" y="0"/>
                  </a:lnTo>
                  <a:cubicBezTo>
                    <a:pt x="8425" y="4752"/>
                    <a:pt x="4740" y="8487"/>
                    <a:pt x="0" y="9402"/>
                  </a:cubicBezTo>
                  <a:lnTo>
                    <a:pt x="0" y="1118480"/>
                  </a:lnTo>
                  <a:lnTo>
                    <a:pt x="293149" y="1118480"/>
                  </a:lnTo>
                  <a:lnTo>
                    <a:pt x="293149" y="2160"/>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78B2EC14-CF6A-4CAB-ACE4-5C4F7E123E45}"/>
                </a:ext>
              </a:extLst>
            </p:cNvPr>
            <p:cNvSpPr/>
            <p:nvPr/>
          </p:nvSpPr>
          <p:spPr>
            <a:xfrm>
              <a:off x="8469509" y="5487630"/>
              <a:ext cx="2452944" cy="487389"/>
            </a:xfrm>
            <a:custGeom>
              <a:avLst/>
              <a:gdLst>
                <a:gd name="connsiteX0" fmla="*/ 2362597 w 2452944"/>
                <a:gd name="connsiteY0" fmla="*/ 203672 h 487389"/>
                <a:gd name="connsiteX1" fmla="*/ 2368316 w 2452944"/>
                <a:gd name="connsiteY1" fmla="*/ 189568 h 487389"/>
                <a:gd name="connsiteX2" fmla="*/ 2357388 w 2452944"/>
                <a:gd name="connsiteY2" fmla="*/ 155390 h 487389"/>
                <a:gd name="connsiteX3" fmla="*/ 592778 w 2452944"/>
                <a:gd name="connsiteY3" fmla="*/ 155390 h 487389"/>
                <a:gd name="connsiteX4" fmla="*/ 581087 w 2452944"/>
                <a:gd name="connsiteY4" fmla="*/ 143447 h 487389"/>
                <a:gd name="connsiteX5" fmla="*/ 581087 w 2452944"/>
                <a:gd name="connsiteY5" fmla="*/ 143320 h 487389"/>
                <a:gd name="connsiteX6" fmla="*/ 581087 w 2452944"/>
                <a:gd name="connsiteY6" fmla="*/ 9783 h 487389"/>
                <a:gd name="connsiteX7" fmla="*/ 476636 w 2452944"/>
                <a:gd name="connsiteY7" fmla="*/ 9783 h 487389"/>
                <a:gd name="connsiteX8" fmla="*/ 465327 w 2452944"/>
                <a:gd name="connsiteY8" fmla="*/ 0 h 487389"/>
                <a:gd name="connsiteX9" fmla="*/ 270657 w 2452944"/>
                <a:gd name="connsiteY9" fmla="*/ 0 h 487389"/>
                <a:gd name="connsiteX10" fmla="*/ 170527 w 2452944"/>
                <a:gd name="connsiteY10" fmla="*/ 172670 h 487389"/>
                <a:gd name="connsiteX11" fmla="*/ 154008 w 2452944"/>
                <a:gd name="connsiteY11" fmla="*/ 201003 h 487389"/>
                <a:gd name="connsiteX12" fmla="*/ 118555 w 2452944"/>
                <a:gd name="connsiteY12" fmla="*/ 262245 h 487389"/>
                <a:gd name="connsiteX13" fmla="*/ 118555 w 2452944"/>
                <a:gd name="connsiteY13" fmla="*/ 278254 h 487389"/>
                <a:gd name="connsiteX14" fmla="*/ 118555 w 2452944"/>
                <a:gd name="connsiteY14" fmla="*/ 279016 h 487389"/>
                <a:gd name="connsiteX15" fmla="*/ 118555 w 2452944"/>
                <a:gd name="connsiteY15" fmla="*/ 281430 h 487389"/>
                <a:gd name="connsiteX16" fmla="*/ 117793 w 2452944"/>
                <a:gd name="connsiteY16" fmla="*/ 283590 h 487389"/>
                <a:gd name="connsiteX17" fmla="*/ 117793 w 2452944"/>
                <a:gd name="connsiteY17" fmla="*/ 284352 h 487389"/>
                <a:gd name="connsiteX18" fmla="*/ 106738 w 2452944"/>
                <a:gd name="connsiteY18" fmla="*/ 303538 h 487389"/>
                <a:gd name="connsiteX19" fmla="*/ 105086 w 2452944"/>
                <a:gd name="connsiteY19" fmla="*/ 305698 h 487389"/>
                <a:gd name="connsiteX20" fmla="*/ 105086 w 2452944"/>
                <a:gd name="connsiteY20" fmla="*/ 305698 h 487389"/>
                <a:gd name="connsiteX21" fmla="*/ 101782 w 2452944"/>
                <a:gd name="connsiteY21" fmla="*/ 307985 h 487389"/>
                <a:gd name="connsiteX22" fmla="*/ 100893 w 2452944"/>
                <a:gd name="connsiteY22" fmla="*/ 307985 h 487389"/>
                <a:gd name="connsiteX23" fmla="*/ 96827 w 2452944"/>
                <a:gd name="connsiteY23" fmla="*/ 308747 h 487389"/>
                <a:gd name="connsiteX24" fmla="*/ 92888 w 2452944"/>
                <a:gd name="connsiteY24" fmla="*/ 307985 h 487389"/>
                <a:gd name="connsiteX25" fmla="*/ 92888 w 2452944"/>
                <a:gd name="connsiteY25" fmla="*/ 307985 h 487389"/>
                <a:gd name="connsiteX26" fmla="*/ 53750 w 2452944"/>
                <a:gd name="connsiteY26" fmla="*/ 375325 h 487389"/>
                <a:gd name="connsiteX27" fmla="*/ 56292 w 2452944"/>
                <a:gd name="connsiteY27" fmla="*/ 390318 h 487389"/>
                <a:gd name="connsiteX28" fmla="*/ 0 w 2452944"/>
                <a:gd name="connsiteY28" fmla="*/ 487389 h 487389"/>
                <a:gd name="connsiteX29" fmla="*/ 2452944 w 2452944"/>
                <a:gd name="connsiteY29" fmla="*/ 487389 h 48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52944" h="487389">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88D1BDA5-0E6A-4DDF-8D86-E5DCABB30BA4}"/>
                </a:ext>
              </a:extLst>
            </p:cNvPr>
            <p:cNvSpPr/>
            <p:nvPr/>
          </p:nvSpPr>
          <p:spPr>
            <a:xfrm>
              <a:off x="8741056" y="4871914"/>
              <a:ext cx="147908" cy="611396"/>
            </a:xfrm>
            <a:custGeom>
              <a:avLst/>
              <a:gdLst>
                <a:gd name="connsiteX0" fmla="*/ 0 w 147908"/>
                <a:gd name="connsiteY0" fmla="*/ 0 h 611396"/>
                <a:gd name="connsiteX1" fmla="*/ 147909 w 147908"/>
                <a:gd name="connsiteY1" fmla="*/ 0 h 611396"/>
                <a:gd name="connsiteX2" fmla="*/ 147909 w 147908"/>
                <a:gd name="connsiteY2" fmla="*/ 611396 h 611396"/>
                <a:gd name="connsiteX3" fmla="*/ 0 w 147908"/>
                <a:gd name="connsiteY3" fmla="*/ 611396 h 611396"/>
              </a:gdLst>
              <a:ahLst/>
              <a:cxnLst>
                <a:cxn ang="0">
                  <a:pos x="connsiteX0" y="connsiteY0"/>
                </a:cxn>
                <a:cxn ang="0">
                  <a:pos x="connsiteX1" y="connsiteY1"/>
                </a:cxn>
                <a:cxn ang="0">
                  <a:pos x="connsiteX2" y="connsiteY2"/>
                </a:cxn>
                <a:cxn ang="0">
                  <a:pos x="connsiteX3" y="connsiteY3"/>
                </a:cxn>
              </a:cxnLst>
              <a:rect l="l" t="t" r="r" b="b"/>
              <a:pathLst>
                <a:path w="147908" h="611396">
                  <a:moveTo>
                    <a:pt x="0" y="0"/>
                  </a:moveTo>
                  <a:lnTo>
                    <a:pt x="147909" y="0"/>
                  </a:lnTo>
                  <a:lnTo>
                    <a:pt x="147909" y="611396"/>
                  </a:lnTo>
                  <a:lnTo>
                    <a:pt x="0" y="611396"/>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335E66D6-1466-404A-9AE3-941DC636E717}"/>
                </a:ext>
              </a:extLst>
            </p:cNvPr>
            <p:cNvSpPr/>
            <p:nvPr/>
          </p:nvSpPr>
          <p:spPr>
            <a:xfrm>
              <a:off x="8893157" y="4871914"/>
              <a:ext cx="50954" cy="611396"/>
            </a:xfrm>
            <a:custGeom>
              <a:avLst/>
              <a:gdLst>
                <a:gd name="connsiteX0" fmla="*/ 0 w 50954"/>
                <a:gd name="connsiteY0" fmla="*/ 0 h 611396"/>
                <a:gd name="connsiteX1" fmla="*/ 0 w 50954"/>
                <a:gd name="connsiteY1" fmla="*/ 611397 h 611396"/>
                <a:gd name="connsiteX2" fmla="*/ 41679 w 50954"/>
                <a:gd name="connsiteY2" fmla="*/ 611397 h 611396"/>
                <a:gd name="connsiteX3" fmla="*/ 50955 w 50954"/>
                <a:gd name="connsiteY3" fmla="*/ 601994 h 611396"/>
                <a:gd name="connsiteX4" fmla="*/ 50955 w 50954"/>
                <a:gd name="connsiteY4" fmla="*/ 0 h 611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4" h="611396">
                  <a:moveTo>
                    <a:pt x="0" y="0"/>
                  </a:moveTo>
                  <a:lnTo>
                    <a:pt x="0" y="611397"/>
                  </a:lnTo>
                  <a:lnTo>
                    <a:pt x="41679" y="611397"/>
                  </a:lnTo>
                  <a:cubicBezTo>
                    <a:pt x="42466" y="606619"/>
                    <a:pt x="46177" y="602846"/>
                    <a:pt x="50955" y="601994"/>
                  </a:cubicBezTo>
                  <a:lnTo>
                    <a:pt x="50955" y="0"/>
                  </a:lnTo>
                  <a:close/>
                </a:path>
              </a:pathLst>
            </a:custGeom>
            <a:solidFill>
              <a:srgbClr val="F9C996"/>
            </a:solidFill>
            <a:ln w="12704"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86BD401-4956-47E5-92FB-E869CB2E768A}"/>
                </a:ext>
              </a:extLst>
            </p:cNvPr>
            <p:cNvSpPr/>
            <p:nvPr/>
          </p:nvSpPr>
          <p:spPr>
            <a:xfrm>
              <a:off x="8640290" y="4871914"/>
              <a:ext cx="96699" cy="779619"/>
            </a:xfrm>
            <a:custGeom>
              <a:avLst/>
              <a:gdLst>
                <a:gd name="connsiteX0" fmla="*/ 96699 w 96699"/>
                <a:gd name="connsiteY0" fmla="*/ 612922 h 779619"/>
                <a:gd name="connsiteX1" fmla="*/ 96699 w 96699"/>
                <a:gd name="connsiteY1" fmla="*/ 0 h 779619"/>
                <a:gd name="connsiteX2" fmla="*/ 0 w 96699"/>
                <a:gd name="connsiteY2" fmla="*/ 0 h 779619"/>
                <a:gd name="connsiteX3" fmla="*/ 0 w 96699"/>
                <a:gd name="connsiteY3" fmla="*/ 779620 h 779619"/>
                <a:gd name="connsiteX4" fmla="*/ 96699 w 96699"/>
                <a:gd name="connsiteY4" fmla="*/ 612922 h 77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99" h="779619">
                  <a:moveTo>
                    <a:pt x="96699" y="612922"/>
                  </a:moveTo>
                  <a:lnTo>
                    <a:pt x="96699" y="0"/>
                  </a:lnTo>
                  <a:lnTo>
                    <a:pt x="0" y="0"/>
                  </a:lnTo>
                  <a:lnTo>
                    <a:pt x="0" y="779620"/>
                  </a:lnTo>
                  <a:lnTo>
                    <a:pt x="96699" y="612922"/>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D57C92B-F5CA-4C22-B75B-EFE4EC4149A3}"/>
                </a:ext>
              </a:extLst>
            </p:cNvPr>
            <p:cNvSpPr/>
            <p:nvPr/>
          </p:nvSpPr>
          <p:spPr>
            <a:xfrm>
              <a:off x="8948178" y="4871914"/>
              <a:ext cx="82722" cy="601486"/>
            </a:xfrm>
            <a:custGeom>
              <a:avLst/>
              <a:gdLst>
                <a:gd name="connsiteX0" fmla="*/ 0 w 82722"/>
                <a:gd name="connsiteY0" fmla="*/ 0 h 601486"/>
                <a:gd name="connsiteX1" fmla="*/ 82722 w 82722"/>
                <a:gd name="connsiteY1" fmla="*/ 0 h 601486"/>
                <a:gd name="connsiteX2" fmla="*/ 82722 w 82722"/>
                <a:gd name="connsiteY2" fmla="*/ 601486 h 601486"/>
                <a:gd name="connsiteX3" fmla="*/ 0 w 82722"/>
                <a:gd name="connsiteY3" fmla="*/ 601486 h 601486"/>
              </a:gdLst>
              <a:ahLst/>
              <a:cxnLst>
                <a:cxn ang="0">
                  <a:pos x="connsiteX0" y="connsiteY0"/>
                </a:cxn>
                <a:cxn ang="0">
                  <a:pos x="connsiteX1" y="connsiteY1"/>
                </a:cxn>
                <a:cxn ang="0">
                  <a:pos x="connsiteX2" y="connsiteY2"/>
                </a:cxn>
                <a:cxn ang="0">
                  <a:pos x="connsiteX3" y="connsiteY3"/>
                </a:cxn>
              </a:cxnLst>
              <a:rect l="l" t="t" r="r" b="b"/>
              <a:pathLst>
                <a:path w="82722" h="601486">
                  <a:moveTo>
                    <a:pt x="0" y="0"/>
                  </a:moveTo>
                  <a:lnTo>
                    <a:pt x="82722" y="0"/>
                  </a:lnTo>
                  <a:lnTo>
                    <a:pt x="82722" y="601486"/>
                  </a:lnTo>
                  <a:lnTo>
                    <a:pt x="0" y="601486"/>
                  </a:lnTo>
                  <a:close/>
                </a:path>
              </a:pathLst>
            </a:custGeom>
            <a:solidFill>
              <a:schemeClr val="accent4"/>
            </a:solidFill>
            <a:ln w="12704"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371F958E-36EA-41B2-AD0C-2319BF81B084}"/>
                </a:ext>
              </a:extLst>
            </p:cNvPr>
            <p:cNvSpPr/>
            <p:nvPr/>
          </p:nvSpPr>
          <p:spPr>
            <a:xfrm>
              <a:off x="10831344" y="5643020"/>
              <a:ext cx="9784" cy="31129"/>
            </a:xfrm>
            <a:custGeom>
              <a:avLst/>
              <a:gdLst>
                <a:gd name="connsiteX0" fmla="*/ 9785 w 9784"/>
                <a:gd name="connsiteY0" fmla="*/ 31129 h 31129"/>
                <a:gd name="connsiteX1" fmla="*/ 9785 w 9784"/>
                <a:gd name="connsiteY1" fmla="*/ 0 h 31129"/>
                <a:gd name="connsiteX2" fmla="*/ 0 w 9784"/>
                <a:gd name="connsiteY2" fmla="*/ 0 h 31129"/>
                <a:gd name="connsiteX3" fmla="*/ 9785 w 9784"/>
                <a:gd name="connsiteY3" fmla="*/ 31129 h 31129"/>
              </a:gdLst>
              <a:ahLst/>
              <a:cxnLst>
                <a:cxn ang="0">
                  <a:pos x="connsiteX0" y="connsiteY0"/>
                </a:cxn>
                <a:cxn ang="0">
                  <a:pos x="connsiteX1" y="connsiteY1"/>
                </a:cxn>
                <a:cxn ang="0">
                  <a:pos x="connsiteX2" y="connsiteY2"/>
                </a:cxn>
                <a:cxn ang="0">
                  <a:pos x="connsiteX3" y="connsiteY3"/>
                </a:cxn>
              </a:cxnLst>
              <a:rect l="l" t="t" r="r" b="b"/>
              <a:pathLst>
                <a:path w="9784" h="31129">
                  <a:moveTo>
                    <a:pt x="9785" y="31129"/>
                  </a:moveTo>
                  <a:lnTo>
                    <a:pt x="9785" y="0"/>
                  </a:lnTo>
                  <a:lnTo>
                    <a:pt x="0" y="0"/>
                  </a:lnTo>
                  <a:lnTo>
                    <a:pt x="9785" y="31129"/>
                  </a:lnTo>
                  <a:close/>
                </a:path>
              </a:pathLst>
            </a:custGeom>
            <a:solidFill>
              <a:srgbClr val="F9C996"/>
            </a:solidFill>
            <a:ln w="12704"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79C78906-0F71-41D1-8315-D38D3556B846}"/>
                </a:ext>
              </a:extLst>
            </p:cNvPr>
            <p:cNvSpPr/>
            <p:nvPr/>
          </p:nvSpPr>
          <p:spPr>
            <a:xfrm>
              <a:off x="8633555" y="3291964"/>
              <a:ext cx="2541" cy="1556951"/>
            </a:xfrm>
            <a:custGeom>
              <a:avLst/>
              <a:gdLst>
                <a:gd name="connsiteX0" fmla="*/ 2541 w 2541"/>
                <a:gd name="connsiteY0" fmla="*/ 0 h 1556951"/>
                <a:gd name="connsiteX1" fmla="*/ 0 w 2541"/>
                <a:gd name="connsiteY1" fmla="*/ 0 h 1556951"/>
                <a:gd name="connsiteX2" fmla="*/ 0 w 2541"/>
                <a:gd name="connsiteY2" fmla="*/ 1556952 h 1556951"/>
                <a:gd name="connsiteX3" fmla="*/ 2541 w 2541"/>
                <a:gd name="connsiteY3" fmla="*/ 1556952 h 1556951"/>
              </a:gdLst>
              <a:ahLst/>
              <a:cxnLst>
                <a:cxn ang="0">
                  <a:pos x="connsiteX0" y="connsiteY0"/>
                </a:cxn>
                <a:cxn ang="0">
                  <a:pos x="connsiteX1" y="connsiteY1"/>
                </a:cxn>
                <a:cxn ang="0">
                  <a:pos x="connsiteX2" y="connsiteY2"/>
                </a:cxn>
                <a:cxn ang="0">
                  <a:pos x="connsiteX3" y="connsiteY3"/>
                </a:cxn>
              </a:cxnLst>
              <a:rect l="l" t="t" r="r" b="b"/>
              <a:pathLst>
                <a:path w="2541" h="1556951">
                  <a:moveTo>
                    <a:pt x="2541" y="0"/>
                  </a:moveTo>
                  <a:lnTo>
                    <a:pt x="0" y="0"/>
                  </a:lnTo>
                  <a:lnTo>
                    <a:pt x="0" y="1556952"/>
                  </a:lnTo>
                  <a:lnTo>
                    <a:pt x="2541" y="1556952"/>
                  </a:lnTo>
                  <a:close/>
                </a:path>
              </a:pathLst>
            </a:custGeom>
            <a:solidFill>
              <a:srgbClr val="F9AA19"/>
            </a:solidFill>
            <a:ln w="12704"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40F6D8FD-4FDA-436E-9304-C1DB84A3D680}"/>
                </a:ext>
              </a:extLst>
            </p:cNvPr>
            <p:cNvSpPr/>
            <p:nvPr/>
          </p:nvSpPr>
          <p:spPr>
            <a:xfrm>
              <a:off x="8623898" y="4870897"/>
              <a:ext cx="12706" cy="808969"/>
            </a:xfrm>
            <a:custGeom>
              <a:avLst/>
              <a:gdLst>
                <a:gd name="connsiteX0" fmla="*/ 0 w 12706"/>
                <a:gd name="connsiteY0" fmla="*/ 696143 h 808969"/>
                <a:gd name="connsiteX1" fmla="*/ 0 w 12706"/>
                <a:gd name="connsiteY1" fmla="*/ 808969 h 808969"/>
                <a:gd name="connsiteX2" fmla="*/ 12707 w 12706"/>
                <a:gd name="connsiteY2" fmla="*/ 787751 h 808969"/>
                <a:gd name="connsiteX3" fmla="*/ 12707 w 12706"/>
                <a:gd name="connsiteY3" fmla="*/ 0 h 808969"/>
                <a:gd name="connsiteX4" fmla="*/ 10165 w 12706"/>
                <a:gd name="connsiteY4" fmla="*/ 0 h 808969"/>
                <a:gd name="connsiteX5" fmla="*/ 10165 w 12706"/>
                <a:gd name="connsiteY5" fmla="*/ 684835 h 808969"/>
                <a:gd name="connsiteX6" fmla="*/ 0 w 12706"/>
                <a:gd name="connsiteY6" fmla="*/ 696143 h 80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808969">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w="12704"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31CF35B7-6F43-4AC9-A7BD-C7A0DAA6542D}"/>
                </a:ext>
              </a:extLst>
            </p:cNvPr>
            <p:cNvSpPr/>
            <p:nvPr/>
          </p:nvSpPr>
          <p:spPr>
            <a:xfrm>
              <a:off x="8640035" y="3291964"/>
              <a:ext cx="410306" cy="1555935"/>
            </a:xfrm>
            <a:custGeom>
              <a:avLst/>
              <a:gdLst>
                <a:gd name="connsiteX0" fmla="*/ 306110 w 410306"/>
                <a:gd name="connsiteY0" fmla="*/ 1555936 h 1555935"/>
                <a:gd name="connsiteX1" fmla="*/ 410307 w 410306"/>
                <a:gd name="connsiteY1" fmla="*/ 1555936 h 1555935"/>
                <a:gd name="connsiteX2" fmla="*/ 410307 w 410306"/>
                <a:gd name="connsiteY2" fmla="*/ 812781 h 1555935"/>
                <a:gd name="connsiteX3" fmla="*/ 409163 w 410306"/>
                <a:gd name="connsiteY3" fmla="*/ 807826 h 1555935"/>
                <a:gd name="connsiteX4" fmla="*/ 409163 w 410306"/>
                <a:gd name="connsiteY4" fmla="*/ 0 h 1555935"/>
                <a:gd name="connsiteX5" fmla="*/ 0 w 410306"/>
                <a:gd name="connsiteY5" fmla="*/ 0 h 1555935"/>
                <a:gd name="connsiteX6" fmla="*/ 0 w 410306"/>
                <a:gd name="connsiteY6" fmla="*/ 1555936 h 1555935"/>
                <a:gd name="connsiteX7" fmla="*/ 306110 w 410306"/>
                <a:gd name="connsiteY7" fmla="*/ 1555936 h 15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06" h="1555935">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A1B9F6AB-E4F9-4840-BCF4-C9B3D7F11B9A}"/>
                </a:ext>
              </a:extLst>
            </p:cNvPr>
            <p:cNvSpPr/>
            <p:nvPr/>
          </p:nvSpPr>
          <p:spPr>
            <a:xfrm>
              <a:off x="8588064" y="5567549"/>
              <a:ext cx="31640" cy="173940"/>
            </a:xfrm>
            <a:custGeom>
              <a:avLst/>
              <a:gdLst>
                <a:gd name="connsiteX0" fmla="*/ 28845 w 31640"/>
                <a:gd name="connsiteY0" fmla="*/ 0 h 173940"/>
                <a:gd name="connsiteX1" fmla="*/ 0 w 31640"/>
                <a:gd name="connsiteY1" fmla="*/ 46884 h 173940"/>
                <a:gd name="connsiteX2" fmla="*/ 0 w 31640"/>
                <a:gd name="connsiteY2" fmla="*/ 62004 h 173940"/>
                <a:gd name="connsiteX3" fmla="*/ 0 w 31640"/>
                <a:gd name="connsiteY3" fmla="*/ 173941 h 173940"/>
                <a:gd name="connsiteX4" fmla="*/ 31640 w 31640"/>
                <a:gd name="connsiteY4" fmla="*/ 119433 h 173940"/>
                <a:gd name="connsiteX5" fmla="*/ 31640 w 31640"/>
                <a:gd name="connsiteY5" fmla="*/ 0 h 173940"/>
                <a:gd name="connsiteX6" fmla="*/ 28845 w 31640"/>
                <a:gd name="connsiteY6" fmla="*/ 0 h 17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173940">
                  <a:moveTo>
                    <a:pt x="28845" y="0"/>
                  </a:moveTo>
                  <a:lnTo>
                    <a:pt x="0" y="46884"/>
                  </a:lnTo>
                  <a:lnTo>
                    <a:pt x="0" y="62004"/>
                  </a:lnTo>
                  <a:lnTo>
                    <a:pt x="0" y="173941"/>
                  </a:lnTo>
                  <a:lnTo>
                    <a:pt x="31640" y="119433"/>
                  </a:lnTo>
                  <a:lnTo>
                    <a:pt x="31640" y="0"/>
                  </a:lnTo>
                  <a:lnTo>
                    <a:pt x="28845" y="0"/>
                  </a:lnTo>
                  <a:close/>
                </a:path>
              </a:pathLst>
            </a:custGeom>
            <a:solidFill>
              <a:srgbClr val="F9AA19"/>
            </a:solidFill>
            <a:ln w="12704"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E0216477-D971-4BD3-850C-44FC91E61BB4}"/>
                </a:ext>
              </a:extLst>
            </p:cNvPr>
            <p:cNvSpPr/>
            <p:nvPr/>
          </p:nvSpPr>
          <p:spPr>
            <a:xfrm>
              <a:off x="9745411" y="2214905"/>
              <a:ext cx="51970" cy="507464"/>
            </a:xfrm>
            <a:custGeom>
              <a:avLst/>
              <a:gdLst>
                <a:gd name="connsiteX0" fmla="*/ 0 w 51970"/>
                <a:gd name="connsiteY0" fmla="*/ 0 h 507464"/>
                <a:gd name="connsiteX1" fmla="*/ 0 w 51970"/>
                <a:gd name="connsiteY1" fmla="*/ 507464 h 507464"/>
                <a:gd name="connsiteX2" fmla="*/ 51971 w 51970"/>
                <a:gd name="connsiteY2" fmla="*/ 507464 h 507464"/>
                <a:gd name="connsiteX3" fmla="*/ 51971 w 51970"/>
                <a:gd name="connsiteY3" fmla="*/ 28461 h 507464"/>
                <a:gd name="connsiteX4" fmla="*/ 47778 w 51970"/>
                <a:gd name="connsiteY4" fmla="*/ 19440 h 507464"/>
                <a:gd name="connsiteX5" fmla="*/ 47778 w 51970"/>
                <a:gd name="connsiteY5" fmla="*/ 254 h 50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0" h="507464">
                  <a:moveTo>
                    <a:pt x="0" y="0"/>
                  </a:moveTo>
                  <a:lnTo>
                    <a:pt x="0" y="507464"/>
                  </a:lnTo>
                  <a:lnTo>
                    <a:pt x="51971" y="507464"/>
                  </a:lnTo>
                  <a:lnTo>
                    <a:pt x="51971" y="28461"/>
                  </a:lnTo>
                  <a:cubicBezTo>
                    <a:pt x="49303" y="26224"/>
                    <a:pt x="47765" y="22921"/>
                    <a:pt x="47778" y="19440"/>
                  </a:cubicBezTo>
                  <a:lnTo>
                    <a:pt x="47778" y="254"/>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4C6558A-CC9E-40C9-B5F5-EB820CA4F479}"/>
                </a:ext>
              </a:extLst>
            </p:cNvPr>
            <p:cNvSpPr/>
            <p:nvPr/>
          </p:nvSpPr>
          <p:spPr>
            <a:xfrm>
              <a:off x="10355343" y="2245272"/>
              <a:ext cx="2287" cy="1021408"/>
            </a:xfrm>
            <a:custGeom>
              <a:avLst/>
              <a:gdLst>
                <a:gd name="connsiteX0" fmla="*/ 2287 w 2287"/>
                <a:gd name="connsiteY0" fmla="*/ 0 h 1021408"/>
                <a:gd name="connsiteX1" fmla="*/ 0 w 2287"/>
                <a:gd name="connsiteY1" fmla="*/ 0 h 1021408"/>
                <a:gd name="connsiteX2" fmla="*/ 0 w 2287"/>
                <a:gd name="connsiteY2" fmla="*/ 1021408 h 1021408"/>
                <a:gd name="connsiteX3" fmla="*/ 2287 w 2287"/>
                <a:gd name="connsiteY3" fmla="*/ 1021408 h 1021408"/>
              </a:gdLst>
              <a:ahLst/>
              <a:cxnLst>
                <a:cxn ang="0">
                  <a:pos x="connsiteX0" y="connsiteY0"/>
                </a:cxn>
                <a:cxn ang="0">
                  <a:pos x="connsiteX1" y="connsiteY1"/>
                </a:cxn>
                <a:cxn ang="0">
                  <a:pos x="connsiteX2" y="connsiteY2"/>
                </a:cxn>
                <a:cxn ang="0">
                  <a:pos x="connsiteX3" y="connsiteY3"/>
                </a:cxn>
              </a:cxnLst>
              <a:rect l="l" t="t" r="r" b="b"/>
              <a:pathLst>
                <a:path w="2287" h="1021408">
                  <a:moveTo>
                    <a:pt x="2287" y="0"/>
                  </a:moveTo>
                  <a:lnTo>
                    <a:pt x="0" y="0"/>
                  </a:lnTo>
                  <a:lnTo>
                    <a:pt x="0" y="1021408"/>
                  </a:lnTo>
                  <a:lnTo>
                    <a:pt x="2287" y="1021408"/>
                  </a:lnTo>
                  <a:close/>
                </a:path>
              </a:pathLst>
            </a:custGeom>
            <a:solidFill>
              <a:srgbClr val="F9AA19"/>
            </a:solidFill>
            <a:ln w="12704"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E0149D81-FC92-4113-80DC-651F6F693809}"/>
                </a:ext>
              </a:extLst>
            </p:cNvPr>
            <p:cNvSpPr/>
            <p:nvPr/>
          </p:nvSpPr>
          <p:spPr>
            <a:xfrm>
              <a:off x="10361824" y="2188731"/>
              <a:ext cx="316656" cy="1078456"/>
            </a:xfrm>
            <a:custGeom>
              <a:avLst/>
              <a:gdLst>
                <a:gd name="connsiteX0" fmla="*/ 2668 w 316656"/>
                <a:gd name="connsiteY0" fmla="*/ 14103 h 1078456"/>
                <a:gd name="connsiteX1" fmla="*/ 2668 w 316656"/>
                <a:gd name="connsiteY1" fmla="*/ 14103 h 1078456"/>
                <a:gd name="connsiteX2" fmla="*/ 0 w 316656"/>
                <a:gd name="connsiteY2" fmla="*/ 23251 h 1078456"/>
                <a:gd name="connsiteX3" fmla="*/ 0 w 316656"/>
                <a:gd name="connsiteY3" fmla="*/ 37355 h 1078456"/>
                <a:gd name="connsiteX4" fmla="*/ 0 w 316656"/>
                <a:gd name="connsiteY4" fmla="*/ 53491 h 1078456"/>
                <a:gd name="connsiteX5" fmla="*/ 0 w 316656"/>
                <a:gd name="connsiteY5" fmla="*/ 1078457 h 1078456"/>
                <a:gd name="connsiteX6" fmla="*/ 316656 w 316656"/>
                <a:gd name="connsiteY6" fmla="*/ 1078457 h 1078456"/>
                <a:gd name="connsiteX7" fmla="*/ 316656 w 316656"/>
                <a:gd name="connsiteY7" fmla="*/ 0 h 1078456"/>
                <a:gd name="connsiteX8" fmla="*/ 6607 w 316656"/>
                <a:gd name="connsiteY8" fmla="*/ 0 h 1078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656" h="1078456">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E751529E-1224-4421-AACA-2CB3448C588D}"/>
                </a:ext>
              </a:extLst>
            </p:cNvPr>
            <p:cNvSpPr/>
            <p:nvPr/>
          </p:nvSpPr>
          <p:spPr>
            <a:xfrm>
              <a:off x="11085101" y="3922038"/>
              <a:ext cx="196957" cy="31383"/>
            </a:xfrm>
            <a:custGeom>
              <a:avLst/>
              <a:gdLst>
                <a:gd name="connsiteX0" fmla="*/ 158074 w 196957"/>
                <a:gd name="connsiteY0" fmla="*/ 8259 h 31383"/>
                <a:gd name="connsiteX1" fmla="*/ 152483 w 196957"/>
                <a:gd name="connsiteY1" fmla="*/ 0 h 31383"/>
                <a:gd name="connsiteX2" fmla="*/ 0 w 196957"/>
                <a:gd name="connsiteY2" fmla="*/ 0 h 31383"/>
                <a:gd name="connsiteX3" fmla="*/ 0 w 196957"/>
                <a:gd name="connsiteY3" fmla="*/ 31383 h 31383"/>
                <a:gd name="connsiteX4" fmla="*/ 196957 w 196957"/>
                <a:gd name="connsiteY4" fmla="*/ 31383 h 31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57" h="31383">
                  <a:moveTo>
                    <a:pt x="158074" y="8259"/>
                  </a:moveTo>
                  <a:cubicBezTo>
                    <a:pt x="155063" y="6492"/>
                    <a:pt x="153004" y="3456"/>
                    <a:pt x="152483" y="0"/>
                  </a:cubicBezTo>
                  <a:lnTo>
                    <a:pt x="0" y="0"/>
                  </a:lnTo>
                  <a:lnTo>
                    <a:pt x="0" y="31383"/>
                  </a:lnTo>
                  <a:lnTo>
                    <a:pt x="196957" y="31383"/>
                  </a:lnTo>
                  <a:close/>
                </a:path>
              </a:pathLst>
            </a:custGeom>
            <a:solidFill>
              <a:srgbClr val="F9C996"/>
            </a:solidFill>
            <a:ln w="12704"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89971EF9-9FB4-4634-9EA6-1C056E0327E8}"/>
                </a:ext>
              </a:extLst>
            </p:cNvPr>
            <p:cNvSpPr/>
            <p:nvPr/>
          </p:nvSpPr>
          <p:spPr>
            <a:xfrm>
              <a:off x="11085229" y="3957741"/>
              <a:ext cx="221862" cy="628294"/>
            </a:xfrm>
            <a:custGeom>
              <a:avLst/>
              <a:gdLst>
                <a:gd name="connsiteX0" fmla="*/ 221862 w 221862"/>
                <a:gd name="connsiteY0" fmla="*/ 325773 h 628294"/>
                <a:gd name="connsiteX1" fmla="*/ 212206 w 221862"/>
                <a:gd name="connsiteY1" fmla="*/ 314084 h 628294"/>
                <a:gd name="connsiteX2" fmla="*/ 212206 w 221862"/>
                <a:gd name="connsiteY2" fmla="*/ 4828 h 628294"/>
                <a:gd name="connsiteX3" fmla="*/ 204073 w 221862"/>
                <a:gd name="connsiteY3" fmla="*/ 0 h 628294"/>
                <a:gd name="connsiteX4" fmla="*/ 0 w 221862"/>
                <a:gd name="connsiteY4" fmla="*/ 0 h 628294"/>
                <a:gd name="connsiteX5" fmla="*/ 0 w 221862"/>
                <a:gd name="connsiteY5" fmla="*/ 628295 h 628294"/>
                <a:gd name="connsiteX6" fmla="*/ 125290 w 221862"/>
                <a:gd name="connsiteY6" fmla="*/ 628295 h 628294"/>
                <a:gd name="connsiteX7" fmla="*/ 136345 w 221862"/>
                <a:gd name="connsiteY7" fmla="*/ 619655 h 628294"/>
                <a:gd name="connsiteX8" fmla="*/ 218813 w 221862"/>
                <a:gd name="connsiteY8" fmla="*/ 619655 h 628294"/>
                <a:gd name="connsiteX9" fmla="*/ 221862 w 221862"/>
                <a:gd name="connsiteY9" fmla="*/ 618766 h 62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1862" h="628294">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w="12704"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5B5499D7-7536-4232-A87A-F9D2FA4F76B1}"/>
                </a:ext>
              </a:extLst>
            </p:cNvPr>
            <p:cNvSpPr/>
            <p:nvPr/>
          </p:nvSpPr>
          <p:spPr>
            <a:xfrm>
              <a:off x="8588064" y="5567549"/>
              <a:ext cx="23889" cy="38879"/>
            </a:xfrm>
            <a:custGeom>
              <a:avLst/>
              <a:gdLst>
                <a:gd name="connsiteX0" fmla="*/ 0 w 23889"/>
                <a:gd name="connsiteY0" fmla="*/ 0 h 38879"/>
                <a:gd name="connsiteX1" fmla="*/ 0 w 23889"/>
                <a:gd name="connsiteY1" fmla="*/ 38879 h 38879"/>
                <a:gd name="connsiteX2" fmla="*/ 23889 w 23889"/>
                <a:gd name="connsiteY2" fmla="*/ 0 h 38879"/>
                <a:gd name="connsiteX3" fmla="*/ 0 w 23889"/>
                <a:gd name="connsiteY3" fmla="*/ 0 h 38879"/>
              </a:gdLst>
              <a:ahLst/>
              <a:cxnLst>
                <a:cxn ang="0">
                  <a:pos x="connsiteX0" y="connsiteY0"/>
                </a:cxn>
                <a:cxn ang="0">
                  <a:pos x="connsiteX1" y="connsiteY1"/>
                </a:cxn>
                <a:cxn ang="0">
                  <a:pos x="connsiteX2" y="connsiteY2"/>
                </a:cxn>
                <a:cxn ang="0">
                  <a:pos x="connsiteX3" y="connsiteY3"/>
                </a:cxn>
              </a:cxnLst>
              <a:rect l="l" t="t" r="r" b="b"/>
              <a:pathLst>
                <a:path w="23889" h="38879">
                  <a:moveTo>
                    <a:pt x="0" y="0"/>
                  </a:moveTo>
                  <a:lnTo>
                    <a:pt x="0" y="38879"/>
                  </a:lnTo>
                  <a:lnTo>
                    <a:pt x="23889" y="0"/>
                  </a:lnTo>
                  <a:lnTo>
                    <a:pt x="0" y="0"/>
                  </a:lnTo>
                  <a:close/>
                </a:path>
              </a:pathLst>
            </a:custGeom>
            <a:solidFill>
              <a:srgbClr val="F4F5F3"/>
            </a:solidFill>
            <a:ln w="12704"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A27215FA-DF9E-482A-BADE-D153855C01B8}"/>
                </a:ext>
              </a:extLst>
            </p:cNvPr>
            <p:cNvSpPr/>
            <p:nvPr/>
          </p:nvSpPr>
          <p:spPr>
            <a:xfrm>
              <a:off x="9453660" y="2239808"/>
              <a:ext cx="8387" cy="471126"/>
            </a:xfrm>
            <a:custGeom>
              <a:avLst/>
              <a:gdLst>
                <a:gd name="connsiteX0" fmla="*/ 1271 w 8387"/>
                <a:gd name="connsiteY0" fmla="*/ 462994 h 471126"/>
                <a:gd name="connsiteX1" fmla="*/ 5591 w 8387"/>
                <a:gd name="connsiteY1" fmla="*/ 466552 h 471126"/>
                <a:gd name="connsiteX2" fmla="*/ 5591 w 8387"/>
                <a:gd name="connsiteY2" fmla="*/ 466552 h 471126"/>
                <a:gd name="connsiteX3" fmla="*/ 7243 w 8387"/>
                <a:gd name="connsiteY3" fmla="*/ 468458 h 471126"/>
                <a:gd name="connsiteX4" fmla="*/ 8387 w 8387"/>
                <a:gd name="connsiteY4" fmla="*/ 470237 h 471126"/>
                <a:gd name="connsiteX5" fmla="*/ 8387 w 8387"/>
                <a:gd name="connsiteY5" fmla="*/ 471126 h 471126"/>
                <a:gd name="connsiteX6" fmla="*/ 8387 w 8387"/>
                <a:gd name="connsiteY6" fmla="*/ 6099 h 471126"/>
                <a:gd name="connsiteX7" fmla="*/ 6353 w 8387"/>
                <a:gd name="connsiteY7" fmla="*/ 5463 h 471126"/>
                <a:gd name="connsiteX8" fmla="*/ 5591 w 8387"/>
                <a:gd name="connsiteY8" fmla="*/ 5463 h 471126"/>
                <a:gd name="connsiteX9" fmla="*/ 2287 w 8387"/>
                <a:gd name="connsiteY9" fmla="*/ 3176 h 471126"/>
                <a:gd name="connsiteX10" fmla="*/ 2287 w 8387"/>
                <a:gd name="connsiteY10" fmla="*/ 3176 h 471126"/>
                <a:gd name="connsiteX11" fmla="*/ 890 w 8387"/>
                <a:gd name="connsiteY11" fmla="*/ 1398 h 471126"/>
                <a:gd name="connsiteX12" fmla="*/ 0 w 8387"/>
                <a:gd name="connsiteY12" fmla="*/ 0 h 471126"/>
                <a:gd name="connsiteX13" fmla="*/ 0 w 8387"/>
                <a:gd name="connsiteY13" fmla="*/ 463248 h 47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387" h="471126">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w="12704"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472B3A6-8B5B-4704-997E-1212849C9310}"/>
                </a:ext>
              </a:extLst>
            </p:cNvPr>
            <p:cNvSpPr/>
            <p:nvPr/>
          </p:nvSpPr>
          <p:spPr>
            <a:xfrm>
              <a:off x="9449848" y="2700516"/>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F4F5F3"/>
            </a:solidFill>
            <a:ln w="12704"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1DB5068-8A1C-476C-86FB-6F26B43E3839}"/>
                </a:ext>
              </a:extLst>
            </p:cNvPr>
            <p:cNvSpPr/>
            <p:nvPr/>
          </p:nvSpPr>
          <p:spPr>
            <a:xfrm>
              <a:off x="7923874" y="2155697"/>
              <a:ext cx="686173" cy="523600"/>
            </a:xfrm>
            <a:custGeom>
              <a:avLst/>
              <a:gdLst>
                <a:gd name="connsiteX0" fmla="*/ 73319 w 686173"/>
                <a:gd name="connsiteY0" fmla="*/ 520805 h 523600"/>
                <a:gd name="connsiteX1" fmla="*/ 80562 w 686173"/>
                <a:gd name="connsiteY1" fmla="*/ 523601 h 523600"/>
                <a:gd name="connsiteX2" fmla="*/ 145748 w 686173"/>
                <a:gd name="connsiteY2" fmla="*/ 523601 h 523600"/>
                <a:gd name="connsiteX3" fmla="*/ 145748 w 686173"/>
                <a:gd name="connsiteY3" fmla="*/ 332126 h 523600"/>
                <a:gd name="connsiteX4" fmla="*/ 157439 w 686173"/>
                <a:gd name="connsiteY4" fmla="*/ 320056 h 523600"/>
                <a:gd name="connsiteX5" fmla="*/ 686174 w 686173"/>
                <a:gd name="connsiteY5" fmla="*/ 320056 h 523600"/>
                <a:gd name="connsiteX6" fmla="*/ 686174 w 686173"/>
                <a:gd name="connsiteY6" fmla="*/ 0 h 523600"/>
                <a:gd name="connsiteX7" fmla="*/ 0 w 686173"/>
                <a:gd name="connsiteY7" fmla="*/ 0 h 523600"/>
                <a:gd name="connsiteX8" fmla="*/ 0 w 686173"/>
                <a:gd name="connsiteY8" fmla="*/ 515850 h 523600"/>
                <a:gd name="connsiteX9" fmla="*/ 29607 w 686173"/>
                <a:gd name="connsiteY9" fmla="*/ 523219 h 523600"/>
                <a:gd name="connsiteX10" fmla="*/ 66711 w 686173"/>
                <a:gd name="connsiteY10" fmla="*/ 523219 h 523600"/>
                <a:gd name="connsiteX11" fmla="*/ 73319 w 686173"/>
                <a:gd name="connsiteY11" fmla="*/ 520805 h 5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173" h="52360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w="12704"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6BE66B71-700B-44AE-A530-424F02363DD9}"/>
                </a:ext>
              </a:extLst>
            </p:cNvPr>
            <p:cNvSpPr/>
            <p:nvPr/>
          </p:nvSpPr>
          <p:spPr>
            <a:xfrm>
              <a:off x="8093130" y="2499766"/>
              <a:ext cx="517552" cy="765643"/>
            </a:xfrm>
            <a:custGeom>
              <a:avLst/>
              <a:gdLst>
                <a:gd name="connsiteX0" fmla="*/ 516917 w 517552"/>
                <a:gd name="connsiteY0" fmla="*/ 445842 h 765643"/>
                <a:gd name="connsiteX1" fmla="*/ 516028 w 517552"/>
                <a:gd name="connsiteY1" fmla="*/ 445842 h 765643"/>
                <a:gd name="connsiteX2" fmla="*/ 514884 w 517552"/>
                <a:gd name="connsiteY2" fmla="*/ 445842 h 765643"/>
                <a:gd name="connsiteX3" fmla="*/ 512724 w 517552"/>
                <a:gd name="connsiteY3" fmla="*/ 444952 h 765643"/>
                <a:gd name="connsiteX4" fmla="*/ 510818 w 517552"/>
                <a:gd name="connsiteY4" fmla="*/ 443682 h 765643"/>
                <a:gd name="connsiteX5" fmla="*/ 509293 w 517552"/>
                <a:gd name="connsiteY5" fmla="*/ 442030 h 765643"/>
                <a:gd name="connsiteX6" fmla="*/ 508022 w 517552"/>
                <a:gd name="connsiteY6" fmla="*/ 440251 h 765643"/>
                <a:gd name="connsiteX7" fmla="*/ 507133 w 517552"/>
                <a:gd name="connsiteY7" fmla="*/ 438091 h 765643"/>
                <a:gd name="connsiteX8" fmla="*/ 507133 w 517552"/>
                <a:gd name="connsiteY8" fmla="*/ 435804 h 765643"/>
                <a:gd name="connsiteX9" fmla="*/ 507133 w 517552"/>
                <a:gd name="connsiteY9" fmla="*/ 434534 h 765643"/>
                <a:gd name="connsiteX10" fmla="*/ 507133 w 517552"/>
                <a:gd name="connsiteY10" fmla="*/ 234292 h 765643"/>
                <a:gd name="connsiteX11" fmla="*/ 517553 w 517552"/>
                <a:gd name="connsiteY11" fmla="*/ 222603 h 765643"/>
                <a:gd name="connsiteX12" fmla="*/ 517553 w 517552"/>
                <a:gd name="connsiteY12" fmla="*/ 0 h 765643"/>
                <a:gd name="connsiteX13" fmla="*/ 0 w 517552"/>
                <a:gd name="connsiteY13" fmla="*/ 0 h 765643"/>
                <a:gd name="connsiteX14" fmla="*/ 0 w 517552"/>
                <a:gd name="connsiteY14" fmla="*/ 765643 h 765643"/>
                <a:gd name="connsiteX15" fmla="*/ 516917 w 517552"/>
                <a:gd name="connsiteY15" fmla="*/ 765643 h 76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552" h="765643">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010FFA2A-DC23-4A6A-857A-395F83B60ED9}"/>
                </a:ext>
              </a:extLst>
            </p:cNvPr>
            <p:cNvSpPr/>
            <p:nvPr/>
          </p:nvSpPr>
          <p:spPr>
            <a:xfrm>
              <a:off x="9412235" y="2169927"/>
              <a:ext cx="33292" cy="530207"/>
            </a:xfrm>
            <a:custGeom>
              <a:avLst/>
              <a:gdLst>
                <a:gd name="connsiteX0" fmla="*/ 24016 w 33292"/>
                <a:gd name="connsiteY0" fmla="*/ 530207 h 530207"/>
                <a:gd name="connsiteX1" fmla="*/ 33292 w 33292"/>
                <a:gd name="connsiteY1" fmla="*/ 530207 h 530207"/>
                <a:gd name="connsiteX2" fmla="*/ 33292 w 33292"/>
                <a:gd name="connsiteY2" fmla="*/ 55016 h 530207"/>
                <a:gd name="connsiteX3" fmla="*/ 29735 w 33292"/>
                <a:gd name="connsiteY3" fmla="*/ 49171 h 530207"/>
                <a:gd name="connsiteX4" fmla="*/ 29735 w 33292"/>
                <a:gd name="connsiteY4" fmla="*/ 49171 h 530207"/>
                <a:gd name="connsiteX5" fmla="*/ 25414 w 33292"/>
                <a:gd name="connsiteY5" fmla="*/ 41929 h 530207"/>
                <a:gd name="connsiteX6" fmla="*/ 0 w 33292"/>
                <a:gd name="connsiteY6" fmla="*/ 0 h 530207"/>
                <a:gd name="connsiteX7" fmla="*/ 0 w 33292"/>
                <a:gd name="connsiteY7" fmla="*/ 510514 h 530207"/>
                <a:gd name="connsiteX8" fmla="*/ 24016 w 33292"/>
                <a:gd name="connsiteY8" fmla="*/ 530207 h 53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292" h="530207">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w="12704"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CC96B817-720B-438A-93C1-D1EA0FF95050}"/>
                </a:ext>
              </a:extLst>
            </p:cNvPr>
            <p:cNvSpPr/>
            <p:nvPr/>
          </p:nvSpPr>
          <p:spPr>
            <a:xfrm>
              <a:off x="9092529" y="2155697"/>
              <a:ext cx="314750" cy="523727"/>
            </a:xfrm>
            <a:custGeom>
              <a:avLst/>
              <a:gdLst>
                <a:gd name="connsiteX0" fmla="*/ 0 w 314750"/>
                <a:gd name="connsiteY0" fmla="*/ 0 h 523727"/>
                <a:gd name="connsiteX1" fmla="*/ 0 w 314750"/>
                <a:gd name="connsiteY1" fmla="*/ 381170 h 523727"/>
                <a:gd name="connsiteX2" fmla="*/ 16265 w 314750"/>
                <a:gd name="connsiteY2" fmla="*/ 392351 h 523727"/>
                <a:gd name="connsiteX3" fmla="*/ 17027 w 314750"/>
                <a:gd name="connsiteY3" fmla="*/ 393113 h 523727"/>
                <a:gd name="connsiteX4" fmla="*/ 18679 w 314750"/>
                <a:gd name="connsiteY4" fmla="*/ 394892 h 523727"/>
                <a:gd name="connsiteX5" fmla="*/ 19950 w 314750"/>
                <a:gd name="connsiteY5" fmla="*/ 396671 h 523727"/>
                <a:gd name="connsiteX6" fmla="*/ 20712 w 314750"/>
                <a:gd name="connsiteY6" fmla="*/ 398831 h 523727"/>
                <a:gd name="connsiteX7" fmla="*/ 20712 w 314750"/>
                <a:gd name="connsiteY7" fmla="*/ 401245 h 523727"/>
                <a:gd name="connsiteX8" fmla="*/ 20712 w 314750"/>
                <a:gd name="connsiteY8" fmla="*/ 402261 h 523727"/>
                <a:gd name="connsiteX9" fmla="*/ 20712 w 314750"/>
                <a:gd name="connsiteY9" fmla="*/ 523728 h 523727"/>
                <a:gd name="connsiteX10" fmla="*/ 314751 w 314750"/>
                <a:gd name="connsiteY10" fmla="*/ 523728 h 523727"/>
                <a:gd name="connsiteX11" fmla="*/ 314751 w 314750"/>
                <a:gd name="connsiteY11" fmla="*/ 7623 h 523727"/>
                <a:gd name="connsiteX12" fmla="*/ 310303 w 314750"/>
                <a:gd name="connsiteY12" fmla="*/ 254 h 523727"/>
                <a:gd name="connsiteX13" fmla="*/ 0 w 314750"/>
                <a:gd name="connsiteY13" fmla="*/ 254 h 52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4750" h="523727">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w="12704"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D9EE6E9F-9665-4369-9467-02B49C0E5DA4}"/>
                </a:ext>
              </a:extLst>
            </p:cNvPr>
            <p:cNvSpPr/>
            <p:nvPr/>
          </p:nvSpPr>
          <p:spPr>
            <a:xfrm>
              <a:off x="9114004" y="2683490"/>
              <a:ext cx="315639" cy="16644"/>
            </a:xfrm>
            <a:custGeom>
              <a:avLst/>
              <a:gdLst>
                <a:gd name="connsiteX0" fmla="*/ 315639 w 315639"/>
                <a:gd name="connsiteY0" fmla="*/ 16644 h 16644"/>
                <a:gd name="connsiteX1" fmla="*/ 295436 w 315639"/>
                <a:gd name="connsiteY1" fmla="*/ 0 h 16644"/>
                <a:gd name="connsiteX2" fmla="*/ 0 w 315639"/>
                <a:gd name="connsiteY2" fmla="*/ 0 h 16644"/>
                <a:gd name="connsiteX3" fmla="*/ 0 w 315639"/>
                <a:gd name="connsiteY3" fmla="*/ 16644 h 16644"/>
                <a:gd name="connsiteX4" fmla="*/ 315639 w 315639"/>
                <a:gd name="connsiteY4" fmla="*/ 16644 h 1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39" h="16644">
                  <a:moveTo>
                    <a:pt x="315639" y="16644"/>
                  </a:moveTo>
                  <a:lnTo>
                    <a:pt x="295436" y="0"/>
                  </a:lnTo>
                  <a:lnTo>
                    <a:pt x="0" y="0"/>
                  </a:lnTo>
                  <a:lnTo>
                    <a:pt x="0" y="16644"/>
                  </a:lnTo>
                  <a:lnTo>
                    <a:pt x="315639" y="16644"/>
                  </a:lnTo>
                  <a:close/>
                </a:path>
              </a:pathLst>
            </a:custGeom>
            <a:solidFill>
              <a:srgbClr val="22B0AE"/>
            </a:solidFill>
            <a:ln w="12704"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22DB2A7-C1F1-4B6D-A6A0-AAD1B2DED377}"/>
                </a:ext>
              </a:extLst>
            </p:cNvPr>
            <p:cNvSpPr/>
            <p:nvPr/>
          </p:nvSpPr>
          <p:spPr>
            <a:xfrm>
              <a:off x="9082872" y="2559102"/>
              <a:ext cx="7624" cy="163013"/>
            </a:xfrm>
            <a:custGeom>
              <a:avLst/>
              <a:gdLst>
                <a:gd name="connsiteX0" fmla="*/ 7624 w 7624"/>
                <a:gd name="connsiteY0" fmla="*/ 163014 h 163013"/>
                <a:gd name="connsiteX1" fmla="*/ 7624 w 7624"/>
                <a:gd name="connsiteY1" fmla="*/ 156661 h 163013"/>
                <a:gd name="connsiteX2" fmla="*/ 7624 w 7624"/>
                <a:gd name="connsiteY2" fmla="*/ 153103 h 163013"/>
                <a:gd name="connsiteX3" fmla="*/ 7624 w 7624"/>
                <a:gd name="connsiteY3" fmla="*/ 122356 h 163013"/>
                <a:gd name="connsiteX4" fmla="*/ 7624 w 7624"/>
                <a:gd name="connsiteY4" fmla="*/ 5209 h 163013"/>
                <a:gd name="connsiteX5" fmla="*/ 0 w 7624"/>
                <a:gd name="connsiteY5" fmla="*/ 0 h 163013"/>
                <a:gd name="connsiteX6" fmla="*/ 0 w 7624"/>
                <a:gd name="connsiteY6" fmla="*/ 163014 h 163013"/>
                <a:gd name="connsiteX7" fmla="*/ 7624 w 7624"/>
                <a:gd name="connsiteY7" fmla="*/ 163014 h 163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4" h="163013">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w="12704"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55411D27-FC3B-47BB-BF53-F9B52130CC02}"/>
                </a:ext>
              </a:extLst>
            </p:cNvPr>
            <p:cNvSpPr/>
            <p:nvPr/>
          </p:nvSpPr>
          <p:spPr>
            <a:xfrm>
              <a:off x="5418958" y="4139559"/>
              <a:ext cx="208139" cy="1630390"/>
            </a:xfrm>
            <a:custGeom>
              <a:avLst/>
              <a:gdLst>
                <a:gd name="connsiteX0" fmla="*/ 1525 w 208139"/>
                <a:gd name="connsiteY0" fmla="*/ 1239819 h 1630390"/>
                <a:gd name="connsiteX1" fmla="*/ 1525 w 208139"/>
                <a:gd name="connsiteY1" fmla="*/ 1630391 h 1630390"/>
                <a:gd name="connsiteX2" fmla="*/ 158582 w 208139"/>
                <a:gd name="connsiteY2" fmla="*/ 1543230 h 1630390"/>
                <a:gd name="connsiteX3" fmla="*/ 158582 w 208139"/>
                <a:gd name="connsiteY3" fmla="*/ 569468 h 1630390"/>
                <a:gd name="connsiteX4" fmla="*/ 158582 w 208139"/>
                <a:gd name="connsiteY4" fmla="*/ 567054 h 1630390"/>
                <a:gd name="connsiteX5" fmla="*/ 158582 w 208139"/>
                <a:gd name="connsiteY5" fmla="*/ 564894 h 1630390"/>
                <a:gd name="connsiteX6" fmla="*/ 159853 w 208139"/>
                <a:gd name="connsiteY6" fmla="*/ 563115 h 1630390"/>
                <a:gd name="connsiteX7" fmla="*/ 161124 w 208139"/>
                <a:gd name="connsiteY7" fmla="*/ 561209 h 1630390"/>
                <a:gd name="connsiteX8" fmla="*/ 162903 w 208139"/>
                <a:gd name="connsiteY8" fmla="*/ 560066 h 1630390"/>
                <a:gd name="connsiteX9" fmla="*/ 165063 w 208139"/>
                <a:gd name="connsiteY9" fmla="*/ 558795 h 1630390"/>
                <a:gd name="connsiteX10" fmla="*/ 165063 w 208139"/>
                <a:gd name="connsiteY10" fmla="*/ 558795 h 1630390"/>
                <a:gd name="connsiteX11" fmla="*/ 206614 w 208139"/>
                <a:gd name="connsiteY11" fmla="*/ 544946 h 1630390"/>
                <a:gd name="connsiteX12" fmla="*/ 208139 w 208139"/>
                <a:gd name="connsiteY12" fmla="*/ 544946 h 1630390"/>
                <a:gd name="connsiteX13" fmla="*/ 208139 w 208139"/>
                <a:gd name="connsiteY13" fmla="*/ 0 h 1630390"/>
                <a:gd name="connsiteX14" fmla="*/ 201151 w 208139"/>
                <a:gd name="connsiteY14" fmla="*/ 0 h 1630390"/>
                <a:gd name="connsiteX15" fmla="*/ 0 w 208139"/>
                <a:gd name="connsiteY15" fmla="*/ 41929 h 163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139" h="163039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w="12704"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E4F87FF1-7EEC-40D5-9F95-724A29A387FA}"/>
                </a:ext>
              </a:extLst>
            </p:cNvPr>
            <p:cNvSpPr/>
            <p:nvPr/>
          </p:nvSpPr>
          <p:spPr>
            <a:xfrm>
              <a:off x="3375431" y="5382681"/>
              <a:ext cx="2040858" cy="953178"/>
            </a:xfrm>
            <a:custGeom>
              <a:avLst/>
              <a:gdLst>
                <a:gd name="connsiteX0" fmla="*/ 2040859 w 2040858"/>
                <a:gd name="connsiteY0" fmla="*/ 0 h 953178"/>
                <a:gd name="connsiteX1" fmla="*/ 0 w 2040858"/>
                <a:gd name="connsiteY1" fmla="*/ 953179 h 953178"/>
                <a:gd name="connsiteX2" fmla="*/ 1002576 w 2040858"/>
                <a:gd name="connsiteY2" fmla="*/ 953179 h 953178"/>
                <a:gd name="connsiteX3" fmla="*/ 1019985 w 2040858"/>
                <a:gd name="connsiteY3" fmla="*/ 953179 h 953178"/>
                <a:gd name="connsiteX4" fmla="*/ 2040859 w 2040858"/>
                <a:gd name="connsiteY4" fmla="*/ 389556 h 953178"/>
                <a:gd name="connsiteX5" fmla="*/ 2040859 w 2040858"/>
                <a:gd name="connsiteY5" fmla="*/ 0 h 9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858" h="953178">
                  <a:moveTo>
                    <a:pt x="2040859" y="0"/>
                  </a:moveTo>
                  <a:lnTo>
                    <a:pt x="0" y="953179"/>
                  </a:lnTo>
                  <a:lnTo>
                    <a:pt x="1002576" y="953179"/>
                  </a:lnTo>
                  <a:lnTo>
                    <a:pt x="1019985" y="953179"/>
                  </a:lnTo>
                  <a:lnTo>
                    <a:pt x="2040859" y="389556"/>
                  </a:lnTo>
                  <a:lnTo>
                    <a:pt x="2040859"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842099A4-F182-4176-856A-BA04B3C33466}"/>
                </a:ext>
              </a:extLst>
            </p:cNvPr>
            <p:cNvSpPr/>
            <p:nvPr/>
          </p:nvSpPr>
          <p:spPr>
            <a:xfrm>
              <a:off x="5189852" y="4180217"/>
              <a:ext cx="226437" cy="1197000"/>
            </a:xfrm>
            <a:custGeom>
              <a:avLst/>
              <a:gdLst>
                <a:gd name="connsiteX0" fmla="*/ 226437 w 226437"/>
                <a:gd name="connsiteY0" fmla="*/ 1652 h 1197000"/>
                <a:gd name="connsiteX1" fmla="*/ 37231 w 226437"/>
                <a:gd name="connsiteY1" fmla="*/ 0 h 1197000"/>
                <a:gd name="connsiteX2" fmla="*/ 0 w 226437"/>
                <a:gd name="connsiteY2" fmla="*/ 7370 h 1197000"/>
                <a:gd name="connsiteX3" fmla="*/ 0 w 226437"/>
                <a:gd name="connsiteY3" fmla="*/ 1192554 h 1197000"/>
                <a:gd name="connsiteX4" fmla="*/ 226437 w 226437"/>
                <a:gd name="connsiteY4" fmla="*/ 1197001 h 1197000"/>
                <a:gd name="connsiteX5" fmla="*/ 226437 w 226437"/>
                <a:gd name="connsiteY5" fmla="*/ 1652 h 119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437" h="1197000">
                  <a:moveTo>
                    <a:pt x="226437" y="1652"/>
                  </a:moveTo>
                  <a:lnTo>
                    <a:pt x="37231" y="0"/>
                  </a:lnTo>
                  <a:lnTo>
                    <a:pt x="0" y="7370"/>
                  </a:lnTo>
                  <a:lnTo>
                    <a:pt x="0" y="1192554"/>
                  </a:lnTo>
                  <a:lnTo>
                    <a:pt x="226437" y="1197001"/>
                  </a:lnTo>
                  <a:lnTo>
                    <a:pt x="226437" y="1652"/>
                  </a:lnTo>
                  <a:close/>
                </a:path>
              </a:pathLst>
            </a:custGeom>
            <a:solidFill>
              <a:schemeClr val="tx2"/>
            </a:solidFill>
            <a:ln w="12704"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BE664847-C592-429F-96A1-C3EADBC296AF}"/>
                </a:ext>
              </a:extLst>
            </p:cNvPr>
            <p:cNvSpPr/>
            <p:nvPr/>
          </p:nvSpPr>
          <p:spPr>
            <a:xfrm>
              <a:off x="5247796" y="4139559"/>
              <a:ext cx="352998" cy="38116"/>
            </a:xfrm>
            <a:custGeom>
              <a:avLst/>
              <a:gdLst>
                <a:gd name="connsiteX0" fmla="*/ 352998 w 352998"/>
                <a:gd name="connsiteY0" fmla="*/ 0 h 38116"/>
                <a:gd name="connsiteX1" fmla="*/ 184886 w 352998"/>
                <a:gd name="connsiteY1" fmla="*/ 0 h 38116"/>
                <a:gd name="connsiteX2" fmla="*/ 0 w 352998"/>
                <a:gd name="connsiteY2" fmla="*/ 36592 h 38116"/>
                <a:gd name="connsiteX3" fmla="*/ 170400 w 352998"/>
                <a:gd name="connsiteY3" fmla="*/ 38117 h 38116"/>
                <a:gd name="connsiteX4" fmla="*/ 352998 w 352998"/>
                <a:gd name="connsiteY4" fmla="*/ 0 h 38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98" h="38116">
                  <a:moveTo>
                    <a:pt x="352998" y="0"/>
                  </a:moveTo>
                  <a:lnTo>
                    <a:pt x="184886" y="0"/>
                  </a:lnTo>
                  <a:lnTo>
                    <a:pt x="0" y="36592"/>
                  </a:lnTo>
                  <a:lnTo>
                    <a:pt x="170400" y="38117"/>
                  </a:lnTo>
                  <a:lnTo>
                    <a:pt x="352998" y="0"/>
                  </a:lnTo>
                  <a:close/>
                </a:path>
              </a:pathLst>
            </a:custGeom>
            <a:solidFill>
              <a:srgbClr val="088A8F"/>
            </a:solidFill>
            <a:ln w="12704"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9311B739-5E6C-4FED-9728-540A3CA200D2}"/>
                </a:ext>
              </a:extLst>
            </p:cNvPr>
            <p:cNvSpPr/>
            <p:nvPr/>
          </p:nvSpPr>
          <p:spPr>
            <a:xfrm>
              <a:off x="5632816" y="4139559"/>
              <a:ext cx="336606" cy="542785"/>
            </a:xfrm>
            <a:custGeom>
              <a:avLst/>
              <a:gdLst>
                <a:gd name="connsiteX0" fmla="*/ 320214 w 336606"/>
                <a:gd name="connsiteY0" fmla="*/ 435423 h 542785"/>
                <a:gd name="connsiteX1" fmla="*/ 321993 w 336606"/>
                <a:gd name="connsiteY1" fmla="*/ 435423 h 542785"/>
                <a:gd name="connsiteX2" fmla="*/ 323899 w 336606"/>
                <a:gd name="connsiteY2" fmla="*/ 435423 h 542785"/>
                <a:gd name="connsiteX3" fmla="*/ 336606 w 336606"/>
                <a:gd name="connsiteY3" fmla="*/ 435423 h 542785"/>
                <a:gd name="connsiteX4" fmla="*/ 336606 w 336606"/>
                <a:gd name="connsiteY4" fmla="*/ 0 h 542785"/>
                <a:gd name="connsiteX5" fmla="*/ 0 w 336606"/>
                <a:gd name="connsiteY5" fmla="*/ 0 h 542785"/>
                <a:gd name="connsiteX6" fmla="*/ 0 w 336606"/>
                <a:gd name="connsiteY6" fmla="*/ 542786 h 54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606" h="542785">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w="12704"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B8F1547-CE9F-438C-B215-957C5200B88C}"/>
                </a:ext>
              </a:extLst>
            </p:cNvPr>
            <p:cNvSpPr/>
            <p:nvPr/>
          </p:nvSpPr>
          <p:spPr>
            <a:xfrm>
              <a:off x="5633324" y="4598488"/>
              <a:ext cx="336352" cy="108887"/>
            </a:xfrm>
            <a:custGeom>
              <a:avLst/>
              <a:gdLst>
                <a:gd name="connsiteX0" fmla="*/ 336352 w 336352"/>
                <a:gd name="connsiteY0" fmla="*/ 0 h 108887"/>
                <a:gd name="connsiteX1" fmla="*/ 325170 w 336352"/>
                <a:gd name="connsiteY1" fmla="*/ 0 h 108887"/>
                <a:gd name="connsiteX2" fmla="*/ 1017 w 336352"/>
                <a:gd name="connsiteY2" fmla="*/ 108506 h 108887"/>
                <a:gd name="connsiteX3" fmla="*/ 0 w 336352"/>
                <a:gd name="connsiteY3" fmla="*/ 108888 h 108887"/>
                <a:gd name="connsiteX4" fmla="*/ 336352 w 336352"/>
                <a:gd name="connsiteY4" fmla="*/ 108888 h 108887"/>
                <a:gd name="connsiteX5" fmla="*/ 336352 w 336352"/>
                <a:gd name="connsiteY5" fmla="*/ 0 h 10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352" h="108887">
                  <a:moveTo>
                    <a:pt x="336352" y="0"/>
                  </a:moveTo>
                  <a:lnTo>
                    <a:pt x="325170" y="0"/>
                  </a:lnTo>
                  <a:lnTo>
                    <a:pt x="1017" y="108506"/>
                  </a:lnTo>
                  <a:lnTo>
                    <a:pt x="0" y="108888"/>
                  </a:lnTo>
                  <a:lnTo>
                    <a:pt x="336352" y="108888"/>
                  </a:lnTo>
                  <a:lnTo>
                    <a:pt x="336352" y="0"/>
                  </a:lnTo>
                  <a:close/>
                </a:path>
              </a:pathLst>
            </a:custGeom>
            <a:solidFill>
              <a:srgbClr val="F9C996"/>
            </a:solidFill>
            <a:ln w="12704"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5E67896-CF78-4E91-928F-3AC97BBA2732}"/>
                </a:ext>
              </a:extLst>
            </p:cNvPr>
            <p:cNvSpPr/>
            <p:nvPr/>
          </p:nvSpPr>
          <p:spPr>
            <a:xfrm>
              <a:off x="5600921" y="4711949"/>
              <a:ext cx="367484" cy="983545"/>
            </a:xfrm>
            <a:custGeom>
              <a:avLst/>
              <a:gdLst>
                <a:gd name="connsiteX0" fmla="*/ 77385 w 367484"/>
                <a:gd name="connsiteY0" fmla="*/ 219808 h 983545"/>
                <a:gd name="connsiteX1" fmla="*/ 77385 w 367484"/>
                <a:gd name="connsiteY1" fmla="*/ 219808 h 983545"/>
                <a:gd name="connsiteX2" fmla="*/ 77385 w 367484"/>
                <a:gd name="connsiteY2" fmla="*/ 217013 h 983545"/>
                <a:gd name="connsiteX3" fmla="*/ 77385 w 367484"/>
                <a:gd name="connsiteY3" fmla="*/ 215234 h 983545"/>
                <a:gd name="connsiteX4" fmla="*/ 78656 w 367484"/>
                <a:gd name="connsiteY4" fmla="*/ 213328 h 983545"/>
                <a:gd name="connsiteX5" fmla="*/ 79927 w 367484"/>
                <a:gd name="connsiteY5" fmla="*/ 211549 h 983545"/>
                <a:gd name="connsiteX6" fmla="*/ 81451 w 367484"/>
                <a:gd name="connsiteY6" fmla="*/ 210533 h 983545"/>
                <a:gd name="connsiteX7" fmla="*/ 83739 w 367484"/>
                <a:gd name="connsiteY7" fmla="*/ 208881 h 983545"/>
                <a:gd name="connsiteX8" fmla="*/ 83739 w 367484"/>
                <a:gd name="connsiteY8" fmla="*/ 208881 h 983545"/>
                <a:gd name="connsiteX9" fmla="*/ 367484 w 367484"/>
                <a:gd name="connsiteY9" fmla="*/ 97071 h 983545"/>
                <a:gd name="connsiteX10" fmla="*/ 367484 w 367484"/>
                <a:gd name="connsiteY10" fmla="*/ 0 h 983545"/>
                <a:gd name="connsiteX11" fmla="*/ 19696 w 367484"/>
                <a:gd name="connsiteY11" fmla="*/ 0 h 983545"/>
                <a:gd name="connsiteX12" fmla="*/ 0 w 367484"/>
                <a:gd name="connsiteY12" fmla="*/ 6607 h 983545"/>
                <a:gd name="connsiteX13" fmla="*/ 0 w 367484"/>
                <a:gd name="connsiteY13" fmla="*/ 983546 h 983545"/>
                <a:gd name="connsiteX14" fmla="*/ 77385 w 367484"/>
                <a:gd name="connsiteY14" fmla="*/ 940219 h 98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484" h="983545">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516BFE4E-8839-4168-B520-C994418BB0DC}"/>
                </a:ext>
              </a:extLst>
            </p:cNvPr>
            <p:cNvSpPr/>
            <p:nvPr/>
          </p:nvSpPr>
          <p:spPr>
            <a:xfrm>
              <a:off x="8623135" y="2746129"/>
              <a:ext cx="1185428" cy="531732"/>
            </a:xfrm>
            <a:custGeom>
              <a:avLst/>
              <a:gdLst>
                <a:gd name="connsiteX0" fmla="*/ 762 w 1185428"/>
                <a:gd name="connsiteY0" fmla="*/ 177752 h 531732"/>
                <a:gd name="connsiteX1" fmla="*/ 2033 w 1185428"/>
                <a:gd name="connsiteY1" fmla="*/ 177752 h 531732"/>
                <a:gd name="connsiteX2" fmla="*/ 4193 w 1185428"/>
                <a:gd name="connsiteY2" fmla="*/ 178642 h 531732"/>
                <a:gd name="connsiteX3" fmla="*/ 5972 w 1185428"/>
                <a:gd name="connsiteY3" fmla="*/ 179912 h 531732"/>
                <a:gd name="connsiteX4" fmla="*/ 7497 w 1185428"/>
                <a:gd name="connsiteY4" fmla="*/ 181437 h 531732"/>
                <a:gd name="connsiteX5" fmla="*/ 8768 w 1185428"/>
                <a:gd name="connsiteY5" fmla="*/ 183343 h 531732"/>
                <a:gd name="connsiteX6" fmla="*/ 9530 w 1185428"/>
                <a:gd name="connsiteY6" fmla="*/ 184867 h 531732"/>
                <a:gd name="connsiteX7" fmla="*/ 427842 w 1185428"/>
                <a:gd name="connsiteY7" fmla="*/ 184867 h 531732"/>
                <a:gd name="connsiteX8" fmla="*/ 439151 w 1185428"/>
                <a:gd name="connsiteY8" fmla="*/ 174957 h 531732"/>
                <a:gd name="connsiteX9" fmla="*/ 450969 w 1185428"/>
                <a:gd name="connsiteY9" fmla="*/ 187027 h 531732"/>
                <a:gd name="connsiteX10" fmla="*/ 450969 w 1185428"/>
                <a:gd name="connsiteY10" fmla="*/ 531732 h 531732"/>
                <a:gd name="connsiteX11" fmla="*/ 1185428 w 1185428"/>
                <a:gd name="connsiteY11" fmla="*/ 531732 h 531732"/>
                <a:gd name="connsiteX12" fmla="*/ 1185428 w 1185428"/>
                <a:gd name="connsiteY12" fmla="*/ 0 h 531732"/>
                <a:gd name="connsiteX13" fmla="*/ 0 w 1185428"/>
                <a:gd name="connsiteY13" fmla="*/ 0 h 531732"/>
                <a:gd name="connsiteX14" fmla="*/ 0 w 1185428"/>
                <a:gd name="connsiteY14" fmla="*/ 177879 h 531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428" h="531732">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w="12704"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C458299A-2891-4CEE-9EE7-A051FB993859}"/>
                </a:ext>
              </a:extLst>
            </p:cNvPr>
            <p:cNvSpPr/>
            <p:nvPr/>
          </p:nvSpPr>
          <p:spPr>
            <a:xfrm>
              <a:off x="8633555" y="2937858"/>
              <a:ext cx="417040" cy="330093"/>
            </a:xfrm>
            <a:custGeom>
              <a:avLst/>
              <a:gdLst>
                <a:gd name="connsiteX0" fmla="*/ 0 w 417040"/>
                <a:gd name="connsiteY0" fmla="*/ 0 h 330093"/>
                <a:gd name="connsiteX1" fmla="*/ 0 w 417040"/>
                <a:gd name="connsiteY1" fmla="*/ 330093 h 330093"/>
                <a:gd name="connsiteX2" fmla="*/ 4701 w 417040"/>
                <a:gd name="connsiteY2" fmla="*/ 330093 h 330093"/>
                <a:gd name="connsiteX3" fmla="*/ 417041 w 417040"/>
                <a:gd name="connsiteY3" fmla="*/ 330093 h 330093"/>
                <a:gd name="connsiteX4" fmla="*/ 417041 w 417040"/>
                <a:gd name="connsiteY4" fmla="*/ 0 h 330093"/>
                <a:gd name="connsiteX5" fmla="*/ 0 w 417040"/>
                <a:gd name="connsiteY5" fmla="*/ 0 h 33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040" h="330093">
                  <a:moveTo>
                    <a:pt x="0" y="0"/>
                  </a:moveTo>
                  <a:lnTo>
                    <a:pt x="0" y="330093"/>
                  </a:lnTo>
                  <a:lnTo>
                    <a:pt x="4701" y="330093"/>
                  </a:lnTo>
                  <a:lnTo>
                    <a:pt x="417041" y="330093"/>
                  </a:lnTo>
                  <a:lnTo>
                    <a:pt x="417041" y="0"/>
                  </a:lnTo>
                  <a:lnTo>
                    <a:pt x="0"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24A6FA1E-B966-460F-8BE0-127F3169BD37}"/>
                </a:ext>
              </a:extLst>
            </p:cNvPr>
            <p:cNvSpPr/>
            <p:nvPr/>
          </p:nvSpPr>
          <p:spPr>
            <a:xfrm>
              <a:off x="9071817" y="2550589"/>
              <a:ext cx="7115" cy="171780"/>
            </a:xfrm>
            <a:custGeom>
              <a:avLst/>
              <a:gdLst>
                <a:gd name="connsiteX0" fmla="*/ 6862 w 7115"/>
                <a:gd name="connsiteY0" fmla="*/ 5591 h 171780"/>
                <a:gd name="connsiteX1" fmla="*/ 2414 w 7115"/>
                <a:gd name="connsiteY1" fmla="*/ 2541 h 171780"/>
                <a:gd name="connsiteX2" fmla="*/ 1652 w 7115"/>
                <a:gd name="connsiteY2" fmla="*/ 1779 h 171780"/>
                <a:gd name="connsiteX3" fmla="*/ 0 w 7115"/>
                <a:gd name="connsiteY3" fmla="*/ 0 h 171780"/>
                <a:gd name="connsiteX4" fmla="*/ 0 w 7115"/>
                <a:gd name="connsiteY4" fmla="*/ 0 h 171780"/>
                <a:gd name="connsiteX5" fmla="*/ 0 w 7115"/>
                <a:gd name="connsiteY5" fmla="*/ 171781 h 171780"/>
                <a:gd name="connsiteX6" fmla="*/ 7116 w 7115"/>
                <a:gd name="connsiteY6" fmla="*/ 171781 h 17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5" h="17178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w="12704"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2845750F-3D79-4344-B87B-811C897B76AE}"/>
                </a:ext>
              </a:extLst>
            </p:cNvPr>
            <p:cNvSpPr/>
            <p:nvPr/>
          </p:nvSpPr>
          <p:spPr>
            <a:xfrm>
              <a:off x="8633555" y="786153"/>
              <a:ext cx="433814" cy="1935961"/>
            </a:xfrm>
            <a:custGeom>
              <a:avLst/>
              <a:gdLst>
                <a:gd name="connsiteX0" fmla="*/ 0 w 433814"/>
                <a:gd name="connsiteY0" fmla="*/ 1701670 h 1935961"/>
                <a:gd name="connsiteX1" fmla="*/ 0 w 433814"/>
                <a:gd name="connsiteY1" fmla="*/ 1935962 h 1935961"/>
                <a:gd name="connsiteX2" fmla="*/ 433814 w 433814"/>
                <a:gd name="connsiteY2" fmla="*/ 1935962 h 1935961"/>
                <a:gd name="connsiteX3" fmla="*/ 433814 w 433814"/>
                <a:gd name="connsiteY3" fmla="*/ 14230 h 1935961"/>
                <a:gd name="connsiteX4" fmla="*/ 428096 w 433814"/>
                <a:gd name="connsiteY4" fmla="*/ 0 h 1935961"/>
                <a:gd name="connsiteX5" fmla="*/ 277011 w 433814"/>
                <a:gd name="connsiteY5" fmla="*/ 0 h 1935961"/>
                <a:gd name="connsiteX6" fmla="*/ 0 w 433814"/>
                <a:gd name="connsiteY6" fmla="*/ 0 h 1935961"/>
                <a:gd name="connsiteX7" fmla="*/ 0 w 433814"/>
                <a:gd name="connsiteY7" fmla="*/ 1056095 h 1935961"/>
                <a:gd name="connsiteX8" fmla="*/ 0 w 433814"/>
                <a:gd name="connsiteY8" fmla="*/ 1357473 h 1935961"/>
                <a:gd name="connsiteX9" fmla="*/ 0 w 433814"/>
                <a:gd name="connsiteY9" fmla="*/ 1701670 h 19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814" h="1935961">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w="12704"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A23A5866-60F7-457A-8F00-7F4DC5FBC5AB}"/>
                </a:ext>
              </a:extLst>
            </p:cNvPr>
            <p:cNvSpPr/>
            <p:nvPr/>
          </p:nvSpPr>
          <p:spPr>
            <a:xfrm>
              <a:off x="9073596" y="3282562"/>
              <a:ext cx="1764483" cy="805285"/>
            </a:xfrm>
            <a:custGeom>
              <a:avLst/>
              <a:gdLst>
                <a:gd name="connsiteX0" fmla="*/ 0 w 1764483"/>
                <a:gd name="connsiteY0" fmla="*/ 0 h 805285"/>
                <a:gd name="connsiteX1" fmla="*/ 0 w 1764483"/>
                <a:gd name="connsiteY1" fmla="*/ 2160 h 805285"/>
                <a:gd name="connsiteX2" fmla="*/ 0 w 1764483"/>
                <a:gd name="connsiteY2" fmla="*/ 2795 h 805285"/>
                <a:gd name="connsiteX3" fmla="*/ 0 w 1764483"/>
                <a:gd name="connsiteY3" fmla="*/ 805285 h 805285"/>
                <a:gd name="connsiteX4" fmla="*/ 1764483 w 1764483"/>
                <a:gd name="connsiteY4" fmla="*/ 805285 h 805285"/>
                <a:gd name="connsiteX5" fmla="*/ 1764483 w 1764483"/>
                <a:gd name="connsiteY5" fmla="*/ 9021 h 805285"/>
                <a:gd name="connsiteX6" fmla="*/ 1760163 w 1764483"/>
                <a:gd name="connsiteY6" fmla="*/ 9021 h 805285"/>
                <a:gd name="connsiteX7" fmla="*/ 750344 w 1764483"/>
                <a:gd name="connsiteY7" fmla="*/ 9021 h 805285"/>
                <a:gd name="connsiteX8" fmla="*/ 746659 w 1764483"/>
                <a:gd name="connsiteY8" fmla="*/ 9783 h 805285"/>
                <a:gd name="connsiteX9" fmla="*/ 736112 w 1764483"/>
                <a:gd name="connsiteY9" fmla="*/ 2033 h 805285"/>
                <a:gd name="connsiteX10" fmla="*/ 736112 w 1764483"/>
                <a:gd name="connsiteY10" fmla="*/ 1143 h 805285"/>
                <a:gd name="connsiteX11" fmla="*/ 736112 w 1764483"/>
                <a:gd name="connsiteY11" fmla="*/ 381 h 805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4483" h="805285">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tx2"/>
            </a:solidFill>
            <a:ln w="12704"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7A5D65E3-BBB7-4087-A419-8457057A2C44}"/>
                </a:ext>
              </a:extLst>
            </p:cNvPr>
            <p:cNvSpPr/>
            <p:nvPr/>
          </p:nvSpPr>
          <p:spPr>
            <a:xfrm>
              <a:off x="7030704" y="4959456"/>
              <a:ext cx="1521526" cy="578361"/>
            </a:xfrm>
            <a:custGeom>
              <a:avLst/>
              <a:gdLst>
                <a:gd name="connsiteX0" fmla="*/ 8641 w 1521526"/>
                <a:gd name="connsiteY0" fmla="*/ 0 h 578361"/>
                <a:gd name="connsiteX1" fmla="*/ 0 w 1521526"/>
                <a:gd name="connsiteY1" fmla="*/ 4955 h 578361"/>
                <a:gd name="connsiteX2" fmla="*/ 0 w 1521526"/>
                <a:gd name="connsiteY2" fmla="*/ 578362 h 578361"/>
                <a:gd name="connsiteX3" fmla="*/ 1521019 w 1521526"/>
                <a:gd name="connsiteY3" fmla="*/ 578362 h 578361"/>
                <a:gd name="connsiteX4" fmla="*/ 1521527 w 1521526"/>
                <a:gd name="connsiteY4" fmla="*/ 577727 h 578361"/>
                <a:gd name="connsiteX5" fmla="*/ 1521527 w 1521526"/>
                <a:gd name="connsiteY5" fmla="*/ 0 h 578361"/>
                <a:gd name="connsiteX6" fmla="*/ 8641 w 1521526"/>
                <a:gd name="connsiteY6" fmla="*/ 0 h 5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1526" h="578361">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w="12704"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D2A31D65-D864-4B0C-B05C-34BDEA77296D}"/>
                </a:ext>
              </a:extLst>
            </p:cNvPr>
            <p:cNvSpPr/>
            <p:nvPr/>
          </p:nvSpPr>
          <p:spPr>
            <a:xfrm>
              <a:off x="6961705" y="5537817"/>
              <a:ext cx="1589889" cy="59335"/>
            </a:xfrm>
            <a:custGeom>
              <a:avLst/>
              <a:gdLst>
                <a:gd name="connsiteX0" fmla="*/ 68998 w 1589889"/>
                <a:gd name="connsiteY0" fmla="*/ 0 h 59335"/>
                <a:gd name="connsiteX1" fmla="*/ 68998 w 1589889"/>
                <a:gd name="connsiteY1" fmla="*/ 889 h 59335"/>
                <a:gd name="connsiteX2" fmla="*/ 68998 w 1589889"/>
                <a:gd name="connsiteY2" fmla="*/ 3176 h 59335"/>
                <a:gd name="connsiteX3" fmla="*/ 68363 w 1589889"/>
                <a:gd name="connsiteY3" fmla="*/ 5337 h 59335"/>
                <a:gd name="connsiteX4" fmla="*/ 67093 w 1589889"/>
                <a:gd name="connsiteY4" fmla="*/ 7115 h 59335"/>
                <a:gd name="connsiteX5" fmla="*/ 65568 w 1589889"/>
                <a:gd name="connsiteY5" fmla="*/ 9021 h 59335"/>
                <a:gd name="connsiteX6" fmla="*/ 64932 w 1589889"/>
                <a:gd name="connsiteY6" fmla="*/ 9656 h 59335"/>
                <a:gd name="connsiteX7" fmla="*/ 0 w 1589889"/>
                <a:gd name="connsiteY7" fmla="*/ 59336 h 59335"/>
                <a:gd name="connsiteX8" fmla="*/ 1551769 w 1589889"/>
                <a:gd name="connsiteY8" fmla="*/ 59336 h 59335"/>
                <a:gd name="connsiteX9" fmla="*/ 1589890 w 1589889"/>
                <a:gd name="connsiteY9" fmla="*/ 0 h 5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9889" h="59335">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w="12704"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29D49CFE-38E8-4DF2-A9E7-B12A3993AD42}"/>
                </a:ext>
              </a:extLst>
            </p:cNvPr>
            <p:cNvSpPr/>
            <p:nvPr/>
          </p:nvSpPr>
          <p:spPr>
            <a:xfrm>
              <a:off x="8555916" y="4948529"/>
              <a:ext cx="8259" cy="581792"/>
            </a:xfrm>
            <a:custGeom>
              <a:avLst/>
              <a:gdLst>
                <a:gd name="connsiteX0" fmla="*/ 381 w 8259"/>
                <a:gd name="connsiteY0" fmla="*/ 581792 h 581792"/>
                <a:gd name="connsiteX1" fmla="*/ 7624 w 8259"/>
                <a:gd name="connsiteY1" fmla="*/ 570739 h 581792"/>
                <a:gd name="connsiteX2" fmla="*/ 7624 w 8259"/>
                <a:gd name="connsiteY2" fmla="*/ 570739 h 581792"/>
                <a:gd name="connsiteX3" fmla="*/ 8259 w 8259"/>
                <a:gd name="connsiteY3" fmla="*/ 570739 h 581792"/>
                <a:gd name="connsiteX4" fmla="*/ 8259 w 8259"/>
                <a:gd name="connsiteY4" fmla="*/ 570739 h 581792"/>
                <a:gd name="connsiteX5" fmla="*/ 8259 w 8259"/>
                <a:gd name="connsiteY5" fmla="*/ 0 h 581792"/>
                <a:gd name="connsiteX6" fmla="*/ 0 w 8259"/>
                <a:gd name="connsiteY6" fmla="*/ 9656 h 581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9" h="581792">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w="12704"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822F8412-3424-4B2A-A5E2-DC0578987534}"/>
                </a:ext>
              </a:extLst>
            </p:cNvPr>
            <p:cNvSpPr/>
            <p:nvPr/>
          </p:nvSpPr>
          <p:spPr>
            <a:xfrm>
              <a:off x="8556424" y="5527907"/>
              <a:ext cx="6734" cy="111682"/>
            </a:xfrm>
            <a:custGeom>
              <a:avLst/>
              <a:gdLst>
                <a:gd name="connsiteX0" fmla="*/ 6735 w 6734"/>
                <a:gd name="connsiteY0" fmla="*/ 0 h 111682"/>
                <a:gd name="connsiteX1" fmla="*/ 0 w 6734"/>
                <a:gd name="connsiteY1" fmla="*/ 10546 h 111682"/>
                <a:gd name="connsiteX2" fmla="*/ 0 w 6734"/>
                <a:gd name="connsiteY2" fmla="*/ 111683 h 111682"/>
                <a:gd name="connsiteX3" fmla="*/ 6735 w 6734"/>
                <a:gd name="connsiteY3" fmla="*/ 100629 h 111682"/>
                <a:gd name="connsiteX4" fmla="*/ 6735 w 6734"/>
                <a:gd name="connsiteY4" fmla="*/ 0 h 111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4" h="111682">
                  <a:moveTo>
                    <a:pt x="6735" y="0"/>
                  </a:moveTo>
                  <a:lnTo>
                    <a:pt x="0" y="10546"/>
                  </a:lnTo>
                  <a:lnTo>
                    <a:pt x="0" y="111683"/>
                  </a:lnTo>
                  <a:lnTo>
                    <a:pt x="6735" y="100629"/>
                  </a:lnTo>
                  <a:lnTo>
                    <a:pt x="6735" y="0"/>
                  </a:lnTo>
                  <a:close/>
                </a:path>
              </a:pathLst>
            </a:custGeom>
            <a:solidFill>
              <a:srgbClr val="9FD1D0"/>
            </a:solidFill>
            <a:ln w="12704"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F7BC8C1F-522A-4F51-BEA7-1365285EBC5A}"/>
                </a:ext>
              </a:extLst>
            </p:cNvPr>
            <p:cNvSpPr/>
            <p:nvPr/>
          </p:nvSpPr>
          <p:spPr>
            <a:xfrm>
              <a:off x="9074104" y="4111861"/>
              <a:ext cx="1763085" cy="1507146"/>
            </a:xfrm>
            <a:custGeom>
              <a:avLst/>
              <a:gdLst>
                <a:gd name="connsiteX0" fmla="*/ 0 w 1763085"/>
                <a:gd name="connsiteY0" fmla="*/ 1361158 h 1507146"/>
                <a:gd name="connsiteX1" fmla="*/ 0 w 1763085"/>
                <a:gd name="connsiteY1" fmla="*/ 1373610 h 1507146"/>
                <a:gd name="connsiteX2" fmla="*/ 0 w 1763085"/>
                <a:gd name="connsiteY2" fmla="*/ 1507146 h 1507146"/>
                <a:gd name="connsiteX3" fmla="*/ 1751141 w 1763085"/>
                <a:gd name="connsiteY3" fmla="*/ 1507146 h 1507146"/>
                <a:gd name="connsiteX4" fmla="*/ 1763085 w 1763085"/>
                <a:gd name="connsiteY4" fmla="*/ 1507146 h 1507146"/>
                <a:gd name="connsiteX5" fmla="*/ 1763085 w 1763085"/>
                <a:gd name="connsiteY5" fmla="*/ 767168 h 1507146"/>
                <a:gd name="connsiteX6" fmla="*/ 1763085 w 1763085"/>
                <a:gd name="connsiteY6" fmla="*/ 0 h 1507146"/>
                <a:gd name="connsiteX7" fmla="*/ 0 w 1763085"/>
                <a:gd name="connsiteY7" fmla="*/ 0 h 1507146"/>
                <a:gd name="connsiteX8" fmla="*/ 0 w 1763085"/>
                <a:gd name="connsiteY8" fmla="*/ 748110 h 1507146"/>
                <a:gd name="connsiteX9" fmla="*/ 0 w 1763085"/>
                <a:gd name="connsiteY9" fmla="*/ 1361158 h 15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85" h="1507146">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w="12704"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974D212-E515-4A2B-9710-914DD9211487}"/>
                </a:ext>
              </a:extLst>
            </p:cNvPr>
            <p:cNvSpPr/>
            <p:nvPr/>
          </p:nvSpPr>
          <p:spPr>
            <a:xfrm>
              <a:off x="5955063" y="4574348"/>
              <a:ext cx="14612" cy="24139"/>
            </a:xfrm>
            <a:custGeom>
              <a:avLst/>
              <a:gdLst>
                <a:gd name="connsiteX0" fmla="*/ 12707 w 14612"/>
                <a:gd name="connsiteY0" fmla="*/ 8385 h 24139"/>
                <a:gd name="connsiteX1" fmla="*/ 5210 w 14612"/>
                <a:gd name="connsiteY1" fmla="*/ 23504 h 24139"/>
                <a:gd name="connsiteX2" fmla="*/ 3431 w 14612"/>
                <a:gd name="connsiteY2" fmla="*/ 24140 h 24139"/>
                <a:gd name="connsiteX3" fmla="*/ 14613 w 14612"/>
                <a:gd name="connsiteY3" fmla="*/ 24140 h 24139"/>
                <a:gd name="connsiteX4" fmla="*/ 14613 w 14612"/>
                <a:gd name="connsiteY4" fmla="*/ 126 h 24139"/>
                <a:gd name="connsiteX5" fmla="*/ 1906 w 14612"/>
                <a:gd name="connsiteY5" fmla="*/ 126 h 24139"/>
                <a:gd name="connsiteX6" fmla="*/ 0 w 14612"/>
                <a:gd name="connsiteY6" fmla="*/ 126 h 24139"/>
                <a:gd name="connsiteX7" fmla="*/ 12707 w 14612"/>
                <a:gd name="connsiteY7" fmla="*/ 8385 h 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2" h="24139">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w="12704"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79DC3A6D-BB8D-4E9C-8B85-093262BFA45F}"/>
                </a:ext>
              </a:extLst>
            </p:cNvPr>
            <p:cNvSpPr/>
            <p:nvPr/>
          </p:nvSpPr>
          <p:spPr>
            <a:xfrm>
              <a:off x="11965945" y="4593151"/>
              <a:ext cx="28463" cy="24141"/>
            </a:xfrm>
            <a:custGeom>
              <a:avLst/>
              <a:gdLst>
                <a:gd name="connsiteX0" fmla="*/ 0 w 28463"/>
                <a:gd name="connsiteY0" fmla="*/ 3558 h 24141"/>
                <a:gd name="connsiteX1" fmla="*/ 28463 w 28463"/>
                <a:gd name="connsiteY1" fmla="*/ 24141 h 24141"/>
                <a:gd name="connsiteX2" fmla="*/ 28463 w 28463"/>
                <a:gd name="connsiteY2" fmla="*/ 18932 h 24141"/>
                <a:gd name="connsiteX3" fmla="*/ 2414 w 28463"/>
                <a:gd name="connsiteY3" fmla="*/ 0 h 24141"/>
                <a:gd name="connsiteX4" fmla="*/ 0 w 28463"/>
                <a:gd name="connsiteY4" fmla="*/ 3558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63" h="24141">
                  <a:moveTo>
                    <a:pt x="0" y="3558"/>
                  </a:moveTo>
                  <a:lnTo>
                    <a:pt x="28463" y="24141"/>
                  </a:lnTo>
                  <a:lnTo>
                    <a:pt x="28463" y="18932"/>
                  </a:lnTo>
                  <a:lnTo>
                    <a:pt x="2414" y="0"/>
                  </a:lnTo>
                  <a:cubicBezTo>
                    <a:pt x="1842" y="1321"/>
                    <a:pt x="1017" y="2528"/>
                    <a:pt x="0" y="3558"/>
                  </a:cubicBezTo>
                  <a:close/>
                </a:path>
              </a:pathLst>
            </a:custGeom>
            <a:solidFill>
              <a:srgbClr val="000000"/>
            </a:solidFill>
            <a:ln w="12704"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763619C-C48A-4F49-A937-D5D006B57CE1}"/>
                </a:ext>
              </a:extLst>
            </p:cNvPr>
            <p:cNvSpPr/>
            <p:nvPr/>
          </p:nvSpPr>
          <p:spPr>
            <a:xfrm>
              <a:off x="5439493" y="5791296"/>
              <a:ext cx="23685" cy="544564"/>
            </a:xfrm>
            <a:custGeom>
              <a:avLst/>
              <a:gdLst>
                <a:gd name="connsiteX0" fmla="*/ 17205 w 23685"/>
                <a:gd name="connsiteY0" fmla="*/ 12070 h 544564"/>
                <a:gd name="connsiteX1" fmla="*/ 11614 w 23685"/>
                <a:gd name="connsiteY1" fmla="*/ 13595 h 544564"/>
                <a:gd name="connsiteX2" fmla="*/ 0 w 23685"/>
                <a:gd name="connsiteY2" fmla="*/ 2084 h 544564"/>
                <a:gd name="connsiteX3" fmla="*/ 178 w 23685"/>
                <a:gd name="connsiteY3" fmla="*/ 0 h 544564"/>
                <a:gd name="connsiteX4" fmla="*/ 178 w 23685"/>
                <a:gd name="connsiteY4" fmla="*/ 1525 h 544564"/>
                <a:gd name="connsiteX5" fmla="*/ 178 w 23685"/>
                <a:gd name="connsiteY5" fmla="*/ 544565 h 544564"/>
                <a:gd name="connsiteX6" fmla="*/ 23686 w 23685"/>
                <a:gd name="connsiteY6" fmla="*/ 544565 h 544564"/>
                <a:gd name="connsiteX7" fmla="*/ 23686 w 23685"/>
                <a:gd name="connsiteY7" fmla="*/ 8640 h 54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5" h="544564">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w="12704"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FACE528B-276C-410D-97E5-3F747423C600}"/>
                </a:ext>
              </a:extLst>
            </p:cNvPr>
            <p:cNvSpPr/>
            <p:nvPr/>
          </p:nvSpPr>
          <p:spPr>
            <a:xfrm>
              <a:off x="11919437" y="4269030"/>
              <a:ext cx="16392" cy="4192"/>
            </a:xfrm>
            <a:custGeom>
              <a:avLst/>
              <a:gdLst>
                <a:gd name="connsiteX0" fmla="*/ 1652 w 16392"/>
                <a:gd name="connsiteY0" fmla="*/ 1016 h 4192"/>
                <a:gd name="connsiteX1" fmla="*/ 1652 w 16392"/>
                <a:gd name="connsiteY1" fmla="*/ 1016 h 4192"/>
                <a:gd name="connsiteX2" fmla="*/ 1652 w 16392"/>
                <a:gd name="connsiteY2" fmla="*/ 1016 h 4192"/>
                <a:gd name="connsiteX3" fmla="*/ 1652 w 16392"/>
                <a:gd name="connsiteY3" fmla="*/ 1779 h 4192"/>
                <a:gd name="connsiteX4" fmla="*/ 1652 w 16392"/>
                <a:gd name="connsiteY4" fmla="*/ 4193 h 4192"/>
                <a:gd name="connsiteX5" fmla="*/ 16392 w 16392"/>
                <a:gd name="connsiteY5" fmla="*/ 4193 h 4192"/>
                <a:gd name="connsiteX6" fmla="*/ 8768 w 16392"/>
                <a:gd name="connsiteY6" fmla="*/ 0 h 4192"/>
                <a:gd name="connsiteX7" fmla="*/ 0 w 16392"/>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92" h="4192">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25866A7-A05D-4456-8FFA-929ABB79F365}"/>
                </a:ext>
              </a:extLst>
            </p:cNvPr>
            <p:cNvSpPr/>
            <p:nvPr/>
          </p:nvSpPr>
          <p:spPr>
            <a:xfrm>
              <a:off x="11918421" y="4272460"/>
              <a:ext cx="4192" cy="303665"/>
            </a:xfrm>
            <a:custGeom>
              <a:avLst/>
              <a:gdLst>
                <a:gd name="connsiteX0" fmla="*/ 3685 w 4192"/>
                <a:gd name="connsiteY0" fmla="*/ 0 h 303665"/>
                <a:gd name="connsiteX1" fmla="*/ 3685 w 4192"/>
                <a:gd name="connsiteY1" fmla="*/ 0 h 303665"/>
                <a:gd name="connsiteX2" fmla="*/ 3685 w 4192"/>
                <a:gd name="connsiteY2" fmla="*/ 0 h 303665"/>
                <a:gd name="connsiteX3" fmla="*/ 2033 w 4192"/>
                <a:gd name="connsiteY3" fmla="*/ 1016 h 303665"/>
                <a:gd name="connsiteX4" fmla="*/ 0 w 4192"/>
                <a:gd name="connsiteY4" fmla="*/ 1016 h 303665"/>
                <a:gd name="connsiteX5" fmla="*/ 0 w 4192"/>
                <a:gd name="connsiteY5" fmla="*/ 303665 h 303665"/>
                <a:gd name="connsiteX6" fmla="*/ 2033 w 4192"/>
                <a:gd name="connsiteY6" fmla="*/ 303665 h 303665"/>
                <a:gd name="connsiteX7" fmla="*/ 4193 w 4192"/>
                <a:gd name="connsiteY7" fmla="*/ 303665 h 303665"/>
                <a:gd name="connsiteX8" fmla="*/ 4193 w 4192"/>
                <a:gd name="connsiteY8" fmla="*/ 0 h 303665"/>
                <a:gd name="connsiteX9" fmla="*/ 3685 w 4192"/>
                <a:gd name="connsiteY9" fmla="*/ 0 h 30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2" h="303665">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w="12704"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39DC436E-FC15-43E1-A673-88D80554EBDD}"/>
                </a:ext>
              </a:extLst>
            </p:cNvPr>
            <p:cNvSpPr/>
            <p:nvPr/>
          </p:nvSpPr>
          <p:spPr>
            <a:xfrm>
              <a:off x="8588064" y="5477212"/>
              <a:ext cx="21983" cy="4319"/>
            </a:xfrm>
            <a:custGeom>
              <a:avLst/>
              <a:gdLst>
                <a:gd name="connsiteX0" fmla="*/ 0 w 21983"/>
                <a:gd name="connsiteY0" fmla="*/ 4320 h 4319"/>
                <a:gd name="connsiteX1" fmla="*/ 21983 w 21983"/>
                <a:gd name="connsiteY1" fmla="*/ 4320 h 4319"/>
                <a:gd name="connsiteX2" fmla="*/ 21983 w 21983"/>
                <a:gd name="connsiteY2" fmla="*/ 2160 h 4319"/>
                <a:gd name="connsiteX3" fmla="*/ 21983 w 21983"/>
                <a:gd name="connsiteY3" fmla="*/ 0 h 4319"/>
                <a:gd name="connsiteX4" fmla="*/ 0 w 21983"/>
                <a:gd name="connsiteY4" fmla="*/ 0 h 4319"/>
                <a:gd name="connsiteX5" fmla="*/ 0 w 21983"/>
                <a:gd name="connsiteY5" fmla="*/ 2160 h 4319"/>
                <a:gd name="connsiteX6" fmla="*/ 0 w 21983"/>
                <a:gd name="connsiteY6"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3" h="4319">
                  <a:moveTo>
                    <a:pt x="0" y="4320"/>
                  </a:moveTo>
                  <a:lnTo>
                    <a:pt x="21983" y="4320"/>
                  </a:lnTo>
                  <a:lnTo>
                    <a:pt x="21983" y="2160"/>
                  </a:lnTo>
                  <a:lnTo>
                    <a:pt x="21983" y="0"/>
                  </a:lnTo>
                  <a:lnTo>
                    <a:pt x="0" y="0"/>
                  </a:lnTo>
                  <a:lnTo>
                    <a:pt x="0" y="216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BAAFD950-7783-46AD-85BD-7E6DA0DE7EC2}"/>
                </a:ext>
              </a:extLst>
            </p:cNvPr>
            <p:cNvSpPr/>
            <p:nvPr/>
          </p:nvSpPr>
          <p:spPr>
            <a:xfrm>
              <a:off x="8740420" y="5483310"/>
              <a:ext cx="150958" cy="3336"/>
            </a:xfrm>
            <a:custGeom>
              <a:avLst/>
              <a:gdLst>
                <a:gd name="connsiteX0" fmla="*/ 148671 w 150958"/>
                <a:gd name="connsiteY0" fmla="*/ 2160 h 3336"/>
                <a:gd name="connsiteX1" fmla="*/ 148671 w 150958"/>
                <a:gd name="connsiteY1" fmla="*/ 0 h 3336"/>
                <a:gd name="connsiteX2" fmla="*/ 636 w 150958"/>
                <a:gd name="connsiteY2" fmla="*/ 0 h 3336"/>
                <a:gd name="connsiteX3" fmla="*/ 636 w 150958"/>
                <a:gd name="connsiteY3" fmla="*/ 2160 h 3336"/>
                <a:gd name="connsiteX4" fmla="*/ 636 w 150958"/>
                <a:gd name="connsiteY4" fmla="*/ 2160 h 3336"/>
                <a:gd name="connsiteX5" fmla="*/ 636 w 150958"/>
                <a:gd name="connsiteY5" fmla="*/ 2160 h 3336"/>
                <a:gd name="connsiteX6" fmla="*/ 0 w 150958"/>
                <a:gd name="connsiteY6" fmla="*/ 3304 h 3336"/>
                <a:gd name="connsiteX7" fmla="*/ 150958 w 150958"/>
                <a:gd name="connsiteY7" fmla="*/ 3304 h 3336"/>
                <a:gd name="connsiteX8" fmla="*/ 148671 w 150958"/>
                <a:gd name="connsiteY8" fmla="*/ 2160 h 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58" h="3336">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w="12704"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9793A87D-298A-4B0C-93C3-40996096A89B}"/>
                </a:ext>
              </a:extLst>
            </p:cNvPr>
            <p:cNvSpPr/>
            <p:nvPr/>
          </p:nvSpPr>
          <p:spPr>
            <a:xfrm>
              <a:off x="11959337" y="4616276"/>
              <a:ext cx="58452" cy="44850"/>
            </a:xfrm>
            <a:custGeom>
              <a:avLst/>
              <a:gdLst>
                <a:gd name="connsiteX0" fmla="*/ 56038 w 58452"/>
                <a:gd name="connsiteY0" fmla="*/ 44851 h 44850"/>
                <a:gd name="connsiteX1" fmla="*/ 56927 w 58452"/>
                <a:gd name="connsiteY1" fmla="*/ 42818 h 44850"/>
                <a:gd name="connsiteX2" fmla="*/ 58452 w 58452"/>
                <a:gd name="connsiteY2" fmla="*/ 41421 h 44850"/>
                <a:gd name="connsiteX3" fmla="*/ 2287 w 58452"/>
                <a:gd name="connsiteY3" fmla="*/ 0 h 44850"/>
                <a:gd name="connsiteX4" fmla="*/ 0 w 58452"/>
                <a:gd name="connsiteY4" fmla="*/ 3430 h 4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52" h="4485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w="12704"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05AA0B29-0524-4EB0-A5C4-383BA37B040D}"/>
                </a:ext>
              </a:extLst>
            </p:cNvPr>
            <p:cNvSpPr/>
            <p:nvPr/>
          </p:nvSpPr>
          <p:spPr>
            <a:xfrm>
              <a:off x="12069506" y="4654393"/>
              <a:ext cx="3558" cy="2668"/>
            </a:xfrm>
            <a:custGeom>
              <a:avLst/>
              <a:gdLst>
                <a:gd name="connsiteX0" fmla="*/ 3558 w 3558"/>
                <a:gd name="connsiteY0" fmla="*/ 2668 h 2668"/>
                <a:gd name="connsiteX1" fmla="*/ 3558 w 3558"/>
                <a:gd name="connsiteY1" fmla="*/ 2668 h 2668"/>
                <a:gd name="connsiteX2" fmla="*/ 0 w 3558"/>
                <a:gd name="connsiteY2" fmla="*/ 0 h 2668"/>
                <a:gd name="connsiteX3" fmla="*/ 0 w 3558"/>
                <a:gd name="connsiteY3" fmla="*/ 1017 h 2668"/>
                <a:gd name="connsiteX4" fmla="*/ 3558 w 3558"/>
                <a:gd name="connsiteY4" fmla="*/ 2668 h 2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 h="2668">
                  <a:moveTo>
                    <a:pt x="3558" y="2668"/>
                  </a:moveTo>
                  <a:lnTo>
                    <a:pt x="3558" y="2668"/>
                  </a:lnTo>
                  <a:lnTo>
                    <a:pt x="0" y="0"/>
                  </a:lnTo>
                  <a:lnTo>
                    <a:pt x="0" y="1017"/>
                  </a:lnTo>
                  <a:cubicBezTo>
                    <a:pt x="1258" y="1385"/>
                    <a:pt x="2453" y="1944"/>
                    <a:pt x="3558" y="2668"/>
                  </a:cubicBezTo>
                  <a:close/>
                </a:path>
              </a:pathLst>
            </a:custGeom>
            <a:solidFill>
              <a:srgbClr val="000000"/>
            </a:solidFill>
            <a:ln w="12704"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27E4B212-A9CA-4D56-B281-18A5F7690796}"/>
                </a:ext>
              </a:extLst>
            </p:cNvPr>
            <p:cNvSpPr/>
            <p:nvPr/>
          </p:nvSpPr>
          <p:spPr>
            <a:xfrm>
              <a:off x="12052860" y="4671164"/>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000000"/>
            </a:solidFill>
            <a:ln w="12704"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14FBDFE4-A748-4E4A-89EB-E29308062E03}"/>
                </a:ext>
              </a:extLst>
            </p:cNvPr>
            <p:cNvSpPr/>
            <p:nvPr/>
          </p:nvSpPr>
          <p:spPr>
            <a:xfrm>
              <a:off x="8889091" y="4871914"/>
              <a:ext cx="4066" cy="613556"/>
            </a:xfrm>
            <a:custGeom>
              <a:avLst/>
              <a:gdLst>
                <a:gd name="connsiteX0" fmla="*/ 0 w 4066"/>
                <a:gd name="connsiteY0" fmla="*/ 613557 h 613556"/>
                <a:gd name="connsiteX1" fmla="*/ 2033 w 4066"/>
                <a:gd name="connsiteY1" fmla="*/ 611397 h 613556"/>
                <a:gd name="connsiteX2" fmla="*/ 4066 w 4066"/>
                <a:gd name="connsiteY2" fmla="*/ 611397 h 613556"/>
                <a:gd name="connsiteX3" fmla="*/ 4066 w 4066"/>
                <a:gd name="connsiteY3" fmla="*/ 0 h 613556"/>
                <a:gd name="connsiteX4" fmla="*/ 0 w 4066"/>
                <a:gd name="connsiteY4" fmla="*/ 0 h 613556"/>
                <a:gd name="connsiteX5" fmla="*/ 0 w 4066"/>
                <a:gd name="connsiteY5" fmla="*/ 613557 h 61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613556">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w="12704"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E1677125-534F-4D28-94A9-B5AFEF837ECB}"/>
                </a:ext>
              </a:extLst>
            </p:cNvPr>
            <p:cNvSpPr/>
            <p:nvPr/>
          </p:nvSpPr>
          <p:spPr>
            <a:xfrm>
              <a:off x="8636096" y="3291964"/>
              <a:ext cx="4193" cy="1556443"/>
            </a:xfrm>
            <a:custGeom>
              <a:avLst/>
              <a:gdLst>
                <a:gd name="connsiteX0" fmla="*/ 2160 w 4193"/>
                <a:gd name="connsiteY0" fmla="*/ 0 h 1556443"/>
                <a:gd name="connsiteX1" fmla="*/ 0 w 4193"/>
                <a:gd name="connsiteY1" fmla="*/ 0 h 1556443"/>
                <a:gd name="connsiteX2" fmla="*/ 0 w 4193"/>
                <a:gd name="connsiteY2" fmla="*/ 1556444 h 1556443"/>
                <a:gd name="connsiteX3" fmla="*/ 2160 w 4193"/>
                <a:gd name="connsiteY3" fmla="*/ 1556444 h 1556443"/>
                <a:gd name="connsiteX4" fmla="*/ 4194 w 4193"/>
                <a:gd name="connsiteY4" fmla="*/ 1556444 h 1556443"/>
                <a:gd name="connsiteX5" fmla="*/ 4194 w 4193"/>
                <a:gd name="connsiteY5" fmla="*/ 0 h 155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556443">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w="12704"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A259A34E-4AC8-427E-99D8-146B00128A07}"/>
                </a:ext>
              </a:extLst>
            </p:cNvPr>
            <p:cNvSpPr/>
            <p:nvPr/>
          </p:nvSpPr>
          <p:spPr>
            <a:xfrm>
              <a:off x="6621923" y="3296538"/>
              <a:ext cx="4193" cy="1434850"/>
            </a:xfrm>
            <a:custGeom>
              <a:avLst/>
              <a:gdLst>
                <a:gd name="connsiteX0" fmla="*/ 2160 w 4193"/>
                <a:gd name="connsiteY0" fmla="*/ 1434342 h 1434850"/>
                <a:gd name="connsiteX1" fmla="*/ 4193 w 4193"/>
                <a:gd name="connsiteY1" fmla="*/ 1434342 h 1434850"/>
                <a:gd name="connsiteX2" fmla="*/ 4193 w 4193"/>
                <a:gd name="connsiteY2" fmla="*/ 8767 h 1434850"/>
                <a:gd name="connsiteX3" fmla="*/ 0 w 4193"/>
                <a:gd name="connsiteY3" fmla="*/ 0 h 1434850"/>
                <a:gd name="connsiteX4" fmla="*/ 0 w 4193"/>
                <a:gd name="connsiteY4" fmla="*/ 1434851 h 1434850"/>
                <a:gd name="connsiteX5" fmla="*/ 2033 w 4193"/>
                <a:gd name="connsiteY5" fmla="*/ 1434851 h 1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3485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w="12704"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320BC17E-1D30-4669-A826-664DE7637E7C}"/>
                </a:ext>
              </a:extLst>
            </p:cNvPr>
            <p:cNvSpPr/>
            <p:nvPr/>
          </p:nvSpPr>
          <p:spPr>
            <a:xfrm>
              <a:off x="5717317" y="4929597"/>
              <a:ext cx="471681" cy="4319"/>
            </a:xfrm>
            <a:custGeom>
              <a:avLst/>
              <a:gdLst>
                <a:gd name="connsiteX0" fmla="*/ 471300 w 471681"/>
                <a:gd name="connsiteY0" fmla="*/ 2160 h 4319"/>
                <a:gd name="connsiteX1" fmla="*/ 471300 w 471681"/>
                <a:gd name="connsiteY1" fmla="*/ 2160 h 4319"/>
                <a:gd name="connsiteX2" fmla="*/ 471300 w 471681"/>
                <a:gd name="connsiteY2" fmla="*/ 889 h 4319"/>
                <a:gd name="connsiteX3" fmla="*/ 471300 w 471681"/>
                <a:gd name="connsiteY3" fmla="*/ 0 h 4319"/>
                <a:gd name="connsiteX4" fmla="*/ 10928 w 471681"/>
                <a:gd name="connsiteY4" fmla="*/ 0 h 4319"/>
                <a:gd name="connsiteX5" fmla="*/ 0 w 471681"/>
                <a:gd name="connsiteY5" fmla="*/ 4320 h 4319"/>
                <a:gd name="connsiteX6" fmla="*/ 471681 w 471681"/>
                <a:gd name="connsiteY6" fmla="*/ 4320 h 4319"/>
                <a:gd name="connsiteX7" fmla="*/ 471300 w 471681"/>
                <a:gd name="connsiteY7"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1681" h="4319">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w="12704"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CD5E580-302A-4B52-8AF6-BB89C477D7E1}"/>
                </a:ext>
              </a:extLst>
            </p:cNvPr>
            <p:cNvSpPr/>
            <p:nvPr/>
          </p:nvSpPr>
          <p:spPr>
            <a:xfrm>
              <a:off x="6623955" y="4730881"/>
              <a:ext cx="1378319" cy="24013"/>
            </a:xfrm>
            <a:custGeom>
              <a:avLst/>
              <a:gdLst>
                <a:gd name="connsiteX0" fmla="*/ 0 w 1378319"/>
                <a:gd name="connsiteY0" fmla="*/ 0 h 24013"/>
                <a:gd name="connsiteX1" fmla="*/ 10801 w 1378319"/>
                <a:gd name="connsiteY1" fmla="*/ 7242 h 24013"/>
                <a:gd name="connsiteX2" fmla="*/ 4702 w 1378319"/>
                <a:gd name="connsiteY2" fmla="*/ 23124 h 24013"/>
                <a:gd name="connsiteX3" fmla="*/ 2542 w 1378319"/>
                <a:gd name="connsiteY3" fmla="*/ 24014 h 24013"/>
                <a:gd name="connsiteX4" fmla="*/ 1378320 w 1378319"/>
                <a:gd name="connsiteY4" fmla="*/ 24014 h 24013"/>
                <a:gd name="connsiteX5" fmla="*/ 1378320 w 1378319"/>
                <a:gd name="connsiteY5" fmla="*/ 0 h 24013"/>
                <a:gd name="connsiteX6" fmla="*/ 0 w 137831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319" h="24013">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059482BE-061F-4DF5-BEBA-000E60674B9D}"/>
                </a:ext>
              </a:extLst>
            </p:cNvPr>
            <p:cNvSpPr/>
            <p:nvPr/>
          </p:nvSpPr>
          <p:spPr>
            <a:xfrm>
              <a:off x="11646112" y="6210074"/>
              <a:ext cx="23508" cy="125785"/>
            </a:xfrm>
            <a:custGeom>
              <a:avLst/>
              <a:gdLst>
                <a:gd name="connsiteX0" fmla="*/ 17408 w 23508"/>
                <a:gd name="connsiteY0" fmla="*/ 10546 h 125785"/>
                <a:gd name="connsiteX1" fmla="*/ 11690 w 23508"/>
                <a:gd name="connsiteY1" fmla="*/ 12071 h 125785"/>
                <a:gd name="connsiteX2" fmla="*/ 1398 w 23508"/>
                <a:gd name="connsiteY2" fmla="*/ 5844 h 125785"/>
                <a:gd name="connsiteX3" fmla="*/ 0 w 23508"/>
                <a:gd name="connsiteY3" fmla="*/ 3176 h 125785"/>
                <a:gd name="connsiteX4" fmla="*/ 0 w 23508"/>
                <a:gd name="connsiteY4" fmla="*/ 125786 h 125785"/>
                <a:gd name="connsiteX5" fmla="*/ 23507 w 23508"/>
                <a:gd name="connsiteY5" fmla="*/ 125786 h 125785"/>
                <a:gd name="connsiteX6" fmla="*/ 23507 w 23508"/>
                <a:gd name="connsiteY6" fmla="*/ 0 h 125785"/>
                <a:gd name="connsiteX7" fmla="*/ 23507 w 23508"/>
                <a:gd name="connsiteY7" fmla="*/ 0 h 125785"/>
                <a:gd name="connsiteX8" fmla="*/ 17408 w 23508"/>
                <a:gd name="connsiteY8" fmla="*/ 10546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125785">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w="12704"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E990E7C0-FC09-47FE-B0AA-FAB1CCBC242B}"/>
                </a:ext>
              </a:extLst>
            </p:cNvPr>
            <p:cNvSpPr/>
            <p:nvPr/>
          </p:nvSpPr>
          <p:spPr>
            <a:xfrm>
              <a:off x="6643143" y="3298571"/>
              <a:ext cx="169256" cy="4319"/>
            </a:xfrm>
            <a:custGeom>
              <a:avLst/>
              <a:gdLst>
                <a:gd name="connsiteX0" fmla="*/ 165317 w 169256"/>
                <a:gd name="connsiteY0" fmla="*/ 0 h 4319"/>
                <a:gd name="connsiteX1" fmla="*/ 1779 w 169256"/>
                <a:gd name="connsiteY1" fmla="*/ 0 h 4319"/>
                <a:gd name="connsiteX2" fmla="*/ 0 w 169256"/>
                <a:gd name="connsiteY2" fmla="*/ 4320 h 4319"/>
                <a:gd name="connsiteX3" fmla="*/ 169256 w 169256"/>
                <a:gd name="connsiteY3" fmla="*/ 4320 h 4319"/>
                <a:gd name="connsiteX4" fmla="*/ 165317 w 169256"/>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56" h="4319">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w="12704"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966765C9-DCAF-443E-8950-BCDA0350EEC4}"/>
                </a:ext>
              </a:extLst>
            </p:cNvPr>
            <p:cNvSpPr/>
            <p:nvPr/>
          </p:nvSpPr>
          <p:spPr>
            <a:xfrm>
              <a:off x="6645430" y="3292854"/>
              <a:ext cx="161886" cy="1270"/>
            </a:xfrm>
            <a:custGeom>
              <a:avLst/>
              <a:gdLst>
                <a:gd name="connsiteX0" fmla="*/ 161886 w 161886"/>
                <a:gd name="connsiteY0" fmla="*/ 1271 h 1270"/>
                <a:gd name="connsiteX1" fmla="*/ 161886 w 161886"/>
                <a:gd name="connsiteY1" fmla="*/ 0 h 1270"/>
                <a:gd name="connsiteX2" fmla="*/ 161886 w 161886"/>
                <a:gd name="connsiteY2" fmla="*/ 0 h 1270"/>
                <a:gd name="connsiteX3" fmla="*/ 17282 w 161886"/>
                <a:gd name="connsiteY3" fmla="*/ 0 h 1270"/>
                <a:gd name="connsiteX4" fmla="*/ 0 w 161886"/>
                <a:gd name="connsiteY4" fmla="*/ 0 h 1270"/>
                <a:gd name="connsiteX5" fmla="*/ 0 w 161886"/>
                <a:gd name="connsiteY5" fmla="*/ 1271 h 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86" h="127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w="12704"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3095F09F-0F3B-4BD7-B3F0-3D343C330EA9}"/>
                </a:ext>
              </a:extLst>
            </p:cNvPr>
            <p:cNvSpPr/>
            <p:nvPr/>
          </p:nvSpPr>
          <p:spPr>
            <a:xfrm>
              <a:off x="8081312" y="2475752"/>
              <a:ext cx="528735" cy="24013"/>
            </a:xfrm>
            <a:custGeom>
              <a:avLst/>
              <a:gdLst>
                <a:gd name="connsiteX0" fmla="*/ 11818 w 528735"/>
                <a:gd name="connsiteY0" fmla="*/ 12070 h 24013"/>
                <a:gd name="connsiteX1" fmla="*/ 11818 w 528735"/>
                <a:gd name="connsiteY1" fmla="*/ 24014 h 24013"/>
                <a:gd name="connsiteX2" fmla="*/ 528735 w 528735"/>
                <a:gd name="connsiteY2" fmla="*/ 24014 h 24013"/>
                <a:gd name="connsiteX3" fmla="*/ 528735 w 528735"/>
                <a:gd name="connsiteY3" fmla="*/ 0 h 24013"/>
                <a:gd name="connsiteX4" fmla="*/ 0 w 528735"/>
                <a:gd name="connsiteY4" fmla="*/ 0 h 24013"/>
                <a:gd name="connsiteX5" fmla="*/ 11818 w 528735"/>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735" h="24013">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w="12704"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4EDC5572-A776-42FB-A1AC-F5521B320848}"/>
                </a:ext>
              </a:extLst>
            </p:cNvPr>
            <p:cNvSpPr/>
            <p:nvPr/>
          </p:nvSpPr>
          <p:spPr>
            <a:xfrm>
              <a:off x="6499936" y="2340818"/>
              <a:ext cx="4193" cy="2444315"/>
            </a:xfrm>
            <a:custGeom>
              <a:avLst/>
              <a:gdLst>
                <a:gd name="connsiteX0" fmla="*/ 4193 w 4193"/>
                <a:gd name="connsiteY0" fmla="*/ 2442410 h 2444315"/>
                <a:gd name="connsiteX1" fmla="*/ 4193 w 4193"/>
                <a:gd name="connsiteY1" fmla="*/ 889 h 2444315"/>
                <a:gd name="connsiteX2" fmla="*/ 635 w 4193"/>
                <a:gd name="connsiteY2" fmla="*/ 0 h 2444315"/>
                <a:gd name="connsiteX3" fmla="*/ 0 w 4193"/>
                <a:gd name="connsiteY3" fmla="*/ 0 h 2444315"/>
                <a:gd name="connsiteX4" fmla="*/ 0 w 4193"/>
                <a:gd name="connsiteY4" fmla="*/ 2444316 h 2444315"/>
                <a:gd name="connsiteX5" fmla="*/ 4193 w 4193"/>
                <a:gd name="connsiteY5" fmla="*/ 2442410 h 244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2444315">
                  <a:moveTo>
                    <a:pt x="4193" y="2442410"/>
                  </a:moveTo>
                  <a:lnTo>
                    <a:pt x="4193" y="889"/>
                  </a:lnTo>
                  <a:lnTo>
                    <a:pt x="635" y="0"/>
                  </a:lnTo>
                  <a:lnTo>
                    <a:pt x="0" y="0"/>
                  </a:lnTo>
                  <a:lnTo>
                    <a:pt x="0" y="2444316"/>
                  </a:lnTo>
                  <a:lnTo>
                    <a:pt x="4193" y="2442410"/>
                  </a:lnTo>
                  <a:close/>
                </a:path>
              </a:pathLst>
            </a:custGeom>
            <a:solidFill>
              <a:srgbClr val="000000"/>
            </a:solidFill>
            <a:ln w="12704"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1820C1A1-4DCF-4468-A434-71DA49CB5EC6}"/>
                </a:ext>
              </a:extLst>
            </p:cNvPr>
            <p:cNvSpPr/>
            <p:nvPr/>
          </p:nvSpPr>
          <p:spPr>
            <a:xfrm>
              <a:off x="6829045" y="3295649"/>
              <a:ext cx="236221" cy="3303"/>
            </a:xfrm>
            <a:custGeom>
              <a:avLst/>
              <a:gdLst>
                <a:gd name="connsiteX0" fmla="*/ 235586 w 236221"/>
                <a:gd name="connsiteY0" fmla="*/ 0 h 3303"/>
                <a:gd name="connsiteX1" fmla="*/ 235586 w 236221"/>
                <a:gd name="connsiteY1" fmla="*/ 0 h 3303"/>
                <a:gd name="connsiteX2" fmla="*/ 1016 w 236221"/>
                <a:gd name="connsiteY2" fmla="*/ 0 h 3303"/>
                <a:gd name="connsiteX3" fmla="*/ 0 w 236221"/>
                <a:gd name="connsiteY3" fmla="*/ 3304 h 3303"/>
                <a:gd name="connsiteX4" fmla="*/ 236222 w 236221"/>
                <a:gd name="connsiteY4" fmla="*/ 3304 h 3303"/>
                <a:gd name="connsiteX5" fmla="*/ 235586 w 236221"/>
                <a:gd name="connsiteY5" fmla="*/ 0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221" h="3303">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w="12704"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677CD05-F79C-460D-B8F3-EA337C84A1F5}"/>
                </a:ext>
              </a:extLst>
            </p:cNvPr>
            <p:cNvSpPr/>
            <p:nvPr/>
          </p:nvSpPr>
          <p:spPr>
            <a:xfrm>
              <a:off x="7087504" y="3296665"/>
              <a:ext cx="641318" cy="1905"/>
            </a:xfrm>
            <a:custGeom>
              <a:avLst/>
              <a:gdLst>
                <a:gd name="connsiteX0" fmla="*/ 0 w 641318"/>
                <a:gd name="connsiteY0" fmla="*/ 1906 h 1905"/>
                <a:gd name="connsiteX1" fmla="*/ 641318 w 641318"/>
                <a:gd name="connsiteY1" fmla="*/ 1906 h 1905"/>
                <a:gd name="connsiteX2" fmla="*/ 641318 w 641318"/>
                <a:gd name="connsiteY2" fmla="*/ 0 h 1905"/>
                <a:gd name="connsiteX3" fmla="*/ 610441 w 641318"/>
                <a:gd name="connsiteY3" fmla="*/ 1143 h 1905"/>
                <a:gd name="connsiteX4" fmla="*/ 508 w 641318"/>
                <a:gd name="connsiteY4" fmla="*/ 1143 h 1905"/>
                <a:gd name="connsiteX5" fmla="*/ 0 w 641318"/>
                <a:gd name="connsiteY5" fmla="*/ 1906 h 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1318" h="1905">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w="12704"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358A4E3A-F832-441E-B0F3-ED0A1DF08817}"/>
                </a:ext>
              </a:extLst>
            </p:cNvPr>
            <p:cNvSpPr/>
            <p:nvPr/>
          </p:nvSpPr>
          <p:spPr>
            <a:xfrm>
              <a:off x="6645430" y="3294124"/>
              <a:ext cx="163538" cy="4192"/>
            </a:xfrm>
            <a:custGeom>
              <a:avLst/>
              <a:gdLst>
                <a:gd name="connsiteX0" fmla="*/ 161886 w 163538"/>
                <a:gd name="connsiteY0" fmla="*/ 0 h 4192"/>
                <a:gd name="connsiteX1" fmla="*/ 0 w 163538"/>
                <a:gd name="connsiteY1" fmla="*/ 0 h 4192"/>
                <a:gd name="connsiteX2" fmla="*/ 0 w 163538"/>
                <a:gd name="connsiteY2" fmla="*/ 1906 h 4192"/>
                <a:gd name="connsiteX3" fmla="*/ 0 w 163538"/>
                <a:gd name="connsiteY3" fmla="*/ 4193 h 4192"/>
                <a:gd name="connsiteX4" fmla="*/ 163538 w 163538"/>
                <a:gd name="connsiteY4" fmla="*/ 4193 h 4192"/>
                <a:gd name="connsiteX5" fmla="*/ 161886 w 163538"/>
                <a:gd name="connsiteY5"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538" h="4192">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w="12704"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F9132992-7EE0-4494-941D-94C5D3DEB414}"/>
                </a:ext>
              </a:extLst>
            </p:cNvPr>
            <p:cNvSpPr/>
            <p:nvPr/>
          </p:nvSpPr>
          <p:spPr>
            <a:xfrm>
              <a:off x="6500571" y="2317313"/>
              <a:ext cx="136726" cy="53363"/>
            </a:xfrm>
            <a:custGeom>
              <a:avLst/>
              <a:gdLst>
                <a:gd name="connsiteX0" fmla="*/ 13215 w 136726"/>
                <a:gd name="connsiteY0" fmla="*/ 11181 h 53363"/>
                <a:gd name="connsiteX1" fmla="*/ 1398 w 136726"/>
                <a:gd name="connsiteY1" fmla="*/ 23251 h 53363"/>
                <a:gd name="connsiteX2" fmla="*/ 1398 w 136726"/>
                <a:gd name="connsiteY2" fmla="*/ 23251 h 53363"/>
                <a:gd name="connsiteX3" fmla="*/ 0 w 136726"/>
                <a:gd name="connsiteY3" fmla="*/ 23251 h 53363"/>
                <a:gd name="connsiteX4" fmla="*/ 3558 w 136726"/>
                <a:gd name="connsiteY4" fmla="*/ 24141 h 53363"/>
                <a:gd name="connsiteX5" fmla="*/ 121351 w 136726"/>
                <a:gd name="connsiteY5" fmla="*/ 53364 h 53363"/>
                <a:gd name="connsiteX6" fmla="*/ 121351 w 136726"/>
                <a:gd name="connsiteY6" fmla="*/ 43962 h 53363"/>
                <a:gd name="connsiteX7" fmla="*/ 131872 w 136726"/>
                <a:gd name="connsiteY7" fmla="*/ 31917 h 53363"/>
                <a:gd name="connsiteX8" fmla="*/ 136727 w 136726"/>
                <a:gd name="connsiteY8" fmla="*/ 32654 h 53363"/>
                <a:gd name="connsiteX9" fmla="*/ 135837 w 136726"/>
                <a:gd name="connsiteY9" fmla="*/ 32654 h 53363"/>
                <a:gd name="connsiteX10" fmla="*/ 4194 w 136726"/>
                <a:gd name="connsiteY10" fmla="*/ 0 h 53363"/>
                <a:gd name="connsiteX11" fmla="*/ 2796 w 136726"/>
                <a:gd name="connsiteY11" fmla="*/ 0 h 53363"/>
                <a:gd name="connsiteX12" fmla="*/ 13215 w 136726"/>
                <a:gd name="connsiteY12" fmla="*/ 11181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726" h="53363">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w="12704"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FAD7210-17B7-41E9-9F7C-6594094C8E86}"/>
                </a:ext>
              </a:extLst>
            </p:cNvPr>
            <p:cNvSpPr/>
            <p:nvPr/>
          </p:nvSpPr>
          <p:spPr>
            <a:xfrm>
              <a:off x="5980477" y="2317414"/>
              <a:ext cx="532801" cy="23785"/>
            </a:xfrm>
            <a:custGeom>
              <a:avLst/>
              <a:gdLst>
                <a:gd name="connsiteX0" fmla="*/ 12707 w 532801"/>
                <a:gd name="connsiteY0" fmla="*/ 11080 h 23785"/>
                <a:gd name="connsiteX1" fmla="*/ 12707 w 532801"/>
                <a:gd name="connsiteY1" fmla="*/ 23786 h 23785"/>
                <a:gd name="connsiteX2" fmla="*/ 520984 w 532801"/>
                <a:gd name="connsiteY2" fmla="*/ 23786 h 23785"/>
                <a:gd name="connsiteX3" fmla="*/ 532801 w 532801"/>
                <a:gd name="connsiteY3" fmla="*/ 11716 h 23785"/>
                <a:gd name="connsiteX4" fmla="*/ 532801 w 532801"/>
                <a:gd name="connsiteY4" fmla="*/ 11716 h 23785"/>
                <a:gd name="connsiteX5" fmla="*/ 522381 w 532801"/>
                <a:gd name="connsiteY5" fmla="*/ 26 h 23785"/>
                <a:gd name="connsiteX6" fmla="*/ 520984 w 532801"/>
                <a:gd name="connsiteY6" fmla="*/ 26 h 23785"/>
                <a:gd name="connsiteX7" fmla="*/ 0 w 532801"/>
                <a:gd name="connsiteY7" fmla="*/ 26 h 23785"/>
                <a:gd name="connsiteX8" fmla="*/ 12707 w 532801"/>
                <a:gd name="connsiteY8" fmla="*/ 1108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801" h="23785">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w="12704"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5D93F6F4-1D2C-4E7D-A7F1-894E4432911F}"/>
                </a:ext>
              </a:extLst>
            </p:cNvPr>
            <p:cNvSpPr/>
            <p:nvPr/>
          </p:nvSpPr>
          <p:spPr>
            <a:xfrm>
              <a:off x="12006099" y="3243302"/>
              <a:ext cx="187935" cy="10799"/>
            </a:xfrm>
            <a:custGeom>
              <a:avLst/>
              <a:gdLst>
                <a:gd name="connsiteX0" fmla="*/ 11437 w 187935"/>
                <a:gd name="connsiteY0" fmla="*/ 9910 h 10799"/>
                <a:gd name="connsiteX1" fmla="*/ 51082 w 187935"/>
                <a:gd name="connsiteY1" fmla="*/ 10800 h 10799"/>
                <a:gd name="connsiteX2" fmla="*/ 187936 w 187935"/>
                <a:gd name="connsiteY2" fmla="*/ 10800 h 10799"/>
                <a:gd name="connsiteX3" fmla="*/ 187936 w 187935"/>
                <a:gd name="connsiteY3" fmla="*/ 0 h 10799"/>
                <a:gd name="connsiteX4" fmla="*/ 0 w 187935"/>
                <a:gd name="connsiteY4" fmla="*/ 0 h 10799"/>
                <a:gd name="connsiteX5" fmla="*/ 11437 w 187935"/>
                <a:gd name="connsiteY5" fmla="*/ 9910 h 1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35" h="10799">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w="12704"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480768F7-271E-4220-8B2B-A5D1246E4EBD}"/>
                </a:ext>
              </a:extLst>
            </p:cNvPr>
            <p:cNvSpPr/>
            <p:nvPr/>
          </p:nvSpPr>
          <p:spPr>
            <a:xfrm>
              <a:off x="12017916" y="3257532"/>
              <a:ext cx="37104" cy="9656"/>
            </a:xfrm>
            <a:custGeom>
              <a:avLst/>
              <a:gdLst>
                <a:gd name="connsiteX0" fmla="*/ 37105 w 37104"/>
                <a:gd name="connsiteY0" fmla="*/ 762 h 9656"/>
                <a:gd name="connsiteX1" fmla="*/ 0 w 37104"/>
                <a:gd name="connsiteY1" fmla="*/ 0 h 9656"/>
                <a:gd name="connsiteX2" fmla="*/ 0 w 37104"/>
                <a:gd name="connsiteY2" fmla="*/ 9656 h 9656"/>
                <a:gd name="connsiteX3" fmla="*/ 37105 w 37104"/>
                <a:gd name="connsiteY3" fmla="*/ 9656 h 9656"/>
                <a:gd name="connsiteX4" fmla="*/ 37105 w 37104"/>
                <a:gd name="connsiteY4" fmla="*/ 762 h 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4" h="9656">
                  <a:moveTo>
                    <a:pt x="37105" y="762"/>
                  </a:moveTo>
                  <a:lnTo>
                    <a:pt x="0" y="0"/>
                  </a:lnTo>
                  <a:lnTo>
                    <a:pt x="0" y="9656"/>
                  </a:lnTo>
                  <a:lnTo>
                    <a:pt x="37105" y="9656"/>
                  </a:lnTo>
                  <a:lnTo>
                    <a:pt x="37105" y="762"/>
                  </a:lnTo>
                  <a:close/>
                </a:path>
              </a:pathLst>
            </a:custGeom>
            <a:solidFill>
              <a:srgbClr val="000000"/>
            </a:solidFill>
            <a:ln w="12704"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2CE0CB85-1622-435C-8B6C-F574537B3DF2}"/>
                </a:ext>
              </a:extLst>
            </p:cNvPr>
            <p:cNvSpPr/>
            <p:nvPr/>
          </p:nvSpPr>
          <p:spPr>
            <a:xfrm>
              <a:off x="12059214" y="3258421"/>
              <a:ext cx="134820" cy="8766"/>
            </a:xfrm>
            <a:custGeom>
              <a:avLst/>
              <a:gdLst>
                <a:gd name="connsiteX0" fmla="*/ 0 w 134820"/>
                <a:gd name="connsiteY0" fmla="*/ 0 h 8766"/>
                <a:gd name="connsiteX1" fmla="*/ 134820 w 134820"/>
                <a:gd name="connsiteY1" fmla="*/ 0 h 8766"/>
                <a:gd name="connsiteX2" fmla="*/ 134820 w 134820"/>
                <a:gd name="connsiteY2" fmla="*/ 8767 h 8766"/>
                <a:gd name="connsiteX3" fmla="*/ 0 w 134820"/>
                <a:gd name="connsiteY3" fmla="*/ 8767 h 8766"/>
              </a:gdLst>
              <a:ahLst/>
              <a:cxnLst>
                <a:cxn ang="0">
                  <a:pos x="connsiteX0" y="connsiteY0"/>
                </a:cxn>
                <a:cxn ang="0">
                  <a:pos x="connsiteX1" y="connsiteY1"/>
                </a:cxn>
                <a:cxn ang="0">
                  <a:pos x="connsiteX2" y="connsiteY2"/>
                </a:cxn>
                <a:cxn ang="0">
                  <a:pos x="connsiteX3" y="connsiteY3"/>
                </a:cxn>
              </a:cxnLst>
              <a:rect l="l" t="t" r="r" b="b"/>
              <a:pathLst>
                <a:path w="134820" h="8766">
                  <a:moveTo>
                    <a:pt x="0" y="0"/>
                  </a:moveTo>
                  <a:lnTo>
                    <a:pt x="134820" y="0"/>
                  </a:lnTo>
                  <a:lnTo>
                    <a:pt x="134820" y="8767"/>
                  </a:lnTo>
                  <a:lnTo>
                    <a:pt x="0" y="8767"/>
                  </a:lnTo>
                  <a:close/>
                </a:path>
              </a:pathLst>
            </a:custGeom>
            <a:solidFill>
              <a:srgbClr val="000000"/>
            </a:solidFill>
            <a:ln w="12704"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DE422624-B8F6-4217-9025-BED8C623A75A}"/>
                </a:ext>
              </a:extLst>
            </p:cNvPr>
            <p:cNvSpPr/>
            <p:nvPr/>
          </p:nvSpPr>
          <p:spPr>
            <a:xfrm>
              <a:off x="12017408" y="3252958"/>
              <a:ext cx="39645" cy="5082"/>
            </a:xfrm>
            <a:custGeom>
              <a:avLst/>
              <a:gdLst>
                <a:gd name="connsiteX0" fmla="*/ 37613 w 39645"/>
                <a:gd name="connsiteY0" fmla="*/ 3049 h 5082"/>
                <a:gd name="connsiteX1" fmla="*/ 39518 w 39645"/>
                <a:gd name="connsiteY1" fmla="*/ 889 h 5082"/>
                <a:gd name="connsiteX2" fmla="*/ 39646 w 39645"/>
                <a:gd name="connsiteY2" fmla="*/ 889 h 5082"/>
                <a:gd name="connsiteX3" fmla="*/ 39646 w 39645"/>
                <a:gd name="connsiteY3" fmla="*/ 889 h 5082"/>
                <a:gd name="connsiteX4" fmla="*/ 0 w 39645"/>
                <a:gd name="connsiteY4" fmla="*/ 0 h 5082"/>
                <a:gd name="connsiteX5" fmla="*/ 0 w 39645"/>
                <a:gd name="connsiteY5" fmla="*/ 1906 h 5082"/>
                <a:gd name="connsiteX6" fmla="*/ 0 w 39645"/>
                <a:gd name="connsiteY6" fmla="*/ 4320 h 5082"/>
                <a:gd name="connsiteX7" fmla="*/ 37104 w 39645"/>
                <a:gd name="connsiteY7" fmla="*/ 5082 h 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 h="5082">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w="12704"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504C25EA-4030-4EA9-8FA9-340A89054395}"/>
                </a:ext>
              </a:extLst>
            </p:cNvPr>
            <p:cNvSpPr/>
            <p:nvPr/>
          </p:nvSpPr>
          <p:spPr>
            <a:xfrm>
              <a:off x="12057054" y="3254101"/>
              <a:ext cx="136980" cy="4319"/>
            </a:xfrm>
            <a:custGeom>
              <a:avLst/>
              <a:gdLst>
                <a:gd name="connsiteX0" fmla="*/ 0 w 136980"/>
                <a:gd name="connsiteY0" fmla="*/ 0 h 4319"/>
                <a:gd name="connsiteX1" fmla="*/ 2160 w 136980"/>
                <a:gd name="connsiteY1" fmla="*/ 2160 h 4319"/>
                <a:gd name="connsiteX2" fmla="*/ 2160 w 136980"/>
                <a:gd name="connsiteY2" fmla="*/ 4320 h 4319"/>
                <a:gd name="connsiteX3" fmla="*/ 136981 w 136980"/>
                <a:gd name="connsiteY3" fmla="*/ 4320 h 4319"/>
                <a:gd name="connsiteX4" fmla="*/ 136981 w 136980"/>
                <a:gd name="connsiteY4" fmla="*/ 0 h 4319"/>
                <a:gd name="connsiteX5" fmla="*/ 0 w 136980"/>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80" h="4319">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w="12704"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9DD9088B-D87D-426F-8136-FD210F150C6C}"/>
                </a:ext>
              </a:extLst>
            </p:cNvPr>
            <p:cNvSpPr/>
            <p:nvPr/>
          </p:nvSpPr>
          <p:spPr>
            <a:xfrm>
              <a:off x="12055021" y="3253847"/>
              <a:ext cx="4192" cy="132138"/>
            </a:xfrm>
            <a:custGeom>
              <a:avLst/>
              <a:gdLst>
                <a:gd name="connsiteX0" fmla="*/ 0 w 4192"/>
                <a:gd name="connsiteY0" fmla="*/ 2160 h 132138"/>
                <a:gd name="connsiteX1" fmla="*/ 0 w 4192"/>
                <a:gd name="connsiteY1" fmla="*/ 132139 h 132138"/>
                <a:gd name="connsiteX2" fmla="*/ 2033 w 4192"/>
                <a:gd name="connsiteY2" fmla="*/ 132139 h 132138"/>
                <a:gd name="connsiteX3" fmla="*/ 4193 w 4192"/>
                <a:gd name="connsiteY3" fmla="*/ 132139 h 132138"/>
                <a:gd name="connsiteX4" fmla="*/ 4193 w 4192"/>
                <a:gd name="connsiteY4" fmla="*/ 2160 h 132138"/>
                <a:gd name="connsiteX5" fmla="*/ 2033 w 4192"/>
                <a:gd name="connsiteY5" fmla="*/ 0 h 132138"/>
                <a:gd name="connsiteX6" fmla="*/ 0 w 4192"/>
                <a:gd name="connsiteY6" fmla="*/ 2033 h 132138"/>
                <a:gd name="connsiteX7" fmla="*/ 0 w 4192"/>
                <a:gd name="connsiteY7" fmla="*/ 2160 h 13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2" h="132138">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w="12704"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508614C2-4DB5-4F70-9885-7CE047952FED}"/>
                </a:ext>
              </a:extLst>
            </p:cNvPr>
            <p:cNvSpPr/>
            <p:nvPr/>
          </p:nvSpPr>
          <p:spPr>
            <a:xfrm>
              <a:off x="11411539" y="4859970"/>
              <a:ext cx="4196" cy="1111999"/>
            </a:xfrm>
            <a:custGeom>
              <a:avLst/>
              <a:gdLst>
                <a:gd name="connsiteX0" fmla="*/ 3 w 4196"/>
                <a:gd name="connsiteY0" fmla="*/ 1109840 h 1111999"/>
                <a:gd name="connsiteX1" fmla="*/ 1909 w 4196"/>
                <a:gd name="connsiteY1" fmla="*/ 1112000 h 1111999"/>
                <a:gd name="connsiteX2" fmla="*/ 2036 w 4196"/>
                <a:gd name="connsiteY2" fmla="*/ 1112000 h 1111999"/>
                <a:gd name="connsiteX3" fmla="*/ 4197 w 4196"/>
                <a:gd name="connsiteY3" fmla="*/ 1109840 h 1111999"/>
                <a:gd name="connsiteX4" fmla="*/ 4197 w 4196"/>
                <a:gd name="connsiteY4" fmla="*/ 2160 h 1111999"/>
                <a:gd name="connsiteX5" fmla="*/ 2290 w 4196"/>
                <a:gd name="connsiteY5" fmla="*/ 2160 h 1111999"/>
                <a:gd name="connsiteX6" fmla="*/ 258 w 4196"/>
                <a:gd name="connsiteY6" fmla="*/ 0 h 1111999"/>
                <a:gd name="connsiteX7" fmla="*/ 258 w 4196"/>
                <a:gd name="connsiteY7" fmla="*/ 1109840 h 111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 h="1111999">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w="12704"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816C8921-6C02-4CD1-BA15-2615A71AADCB}"/>
                </a:ext>
              </a:extLst>
            </p:cNvPr>
            <p:cNvSpPr/>
            <p:nvPr/>
          </p:nvSpPr>
          <p:spPr>
            <a:xfrm>
              <a:off x="11411539" y="4831510"/>
              <a:ext cx="4196" cy="28968"/>
            </a:xfrm>
            <a:custGeom>
              <a:avLst/>
              <a:gdLst>
                <a:gd name="connsiteX0" fmla="*/ 3 w 4196"/>
                <a:gd name="connsiteY0" fmla="*/ 0 h 28968"/>
                <a:gd name="connsiteX1" fmla="*/ 3 w 4196"/>
                <a:gd name="connsiteY1" fmla="*/ 28969 h 28968"/>
                <a:gd name="connsiteX2" fmla="*/ 1909 w 4196"/>
                <a:gd name="connsiteY2" fmla="*/ 26809 h 28968"/>
                <a:gd name="connsiteX3" fmla="*/ 2036 w 4196"/>
                <a:gd name="connsiteY3" fmla="*/ 26809 h 28968"/>
                <a:gd name="connsiteX4" fmla="*/ 4197 w 4196"/>
                <a:gd name="connsiteY4" fmla="*/ 26809 h 28968"/>
                <a:gd name="connsiteX5" fmla="*/ 4197 w 4196"/>
                <a:gd name="connsiteY5" fmla="*/ 1397 h 28968"/>
                <a:gd name="connsiteX6" fmla="*/ 2290 w 4196"/>
                <a:gd name="connsiteY6" fmla="*/ 1397 h 28968"/>
                <a:gd name="connsiteX7" fmla="*/ 766 w 4196"/>
                <a:gd name="connsiteY7" fmla="*/ 635 h 28968"/>
                <a:gd name="connsiteX8" fmla="*/ 766 w 4196"/>
                <a:gd name="connsiteY8" fmla="*/ 635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6" h="28968">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w="12704"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F1773C67-F40D-448B-8527-858871FB4A57}"/>
                </a:ext>
              </a:extLst>
            </p:cNvPr>
            <p:cNvSpPr/>
            <p:nvPr/>
          </p:nvSpPr>
          <p:spPr>
            <a:xfrm>
              <a:off x="11210519" y="4590102"/>
              <a:ext cx="23507" cy="84619"/>
            </a:xfrm>
            <a:custGeom>
              <a:avLst/>
              <a:gdLst>
                <a:gd name="connsiteX0" fmla="*/ 17154 w 23507"/>
                <a:gd name="connsiteY0" fmla="*/ 11308 h 84619"/>
                <a:gd name="connsiteX1" fmla="*/ 11055 w 23507"/>
                <a:gd name="connsiteY1" fmla="*/ 11308 h 84619"/>
                <a:gd name="connsiteX2" fmla="*/ 0 w 23507"/>
                <a:gd name="connsiteY2" fmla="*/ 0 h 84619"/>
                <a:gd name="connsiteX3" fmla="*/ 0 w 23507"/>
                <a:gd name="connsiteY3" fmla="*/ 0 h 84619"/>
                <a:gd name="connsiteX4" fmla="*/ 0 w 23507"/>
                <a:gd name="connsiteY4" fmla="*/ 55015 h 84619"/>
                <a:gd name="connsiteX5" fmla="*/ 20840 w 23507"/>
                <a:gd name="connsiteY5" fmla="*/ 81316 h 84619"/>
                <a:gd name="connsiteX6" fmla="*/ 20840 w 23507"/>
                <a:gd name="connsiteY6" fmla="*/ 81316 h 84619"/>
                <a:gd name="connsiteX7" fmla="*/ 23507 w 23507"/>
                <a:gd name="connsiteY7" fmla="*/ 84620 h 84619"/>
                <a:gd name="connsiteX8" fmla="*/ 23507 w 23507"/>
                <a:gd name="connsiteY8" fmla="*/ 28334 h 84619"/>
                <a:gd name="connsiteX9" fmla="*/ 18298 w 23507"/>
                <a:gd name="connsiteY9" fmla="*/ 22235 h 84619"/>
                <a:gd name="connsiteX10" fmla="*/ 18298 w 23507"/>
                <a:gd name="connsiteY10" fmla="*/ 21600 h 84619"/>
                <a:gd name="connsiteX11" fmla="*/ 18298 w 23507"/>
                <a:gd name="connsiteY11" fmla="*/ 20837 h 8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84619">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w="12704"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6D5E8419-B1A2-4C0E-917B-674AA439FFD7}"/>
                </a:ext>
              </a:extLst>
            </p:cNvPr>
            <p:cNvSpPr/>
            <p:nvPr/>
          </p:nvSpPr>
          <p:spPr>
            <a:xfrm>
              <a:off x="11231866" y="4601410"/>
              <a:ext cx="1524" cy="7496"/>
            </a:xfrm>
            <a:custGeom>
              <a:avLst/>
              <a:gdLst>
                <a:gd name="connsiteX0" fmla="*/ 0 w 1524"/>
                <a:gd name="connsiteY0" fmla="*/ 0 h 7496"/>
                <a:gd name="connsiteX1" fmla="*/ 1525 w 1524"/>
                <a:gd name="connsiteY1" fmla="*/ 0 h 7496"/>
                <a:gd name="connsiteX2" fmla="*/ 1525 w 1524"/>
                <a:gd name="connsiteY2" fmla="*/ 7496 h 7496"/>
                <a:gd name="connsiteX3" fmla="*/ 0 w 1524"/>
                <a:gd name="connsiteY3" fmla="*/ 7496 h 7496"/>
              </a:gdLst>
              <a:ahLst/>
              <a:cxnLst>
                <a:cxn ang="0">
                  <a:pos x="connsiteX0" y="connsiteY0"/>
                </a:cxn>
                <a:cxn ang="0">
                  <a:pos x="connsiteX1" y="connsiteY1"/>
                </a:cxn>
                <a:cxn ang="0">
                  <a:pos x="connsiteX2" y="connsiteY2"/>
                </a:cxn>
                <a:cxn ang="0">
                  <a:pos x="connsiteX3" y="connsiteY3"/>
                </a:cxn>
              </a:cxnLst>
              <a:rect l="l" t="t" r="r" b="b"/>
              <a:pathLst>
                <a:path w="1524" h="7496">
                  <a:moveTo>
                    <a:pt x="0" y="0"/>
                  </a:moveTo>
                  <a:lnTo>
                    <a:pt x="1525" y="0"/>
                  </a:lnTo>
                  <a:lnTo>
                    <a:pt x="1525" y="7496"/>
                  </a:lnTo>
                  <a:lnTo>
                    <a:pt x="0" y="7496"/>
                  </a:lnTo>
                  <a:close/>
                </a:path>
              </a:pathLst>
            </a:custGeom>
            <a:solidFill>
              <a:srgbClr val="000000"/>
            </a:solidFill>
            <a:ln w="12704"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FBD93B5F-BA65-4CBB-89A8-F460948B0E09}"/>
                </a:ext>
              </a:extLst>
            </p:cNvPr>
            <p:cNvSpPr/>
            <p:nvPr/>
          </p:nvSpPr>
          <p:spPr>
            <a:xfrm>
              <a:off x="12043584" y="4664049"/>
              <a:ext cx="5591" cy="4065"/>
            </a:xfrm>
            <a:custGeom>
              <a:avLst/>
              <a:gdLst>
                <a:gd name="connsiteX0" fmla="*/ 5591 w 5591"/>
                <a:gd name="connsiteY0" fmla="*/ 4066 h 4065"/>
                <a:gd name="connsiteX1" fmla="*/ 3177 w 5591"/>
                <a:gd name="connsiteY1" fmla="*/ 0 h 4065"/>
                <a:gd name="connsiteX2" fmla="*/ 0 w 5591"/>
                <a:gd name="connsiteY2" fmla="*/ 0 h 4065"/>
              </a:gdLst>
              <a:ahLst/>
              <a:cxnLst>
                <a:cxn ang="0">
                  <a:pos x="connsiteX0" y="connsiteY0"/>
                </a:cxn>
                <a:cxn ang="0">
                  <a:pos x="connsiteX1" y="connsiteY1"/>
                </a:cxn>
                <a:cxn ang="0">
                  <a:pos x="connsiteX2" y="connsiteY2"/>
                </a:cxn>
              </a:cxnLst>
              <a:rect l="l" t="t" r="r" b="b"/>
              <a:pathLst>
                <a:path w="5591" h="4065">
                  <a:moveTo>
                    <a:pt x="5591" y="4066"/>
                  </a:moveTo>
                  <a:cubicBezTo>
                    <a:pt x="4524" y="2884"/>
                    <a:pt x="3698" y="1499"/>
                    <a:pt x="317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1D80609B-CF77-4CA4-B240-FAA279807A11}"/>
                </a:ext>
              </a:extLst>
            </p:cNvPr>
            <p:cNvSpPr/>
            <p:nvPr/>
          </p:nvSpPr>
          <p:spPr>
            <a:xfrm>
              <a:off x="12070269" y="4661254"/>
              <a:ext cx="123766" cy="24140"/>
            </a:xfrm>
            <a:custGeom>
              <a:avLst/>
              <a:gdLst>
                <a:gd name="connsiteX0" fmla="*/ 7116 w 123766"/>
                <a:gd name="connsiteY0" fmla="*/ 5082 h 24140"/>
                <a:gd name="connsiteX1" fmla="*/ 7116 w 123766"/>
                <a:gd name="connsiteY1" fmla="*/ 12197 h 24140"/>
                <a:gd name="connsiteX2" fmla="*/ 0 w 123766"/>
                <a:gd name="connsiteY2" fmla="*/ 23124 h 24140"/>
                <a:gd name="connsiteX3" fmla="*/ 1526 w 123766"/>
                <a:gd name="connsiteY3" fmla="*/ 24141 h 24140"/>
                <a:gd name="connsiteX4" fmla="*/ 123766 w 123766"/>
                <a:gd name="connsiteY4" fmla="*/ 24141 h 24140"/>
                <a:gd name="connsiteX5" fmla="*/ 123766 w 123766"/>
                <a:gd name="connsiteY5" fmla="*/ 0 h 24140"/>
                <a:gd name="connsiteX6" fmla="*/ 5973 w 123766"/>
                <a:gd name="connsiteY6" fmla="*/ 0 h 24140"/>
                <a:gd name="connsiteX7" fmla="*/ 7116 w 123766"/>
                <a:gd name="connsiteY7" fmla="*/ 5082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766" h="2414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w="12704"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996347F3-6FF8-4310-8B05-AA22DC1BADB2}"/>
                </a:ext>
              </a:extLst>
            </p:cNvPr>
            <p:cNvSpPr/>
            <p:nvPr/>
          </p:nvSpPr>
          <p:spPr>
            <a:xfrm>
              <a:off x="12052860" y="4671418"/>
              <a:ext cx="1016" cy="635"/>
            </a:xfrm>
            <a:custGeom>
              <a:avLst/>
              <a:gdLst>
                <a:gd name="connsiteX0" fmla="*/ 1017 w 1016"/>
                <a:gd name="connsiteY0" fmla="*/ 636 h 635"/>
                <a:gd name="connsiteX1" fmla="*/ 1017 w 1016"/>
                <a:gd name="connsiteY1" fmla="*/ 0 h 635"/>
                <a:gd name="connsiteX2" fmla="*/ 0 w 1016"/>
                <a:gd name="connsiteY2" fmla="*/ 0 h 635"/>
                <a:gd name="connsiteX3" fmla="*/ 0 w 1016"/>
                <a:gd name="connsiteY3" fmla="*/ 0 h 635"/>
              </a:gdLst>
              <a:ahLst/>
              <a:cxnLst>
                <a:cxn ang="0">
                  <a:pos x="connsiteX0" y="connsiteY0"/>
                </a:cxn>
                <a:cxn ang="0">
                  <a:pos x="connsiteX1" y="connsiteY1"/>
                </a:cxn>
                <a:cxn ang="0">
                  <a:pos x="connsiteX2" y="connsiteY2"/>
                </a:cxn>
                <a:cxn ang="0">
                  <a:pos x="connsiteX3" y="connsiteY3"/>
                </a:cxn>
              </a:cxnLst>
              <a:rect l="l" t="t" r="r" b="b"/>
              <a:pathLst>
                <a:path w="1016" h="635">
                  <a:moveTo>
                    <a:pt x="1017" y="636"/>
                  </a:moveTo>
                  <a:lnTo>
                    <a:pt x="1017" y="0"/>
                  </a:ln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27368356-0562-4F4B-BB9B-535F56C1A670}"/>
                </a:ext>
              </a:extLst>
            </p:cNvPr>
            <p:cNvSpPr/>
            <p:nvPr/>
          </p:nvSpPr>
          <p:spPr>
            <a:xfrm>
              <a:off x="12053877" y="4655409"/>
              <a:ext cx="23507" cy="29350"/>
            </a:xfrm>
            <a:custGeom>
              <a:avLst/>
              <a:gdLst>
                <a:gd name="connsiteX0" fmla="*/ 14994 w 23507"/>
                <a:gd name="connsiteY0" fmla="*/ 4574 h 29350"/>
                <a:gd name="connsiteX1" fmla="*/ 3177 w 23507"/>
                <a:gd name="connsiteY1" fmla="*/ 16644 h 29350"/>
                <a:gd name="connsiteX2" fmla="*/ 0 w 23507"/>
                <a:gd name="connsiteY2" fmla="*/ 16009 h 29350"/>
                <a:gd name="connsiteX3" fmla="*/ 0 w 23507"/>
                <a:gd name="connsiteY3" fmla="*/ 16644 h 29350"/>
                <a:gd name="connsiteX4" fmla="*/ 16392 w 23507"/>
                <a:gd name="connsiteY4" fmla="*/ 29350 h 29350"/>
                <a:gd name="connsiteX5" fmla="*/ 23507 w 23507"/>
                <a:gd name="connsiteY5" fmla="*/ 18423 h 29350"/>
                <a:gd name="connsiteX6" fmla="*/ 23507 w 23507"/>
                <a:gd name="connsiteY6" fmla="*/ 10927 h 29350"/>
                <a:gd name="connsiteX7" fmla="*/ 22364 w 23507"/>
                <a:gd name="connsiteY7" fmla="*/ 5971 h 29350"/>
                <a:gd name="connsiteX8" fmla="*/ 22364 w 23507"/>
                <a:gd name="connsiteY8" fmla="*/ 5971 h 29350"/>
                <a:gd name="connsiteX9" fmla="*/ 21220 w 23507"/>
                <a:gd name="connsiteY9" fmla="*/ 4066 h 29350"/>
                <a:gd name="connsiteX10" fmla="*/ 19568 w 23507"/>
                <a:gd name="connsiteY10" fmla="*/ 2287 h 29350"/>
                <a:gd name="connsiteX11" fmla="*/ 15376 w 23507"/>
                <a:gd name="connsiteY11" fmla="*/ 0 h 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2935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w="12704"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D40EDA7A-A28C-4DE9-B2FF-4EBEB9384678}"/>
                </a:ext>
              </a:extLst>
            </p:cNvPr>
            <p:cNvSpPr/>
            <p:nvPr/>
          </p:nvSpPr>
          <p:spPr>
            <a:xfrm>
              <a:off x="8888964" y="5483310"/>
              <a:ext cx="45872" cy="4320"/>
            </a:xfrm>
            <a:custGeom>
              <a:avLst/>
              <a:gdLst>
                <a:gd name="connsiteX0" fmla="*/ 45872 w 45872"/>
                <a:gd name="connsiteY0" fmla="*/ 0 h 4320"/>
                <a:gd name="connsiteX1" fmla="*/ 2160 w 45872"/>
                <a:gd name="connsiteY1" fmla="*/ 0 h 4320"/>
                <a:gd name="connsiteX2" fmla="*/ 0 w 45872"/>
                <a:gd name="connsiteY2" fmla="*/ 2160 h 4320"/>
                <a:gd name="connsiteX3" fmla="*/ 2160 w 45872"/>
                <a:gd name="connsiteY3" fmla="*/ 4320 h 4320"/>
                <a:gd name="connsiteX4" fmla="*/ 45872 w 45872"/>
                <a:gd name="connsiteY4" fmla="*/ 4320 h 4320"/>
                <a:gd name="connsiteX5" fmla="*/ 45872 w 45872"/>
                <a:gd name="connsiteY5" fmla="*/ 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72" h="432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w="12704"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E9FE8E53-9879-4F7A-A4C4-6AC43396134C}"/>
                </a:ext>
              </a:extLst>
            </p:cNvPr>
            <p:cNvSpPr/>
            <p:nvPr/>
          </p:nvSpPr>
          <p:spPr>
            <a:xfrm>
              <a:off x="7064250" y="4919052"/>
              <a:ext cx="1512123" cy="24013"/>
            </a:xfrm>
            <a:custGeom>
              <a:avLst/>
              <a:gdLst>
                <a:gd name="connsiteX0" fmla="*/ 3812 w 1512123"/>
                <a:gd name="connsiteY0" fmla="*/ 1397 h 24013"/>
                <a:gd name="connsiteX1" fmla="*/ 5718 w 1512123"/>
                <a:gd name="connsiteY1" fmla="*/ 2287 h 24013"/>
                <a:gd name="connsiteX2" fmla="*/ 7624 w 1512123"/>
                <a:gd name="connsiteY2" fmla="*/ 3684 h 24013"/>
                <a:gd name="connsiteX3" fmla="*/ 9149 w 1512123"/>
                <a:gd name="connsiteY3" fmla="*/ 5463 h 24013"/>
                <a:gd name="connsiteX4" fmla="*/ 10165 w 1512123"/>
                <a:gd name="connsiteY4" fmla="*/ 6734 h 24013"/>
                <a:gd name="connsiteX5" fmla="*/ 10928 w 1512123"/>
                <a:gd name="connsiteY5" fmla="*/ 9021 h 24013"/>
                <a:gd name="connsiteX6" fmla="*/ 10928 w 1512123"/>
                <a:gd name="connsiteY6" fmla="*/ 11435 h 24013"/>
                <a:gd name="connsiteX7" fmla="*/ 10928 w 1512123"/>
                <a:gd name="connsiteY7" fmla="*/ 12070 h 24013"/>
                <a:gd name="connsiteX8" fmla="*/ 10928 w 1512123"/>
                <a:gd name="connsiteY8" fmla="*/ 13595 h 24013"/>
                <a:gd name="connsiteX9" fmla="*/ 10928 w 1512123"/>
                <a:gd name="connsiteY9" fmla="*/ 16009 h 24013"/>
                <a:gd name="connsiteX10" fmla="*/ 10038 w 1512123"/>
                <a:gd name="connsiteY10" fmla="*/ 18042 h 24013"/>
                <a:gd name="connsiteX11" fmla="*/ 8768 w 1512123"/>
                <a:gd name="connsiteY11" fmla="*/ 19948 h 24013"/>
                <a:gd name="connsiteX12" fmla="*/ 6861 w 1512123"/>
                <a:gd name="connsiteY12" fmla="*/ 21472 h 24013"/>
                <a:gd name="connsiteX13" fmla="*/ 5718 w 1512123"/>
                <a:gd name="connsiteY13" fmla="*/ 22489 h 24013"/>
                <a:gd name="connsiteX14" fmla="*/ 3050 w 1512123"/>
                <a:gd name="connsiteY14" fmla="*/ 24014 h 24013"/>
                <a:gd name="connsiteX15" fmla="*/ 1498908 w 1512123"/>
                <a:gd name="connsiteY15" fmla="*/ 24014 h 24013"/>
                <a:gd name="connsiteX16" fmla="*/ 1500306 w 1512123"/>
                <a:gd name="connsiteY16" fmla="*/ 22489 h 24013"/>
                <a:gd name="connsiteX17" fmla="*/ 1500306 w 1512123"/>
                <a:gd name="connsiteY17" fmla="*/ 12070 h 24013"/>
                <a:gd name="connsiteX18" fmla="*/ 1512124 w 1512123"/>
                <a:gd name="connsiteY18" fmla="*/ 0 h 24013"/>
                <a:gd name="connsiteX19" fmla="*/ 0 w 1512123"/>
                <a:gd name="connsiteY19" fmla="*/ 0 h 24013"/>
                <a:gd name="connsiteX20" fmla="*/ 1525 w 1512123"/>
                <a:gd name="connsiteY20" fmla="*/ 0 h 24013"/>
                <a:gd name="connsiteX21" fmla="*/ 3812 w 1512123"/>
                <a:gd name="connsiteY21" fmla="*/ 1397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2123" h="24013">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w="12704"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4567E12E-DE8C-439D-901C-D83DE47C8D78}"/>
                </a:ext>
              </a:extLst>
            </p:cNvPr>
            <p:cNvSpPr/>
            <p:nvPr/>
          </p:nvSpPr>
          <p:spPr>
            <a:xfrm>
              <a:off x="11617522" y="6109445"/>
              <a:ext cx="576512" cy="4320"/>
            </a:xfrm>
            <a:custGeom>
              <a:avLst/>
              <a:gdLst>
                <a:gd name="connsiteX0" fmla="*/ 2287 w 576512"/>
                <a:gd name="connsiteY0" fmla="*/ 4320 h 4320"/>
                <a:gd name="connsiteX1" fmla="*/ 576513 w 576512"/>
                <a:gd name="connsiteY1" fmla="*/ 4320 h 4320"/>
                <a:gd name="connsiteX2" fmla="*/ 576513 w 576512"/>
                <a:gd name="connsiteY2" fmla="*/ 0 h 4320"/>
                <a:gd name="connsiteX3" fmla="*/ 0 w 576512"/>
                <a:gd name="connsiteY3" fmla="*/ 0 h 4320"/>
                <a:gd name="connsiteX4" fmla="*/ 2287 w 576512"/>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512" h="4320">
                  <a:moveTo>
                    <a:pt x="2287" y="4320"/>
                  </a:moveTo>
                  <a:lnTo>
                    <a:pt x="576513" y="4320"/>
                  </a:lnTo>
                  <a:lnTo>
                    <a:pt x="576513" y="0"/>
                  </a:lnTo>
                  <a:lnTo>
                    <a:pt x="0" y="0"/>
                  </a:lnTo>
                  <a:lnTo>
                    <a:pt x="2287" y="4320"/>
                  </a:lnTo>
                  <a:close/>
                </a:path>
              </a:pathLst>
            </a:custGeom>
            <a:solidFill>
              <a:srgbClr val="000000"/>
            </a:solidFill>
            <a:ln w="12704"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8CEDDB6B-515A-4A04-AA13-115667B349FF}"/>
                </a:ext>
              </a:extLst>
            </p:cNvPr>
            <p:cNvSpPr/>
            <p:nvPr/>
          </p:nvSpPr>
          <p:spPr>
            <a:xfrm>
              <a:off x="8563159" y="5525747"/>
              <a:ext cx="1397" cy="102788"/>
            </a:xfrm>
            <a:custGeom>
              <a:avLst/>
              <a:gdLst>
                <a:gd name="connsiteX0" fmla="*/ 0 w 1397"/>
                <a:gd name="connsiteY0" fmla="*/ 102789 h 102788"/>
                <a:gd name="connsiteX1" fmla="*/ 1398 w 1397"/>
                <a:gd name="connsiteY1" fmla="*/ 100375 h 102788"/>
                <a:gd name="connsiteX2" fmla="*/ 1398 w 1397"/>
                <a:gd name="connsiteY2" fmla="*/ 29731 h 102788"/>
                <a:gd name="connsiteX3" fmla="*/ 1398 w 1397"/>
                <a:gd name="connsiteY3" fmla="*/ 0 h 102788"/>
                <a:gd name="connsiteX4" fmla="*/ 0 w 1397"/>
                <a:gd name="connsiteY4" fmla="*/ 2160 h 102788"/>
                <a:gd name="connsiteX5" fmla="*/ 0 w 1397"/>
                <a:gd name="connsiteY5" fmla="*/ 102789 h 10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 h="102788">
                  <a:moveTo>
                    <a:pt x="0" y="102789"/>
                  </a:moveTo>
                  <a:lnTo>
                    <a:pt x="1398" y="100375"/>
                  </a:lnTo>
                  <a:lnTo>
                    <a:pt x="1398" y="29731"/>
                  </a:lnTo>
                  <a:lnTo>
                    <a:pt x="1398" y="0"/>
                  </a:lnTo>
                  <a:lnTo>
                    <a:pt x="0" y="2160"/>
                  </a:lnTo>
                  <a:lnTo>
                    <a:pt x="0" y="102789"/>
                  </a:lnTo>
                  <a:close/>
                </a:path>
              </a:pathLst>
            </a:custGeom>
            <a:solidFill>
              <a:srgbClr val="000000"/>
            </a:solidFill>
            <a:ln w="12704"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35E21A2E-2C42-45F6-A320-25523954B150}"/>
                </a:ext>
              </a:extLst>
            </p:cNvPr>
            <p:cNvSpPr/>
            <p:nvPr/>
          </p:nvSpPr>
          <p:spPr>
            <a:xfrm>
              <a:off x="9733721" y="1854938"/>
              <a:ext cx="66964" cy="23902"/>
            </a:xfrm>
            <a:custGeom>
              <a:avLst/>
              <a:gdLst>
                <a:gd name="connsiteX0" fmla="*/ 11690 w 66964"/>
                <a:gd name="connsiteY0" fmla="*/ 11197 h 23902"/>
                <a:gd name="connsiteX1" fmla="*/ 11690 w 66964"/>
                <a:gd name="connsiteY1" fmla="*/ 23903 h 23902"/>
                <a:gd name="connsiteX2" fmla="*/ 56037 w 66964"/>
                <a:gd name="connsiteY2" fmla="*/ 23903 h 23902"/>
                <a:gd name="connsiteX3" fmla="*/ 54258 w 66964"/>
                <a:gd name="connsiteY3" fmla="*/ 14246 h 23902"/>
                <a:gd name="connsiteX4" fmla="*/ 63535 w 66964"/>
                <a:gd name="connsiteY4" fmla="*/ 143 h 23902"/>
                <a:gd name="connsiteX5" fmla="*/ 66965 w 66964"/>
                <a:gd name="connsiteY5" fmla="*/ 143 h 23902"/>
                <a:gd name="connsiteX6" fmla="*/ 65695 w 66964"/>
                <a:gd name="connsiteY6" fmla="*/ 143 h 23902"/>
                <a:gd name="connsiteX7" fmla="*/ 0 w 66964"/>
                <a:gd name="connsiteY7" fmla="*/ 143 h 23902"/>
                <a:gd name="connsiteX8" fmla="*/ 11690 w 66964"/>
                <a:gd name="connsiteY8" fmla="*/ 11197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964" h="23902">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w="12704"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EB30D4F-92E7-4C6E-BF01-7E16E1E0F1E3}"/>
                </a:ext>
              </a:extLst>
            </p:cNvPr>
            <p:cNvSpPr/>
            <p:nvPr/>
          </p:nvSpPr>
          <p:spPr>
            <a:xfrm>
              <a:off x="5620617" y="4707375"/>
              <a:ext cx="349059" cy="4319"/>
            </a:xfrm>
            <a:custGeom>
              <a:avLst/>
              <a:gdLst>
                <a:gd name="connsiteX0" fmla="*/ 349059 w 349059"/>
                <a:gd name="connsiteY0" fmla="*/ 2160 h 4319"/>
                <a:gd name="connsiteX1" fmla="*/ 349059 w 349059"/>
                <a:gd name="connsiteY1" fmla="*/ 0 h 4319"/>
                <a:gd name="connsiteX2" fmla="*/ 12707 w 349059"/>
                <a:gd name="connsiteY2" fmla="*/ 0 h 4319"/>
                <a:gd name="connsiteX3" fmla="*/ 0 w 349059"/>
                <a:gd name="connsiteY3" fmla="*/ 4320 h 4319"/>
                <a:gd name="connsiteX4" fmla="*/ 349059 w 349059"/>
                <a:gd name="connsiteY4" fmla="*/ 4320 h 4319"/>
                <a:gd name="connsiteX5" fmla="*/ 349059 w 34905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59" h="4319">
                  <a:moveTo>
                    <a:pt x="349059" y="2160"/>
                  </a:moveTo>
                  <a:lnTo>
                    <a:pt x="349059" y="0"/>
                  </a:lnTo>
                  <a:lnTo>
                    <a:pt x="12707" y="0"/>
                  </a:lnTo>
                  <a:lnTo>
                    <a:pt x="0" y="4320"/>
                  </a:lnTo>
                  <a:lnTo>
                    <a:pt x="349059" y="4320"/>
                  </a:lnTo>
                  <a:lnTo>
                    <a:pt x="349059" y="2160"/>
                  </a:lnTo>
                  <a:close/>
                </a:path>
              </a:pathLst>
            </a:custGeom>
            <a:solidFill>
              <a:srgbClr val="000000"/>
            </a:solidFill>
            <a:ln w="12704"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B8510C2A-8A30-477E-931E-6D9E115609F2}"/>
                </a:ext>
              </a:extLst>
            </p:cNvPr>
            <p:cNvSpPr/>
            <p:nvPr/>
          </p:nvSpPr>
          <p:spPr>
            <a:xfrm>
              <a:off x="8898749" y="460126"/>
              <a:ext cx="23507" cy="302013"/>
            </a:xfrm>
            <a:custGeom>
              <a:avLst/>
              <a:gdLst>
                <a:gd name="connsiteX0" fmla="*/ 23508 w 23507"/>
                <a:gd name="connsiteY0" fmla="*/ 302014 h 302013"/>
                <a:gd name="connsiteX1" fmla="*/ 23508 w 23507"/>
                <a:gd name="connsiteY1" fmla="*/ 11943 h 302013"/>
                <a:gd name="connsiteX2" fmla="*/ 11817 w 23507"/>
                <a:gd name="connsiteY2" fmla="*/ 11943 h 302013"/>
                <a:gd name="connsiteX3" fmla="*/ 0 w 23507"/>
                <a:gd name="connsiteY3" fmla="*/ 0 h 302013"/>
                <a:gd name="connsiteX4" fmla="*/ 0 w 23507"/>
                <a:gd name="connsiteY4" fmla="*/ 302014 h 302013"/>
                <a:gd name="connsiteX5" fmla="*/ 23508 w 23507"/>
                <a:gd name="connsiteY5" fmla="*/ 302014 h 30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7" h="302013">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w="12704"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BEC08F42-4C66-4646-9068-D818CBA73BDD}"/>
                </a:ext>
              </a:extLst>
            </p:cNvPr>
            <p:cNvSpPr/>
            <p:nvPr/>
          </p:nvSpPr>
          <p:spPr>
            <a:xfrm>
              <a:off x="6830570" y="3290948"/>
              <a:ext cx="234569" cy="4319"/>
            </a:xfrm>
            <a:custGeom>
              <a:avLst/>
              <a:gdLst>
                <a:gd name="connsiteX0" fmla="*/ 234062 w 234569"/>
                <a:gd name="connsiteY0" fmla="*/ 2160 h 4319"/>
                <a:gd name="connsiteX1" fmla="*/ 234062 w 234569"/>
                <a:gd name="connsiteY1" fmla="*/ 0 h 4319"/>
                <a:gd name="connsiteX2" fmla="*/ 0 w 234569"/>
                <a:gd name="connsiteY2" fmla="*/ 0 h 4319"/>
                <a:gd name="connsiteX3" fmla="*/ 0 w 234569"/>
                <a:gd name="connsiteY3" fmla="*/ 2160 h 4319"/>
                <a:gd name="connsiteX4" fmla="*/ 0 w 234569"/>
                <a:gd name="connsiteY4" fmla="*/ 4320 h 4319"/>
                <a:gd name="connsiteX5" fmla="*/ 234570 w 234569"/>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569" h="4319">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w="12704"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BDFE4C6C-B773-4304-8A0F-B2A08E458AF2}"/>
                </a:ext>
              </a:extLst>
            </p:cNvPr>
            <p:cNvSpPr/>
            <p:nvPr/>
          </p:nvSpPr>
          <p:spPr>
            <a:xfrm>
              <a:off x="7698453" y="3292472"/>
              <a:ext cx="30369" cy="5336"/>
            </a:xfrm>
            <a:custGeom>
              <a:avLst/>
              <a:gdLst>
                <a:gd name="connsiteX0" fmla="*/ 30370 w 30369"/>
                <a:gd name="connsiteY0" fmla="*/ 4193 h 5336"/>
                <a:gd name="connsiteX1" fmla="*/ 30370 w 30369"/>
                <a:gd name="connsiteY1" fmla="*/ 1652 h 5336"/>
                <a:gd name="connsiteX2" fmla="*/ 30370 w 30369"/>
                <a:gd name="connsiteY2" fmla="*/ 0 h 5336"/>
                <a:gd name="connsiteX3" fmla="*/ 2033 w 30369"/>
                <a:gd name="connsiteY3" fmla="*/ 889 h 5336"/>
                <a:gd name="connsiteX4" fmla="*/ 2033 w 30369"/>
                <a:gd name="connsiteY4" fmla="*/ 3176 h 5336"/>
                <a:gd name="connsiteX5" fmla="*/ 0 w 30369"/>
                <a:gd name="connsiteY5" fmla="*/ 5336 h 5336"/>
                <a:gd name="connsiteX6" fmla="*/ 0 w 30369"/>
                <a:gd name="connsiteY6" fmla="*/ 5336 h 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69" h="5336">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w="12704"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4FB40C3F-526E-406C-A46D-F6AAD774C69F}"/>
                </a:ext>
              </a:extLst>
            </p:cNvPr>
            <p:cNvSpPr/>
            <p:nvPr/>
          </p:nvSpPr>
          <p:spPr>
            <a:xfrm>
              <a:off x="7087758" y="3294124"/>
              <a:ext cx="609932" cy="3684"/>
            </a:xfrm>
            <a:custGeom>
              <a:avLst/>
              <a:gdLst>
                <a:gd name="connsiteX0" fmla="*/ 0 w 609932"/>
                <a:gd name="connsiteY0" fmla="*/ 3685 h 3684"/>
                <a:gd name="connsiteX1" fmla="*/ 609932 w 609932"/>
                <a:gd name="connsiteY1" fmla="*/ 3685 h 3684"/>
                <a:gd name="connsiteX2" fmla="*/ 607899 w 609932"/>
                <a:gd name="connsiteY2" fmla="*/ 1525 h 3684"/>
                <a:gd name="connsiteX3" fmla="*/ 607899 w 609932"/>
                <a:gd name="connsiteY3" fmla="*/ 0 h 3684"/>
                <a:gd name="connsiteX4" fmla="*/ 381 w 609932"/>
                <a:gd name="connsiteY4" fmla="*/ 0 h 3684"/>
                <a:gd name="connsiteX5" fmla="*/ 381 w 609932"/>
                <a:gd name="connsiteY5" fmla="*/ 2160 h 3684"/>
                <a:gd name="connsiteX6" fmla="*/ 0 w 609932"/>
                <a:gd name="connsiteY6" fmla="*/ 3685 h 3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32" h="3684">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w="12704"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8F4FDD5B-7361-4A6A-BDC5-07F16C852656}"/>
                </a:ext>
              </a:extLst>
            </p:cNvPr>
            <p:cNvSpPr/>
            <p:nvPr/>
          </p:nvSpPr>
          <p:spPr>
            <a:xfrm>
              <a:off x="8898723" y="447912"/>
              <a:ext cx="442353" cy="24157"/>
            </a:xfrm>
            <a:custGeom>
              <a:avLst/>
              <a:gdLst>
                <a:gd name="connsiteX0" fmla="*/ 11843 w 442353"/>
                <a:gd name="connsiteY0" fmla="*/ 24157 h 24157"/>
                <a:gd name="connsiteX1" fmla="*/ 432569 w 442353"/>
                <a:gd name="connsiteY1" fmla="*/ 24157 h 24157"/>
                <a:gd name="connsiteX2" fmla="*/ 430155 w 442353"/>
                <a:gd name="connsiteY2" fmla="*/ 15263 h 24157"/>
                <a:gd name="connsiteX3" fmla="*/ 438542 w 442353"/>
                <a:gd name="connsiteY3" fmla="*/ 144 h 24157"/>
                <a:gd name="connsiteX4" fmla="*/ 442354 w 442353"/>
                <a:gd name="connsiteY4" fmla="*/ 144 h 24157"/>
                <a:gd name="connsiteX5" fmla="*/ 11843 w 442353"/>
                <a:gd name="connsiteY5" fmla="*/ 144 h 24157"/>
                <a:gd name="connsiteX6" fmla="*/ 0 w 442353"/>
                <a:gd name="connsiteY6" fmla="*/ 12189 h 24157"/>
                <a:gd name="connsiteX7" fmla="*/ 26 w 442353"/>
                <a:gd name="connsiteY7" fmla="*/ 12849 h 24157"/>
                <a:gd name="connsiteX8" fmla="*/ 11843 w 442353"/>
                <a:gd name="connsiteY8" fmla="*/ 24157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53" h="24157">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w="12704"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1F721645-BB4C-4A95-8175-78CC63CADB1D}"/>
                </a:ext>
              </a:extLst>
            </p:cNvPr>
            <p:cNvSpPr/>
            <p:nvPr/>
          </p:nvSpPr>
          <p:spPr>
            <a:xfrm>
              <a:off x="9328636" y="448547"/>
              <a:ext cx="35360" cy="56302"/>
            </a:xfrm>
            <a:custGeom>
              <a:avLst/>
              <a:gdLst>
                <a:gd name="connsiteX0" fmla="*/ 242 w 35360"/>
                <a:gd name="connsiteY0" fmla="*/ 14628 h 56302"/>
                <a:gd name="connsiteX1" fmla="*/ 2656 w 35360"/>
                <a:gd name="connsiteY1" fmla="*/ 23522 h 56302"/>
                <a:gd name="connsiteX2" fmla="*/ 9518 w 35360"/>
                <a:gd name="connsiteY2" fmla="*/ 50204 h 56302"/>
                <a:gd name="connsiteX3" fmla="*/ 9518 w 35360"/>
                <a:gd name="connsiteY3" fmla="*/ 12214 h 56302"/>
                <a:gd name="connsiteX4" fmla="*/ 11424 w 35360"/>
                <a:gd name="connsiteY4" fmla="*/ 10058 h 56302"/>
                <a:gd name="connsiteX5" fmla="*/ 11551 w 35360"/>
                <a:gd name="connsiteY5" fmla="*/ 10054 h 56302"/>
                <a:gd name="connsiteX6" fmla="*/ 13940 w 35360"/>
                <a:gd name="connsiteY6" fmla="*/ 11662 h 56302"/>
                <a:gd name="connsiteX7" fmla="*/ 13965 w 35360"/>
                <a:gd name="connsiteY7" fmla="*/ 12214 h 56302"/>
                <a:gd name="connsiteX8" fmla="*/ 13965 w 35360"/>
                <a:gd name="connsiteY8" fmla="*/ 51983 h 56302"/>
                <a:gd name="connsiteX9" fmla="*/ 24004 w 35360"/>
                <a:gd name="connsiteY9" fmla="*/ 45884 h 56302"/>
                <a:gd name="connsiteX10" fmla="*/ 35313 w 35360"/>
                <a:gd name="connsiteY10" fmla="*/ 56303 h 56302"/>
                <a:gd name="connsiteX11" fmla="*/ 35313 w 35360"/>
                <a:gd name="connsiteY11" fmla="*/ 54778 h 56302"/>
                <a:gd name="connsiteX12" fmla="*/ 22606 w 35360"/>
                <a:gd name="connsiteY12" fmla="*/ 8402 h 56302"/>
                <a:gd name="connsiteX13" fmla="*/ 22606 w 35360"/>
                <a:gd name="connsiteY13" fmla="*/ 7640 h 56302"/>
                <a:gd name="connsiteX14" fmla="*/ 21462 w 35360"/>
                <a:gd name="connsiteY14" fmla="*/ 5480 h 56302"/>
                <a:gd name="connsiteX15" fmla="*/ 20319 w 35360"/>
                <a:gd name="connsiteY15" fmla="*/ 3701 h 56302"/>
                <a:gd name="connsiteX16" fmla="*/ 18667 w 35360"/>
                <a:gd name="connsiteY16" fmla="*/ 2177 h 56302"/>
                <a:gd name="connsiteX17" fmla="*/ 16761 w 35360"/>
                <a:gd name="connsiteY17" fmla="*/ 906 h 56302"/>
                <a:gd name="connsiteX18" fmla="*/ 14728 w 35360"/>
                <a:gd name="connsiteY18" fmla="*/ 144 h 56302"/>
                <a:gd name="connsiteX19" fmla="*/ 12440 w 35360"/>
                <a:gd name="connsiteY19" fmla="*/ 144 h 56302"/>
                <a:gd name="connsiteX20" fmla="*/ 8628 w 35360"/>
                <a:gd name="connsiteY20" fmla="*/ 144 h 56302"/>
                <a:gd name="connsiteX21" fmla="*/ 242 w 35360"/>
                <a:gd name="connsiteY21" fmla="*/ 14628 h 5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360" h="56302">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w="12704"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32C3D2D2-DBBD-459F-96EB-4AE4B78DEBD7}"/>
                </a:ext>
              </a:extLst>
            </p:cNvPr>
            <p:cNvSpPr/>
            <p:nvPr/>
          </p:nvSpPr>
          <p:spPr>
            <a:xfrm>
              <a:off x="9337773" y="458597"/>
              <a:ext cx="4198" cy="1673086"/>
            </a:xfrm>
            <a:custGeom>
              <a:avLst/>
              <a:gdLst>
                <a:gd name="connsiteX0" fmla="*/ 2414 w 4198"/>
                <a:gd name="connsiteY0" fmla="*/ 1673086 h 1673086"/>
                <a:gd name="connsiteX1" fmla="*/ 2414 w 4198"/>
                <a:gd name="connsiteY1" fmla="*/ 1673086 h 1673086"/>
                <a:gd name="connsiteX2" fmla="*/ 2414 w 4198"/>
                <a:gd name="connsiteY2" fmla="*/ 47778 h 1673086"/>
                <a:gd name="connsiteX3" fmla="*/ 4194 w 4198"/>
                <a:gd name="connsiteY3" fmla="*/ 41933 h 1673086"/>
                <a:gd name="connsiteX4" fmla="*/ 4194 w 4198"/>
                <a:gd name="connsiteY4" fmla="*/ 2164 h 1673086"/>
                <a:gd name="connsiteX5" fmla="*/ 2300 w 4198"/>
                <a:gd name="connsiteY5" fmla="*/ 4 h 1673086"/>
                <a:gd name="connsiteX6" fmla="*/ 2033 w 4198"/>
                <a:gd name="connsiteY6" fmla="*/ 4 h 1673086"/>
                <a:gd name="connsiteX7" fmla="*/ 0 w 4198"/>
                <a:gd name="connsiteY7" fmla="*/ 2033 h 1673086"/>
                <a:gd name="connsiteX8" fmla="*/ 0 w 4198"/>
                <a:gd name="connsiteY8" fmla="*/ 2164 h 1673086"/>
                <a:gd name="connsiteX9" fmla="*/ 0 w 4198"/>
                <a:gd name="connsiteY9" fmla="*/ 1673086 h 167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8" h="1673086">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w="12704"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25B03046-3276-4F88-AF53-099E14FD5589}"/>
                </a:ext>
              </a:extLst>
            </p:cNvPr>
            <p:cNvSpPr/>
            <p:nvPr/>
          </p:nvSpPr>
          <p:spPr>
            <a:xfrm>
              <a:off x="9340568" y="494431"/>
              <a:ext cx="23555" cy="1637252"/>
            </a:xfrm>
            <a:custGeom>
              <a:avLst/>
              <a:gdLst>
                <a:gd name="connsiteX0" fmla="*/ 11817 w 23555"/>
                <a:gd name="connsiteY0" fmla="*/ 0 h 1637252"/>
                <a:gd name="connsiteX1" fmla="*/ 1779 w 23555"/>
                <a:gd name="connsiteY1" fmla="*/ 6099 h 1637252"/>
                <a:gd name="connsiteX2" fmla="*/ 0 w 23555"/>
                <a:gd name="connsiteY2" fmla="*/ 11944 h 1637252"/>
                <a:gd name="connsiteX3" fmla="*/ 0 w 23555"/>
                <a:gd name="connsiteY3" fmla="*/ 1637252 h 1637252"/>
                <a:gd name="connsiteX4" fmla="*/ 23508 w 23555"/>
                <a:gd name="connsiteY4" fmla="*/ 1637252 h 1637252"/>
                <a:gd name="connsiteX5" fmla="*/ 23508 w 23555"/>
                <a:gd name="connsiteY5" fmla="*/ 11944 h 1637252"/>
                <a:gd name="connsiteX6" fmla="*/ 23508 w 23555"/>
                <a:gd name="connsiteY6" fmla="*/ 10419 h 1637252"/>
                <a:gd name="connsiteX7" fmla="*/ 11817 w 23555"/>
                <a:gd name="connsiteY7" fmla="*/ 0 h 163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55" h="1637252">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w="12704"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E6CA88F3-8D22-408D-85C6-853B8560002F}"/>
                </a:ext>
              </a:extLst>
            </p:cNvPr>
            <p:cNvSpPr/>
            <p:nvPr/>
          </p:nvSpPr>
          <p:spPr>
            <a:xfrm>
              <a:off x="7076449" y="1542280"/>
              <a:ext cx="622130" cy="23874"/>
            </a:xfrm>
            <a:custGeom>
              <a:avLst/>
              <a:gdLst>
                <a:gd name="connsiteX0" fmla="*/ 11690 w 622130"/>
                <a:gd name="connsiteY0" fmla="*/ 11169 h 23874"/>
                <a:gd name="connsiteX1" fmla="*/ 11690 w 622130"/>
                <a:gd name="connsiteY1" fmla="*/ 23874 h 23874"/>
                <a:gd name="connsiteX2" fmla="*/ 617302 w 622130"/>
                <a:gd name="connsiteY2" fmla="*/ 23874 h 23874"/>
                <a:gd name="connsiteX3" fmla="*/ 614380 w 622130"/>
                <a:gd name="connsiteY3" fmla="*/ 21714 h 23874"/>
                <a:gd name="connsiteX4" fmla="*/ 611330 w 622130"/>
                <a:gd name="connsiteY4" fmla="*/ 5070 h 23874"/>
                <a:gd name="connsiteX5" fmla="*/ 622131 w 622130"/>
                <a:gd name="connsiteY5" fmla="*/ 115 h 23874"/>
                <a:gd name="connsiteX6" fmla="*/ 620987 w 622130"/>
                <a:gd name="connsiteY6" fmla="*/ 115 h 23874"/>
                <a:gd name="connsiteX7" fmla="*/ 0 w 622130"/>
                <a:gd name="connsiteY7" fmla="*/ 115 h 23874"/>
                <a:gd name="connsiteX8" fmla="*/ 11690 w 622130"/>
                <a:gd name="connsiteY8" fmla="*/ 11169 h 23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130" h="23874">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w="12704"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7FE88302-A9BD-4802-A79D-8C272EBA2A26}"/>
                </a:ext>
              </a:extLst>
            </p:cNvPr>
            <p:cNvSpPr/>
            <p:nvPr/>
          </p:nvSpPr>
          <p:spPr>
            <a:xfrm>
              <a:off x="7685920" y="1542256"/>
              <a:ext cx="60945" cy="47149"/>
            </a:xfrm>
            <a:custGeom>
              <a:avLst/>
              <a:gdLst>
                <a:gd name="connsiteX0" fmla="*/ 1858 w 60945"/>
                <a:gd name="connsiteY0" fmla="*/ 3950 h 47149"/>
                <a:gd name="connsiteX1" fmla="*/ 4908 w 60945"/>
                <a:gd name="connsiteY1" fmla="*/ 20594 h 47149"/>
                <a:gd name="connsiteX2" fmla="*/ 7831 w 60945"/>
                <a:gd name="connsiteY2" fmla="*/ 22754 h 47149"/>
                <a:gd name="connsiteX3" fmla="*/ 9483 w 60945"/>
                <a:gd name="connsiteY3" fmla="*/ 23898 h 47149"/>
                <a:gd name="connsiteX4" fmla="*/ 9483 w 60945"/>
                <a:gd name="connsiteY4" fmla="*/ 11192 h 47149"/>
                <a:gd name="connsiteX5" fmla="*/ 11516 w 60945"/>
                <a:gd name="connsiteY5" fmla="*/ 9159 h 47149"/>
                <a:gd name="connsiteX6" fmla="*/ 13549 w 60945"/>
                <a:gd name="connsiteY6" fmla="*/ 11192 h 47149"/>
                <a:gd name="connsiteX7" fmla="*/ 13549 w 60945"/>
                <a:gd name="connsiteY7" fmla="*/ 27328 h 47149"/>
                <a:gd name="connsiteX8" fmla="*/ 41885 w 60945"/>
                <a:gd name="connsiteY8" fmla="*/ 47149 h 47149"/>
                <a:gd name="connsiteX9" fmla="*/ 41885 w 60945"/>
                <a:gd name="connsiteY9" fmla="*/ 40796 h 47149"/>
                <a:gd name="connsiteX10" fmla="*/ 53093 w 60945"/>
                <a:gd name="connsiteY10" fmla="*/ 28890 h 47149"/>
                <a:gd name="connsiteX11" fmla="*/ 60946 w 60945"/>
                <a:gd name="connsiteY11" fmla="*/ 31648 h 47149"/>
                <a:gd name="connsiteX12" fmla="*/ 60183 w 60945"/>
                <a:gd name="connsiteY12" fmla="*/ 30886 h 47149"/>
                <a:gd name="connsiteX13" fmla="*/ 18123 w 60945"/>
                <a:gd name="connsiteY13" fmla="*/ 1282 h 47149"/>
                <a:gd name="connsiteX14" fmla="*/ 17107 w 60945"/>
                <a:gd name="connsiteY14" fmla="*/ 1282 h 47149"/>
                <a:gd name="connsiteX15" fmla="*/ 14946 w 60945"/>
                <a:gd name="connsiteY15" fmla="*/ 265 h 47149"/>
                <a:gd name="connsiteX16" fmla="*/ 12659 w 60945"/>
                <a:gd name="connsiteY16" fmla="*/ 265 h 47149"/>
                <a:gd name="connsiteX17" fmla="*/ 1858 w 60945"/>
                <a:gd name="connsiteY17" fmla="*/ 3950 h 4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945" h="47149">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w="12704"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4AA08490-8263-4FF5-B365-70F6464C1144}"/>
                </a:ext>
              </a:extLst>
            </p:cNvPr>
            <p:cNvSpPr/>
            <p:nvPr/>
          </p:nvSpPr>
          <p:spPr>
            <a:xfrm>
              <a:off x="7695403" y="1551415"/>
              <a:ext cx="4066" cy="1746266"/>
            </a:xfrm>
            <a:custGeom>
              <a:avLst/>
              <a:gdLst>
                <a:gd name="connsiteX0" fmla="*/ 0 w 4066"/>
                <a:gd name="connsiteY0" fmla="*/ 1744234 h 1746266"/>
                <a:gd name="connsiteX1" fmla="*/ 2033 w 4066"/>
                <a:gd name="connsiteY1" fmla="*/ 1746267 h 1746266"/>
                <a:gd name="connsiteX2" fmla="*/ 4066 w 4066"/>
                <a:gd name="connsiteY2" fmla="*/ 1744234 h 1746266"/>
                <a:gd name="connsiteX3" fmla="*/ 4066 w 4066"/>
                <a:gd name="connsiteY3" fmla="*/ 2033 h 1746266"/>
                <a:gd name="connsiteX4" fmla="*/ 2033 w 4066"/>
                <a:gd name="connsiteY4" fmla="*/ 0 h 1746266"/>
                <a:gd name="connsiteX5" fmla="*/ 0 w 4066"/>
                <a:gd name="connsiteY5" fmla="*/ 2033 h 1746266"/>
                <a:gd name="connsiteX6" fmla="*/ 0 w 4066"/>
                <a:gd name="connsiteY6" fmla="*/ 1744234 h 1746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6" h="1746266">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w="12704"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B93A2792-FA05-40A8-8EB2-05AF2064E18F}"/>
                </a:ext>
              </a:extLst>
            </p:cNvPr>
            <p:cNvSpPr/>
            <p:nvPr/>
          </p:nvSpPr>
          <p:spPr>
            <a:xfrm>
              <a:off x="6818753" y="2046301"/>
              <a:ext cx="245878" cy="24013"/>
            </a:xfrm>
            <a:custGeom>
              <a:avLst/>
              <a:gdLst>
                <a:gd name="connsiteX0" fmla="*/ 11817 w 245878"/>
                <a:gd name="connsiteY0" fmla="*/ 12070 h 24013"/>
                <a:gd name="connsiteX1" fmla="*/ 11817 w 245878"/>
                <a:gd name="connsiteY1" fmla="*/ 24014 h 24013"/>
                <a:gd name="connsiteX2" fmla="*/ 245879 w 245878"/>
                <a:gd name="connsiteY2" fmla="*/ 24014 h 24013"/>
                <a:gd name="connsiteX3" fmla="*/ 245879 w 245878"/>
                <a:gd name="connsiteY3" fmla="*/ 0 h 24013"/>
                <a:gd name="connsiteX4" fmla="*/ 0 w 245878"/>
                <a:gd name="connsiteY4" fmla="*/ 0 h 24013"/>
                <a:gd name="connsiteX5" fmla="*/ 11817 w 245878"/>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878" h="24013">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w="12704"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E9145088-9E2D-4AB5-A0AE-FB8A301C9C5C}"/>
                </a:ext>
              </a:extLst>
            </p:cNvPr>
            <p:cNvSpPr/>
            <p:nvPr/>
          </p:nvSpPr>
          <p:spPr>
            <a:xfrm>
              <a:off x="7774313" y="1829924"/>
              <a:ext cx="42441" cy="39768"/>
            </a:xfrm>
            <a:custGeom>
              <a:avLst/>
              <a:gdLst>
                <a:gd name="connsiteX0" fmla="*/ 9657 w 42441"/>
                <a:gd name="connsiteY0" fmla="*/ 10292 h 39768"/>
                <a:gd name="connsiteX1" fmla="*/ 0 w 42441"/>
                <a:gd name="connsiteY1" fmla="*/ 21854 h 39768"/>
                <a:gd name="connsiteX2" fmla="*/ 0 w 42441"/>
                <a:gd name="connsiteY2" fmla="*/ 25538 h 39768"/>
                <a:gd name="connsiteX3" fmla="*/ 23762 w 42441"/>
                <a:gd name="connsiteY3" fmla="*/ 39769 h 39768"/>
                <a:gd name="connsiteX4" fmla="*/ 23762 w 42441"/>
                <a:gd name="connsiteY4" fmla="*/ 32908 h 39768"/>
                <a:gd name="connsiteX5" fmla="*/ 35452 w 42441"/>
                <a:gd name="connsiteY5" fmla="*/ 20837 h 39768"/>
                <a:gd name="connsiteX6" fmla="*/ 42441 w 42441"/>
                <a:gd name="connsiteY6" fmla="*/ 23505 h 39768"/>
                <a:gd name="connsiteX7" fmla="*/ 41425 w 42441"/>
                <a:gd name="connsiteY7" fmla="*/ 22489 h 39768"/>
                <a:gd name="connsiteX8" fmla="*/ 3304 w 42441"/>
                <a:gd name="connsiteY8" fmla="*/ 0 h 39768"/>
                <a:gd name="connsiteX9" fmla="*/ 2669 w 42441"/>
                <a:gd name="connsiteY9" fmla="*/ 0 h 39768"/>
                <a:gd name="connsiteX10" fmla="*/ 9657 w 42441"/>
                <a:gd name="connsiteY10" fmla="*/ 10292 h 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41" h="39768">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w="12704"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4924F02-8877-4F4D-8F48-B7E4AAC741FC}"/>
                </a:ext>
              </a:extLst>
            </p:cNvPr>
            <p:cNvSpPr/>
            <p:nvPr/>
          </p:nvSpPr>
          <p:spPr>
            <a:xfrm>
              <a:off x="7768976" y="1852285"/>
              <a:ext cx="1143" cy="635"/>
            </a:xfrm>
            <a:custGeom>
              <a:avLst/>
              <a:gdLst>
                <a:gd name="connsiteX0" fmla="*/ 1144 w 1143"/>
                <a:gd name="connsiteY0" fmla="*/ 0 h 635"/>
                <a:gd name="connsiteX1" fmla="*/ 0 w 1143"/>
                <a:gd name="connsiteY1" fmla="*/ 0 h 635"/>
                <a:gd name="connsiteX2" fmla="*/ 1144 w 1143"/>
                <a:gd name="connsiteY2" fmla="*/ 635 h 635"/>
                <a:gd name="connsiteX3" fmla="*/ 1144 w 1143"/>
                <a:gd name="connsiteY3" fmla="*/ 0 h 635"/>
              </a:gdLst>
              <a:ahLst/>
              <a:cxnLst>
                <a:cxn ang="0">
                  <a:pos x="connsiteX0" y="connsiteY0"/>
                </a:cxn>
                <a:cxn ang="0">
                  <a:pos x="connsiteX1" y="connsiteY1"/>
                </a:cxn>
                <a:cxn ang="0">
                  <a:pos x="connsiteX2" y="connsiteY2"/>
                </a:cxn>
                <a:cxn ang="0">
                  <a:pos x="connsiteX3" y="connsiteY3"/>
                </a:cxn>
              </a:cxnLst>
              <a:rect l="l" t="t" r="r" b="b"/>
              <a:pathLst>
                <a:path w="1143" h="635">
                  <a:moveTo>
                    <a:pt x="1144" y="0"/>
                  </a:moveTo>
                  <a:lnTo>
                    <a:pt x="0" y="0"/>
                  </a:lnTo>
                  <a:lnTo>
                    <a:pt x="1144" y="635"/>
                  </a:lnTo>
                  <a:lnTo>
                    <a:pt x="1144" y="0"/>
                  </a:lnTo>
                  <a:close/>
                </a:path>
              </a:pathLst>
            </a:custGeom>
            <a:solidFill>
              <a:srgbClr val="000000"/>
            </a:solidFill>
            <a:ln w="12704"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D4CF8057-1E90-4E1E-ACDC-9C03DF1AC38D}"/>
                </a:ext>
              </a:extLst>
            </p:cNvPr>
            <p:cNvSpPr/>
            <p:nvPr/>
          </p:nvSpPr>
          <p:spPr>
            <a:xfrm>
              <a:off x="7751187" y="1828145"/>
              <a:ext cx="32706" cy="24140"/>
            </a:xfrm>
            <a:custGeom>
              <a:avLst/>
              <a:gdLst>
                <a:gd name="connsiteX0" fmla="*/ 0 w 32706"/>
                <a:gd name="connsiteY0" fmla="*/ 24141 h 24140"/>
                <a:gd name="connsiteX1" fmla="*/ 18933 w 32706"/>
                <a:gd name="connsiteY1" fmla="*/ 24141 h 24140"/>
                <a:gd name="connsiteX2" fmla="*/ 18933 w 32706"/>
                <a:gd name="connsiteY2" fmla="*/ 11435 h 24140"/>
                <a:gd name="connsiteX3" fmla="*/ 20966 w 32706"/>
                <a:gd name="connsiteY3" fmla="*/ 9275 h 24140"/>
                <a:gd name="connsiteX4" fmla="*/ 23126 w 32706"/>
                <a:gd name="connsiteY4" fmla="*/ 11435 h 24140"/>
                <a:gd name="connsiteX5" fmla="*/ 23126 w 32706"/>
                <a:gd name="connsiteY5" fmla="*/ 22997 h 24140"/>
                <a:gd name="connsiteX6" fmla="*/ 32491 w 32706"/>
                <a:gd name="connsiteY6" fmla="*/ 9161 h 24140"/>
                <a:gd name="connsiteX7" fmla="*/ 26303 w 32706"/>
                <a:gd name="connsiteY7" fmla="*/ 889 h 24140"/>
                <a:gd name="connsiteX8" fmla="*/ 24016 w 32706"/>
                <a:gd name="connsiteY8" fmla="*/ 0 h 24140"/>
                <a:gd name="connsiteX9" fmla="*/ 21729 w 32706"/>
                <a:gd name="connsiteY9" fmla="*/ 0 h 24140"/>
                <a:gd name="connsiteX10" fmla="*/ 0 w 32706"/>
                <a:gd name="connsiteY10" fmla="*/ 0 h 24140"/>
                <a:gd name="connsiteX11" fmla="*/ 0 w 32706"/>
                <a:gd name="connsiteY11" fmla="*/ 24014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706" h="2414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40EB6875-B721-4722-9194-CD35FCD68276}"/>
                </a:ext>
              </a:extLst>
            </p:cNvPr>
            <p:cNvSpPr/>
            <p:nvPr/>
          </p:nvSpPr>
          <p:spPr>
            <a:xfrm>
              <a:off x="7798075" y="1850750"/>
              <a:ext cx="23564" cy="1428127"/>
            </a:xfrm>
            <a:custGeom>
              <a:avLst/>
              <a:gdLst>
                <a:gd name="connsiteX0" fmla="*/ 0 w 23564"/>
                <a:gd name="connsiteY0" fmla="*/ 12081 h 1428127"/>
                <a:gd name="connsiteX1" fmla="*/ 0 w 23564"/>
                <a:gd name="connsiteY1" fmla="*/ 1428128 h 1428127"/>
                <a:gd name="connsiteX2" fmla="*/ 23507 w 23564"/>
                <a:gd name="connsiteY2" fmla="*/ 1428128 h 1428127"/>
                <a:gd name="connsiteX3" fmla="*/ 23507 w 23564"/>
                <a:gd name="connsiteY3" fmla="*/ 12081 h 1428127"/>
                <a:gd name="connsiteX4" fmla="*/ 23507 w 23564"/>
                <a:gd name="connsiteY4" fmla="*/ 10684 h 1428127"/>
                <a:gd name="connsiteX5" fmla="*/ 23507 w 23564"/>
                <a:gd name="connsiteY5" fmla="*/ 8270 h 1428127"/>
                <a:gd name="connsiteX6" fmla="*/ 22491 w 23564"/>
                <a:gd name="connsiteY6" fmla="*/ 6237 h 1428127"/>
                <a:gd name="connsiteX7" fmla="*/ 21348 w 23564"/>
                <a:gd name="connsiteY7" fmla="*/ 4331 h 1428127"/>
                <a:gd name="connsiteX8" fmla="*/ 19442 w 23564"/>
                <a:gd name="connsiteY8" fmla="*/ 2679 h 1428127"/>
                <a:gd name="connsiteX9" fmla="*/ 12453 w 23564"/>
                <a:gd name="connsiteY9" fmla="*/ 11 h 1428127"/>
                <a:gd name="connsiteX10" fmla="*/ 12 w 23564"/>
                <a:gd name="connsiteY10" fmla="*/ 11433 h 1428127"/>
                <a:gd name="connsiteX11" fmla="*/ 0 w 23564"/>
                <a:gd name="connsiteY11" fmla="*/ 12081 h 14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64" h="1428127">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418660D1-463E-4860-94D8-D965582825E3}"/>
                </a:ext>
              </a:extLst>
            </p:cNvPr>
            <p:cNvSpPr/>
            <p:nvPr/>
          </p:nvSpPr>
          <p:spPr>
            <a:xfrm>
              <a:off x="7770120" y="1838055"/>
              <a:ext cx="4193" cy="1440822"/>
            </a:xfrm>
            <a:custGeom>
              <a:avLst/>
              <a:gdLst>
                <a:gd name="connsiteX0" fmla="*/ 0 w 4193"/>
                <a:gd name="connsiteY0" fmla="*/ 1440822 h 1440822"/>
                <a:gd name="connsiteX1" fmla="*/ 4193 w 4193"/>
                <a:gd name="connsiteY1" fmla="*/ 1440822 h 1440822"/>
                <a:gd name="connsiteX2" fmla="*/ 4193 w 4193"/>
                <a:gd name="connsiteY2" fmla="*/ 2160 h 1440822"/>
                <a:gd name="connsiteX3" fmla="*/ 2033 w 4193"/>
                <a:gd name="connsiteY3" fmla="*/ 0 h 1440822"/>
                <a:gd name="connsiteX4" fmla="*/ 0 w 4193"/>
                <a:gd name="connsiteY4" fmla="*/ 2160 h 1440822"/>
                <a:gd name="connsiteX5" fmla="*/ 0 w 4193"/>
                <a:gd name="connsiteY5" fmla="*/ 1440822 h 14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40822">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w="12704"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2A6106CC-C465-425F-A489-8C241DAA34C4}"/>
                </a:ext>
              </a:extLst>
            </p:cNvPr>
            <p:cNvSpPr/>
            <p:nvPr/>
          </p:nvSpPr>
          <p:spPr>
            <a:xfrm>
              <a:off x="8013838" y="4847900"/>
              <a:ext cx="596208" cy="24013"/>
            </a:xfrm>
            <a:custGeom>
              <a:avLst/>
              <a:gdLst>
                <a:gd name="connsiteX0" fmla="*/ 596209 w 596208"/>
                <a:gd name="connsiteY0" fmla="*/ 12070 h 24013"/>
                <a:gd name="connsiteX1" fmla="*/ 596209 w 596208"/>
                <a:gd name="connsiteY1" fmla="*/ 0 h 24013"/>
                <a:gd name="connsiteX2" fmla="*/ 11691 w 596208"/>
                <a:gd name="connsiteY2" fmla="*/ 0 h 24013"/>
                <a:gd name="connsiteX3" fmla="*/ 11691 w 596208"/>
                <a:gd name="connsiteY3" fmla="*/ 12070 h 24013"/>
                <a:gd name="connsiteX4" fmla="*/ 0 w 596208"/>
                <a:gd name="connsiteY4" fmla="*/ 24014 h 24013"/>
                <a:gd name="connsiteX5" fmla="*/ 0 w 596208"/>
                <a:gd name="connsiteY5" fmla="*/ 24014 h 24013"/>
                <a:gd name="connsiteX6" fmla="*/ 596082 w 596208"/>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208" h="24013">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w="12704"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D3108A6B-79D6-4E2F-BF02-9C8D6C7BE5A1}"/>
                </a:ext>
              </a:extLst>
            </p:cNvPr>
            <p:cNvSpPr/>
            <p:nvPr/>
          </p:nvSpPr>
          <p:spPr>
            <a:xfrm>
              <a:off x="11943708" y="4579175"/>
              <a:ext cx="2287" cy="1651"/>
            </a:xfrm>
            <a:custGeom>
              <a:avLst/>
              <a:gdLst>
                <a:gd name="connsiteX0" fmla="*/ 0 w 2287"/>
                <a:gd name="connsiteY0" fmla="*/ 0 h 1651"/>
                <a:gd name="connsiteX1" fmla="*/ 2287 w 2287"/>
                <a:gd name="connsiteY1" fmla="*/ 1651 h 1651"/>
                <a:gd name="connsiteX2" fmla="*/ 2287 w 2287"/>
                <a:gd name="connsiteY2" fmla="*/ 1651 h 1651"/>
                <a:gd name="connsiteX3" fmla="*/ 1143 w 2287"/>
                <a:gd name="connsiteY3" fmla="*/ 762 h 1651"/>
              </a:gdLst>
              <a:ahLst/>
              <a:cxnLst>
                <a:cxn ang="0">
                  <a:pos x="connsiteX0" y="connsiteY0"/>
                </a:cxn>
                <a:cxn ang="0">
                  <a:pos x="connsiteX1" y="connsiteY1"/>
                </a:cxn>
                <a:cxn ang="0">
                  <a:pos x="connsiteX2" y="connsiteY2"/>
                </a:cxn>
                <a:cxn ang="0">
                  <a:pos x="connsiteX3" y="connsiteY3"/>
                </a:cxn>
              </a:cxnLst>
              <a:rect l="l" t="t" r="r" b="b"/>
              <a:pathLst>
                <a:path w="2287" h="1651">
                  <a:moveTo>
                    <a:pt x="0" y="0"/>
                  </a:moveTo>
                  <a:cubicBezTo>
                    <a:pt x="838" y="432"/>
                    <a:pt x="1614" y="991"/>
                    <a:pt x="2287" y="1651"/>
                  </a:cubicBezTo>
                  <a:lnTo>
                    <a:pt x="2287" y="1651"/>
                  </a:lnTo>
                  <a:lnTo>
                    <a:pt x="1143" y="762"/>
                  </a:lnTo>
                  <a:close/>
                </a:path>
              </a:pathLst>
            </a:custGeom>
            <a:solidFill>
              <a:srgbClr val="000000"/>
            </a:solidFill>
            <a:ln w="12704"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1CB9B57-C715-49C8-8BC2-AFAFA51D9AB7}"/>
                </a:ext>
              </a:extLst>
            </p:cNvPr>
            <p:cNvSpPr/>
            <p:nvPr/>
          </p:nvSpPr>
          <p:spPr>
            <a:xfrm>
              <a:off x="11944725" y="4594930"/>
              <a:ext cx="18171" cy="16136"/>
            </a:xfrm>
            <a:custGeom>
              <a:avLst/>
              <a:gdLst>
                <a:gd name="connsiteX0" fmla="*/ 3558 w 18171"/>
                <a:gd name="connsiteY0" fmla="*/ 0 h 16136"/>
                <a:gd name="connsiteX1" fmla="*/ 0 w 18171"/>
                <a:gd name="connsiteY1" fmla="*/ 4193 h 16136"/>
                <a:gd name="connsiteX2" fmla="*/ 6480 w 18171"/>
                <a:gd name="connsiteY2" fmla="*/ 4193 h 16136"/>
                <a:gd name="connsiteX3" fmla="*/ 18171 w 18171"/>
                <a:gd name="connsiteY3" fmla="*/ 16136 h 16136"/>
                <a:gd name="connsiteX4" fmla="*/ 18171 w 18171"/>
                <a:gd name="connsiteY4" fmla="*/ 16136 h 16136"/>
                <a:gd name="connsiteX5" fmla="*/ 18171 w 18171"/>
                <a:gd name="connsiteY5" fmla="*/ 3430 h 16136"/>
                <a:gd name="connsiteX6" fmla="*/ 13088 w 18171"/>
                <a:gd name="connsiteY6" fmla="*/ 4701 h 16136"/>
                <a:gd name="connsiteX7" fmla="*/ 3558 w 18171"/>
                <a:gd name="connsiteY7" fmla="*/ 0 h 1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71" h="16136">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w="12704"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9214C1E6-11BC-4A97-B6D7-D6D9E4A1B3F1}"/>
                </a:ext>
              </a:extLst>
            </p:cNvPr>
            <p:cNvSpPr/>
            <p:nvPr/>
          </p:nvSpPr>
          <p:spPr>
            <a:xfrm>
              <a:off x="11231866" y="4608907"/>
              <a:ext cx="676262" cy="4319"/>
            </a:xfrm>
            <a:custGeom>
              <a:avLst/>
              <a:gdLst>
                <a:gd name="connsiteX0" fmla="*/ 676263 w 676262"/>
                <a:gd name="connsiteY0" fmla="*/ 2160 h 4319"/>
                <a:gd name="connsiteX1" fmla="*/ 676263 w 676262"/>
                <a:gd name="connsiteY1" fmla="*/ 889 h 4319"/>
                <a:gd name="connsiteX2" fmla="*/ 676263 w 676262"/>
                <a:gd name="connsiteY2" fmla="*/ 0 h 4319"/>
                <a:gd name="connsiteX3" fmla="*/ 0 w 676262"/>
                <a:gd name="connsiteY3" fmla="*/ 0 h 4319"/>
                <a:gd name="connsiteX4" fmla="*/ 0 w 676262"/>
                <a:gd name="connsiteY4" fmla="*/ 1397 h 4319"/>
                <a:gd name="connsiteX5" fmla="*/ 2414 w 676262"/>
                <a:gd name="connsiteY5" fmla="*/ 4320 h 4319"/>
                <a:gd name="connsiteX6" fmla="*/ 675881 w 676262"/>
                <a:gd name="connsiteY6" fmla="*/ 4320 h 4319"/>
                <a:gd name="connsiteX7" fmla="*/ 675881 w 676262"/>
                <a:gd name="connsiteY7" fmla="*/ 3049 h 4319"/>
                <a:gd name="connsiteX8" fmla="*/ 676263 w 676262"/>
                <a:gd name="connsiteY8"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62" h="4319">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w="12704"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8F5DD27-0D6C-4EA2-9DD5-7FB4D920B96A}"/>
                </a:ext>
              </a:extLst>
            </p:cNvPr>
            <p:cNvSpPr/>
            <p:nvPr/>
          </p:nvSpPr>
          <p:spPr>
            <a:xfrm>
              <a:off x="11228054" y="4610304"/>
              <a:ext cx="186156" cy="221332"/>
            </a:xfrm>
            <a:custGeom>
              <a:avLst/>
              <a:gdLst>
                <a:gd name="connsiteX0" fmla="*/ 3812 w 186156"/>
                <a:gd name="connsiteY0" fmla="*/ 0 h 221332"/>
                <a:gd name="connsiteX1" fmla="*/ 3812 w 186156"/>
                <a:gd name="connsiteY1" fmla="*/ 762 h 221332"/>
                <a:gd name="connsiteX2" fmla="*/ 1779 w 186156"/>
                <a:gd name="connsiteY2" fmla="*/ 2922 h 221332"/>
                <a:gd name="connsiteX3" fmla="*/ 0 w 186156"/>
                <a:gd name="connsiteY3" fmla="*/ 1525 h 221332"/>
                <a:gd name="connsiteX4" fmla="*/ 0 w 186156"/>
                <a:gd name="connsiteY4" fmla="*/ 2160 h 221332"/>
                <a:gd name="connsiteX5" fmla="*/ 5209 w 186156"/>
                <a:gd name="connsiteY5" fmla="*/ 8259 h 221332"/>
                <a:gd name="connsiteX6" fmla="*/ 183106 w 186156"/>
                <a:gd name="connsiteY6" fmla="*/ 220697 h 221332"/>
                <a:gd name="connsiteX7" fmla="*/ 183106 w 186156"/>
                <a:gd name="connsiteY7" fmla="*/ 221333 h 221332"/>
                <a:gd name="connsiteX8" fmla="*/ 183106 w 186156"/>
                <a:gd name="connsiteY8" fmla="*/ 221333 h 221332"/>
                <a:gd name="connsiteX9" fmla="*/ 183106 w 186156"/>
                <a:gd name="connsiteY9" fmla="*/ 219935 h 221332"/>
                <a:gd name="connsiteX10" fmla="*/ 185140 w 186156"/>
                <a:gd name="connsiteY10" fmla="*/ 217775 h 221332"/>
                <a:gd name="connsiteX11" fmla="*/ 186157 w 186156"/>
                <a:gd name="connsiteY11" fmla="*/ 217775 h 221332"/>
                <a:gd name="connsiteX12" fmla="*/ 5845 w 186156"/>
                <a:gd name="connsiteY12" fmla="*/ 2922 h 22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56" h="221332">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w="12704"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65F39DCC-674D-4F7B-B740-861EA253A82D}"/>
                </a:ext>
              </a:extLst>
            </p:cNvPr>
            <p:cNvSpPr/>
            <p:nvPr/>
          </p:nvSpPr>
          <p:spPr>
            <a:xfrm>
              <a:off x="11411691" y="4827825"/>
              <a:ext cx="782343" cy="4575"/>
            </a:xfrm>
            <a:custGeom>
              <a:avLst/>
              <a:gdLst>
                <a:gd name="connsiteX0" fmla="*/ 2900 w 782343"/>
                <a:gd name="connsiteY0" fmla="*/ 254 h 4575"/>
                <a:gd name="connsiteX1" fmla="*/ 2138 w 782343"/>
                <a:gd name="connsiteY1" fmla="*/ 254 h 4575"/>
                <a:gd name="connsiteX2" fmla="*/ 105 w 782343"/>
                <a:gd name="connsiteY2" fmla="*/ 2414 h 4575"/>
                <a:gd name="connsiteX3" fmla="*/ 105 w 782343"/>
                <a:gd name="connsiteY3" fmla="*/ 3812 h 4575"/>
                <a:gd name="connsiteX4" fmla="*/ 1630 w 782343"/>
                <a:gd name="connsiteY4" fmla="*/ 4574 h 4575"/>
                <a:gd name="connsiteX5" fmla="*/ 782343 w 782343"/>
                <a:gd name="connsiteY5" fmla="*/ 4574 h 4575"/>
                <a:gd name="connsiteX6" fmla="*/ 782343 w 782343"/>
                <a:gd name="connsiteY6" fmla="*/ 3685 h 4575"/>
                <a:gd name="connsiteX7" fmla="*/ 777387 w 782343"/>
                <a:gd name="connsiteY7" fmla="*/ 0 h 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343" h="4575">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w="12704"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F84E0131-5F95-4675-BAFA-7DDF74BAFCE8}"/>
                </a:ext>
              </a:extLst>
            </p:cNvPr>
            <p:cNvSpPr/>
            <p:nvPr/>
          </p:nvSpPr>
          <p:spPr>
            <a:xfrm>
              <a:off x="11227673" y="4601410"/>
              <a:ext cx="4193" cy="11816"/>
            </a:xfrm>
            <a:custGeom>
              <a:avLst/>
              <a:gdLst>
                <a:gd name="connsiteX0" fmla="*/ 4194 w 4193"/>
                <a:gd name="connsiteY0" fmla="*/ 0 h 11816"/>
                <a:gd name="connsiteX1" fmla="*/ 0 w 4193"/>
                <a:gd name="connsiteY1" fmla="*/ 0 h 11816"/>
                <a:gd name="connsiteX2" fmla="*/ 0 w 4193"/>
                <a:gd name="connsiteY2" fmla="*/ 9656 h 11816"/>
                <a:gd name="connsiteX3" fmla="*/ 0 w 4193"/>
                <a:gd name="connsiteY3" fmla="*/ 10418 h 11816"/>
                <a:gd name="connsiteX4" fmla="*/ 1779 w 4193"/>
                <a:gd name="connsiteY4" fmla="*/ 11816 h 11816"/>
                <a:gd name="connsiteX5" fmla="*/ 3813 w 4193"/>
                <a:gd name="connsiteY5" fmla="*/ 9656 h 11816"/>
                <a:gd name="connsiteX6" fmla="*/ 3813 w 4193"/>
                <a:gd name="connsiteY6" fmla="*/ 0 h 11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816">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w="12704"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85116A9E-E144-438C-83D4-29B6D578B380}"/>
                </a:ext>
              </a:extLst>
            </p:cNvPr>
            <p:cNvSpPr/>
            <p:nvPr/>
          </p:nvSpPr>
          <p:spPr>
            <a:xfrm>
              <a:off x="7984993" y="1842248"/>
              <a:ext cx="23381" cy="289434"/>
            </a:xfrm>
            <a:custGeom>
              <a:avLst/>
              <a:gdLst>
                <a:gd name="connsiteX0" fmla="*/ 23382 w 23381"/>
                <a:gd name="connsiteY0" fmla="*/ 289435 h 289434"/>
                <a:gd name="connsiteX1" fmla="*/ 23382 w 23381"/>
                <a:gd name="connsiteY1" fmla="*/ 11943 h 289434"/>
                <a:gd name="connsiteX2" fmla="*/ 11691 w 23381"/>
                <a:gd name="connsiteY2" fmla="*/ 11943 h 289434"/>
                <a:gd name="connsiteX3" fmla="*/ 1 w 23381"/>
                <a:gd name="connsiteY3" fmla="*/ 0 h 289434"/>
                <a:gd name="connsiteX4" fmla="*/ 1 w 23381"/>
                <a:gd name="connsiteY4" fmla="*/ 0 h 289434"/>
                <a:gd name="connsiteX5" fmla="*/ 1 w 23381"/>
                <a:gd name="connsiteY5" fmla="*/ 289435 h 289434"/>
                <a:gd name="connsiteX6" fmla="*/ 23382 w 23381"/>
                <a:gd name="connsiteY6" fmla="*/ 289435 h 2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289434">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w="12704"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0769AD1F-5678-4A3D-B072-DB67803AB7B6}"/>
                </a:ext>
              </a:extLst>
            </p:cNvPr>
            <p:cNvSpPr/>
            <p:nvPr/>
          </p:nvSpPr>
          <p:spPr>
            <a:xfrm>
              <a:off x="8025656" y="3281292"/>
              <a:ext cx="43330" cy="9529"/>
            </a:xfrm>
            <a:custGeom>
              <a:avLst/>
              <a:gdLst>
                <a:gd name="connsiteX0" fmla="*/ 43204 w 43330"/>
                <a:gd name="connsiteY0" fmla="*/ 8132 h 9529"/>
                <a:gd name="connsiteX1" fmla="*/ 32149 w 43330"/>
                <a:gd name="connsiteY1" fmla="*/ 0 h 9529"/>
                <a:gd name="connsiteX2" fmla="*/ 0 w 43330"/>
                <a:gd name="connsiteY2" fmla="*/ 0 h 9529"/>
                <a:gd name="connsiteX3" fmla="*/ 0 w 43330"/>
                <a:gd name="connsiteY3" fmla="*/ 9529 h 9529"/>
                <a:gd name="connsiteX4" fmla="*/ 43331 w 43330"/>
                <a:gd name="connsiteY4" fmla="*/ 8132 h 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0" h="9529">
                  <a:moveTo>
                    <a:pt x="43204" y="8132"/>
                  </a:moveTo>
                  <a:cubicBezTo>
                    <a:pt x="38159" y="8055"/>
                    <a:pt x="33724" y="4790"/>
                    <a:pt x="32149" y="0"/>
                  </a:cubicBezTo>
                  <a:lnTo>
                    <a:pt x="0" y="0"/>
                  </a:lnTo>
                  <a:lnTo>
                    <a:pt x="0" y="9529"/>
                  </a:lnTo>
                  <a:lnTo>
                    <a:pt x="43331" y="8132"/>
                  </a:lnTo>
                  <a:close/>
                </a:path>
              </a:pathLst>
            </a:custGeom>
            <a:solidFill>
              <a:srgbClr val="000000"/>
            </a:solidFill>
            <a:ln w="12704"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9E349F01-EEF3-4745-9621-D528437DDC81}"/>
                </a:ext>
              </a:extLst>
            </p:cNvPr>
            <p:cNvSpPr/>
            <p:nvPr/>
          </p:nvSpPr>
          <p:spPr>
            <a:xfrm>
              <a:off x="2862072" y="448056"/>
              <a:ext cx="12706" cy="12705"/>
            </a:xfrm>
            <a:custGeom>
              <a:avLst/>
              <a:gdLst/>
              <a:ahLst/>
              <a:cxnLst/>
              <a:rect l="l" t="t" r="r" b="b"/>
              <a:pathLst>
                <a:path w="12706" h="12705"/>
              </a:pathLst>
            </a:custGeom>
            <a:solidFill>
              <a:srgbClr val="000000"/>
            </a:solidFill>
            <a:ln w="12704"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A04F5212-544F-476E-854C-DF936F3A1BD9}"/>
                </a:ext>
              </a:extLst>
            </p:cNvPr>
            <p:cNvSpPr/>
            <p:nvPr/>
          </p:nvSpPr>
          <p:spPr>
            <a:xfrm>
              <a:off x="8011678" y="3265410"/>
              <a:ext cx="56926" cy="11562"/>
            </a:xfrm>
            <a:custGeom>
              <a:avLst/>
              <a:gdLst>
                <a:gd name="connsiteX0" fmla="*/ 56927 w 56926"/>
                <a:gd name="connsiteY0" fmla="*/ 0 h 11562"/>
                <a:gd name="connsiteX1" fmla="*/ 56927 w 56926"/>
                <a:gd name="connsiteY1" fmla="*/ 0 h 11562"/>
                <a:gd name="connsiteX2" fmla="*/ 2033 w 56926"/>
                <a:gd name="connsiteY2" fmla="*/ 1779 h 11562"/>
                <a:gd name="connsiteX3" fmla="*/ 0 w 56926"/>
                <a:gd name="connsiteY3" fmla="*/ 1779 h 11562"/>
                <a:gd name="connsiteX4" fmla="*/ 2414 w 56926"/>
                <a:gd name="connsiteY4" fmla="*/ 1779 h 11562"/>
                <a:gd name="connsiteX5" fmla="*/ 13723 w 56926"/>
                <a:gd name="connsiteY5" fmla="*/ 11562 h 11562"/>
                <a:gd name="connsiteX6" fmla="*/ 45618 w 56926"/>
                <a:gd name="connsiteY6" fmla="*/ 11562 h 11562"/>
                <a:gd name="connsiteX7" fmla="*/ 56927 w 56926"/>
                <a:gd name="connsiteY7" fmla="*/ 0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926" h="11562">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w="12704"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893042B6-77B4-486D-AFF4-504554F991F8}"/>
                </a:ext>
              </a:extLst>
            </p:cNvPr>
            <p:cNvSpPr/>
            <p:nvPr/>
          </p:nvSpPr>
          <p:spPr>
            <a:xfrm>
              <a:off x="8025148" y="3277353"/>
              <a:ext cx="32148" cy="4065"/>
            </a:xfrm>
            <a:custGeom>
              <a:avLst/>
              <a:gdLst>
                <a:gd name="connsiteX0" fmla="*/ 31894 w 32148"/>
                <a:gd name="connsiteY0" fmla="*/ 0 h 4065"/>
                <a:gd name="connsiteX1" fmla="*/ 31894 w 32148"/>
                <a:gd name="connsiteY1" fmla="*/ 0 h 4065"/>
                <a:gd name="connsiteX2" fmla="*/ 0 w 32148"/>
                <a:gd name="connsiteY2" fmla="*/ 0 h 4065"/>
                <a:gd name="connsiteX3" fmla="*/ 0 w 32148"/>
                <a:gd name="connsiteY3" fmla="*/ 2160 h 4065"/>
                <a:gd name="connsiteX4" fmla="*/ 0 w 32148"/>
                <a:gd name="connsiteY4" fmla="*/ 4066 h 4065"/>
                <a:gd name="connsiteX5" fmla="*/ 32148 w 32148"/>
                <a:gd name="connsiteY5" fmla="*/ 4066 h 4065"/>
                <a:gd name="connsiteX6" fmla="*/ 31894 w 32148"/>
                <a:gd name="connsiteY6"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48" h="4065">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w="12704"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4CE674ED-72B7-41F6-9B71-E2BBA3154F10}"/>
                </a:ext>
              </a:extLst>
            </p:cNvPr>
            <p:cNvSpPr/>
            <p:nvPr/>
          </p:nvSpPr>
          <p:spPr>
            <a:xfrm>
              <a:off x="11422216" y="6087973"/>
              <a:ext cx="159218" cy="4278"/>
            </a:xfrm>
            <a:custGeom>
              <a:avLst/>
              <a:gdLst>
                <a:gd name="connsiteX0" fmla="*/ 1906 w 159218"/>
                <a:gd name="connsiteY0" fmla="*/ 1397 h 4278"/>
                <a:gd name="connsiteX1" fmla="*/ 1093 w 159218"/>
                <a:gd name="connsiteY1" fmla="*/ 4155 h 4278"/>
                <a:gd name="connsiteX2" fmla="*/ 1017 w 159218"/>
                <a:gd name="connsiteY2" fmla="*/ 4193 h 4278"/>
                <a:gd name="connsiteX3" fmla="*/ 0 w 159218"/>
                <a:gd name="connsiteY3" fmla="*/ 4193 h 4278"/>
                <a:gd name="connsiteX4" fmla="*/ 159218 w 159218"/>
                <a:gd name="connsiteY4" fmla="*/ 4193 h 4278"/>
                <a:gd name="connsiteX5" fmla="*/ 157058 w 159218"/>
                <a:gd name="connsiteY5" fmla="*/ 0 h 4278"/>
                <a:gd name="connsiteX6" fmla="*/ 1398 w 159218"/>
                <a:gd name="connsiteY6" fmla="*/ 0 h 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18" h="4278">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w="12704"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5540C763-C79A-4C7B-A9FD-A98F2D30201E}"/>
                </a:ext>
              </a:extLst>
            </p:cNvPr>
            <p:cNvSpPr/>
            <p:nvPr/>
          </p:nvSpPr>
          <p:spPr>
            <a:xfrm>
              <a:off x="11420691" y="6091149"/>
              <a:ext cx="1524" cy="1016"/>
            </a:xfrm>
            <a:custGeom>
              <a:avLst/>
              <a:gdLst>
                <a:gd name="connsiteX0" fmla="*/ 1525 w 1524"/>
                <a:gd name="connsiteY0" fmla="*/ 1016 h 1016"/>
                <a:gd name="connsiteX1" fmla="*/ 0 w 1524"/>
                <a:gd name="connsiteY1" fmla="*/ 0 h 1016"/>
                <a:gd name="connsiteX2" fmla="*/ 1525 w 1524"/>
                <a:gd name="connsiteY2" fmla="*/ 1016 h 1016"/>
              </a:gdLst>
              <a:ahLst/>
              <a:cxnLst>
                <a:cxn ang="0">
                  <a:pos x="connsiteX0" y="connsiteY0"/>
                </a:cxn>
                <a:cxn ang="0">
                  <a:pos x="connsiteX1" y="connsiteY1"/>
                </a:cxn>
                <a:cxn ang="0">
                  <a:pos x="connsiteX2" y="connsiteY2"/>
                </a:cxn>
              </a:cxnLst>
              <a:rect l="l" t="t" r="r" b="b"/>
              <a:pathLst>
                <a:path w="1524" h="1016">
                  <a:moveTo>
                    <a:pt x="1525" y="1016"/>
                  </a:moveTo>
                  <a:cubicBezTo>
                    <a:pt x="864" y="991"/>
                    <a:pt x="280" y="597"/>
                    <a:pt x="0" y="0"/>
                  </a:cubicBezTo>
                  <a:cubicBezTo>
                    <a:pt x="306" y="572"/>
                    <a:pt x="877" y="965"/>
                    <a:pt x="1525" y="1016"/>
                  </a:cubicBezTo>
                  <a:close/>
                </a:path>
              </a:pathLst>
            </a:custGeom>
            <a:solidFill>
              <a:srgbClr val="000000"/>
            </a:solidFill>
            <a:ln w="12704"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9DA7FCE0-51EF-4FBB-AECD-3E4CB9BAEBFC}"/>
                </a:ext>
              </a:extLst>
            </p:cNvPr>
            <p:cNvSpPr/>
            <p:nvPr/>
          </p:nvSpPr>
          <p:spPr>
            <a:xfrm>
              <a:off x="11383968" y="6011993"/>
              <a:ext cx="40751" cy="80766"/>
            </a:xfrm>
            <a:custGeom>
              <a:avLst/>
              <a:gdLst>
                <a:gd name="connsiteX0" fmla="*/ 40154 w 40751"/>
                <a:gd name="connsiteY0" fmla="*/ 77377 h 80766"/>
                <a:gd name="connsiteX1" fmla="*/ 40154 w 40751"/>
                <a:gd name="connsiteY1" fmla="*/ 76234 h 80766"/>
                <a:gd name="connsiteX2" fmla="*/ 3812 w 40751"/>
                <a:gd name="connsiteY2" fmla="*/ 0 h 80766"/>
                <a:gd name="connsiteX3" fmla="*/ 0 w 40751"/>
                <a:gd name="connsiteY3" fmla="*/ 1779 h 80766"/>
                <a:gd name="connsiteX4" fmla="*/ 36977 w 40751"/>
                <a:gd name="connsiteY4" fmla="*/ 79664 h 80766"/>
                <a:gd name="connsiteX5" fmla="*/ 36977 w 40751"/>
                <a:gd name="connsiteY5" fmla="*/ 79664 h 80766"/>
                <a:gd name="connsiteX6" fmla="*/ 38502 w 40751"/>
                <a:gd name="connsiteY6" fmla="*/ 80681 h 80766"/>
                <a:gd name="connsiteX7" fmla="*/ 39518 w 40751"/>
                <a:gd name="connsiteY7" fmla="*/ 80681 h 80766"/>
                <a:gd name="connsiteX8" fmla="*/ 40586 w 40751"/>
                <a:gd name="connsiteY8" fmla="*/ 78013 h 80766"/>
                <a:gd name="connsiteX9" fmla="*/ 40154 w 40751"/>
                <a:gd name="connsiteY9" fmla="*/ 77377 h 8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51" h="80766">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w="12704"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B4610D28-5751-41AB-837A-CBB76C7B9410}"/>
                </a:ext>
              </a:extLst>
            </p:cNvPr>
            <p:cNvSpPr/>
            <p:nvPr/>
          </p:nvSpPr>
          <p:spPr>
            <a:xfrm>
              <a:off x="10947232" y="5999668"/>
              <a:ext cx="126179" cy="4319"/>
            </a:xfrm>
            <a:custGeom>
              <a:avLst/>
              <a:gdLst>
                <a:gd name="connsiteX0" fmla="*/ 124146 w 126179"/>
                <a:gd name="connsiteY0" fmla="*/ 2160 h 4319"/>
                <a:gd name="connsiteX1" fmla="*/ 124146 w 126179"/>
                <a:gd name="connsiteY1" fmla="*/ 0 h 4319"/>
                <a:gd name="connsiteX2" fmla="*/ 0 w 126179"/>
                <a:gd name="connsiteY2" fmla="*/ 0 h 4319"/>
                <a:gd name="connsiteX3" fmla="*/ 0 w 126179"/>
                <a:gd name="connsiteY3" fmla="*/ 4320 h 4319"/>
                <a:gd name="connsiteX4" fmla="*/ 126180 w 126179"/>
                <a:gd name="connsiteY4" fmla="*/ 4320 h 4319"/>
                <a:gd name="connsiteX5" fmla="*/ 124146 w 12617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179" h="4319">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w="12704"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CDF0CF38-B013-4FC9-B044-213396F72CE1}"/>
                </a:ext>
              </a:extLst>
            </p:cNvPr>
            <p:cNvSpPr/>
            <p:nvPr/>
          </p:nvSpPr>
          <p:spPr>
            <a:xfrm>
              <a:off x="11085229" y="4876869"/>
              <a:ext cx="282093" cy="4319"/>
            </a:xfrm>
            <a:custGeom>
              <a:avLst/>
              <a:gdLst>
                <a:gd name="connsiteX0" fmla="*/ 0 w 282093"/>
                <a:gd name="connsiteY0" fmla="*/ 2160 h 4319"/>
                <a:gd name="connsiteX1" fmla="*/ 0 w 282093"/>
                <a:gd name="connsiteY1" fmla="*/ 4320 h 4319"/>
                <a:gd name="connsiteX2" fmla="*/ 282094 w 282093"/>
                <a:gd name="connsiteY2" fmla="*/ 4320 h 4319"/>
                <a:gd name="connsiteX3" fmla="*/ 278790 w 282093"/>
                <a:gd name="connsiteY3" fmla="*/ 0 h 4319"/>
                <a:gd name="connsiteX4" fmla="*/ 0 w 282093"/>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93" h="4319">
                  <a:moveTo>
                    <a:pt x="0" y="2160"/>
                  </a:moveTo>
                  <a:cubicBezTo>
                    <a:pt x="64" y="2884"/>
                    <a:pt x="64" y="3596"/>
                    <a:pt x="0" y="4320"/>
                  </a:cubicBezTo>
                  <a:lnTo>
                    <a:pt x="282094" y="4320"/>
                  </a:lnTo>
                  <a:lnTo>
                    <a:pt x="27879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478AAB81-2B1F-48C2-BD9A-7BA949902DC3}"/>
                </a:ext>
              </a:extLst>
            </p:cNvPr>
            <p:cNvSpPr/>
            <p:nvPr/>
          </p:nvSpPr>
          <p:spPr>
            <a:xfrm>
              <a:off x="10860697" y="4876869"/>
              <a:ext cx="201405" cy="4319"/>
            </a:xfrm>
            <a:custGeom>
              <a:avLst/>
              <a:gdLst>
                <a:gd name="connsiteX0" fmla="*/ 0 w 201405"/>
                <a:gd name="connsiteY0" fmla="*/ 4320 h 4319"/>
                <a:gd name="connsiteX1" fmla="*/ 201405 w 201405"/>
                <a:gd name="connsiteY1" fmla="*/ 4320 h 4319"/>
                <a:gd name="connsiteX2" fmla="*/ 201405 w 201405"/>
                <a:gd name="connsiteY2" fmla="*/ 2160 h 4319"/>
                <a:gd name="connsiteX3" fmla="*/ 201405 w 201405"/>
                <a:gd name="connsiteY3" fmla="*/ 0 h 4319"/>
                <a:gd name="connsiteX4" fmla="*/ 0 w 201405"/>
                <a:gd name="connsiteY4" fmla="*/ 0 h 4319"/>
                <a:gd name="connsiteX5" fmla="*/ 0 w 201405"/>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05" h="4319">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B164DC98-6192-4663-A8D7-941F1985F538}"/>
                </a:ext>
              </a:extLst>
            </p:cNvPr>
            <p:cNvSpPr/>
            <p:nvPr/>
          </p:nvSpPr>
          <p:spPr>
            <a:xfrm>
              <a:off x="10962098" y="3264266"/>
              <a:ext cx="110550" cy="24649"/>
            </a:xfrm>
            <a:custGeom>
              <a:avLst/>
              <a:gdLst>
                <a:gd name="connsiteX0" fmla="*/ 762 w 110550"/>
                <a:gd name="connsiteY0" fmla="*/ 3685 h 24649"/>
                <a:gd name="connsiteX1" fmla="*/ 7370 w 110550"/>
                <a:gd name="connsiteY1" fmla="*/ 3685 h 24649"/>
                <a:gd name="connsiteX2" fmla="*/ 9149 w 110550"/>
                <a:gd name="connsiteY2" fmla="*/ 3685 h 24649"/>
                <a:gd name="connsiteX3" fmla="*/ 11436 w 110550"/>
                <a:gd name="connsiteY3" fmla="*/ 3685 h 24649"/>
                <a:gd name="connsiteX4" fmla="*/ 13342 w 110550"/>
                <a:gd name="connsiteY4" fmla="*/ 4955 h 24649"/>
                <a:gd name="connsiteX5" fmla="*/ 14994 w 110550"/>
                <a:gd name="connsiteY5" fmla="*/ 6353 h 24649"/>
                <a:gd name="connsiteX6" fmla="*/ 16264 w 110550"/>
                <a:gd name="connsiteY6" fmla="*/ 8259 h 24649"/>
                <a:gd name="connsiteX7" fmla="*/ 17408 w 110550"/>
                <a:gd name="connsiteY7" fmla="*/ 10292 h 24649"/>
                <a:gd name="connsiteX8" fmla="*/ 17408 w 110550"/>
                <a:gd name="connsiteY8" fmla="*/ 12579 h 24649"/>
                <a:gd name="connsiteX9" fmla="*/ 17408 w 110550"/>
                <a:gd name="connsiteY9" fmla="*/ 14484 h 24649"/>
                <a:gd name="connsiteX10" fmla="*/ 17408 w 110550"/>
                <a:gd name="connsiteY10" fmla="*/ 14484 h 24649"/>
                <a:gd name="connsiteX11" fmla="*/ 17408 w 110550"/>
                <a:gd name="connsiteY11" fmla="*/ 14484 h 24649"/>
                <a:gd name="connsiteX12" fmla="*/ 15884 w 110550"/>
                <a:gd name="connsiteY12" fmla="*/ 16645 h 24649"/>
                <a:gd name="connsiteX13" fmla="*/ 14867 w 110550"/>
                <a:gd name="connsiteY13" fmla="*/ 18169 h 24649"/>
                <a:gd name="connsiteX14" fmla="*/ 12453 w 110550"/>
                <a:gd name="connsiteY14" fmla="*/ 19821 h 24649"/>
                <a:gd name="connsiteX15" fmla="*/ 11182 w 110550"/>
                <a:gd name="connsiteY15" fmla="*/ 20583 h 24649"/>
                <a:gd name="connsiteX16" fmla="*/ 8259 w 110550"/>
                <a:gd name="connsiteY16" fmla="*/ 24649 h 24649"/>
                <a:gd name="connsiteX17" fmla="*/ 98859 w 110550"/>
                <a:gd name="connsiteY17" fmla="*/ 24649 h 24649"/>
                <a:gd name="connsiteX18" fmla="*/ 98859 w 110550"/>
                <a:gd name="connsiteY18" fmla="*/ 11943 h 24649"/>
                <a:gd name="connsiteX19" fmla="*/ 110550 w 110550"/>
                <a:gd name="connsiteY19" fmla="*/ 0 h 24649"/>
                <a:gd name="connsiteX20" fmla="*/ 110550 w 110550"/>
                <a:gd name="connsiteY20" fmla="*/ 0 h 24649"/>
                <a:gd name="connsiteX21" fmla="*/ 0 w 110550"/>
                <a:gd name="connsiteY21" fmla="*/ 0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0550" h="24649">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B6C814D5-1407-405B-B8C5-47CB541D8153}"/>
                </a:ext>
              </a:extLst>
            </p:cNvPr>
            <p:cNvSpPr/>
            <p:nvPr/>
          </p:nvSpPr>
          <p:spPr>
            <a:xfrm>
              <a:off x="8736862" y="4871914"/>
              <a:ext cx="4179" cy="614064"/>
            </a:xfrm>
            <a:custGeom>
              <a:avLst/>
              <a:gdLst>
                <a:gd name="connsiteX0" fmla="*/ 381 w 4179"/>
                <a:gd name="connsiteY0" fmla="*/ 612413 h 614064"/>
                <a:gd name="connsiteX1" fmla="*/ 3177 w 4179"/>
                <a:gd name="connsiteY1" fmla="*/ 611651 h 614064"/>
                <a:gd name="connsiteX2" fmla="*/ 4066 w 4179"/>
                <a:gd name="connsiteY2" fmla="*/ 614065 h 614064"/>
                <a:gd name="connsiteX3" fmla="*/ 4066 w 4179"/>
                <a:gd name="connsiteY3" fmla="*/ 614065 h 614064"/>
                <a:gd name="connsiteX4" fmla="*/ 4066 w 4179"/>
                <a:gd name="connsiteY4" fmla="*/ 0 h 614064"/>
                <a:gd name="connsiteX5" fmla="*/ 0 w 4179"/>
                <a:gd name="connsiteY5" fmla="*/ 0 h 614064"/>
                <a:gd name="connsiteX6" fmla="*/ 0 w 4179"/>
                <a:gd name="connsiteY6" fmla="*/ 612922 h 61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9" h="614064">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w="12704"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C000C52C-3621-48D1-8469-68CA291AC9C8}"/>
                </a:ext>
              </a:extLst>
            </p:cNvPr>
            <p:cNvSpPr/>
            <p:nvPr/>
          </p:nvSpPr>
          <p:spPr>
            <a:xfrm>
              <a:off x="8944112" y="4871914"/>
              <a:ext cx="4574" cy="601994"/>
            </a:xfrm>
            <a:custGeom>
              <a:avLst/>
              <a:gdLst>
                <a:gd name="connsiteX0" fmla="*/ 2033 w 4574"/>
                <a:gd name="connsiteY0" fmla="*/ 0 h 601994"/>
                <a:gd name="connsiteX1" fmla="*/ 0 w 4574"/>
                <a:gd name="connsiteY1" fmla="*/ 0 h 601994"/>
                <a:gd name="connsiteX2" fmla="*/ 0 w 4574"/>
                <a:gd name="connsiteY2" fmla="*/ 601994 h 601994"/>
                <a:gd name="connsiteX3" fmla="*/ 2033 w 4574"/>
                <a:gd name="connsiteY3" fmla="*/ 601994 h 601994"/>
                <a:gd name="connsiteX4" fmla="*/ 4574 w 4574"/>
                <a:gd name="connsiteY4" fmla="*/ 601994 h 601994"/>
                <a:gd name="connsiteX5" fmla="*/ 4574 w 4574"/>
                <a:gd name="connsiteY5"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 h="601994">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w="12704"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8A731CFA-53E2-4A29-8690-7C62A59EAAA3}"/>
                </a:ext>
              </a:extLst>
            </p:cNvPr>
            <p:cNvSpPr/>
            <p:nvPr/>
          </p:nvSpPr>
          <p:spPr>
            <a:xfrm>
              <a:off x="8441797" y="5977052"/>
              <a:ext cx="24026" cy="351819"/>
            </a:xfrm>
            <a:custGeom>
              <a:avLst/>
              <a:gdLst>
                <a:gd name="connsiteX0" fmla="*/ 21740 w 24026"/>
                <a:gd name="connsiteY0" fmla="*/ 6861 h 351819"/>
                <a:gd name="connsiteX1" fmla="*/ 5779 w 24026"/>
                <a:gd name="connsiteY1" fmla="*/ 11155 h 351819"/>
                <a:gd name="connsiteX2" fmla="*/ 5601 w 24026"/>
                <a:gd name="connsiteY2" fmla="*/ 11054 h 351819"/>
                <a:gd name="connsiteX3" fmla="*/ 10 w 24026"/>
                <a:gd name="connsiteY3" fmla="*/ 0 h 351819"/>
                <a:gd name="connsiteX4" fmla="*/ 10 w 24026"/>
                <a:gd name="connsiteY4" fmla="*/ 762 h 351819"/>
                <a:gd name="connsiteX5" fmla="*/ 10 w 24026"/>
                <a:gd name="connsiteY5" fmla="*/ 351820 h 351819"/>
                <a:gd name="connsiteX6" fmla="*/ 11828 w 24026"/>
                <a:gd name="connsiteY6" fmla="*/ 339114 h 351819"/>
                <a:gd name="connsiteX7" fmla="*/ 24027 w 24026"/>
                <a:gd name="connsiteY7" fmla="*/ 339114 h 351819"/>
                <a:gd name="connsiteX8" fmla="*/ 24027 w 24026"/>
                <a:gd name="connsiteY8" fmla="*/ 4066 h 351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26" h="351819">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w="12704"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5313CD1D-1FF6-4A74-997D-A0669DCBFDC8}"/>
                </a:ext>
              </a:extLst>
            </p:cNvPr>
            <p:cNvSpPr/>
            <p:nvPr/>
          </p:nvSpPr>
          <p:spPr>
            <a:xfrm>
              <a:off x="8441299" y="6316802"/>
              <a:ext cx="2484838" cy="19694"/>
            </a:xfrm>
            <a:custGeom>
              <a:avLst/>
              <a:gdLst>
                <a:gd name="connsiteX0" fmla="*/ 2482424 w 2484838"/>
                <a:gd name="connsiteY0" fmla="*/ 0 h 19694"/>
                <a:gd name="connsiteX1" fmla="*/ 11817 w 2484838"/>
                <a:gd name="connsiteY1" fmla="*/ 0 h 19694"/>
                <a:gd name="connsiteX2" fmla="*/ 0 w 2484838"/>
                <a:gd name="connsiteY2" fmla="*/ 12706 h 19694"/>
                <a:gd name="connsiteX3" fmla="*/ 2414 w 2484838"/>
                <a:gd name="connsiteY3" fmla="*/ 19694 h 19694"/>
                <a:gd name="connsiteX4" fmla="*/ 2484838 w 2484838"/>
                <a:gd name="connsiteY4" fmla="*/ 19694 h 19694"/>
                <a:gd name="connsiteX5" fmla="*/ 2482424 w 2484838"/>
                <a:gd name="connsiteY5" fmla="*/ 12706 h 1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4838" h="19694">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w="12704"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1063A6FC-22BC-43FE-80FD-1606B34AAE3E}"/>
                </a:ext>
              </a:extLst>
            </p:cNvPr>
            <p:cNvSpPr/>
            <p:nvPr/>
          </p:nvSpPr>
          <p:spPr>
            <a:xfrm>
              <a:off x="8512966" y="5599948"/>
              <a:ext cx="4193" cy="260720"/>
            </a:xfrm>
            <a:custGeom>
              <a:avLst/>
              <a:gdLst>
                <a:gd name="connsiteX0" fmla="*/ 3685 w 4193"/>
                <a:gd name="connsiteY0" fmla="*/ 0 h 260720"/>
                <a:gd name="connsiteX1" fmla="*/ 3685 w 4193"/>
                <a:gd name="connsiteY1" fmla="*/ 0 h 260720"/>
                <a:gd name="connsiteX2" fmla="*/ 3685 w 4193"/>
                <a:gd name="connsiteY2" fmla="*/ 0 h 260720"/>
                <a:gd name="connsiteX3" fmla="*/ 2033 w 4193"/>
                <a:gd name="connsiteY3" fmla="*/ 762 h 260720"/>
                <a:gd name="connsiteX4" fmla="*/ 0 w 4193"/>
                <a:gd name="connsiteY4" fmla="*/ 762 h 260720"/>
                <a:gd name="connsiteX5" fmla="*/ 0 w 4193"/>
                <a:gd name="connsiteY5" fmla="*/ 260720 h 260720"/>
                <a:gd name="connsiteX6" fmla="*/ 4194 w 4193"/>
                <a:gd name="connsiteY6" fmla="*/ 260720 h 2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6072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w="12704"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AADFE79-36E0-4DFD-8134-4D41C9A4CB7A}"/>
                </a:ext>
              </a:extLst>
            </p:cNvPr>
            <p:cNvSpPr/>
            <p:nvPr/>
          </p:nvSpPr>
          <p:spPr>
            <a:xfrm>
              <a:off x="11969503" y="4556559"/>
              <a:ext cx="24905" cy="4320"/>
            </a:xfrm>
            <a:custGeom>
              <a:avLst/>
              <a:gdLst>
                <a:gd name="connsiteX0" fmla="*/ 0 w 24905"/>
                <a:gd name="connsiteY0" fmla="*/ 2160 h 4320"/>
                <a:gd name="connsiteX1" fmla="*/ 0 w 24905"/>
                <a:gd name="connsiteY1" fmla="*/ 4320 h 4320"/>
                <a:gd name="connsiteX2" fmla="*/ 24906 w 24905"/>
                <a:gd name="connsiteY2" fmla="*/ 4320 h 4320"/>
                <a:gd name="connsiteX3" fmla="*/ 24906 w 24905"/>
                <a:gd name="connsiteY3" fmla="*/ 2160 h 4320"/>
                <a:gd name="connsiteX4" fmla="*/ 24906 w 24905"/>
                <a:gd name="connsiteY4" fmla="*/ 0 h 4320"/>
                <a:gd name="connsiteX5" fmla="*/ 0 w 24905"/>
                <a:gd name="connsiteY5" fmla="*/ 0 h 4320"/>
                <a:gd name="connsiteX6" fmla="*/ 0 w 24905"/>
                <a:gd name="connsiteY6" fmla="*/ 216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20">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59C426D8-3445-4479-A9B9-3636CCA05541}"/>
                </a:ext>
              </a:extLst>
            </p:cNvPr>
            <p:cNvSpPr/>
            <p:nvPr/>
          </p:nvSpPr>
          <p:spPr>
            <a:xfrm>
              <a:off x="9802846" y="2246161"/>
              <a:ext cx="4193" cy="476208"/>
            </a:xfrm>
            <a:custGeom>
              <a:avLst/>
              <a:gdLst>
                <a:gd name="connsiteX0" fmla="*/ 2161 w 4193"/>
                <a:gd name="connsiteY0" fmla="*/ 476208 h 476208"/>
                <a:gd name="connsiteX1" fmla="*/ 4194 w 4193"/>
                <a:gd name="connsiteY1" fmla="*/ 476208 h 476208"/>
                <a:gd name="connsiteX2" fmla="*/ 4194 w 4193"/>
                <a:gd name="connsiteY2" fmla="*/ 0 h 476208"/>
                <a:gd name="connsiteX3" fmla="*/ 2161 w 4193"/>
                <a:gd name="connsiteY3" fmla="*/ 0 h 476208"/>
                <a:gd name="connsiteX4" fmla="*/ 0 w 4193"/>
                <a:gd name="connsiteY4" fmla="*/ 0 h 476208"/>
                <a:gd name="connsiteX5" fmla="*/ 0 w 4193"/>
                <a:gd name="connsiteY5" fmla="*/ 476208 h 47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476208">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w="12704"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9B8A7C37-C017-4D90-97FE-3294AAF04E6B}"/>
                </a:ext>
              </a:extLst>
            </p:cNvPr>
            <p:cNvSpPr/>
            <p:nvPr/>
          </p:nvSpPr>
          <p:spPr>
            <a:xfrm>
              <a:off x="9787915" y="1855446"/>
              <a:ext cx="28526" cy="40801"/>
            </a:xfrm>
            <a:custGeom>
              <a:avLst/>
              <a:gdLst>
                <a:gd name="connsiteX0" fmla="*/ 64 w 28526"/>
                <a:gd name="connsiteY0" fmla="*/ 13103 h 40801"/>
                <a:gd name="connsiteX1" fmla="*/ 1843 w 28526"/>
                <a:gd name="connsiteY1" fmla="*/ 22759 h 40801"/>
                <a:gd name="connsiteX2" fmla="*/ 5274 w 28526"/>
                <a:gd name="connsiteY2" fmla="*/ 40801 h 40801"/>
                <a:gd name="connsiteX3" fmla="*/ 5274 w 28526"/>
                <a:gd name="connsiteY3" fmla="*/ 39530 h 40801"/>
                <a:gd name="connsiteX4" fmla="*/ 9467 w 28526"/>
                <a:gd name="connsiteY4" fmla="*/ 30637 h 40801"/>
                <a:gd name="connsiteX5" fmla="*/ 9467 w 28526"/>
                <a:gd name="connsiteY5" fmla="*/ 10689 h 40801"/>
                <a:gd name="connsiteX6" fmla="*/ 11500 w 28526"/>
                <a:gd name="connsiteY6" fmla="*/ 8656 h 40801"/>
                <a:gd name="connsiteX7" fmla="*/ 13660 w 28526"/>
                <a:gd name="connsiteY7" fmla="*/ 10689 h 40801"/>
                <a:gd name="connsiteX8" fmla="*/ 13660 w 28526"/>
                <a:gd name="connsiteY8" fmla="*/ 28350 h 40801"/>
                <a:gd name="connsiteX9" fmla="*/ 17091 w 28526"/>
                <a:gd name="connsiteY9" fmla="*/ 28350 h 40801"/>
                <a:gd name="connsiteX10" fmla="*/ 28527 w 28526"/>
                <a:gd name="connsiteY10" fmla="*/ 39149 h 40801"/>
                <a:gd name="connsiteX11" fmla="*/ 28527 w 28526"/>
                <a:gd name="connsiteY11" fmla="*/ 38006 h 40801"/>
                <a:gd name="connsiteX12" fmla="*/ 22936 w 28526"/>
                <a:gd name="connsiteY12" fmla="*/ 9164 h 40801"/>
                <a:gd name="connsiteX13" fmla="*/ 22936 w 28526"/>
                <a:gd name="connsiteY13" fmla="*/ 8020 h 40801"/>
                <a:gd name="connsiteX14" fmla="*/ 22047 w 28526"/>
                <a:gd name="connsiteY14" fmla="*/ 5861 h 40801"/>
                <a:gd name="connsiteX15" fmla="*/ 20903 w 28526"/>
                <a:gd name="connsiteY15" fmla="*/ 3955 h 40801"/>
                <a:gd name="connsiteX16" fmla="*/ 19251 w 28526"/>
                <a:gd name="connsiteY16" fmla="*/ 2303 h 40801"/>
                <a:gd name="connsiteX17" fmla="*/ 17472 w 28526"/>
                <a:gd name="connsiteY17" fmla="*/ 1159 h 40801"/>
                <a:gd name="connsiteX18" fmla="*/ 15439 w 28526"/>
                <a:gd name="connsiteY18" fmla="*/ 143 h 40801"/>
                <a:gd name="connsiteX19" fmla="*/ 13152 w 28526"/>
                <a:gd name="connsiteY19" fmla="*/ 143 h 40801"/>
                <a:gd name="connsiteX20" fmla="*/ 9721 w 28526"/>
                <a:gd name="connsiteY20" fmla="*/ 143 h 40801"/>
                <a:gd name="connsiteX21" fmla="*/ 64 w 28526"/>
                <a:gd name="connsiteY21" fmla="*/ 13103 h 40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526" h="40801">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w="12704"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F7764D6C-107A-425E-A5CB-A2207AB772DA}"/>
                </a:ext>
              </a:extLst>
            </p:cNvPr>
            <p:cNvSpPr/>
            <p:nvPr/>
          </p:nvSpPr>
          <p:spPr>
            <a:xfrm>
              <a:off x="11830871" y="4223162"/>
              <a:ext cx="90473" cy="46629"/>
            </a:xfrm>
            <a:custGeom>
              <a:avLst/>
              <a:gdLst>
                <a:gd name="connsiteX0" fmla="*/ 89203 w 90473"/>
                <a:gd name="connsiteY0" fmla="*/ 46630 h 46629"/>
                <a:gd name="connsiteX1" fmla="*/ 90473 w 90473"/>
                <a:gd name="connsiteY1" fmla="*/ 46630 h 46629"/>
                <a:gd name="connsiteX2" fmla="*/ 90473 w 90473"/>
                <a:gd name="connsiteY2" fmla="*/ 46630 h 46629"/>
                <a:gd name="connsiteX3" fmla="*/ 90473 w 90473"/>
                <a:gd name="connsiteY3" fmla="*/ 46630 h 46629"/>
                <a:gd name="connsiteX4" fmla="*/ 8641 w 90473"/>
                <a:gd name="connsiteY4" fmla="*/ 0 h 46629"/>
                <a:gd name="connsiteX5" fmla="*/ 0 w 90473"/>
                <a:gd name="connsiteY5" fmla="*/ 0 h 46629"/>
                <a:gd name="connsiteX6" fmla="*/ 81960 w 90473"/>
                <a:gd name="connsiteY6" fmla="*/ 46630 h 4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73" h="46629">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w="12704"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F2553ED1-42E8-4E94-AACE-DA8D47846B9E}"/>
                </a:ext>
              </a:extLst>
            </p:cNvPr>
            <p:cNvSpPr/>
            <p:nvPr/>
          </p:nvSpPr>
          <p:spPr>
            <a:xfrm>
              <a:off x="11922106" y="4272460"/>
              <a:ext cx="12706" cy="635"/>
            </a:xfrm>
            <a:custGeom>
              <a:avLst/>
              <a:gdLst>
                <a:gd name="connsiteX0" fmla="*/ 0 w 12706"/>
                <a:gd name="connsiteY0" fmla="*/ 0 h 635"/>
                <a:gd name="connsiteX1" fmla="*/ 0 w 12706"/>
                <a:gd name="connsiteY1" fmla="*/ 0 h 635"/>
                <a:gd name="connsiteX2" fmla="*/ 0 w 12706"/>
                <a:gd name="connsiteY2" fmla="*/ 635 h 635"/>
              </a:gdLst>
              <a:ahLst/>
              <a:cxnLst>
                <a:cxn ang="0">
                  <a:pos x="connsiteX0" y="connsiteY0"/>
                </a:cxn>
                <a:cxn ang="0">
                  <a:pos x="connsiteX1" y="connsiteY1"/>
                </a:cxn>
                <a:cxn ang="0">
                  <a:pos x="connsiteX2" y="connsiteY2"/>
                </a:cxn>
              </a:cxnLst>
              <a:rect l="l" t="t" r="r" b="b"/>
              <a:pathLst>
                <a:path w="12706" h="635">
                  <a:moveTo>
                    <a:pt x="0" y="0"/>
                  </a:moveTo>
                  <a:lnTo>
                    <a:pt x="0" y="0"/>
                  </a:lnTo>
                  <a:cubicBezTo>
                    <a:pt x="0" y="0"/>
                    <a:pt x="0" y="0"/>
                    <a:pt x="0" y="635"/>
                  </a:cubicBezTo>
                  <a:close/>
                </a:path>
              </a:pathLst>
            </a:custGeom>
            <a:solidFill>
              <a:srgbClr val="000000"/>
            </a:solidFill>
            <a:ln w="12704"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5176A204-73D2-42BB-AEB5-CC7C7C730482}"/>
                </a:ext>
              </a:extLst>
            </p:cNvPr>
            <p:cNvSpPr/>
            <p:nvPr/>
          </p:nvSpPr>
          <p:spPr>
            <a:xfrm>
              <a:off x="11855140" y="4209637"/>
              <a:ext cx="109407" cy="69938"/>
            </a:xfrm>
            <a:custGeom>
              <a:avLst/>
              <a:gdLst>
                <a:gd name="connsiteX0" fmla="*/ 13469 w 109407"/>
                <a:gd name="connsiteY0" fmla="*/ 12000 h 69938"/>
                <a:gd name="connsiteX1" fmla="*/ 11309 w 109407"/>
                <a:gd name="connsiteY1" fmla="*/ 14160 h 69938"/>
                <a:gd name="connsiteX2" fmla="*/ 0 w 109407"/>
                <a:gd name="connsiteY2" fmla="*/ 14160 h 69938"/>
                <a:gd name="connsiteX3" fmla="*/ 5718 w 109407"/>
                <a:gd name="connsiteY3" fmla="*/ 22546 h 69938"/>
                <a:gd name="connsiteX4" fmla="*/ 74209 w 109407"/>
                <a:gd name="connsiteY4" fmla="*/ 60663 h 69938"/>
                <a:gd name="connsiteX5" fmla="*/ 81833 w 109407"/>
                <a:gd name="connsiteY5" fmla="*/ 64856 h 69938"/>
                <a:gd name="connsiteX6" fmla="*/ 90855 w 109407"/>
                <a:gd name="connsiteY6" fmla="*/ 69938 h 69938"/>
                <a:gd name="connsiteX7" fmla="*/ 90855 w 109407"/>
                <a:gd name="connsiteY7" fmla="*/ 62823 h 69938"/>
                <a:gd name="connsiteX8" fmla="*/ 102672 w 109407"/>
                <a:gd name="connsiteY8" fmla="*/ 50880 h 69938"/>
                <a:gd name="connsiteX9" fmla="*/ 109407 w 109407"/>
                <a:gd name="connsiteY9" fmla="*/ 53294 h 69938"/>
                <a:gd name="connsiteX10" fmla="*/ 108263 w 109407"/>
                <a:gd name="connsiteY10" fmla="*/ 52277 h 69938"/>
                <a:gd name="connsiteX11" fmla="*/ 17028 w 109407"/>
                <a:gd name="connsiteY11" fmla="*/ 1455 h 69938"/>
                <a:gd name="connsiteX12" fmla="*/ 1144 w 109407"/>
                <a:gd name="connsiteY12" fmla="*/ 6041 h 69938"/>
                <a:gd name="connsiteX13" fmla="*/ 1017 w 109407"/>
                <a:gd name="connsiteY13" fmla="*/ 6283 h 69938"/>
                <a:gd name="connsiteX14" fmla="*/ 0 w 109407"/>
                <a:gd name="connsiteY14" fmla="*/ 9840 h 69938"/>
                <a:gd name="connsiteX15" fmla="*/ 11309 w 109407"/>
                <a:gd name="connsiteY15" fmla="*/ 9840 h 69938"/>
                <a:gd name="connsiteX16" fmla="*/ 13469 w 109407"/>
                <a:gd name="connsiteY16" fmla="*/ 12000 h 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407" h="69938">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w="12704"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46AAACDA-CA9F-4421-AF72-B32923E45706}"/>
                </a:ext>
              </a:extLst>
            </p:cNvPr>
            <p:cNvSpPr/>
            <p:nvPr/>
          </p:nvSpPr>
          <p:spPr>
            <a:xfrm>
              <a:off x="2861990" y="6394306"/>
              <a:ext cx="81" cy="1397"/>
            </a:xfrm>
            <a:custGeom>
              <a:avLst/>
              <a:gdLst>
                <a:gd name="connsiteX0" fmla="*/ 81 w 81"/>
                <a:gd name="connsiteY0" fmla="*/ 1397 h 1397"/>
                <a:gd name="connsiteX1" fmla="*/ 81 w 81"/>
                <a:gd name="connsiteY1" fmla="*/ 1397 h 1397"/>
                <a:gd name="connsiteX2" fmla="*/ 81 w 81"/>
                <a:gd name="connsiteY2" fmla="*/ 0 h 1397"/>
                <a:gd name="connsiteX3" fmla="*/ 81 w 81"/>
                <a:gd name="connsiteY3" fmla="*/ 1397 h 1397"/>
              </a:gdLst>
              <a:ahLst/>
              <a:cxnLst>
                <a:cxn ang="0">
                  <a:pos x="connsiteX0" y="connsiteY0"/>
                </a:cxn>
                <a:cxn ang="0">
                  <a:pos x="connsiteX1" y="connsiteY1"/>
                </a:cxn>
                <a:cxn ang="0">
                  <a:pos x="connsiteX2" y="connsiteY2"/>
                </a:cxn>
                <a:cxn ang="0">
                  <a:pos x="connsiteX3" y="connsiteY3"/>
                </a:cxn>
              </a:cxnLst>
              <a:rect l="l" t="t" r="r" b="b"/>
              <a:pathLst>
                <a:path w="81" h="1397">
                  <a:moveTo>
                    <a:pt x="81" y="1397"/>
                  </a:moveTo>
                  <a:lnTo>
                    <a:pt x="81" y="1397"/>
                  </a:lnTo>
                  <a:cubicBezTo>
                    <a:pt x="-8" y="940"/>
                    <a:pt x="-8" y="458"/>
                    <a:pt x="81" y="0"/>
                  </a:cubicBezTo>
                  <a:cubicBezTo>
                    <a:pt x="-27" y="458"/>
                    <a:pt x="-27" y="940"/>
                    <a:pt x="81" y="1397"/>
                  </a:cubicBezTo>
                  <a:close/>
                </a:path>
              </a:pathLst>
            </a:custGeom>
            <a:solidFill>
              <a:srgbClr val="000000"/>
            </a:solidFill>
            <a:ln w="12704"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32A4FEEF-5D1B-4AF5-A201-3CCB7F949494}"/>
                </a:ext>
              </a:extLst>
            </p:cNvPr>
            <p:cNvSpPr/>
            <p:nvPr/>
          </p:nvSpPr>
          <p:spPr>
            <a:xfrm>
              <a:off x="2862071" y="6395831"/>
              <a:ext cx="23507" cy="465027"/>
            </a:xfrm>
            <a:custGeom>
              <a:avLst/>
              <a:gdLst>
                <a:gd name="connsiteX0" fmla="*/ 23508 w 23507"/>
                <a:gd name="connsiteY0" fmla="*/ 7751 h 465027"/>
                <a:gd name="connsiteX1" fmla="*/ 16392 w 23507"/>
                <a:gd name="connsiteY1" fmla="*/ 10927 h 465027"/>
                <a:gd name="connsiteX2" fmla="*/ 11690 w 23507"/>
                <a:gd name="connsiteY2" fmla="*/ 11943 h 465027"/>
                <a:gd name="connsiteX3" fmla="*/ 1017 w 23507"/>
                <a:gd name="connsiteY3" fmla="*/ 4701 h 465027"/>
                <a:gd name="connsiteX4" fmla="*/ 0 w 23507"/>
                <a:gd name="connsiteY4" fmla="*/ 0 h 465027"/>
                <a:gd name="connsiteX5" fmla="*/ 0 w 23507"/>
                <a:gd name="connsiteY5" fmla="*/ 465027 h 465027"/>
                <a:gd name="connsiteX6" fmla="*/ 23508 w 23507"/>
                <a:gd name="connsiteY6" fmla="*/ 465027 h 46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7" h="465027">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w="12704"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638DC5F2-C326-4927-9E98-A520000DC641}"/>
                </a:ext>
              </a:extLst>
            </p:cNvPr>
            <p:cNvSpPr/>
            <p:nvPr/>
          </p:nvSpPr>
          <p:spPr>
            <a:xfrm>
              <a:off x="2898540" y="6393544"/>
              <a:ext cx="9295494" cy="4319"/>
            </a:xfrm>
            <a:custGeom>
              <a:avLst/>
              <a:gdLst>
                <a:gd name="connsiteX0" fmla="*/ 0 w 9295494"/>
                <a:gd name="connsiteY0" fmla="*/ 4320 h 4319"/>
                <a:gd name="connsiteX1" fmla="*/ 9295494 w 9295494"/>
                <a:gd name="connsiteY1" fmla="*/ 4320 h 4319"/>
                <a:gd name="connsiteX2" fmla="*/ 9295494 w 9295494"/>
                <a:gd name="connsiteY2" fmla="*/ 0 h 4319"/>
                <a:gd name="connsiteX3" fmla="*/ 9657 w 9295494"/>
                <a:gd name="connsiteY3" fmla="*/ 0 h 4319"/>
                <a:gd name="connsiteX4" fmla="*/ 0 w 9295494"/>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5494" h="4319">
                  <a:moveTo>
                    <a:pt x="0" y="4320"/>
                  </a:moveTo>
                  <a:lnTo>
                    <a:pt x="9295494" y="4320"/>
                  </a:lnTo>
                  <a:lnTo>
                    <a:pt x="9295494" y="0"/>
                  </a:lnTo>
                  <a:lnTo>
                    <a:pt x="9657"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863022F0-687E-44B4-A003-743703B11856}"/>
                </a:ext>
              </a:extLst>
            </p:cNvPr>
            <p:cNvSpPr/>
            <p:nvPr/>
          </p:nvSpPr>
          <p:spPr>
            <a:xfrm>
              <a:off x="9797382" y="1864102"/>
              <a:ext cx="4193" cy="21980"/>
            </a:xfrm>
            <a:custGeom>
              <a:avLst/>
              <a:gdLst>
                <a:gd name="connsiteX0" fmla="*/ 4194 w 4193"/>
                <a:gd name="connsiteY0" fmla="*/ 2033 h 21980"/>
                <a:gd name="connsiteX1" fmla="*/ 2034 w 4193"/>
                <a:gd name="connsiteY1" fmla="*/ 0 h 21980"/>
                <a:gd name="connsiteX2" fmla="*/ 0 w 4193"/>
                <a:gd name="connsiteY2" fmla="*/ 2033 h 21980"/>
                <a:gd name="connsiteX3" fmla="*/ 0 w 4193"/>
                <a:gd name="connsiteY3" fmla="*/ 21981 h 21980"/>
                <a:gd name="connsiteX4" fmla="*/ 4194 w 4193"/>
                <a:gd name="connsiteY4" fmla="*/ 19567 h 2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2198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w="12704"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2F348E4F-CD4F-4016-988F-114F0F9FFE80}"/>
                </a:ext>
              </a:extLst>
            </p:cNvPr>
            <p:cNvSpPr/>
            <p:nvPr/>
          </p:nvSpPr>
          <p:spPr>
            <a:xfrm>
              <a:off x="10344161" y="1918133"/>
              <a:ext cx="315639" cy="24744"/>
            </a:xfrm>
            <a:custGeom>
              <a:avLst/>
              <a:gdLst>
                <a:gd name="connsiteX0" fmla="*/ 12453 w 315639"/>
                <a:gd name="connsiteY0" fmla="*/ 15469 h 24744"/>
                <a:gd name="connsiteX1" fmla="*/ 10420 w 315639"/>
                <a:gd name="connsiteY1" fmla="*/ 24744 h 24744"/>
                <a:gd name="connsiteX2" fmla="*/ 303949 w 315639"/>
                <a:gd name="connsiteY2" fmla="*/ 24744 h 24744"/>
                <a:gd name="connsiteX3" fmla="*/ 303949 w 315639"/>
                <a:gd name="connsiteY3" fmla="*/ 12039 h 24744"/>
                <a:gd name="connsiteX4" fmla="*/ 315639 w 315639"/>
                <a:gd name="connsiteY4" fmla="*/ 95 h 24744"/>
                <a:gd name="connsiteX5" fmla="*/ 315639 w 315639"/>
                <a:gd name="connsiteY5" fmla="*/ 95 h 24744"/>
                <a:gd name="connsiteX6" fmla="*/ 0 w 315639"/>
                <a:gd name="connsiteY6" fmla="*/ 95 h 24744"/>
                <a:gd name="connsiteX7" fmla="*/ 3685 w 315639"/>
                <a:gd name="connsiteY7" fmla="*/ 95 h 24744"/>
                <a:gd name="connsiteX8" fmla="*/ 12453 w 315639"/>
                <a:gd name="connsiteY8" fmla="*/ 15469 h 2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639" h="24744">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w="12704"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6E03C944-E27C-4226-9EE1-F8E5846B0C01}"/>
                </a:ext>
              </a:extLst>
            </p:cNvPr>
            <p:cNvSpPr/>
            <p:nvPr/>
          </p:nvSpPr>
          <p:spPr>
            <a:xfrm>
              <a:off x="11830616" y="4219463"/>
              <a:ext cx="38375" cy="4334"/>
            </a:xfrm>
            <a:custGeom>
              <a:avLst/>
              <a:gdLst>
                <a:gd name="connsiteX0" fmla="*/ 2542 w 38375"/>
                <a:gd name="connsiteY0" fmla="*/ 2174 h 4334"/>
                <a:gd name="connsiteX1" fmla="*/ 382 w 38375"/>
                <a:gd name="connsiteY1" fmla="*/ 4335 h 4334"/>
                <a:gd name="connsiteX2" fmla="*/ 36215 w 38375"/>
                <a:gd name="connsiteY2" fmla="*/ 4335 h 4334"/>
                <a:gd name="connsiteX3" fmla="*/ 38375 w 38375"/>
                <a:gd name="connsiteY3" fmla="*/ 2174 h 4334"/>
                <a:gd name="connsiteX4" fmla="*/ 36215 w 38375"/>
                <a:gd name="connsiteY4" fmla="*/ 14 h 4334"/>
                <a:gd name="connsiteX5" fmla="*/ 0 w 38375"/>
                <a:gd name="connsiteY5" fmla="*/ 14 h 4334"/>
                <a:gd name="connsiteX6" fmla="*/ 2529 w 38375"/>
                <a:gd name="connsiteY6" fmla="*/ 2035 h 4334"/>
                <a:gd name="connsiteX7" fmla="*/ 2542 w 38375"/>
                <a:gd name="connsiteY7" fmla="*/ 2174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5" h="4334">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w="12704"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DB24B70B-5409-40C8-9316-F6F44F79C28B}"/>
                </a:ext>
              </a:extLst>
            </p:cNvPr>
            <p:cNvSpPr/>
            <p:nvPr/>
          </p:nvSpPr>
          <p:spPr>
            <a:xfrm>
              <a:off x="10330771" y="1919403"/>
              <a:ext cx="25554" cy="25633"/>
            </a:xfrm>
            <a:custGeom>
              <a:avLst/>
              <a:gdLst>
                <a:gd name="connsiteX0" fmla="*/ 11611 w 25554"/>
                <a:gd name="connsiteY0" fmla="*/ 11785 h 25633"/>
                <a:gd name="connsiteX1" fmla="*/ 12373 w 25554"/>
                <a:gd name="connsiteY1" fmla="*/ 11785 h 25633"/>
                <a:gd name="connsiteX2" fmla="*/ 12373 w 25554"/>
                <a:gd name="connsiteY2" fmla="*/ 11785 h 25633"/>
                <a:gd name="connsiteX3" fmla="*/ 14407 w 25554"/>
                <a:gd name="connsiteY3" fmla="*/ 9752 h 25633"/>
                <a:gd name="connsiteX4" fmla="*/ 16439 w 25554"/>
                <a:gd name="connsiteY4" fmla="*/ 11785 h 25633"/>
                <a:gd name="connsiteX5" fmla="*/ 16439 w 25554"/>
                <a:gd name="connsiteY5" fmla="*/ 13309 h 25633"/>
                <a:gd name="connsiteX6" fmla="*/ 23301 w 25554"/>
                <a:gd name="connsiteY6" fmla="*/ 24236 h 25633"/>
                <a:gd name="connsiteX7" fmla="*/ 23301 w 25554"/>
                <a:gd name="connsiteY7" fmla="*/ 25634 h 25633"/>
                <a:gd name="connsiteX8" fmla="*/ 23301 w 25554"/>
                <a:gd name="connsiteY8" fmla="*/ 23855 h 25633"/>
                <a:gd name="connsiteX9" fmla="*/ 25334 w 25554"/>
                <a:gd name="connsiteY9" fmla="*/ 14580 h 25633"/>
                <a:gd name="connsiteX10" fmla="*/ 16567 w 25554"/>
                <a:gd name="connsiteY10" fmla="*/ 95 h 25633"/>
                <a:gd name="connsiteX11" fmla="*/ 12882 w 25554"/>
                <a:gd name="connsiteY11" fmla="*/ 95 h 25633"/>
                <a:gd name="connsiteX12" fmla="*/ 10594 w 25554"/>
                <a:gd name="connsiteY12" fmla="*/ 95 h 25633"/>
                <a:gd name="connsiteX13" fmla="*/ 8561 w 25554"/>
                <a:gd name="connsiteY13" fmla="*/ 858 h 25633"/>
                <a:gd name="connsiteX14" fmla="*/ 6655 w 25554"/>
                <a:gd name="connsiteY14" fmla="*/ 2255 h 25633"/>
                <a:gd name="connsiteX15" fmla="*/ 5130 w 25554"/>
                <a:gd name="connsiteY15" fmla="*/ 3780 h 25633"/>
                <a:gd name="connsiteX16" fmla="*/ 3860 w 25554"/>
                <a:gd name="connsiteY16" fmla="*/ 5559 h 25633"/>
                <a:gd name="connsiteX17" fmla="*/ 2843 w 25554"/>
                <a:gd name="connsiteY17" fmla="*/ 7846 h 25633"/>
                <a:gd name="connsiteX18" fmla="*/ 2843 w 25554"/>
                <a:gd name="connsiteY18" fmla="*/ 8735 h 25633"/>
                <a:gd name="connsiteX19" fmla="*/ 48 w 25554"/>
                <a:gd name="connsiteY19" fmla="*/ 21441 h 25633"/>
                <a:gd name="connsiteX20" fmla="*/ 48 w 25554"/>
                <a:gd name="connsiteY20" fmla="*/ 22711 h 25633"/>
                <a:gd name="connsiteX21" fmla="*/ 11611 w 25554"/>
                <a:gd name="connsiteY21" fmla="*/ 11785 h 25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54" h="25633">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w="12704"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F79385C6-CE91-4397-952A-2F4A36CCDE23}"/>
                </a:ext>
              </a:extLst>
            </p:cNvPr>
            <p:cNvSpPr/>
            <p:nvPr/>
          </p:nvSpPr>
          <p:spPr>
            <a:xfrm>
              <a:off x="9464842" y="1883668"/>
              <a:ext cx="257187" cy="24013"/>
            </a:xfrm>
            <a:custGeom>
              <a:avLst/>
              <a:gdLst>
                <a:gd name="connsiteX0" fmla="*/ 11817 w 257187"/>
                <a:gd name="connsiteY0" fmla="*/ 11308 h 24013"/>
                <a:gd name="connsiteX1" fmla="*/ 11817 w 257187"/>
                <a:gd name="connsiteY1" fmla="*/ 24014 h 24013"/>
                <a:gd name="connsiteX2" fmla="*/ 257188 w 257187"/>
                <a:gd name="connsiteY2" fmla="*/ 24014 h 24013"/>
                <a:gd name="connsiteX3" fmla="*/ 257188 w 257187"/>
                <a:gd name="connsiteY3" fmla="*/ 0 h 24013"/>
                <a:gd name="connsiteX4" fmla="*/ 0 w 257187"/>
                <a:gd name="connsiteY4" fmla="*/ 0 h 24013"/>
                <a:gd name="connsiteX5" fmla="*/ 11817 w 257187"/>
                <a:gd name="connsiteY5"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87" h="24013">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w="12704"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9276743F-FA91-46D4-9AEB-83709BB59967}"/>
                </a:ext>
              </a:extLst>
            </p:cNvPr>
            <p:cNvSpPr/>
            <p:nvPr/>
          </p:nvSpPr>
          <p:spPr>
            <a:xfrm>
              <a:off x="10330898" y="1931442"/>
              <a:ext cx="12245" cy="290959"/>
            </a:xfrm>
            <a:custGeom>
              <a:avLst/>
              <a:gdLst>
                <a:gd name="connsiteX0" fmla="*/ 11103 w 12245"/>
                <a:gd name="connsiteY0" fmla="*/ 264405 h 290959"/>
                <a:gd name="connsiteX1" fmla="*/ 11103 w 12245"/>
                <a:gd name="connsiteY1" fmla="*/ 264405 h 290959"/>
                <a:gd name="connsiteX2" fmla="*/ 12246 w 12245"/>
                <a:gd name="connsiteY2" fmla="*/ 260593 h 290959"/>
                <a:gd name="connsiteX3" fmla="*/ 12246 w 12245"/>
                <a:gd name="connsiteY3" fmla="*/ 0 h 290959"/>
                <a:gd name="connsiteX4" fmla="*/ 11483 w 12245"/>
                <a:gd name="connsiteY4" fmla="*/ 0 h 290959"/>
                <a:gd name="connsiteX5" fmla="*/ 48 w 12245"/>
                <a:gd name="connsiteY5" fmla="*/ 10673 h 290959"/>
                <a:gd name="connsiteX6" fmla="*/ 48 w 12245"/>
                <a:gd name="connsiteY6" fmla="*/ 12070 h 290959"/>
                <a:gd name="connsiteX7" fmla="*/ 48 w 12245"/>
                <a:gd name="connsiteY7" fmla="*/ 290960 h 290959"/>
                <a:gd name="connsiteX8" fmla="*/ 3732 w 12245"/>
                <a:gd name="connsiteY8" fmla="*/ 290960 h 2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45" h="290959">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w="12704"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DE5A195D-A6E3-49DC-93B7-8A9E4483EF57}"/>
                </a:ext>
              </a:extLst>
            </p:cNvPr>
            <p:cNvSpPr/>
            <p:nvPr/>
          </p:nvSpPr>
          <p:spPr>
            <a:xfrm>
              <a:off x="10346956" y="1932331"/>
              <a:ext cx="6862" cy="245473"/>
            </a:xfrm>
            <a:custGeom>
              <a:avLst/>
              <a:gdLst>
                <a:gd name="connsiteX0" fmla="*/ 1525 w 6862"/>
                <a:gd name="connsiteY0" fmla="*/ 241408 h 245473"/>
                <a:gd name="connsiteX1" fmla="*/ 1525 w 6862"/>
                <a:gd name="connsiteY1" fmla="*/ 241408 h 245473"/>
                <a:gd name="connsiteX2" fmla="*/ 2669 w 6862"/>
                <a:gd name="connsiteY2" fmla="*/ 239248 h 245473"/>
                <a:gd name="connsiteX3" fmla="*/ 3813 w 6862"/>
                <a:gd name="connsiteY3" fmla="*/ 237469 h 245473"/>
                <a:gd name="connsiteX4" fmla="*/ 5591 w 6862"/>
                <a:gd name="connsiteY4" fmla="*/ 235944 h 245473"/>
                <a:gd name="connsiteX5" fmla="*/ 6862 w 6862"/>
                <a:gd name="connsiteY5" fmla="*/ 234928 h 245473"/>
                <a:gd name="connsiteX6" fmla="*/ 6862 w 6862"/>
                <a:gd name="connsiteY6" fmla="*/ 10927 h 245473"/>
                <a:gd name="connsiteX7" fmla="*/ 0 w 6862"/>
                <a:gd name="connsiteY7" fmla="*/ 0 h 245473"/>
                <a:gd name="connsiteX8" fmla="*/ 0 w 6862"/>
                <a:gd name="connsiteY8" fmla="*/ 245473 h 2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62" h="245473">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w="12704"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07FC286B-5AB0-4F61-97D6-E567D27917BF}"/>
                </a:ext>
              </a:extLst>
            </p:cNvPr>
            <p:cNvSpPr/>
            <p:nvPr/>
          </p:nvSpPr>
          <p:spPr>
            <a:xfrm>
              <a:off x="9793189" y="2214905"/>
              <a:ext cx="4192" cy="19185"/>
            </a:xfrm>
            <a:custGeom>
              <a:avLst/>
              <a:gdLst>
                <a:gd name="connsiteX0" fmla="*/ 0 w 4192"/>
                <a:gd name="connsiteY0" fmla="*/ 0 h 19185"/>
                <a:gd name="connsiteX1" fmla="*/ 0 w 4192"/>
                <a:gd name="connsiteY1" fmla="*/ 19186 h 19185"/>
                <a:gd name="connsiteX2" fmla="*/ 4193 w 4192"/>
                <a:gd name="connsiteY2" fmla="*/ 10292 h 19185"/>
                <a:gd name="connsiteX3" fmla="*/ 4193 w 4192"/>
                <a:gd name="connsiteY3" fmla="*/ 0 h 19185"/>
              </a:gdLst>
              <a:ahLst/>
              <a:cxnLst>
                <a:cxn ang="0">
                  <a:pos x="connsiteX0" y="connsiteY0"/>
                </a:cxn>
                <a:cxn ang="0">
                  <a:pos x="connsiteX1" y="connsiteY1"/>
                </a:cxn>
                <a:cxn ang="0">
                  <a:pos x="connsiteX2" y="connsiteY2"/>
                </a:cxn>
                <a:cxn ang="0">
                  <a:pos x="connsiteX3" y="connsiteY3"/>
                </a:cxn>
              </a:cxnLst>
              <a:rect l="l" t="t" r="r" b="b"/>
              <a:pathLst>
                <a:path w="4192" h="19185">
                  <a:moveTo>
                    <a:pt x="0" y="0"/>
                  </a:moveTo>
                  <a:lnTo>
                    <a:pt x="0" y="19186"/>
                  </a:lnTo>
                  <a:cubicBezTo>
                    <a:pt x="25" y="15742"/>
                    <a:pt x="1550" y="12490"/>
                    <a:pt x="4193" y="10292"/>
                  </a:cubicBezTo>
                  <a:lnTo>
                    <a:pt x="4193" y="0"/>
                  </a:lnTo>
                  <a:close/>
                </a:path>
              </a:pathLst>
            </a:custGeom>
            <a:solidFill>
              <a:srgbClr val="000000"/>
            </a:solidFill>
            <a:ln w="12704"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A8CCDA8C-4F9D-4B5F-A93A-B797539A1E89}"/>
                </a:ext>
              </a:extLst>
            </p:cNvPr>
            <p:cNvSpPr/>
            <p:nvPr/>
          </p:nvSpPr>
          <p:spPr>
            <a:xfrm>
              <a:off x="9793189" y="1882938"/>
              <a:ext cx="24190" cy="339336"/>
            </a:xfrm>
            <a:custGeom>
              <a:avLst/>
              <a:gdLst>
                <a:gd name="connsiteX0" fmla="*/ 11817 w 24190"/>
                <a:gd name="connsiteY0" fmla="*/ 95 h 339336"/>
                <a:gd name="connsiteX1" fmla="*/ 8386 w 24190"/>
                <a:gd name="connsiteY1" fmla="*/ 95 h 339336"/>
                <a:gd name="connsiteX2" fmla="*/ 0 w 24190"/>
                <a:gd name="connsiteY2" fmla="*/ 11403 h 339336"/>
                <a:gd name="connsiteX3" fmla="*/ 0 w 24190"/>
                <a:gd name="connsiteY3" fmla="*/ 327012 h 339336"/>
                <a:gd name="connsiteX4" fmla="*/ 6861 w 24190"/>
                <a:gd name="connsiteY4" fmla="*/ 327012 h 339336"/>
                <a:gd name="connsiteX5" fmla="*/ 9021 w 24190"/>
                <a:gd name="connsiteY5" fmla="*/ 329172 h 339336"/>
                <a:gd name="connsiteX6" fmla="*/ 9021 w 24190"/>
                <a:gd name="connsiteY6" fmla="*/ 339337 h 339336"/>
                <a:gd name="connsiteX7" fmla="*/ 12453 w 24190"/>
                <a:gd name="connsiteY7" fmla="*/ 338574 h 339336"/>
                <a:gd name="connsiteX8" fmla="*/ 24143 w 24190"/>
                <a:gd name="connsiteY8" fmla="*/ 338574 h 339336"/>
                <a:gd name="connsiteX9" fmla="*/ 24143 w 24190"/>
                <a:gd name="connsiteY9" fmla="*/ 12039 h 339336"/>
                <a:gd name="connsiteX10" fmla="*/ 24143 w 24190"/>
                <a:gd name="connsiteY10" fmla="*/ 10895 h 339336"/>
                <a:gd name="connsiteX11" fmla="*/ 11868 w 24190"/>
                <a:gd name="connsiteY11" fmla="*/ 95 h 339336"/>
                <a:gd name="connsiteX12" fmla="*/ 11817 w 24190"/>
                <a:gd name="connsiteY12" fmla="*/ 95 h 3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90" h="339336">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w="12704"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F4650C25-C9E6-469C-AC4B-7A45BC7E5278}"/>
                </a:ext>
              </a:extLst>
            </p:cNvPr>
            <p:cNvSpPr/>
            <p:nvPr/>
          </p:nvSpPr>
          <p:spPr>
            <a:xfrm>
              <a:off x="10355343" y="2210331"/>
              <a:ext cx="2287" cy="12705"/>
            </a:xfrm>
            <a:custGeom>
              <a:avLst/>
              <a:gdLst>
                <a:gd name="connsiteX0" fmla="*/ 2287 w 2287"/>
                <a:gd name="connsiteY0" fmla="*/ 12706 h 12705"/>
                <a:gd name="connsiteX1" fmla="*/ 2287 w 2287"/>
                <a:gd name="connsiteY1" fmla="*/ 0 h 12705"/>
                <a:gd name="connsiteX2" fmla="*/ 0 w 2287"/>
                <a:gd name="connsiteY2" fmla="*/ 635 h 12705"/>
                <a:gd name="connsiteX3" fmla="*/ 0 w 2287"/>
                <a:gd name="connsiteY3" fmla="*/ 12198 h 12705"/>
              </a:gdLst>
              <a:ahLst/>
              <a:cxnLst>
                <a:cxn ang="0">
                  <a:pos x="connsiteX0" y="connsiteY0"/>
                </a:cxn>
                <a:cxn ang="0">
                  <a:pos x="connsiteX1" y="connsiteY1"/>
                </a:cxn>
                <a:cxn ang="0">
                  <a:pos x="connsiteX2" y="connsiteY2"/>
                </a:cxn>
                <a:cxn ang="0">
                  <a:pos x="connsiteX3" y="connsiteY3"/>
                </a:cxn>
              </a:cxnLst>
              <a:rect l="l" t="t" r="r" b="b"/>
              <a:pathLst>
                <a:path w="2287" h="12705">
                  <a:moveTo>
                    <a:pt x="2287" y="12706"/>
                  </a:moveTo>
                  <a:lnTo>
                    <a:pt x="2287" y="0"/>
                  </a:lnTo>
                  <a:cubicBezTo>
                    <a:pt x="1563" y="330"/>
                    <a:pt x="788" y="546"/>
                    <a:pt x="0" y="635"/>
                  </a:cubicBezTo>
                  <a:lnTo>
                    <a:pt x="0" y="12198"/>
                  </a:lnTo>
                  <a:close/>
                </a:path>
              </a:pathLst>
            </a:custGeom>
            <a:solidFill>
              <a:srgbClr val="000000"/>
            </a:solidFill>
            <a:ln w="12704"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B5579DE3-2DAE-4D43-B7B7-1DAAD8BAF78D}"/>
                </a:ext>
              </a:extLst>
            </p:cNvPr>
            <p:cNvSpPr/>
            <p:nvPr/>
          </p:nvSpPr>
          <p:spPr>
            <a:xfrm>
              <a:off x="10361824" y="2202835"/>
              <a:ext cx="2667" cy="9148"/>
            </a:xfrm>
            <a:custGeom>
              <a:avLst/>
              <a:gdLst>
                <a:gd name="connsiteX0" fmla="*/ 2668 w 2667"/>
                <a:gd name="connsiteY0" fmla="*/ 0 h 9148"/>
                <a:gd name="connsiteX1" fmla="*/ 0 w 2667"/>
                <a:gd name="connsiteY1" fmla="*/ 4574 h 9148"/>
                <a:gd name="connsiteX2" fmla="*/ 0 w 2667"/>
                <a:gd name="connsiteY2" fmla="*/ 9148 h 9148"/>
              </a:gdLst>
              <a:ahLst/>
              <a:cxnLst>
                <a:cxn ang="0">
                  <a:pos x="connsiteX0" y="connsiteY0"/>
                </a:cxn>
                <a:cxn ang="0">
                  <a:pos x="connsiteX1" y="connsiteY1"/>
                </a:cxn>
                <a:cxn ang="0">
                  <a:pos x="connsiteX2" y="connsiteY2"/>
                </a:cxn>
              </a:cxnLst>
              <a:rect l="l" t="t" r="r" b="b"/>
              <a:pathLst>
                <a:path w="2667" h="9148">
                  <a:moveTo>
                    <a:pt x="2668" y="0"/>
                  </a:moveTo>
                  <a:cubicBezTo>
                    <a:pt x="2109" y="1690"/>
                    <a:pt x="1207" y="3253"/>
                    <a:pt x="0" y="4574"/>
                  </a:cubicBezTo>
                  <a:lnTo>
                    <a:pt x="0" y="9148"/>
                  </a:lnTo>
                  <a:close/>
                </a:path>
              </a:pathLst>
            </a:custGeom>
            <a:solidFill>
              <a:srgbClr val="000000"/>
            </a:solidFill>
            <a:ln w="12704"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02F8238B-2206-4C52-9BB1-8264CACAE952}"/>
                </a:ext>
              </a:extLst>
            </p:cNvPr>
            <p:cNvSpPr/>
            <p:nvPr/>
          </p:nvSpPr>
          <p:spPr>
            <a:xfrm>
              <a:off x="10334376" y="2195847"/>
              <a:ext cx="8767" cy="26300"/>
            </a:xfrm>
            <a:custGeom>
              <a:avLst/>
              <a:gdLst>
                <a:gd name="connsiteX0" fmla="*/ 8768 w 8767"/>
                <a:gd name="connsiteY0" fmla="*/ 26301 h 26300"/>
                <a:gd name="connsiteX1" fmla="*/ 8768 w 8767"/>
                <a:gd name="connsiteY1" fmla="*/ 9402 h 26300"/>
                <a:gd name="connsiteX2" fmla="*/ 7625 w 8767"/>
                <a:gd name="connsiteY2" fmla="*/ 0 h 26300"/>
                <a:gd name="connsiteX3" fmla="*/ 0 w 8767"/>
                <a:gd name="connsiteY3" fmla="*/ 26301 h 26300"/>
                <a:gd name="connsiteX4" fmla="*/ 8768 w 8767"/>
                <a:gd name="connsiteY4" fmla="*/ 26301 h 26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7" h="26300">
                  <a:moveTo>
                    <a:pt x="8768" y="26301"/>
                  </a:moveTo>
                  <a:lnTo>
                    <a:pt x="8768" y="9402"/>
                  </a:lnTo>
                  <a:cubicBezTo>
                    <a:pt x="7040" y="6582"/>
                    <a:pt x="6633" y="3151"/>
                    <a:pt x="7625" y="0"/>
                  </a:cubicBezTo>
                  <a:lnTo>
                    <a:pt x="0" y="26301"/>
                  </a:lnTo>
                  <a:lnTo>
                    <a:pt x="8768" y="26301"/>
                  </a:lnTo>
                  <a:close/>
                </a:path>
              </a:pathLst>
            </a:custGeom>
            <a:solidFill>
              <a:srgbClr val="000000"/>
            </a:solidFill>
            <a:ln w="12704"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D3E9B2DE-D5D1-40D3-BB7A-A697795ABE36}"/>
                </a:ext>
              </a:extLst>
            </p:cNvPr>
            <p:cNvSpPr/>
            <p:nvPr/>
          </p:nvSpPr>
          <p:spPr>
            <a:xfrm>
              <a:off x="10347210" y="2209696"/>
              <a:ext cx="3939" cy="12705"/>
            </a:xfrm>
            <a:custGeom>
              <a:avLst/>
              <a:gdLst>
                <a:gd name="connsiteX0" fmla="*/ 3939 w 3939"/>
                <a:gd name="connsiteY0" fmla="*/ 12452 h 12705"/>
                <a:gd name="connsiteX1" fmla="*/ 3939 w 3939"/>
                <a:gd name="connsiteY1" fmla="*/ 1398 h 12705"/>
                <a:gd name="connsiteX2" fmla="*/ 2669 w 3939"/>
                <a:gd name="connsiteY2" fmla="*/ 1398 h 12705"/>
                <a:gd name="connsiteX3" fmla="*/ 0 w 3939"/>
                <a:gd name="connsiteY3" fmla="*/ 0 h 12705"/>
                <a:gd name="connsiteX4" fmla="*/ 0 w 3939"/>
                <a:gd name="connsiteY4" fmla="*/ 12706 h 12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9" h="12705">
                  <a:moveTo>
                    <a:pt x="3939" y="12452"/>
                  </a:moveTo>
                  <a:lnTo>
                    <a:pt x="3939" y="1398"/>
                  </a:lnTo>
                  <a:lnTo>
                    <a:pt x="2669" y="1398"/>
                  </a:lnTo>
                  <a:cubicBezTo>
                    <a:pt x="1716" y="1055"/>
                    <a:pt x="814" y="585"/>
                    <a:pt x="0" y="0"/>
                  </a:cubicBezTo>
                  <a:lnTo>
                    <a:pt x="0" y="12706"/>
                  </a:lnTo>
                  <a:close/>
                </a:path>
              </a:pathLst>
            </a:custGeom>
            <a:solidFill>
              <a:srgbClr val="000000"/>
            </a:solidFill>
            <a:ln w="12704"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CBE33911-BDEB-4187-AF81-8A5C679053E9}"/>
                </a:ext>
              </a:extLst>
            </p:cNvPr>
            <p:cNvSpPr/>
            <p:nvPr/>
          </p:nvSpPr>
          <p:spPr>
            <a:xfrm>
              <a:off x="8165051" y="1771821"/>
              <a:ext cx="272817" cy="23289"/>
            </a:xfrm>
            <a:custGeom>
              <a:avLst/>
              <a:gdLst>
                <a:gd name="connsiteX0" fmla="*/ 11691 w 272817"/>
                <a:gd name="connsiteY0" fmla="*/ 11219 h 23289"/>
                <a:gd name="connsiteX1" fmla="*/ 11691 w 272817"/>
                <a:gd name="connsiteY1" fmla="*/ 17445 h 23289"/>
                <a:gd name="connsiteX2" fmla="*/ 19442 w 272817"/>
                <a:gd name="connsiteY2" fmla="*/ 23289 h 23289"/>
                <a:gd name="connsiteX3" fmla="*/ 262652 w 272817"/>
                <a:gd name="connsiteY3" fmla="*/ 23289 h 23289"/>
                <a:gd name="connsiteX4" fmla="*/ 262652 w 272817"/>
                <a:gd name="connsiteY4" fmla="*/ 10584 h 23289"/>
                <a:gd name="connsiteX5" fmla="*/ 262652 w 272817"/>
                <a:gd name="connsiteY5" fmla="*/ 8932 h 23289"/>
                <a:gd name="connsiteX6" fmla="*/ 262652 w 272817"/>
                <a:gd name="connsiteY6" fmla="*/ 6391 h 23289"/>
                <a:gd name="connsiteX7" fmla="*/ 263923 w 272817"/>
                <a:gd name="connsiteY7" fmla="*/ 4231 h 23289"/>
                <a:gd name="connsiteX8" fmla="*/ 264685 w 272817"/>
                <a:gd name="connsiteY8" fmla="*/ 2706 h 23289"/>
                <a:gd name="connsiteX9" fmla="*/ 264685 w 272817"/>
                <a:gd name="connsiteY9" fmla="*/ 2706 h 23289"/>
                <a:gd name="connsiteX10" fmla="*/ 266719 w 272817"/>
                <a:gd name="connsiteY10" fmla="*/ 1182 h 23289"/>
                <a:gd name="connsiteX11" fmla="*/ 268371 w 272817"/>
                <a:gd name="connsiteY11" fmla="*/ 38 h 23289"/>
                <a:gd name="connsiteX12" fmla="*/ 270276 w 272817"/>
                <a:gd name="connsiteY12" fmla="*/ 38 h 23289"/>
                <a:gd name="connsiteX13" fmla="*/ 272818 w 272817"/>
                <a:gd name="connsiteY13" fmla="*/ 38 h 23289"/>
                <a:gd name="connsiteX14" fmla="*/ 0 w 272817"/>
                <a:gd name="connsiteY14" fmla="*/ 38 h 23289"/>
                <a:gd name="connsiteX15" fmla="*/ 11691 w 272817"/>
                <a:gd name="connsiteY15" fmla="*/ 11219 h 2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2817" h="23289">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w="12704"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6BC547E7-0AA3-445B-9FEF-926494031635}"/>
                </a:ext>
              </a:extLst>
            </p:cNvPr>
            <p:cNvSpPr/>
            <p:nvPr/>
          </p:nvSpPr>
          <p:spPr>
            <a:xfrm>
              <a:off x="8176741" y="1794602"/>
              <a:ext cx="762" cy="508"/>
            </a:xfrm>
            <a:custGeom>
              <a:avLst/>
              <a:gdLst>
                <a:gd name="connsiteX0" fmla="*/ 0 w 762"/>
                <a:gd name="connsiteY0" fmla="*/ 0 h 508"/>
                <a:gd name="connsiteX1" fmla="*/ 0 w 762"/>
                <a:gd name="connsiteY1" fmla="*/ 508 h 508"/>
                <a:gd name="connsiteX2" fmla="*/ 762 w 762"/>
                <a:gd name="connsiteY2" fmla="*/ 508 h 508"/>
                <a:gd name="connsiteX3" fmla="*/ 0 w 762"/>
                <a:gd name="connsiteY3" fmla="*/ 0 h 508"/>
              </a:gdLst>
              <a:ahLst/>
              <a:cxnLst>
                <a:cxn ang="0">
                  <a:pos x="connsiteX0" y="connsiteY0"/>
                </a:cxn>
                <a:cxn ang="0">
                  <a:pos x="connsiteX1" y="connsiteY1"/>
                </a:cxn>
                <a:cxn ang="0">
                  <a:pos x="connsiteX2" y="connsiteY2"/>
                </a:cxn>
                <a:cxn ang="0">
                  <a:pos x="connsiteX3" y="connsiteY3"/>
                </a:cxn>
              </a:cxnLst>
              <a:rect l="l" t="t" r="r" b="b"/>
              <a:pathLst>
                <a:path w="762" h="508">
                  <a:moveTo>
                    <a:pt x="0" y="0"/>
                  </a:moveTo>
                  <a:lnTo>
                    <a:pt x="0" y="508"/>
                  </a:lnTo>
                  <a:lnTo>
                    <a:pt x="762" y="508"/>
                  </a:lnTo>
                  <a:lnTo>
                    <a:pt x="0" y="0"/>
                  </a:lnTo>
                  <a:close/>
                </a:path>
              </a:pathLst>
            </a:custGeom>
            <a:solidFill>
              <a:srgbClr val="000000"/>
            </a:solidFill>
            <a:ln w="12704"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9C9B4547-2EB0-439C-8268-76C459CF7928}"/>
                </a:ext>
              </a:extLst>
            </p:cNvPr>
            <p:cNvSpPr/>
            <p:nvPr/>
          </p:nvSpPr>
          <p:spPr>
            <a:xfrm>
              <a:off x="8176741" y="1789265"/>
              <a:ext cx="54131" cy="40912"/>
            </a:xfrm>
            <a:custGeom>
              <a:avLst/>
              <a:gdLst>
                <a:gd name="connsiteX0" fmla="*/ 47143 w 54131"/>
                <a:gd name="connsiteY0" fmla="*/ 40912 h 40912"/>
                <a:gd name="connsiteX1" fmla="*/ 54132 w 54131"/>
                <a:gd name="connsiteY1" fmla="*/ 40912 h 40912"/>
                <a:gd name="connsiteX2" fmla="*/ 7751 w 54131"/>
                <a:gd name="connsiteY2" fmla="*/ 5845 h 40912"/>
                <a:gd name="connsiteX3" fmla="*/ 0 w 54131"/>
                <a:gd name="connsiteY3" fmla="*/ 0 h 40912"/>
                <a:gd name="connsiteX4" fmla="*/ 0 w 54131"/>
                <a:gd name="connsiteY4" fmla="*/ 5336 h 40912"/>
                <a:gd name="connsiteX5" fmla="*/ 762 w 54131"/>
                <a:gd name="connsiteY5" fmla="*/ 5845 h 40912"/>
                <a:gd name="connsiteX6" fmla="*/ 47143 w 54131"/>
                <a:gd name="connsiteY6" fmla="*/ 40912 h 4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31" h="40912">
                  <a:moveTo>
                    <a:pt x="47143" y="40912"/>
                  </a:moveTo>
                  <a:lnTo>
                    <a:pt x="54132" y="40912"/>
                  </a:lnTo>
                  <a:lnTo>
                    <a:pt x="7751" y="5845"/>
                  </a:lnTo>
                  <a:lnTo>
                    <a:pt x="0" y="0"/>
                  </a:lnTo>
                  <a:lnTo>
                    <a:pt x="0" y="5336"/>
                  </a:lnTo>
                  <a:lnTo>
                    <a:pt x="762" y="5845"/>
                  </a:lnTo>
                  <a:lnTo>
                    <a:pt x="47143" y="40912"/>
                  </a:lnTo>
                  <a:close/>
                </a:path>
              </a:pathLst>
            </a:custGeom>
            <a:solidFill>
              <a:srgbClr val="000000"/>
            </a:solidFill>
            <a:ln w="12704"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3DB92CEB-C340-4B61-9934-1DF0F4CCC621}"/>
                </a:ext>
              </a:extLst>
            </p:cNvPr>
            <p:cNvSpPr/>
            <p:nvPr/>
          </p:nvSpPr>
          <p:spPr>
            <a:xfrm>
              <a:off x="8153361" y="1771350"/>
              <a:ext cx="23380" cy="58827"/>
            </a:xfrm>
            <a:custGeom>
              <a:avLst/>
              <a:gdLst>
                <a:gd name="connsiteX0" fmla="*/ 23381 w 23380"/>
                <a:gd name="connsiteY0" fmla="*/ 58827 h 58827"/>
                <a:gd name="connsiteX1" fmla="*/ 23381 w 23380"/>
                <a:gd name="connsiteY1" fmla="*/ 11689 h 58827"/>
                <a:gd name="connsiteX2" fmla="*/ 11690 w 23380"/>
                <a:gd name="connsiteY2" fmla="*/ 0 h 58827"/>
                <a:gd name="connsiteX3" fmla="*/ 0 w 23380"/>
                <a:gd name="connsiteY3" fmla="*/ 11689 h 58827"/>
                <a:gd name="connsiteX4" fmla="*/ 0 w 23380"/>
                <a:gd name="connsiteY4" fmla="*/ 58827 h 58827"/>
                <a:gd name="connsiteX5" fmla="*/ 23381 w 23380"/>
                <a:gd name="connsiteY5" fmla="*/ 58827 h 5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0" h="58827">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w="12704"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BBAD2144-86A7-4BDF-8369-72B71C60B5FD}"/>
                </a:ext>
              </a:extLst>
            </p:cNvPr>
            <p:cNvSpPr/>
            <p:nvPr/>
          </p:nvSpPr>
          <p:spPr>
            <a:xfrm>
              <a:off x="11085229" y="3392593"/>
              <a:ext cx="152483" cy="4319"/>
            </a:xfrm>
            <a:custGeom>
              <a:avLst/>
              <a:gdLst>
                <a:gd name="connsiteX0" fmla="*/ 0 w 152483"/>
                <a:gd name="connsiteY0" fmla="*/ 4193 h 4319"/>
                <a:gd name="connsiteX1" fmla="*/ 152483 w 152483"/>
                <a:gd name="connsiteY1" fmla="*/ 4193 h 4319"/>
                <a:gd name="connsiteX2" fmla="*/ 152483 w 152483"/>
                <a:gd name="connsiteY2" fmla="*/ 2033 h 4319"/>
                <a:gd name="connsiteX3" fmla="*/ 152483 w 152483"/>
                <a:gd name="connsiteY3" fmla="*/ 0 h 4319"/>
                <a:gd name="connsiteX4" fmla="*/ 0 w 152483"/>
                <a:gd name="connsiteY4" fmla="*/ 0 h 4319"/>
                <a:gd name="connsiteX5" fmla="*/ 0 w 152483"/>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83" h="4319">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D55046D-6337-4AB6-922B-66DE6FD51337}"/>
                </a:ext>
              </a:extLst>
            </p:cNvPr>
            <p:cNvSpPr/>
            <p:nvPr/>
          </p:nvSpPr>
          <p:spPr>
            <a:xfrm>
              <a:off x="11969503" y="4519967"/>
              <a:ext cx="24905" cy="4319"/>
            </a:xfrm>
            <a:custGeom>
              <a:avLst/>
              <a:gdLst>
                <a:gd name="connsiteX0" fmla="*/ 0 w 24905"/>
                <a:gd name="connsiteY0" fmla="*/ 2160 h 4319"/>
                <a:gd name="connsiteX1" fmla="*/ 0 w 24905"/>
                <a:gd name="connsiteY1" fmla="*/ 4320 h 4319"/>
                <a:gd name="connsiteX2" fmla="*/ 24906 w 24905"/>
                <a:gd name="connsiteY2" fmla="*/ 4320 h 4319"/>
                <a:gd name="connsiteX3" fmla="*/ 24906 w 24905"/>
                <a:gd name="connsiteY3" fmla="*/ 2160 h 4319"/>
                <a:gd name="connsiteX4" fmla="*/ 24906 w 24905"/>
                <a:gd name="connsiteY4" fmla="*/ 0 h 4319"/>
                <a:gd name="connsiteX5" fmla="*/ 0 w 24905"/>
                <a:gd name="connsiteY5" fmla="*/ 0 h 4319"/>
                <a:gd name="connsiteX6" fmla="*/ 0 w 24905"/>
                <a:gd name="connsiteY6"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19">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09718D8B-4A17-4967-A98E-B29AA58C1B02}"/>
                </a:ext>
              </a:extLst>
            </p:cNvPr>
            <p:cNvSpPr/>
            <p:nvPr/>
          </p:nvSpPr>
          <p:spPr>
            <a:xfrm>
              <a:off x="8446001" y="1773129"/>
              <a:ext cx="65059" cy="57048"/>
            </a:xfrm>
            <a:custGeom>
              <a:avLst/>
              <a:gdLst>
                <a:gd name="connsiteX0" fmla="*/ 5591 w 65059"/>
                <a:gd name="connsiteY0" fmla="*/ 9910 h 57048"/>
                <a:gd name="connsiteX1" fmla="*/ 5591 w 65059"/>
                <a:gd name="connsiteY1" fmla="*/ 36211 h 57048"/>
                <a:gd name="connsiteX2" fmla="*/ 29099 w 65059"/>
                <a:gd name="connsiteY2" fmla="*/ 57048 h 57048"/>
                <a:gd name="connsiteX3" fmla="*/ 65059 w 65059"/>
                <a:gd name="connsiteY3" fmla="*/ 57048 h 57048"/>
                <a:gd name="connsiteX4" fmla="*/ 1525 w 65059"/>
                <a:gd name="connsiteY4" fmla="*/ 889 h 57048"/>
                <a:gd name="connsiteX5" fmla="*/ 0 w 65059"/>
                <a:gd name="connsiteY5" fmla="*/ 0 h 57048"/>
                <a:gd name="connsiteX6" fmla="*/ 5591 w 65059"/>
                <a:gd name="connsiteY6" fmla="*/ 9910 h 5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9" h="57048">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w="12704"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9186C5CC-5103-43C9-8C12-F11960C3BF62}"/>
                </a:ext>
              </a:extLst>
            </p:cNvPr>
            <p:cNvSpPr/>
            <p:nvPr/>
          </p:nvSpPr>
          <p:spPr>
            <a:xfrm>
              <a:off x="8430117" y="1774908"/>
              <a:ext cx="1143" cy="1778"/>
            </a:xfrm>
            <a:custGeom>
              <a:avLst/>
              <a:gdLst>
                <a:gd name="connsiteX0" fmla="*/ 762 w 1143"/>
                <a:gd name="connsiteY0" fmla="*/ 254 h 1778"/>
                <a:gd name="connsiteX1" fmla="*/ 0 w 1143"/>
                <a:gd name="connsiteY1" fmla="*/ 1779 h 1778"/>
                <a:gd name="connsiteX2" fmla="*/ 1144 w 1143"/>
                <a:gd name="connsiteY2" fmla="*/ 0 h 1778"/>
              </a:gdLst>
              <a:ahLst/>
              <a:cxnLst>
                <a:cxn ang="0">
                  <a:pos x="connsiteX0" y="connsiteY0"/>
                </a:cxn>
                <a:cxn ang="0">
                  <a:pos x="connsiteX1" y="connsiteY1"/>
                </a:cxn>
                <a:cxn ang="0">
                  <a:pos x="connsiteX2" y="connsiteY2"/>
                </a:cxn>
              </a:cxnLst>
              <a:rect l="l" t="t" r="r" b="b"/>
              <a:pathLst>
                <a:path w="1143" h="1778">
                  <a:moveTo>
                    <a:pt x="762" y="254"/>
                  </a:moveTo>
                  <a:cubicBezTo>
                    <a:pt x="458" y="737"/>
                    <a:pt x="203" y="1245"/>
                    <a:pt x="0" y="1779"/>
                  </a:cubicBezTo>
                  <a:cubicBezTo>
                    <a:pt x="305" y="1143"/>
                    <a:pt x="686" y="546"/>
                    <a:pt x="1144" y="0"/>
                  </a:cubicBezTo>
                  <a:close/>
                </a:path>
              </a:pathLst>
            </a:custGeom>
            <a:solidFill>
              <a:srgbClr val="000000"/>
            </a:solidFill>
            <a:ln w="12704"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534E80A5-16E7-4CB0-8244-9914C5953785}"/>
                </a:ext>
              </a:extLst>
            </p:cNvPr>
            <p:cNvSpPr/>
            <p:nvPr/>
          </p:nvSpPr>
          <p:spPr>
            <a:xfrm>
              <a:off x="9452576" y="1881938"/>
              <a:ext cx="23658" cy="353550"/>
            </a:xfrm>
            <a:custGeom>
              <a:avLst/>
              <a:gdLst>
                <a:gd name="connsiteX0" fmla="*/ 5022 w 23658"/>
                <a:gd name="connsiteY0" fmla="*/ 317339 h 353550"/>
                <a:gd name="connsiteX1" fmla="*/ 9343 w 23658"/>
                <a:gd name="connsiteY1" fmla="*/ 324454 h 353550"/>
                <a:gd name="connsiteX2" fmla="*/ 9343 w 23658"/>
                <a:gd name="connsiteY2" fmla="*/ 324454 h 353550"/>
                <a:gd name="connsiteX3" fmla="*/ 22050 w 23658"/>
                <a:gd name="connsiteY3" fmla="*/ 345927 h 353550"/>
                <a:gd name="connsiteX4" fmla="*/ 23575 w 23658"/>
                <a:gd name="connsiteY4" fmla="*/ 353550 h 353550"/>
                <a:gd name="connsiteX5" fmla="*/ 23575 w 23658"/>
                <a:gd name="connsiteY5" fmla="*/ 352153 h 353550"/>
                <a:gd name="connsiteX6" fmla="*/ 23575 w 23658"/>
                <a:gd name="connsiteY6" fmla="*/ 13039 h 353550"/>
                <a:gd name="connsiteX7" fmla="*/ 13041 w 23658"/>
                <a:gd name="connsiteY7" fmla="*/ 66 h 353550"/>
                <a:gd name="connsiteX8" fmla="*/ 66 w 23658"/>
                <a:gd name="connsiteY8" fmla="*/ 10586 h 353550"/>
                <a:gd name="connsiteX9" fmla="*/ 66 w 23658"/>
                <a:gd name="connsiteY9" fmla="*/ 13039 h 353550"/>
                <a:gd name="connsiteX10" fmla="*/ 66 w 23658"/>
                <a:gd name="connsiteY10" fmla="*/ 309970 h 353550"/>
                <a:gd name="connsiteX11" fmla="*/ 4514 w 23658"/>
                <a:gd name="connsiteY11" fmla="*/ 317339 h 35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58" h="35355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w="12704"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404056D4-AD35-4050-A276-932BB772EBB1}"/>
                </a:ext>
              </a:extLst>
            </p:cNvPr>
            <p:cNvSpPr/>
            <p:nvPr/>
          </p:nvSpPr>
          <p:spPr>
            <a:xfrm>
              <a:off x="10343144" y="1928774"/>
              <a:ext cx="4066" cy="263261"/>
            </a:xfrm>
            <a:custGeom>
              <a:avLst/>
              <a:gdLst>
                <a:gd name="connsiteX0" fmla="*/ 4066 w 4066"/>
                <a:gd name="connsiteY0" fmla="*/ 3558 h 263261"/>
                <a:gd name="connsiteX1" fmla="*/ 4066 w 4066"/>
                <a:gd name="connsiteY1" fmla="*/ 2033 h 263261"/>
                <a:gd name="connsiteX2" fmla="*/ 2034 w 4066"/>
                <a:gd name="connsiteY2" fmla="*/ 0 h 263261"/>
                <a:gd name="connsiteX3" fmla="*/ 0 w 4066"/>
                <a:gd name="connsiteY3" fmla="*/ 2033 h 263261"/>
                <a:gd name="connsiteX4" fmla="*/ 0 w 4066"/>
                <a:gd name="connsiteY4" fmla="*/ 263261 h 263261"/>
                <a:gd name="connsiteX5" fmla="*/ 4066 w 4066"/>
                <a:gd name="connsiteY5" fmla="*/ 249031 h 26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263261">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w="12704"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64389CF7-33C6-419C-B782-73D2A97286B6}"/>
                </a:ext>
              </a:extLst>
            </p:cNvPr>
            <p:cNvSpPr/>
            <p:nvPr/>
          </p:nvSpPr>
          <p:spPr>
            <a:xfrm>
              <a:off x="10343144" y="2205249"/>
              <a:ext cx="4066" cy="16898"/>
            </a:xfrm>
            <a:custGeom>
              <a:avLst/>
              <a:gdLst>
                <a:gd name="connsiteX0" fmla="*/ 4066 w 4066"/>
                <a:gd name="connsiteY0" fmla="*/ 16899 h 16898"/>
                <a:gd name="connsiteX1" fmla="*/ 4066 w 4066"/>
                <a:gd name="connsiteY1" fmla="*/ 4193 h 16898"/>
                <a:gd name="connsiteX2" fmla="*/ 0 w 4066"/>
                <a:gd name="connsiteY2" fmla="*/ 0 h 16898"/>
                <a:gd name="connsiteX3" fmla="*/ 0 w 4066"/>
                <a:gd name="connsiteY3" fmla="*/ 16899 h 16898"/>
                <a:gd name="connsiteX4" fmla="*/ 4066 w 4066"/>
                <a:gd name="connsiteY4" fmla="*/ 16899 h 16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6" h="16898">
                  <a:moveTo>
                    <a:pt x="4066" y="16899"/>
                  </a:moveTo>
                  <a:lnTo>
                    <a:pt x="4066" y="4193"/>
                  </a:lnTo>
                  <a:cubicBezTo>
                    <a:pt x="2351" y="3189"/>
                    <a:pt x="941" y="1741"/>
                    <a:pt x="0" y="0"/>
                  </a:cubicBezTo>
                  <a:lnTo>
                    <a:pt x="0" y="16899"/>
                  </a:lnTo>
                  <a:lnTo>
                    <a:pt x="4066" y="16899"/>
                  </a:lnTo>
                  <a:close/>
                </a:path>
              </a:pathLst>
            </a:custGeom>
            <a:solidFill>
              <a:srgbClr val="000000"/>
            </a:solidFill>
            <a:ln w="12704"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4D817A84-30F2-4120-949B-2F6B5171FE67}"/>
                </a:ext>
              </a:extLst>
            </p:cNvPr>
            <p:cNvSpPr/>
            <p:nvPr/>
          </p:nvSpPr>
          <p:spPr>
            <a:xfrm>
              <a:off x="11320942" y="4270939"/>
              <a:ext cx="601164" cy="3681"/>
            </a:xfrm>
            <a:custGeom>
              <a:avLst/>
              <a:gdLst>
                <a:gd name="connsiteX0" fmla="*/ 599132 w 601164"/>
                <a:gd name="connsiteY0" fmla="*/ 3046 h 3681"/>
                <a:gd name="connsiteX1" fmla="*/ 601164 w 601164"/>
                <a:gd name="connsiteY1" fmla="*/ 1559 h 3681"/>
                <a:gd name="connsiteX2" fmla="*/ 601164 w 601164"/>
                <a:gd name="connsiteY2" fmla="*/ 1521 h 3681"/>
                <a:gd name="connsiteX3" fmla="*/ 601164 w 601164"/>
                <a:gd name="connsiteY3" fmla="*/ 886 h 3681"/>
                <a:gd name="connsiteX4" fmla="*/ 601164 w 601164"/>
                <a:gd name="connsiteY4" fmla="*/ 886 h 3681"/>
                <a:gd name="connsiteX5" fmla="*/ 601164 w 601164"/>
                <a:gd name="connsiteY5" fmla="*/ 886 h 3681"/>
                <a:gd name="connsiteX6" fmla="*/ 601164 w 601164"/>
                <a:gd name="connsiteY6" fmla="*/ 124 h 3681"/>
                <a:gd name="connsiteX7" fmla="*/ 601164 w 601164"/>
                <a:gd name="connsiteY7" fmla="*/ 124 h 3681"/>
                <a:gd name="connsiteX8" fmla="*/ 599894 w 601164"/>
                <a:gd name="connsiteY8" fmla="*/ 124 h 3681"/>
                <a:gd name="connsiteX9" fmla="*/ 0 w 601164"/>
                <a:gd name="connsiteY9" fmla="*/ 124 h 3681"/>
                <a:gd name="connsiteX10" fmla="*/ 0 w 601164"/>
                <a:gd name="connsiteY10" fmla="*/ 1521 h 3681"/>
                <a:gd name="connsiteX11" fmla="*/ 0 w 601164"/>
                <a:gd name="connsiteY11" fmla="*/ 3681 h 3681"/>
                <a:gd name="connsiteX12" fmla="*/ 599640 w 601164"/>
                <a:gd name="connsiteY12" fmla="*/ 3681 h 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164" h="3681">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w="12704"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F272A2BD-593C-46EA-ABDC-614686C840C6}"/>
                </a:ext>
              </a:extLst>
            </p:cNvPr>
            <p:cNvSpPr/>
            <p:nvPr/>
          </p:nvSpPr>
          <p:spPr>
            <a:xfrm>
              <a:off x="11320942" y="4218842"/>
              <a:ext cx="511834" cy="4319"/>
            </a:xfrm>
            <a:custGeom>
              <a:avLst/>
              <a:gdLst>
                <a:gd name="connsiteX0" fmla="*/ 0 w 511834"/>
                <a:gd name="connsiteY0" fmla="*/ 4320 h 4319"/>
                <a:gd name="connsiteX1" fmla="*/ 509674 w 511834"/>
                <a:gd name="connsiteY1" fmla="*/ 4320 h 4319"/>
                <a:gd name="connsiteX2" fmla="*/ 511834 w 511834"/>
                <a:gd name="connsiteY2" fmla="*/ 2160 h 4319"/>
                <a:gd name="connsiteX3" fmla="*/ 509674 w 511834"/>
                <a:gd name="connsiteY3" fmla="*/ 0 h 4319"/>
                <a:gd name="connsiteX4" fmla="*/ 0 w 511834"/>
                <a:gd name="connsiteY4" fmla="*/ 0 h 4319"/>
                <a:gd name="connsiteX5" fmla="*/ 0 w 511834"/>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834" h="4319">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5F615FF6-7033-4158-8D8E-A01E47D61985}"/>
                </a:ext>
              </a:extLst>
            </p:cNvPr>
            <p:cNvSpPr/>
            <p:nvPr/>
          </p:nvSpPr>
          <p:spPr>
            <a:xfrm>
              <a:off x="11311284" y="4576078"/>
              <a:ext cx="613871" cy="937"/>
            </a:xfrm>
            <a:custGeom>
              <a:avLst/>
              <a:gdLst>
                <a:gd name="connsiteX0" fmla="*/ 608789 w 613871"/>
                <a:gd name="connsiteY0" fmla="*/ 48 h 937"/>
                <a:gd name="connsiteX1" fmla="*/ 0 w 613871"/>
                <a:gd name="connsiteY1" fmla="*/ 48 h 937"/>
                <a:gd name="connsiteX2" fmla="*/ 0 w 613871"/>
                <a:gd name="connsiteY2" fmla="*/ 48 h 937"/>
                <a:gd name="connsiteX3" fmla="*/ 2922 w 613871"/>
                <a:gd name="connsiteY3" fmla="*/ 937 h 937"/>
                <a:gd name="connsiteX4" fmla="*/ 613871 w 613871"/>
                <a:gd name="connsiteY4" fmla="*/ 937 h 937"/>
                <a:gd name="connsiteX5" fmla="*/ 610949 w 613871"/>
                <a:gd name="connsiteY5" fmla="*/ 48 h 937"/>
                <a:gd name="connsiteX6" fmla="*/ 608789 w 613871"/>
                <a:gd name="connsiteY6" fmla="*/ 48 h 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871" h="937">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w="12704"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B536DF46-9A6F-46A9-9C28-1CB7031C8791}"/>
                </a:ext>
              </a:extLst>
            </p:cNvPr>
            <p:cNvSpPr/>
            <p:nvPr/>
          </p:nvSpPr>
          <p:spPr>
            <a:xfrm>
              <a:off x="11085229" y="4611193"/>
              <a:ext cx="72810" cy="4319"/>
            </a:xfrm>
            <a:custGeom>
              <a:avLst/>
              <a:gdLst>
                <a:gd name="connsiteX0" fmla="*/ 0 w 72810"/>
                <a:gd name="connsiteY0" fmla="*/ 4320 h 4319"/>
                <a:gd name="connsiteX1" fmla="*/ 72810 w 72810"/>
                <a:gd name="connsiteY1" fmla="*/ 4320 h 4319"/>
                <a:gd name="connsiteX2" fmla="*/ 72810 w 72810"/>
                <a:gd name="connsiteY2" fmla="*/ 0 h 4319"/>
                <a:gd name="connsiteX3" fmla="*/ 0 w 72810"/>
                <a:gd name="connsiteY3" fmla="*/ 0 h 4319"/>
                <a:gd name="connsiteX4" fmla="*/ 0 w 72810"/>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4319">
                  <a:moveTo>
                    <a:pt x="0" y="4320"/>
                  </a:moveTo>
                  <a:lnTo>
                    <a:pt x="72810" y="4320"/>
                  </a:lnTo>
                  <a:cubicBezTo>
                    <a:pt x="72569" y="2897"/>
                    <a:pt x="72569" y="1423"/>
                    <a:pt x="72810" y="0"/>
                  </a:cubicBez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4FA6E7E1-A63F-46A0-B47C-3A599294133F}"/>
                </a:ext>
              </a:extLst>
            </p:cNvPr>
            <p:cNvSpPr/>
            <p:nvPr/>
          </p:nvSpPr>
          <p:spPr>
            <a:xfrm>
              <a:off x="11311284" y="4576507"/>
              <a:ext cx="2922" cy="889"/>
            </a:xfrm>
            <a:custGeom>
              <a:avLst/>
              <a:gdLst>
                <a:gd name="connsiteX0" fmla="*/ 0 w 2922"/>
                <a:gd name="connsiteY0" fmla="*/ 889 h 889"/>
                <a:gd name="connsiteX1" fmla="*/ 2922 w 2922"/>
                <a:gd name="connsiteY1" fmla="*/ 889 h 889"/>
                <a:gd name="connsiteX2" fmla="*/ 0 w 2922"/>
                <a:gd name="connsiteY2" fmla="*/ 0 h 889"/>
              </a:gdLst>
              <a:ahLst/>
              <a:cxnLst>
                <a:cxn ang="0">
                  <a:pos x="connsiteX0" y="connsiteY0"/>
                </a:cxn>
                <a:cxn ang="0">
                  <a:pos x="connsiteX1" y="connsiteY1"/>
                </a:cxn>
                <a:cxn ang="0">
                  <a:pos x="connsiteX2" y="connsiteY2"/>
                </a:cxn>
              </a:cxnLst>
              <a:rect l="l" t="t" r="r" b="b"/>
              <a:pathLst>
                <a:path w="2922" h="889">
                  <a:moveTo>
                    <a:pt x="0" y="889"/>
                  </a:moveTo>
                  <a:lnTo>
                    <a:pt x="2922" y="889"/>
                  </a:lnTo>
                  <a:lnTo>
                    <a:pt x="0" y="0"/>
                  </a:lnTo>
                  <a:close/>
                </a:path>
              </a:pathLst>
            </a:custGeom>
            <a:solidFill>
              <a:srgbClr val="000000"/>
            </a:solidFill>
            <a:ln w="12704"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2AF894E6-7A2A-4927-A707-E2A8427816BB}"/>
                </a:ext>
              </a:extLst>
            </p:cNvPr>
            <p:cNvSpPr/>
            <p:nvPr/>
          </p:nvSpPr>
          <p:spPr>
            <a:xfrm>
              <a:off x="11304041" y="4576507"/>
              <a:ext cx="3049" cy="889"/>
            </a:xfrm>
            <a:custGeom>
              <a:avLst/>
              <a:gdLst>
                <a:gd name="connsiteX0" fmla="*/ 0 w 3049"/>
                <a:gd name="connsiteY0" fmla="*/ 889 h 889"/>
                <a:gd name="connsiteX1" fmla="*/ 3050 w 3049"/>
                <a:gd name="connsiteY1" fmla="*/ 889 h 889"/>
                <a:gd name="connsiteX2" fmla="*/ 3050 w 3049"/>
                <a:gd name="connsiteY2" fmla="*/ 0 h 889"/>
              </a:gdLst>
              <a:ahLst/>
              <a:cxnLst>
                <a:cxn ang="0">
                  <a:pos x="connsiteX0" y="connsiteY0"/>
                </a:cxn>
                <a:cxn ang="0">
                  <a:pos x="connsiteX1" y="connsiteY1"/>
                </a:cxn>
                <a:cxn ang="0">
                  <a:pos x="connsiteX2" y="connsiteY2"/>
                </a:cxn>
              </a:cxnLst>
              <a:rect l="l" t="t" r="r" b="b"/>
              <a:pathLst>
                <a:path w="3049" h="889">
                  <a:moveTo>
                    <a:pt x="0" y="889"/>
                  </a:moveTo>
                  <a:lnTo>
                    <a:pt x="3050" y="889"/>
                  </a:lnTo>
                  <a:lnTo>
                    <a:pt x="3050" y="0"/>
                  </a:lnTo>
                  <a:close/>
                </a:path>
              </a:pathLst>
            </a:custGeom>
            <a:solidFill>
              <a:srgbClr val="000000"/>
            </a:solidFill>
            <a:ln w="12704"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B41F3B96-6C37-42D4-834D-FCEB0BA12BA2}"/>
                </a:ext>
              </a:extLst>
            </p:cNvPr>
            <p:cNvSpPr/>
            <p:nvPr/>
          </p:nvSpPr>
          <p:spPr>
            <a:xfrm>
              <a:off x="10947104" y="6208041"/>
              <a:ext cx="698499" cy="4193"/>
            </a:xfrm>
            <a:custGeom>
              <a:avLst/>
              <a:gdLst>
                <a:gd name="connsiteX0" fmla="*/ 0 w 698499"/>
                <a:gd name="connsiteY0" fmla="*/ 4193 h 4193"/>
                <a:gd name="connsiteX1" fmla="*/ 698499 w 698499"/>
                <a:gd name="connsiteY1" fmla="*/ 4193 h 4193"/>
                <a:gd name="connsiteX2" fmla="*/ 696212 w 698499"/>
                <a:gd name="connsiteY2" fmla="*/ 0 h 4193"/>
                <a:gd name="connsiteX3" fmla="*/ 0 w 698499"/>
                <a:gd name="connsiteY3" fmla="*/ 0 h 4193"/>
                <a:gd name="connsiteX4" fmla="*/ 0 w 698499"/>
                <a:gd name="connsiteY4" fmla="*/ 2033 h 4193"/>
                <a:gd name="connsiteX5" fmla="*/ 0 w 698499"/>
                <a:gd name="connsiteY5"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99" h="4193">
                  <a:moveTo>
                    <a:pt x="0" y="4193"/>
                  </a:moveTo>
                  <a:lnTo>
                    <a:pt x="698499" y="4193"/>
                  </a:lnTo>
                  <a:lnTo>
                    <a:pt x="696212" y="0"/>
                  </a:lnTo>
                  <a:lnTo>
                    <a:pt x="0" y="0"/>
                  </a:lnTo>
                  <a:lnTo>
                    <a:pt x="0" y="2033"/>
                  </a:lnTo>
                  <a:lnTo>
                    <a:pt x="0" y="4193"/>
                  </a:lnTo>
                  <a:close/>
                </a:path>
              </a:pathLst>
            </a:custGeom>
            <a:solidFill>
              <a:srgbClr val="000000"/>
            </a:solidFill>
            <a:ln w="12704"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E1EE303C-C3FA-45B6-BD33-FBEB03FC3A24}"/>
                </a:ext>
              </a:extLst>
            </p:cNvPr>
            <p:cNvSpPr/>
            <p:nvPr/>
          </p:nvSpPr>
          <p:spPr>
            <a:xfrm>
              <a:off x="11071378" y="4890591"/>
              <a:ext cx="4193" cy="1111745"/>
            </a:xfrm>
            <a:custGeom>
              <a:avLst/>
              <a:gdLst>
                <a:gd name="connsiteX0" fmla="*/ 2034 w 4193"/>
                <a:gd name="connsiteY0" fmla="*/ 508 h 1111745"/>
                <a:gd name="connsiteX1" fmla="*/ 0 w 4193"/>
                <a:gd name="connsiteY1" fmla="*/ 508 h 1111745"/>
                <a:gd name="connsiteX2" fmla="*/ 0 w 4193"/>
                <a:gd name="connsiteY2" fmla="*/ 1111746 h 1111745"/>
                <a:gd name="connsiteX3" fmla="*/ 2034 w 4193"/>
                <a:gd name="connsiteY3" fmla="*/ 1109586 h 1111745"/>
                <a:gd name="connsiteX4" fmla="*/ 4194 w 4193"/>
                <a:gd name="connsiteY4" fmla="*/ 1109586 h 1111745"/>
                <a:gd name="connsiteX5" fmla="*/ 4194 w 4193"/>
                <a:gd name="connsiteY5" fmla="*/ 0 h 1111745"/>
                <a:gd name="connsiteX6" fmla="*/ 2034 w 4193"/>
                <a:gd name="connsiteY6" fmla="*/ 508 h 111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11745">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w="12704"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9037863A-9E47-4FDD-85D9-DDE3F6C5543A}"/>
                </a:ext>
              </a:extLst>
            </p:cNvPr>
            <p:cNvSpPr/>
            <p:nvPr/>
          </p:nvSpPr>
          <p:spPr>
            <a:xfrm>
              <a:off x="11071250" y="5999668"/>
              <a:ext cx="297850" cy="4319"/>
            </a:xfrm>
            <a:custGeom>
              <a:avLst/>
              <a:gdLst>
                <a:gd name="connsiteX0" fmla="*/ 297469 w 297850"/>
                <a:gd name="connsiteY0" fmla="*/ 0 h 4319"/>
                <a:gd name="connsiteX1" fmla="*/ 2161 w 297850"/>
                <a:gd name="connsiteY1" fmla="*/ 0 h 4319"/>
                <a:gd name="connsiteX2" fmla="*/ 0 w 297850"/>
                <a:gd name="connsiteY2" fmla="*/ 2160 h 4319"/>
                <a:gd name="connsiteX3" fmla="*/ 2161 w 297850"/>
                <a:gd name="connsiteY3" fmla="*/ 4320 h 4319"/>
                <a:gd name="connsiteX4" fmla="*/ 297850 w 297850"/>
                <a:gd name="connsiteY4" fmla="*/ 4320 h 4319"/>
                <a:gd name="connsiteX5" fmla="*/ 297850 w 297850"/>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850" h="4319">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w="12704"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877E2838-9784-4B0F-9107-AD55F4EF652C}"/>
                </a:ext>
              </a:extLst>
            </p:cNvPr>
            <p:cNvSpPr/>
            <p:nvPr/>
          </p:nvSpPr>
          <p:spPr>
            <a:xfrm>
              <a:off x="11598461" y="6102076"/>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4E5E8BAA-A557-495D-BD15-785D8D069F03}"/>
                </a:ext>
              </a:extLst>
            </p:cNvPr>
            <p:cNvSpPr/>
            <p:nvPr/>
          </p:nvSpPr>
          <p:spPr>
            <a:xfrm>
              <a:off x="11593954" y="6102584"/>
              <a:ext cx="75116" cy="119560"/>
            </a:xfrm>
            <a:custGeom>
              <a:avLst/>
              <a:gdLst>
                <a:gd name="connsiteX0" fmla="*/ 949 w 75116"/>
                <a:gd name="connsiteY0" fmla="*/ 14739 h 119560"/>
                <a:gd name="connsiteX1" fmla="*/ 49363 w 75116"/>
                <a:gd name="connsiteY1" fmla="*/ 105457 h 119560"/>
                <a:gd name="connsiteX2" fmla="*/ 51650 w 75116"/>
                <a:gd name="connsiteY2" fmla="*/ 109650 h 119560"/>
                <a:gd name="connsiteX3" fmla="*/ 51650 w 75116"/>
                <a:gd name="connsiteY3" fmla="*/ 110666 h 119560"/>
                <a:gd name="connsiteX4" fmla="*/ 53047 w 75116"/>
                <a:gd name="connsiteY4" fmla="*/ 113334 h 119560"/>
                <a:gd name="connsiteX5" fmla="*/ 63340 w 75116"/>
                <a:gd name="connsiteY5" fmla="*/ 119560 h 119560"/>
                <a:gd name="connsiteX6" fmla="*/ 69058 w 75116"/>
                <a:gd name="connsiteY6" fmla="*/ 118035 h 119560"/>
                <a:gd name="connsiteX7" fmla="*/ 75031 w 75116"/>
                <a:gd name="connsiteY7" fmla="*/ 106981 h 119560"/>
                <a:gd name="connsiteX8" fmla="*/ 75031 w 75116"/>
                <a:gd name="connsiteY8" fmla="*/ 104695 h 119560"/>
                <a:gd name="connsiteX9" fmla="*/ 74396 w 75116"/>
                <a:gd name="connsiteY9" fmla="*/ 102280 h 119560"/>
                <a:gd name="connsiteX10" fmla="*/ 74396 w 75116"/>
                <a:gd name="connsiteY10" fmla="*/ 102280 h 119560"/>
                <a:gd name="connsiteX11" fmla="*/ 26109 w 75116"/>
                <a:gd name="connsiteY11" fmla="*/ 11689 h 119560"/>
                <a:gd name="connsiteX12" fmla="*/ 23822 w 75116"/>
                <a:gd name="connsiteY12" fmla="*/ 7369 h 119560"/>
                <a:gd name="connsiteX13" fmla="*/ 21789 w 75116"/>
                <a:gd name="connsiteY13" fmla="*/ 3812 h 119560"/>
                <a:gd name="connsiteX14" fmla="*/ 18612 w 75116"/>
                <a:gd name="connsiteY14" fmla="*/ 0 h 119560"/>
                <a:gd name="connsiteX15" fmla="*/ 4761 w 75116"/>
                <a:gd name="connsiteY15" fmla="*/ 0 h 119560"/>
                <a:gd name="connsiteX16" fmla="*/ 4761 w 75116"/>
                <a:gd name="connsiteY16" fmla="*/ 0 h 119560"/>
                <a:gd name="connsiteX17" fmla="*/ 949 w 75116"/>
                <a:gd name="connsiteY17" fmla="*/ 14739 h 11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16" h="11956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w="12704"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D03A4EBC-2596-4444-AF1E-62881050E01D}"/>
                </a:ext>
              </a:extLst>
            </p:cNvPr>
            <p:cNvSpPr/>
            <p:nvPr/>
          </p:nvSpPr>
          <p:spPr>
            <a:xfrm>
              <a:off x="10826897" y="5643020"/>
              <a:ext cx="14231" cy="34178"/>
            </a:xfrm>
            <a:custGeom>
              <a:avLst/>
              <a:gdLst>
                <a:gd name="connsiteX0" fmla="*/ 0 w 14231"/>
                <a:gd name="connsiteY0" fmla="*/ 0 h 34178"/>
                <a:gd name="connsiteX1" fmla="*/ 10928 w 14231"/>
                <a:gd name="connsiteY1" fmla="*/ 34178 h 34178"/>
                <a:gd name="connsiteX2" fmla="*/ 12707 w 14231"/>
                <a:gd name="connsiteY2" fmla="*/ 33162 h 34178"/>
                <a:gd name="connsiteX3" fmla="*/ 14232 w 14231"/>
                <a:gd name="connsiteY3" fmla="*/ 33162 h 34178"/>
                <a:gd name="connsiteX4" fmla="*/ 14232 w 14231"/>
                <a:gd name="connsiteY4" fmla="*/ 31383 h 34178"/>
                <a:gd name="connsiteX5" fmla="*/ 4447 w 14231"/>
                <a:gd name="connsiteY5" fmla="*/ 254 h 3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1" h="34178">
                  <a:moveTo>
                    <a:pt x="0" y="0"/>
                  </a:moveTo>
                  <a:lnTo>
                    <a:pt x="10928" y="34178"/>
                  </a:lnTo>
                  <a:lnTo>
                    <a:pt x="12707" y="33162"/>
                  </a:lnTo>
                  <a:lnTo>
                    <a:pt x="14232" y="33162"/>
                  </a:lnTo>
                  <a:lnTo>
                    <a:pt x="14232" y="31383"/>
                  </a:lnTo>
                  <a:lnTo>
                    <a:pt x="4447" y="254"/>
                  </a:lnTo>
                  <a:close/>
                </a:path>
              </a:pathLst>
            </a:custGeom>
            <a:solidFill>
              <a:srgbClr val="000000"/>
            </a:solidFill>
            <a:ln w="12704"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C52FB181-1C17-4F85-9DF8-52913706CF81}"/>
                </a:ext>
              </a:extLst>
            </p:cNvPr>
            <p:cNvSpPr/>
            <p:nvPr/>
          </p:nvSpPr>
          <p:spPr>
            <a:xfrm>
              <a:off x="8640544" y="5483332"/>
              <a:ext cx="100765" cy="175443"/>
            </a:xfrm>
            <a:custGeom>
              <a:avLst/>
              <a:gdLst>
                <a:gd name="connsiteX0" fmla="*/ 100385 w 100765"/>
                <a:gd name="connsiteY0" fmla="*/ 2646 h 175443"/>
                <a:gd name="connsiteX1" fmla="*/ 99495 w 100765"/>
                <a:gd name="connsiteY1" fmla="*/ 232 h 175443"/>
                <a:gd name="connsiteX2" fmla="*/ 96699 w 100765"/>
                <a:gd name="connsiteY2" fmla="*/ 995 h 175443"/>
                <a:gd name="connsiteX3" fmla="*/ 96699 w 100765"/>
                <a:gd name="connsiteY3" fmla="*/ 995 h 175443"/>
                <a:gd name="connsiteX4" fmla="*/ 0 w 100765"/>
                <a:gd name="connsiteY4" fmla="*/ 167693 h 175443"/>
                <a:gd name="connsiteX5" fmla="*/ 0 w 100765"/>
                <a:gd name="connsiteY5" fmla="*/ 175443 h 175443"/>
                <a:gd name="connsiteX6" fmla="*/ 0 w 100765"/>
                <a:gd name="connsiteY6" fmla="*/ 175443 h 175443"/>
                <a:gd name="connsiteX7" fmla="*/ 0 w 100765"/>
                <a:gd name="connsiteY7" fmla="*/ 175443 h 175443"/>
                <a:gd name="connsiteX8" fmla="*/ 100131 w 100765"/>
                <a:gd name="connsiteY8" fmla="*/ 2773 h 175443"/>
                <a:gd name="connsiteX9" fmla="*/ 100766 w 100765"/>
                <a:gd name="connsiteY9" fmla="*/ 1630 h 175443"/>
                <a:gd name="connsiteX10" fmla="*/ 100385 w 100765"/>
                <a:gd name="connsiteY10" fmla="*/ 2646 h 17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65" h="175443">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w="12704"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BDAC4FFD-8F5B-4D92-A735-3D77881543BA}"/>
                </a:ext>
              </a:extLst>
            </p:cNvPr>
            <p:cNvSpPr/>
            <p:nvPr/>
          </p:nvSpPr>
          <p:spPr>
            <a:xfrm>
              <a:off x="8623389" y="5659284"/>
              <a:ext cx="16519" cy="28968"/>
            </a:xfrm>
            <a:custGeom>
              <a:avLst/>
              <a:gdLst>
                <a:gd name="connsiteX0" fmla="*/ 14867 w 16519"/>
                <a:gd name="connsiteY0" fmla="*/ 2033 h 28968"/>
                <a:gd name="connsiteX1" fmla="*/ 12707 w 16519"/>
                <a:gd name="connsiteY1" fmla="*/ 0 h 28968"/>
                <a:gd name="connsiteX2" fmla="*/ 12707 w 16519"/>
                <a:gd name="connsiteY2" fmla="*/ 0 h 28968"/>
                <a:gd name="connsiteX3" fmla="*/ 0 w 16519"/>
                <a:gd name="connsiteY3" fmla="*/ 21219 h 28968"/>
                <a:gd name="connsiteX4" fmla="*/ 0 w 16519"/>
                <a:gd name="connsiteY4" fmla="*/ 28969 h 28968"/>
                <a:gd name="connsiteX5" fmla="*/ 0 w 16519"/>
                <a:gd name="connsiteY5" fmla="*/ 28969 h 28968"/>
                <a:gd name="connsiteX6" fmla="*/ 16519 w 16519"/>
                <a:gd name="connsiteY6" fmla="*/ 636 h 28968"/>
                <a:gd name="connsiteX7" fmla="*/ 16519 w 16519"/>
                <a:gd name="connsiteY7" fmla="*/ 636 h 28968"/>
                <a:gd name="connsiteX8" fmla="*/ 14867 w 16519"/>
                <a:gd name="connsiteY8" fmla="*/ 2033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9" h="28968">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w="12704"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516C02CD-732E-44BC-BB62-3A6E0FAC4A5E}"/>
                </a:ext>
              </a:extLst>
            </p:cNvPr>
            <p:cNvSpPr/>
            <p:nvPr/>
          </p:nvSpPr>
          <p:spPr>
            <a:xfrm>
              <a:off x="8588064" y="5686982"/>
              <a:ext cx="35452" cy="62893"/>
            </a:xfrm>
            <a:custGeom>
              <a:avLst/>
              <a:gdLst>
                <a:gd name="connsiteX0" fmla="*/ 33673 w 35452"/>
                <a:gd name="connsiteY0" fmla="*/ 2795 h 62893"/>
                <a:gd name="connsiteX1" fmla="*/ 31640 w 35452"/>
                <a:gd name="connsiteY1" fmla="*/ 636 h 62893"/>
                <a:gd name="connsiteX2" fmla="*/ 31640 w 35452"/>
                <a:gd name="connsiteY2" fmla="*/ 0 h 62893"/>
                <a:gd name="connsiteX3" fmla="*/ 0 w 35452"/>
                <a:gd name="connsiteY3" fmla="*/ 54507 h 62893"/>
                <a:gd name="connsiteX4" fmla="*/ 0 w 35452"/>
                <a:gd name="connsiteY4" fmla="*/ 62893 h 62893"/>
                <a:gd name="connsiteX5" fmla="*/ 35452 w 35452"/>
                <a:gd name="connsiteY5" fmla="*/ 1652 h 62893"/>
                <a:gd name="connsiteX6" fmla="*/ 33673 w 35452"/>
                <a:gd name="connsiteY6" fmla="*/ 2795 h 6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52" h="62893">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w="12704"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79BCF1BD-77D5-4FBD-84FA-2E16C562560F}"/>
                </a:ext>
              </a:extLst>
            </p:cNvPr>
            <p:cNvSpPr/>
            <p:nvPr/>
          </p:nvSpPr>
          <p:spPr>
            <a:xfrm>
              <a:off x="8561253" y="5796251"/>
              <a:ext cx="8005" cy="762"/>
            </a:xfrm>
            <a:custGeom>
              <a:avLst/>
              <a:gdLst>
                <a:gd name="connsiteX0" fmla="*/ 0 w 8005"/>
                <a:gd name="connsiteY0" fmla="*/ 0 h 762"/>
                <a:gd name="connsiteX1" fmla="*/ 3939 w 8005"/>
                <a:gd name="connsiteY1" fmla="*/ 762 h 762"/>
                <a:gd name="connsiteX2" fmla="*/ 8005 w 8005"/>
                <a:gd name="connsiteY2" fmla="*/ 0 h 762"/>
                <a:gd name="connsiteX3" fmla="*/ 0 w 8005"/>
                <a:gd name="connsiteY3" fmla="*/ 0 h 762"/>
              </a:gdLst>
              <a:ahLst/>
              <a:cxnLst>
                <a:cxn ang="0">
                  <a:pos x="connsiteX0" y="connsiteY0"/>
                </a:cxn>
                <a:cxn ang="0">
                  <a:pos x="connsiteX1" y="connsiteY1"/>
                </a:cxn>
                <a:cxn ang="0">
                  <a:pos x="connsiteX2" y="connsiteY2"/>
                </a:cxn>
                <a:cxn ang="0">
                  <a:pos x="connsiteX3" y="connsiteY3"/>
                </a:cxn>
              </a:cxnLst>
              <a:rect l="l" t="t" r="r" b="b"/>
              <a:pathLst>
                <a:path w="8005" h="762">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w="12704"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83D12351-16A1-41CE-A3FF-E101DE707B8D}"/>
                </a:ext>
              </a:extLst>
            </p:cNvPr>
            <p:cNvSpPr/>
            <p:nvPr/>
          </p:nvSpPr>
          <p:spPr>
            <a:xfrm>
              <a:off x="8573705" y="5771220"/>
              <a:ext cx="12706" cy="22108"/>
            </a:xfrm>
            <a:custGeom>
              <a:avLst/>
              <a:gdLst>
                <a:gd name="connsiteX0" fmla="*/ 3304 w 12706"/>
                <a:gd name="connsiteY0" fmla="*/ 6607 h 22108"/>
                <a:gd name="connsiteX1" fmla="*/ 3304 w 12706"/>
                <a:gd name="connsiteY1" fmla="*/ 13849 h 22108"/>
                <a:gd name="connsiteX2" fmla="*/ 0 w 12706"/>
                <a:gd name="connsiteY2" fmla="*/ 22108 h 22108"/>
                <a:gd name="connsiteX3" fmla="*/ 1652 w 12706"/>
                <a:gd name="connsiteY3" fmla="*/ 19948 h 22108"/>
                <a:gd name="connsiteX4" fmla="*/ 12707 w 12706"/>
                <a:gd name="connsiteY4" fmla="*/ 762 h 22108"/>
                <a:gd name="connsiteX5" fmla="*/ 12707 w 12706"/>
                <a:gd name="connsiteY5" fmla="*/ 0 h 22108"/>
                <a:gd name="connsiteX6" fmla="*/ 3304 w 12706"/>
                <a:gd name="connsiteY6" fmla="*/ 6607 h 2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22108">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w="12704"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5F922DFF-0CE1-470D-9877-AB2983068633}"/>
                </a:ext>
              </a:extLst>
            </p:cNvPr>
            <p:cNvSpPr/>
            <p:nvPr/>
          </p:nvSpPr>
          <p:spPr>
            <a:xfrm>
              <a:off x="8518557" y="5793964"/>
              <a:ext cx="42695" cy="69627"/>
            </a:xfrm>
            <a:custGeom>
              <a:avLst/>
              <a:gdLst>
                <a:gd name="connsiteX0" fmla="*/ 39138 w 42695"/>
                <a:gd name="connsiteY0" fmla="*/ 0 h 69627"/>
                <a:gd name="connsiteX1" fmla="*/ 0 w 42695"/>
                <a:gd name="connsiteY1" fmla="*/ 67467 h 69627"/>
                <a:gd name="connsiteX2" fmla="*/ 2033 w 42695"/>
                <a:gd name="connsiteY2" fmla="*/ 68102 h 69627"/>
                <a:gd name="connsiteX3" fmla="*/ 3558 w 42695"/>
                <a:gd name="connsiteY3" fmla="*/ 69627 h 69627"/>
                <a:gd name="connsiteX4" fmla="*/ 42695 w 42695"/>
                <a:gd name="connsiteY4" fmla="*/ 2287 h 69627"/>
                <a:gd name="connsiteX5" fmla="*/ 39138 w 42695"/>
                <a:gd name="connsiteY5" fmla="*/ 0 h 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95" h="69627">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w="12704"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D43D0958-89B9-45A7-8D6D-D29DA6D21525}"/>
                </a:ext>
              </a:extLst>
            </p:cNvPr>
            <p:cNvSpPr/>
            <p:nvPr/>
          </p:nvSpPr>
          <p:spPr>
            <a:xfrm>
              <a:off x="8442513" y="5860478"/>
              <a:ext cx="83357" cy="128908"/>
            </a:xfrm>
            <a:custGeom>
              <a:avLst/>
              <a:gdLst>
                <a:gd name="connsiteX0" fmla="*/ 4886 w 83357"/>
                <a:gd name="connsiteY0" fmla="*/ 127247 h 128908"/>
                <a:gd name="connsiteX1" fmla="*/ 20922 w 83357"/>
                <a:gd name="connsiteY1" fmla="*/ 123232 h 128908"/>
                <a:gd name="connsiteX2" fmla="*/ 21024 w 83357"/>
                <a:gd name="connsiteY2" fmla="*/ 123054 h 128908"/>
                <a:gd name="connsiteX3" fmla="*/ 22676 w 83357"/>
                <a:gd name="connsiteY3" fmla="*/ 120259 h 128908"/>
                <a:gd name="connsiteX4" fmla="*/ 23311 w 83357"/>
                <a:gd name="connsiteY4" fmla="*/ 118989 h 128908"/>
                <a:gd name="connsiteX5" fmla="*/ 10604 w 83357"/>
                <a:gd name="connsiteY5" fmla="*/ 118989 h 128908"/>
                <a:gd name="connsiteX6" fmla="*/ 8444 w 83357"/>
                <a:gd name="connsiteY6" fmla="*/ 116956 h 128908"/>
                <a:gd name="connsiteX7" fmla="*/ 10604 w 83357"/>
                <a:gd name="connsiteY7" fmla="*/ 114795 h 128908"/>
                <a:gd name="connsiteX8" fmla="*/ 25471 w 83357"/>
                <a:gd name="connsiteY8" fmla="*/ 114795 h 128908"/>
                <a:gd name="connsiteX9" fmla="*/ 81763 w 83357"/>
                <a:gd name="connsiteY9" fmla="*/ 17724 h 128908"/>
                <a:gd name="connsiteX10" fmla="*/ 79221 w 83357"/>
                <a:gd name="connsiteY10" fmla="*/ 2732 h 128908"/>
                <a:gd name="connsiteX11" fmla="*/ 77696 w 83357"/>
                <a:gd name="connsiteY11" fmla="*/ 1207 h 128908"/>
                <a:gd name="connsiteX12" fmla="*/ 75663 w 83357"/>
                <a:gd name="connsiteY12" fmla="*/ 572 h 128908"/>
                <a:gd name="connsiteX13" fmla="*/ 74138 w 83357"/>
                <a:gd name="connsiteY13" fmla="*/ 190 h 128908"/>
                <a:gd name="connsiteX14" fmla="*/ 69945 w 83357"/>
                <a:gd name="connsiteY14" fmla="*/ 190 h 128908"/>
                <a:gd name="connsiteX15" fmla="*/ 61940 w 83357"/>
                <a:gd name="connsiteY15" fmla="*/ 5654 h 128908"/>
                <a:gd name="connsiteX16" fmla="*/ 820 w 83357"/>
                <a:gd name="connsiteY16" fmla="*/ 110984 h 128908"/>
                <a:gd name="connsiteX17" fmla="*/ 820 w 83357"/>
                <a:gd name="connsiteY17" fmla="*/ 111746 h 128908"/>
                <a:gd name="connsiteX18" fmla="*/ 57 w 83357"/>
                <a:gd name="connsiteY18" fmla="*/ 114033 h 128908"/>
                <a:gd name="connsiteX19" fmla="*/ 57 w 83357"/>
                <a:gd name="connsiteY19" fmla="*/ 116447 h 128908"/>
                <a:gd name="connsiteX20" fmla="*/ 4886 w 83357"/>
                <a:gd name="connsiteY20" fmla="*/ 127247 h 12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357" h="128908">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w="12704"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B97203DD-22C9-498E-A52A-F44A769B0C61}"/>
                </a:ext>
              </a:extLst>
            </p:cNvPr>
            <p:cNvSpPr/>
            <p:nvPr/>
          </p:nvSpPr>
          <p:spPr>
            <a:xfrm>
              <a:off x="8450956" y="5975655"/>
              <a:ext cx="2472386" cy="4193"/>
            </a:xfrm>
            <a:custGeom>
              <a:avLst/>
              <a:gdLst>
                <a:gd name="connsiteX0" fmla="*/ 17409 w 2472386"/>
                <a:gd name="connsiteY0" fmla="*/ 0 h 4193"/>
                <a:gd name="connsiteX1" fmla="*/ 2160 w 2472386"/>
                <a:gd name="connsiteY1" fmla="*/ 0 h 4193"/>
                <a:gd name="connsiteX2" fmla="*/ 0 w 2472386"/>
                <a:gd name="connsiteY2" fmla="*/ 2160 h 4193"/>
                <a:gd name="connsiteX3" fmla="*/ 2160 w 2472386"/>
                <a:gd name="connsiteY3" fmla="*/ 4193 h 4193"/>
                <a:gd name="connsiteX4" fmla="*/ 2472386 w 2472386"/>
                <a:gd name="connsiteY4" fmla="*/ 4193 h 4193"/>
                <a:gd name="connsiteX5" fmla="*/ 2471115 w 2472386"/>
                <a:gd name="connsiteY5" fmla="*/ 127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386" h="4193">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w="12704"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5C10B6B7-E078-4849-8886-A54553341885}"/>
                </a:ext>
              </a:extLst>
            </p:cNvPr>
            <p:cNvSpPr/>
            <p:nvPr/>
          </p:nvSpPr>
          <p:spPr>
            <a:xfrm>
              <a:off x="8635842" y="4872041"/>
              <a:ext cx="4193" cy="789275"/>
            </a:xfrm>
            <a:custGeom>
              <a:avLst/>
              <a:gdLst>
                <a:gd name="connsiteX0" fmla="*/ 254 w 4193"/>
                <a:gd name="connsiteY0" fmla="*/ 787243 h 789275"/>
                <a:gd name="connsiteX1" fmla="*/ 2414 w 4193"/>
                <a:gd name="connsiteY1" fmla="*/ 789276 h 789275"/>
                <a:gd name="connsiteX2" fmla="*/ 4193 w 4193"/>
                <a:gd name="connsiteY2" fmla="*/ 787751 h 789275"/>
                <a:gd name="connsiteX3" fmla="*/ 4193 w 4193"/>
                <a:gd name="connsiteY3" fmla="*/ 787751 h 789275"/>
                <a:gd name="connsiteX4" fmla="*/ 4193 w 4193"/>
                <a:gd name="connsiteY4" fmla="*/ 0 h 789275"/>
                <a:gd name="connsiteX5" fmla="*/ 2160 w 4193"/>
                <a:gd name="connsiteY5" fmla="*/ 0 h 789275"/>
                <a:gd name="connsiteX6" fmla="*/ 0 w 4193"/>
                <a:gd name="connsiteY6" fmla="*/ 0 h 789275"/>
                <a:gd name="connsiteX7" fmla="*/ 0 w 4193"/>
                <a:gd name="connsiteY7" fmla="*/ 787751 h 78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3" h="789275">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w="12704"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59846F4-EE14-43D7-B2D0-3F36A4527CCD}"/>
                </a:ext>
              </a:extLst>
            </p:cNvPr>
            <p:cNvSpPr/>
            <p:nvPr/>
          </p:nvSpPr>
          <p:spPr>
            <a:xfrm>
              <a:off x="6497522" y="4730852"/>
              <a:ext cx="138084" cy="77533"/>
            </a:xfrm>
            <a:custGeom>
              <a:avLst/>
              <a:gdLst>
                <a:gd name="connsiteX0" fmla="*/ 15248 w 138084"/>
                <a:gd name="connsiteY0" fmla="*/ 61651 h 77533"/>
                <a:gd name="connsiteX1" fmla="*/ 9149 w 138084"/>
                <a:gd name="connsiteY1" fmla="*/ 77533 h 77533"/>
                <a:gd name="connsiteX2" fmla="*/ 128975 w 138084"/>
                <a:gd name="connsiteY2" fmla="*/ 24042 h 77533"/>
                <a:gd name="connsiteX3" fmla="*/ 131136 w 138084"/>
                <a:gd name="connsiteY3" fmla="*/ 23153 h 77533"/>
                <a:gd name="connsiteX4" fmla="*/ 137235 w 138084"/>
                <a:gd name="connsiteY4" fmla="*/ 7271 h 77533"/>
                <a:gd name="connsiteX5" fmla="*/ 126434 w 138084"/>
                <a:gd name="connsiteY5" fmla="*/ 28 h 77533"/>
                <a:gd name="connsiteX6" fmla="*/ 124401 w 138084"/>
                <a:gd name="connsiteY6" fmla="*/ 28 h 77533"/>
                <a:gd name="connsiteX7" fmla="*/ 124401 w 138084"/>
                <a:gd name="connsiteY7" fmla="*/ 28 h 77533"/>
                <a:gd name="connsiteX8" fmla="*/ 122113 w 138084"/>
                <a:gd name="connsiteY8" fmla="*/ 28 h 77533"/>
                <a:gd name="connsiteX9" fmla="*/ 122113 w 138084"/>
                <a:gd name="connsiteY9" fmla="*/ 28 h 77533"/>
                <a:gd name="connsiteX10" fmla="*/ 6862 w 138084"/>
                <a:gd name="connsiteY10" fmla="*/ 50851 h 77533"/>
                <a:gd name="connsiteX11" fmla="*/ 2668 w 138084"/>
                <a:gd name="connsiteY11" fmla="*/ 52757 h 77533"/>
                <a:gd name="connsiteX12" fmla="*/ 0 w 138084"/>
                <a:gd name="connsiteY12" fmla="*/ 53901 h 77533"/>
                <a:gd name="connsiteX13" fmla="*/ 14994 w 138084"/>
                <a:gd name="connsiteY13" fmla="*/ 60864 h 77533"/>
                <a:gd name="connsiteX14" fmla="*/ 15248 w 138084"/>
                <a:gd name="connsiteY14" fmla="*/ 61651 h 7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084" h="77533">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w="12704"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C37512D3-C895-41E3-B76A-EC894E178348}"/>
                </a:ext>
              </a:extLst>
            </p:cNvPr>
            <p:cNvSpPr/>
            <p:nvPr/>
          </p:nvSpPr>
          <p:spPr>
            <a:xfrm>
              <a:off x="6042995" y="4795172"/>
              <a:ext cx="434449" cy="4319"/>
            </a:xfrm>
            <a:custGeom>
              <a:avLst/>
              <a:gdLst>
                <a:gd name="connsiteX0" fmla="*/ 424792 w 434449"/>
                <a:gd name="connsiteY0" fmla="*/ 4320 h 4319"/>
                <a:gd name="connsiteX1" fmla="*/ 434449 w 434449"/>
                <a:gd name="connsiteY1" fmla="*/ 0 h 4319"/>
                <a:gd name="connsiteX2" fmla="*/ 0 w 434449"/>
                <a:gd name="connsiteY2" fmla="*/ 0 h 4319"/>
                <a:gd name="connsiteX3" fmla="*/ 0 w 434449"/>
                <a:gd name="connsiteY3" fmla="*/ 4320 h 4319"/>
              </a:gdLst>
              <a:ahLst/>
              <a:cxnLst>
                <a:cxn ang="0">
                  <a:pos x="connsiteX0" y="connsiteY0"/>
                </a:cxn>
                <a:cxn ang="0">
                  <a:pos x="connsiteX1" y="connsiteY1"/>
                </a:cxn>
                <a:cxn ang="0">
                  <a:pos x="connsiteX2" y="connsiteY2"/>
                </a:cxn>
                <a:cxn ang="0">
                  <a:pos x="connsiteX3" y="connsiteY3"/>
                </a:cxn>
              </a:cxnLst>
              <a:rect l="l" t="t" r="r" b="b"/>
              <a:pathLst>
                <a:path w="434449" h="4319">
                  <a:moveTo>
                    <a:pt x="424792" y="4320"/>
                  </a:moveTo>
                  <a:lnTo>
                    <a:pt x="434449" y="0"/>
                  </a:lnTo>
                  <a:lnTo>
                    <a:pt x="0" y="0"/>
                  </a:lnTo>
                  <a:cubicBezTo>
                    <a:pt x="241" y="1435"/>
                    <a:pt x="241" y="2897"/>
                    <a:pt x="0" y="4320"/>
                  </a:cubicBezTo>
                  <a:close/>
                </a:path>
              </a:pathLst>
            </a:custGeom>
            <a:solidFill>
              <a:srgbClr val="000000"/>
            </a:solidFill>
            <a:ln w="12704"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CB2D4B36-B862-4F82-9F2E-E07D09DB5043}"/>
                </a:ext>
              </a:extLst>
            </p:cNvPr>
            <p:cNvSpPr/>
            <p:nvPr/>
          </p:nvSpPr>
          <p:spPr>
            <a:xfrm>
              <a:off x="5701814" y="5687363"/>
              <a:ext cx="499000" cy="4334"/>
            </a:xfrm>
            <a:custGeom>
              <a:avLst/>
              <a:gdLst>
                <a:gd name="connsiteX0" fmla="*/ 496459 w 499000"/>
                <a:gd name="connsiteY0" fmla="*/ 2160 h 4334"/>
                <a:gd name="connsiteX1" fmla="*/ 496459 w 499000"/>
                <a:gd name="connsiteY1" fmla="*/ 0 h 4334"/>
                <a:gd name="connsiteX2" fmla="*/ 0 w 499000"/>
                <a:gd name="connsiteY2" fmla="*/ 0 h 4334"/>
                <a:gd name="connsiteX3" fmla="*/ 0 w 499000"/>
                <a:gd name="connsiteY3" fmla="*/ 2160 h 4334"/>
                <a:gd name="connsiteX4" fmla="*/ 0 w 499000"/>
                <a:gd name="connsiteY4" fmla="*/ 4320 h 4334"/>
                <a:gd name="connsiteX5" fmla="*/ 499001 w 499000"/>
                <a:gd name="connsiteY5" fmla="*/ 4320 h 4334"/>
                <a:gd name="connsiteX6" fmla="*/ 496472 w 499000"/>
                <a:gd name="connsiteY6" fmla="*/ 2300 h 4334"/>
                <a:gd name="connsiteX7" fmla="*/ 496459 w 499000"/>
                <a:gd name="connsiteY7" fmla="*/ 2160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000" h="4334">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w="12704"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292F5004-E3B3-4476-BB6D-567507A12E28}"/>
                </a:ext>
              </a:extLst>
            </p:cNvPr>
            <p:cNvSpPr/>
            <p:nvPr/>
          </p:nvSpPr>
          <p:spPr>
            <a:xfrm>
              <a:off x="6200434" y="5687363"/>
              <a:ext cx="726581" cy="4320"/>
            </a:xfrm>
            <a:custGeom>
              <a:avLst/>
              <a:gdLst>
                <a:gd name="connsiteX0" fmla="*/ 2033 w 726581"/>
                <a:gd name="connsiteY0" fmla="*/ 2160 h 4320"/>
                <a:gd name="connsiteX1" fmla="*/ 0 w 726581"/>
                <a:gd name="connsiteY1" fmla="*/ 4320 h 4320"/>
                <a:gd name="connsiteX2" fmla="*/ 726582 w 726581"/>
                <a:gd name="connsiteY2" fmla="*/ 4320 h 4320"/>
                <a:gd name="connsiteX3" fmla="*/ 726582 w 726581"/>
                <a:gd name="connsiteY3" fmla="*/ 0 h 4320"/>
                <a:gd name="connsiteX4" fmla="*/ 2287 w 726581"/>
                <a:gd name="connsiteY4" fmla="*/ 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81" h="4320">
                  <a:moveTo>
                    <a:pt x="2033" y="2160"/>
                  </a:moveTo>
                  <a:cubicBezTo>
                    <a:pt x="2033" y="3304"/>
                    <a:pt x="1144" y="4257"/>
                    <a:pt x="0" y="4320"/>
                  </a:cubicBezTo>
                  <a:lnTo>
                    <a:pt x="726582" y="4320"/>
                  </a:lnTo>
                  <a:lnTo>
                    <a:pt x="726582" y="0"/>
                  </a:lnTo>
                  <a:lnTo>
                    <a:pt x="2287" y="0"/>
                  </a:lnTo>
                  <a:close/>
                </a:path>
              </a:pathLst>
            </a:custGeom>
            <a:solidFill>
              <a:srgbClr val="000000"/>
            </a:solidFill>
            <a:ln w="12704"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CE36DB91-4B76-4B26-AF82-37003B05ED03}"/>
                </a:ext>
              </a:extLst>
            </p:cNvPr>
            <p:cNvSpPr/>
            <p:nvPr/>
          </p:nvSpPr>
          <p:spPr>
            <a:xfrm>
              <a:off x="5472073" y="5790787"/>
              <a:ext cx="1455323" cy="4192"/>
            </a:xfrm>
            <a:custGeom>
              <a:avLst/>
              <a:gdLst>
                <a:gd name="connsiteX0" fmla="*/ 1454943 w 1455323"/>
                <a:gd name="connsiteY0" fmla="*/ 0 h 4192"/>
                <a:gd name="connsiteX1" fmla="*/ 7624 w 1455323"/>
                <a:gd name="connsiteY1" fmla="*/ 0 h 4192"/>
                <a:gd name="connsiteX2" fmla="*/ 0 w 1455323"/>
                <a:gd name="connsiteY2" fmla="*/ 4193 h 4192"/>
                <a:gd name="connsiteX3" fmla="*/ 1455324 w 1455323"/>
                <a:gd name="connsiteY3" fmla="*/ 4193 h 4192"/>
                <a:gd name="connsiteX4" fmla="*/ 1455324 w 1455323"/>
                <a:gd name="connsiteY4" fmla="*/ 2033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3" h="4192">
                  <a:moveTo>
                    <a:pt x="1454943" y="0"/>
                  </a:moveTo>
                  <a:lnTo>
                    <a:pt x="7624" y="0"/>
                  </a:lnTo>
                  <a:lnTo>
                    <a:pt x="0" y="4193"/>
                  </a:lnTo>
                  <a:lnTo>
                    <a:pt x="1455324" y="4193"/>
                  </a:lnTo>
                  <a:cubicBezTo>
                    <a:pt x="1455260" y="3469"/>
                    <a:pt x="1455260" y="2757"/>
                    <a:pt x="1455324" y="2033"/>
                  </a:cubicBezTo>
                  <a:close/>
                </a:path>
              </a:pathLst>
            </a:custGeom>
            <a:solidFill>
              <a:srgbClr val="000000"/>
            </a:solidFill>
            <a:ln w="12704"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A640572D-BDB5-4AE8-86A9-1E6D7B7FB076}"/>
                </a:ext>
              </a:extLst>
            </p:cNvPr>
            <p:cNvSpPr/>
            <p:nvPr/>
          </p:nvSpPr>
          <p:spPr>
            <a:xfrm>
              <a:off x="6198273" y="4943700"/>
              <a:ext cx="4193" cy="747982"/>
            </a:xfrm>
            <a:custGeom>
              <a:avLst/>
              <a:gdLst>
                <a:gd name="connsiteX0" fmla="*/ 0 w 4193"/>
                <a:gd name="connsiteY0" fmla="*/ 745823 h 747982"/>
                <a:gd name="connsiteX1" fmla="*/ 2160 w 4193"/>
                <a:gd name="connsiteY1" fmla="*/ 747983 h 747982"/>
                <a:gd name="connsiteX2" fmla="*/ 4194 w 4193"/>
                <a:gd name="connsiteY2" fmla="*/ 745823 h 747982"/>
                <a:gd name="connsiteX3" fmla="*/ 4194 w 4193"/>
                <a:gd name="connsiteY3" fmla="*/ 0 h 747982"/>
                <a:gd name="connsiteX4" fmla="*/ 2160 w 4193"/>
                <a:gd name="connsiteY4" fmla="*/ 0 h 747982"/>
                <a:gd name="connsiteX5" fmla="*/ 0 w 4193"/>
                <a:gd name="connsiteY5" fmla="*/ 0 h 747982"/>
                <a:gd name="connsiteX6" fmla="*/ 0 w 4193"/>
                <a:gd name="connsiteY6" fmla="*/ 746077 h 74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747982">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w="12704"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11B9B1DC-7726-4D09-A37D-9EBBF7E46ADB}"/>
                </a:ext>
              </a:extLst>
            </p:cNvPr>
            <p:cNvSpPr/>
            <p:nvPr/>
          </p:nvSpPr>
          <p:spPr>
            <a:xfrm>
              <a:off x="9745411" y="2210585"/>
              <a:ext cx="54004" cy="4319"/>
            </a:xfrm>
            <a:custGeom>
              <a:avLst/>
              <a:gdLst>
                <a:gd name="connsiteX0" fmla="*/ 0 w 54004"/>
                <a:gd name="connsiteY0" fmla="*/ 2160 h 4319"/>
                <a:gd name="connsiteX1" fmla="*/ 0 w 54004"/>
                <a:gd name="connsiteY1" fmla="*/ 4320 h 4319"/>
                <a:gd name="connsiteX2" fmla="*/ 51971 w 54004"/>
                <a:gd name="connsiteY2" fmla="*/ 4320 h 4319"/>
                <a:gd name="connsiteX3" fmla="*/ 51971 w 54004"/>
                <a:gd name="connsiteY3" fmla="*/ 2160 h 4319"/>
                <a:gd name="connsiteX4" fmla="*/ 54004 w 54004"/>
                <a:gd name="connsiteY4" fmla="*/ 0 h 4319"/>
                <a:gd name="connsiteX5" fmla="*/ 0 w 54004"/>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4" h="4319">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B2462B5-F98B-424B-B4A7-A769E5CC0783}"/>
                </a:ext>
              </a:extLst>
            </p:cNvPr>
            <p:cNvSpPr/>
            <p:nvPr/>
          </p:nvSpPr>
          <p:spPr>
            <a:xfrm>
              <a:off x="9722030" y="2212745"/>
              <a:ext cx="23381" cy="509624"/>
            </a:xfrm>
            <a:custGeom>
              <a:avLst/>
              <a:gdLst>
                <a:gd name="connsiteX0" fmla="*/ 23381 w 23381"/>
                <a:gd name="connsiteY0" fmla="*/ 509624 h 509624"/>
                <a:gd name="connsiteX1" fmla="*/ 23381 w 23381"/>
                <a:gd name="connsiteY1" fmla="*/ 0 h 509624"/>
                <a:gd name="connsiteX2" fmla="*/ 11691 w 23381"/>
                <a:gd name="connsiteY2" fmla="*/ 11689 h 509624"/>
                <a:gd name="connsiteX3" fmla="*/ 0 w 23381"/>
                <a:gd name="connsiteY3" fmla="*/ 0 h 509624"/>
                <a:gd name="connsiteX4" fmla="*/ 0 w 23381"/>
                <a:gd name="connsiteY4" fmla="*/ 509624 h 509624"/>
                <a:gd name="connsiteX5" fmla="*/ 23381 w 23381"/>
                <a:gd name="connsiteY5" fmla="*/ 509624 h 5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509624">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w="12704"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EE8E94F1-B389-490F-95EE-787676A74DC7}"/>
                </a:ext>
              </a:extLst>
            </p:cNvPr>
            <p:cNvSpPr/>
            <p:nvPr/>
          </p:nvSpPr>
          <p:spPr>
            <a:xfrm>
              <a:off x="10357630" y="2242222"/>
              <a:ext cx="4193" cy="1024965"/>
            </a:xfrm>
            <a:custGeom>
              <a:avLst/>
              <a:gdLst>
                <a:gd name="connsiteX0" fmla="*/ 0 w 4193"/>
                <a:gd name="connsiteY0" fmla="*/ 1024966 h 1024965"/>
                <a:gd name="connsiteX1" fmla="*/ 4194 w 4193"/>
                <a:gd name="connsiteY1" fmla="*/ 1024966 h 1024965"/>
                <a:gd name="connsiteX2" fmla="*/ 4194 w 4193"/>
                <a:gd name="connsiteY2" fmla="*/ 0 h 1024965"/>
                <a:gd name="connsiteX3" fmla="*/ 0 w 4193"/>
                <a:gd name="connsiteY3" fmla="*/ 3049 h 1024965"/>
              </a:gdLst>
              <a:ahLst/>
              <a:cxnLst>
                <a:cxn ang="0">
                  <a:pos x="connsiteX0" y="connsiteY0"/>
                </a:cxn>
                <a:cxn ang="0">
                  <a:pos x="connsiteX1" y="connsiteY1"/>
                </a:cxn>
                <a:cxn ang="0">
                  <a:pos x="connsiteX2" y="connsiteY2"/>
                </a:cxn>
                <a:cxn ang="0">
                  <a:pos x="connsiteX3" y="connsiteY3"/>
                </a:cxn>
              </a:cxnLst>
              <a:rect l="l" t="t" r="r" b="b"/>
              <a:pathLst>
                <a:path w="4193" h="1024965">
                  <a:moveTo>
                    <a:pt x="0" y="1024966"/>
                  </a:moveTo>
                  <a:lnTo>
                    <a:pt x="4194" y="1024966"/>
                  </a:lnTo>
                  <a:lnTo>
                    <a:pt x="4194" y="0"/>
                  </a:lnTo>
                  <a:cubicBezTo>
                    <a:pt x="3024" y="1296"/>
                    <a:pt x="1588" y="2338"/>
                    <a:pt x="0" y="3049"/>
                  </a:cubicBezTo>
                  <a:close/>
                </a:path>
              </a:pathLst>
            </a:custGeom>
            <a:solidFill>
              <a:srgbClr val="000000"/>
            </a:solidFill>
            <a:ln w="12704"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10706C62-347D-4C0E-8CBC-352D70FF65C9}"/>
                </a:ext>
              </a:extLst>
            </p:cNvPr>
            <p:cNvSpPr/>
            <p:nvPr/>
          </p:nvSpPr>
          <p:spPr>
            <a:xfrm>
              <a:off x="10357630" y="2207409"/>
              <a:ext cx="4193" cy="18677"/>
            </a:xfrm>
            <a:custGeom>
              <a:avLst/>
              <a:gdLst>
                <a:gd name="connsiteX0" fmla="*/ 4194 w 4193"/>
                <a:gd name="connsiteY0" fmla="*/ 18677 h 18677"/>
                <a:gd name="connsiteX1" fmla="*/ 4194 w 4193"/>
                <a:gd name="connsiteY1" fmla="*/ 0 h 18677"/>
                <a:gd name="connsiteX2" fmla="*/ 0 w 4193"/>
                <a:gd name="connsiteY2" fmla="*/ 2922 h 18677"/>
                <a:gd name="connsiteX3" fmla="*/ 0 w 4193"/>
                <a:gd name="connsiteY3" fmla="*/ 15628 h 18677"/>
                <a:gd name="connsiteX4" fmla="*/ 4194 w 4193"/>
                <a:gd name="connsiteY4" fmla="*/ 18677 h 1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18677">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w="12704"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AC622665-2D2C-4674-8CFA-F9135ED2D8C4}"/>
                </a:ext>
              </a:extLst>
            </p:cNvPr>
            <p:cNvSpPr/>
            <p:nvPr/>
          </p:nvSpPr>
          <p:spPr>
            <a:xfrm>
              <a:off x="10351149" y="2210585"/>
              <a:ext cx="4193" cy="11562"/>
            </a:xfrm>
            <a:custGeom>
              <a:avLst/>
              <a:gdLst>
                <a:gd name="connsiteX0" fmla="*/ 2034 w 4193"/>
                <a:gd name="connsiteY0" fmla="*/ 11562 h 11562"/>
                <a:gd name="connsiteX1" fmla="*/ 4194 w 4193"/>
                <a:gd name="connsiteY1" fmla="*/ 11562 h 11562"/>
                <a:gd name="connsiteX2" fmla="*/ 4194 w 4193"/>
                <a:gd name="connsiteY2" fmla="*/ 0 h 11562"/>
                <a:gd name="connsiteX3" fmla="*/ 2034 w 4193"/>
                <a:gd name="connsiteY3" fmla="*/ 0 h 11562"/>
                <a:gd name="connsiteX4" fmla="*/ 0 w 4193"/>
                <a:gd name="connsiteY4" fmla="*/ 0 h 11562"/>
                <a:gd name="connsiteX5" fmla="*/ 0 w 4193"/>
                <a:gd name="connsiteY5" fmla="*/ 11054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1562">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w="12704"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B4186E1D-FBD5-43FF-94B5-75677DB5FDDF}"/>
                </a:ext>
              </a:extLst>
            </p:cNvPr>
            <p:cNvSpPr/>
            <p:nvPr/>
          </p:nvSpPr>
          <p:spPr>
            <a:xfrm>
              <a:off x="10352801" y="2166370"/>
              <a:ext cx="1906" cy="1270"/>
            </a:xfrm>
            <a:custGeom>
              <a:avLst/>
              <a:gdLst>
                <a:gd name="connsiteX0" fmla="*/ 1270 w 1906"/>
                <a:gd name="connsiteY0" fmla="*/ 254 h 1270"/>
                <a:gd name="connsiteX1" fmla="*/ 0 w 1906"/>
                <a:gd name="connsiteY1" fmla="*/ 1270 h 1270"/>
                <a:gd name="connsiteX2" fmla="*/ 1906 w 1906"/>
                <a:gd name="connsiteY2" fmla="*/ 0 h 1270"/>
              </a:gdLst>
              <a:ahLst/>
              <a:cxnLst>
                <a:cxn ang="0">
                  <a:pos x="connsiteX0" y="connsiteY0"/>
                </a:cxn>
                <a:cxn ang="0">
                  <a:pos x="connsiteX1" y="connsiteY1"/>
                </a:cxn>
                <a:cxn ang="0">
                  <a:pos x="connsiteX2" y="connsiteY2"/>
                </a:cxn>
              </a:cxnLst>
              <a:rect l="l" t="t" r="r" b="b"/>
              <a:pathLst>
                <a:path w="1906" h="1270">
                  <a:moveTo>
                    <a:pt x="1270" y="254"/>
                  </a:moveTo>
                  <a:cubicBezTo>
                    <a:pt x="1270" y="254"/>
                    <a:pt x="508" y="1016"/>
                    <a:pt x="0" y="1270"/>
                  </a:cubicBezTo>
                  <a:lnTo>
                    <a:pt x="1906" y="0"/>
                  </a:lnTo>
                  <a:close/>
                </a:path>
              </a:pathLst>
            </a:custGeom>
            <a:solidFill>
              <a:srgbClr val="000000"/>
            </a:solidFill>
            <a:ln w="12704"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F170A342-612E-4AFE-BACE-F89CBD2322B8}"/>
                </a:ext>
              </a:extLst>
            </p:cNvPr>
            <p:cNvSpPr/>
            <p:nvPr/>
          </p:nvSpPr>
          <p:spPr>
            <a:xfrm>
              <a:off x="10341133" y="2172976"/>
              <a:ext cx="27297" cy="37910"/>
            </a:xfrm>
            <a:custGeom>
              <a:avLst/>
              <a:gdLst>
                <a:gd name="connsiteX0" fmla="*/ 2011 w 27297"/>
                <a:gd name="connsiteY0" fmla="*/ 32272 h 37910"/>
                <a:gd name="connsiteX1" fmla="*/ 8746 w 27297"/>
                <a:gd name="connsiteY1" fmla="*/ 37863 h 37910"/>
                <a:gd name="connsiteX2" fmla="*/ 10016 w 27297"/>
                <a:gd name="connsiteY2" fmla="*/ 37863 h 37910"/>
                <a:gd name="connsiteX3" fmla="*/ 12050 w 27297"/>
                <a:gd name="connsiteY3" fmla="*/ 37863 h 37910"/>
                <a:gd name="connsiteX4" fmla="*/ 14210 w 27297"/>
                <a:gd name="connsiteY4" fmla="*/ 37863 h 37910"/>
                <a:gd name="connsiteX5" fmla="*/ 16497 w 27297"/>
                <a:gd name="connsiteY5" fmla="*/ 37228 h 37910"/>
                <a:gd name="connsiteX6" fmla="*/ 20691 w 27297"/>
                <a:gd name="connsiteY6" fmla="*/ 34305 h 37910"/>
                <a:gd name="connsiteX7" fmla="*/ 23359 w 27297"/>
                <a:gd name="connsiteY7" fmla="*/ 29731 h 37910"/>
                <a:gd name="connsiteX8" fmla="*/ 23359 w 27297"/>
                <a:gd name="connsiteY8" fmla="*/ 29731 h 37910"/>
                <a:gd name="connsiteX9" fmla="*/ 27298 w 27297"/>
                <a:gd name="connsiteY9" fmla="*/ 16136 h 37910"/>
                <a:gd name="connsiteX10" fmla="*/ 18022 w 27297"/>
                <a:gd name="connsiteY10" fmla="*/ 16136 h 37910"/>
                <a:gd name="connsiteX11" fmla="*/ 6332 w 27297"/>
                <a:gd name="connsiteY11" fmla="*/ 4066 h 37910"/>
                <a:gd name="connsiteX12" fmla="*/ 7094 w 27297"/>
                <a:gd name="connsiteY12" fmla="*/ 0 h 37910"/>
                <a:gd name="connsiteX13" fmla="*/ 7094 w 27297"/>
                <a:gd name="connsiteY13" fmla="*/ 0 h 37910"/>
                <a:gd name="connsiteX14" fmla="*/ 5823 w 27297"/>
                <a:gd name="connsiteY14" fmla="*/ 4066 h 37910"/>
                <a:gd name="connsiteX15" fmla="*/ 1757 w 27297"/>
                <a:gd name="connsiteY15" fmla="*/ 18296 h 37910"/>
                <a:gd name="connsiteX16" fmla="*/ 613 w 27297"/>
                <a:gd name="connsiteY16" fmla="*/ 22108 h 37910"/>
                <a:gd name="connsiteX17" fmla="*/ 613 w 27297"/>
                <a:gd name="connsiteY17" fmla="*/ 22108 h 37910"/>
                <a:gd name="connsiteX18" fmla="*/ 2011 w 27297"/>
                <a:gd name="connsiteY18" fmla="*/ 32272 h 37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297" h="3791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w="12704"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32534A5-3B20-4F6C-BDA2-938D5955F251}"/>
                </a:ext>
              </a:extLst>
            </p:cNvPr>
            <p:cNvSpPr/>
            <p:nvPr/>
          </p:nvSpPr>
          <p:spPr>
            <a:xfrm>
              <a:off x="11085229" y="3953421"/>
              <a:ext cx="204073" cy="4319"/>
            </a:xfrm>
            <a:custGeom>
              <a:avLst/>
              <a:gdLst>
                <a:gd name="connsiteX0" fmla="*/ 196957 w 204073"/>
                <a:gd name="connsiteY0" fmla="*/ 0 h 4319"/>
                <a:gd name="connsiteX1" fmla="*/ 0 w 204073"/>
                <a:gd name="connsiteY1" fmla="*/ 0 h 4319"/>
                <a:gd name="connsiteX2" fmla="*/ 0 w 204073"/>
                <a:gd name="connsiteY2" fmla="*/ 2160 h 4319"/>
                <a:gd name="connsiteX3" fmla="*/ 0 w 204073"/>
                <a:gd name="connsiteY3" fmla="*/ 4320 h 4319"/>
                <a:gd name="connsiteX4" fmla="*/ 204073 w 204073"/>
                <a:gd name="connsiteY4" fmla="*/ 4320 h 4319"/>
                <a:gd name="connsiteX5" fmla="*/ 196957 w 204073"/>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73" h="4319">
                  <a:moveTo>
                    <a:pt x="196957" y="0"/>
                  </a:moveTo>
                  <a:lnTo>
                    <a:pt x="0" y="0"/>
                  </a:lnTo>
                  <a:lnTo>
                    <a:pt x="0" y="2160"/>
                  </a:lnTo>
                  <a:lnTo>
                    <a:pt x="0" y="4320"/>
                  </a:lnTo>
                  <a:lnTo>
                    <a:pt x="204073" y="4320"/>
                  </a:lnTo>
                  <a:lnTo>
                    <a:pt x="196957" y="0"/>
                  </a:lnTo>
                  <a:close/>
                </a:path>
              </a:pathLst>
            </a:custGeom>
            <a:solidFill>
              <a:srgbClr val="000000"/>
            </a:solidFill>
            <a:ln w="12704"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411C1F5E-1FC5-43B4-8D34-512C27CDDA29}"/>
                </a:ext>
              </a:extLst>
            </p:cNvPr>
            <p:cNvSpPr/>
            <p:nvPr/>
          </p:nvSpPr>
          <p:spPr>
            <a:xfrm>
              <a:off x="11085101" y="3917845"/>
              <a:ext cx="152483" cy="4193"/>
            </a:xfrm>
            <a:custGeom>
              <a:avLst/>
              <a:gdLst>
                <a:gd name="connsiteX0" fmla="*/ 152483 w 152483"/>
                <a:gd name="connsiteY0" fmla="*/ 4193 h 4193"/>
                <a:gd name="connsiteX1" fmla="*/ 152483 w 152483"/>
                <a:gd name="connsiteY1" fmla="*/ 0 h 4193"/>
                <a:gd name="connsiteX2" fmla="*/ 0 w 152483"/>
                <a:gd name="connsiteY2" fmla="*/ 0 h 4193"/>
                <a:gd name="connsiteX3" fmla="*/ 0 w 152483"/>
                <a:gd name="connsiteY3" fmla="*/ 4193 h 4193"/>
              </a:gdLst>
              <a:ahLst/>
              <a:cxnLst>
                <a:cxn ang="0">
                  <a:pos x="connsiteX0" y="connsiteY0"/>
                </a:cxn>
                <a:cxn ang="0">
                  <a:pos x="connsiteX1" y="connsiteY1"/>
                </a:cxn>
                <a:cxn ang="0">
                  <a:pos x="connsiteX2" y="connsiteY2"/>
                </a:cxn>
                <a:cxn ang="0">
                  <a:pos x="connsiteX3" y="connsiteY3"/>
                </a:cxn>
              </a:cxnLst>
              <a:rect l="l" t="t" r="r" b="b"/>
              <a:pathLst>
                <a:path w="152483" h="4193">
                  <a:moveTo>
                    <a:pt x="152483" y="4193"/>
                  </a:moveTo>
                  <a:cubicBezTo>
                    <a:pt x="152229" y="2808"/>
                    <a:pt x="152229" y="1385"/>
                    <a:pt x="152483" y="0"/>
                  </a:cubicBezTo>
                  <a:lnTo>
                    <a:pt x="0" y="0"/>
                  </a:lnTo>
                  <a:lnTo>
                    <a:pt x="0" y="4193"/>
                  </a:lnTo>
                  <a:close/>
                </a:path>
              </a:pathLst>
            </a:custGeom>
            <a:solidFill>
              <a:srgbClr val="000000"/>
            </a:solidFill>
            <a:ln w="12704"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CF7A6007-22E6-440C-BCE6-5CAFD1F570AE}"/>
                </a:ext>
              </a:extLst>
            </p:cNvPr>
            <p:cNvSpPr/>
            <p:nvPr/>
          </p:nvSpPr>
          <p:spPr>
            <a:xfrm>
              <a:off x="11237394" y="3908189"/>
              <a:ext cx="78719" cy="54380"/>
            </a:xfrm>
            <a:custGeom>
              <a:avLst/>
              <a:gdLst>
                <a:gd name="connsiteX0" fmla="*/ 5782 w 78719"/>
                <a:gd name="connsiteY0" fmla="*/ 22108 h 54380"/>
                <a:gd name="connsiteX1" fmla="*/ 44792 w 78719"/>
                <a:gd name="connsiteY1" fmla="*/ 45233 h 54380"/>
                <a:gd name="connsiteX2" fmla="*/ 51908 w 78719"/>
                <a:gd name="connsiteY2" fmla="*/ 49552 h 54380"/>
                <a:gd name="connsiteX3" fmla="*/ 60041 w 78719"/>
                <a:gd name="connsiteY3" fmla="*/ 54380 h 54380"/>
                <a:gd name="connsiteX4" fmla="*/ 60041 w 78719"/>
                <a:gd name="connsiteY4" fmla="*/ 47392 h 54380"/>
                <a:gd name="connsiteX5" fmla="*/ 71731 w 78719"/>
                <a:gd name="connsiteY5" fmla="*/ 35449 h 54380"/>
                <a:gd name="connsiteX6" fmla="*/ 71731 w 78719"/>
                <a:gd name="connsiteY6" fmla="*/ 35449 h 54380"/>
                <a:gd name="connsiteX7" fmla="*/ 78719 w 78719"/>
                <a:gd name="connsiteY7" fmla="*/ 37990 h 54380"/>
                <a:gd name="connsiteX8" fmla="*/ 77576 w 78719"/>
                <a:gd name="connsiteY8" fmla="*/ 36974 h 54380"/>
                <a:gd name="connsiteX9" fmla="*/ 17472 w 78719"/>
                <a:gd name="connsiteY9" fmla="*/ 1398 h 54380"/>
                <a:gd name="connsiteX10" fmla="*/ 13660 w 78719"/>
                <a:gd name="connsiteY10" fmla="*/ 0 h 54380"/>
                <a:gd name="connsiteX11" fmla="*/ 13660 w 78719"/>
                <a:gd name="connsiteY11" fmla="*/ 11689 h 54380"/>
                <a:gd name="connsiteX12" fmla="*/ 11627 w 78719"/>
                <a:gd name="connsiteY12" fmla="*/ 13722 h 54380"/>
                <a:gd name="connsiteX13" fmla="*/ 9594 w 78719"/>
                <a:gd name="connsiteY13" fmla="*/ 11689 h 54380"/>
                <a:gd name="connsiteX14" fmla="*/ 9594 w 78719"/>
                <a:gd name="connsiteY14" fmla="*/ 127 h 54380"/>
                <a:gd name="connsiteX15" fmla="*/ 1461 w 78719"/>
                <a:gd name="connsiteY15" fmla="*/ 5718 h 54380"/>
                <a:gd name="connsiteX16" fmla="*/ 191 w 78719"/>
                <a:gd name="connsiteY16" fmla="*/ 9656 h 54380"/>
                <a:gd name="connsiteX17" fmla="*/ 191 w 78719"/>
                <a:gd name="connsiteY17" fmla="*/ 13850 h 54380"/>
                <a:gd name="connsiteX18" fmla="*/ 5782 w 78719"/>
                <a:gd name="connsiteY18" fmla="*/ 22108 h 5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719" h="5438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w="12704"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1923197F-BDEB-46F7-880C-51A4DD8A267C}"/>
                </a:ext>
              </a:extLst>
            </p:cNvPr>
            <p:cNvSpPr/>
            <p:nvPr/>
          </p:nvSpPr>
          <p:spPr>
            <a:xfrm>
              <a:off x="11246987" y="3406188"/>
              <a:ext cx="4066" cy="515722"/>
            </a:xfrm>
            <a:custGeom>
              <a:avLst/>
              <a:gdLst>
                <a:gd name="connsiteX0" fmla="*/ 0 w 4066"/>
                <a:gd name="connsiteY0" fmla="*/ 513690 h 515722"/>
                <a:gd name="connsiteX1" fmla="*/ 2034 w 4066"/>
                <a:gd name="connsiteY1" fmla="*/ 515723 h 515722"/>
                <a:gd name="connsiteX2" fmla="*/ 4066 w 4066"/>
                <a:gd name="connsiteY2" fmla="*/ 513690 h 515722"/>
                <a:gd name="connsiteX3" fmla="*/ 4066 w 4066"/>
                <a:gd name="connsiteY3" fmla="*/ 0 h 515722"/>
                <a:gd name="connsiteX4" fmla="*/ 0 w 4066"/>
                <a:gd name="connsiteY4" fmla="*/ 0 h 515722"/>
                <a:gd name="connsiteX5" fmla="*/ 0 w 4066"/>
                <a:gd name="connsiteY5" fmla="*/ 513690 h 51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515722">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w="12704"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569FD736-146C-4DF3-9E3F-57063E98B900}"/>
                </a:ext>
              </a:extLst>
            </p:cNvPr>
            <p:cNvSpPr/>
            <p:nvPr/>
          </p:nvSpPr>
          <p:spPr>
            <a:xfrm>
              <a:off x="8633555" y="2935825"/>
              <a:ext cx="417041" cy="2032"/>
            </a:xfrm>
            <a:custGeom>
              <a:avLst/>
              <a:gdLst>
                <a:gd name="connsiteX0" fmla="*/ 0 w 417041"/>
                <a:gd name="connsiteY0" fmla="*/ 0 h 2032"/>
                <a:gd name="connsiteX1" fmla="*/ 417041 w 417041"/>
                <a:gd name="connsiteY1" fmla="*/ 0 h 2032"/>
                <a:gd name="connsiteX2" fmla="*/ 417041 w 417041"/>
                <a:gd name="connsiteY2" fmla="*/ 2033 h 2032"/>
                <a:gd name="connsiteX3" fmla="*/ 0 w 417041"/>
                <a:gd name="connsiteY3" fmla="*/ 2033 h 2032"/>
              </a:gdLst>
              <a:ahLst/>
              <a:cxnLst>
                <a:cxn ang="0">
                  <a:pos x="connsiteX0" y="connsiteY0"/>
                </a:cxn>
                <a:cxn ang="0">
                  <a:pos x="connsiteX1" y="connsiteY1"/>
                </a:cxn>
                <a:cxn ang="0">
                  <a:pos x="connsiteX2" y="connsiteY2"/>
                </a:cxn>
                <a:cxn ang="0">
                  <a:pos x="connsiteX3" y="connsiteY3"/>
                </a:cxn>
              </a:cxnLst>
              <a:rect l="l" t="t" r="r" b="b"/>
              <a:pathLst>
                <a:path w="417041" h="2032">
                  <a:moveTo>
                    <a:pt x="0" y="0"/>
                  </a:moveTo>
                  <a:lnTo>
                    <a:pt x="417041" y="0"/>
                  </a:lnTo>
                  <a:lnTo>
                    <a:pt x="417041" y="2033"/>
                  </a:lnTo>
                  <a:lnTo>
                    <a:pt x="0" y="2033"/>
                  </a:lnTo>
                  <a:close/>
                </a:path>
              </a:pathLst>
            </a:custGeom>
            <a:solidFill>
              <a:srgbClr val="000000"/>
            </a:solidFill>
            <a:ln w="12704"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3CF8BED1-7279-4211-87F1-F561374D701B}"/>
                </a:ext>
              </a:extLst>
            </p:cNvPr>
            <p:cNvSpPr/>
            <p:nvPr/>
          </p:nvSpPr>
          <p:spPr>
            <a:xfrm>
              <a:off x="8588064" y="5567549"/>
              <a:ext cx="28844" cy="46883"/>
            </a:xfrm>
            <a:custGeom>
              <a:avLst/>
              <a:gdLst>
                <a:gd name="connsiteX0" fmla="*/ 23889 w 28844"/>
                <a:gd name="connsiteY0" fmla="*/ 0 h 46883"/>
                <a:gd name="connsiteX1" fmla="*/ 0 w 28844"/>
                <a:gd name="connsiteY1" fmla="*/ 38879 h 46883"/>
                <a:gd name="connsiteX2" fmla="*/ 0 w 28844"/>
                <a:gd name="connsiteY2" fmla="*/ 46884 h 46883"/>
                <a:gd name="connsiteX3" fmla="*/ 28845 w 28844"/>
                <a:gd name="connsiteY3" fmla="*/ 0 h 46883"/>
                <a:gd name="connsiteX4" fmla="*/ 23889 w 28844"/>
                <a:gd name="connsiteY4" fmla="*/ 0 h 4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4" h="46883">
                  <a:moveTo>
                    <a:pt x="23889" y="0"/>
                  </a:moveTo>
                  <a:lnTo>
                    <a:pt x="0" y="38879"/>
                  </a:lnTo>
                  <a:lnTo>
                    <a:pt x="0" y="46884"/>
                  </a:lnTo>
                  <a:lnTo>
                    <a:pt x="28845" y="0"/>
                  </a:lnTo>
                  <a:lnTo>
                    <a:pt x="23889" y="0"/>
                  </a:lnTo>
                  <a:close/>
                </a:path>
              </a:pathLst>
            </a:custGeom>
            <a:solidFill>
              <a:srgbClr val="000000"/>
            </a:solidFill>
            <a:ln w="12704"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E02A6280-CDF7-4E6E-8A2F-F1503A548075}"/>
                </a:ext>
              </a:extLst>
            </p:cNvPr>
            <p:cNvSpPr/>
            <p:nvPr/>
          </p:nvSpPr>
          <p:spPr>
            <a:xfrm>
              <a:off x="8588064" y="5543027"/>
              <a:ext cx="31640" cy="24521"/>
            </a:xfrm>
            <a:custGeom>
              <a:avLst/>
              <a:gdLst>
                <a:gd name="connsiteX0" fmla="*/ 23889 w 31640"/>
                <a:gd name="connsiteY0" fmla="*/ 24522 h 24521"/>
                <a:gd name="connsiteX1" fmla="*/ 31640 w 31640"/>
                <a:gd name="connsiteY1" fmla="*/ 24522 h 24521"/>
                <a:gd name="connsiteX2" fmla="*/ 31640 w 31640"/>
                <a:gd name="connsiteY2" fmla="*/ 24522 h 24521"/>
                <a:gd name="connsiteX3" fmla="*/ 21983 w 31640"/>
                <a:gd name="connsiteY3" fmla="*/ 12960 h 24521"/>
                <a:gd name="connsiteX4" fmla="*/ 21983 w 31640"/>
                <a:gd name="connsiteY4" fmla="*/ 0 h 24521"/>
                <a:gd name="connsiteX5" fmla="*/ 0 w 31640"/>
                <a:gd name="connsiteY5" fmla="*/ 0 h 24521"/>
                <a:gd name="connsiteX6" fmla="*/ 0 w 31640"/>
                <a:gd name="connsiteY6" fmla="*/ 24014 h 2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24521">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4F9C797A-8996-4C87-9F31-5DE361458F57}"/>
                </a:ext>
              </a:extLst>
            </p:cNvPr>
            <p:cNvSpPr/>
            <p:nvPr/>
          </p:nvSpPr>
          <p:spPr>
            <a:xfrm>
              <a:off x="8578026" y="5629552"/>
              <a:ext cx="10495" cy="148656"/>
            </a:xfrm>
            <a:custGeom>
              <a:avLst/>
              <a:gdLst>
                <a:gd name="connsiteX0" fmla="*/ 10039 w 10495"/>
                <a:gd name="connsiteY0" fmla="*/ 0 h 148656"/>
                <a:gd name="connsiteX1" fmla="*/ 10039 w 10495"/>
                <a:gd name="connsiteY1" fmla="*/ 1017 h 148656"/>
                <a:gd name="connsiteX2" fmla="*/ 10039 w 10495"/>
                <a:gd name="connsiteY2" fmla="*/ 3304 h 148656"/>
                <a:gd name="connsiteX3" fmla="*/ 9276 w 10495"/>
                <a:gd name="connsiteY3" fmla="*/ 5591 h 148656"/>
                <a:gd name="connsiteX4" fmla="*/ 9276 w 10495"/>
                <a:gd name="connsiteY4" fmla="*/ 6480 h 148656"/>
                <a:gd name="connsiteX5" fmla="*/ 0 w 10495"/>
                <a:gd name="connsiteY5" fmla="*/ 21600 h 148656"/>
                <a:gd name="connsiteX6" fmla="*/ 0 w 10495"/>
                <a:gd name="connsiteY6" fmla="*/ 148656 h 148656"/>
                <a:gd name="connsiteX7" fmla="*/ 9657 w 10495"/>
                <a:gd name="connsiteY7" fmla="*/ 142049 h 148656"/>
                <a:gd name="connsiteX8" fmla="*/ 10420 w 10495"/>
                <a:gd name="connsiteY8" fmla="*/ 139889 h 148656"/>
                <a:gd name="connsiteX9" fmla="*/ 10420 w 10495"/>
                <a:gd name="connsiteY9" fmla="*/ 137475 h 148656"/>
                <a:gd name="connsiteX10" fmla="*/ 10420 w 10495"/>
                <a:gd name="connsiteY10" fmla="*/ 136713 h 148656"/>
                <a:gd name="connsiteX11" fmla="*/ 10420 w 10495"/>
                <a:gd name="connsiteY11" fmla="*/ 0 h 1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95" h="148656">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w="12704"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1FAB6FA6-50CC-45BA-A2FB-90BE63861947}"/>
                </a:ext>
              </a:extLst>
            </p:cNvPr>
            <p:cNvSpPr/>
            <p:nvPr/>
          </p:nvSpPr>
          <p:spPr>
            <a:xfrm>
              <a:off x="8619450" y="5567549"/>
              <a:ext cx="4193" cy="122228"/>
            </a:xfrm>
            <a:custGeom>
              <a:avLst/>
              <a:gdLst>
                <a:gd name="connsiteX0" fmla="*/ 254 w 4193"/>
                <a:gd name="connsiteY0" fmla="*/ 119433 h 122228"/>
                <a:gd name="connsiteX1" fmla="*/ 254 w 4193"/>
                <a:gd name="connsiteY1" fmla="*/ 120069 h 122228"/>
                <a:gd name="connsiteX2" fmla="*/ 2287 w 4193"/>
                <a:gd name="connsiteY2" fmla="*/ 122228 h 122228"/>
                <a:gd name="connsiteX3" fmla="*/ 4194 w 4193"/>
                <a:gd name="connsiteY3" fmla="*/ 120577 h 122228"/>
                <a:gd name="connsiteX4" fmla="*/ 4194 w 4193"/>
                <a:gd name="connsiteY4" fmla="*/ 120577 h 122228"/>
                <a:gd name="connsiteX5" fmla="*/ 4194 w 4193"/>
                <a:gd name="connsiteY5" fmla="*/ 0 h 122228"/>
                <a:gd name="connsiteX6" fmla="*/ 2033 w 4193"/>
                <a:gd name="connsiteY6" fmla="*/ 0 h 122228"/>
                <a:gd name="connsiteX7" fmla="*/ 0 w 4193"/>
                <a:gd name="connsiteY7" fmla="*/ 0 h 122228"/>
                <a:gd name="connsiteX8" fmla="*/ 0 w 4193"/>
                <a:gd name="connsiteY8" fmla="*/ 119942 h 12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3" h="122228">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w="12704"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79FE0FA4-387C-4AA9-924C-B145789D7BCA}"/>
                </a:ext>
              </a:extLst>
            </p:cNvPr>
            <p:cNvSpPr/>
            <p:nvPr/>
          </p:nvSpPr>
          <p:spPr>
            <a:xfrm>
              <a:off x="9798018" y="2243112"/>
              <a:ext cx="4192" cy="479257"/>
            </a:xfrm>
            <a:custGeom>
              <a:avLst/>
              <a:gdLst>
                <a:gd name="connsiteX0" fmla="*/ 2033 w 4192"/>
                <a:gd name="connsiteY0" fmla="*/ 479258 h 479257"/>
                <a:gd name="connsiteX1" fmla="*/ 4193 w 4192"/>
                <a:gd name="connsiteY1" fmla="*/ 479258 h 479257"/>
                <a:gd name="connsiteX2" fmla="*/ 4193 w 4192"/>
                <a:gd name="connsiteY2" fmla="*/ 2287 h 479257"/>
                <a:gd name="connsiteX3" fmla="*/ 0 w 4192"/>
                <a:gd name="connsiteY3" fmla="*/ 0 h 479257"/>
                <a:gd name="connsiteX4" fmla="*/ 0 w 4192"/>
                <a:gd name="connsiteY4" fmla="*/ 479258 h 479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 h="479257">
                  <a:moveTo>
                    <a:pt x="2033" y="479258"/>
                  </a:moveTo>
                  <a:lnTo>
                    <a:pt x="4193" y="479258"/>
                  </a:lnTo>
                  <a:lnTo>
                    <a:pt x="4193" y="2287"/>
                  </a:lnTo>
                  <a:cubicBezTo>
                    <a:pt x="2630" y="1880"/>
                    <a:pt x="1181" y="1093"/>
                    <a:pt x="0" y="0"/>
                  </a:cubicBezTo>
                  <a:lnTo>
                    <a:pt x="0" y="479258"/>
                  </a:lnTo>
                  <a:close/>
                </a:path>
              </a:pathLst>
            </a:custGeom>
            <a:solidFill>
              <a:srgbClr val="000000"/>
            </a:solidFill>
            <a:ln w="12704"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C832A57A-EEA9-4121-A77B-848A519A8EC7}"/>
                </a:ext>
              </a:extLst>
            </p:cNvPr>
            <p:cNvSpPr/>
            <p:nvPr/>
          </p:nvSpPr>
          <p:spPr>
            <a:xfrm>
              <a:off x="9797382" y="2210839"/>
              <a:ext cx="4193" cy="14611"/>
            </a:xfrm>
            <a:custGeom>
              <a:avLst/>
              <a:gdLst>
                <a:gd name="connsiteX0" fmla="*/ 0 w 4193"/>
                <a:gd name="connsiteY0" fmla="*/ 1906 h 14611"/>
                <a:gd name="connsiteX1" fmla="*/ 0 w 4193"/>
                <a:gd name="connsiteY1" fmla="*/ 14611 h 14611"/>
                <a:gd name="connsiteX2" fmla="*/ 4194 w 4193"/>
                <a:gd name="connsiteY2" fmla="*/ 12325 h 14611"/>
                <a:gd name="connsiteX3" fmla="*/ 4194 w 4193"/>
                <a:gd name="connsiteY3" fmla="*/ 2160 h 14611"/>
                <a:gd name="connsiteX4" fmla="*/ 2034 w 4193"/>
                <a:gd name="connsiteY4" fmla="*/ 0 h 14611"/>
                <a:gd name="connsiteX5" fmla="*/ 0 w 4193"/>
                <a:gd name="connsiteY5" fmla="*/ 1906 h 1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611">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w="12704"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45C761F5-6B4F-452E-BA31-D3CA46F584FB}"/>
                </a:ext>
              </a:extLst>
            </p:cNvPr>
            <p:cNvSpPr/>
            <p:nvPr/>
          </p:nvSpPr>
          <p:spPr>
            <a:xfrm>
              <a:off x="10351149" y="2245780"/>
              <a:ext cx="4193" cy="1021408"/>
            </a:xfrm>
            <a:custGeom>
              <a:avLst/>
              <a:gdLst>
                <a:gd name="connsiteX0" fmla="*/ 4194 w 4193"/>
                <a:gd name="connsiteY0" fmla="*/ 1021408 h 1021408"/>
                <a:gd name="connsiteX1" fmla="*/ 4194 w 4193"/>
                <a:gd name="connsiteY1" fmla="*/ 0 h 1021408"/>
                <a:gd name="connsiteX2" fmla="*/ 2034 w 4193"/>
                <a:gd name="connsiteY2" fmla="*/ 0 h 1021408"/>
                <a:gd name="connsiteX3" fmla="*/ 0 w 4193"/>
                <a:gd name="connsiteY3" fmla="*/ 0 h 1021408"/>
                <a:gd name="connsiteX4" fmla="*/ 0 w 4193"/>
                <a:gd name="connsiteY4" fmla="*/ 1021027 h 1021408"/>
                <a:gd name="connsiteX5" fmla="*/ 4194 w 4193"/>
                <a:gd name="connsiteY5" fmla="*/ 1021027 h 102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021408">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w="12704"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85E24E88-7FF6-4210-AF2D-744E1E1FB28A}"/>
                </a:ext>
              </a:extLst>
            </p:cNvPr>
            <p:cNvSpPr/>
            <p:nvPr/>
          </p:nvSpPr>
          <p:spPr>
            <a:xfrm>
              <a:off x="11307091" y="4283895"/>
              <a:ext cx="4193" cy="293500"/>
            </a:xfrm>
            <a:custGeom>
              <a:avLst/>
              <a:gdLst>
                <a:gd name="connsiteX0" fmla="*/ 4194 w 4193"/>
                <a:gd name="connsiteY0" fmla="*/ 292230 h 293500"/>
                <a:gd name="connsiteX1" fmla="*/ 4194 w 4193"/>
                <a:gd name="connsiteY1" fmla="*/ 0 h 293500"/>
                <a:gd name="connsiteX2" fmla="*/ 2034 w 4193"/>
                <a:gd name="connsiteY2" fmla="*/ 0 h 293500"/>
                <a:gd name="connsiteX3" fmla="*/ 0 w 4193"/>
                <a:gd name="connsiteY3" fmla="*/ 0 h 293500"/>
                <a:gd name="connsiteX4" fmla="*/ 0 w 4193"/>
                <a:gd name="connsiteY4" fmla="*/ 293501 h 293500"/>
                <a:gd name="connsiteX5" fmla="*/ 4194 w 4193"/>
                <a:gd name="connsiteY5" fmla="*/ 293501 h 293500"/>
                <a:gd name="connsiteX6" fmla="*/ 4194 w 4193"/>
                <a:gd name="connsiteY6" fmla="*/ 292230 h 29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9350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w="12704"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3F3A2F19-333E-4D34-8308-D3F8C0A310CB}"/>
                </a:ext>
              </a:extLst>
            </p:cNvPr>
            <p:cNvSpPr/>
            <p:nvPr/>
          </p:nvSpPr>
          <p:spPr>
            <a:xfrm>
              <a:off x="11085229" y="4586036"/>
              <a:ext cx="125290" cy="4065"/>
            </a:xfrm>
            <a:custGeom>
              <a:avLst/>
              <a:gdLst>
                <a:gd name="connsiteX0" fmla="*/ 125290 w 125290"/>
                <a:gd name="connsiteY0" fmla="*/ 0 h 4065"/>
                <a:gd name="connsiteX1" fmla="*/ 0 w 125290"/>
                <a:gd name="connsiteY1" fmla="*/ 0 h 4065"/>
                <a:gd name="connsiteX2" fmla="*/ 0 w 125290"/>
                <a:gd name="connsiteY2" fmla="*/ 4066 h 4065"/>
                <a:gd name="connsiteX3" fmla="*/ 125290 w 125290"/>
                <a:gd name="connsiteY3" fmla="*/ 4066 h 4065"/>
                <a:gd name="connsiteX4" fmla="*/ 125290 w 125290"/>
                <a:gd name="connsiteY4" fmla="*/ 3304 h 4065"/>
                <a:gd name="connsiteX5" fmla="*/ 125290 w 125290"/>
                <a:gd name="connsiteY5"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290" h="4065">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w="12704"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77C787E1-EA1D-44B1-9787-ADD5F4192358}"/>
                </a:ext>
              </a:extLst>
            </p:cNvPr>
            <p:cNvSpPr/>
            <p:nvPr/>
          </p:nvSpPr>
          <p:spPr>
            <a:xfrm>
              <a:off x="12014359" y="4628219"/>
              <a:ext cx="31004" cy="25411"/>
            </a:xfrm>
            <a:custGeom>
              <a:avLst/>
              <a:gdLst>
                <a:gd name="connsiteX0" fmla="*/ 31005 w 31004"/>
                <a:gd name="connsiteY0" fmla="*/ 25411 h 25411"/>
                <a:gd name="connsiteX1" fmla="*/ 31005 w 31004"/>
                <a:gd name="connsiteY1" fmla="*/ 20202 h 25411"/>
                <a:gd name="connsiteX2" fmla="*/ 2414 w 31004"/>
                <a:gd name="connsiteY2" fmla="*/ 0 h 25411"/>
                <a:gd name="connsiteX3" fmla="*/ 0 w 31004"/>
                <a:gd name="connsiteY3" fmla="*/ 3558 h 25411"/>
              </a:gdLst>
              <a:ahLst/>
              <a:cxnLst>
                <a:cxn ang="0">
                  <a:pos x="connsiteX0" y="connsiteY0"/>
                </a:cxn>
                <a:cxn ang="0">
                  <a:pos x="connsiteX1" y="connsiteY1"/>
                </a:cxn>
                <a:cxn ang="0">
                  <a:pos x="connsiteX2" y="connsiteY2"/>
                </a:cxn>
                <a:cxn ang="0">
                  <a:pos x="connsiteX3" y="connsiteY3"/>
                </a:cxn>
              </a:cxnLst>
              <a:rect l="l" t="t" r="r" b="b"/>
              <a:pathLst>
                <a:path w="31004" h="25411">
                  <a:moveTo>
                    <a:pt x="31005" y="25411"/>
                  </a:moveTo>
                  <a:lnTo>
                    <a:pt x="31005" y="20202"/>
                  </a:lnTo>
                  <a:lnTo>
                    <a:pt x="2414" y="0"/>
                  </a:lnTo>
                  <a:cubicBezTo>
                    <a:pt x="1804" y="1309"/>
                    <a:pt x="991" y="2503"/>
                    <a:pt x="0" y="3558"/>
                  </a:cubicBezTo>
                  <a:close/>
                </a:path>
              </a:pathLst>
            </a:custGeom>
            <a:solidFill>
              <a:srgbClr val="000000"/>
            </a:solidFill>
            <a:ln w="12704"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37D062F8-8279-4ACC-967D-8815ECFE1005}"/>
                </a:ext>
              </a:extLst>
            </p:cNvPr>
            <p:cNvSpPr/>
            <p:nvPr/>
          </p:nvSpPr>
          <p:spPr>
            <a:xfrm>
              <a:off x="10648110" y="1919117"/>
              <a:ext cx="23381" cy="245981"/>
            </a:xfrm>
            <a:custGeom>
              <a:avLst/>
              <a:gdLst>
                <a:gd name="connsiteX0" fmla="*/ 0 w 23381"/>
                <a:gd name="connsiteY0" fmla="*/ 11689 h 245981"/>
                <a:gd name="connsiteX1" fmla="*/ 0 w 23381"/>
                <a:gd name="connsiteY1" fmla="*/ 245982 h 245981"/>
                <a:gd name="connsiteX2" fmla="*/ 23381 w 23381"/>
                <a:gd name="connsiteY2" fmla="*/ 245982 h 245981"/>
                <a:gd name="connsiteX3" fmla="*/ 23381 w 23381"/>
                <a:gd name="connsiteY3" fmla="*/ 11689 h 245981"/>
                <a:gd name="connsiteX4" fmla="*/ 11690 w 23381"/>
                <a:gd name="connsiteY4" fmla="*/ 0 h 245981"/>
                <a:gd name="connsiteX5" fmla="*/ 0 w 23381"/>
                <a:gd name="connsiteY5" fmla="*/ 11689 h 2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245981">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F03EC778-1641-4555-8A86-046B6F3ED3B4}"/>
                </a:ext>
              </a:extLst>
            </p:cNvPr>
            <p:cNvSpPr/>
            <p:nvPr/>
          </p:nvSpPr>
          <p:spPr>
            <a:xfrm>
              <a:off x="6645430" y="3269094"/>
              <a:ext cx="17281" cy="24013"/>
            </a:xfrm>
            <a:custGeom>
              <a:avLst/>
              <a:gdLst>
                <a:gd name="connsiteX0" fmla="*/ 0 w 17281"/>
                <a:gd name="connsiteY0" fmla="*/ 13722 h 24013"/>
                <a:gd name="connsiteX1" fmla="*/ 0 w 17281"/>
                <a:gd name="connsiteY1" fmla="*/ 24014 h 24013"/>
                <a:gd name="connsiteX2" fmla="*/ 17282 w 17281"/>
                <a:gd name="connsiteY2" fmla="*/ 24014 h 24013"/>
                <a:gd name="connsiteX3" fmla="*/ 17282 w 17281"/>
                <a:gd name="connsiteY3" fmla="*/ 24014 h 24013"/>
                <a:gd name="connsiteX4" fmla="*/ 6506 w 17281"/>
                <a:gd name="connsiteY4" fmla="*/ 10774 h 24013"/>
                <a:gd name="connsiteX5" fmla="*/ 17282 w 17281"/>
                <a:gd name="connsiteY5" fmla="*/ 0 h 24013"/>
                <a:gd name="connsiteX6" fmla="*/ 17282 w 17281"/>
                <a:gd name="connsiteY6" fmla="*/ 0 h 24013"/>
                <a:gd name="connsiteX7" fmla="*/ 381 w 17281"/>
                <a:gd name="connsiteY7" fmla="*/ 0 h 24013"/>
                <a:gd name="connsiteX8" fmla="*/ 381 w 17281"/>
                <a:gd name="connsiteY8"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81" h="24013">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w="12704"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B477DC5F-9064-45EE-84D2-6865E2B71D14}"/>
                </a:ext>
              </a:extLst>
            </p:cNvPr>
            <p:cNvSpPr/>
            <p:nvPr/>
          </p:nvSpPr>
          <p:spPr>
            <a:xfrm>
              <a:off x="6650739" y="3268713"/>
              <a:ext cx="156322" cy="24649"/>
            </a:xfrm>
            <a:custGeom>
              <a:avLst/>
              <a:gdLst>
                <a:gd name="connsiteX0" fmla="*/ 28 w 156322"/>
                <a:gd name="connsiteY0" fmla="*/ 12706 h 24649"/>
                <a:gd name="connsiteX1" fmla="*/ 11845 w 156322"/>
                <a:gd name="connsiteY1" fmla="*/ 24649 h 24649"/>
                <a:gd name="connsiteX2" fmla="*/ 156323 w 156322"/>
                <a:gd name="connsiteY2" fmla="*/ 24649 h 24649"/>
                <a:gd name="connsiteX3" fmla="*/ 156323 w 156322"/>
                <a:gd name="connsiteY3" fmla="*/ 0 h 24649"/>
                <a:gd name="connsiteX4" fmla="*/ 11718 w 156322"/>
                <a:gd name="connsiteY4" fmla="*/ 0 h 24649"/>
                <a:gd name="connsiteX5" fmla="*/ 2 w 156322"/>
                <a:gd name="connsiteY5" fmla="*/ 12172 h 24649"/>
                <a:gd name="connsiteX6" fmla="*/ 28 w 156322"/>
                <a:gd name="connsiteY6" fmla="*/ 12706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322" h="24649">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w="12704"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09F55068-12B1-42F8-AB98-762734105DF9}"/>
                </a:ext>
              </a:extLst>
            </p:cNvPr>
            <p:cNvSpPr/>
            <p:nvPr/>
          </p:nvSpPr>
          <p:spPr>
            <a:xfrm>
              <a:off x="9462173" y="2245907"/>
              <a:ext cx="4193" cy="475572"/>
            </a:xfrm>
            <a:custGeom>
              <a:avLst/>
              <a:gdLst>
                <a:gd name="connsiteX0" fmla="*/ 890 w 4193"/>
                <a:gd name="connsiteY0" fmla="*/ 466806 h 475572"/>
                <a:gd name="connsiteX1" fmla="*/ 890 w 4193"/>
                <a:gd name="connsiteY1" fmla="*/ 469220 h 475572"/>
                <a:gd name="connsiteX2" fmla="*/ 890 w 4193"/>
                <a:gd name="connsiteY2" fmla="*/ 469220 h 475572"/>
                <a:gd name="connsiteX3" fmla="*/ 890 w 4193"/>
                <a:gd name="connsiteY3" fmla="*/ 475573 h 475572"/>
                <a:gd name="connsiteX4" fmla="*/ 4194 w 4193"/>
                <a:gd name="connsiteY4" fmla="*/ 475573 h 475572"/>
                <a:gd name="connsiteX5" fmla="*/ 4194 w 4193"/>
                <a:gd name="connsiteY5" fmla="*/ 0 h 475572"/>
                <a:gd name="connsiteX6" fmla="*/ 2034 w 4193"/>
                <a:gd name="connsiteY6" fmla="*/ 0 h 475572"/>
                <a:gd name="connsiteX7" fmla="*/ 0 w 4193"/>
                <a:gd name="connsiteY7" fmla="*/ 0 h 475572"/>
                <a:gd name="connsiteX8" fmla="*/ 0 w 4193"/>
                <a:gd name="connsiteY8" fmla="*/ 465536 h 475572"/>
                <a:gd name="connsiteX9" fmla="*/ 890 w 4193"/>
                <a:gd name="connsiteY9" fmla="*/ 466806 h 47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3" h="475572">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w="12704"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CD823BF8-1404-4121-9E1F-4F9153675B74}"/>
                </a:ext>
              </a:extLst>
            </p:cNvPr>
            <p:cNvSpPr/>
            <p:nvPr/>
          </p:nvSpPr>
          <p:spPr>
            <a:xfrm>
              <a:off x="9449340" y="2232566"/>
              <a:ext cx="4192" cy="469474"/>
            </a:xfrm>
            <a:custGeom>
              <a:avLst/>
              <a:gdLst>
                <a:gd name="connsiteX0" fmla="*/ 2160 w 4192"/>
                <a:gd name="connsiteY0" fmla="*/ 468458 h 469474"/>
                <a:gd name="connsiteX1" fmla="*/ 4193 w 4192"/>
                <a:gd name="connsiteY1" fmla="*/ 469474 h 469474"/>
                <a:gd name="connsiteX2" fmla="*/ 4193 w 4192"/>
                <a:gd name="connsiteY2" fmla="*/ 469474 h 469474"/>
                <a:gd name="connsiteX3" fmla="*/ 4193 w 4192"/>
                <a:gd name="connsiteY3" fmla="*/ 6988 h 469474"/>
                <a:gd name="connsiteX4" fmla="*/ 0 w 4192"/>
                <a:gd name="connsiteY4" fmla="*/ 0 h 469474"/>
                <a:gd name="connsiteX5" fmla="*/ 0 w 4192"/>
                <a:gd name="connsiteY5" fmla="*/ 468458 h 46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2" h="469474">
                  <a:moveTo>
                    <a:pt x="2160" y="468458"/>
                  </a:moveTo>
                  <a:lnTo>
                    <a:pt x="4193" y="469474"/>
                  </a:lnTo>
                  <a:lnTo>
                    <a:pt x="4193" y="469474"/>
                  </a:lnTo>
                  <a:lnTo>
                    <a:pt x="4193" y="6988"/>
                  </a:lnTo>
                  <a:lnTo>
                    <a:pt x="0" y="0"/>
                  </a:lnTo>
                  <a:lnTo>
                    <a:pt x="0" y="468458"/>
                  </a:lnTo>
                  <a:close/>
                </a:path>
              </a:pathLst>
            </a:custGeom>
            <a:solidFill>
              <a:srgbClr val="000000"/>
            </a:solidFill>
            <a:ln w="12704"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042CD700-F0AE-495E-BE45-75ADCFE34510}"/>
                </a:ext>
              </a:extLst>
            </p:cNvPr>
            <p:cNvSpPr/>
            <p:nvPr/>
          </p:nvSpPr>
          <p:spPr>
            <a:xfrm>
              <a:off x="9407406" y="2163066"/>
              <a:ext cx="4193" cy="516231"/>
            </a:xfrm>
            <a:custGeom>
              <a:avLst/>
              <a:gdLst>
                <a:gd name="connsiteX0" fmla="*/ 2669 w 4193"/>
                <a:gd name="connsiteY0" fmla="*/ 516231 h 516231"/>
                <a:gd name="connsiteX1" fmla="*/ 3431 w 4193"/>
                <a:gd name="connsiteY1" fmla="*/ 516231 h 516231"/>
                <a:gd name="connsiteX2" fmla="*/ 3431 w 4193"/>
                <a:gd name="connsiteY2" fmla="*/ 516231 h 516231"/>
                <a:gd name="connsiteX3" fmla="*/ 4194 w 4193"/>
                <a:gd name="connsiteY3" fmla="*/ 516231 h 516231"/>
                <a:gd name="connsiteX4" fmla="*/ 4194 w 4193"/>
                <a:gd name="connsiteY4" fmla="*/ 6861 h 516231"/>
                <a:gd name="connsiteX5" fmla="*/ 0 w 4193"/>
                <a:gd name="connsiteY5" fmla="*/ 0 h 516231"/>
                <a:gd name="connsiteX6" fmla="*/ 0 w 4193"/>
                <a:gd name="connsiteY6" fmla="*/ 516231 h 51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516231">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w="12704"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886422A9-9CEE-4571-8F1B-2E8EA8EDBD08}"/>
                </a:ext>
              </a:extLst>
            </p:cNvPr>
            <p:cNvSpPr/>
            <p:nvPr/>
          </p:nvSpPr>
          <p:spPr>
            <a:xfrm>
              <a:off x="7952973" y="2679297"/>
              <a:ext cx="37103" cy="4192"/>
            </a:xfrm>
            <a:custGeom>
              <a:avLst/>
              <a:gdLst>
                <a:gd name="connsiteX0" fmla="*/ 37104 w 37103"/>
                <a:gd name="connsiteY0" fmla="*/ 0 h 4192"/>
                <a:gd name="connsiteX1" fmla="*/ 0 w 37103"/>
                <a:gd name="connsiteY1" fmla="*/ 0 h 4192"/>
                <a:gd name="connsiteX2" fmla="*/ 17154 w 37103"/>
                <a:gd name="connsiteY2" fmla="*/ 4193 h 4192"/>
                <a:gd name="connsiteX3" fmla="*/ 33673 w 37103"/>
                <a:gd name="connsiteY3" fmla="*/ 4193 h 4192"/>
                <a:gd name="connsiteX4" fmla="*/ 37104 w 37103"/>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 h="4192">
                  <a:moveTo>
                    <a:pt x="37104" y="0"/>
                  </a:moveTo>
                  <a:lnTo>
                    <a:pt x="0" y="0"/>
                  </a:lnTo>
                  <a:lnTo>
                    <a:pt x="17154" y="4193"/>
                  </a:lnTo>
                  <a:lnTo>
                    <a:pt x="33673" y="4193"/>
                  </a:lnTo>
                  <a:cubicBezTo>
                    <a:pt x="34448" y="2528"/>
                    <a:pt x="35630" y="1093"/>
                    <a:pt x="37104" y="0"/>
                  </a:cubicBezTo>
                  <a:close/>
                </a:path>
              </a:pathLst>
            </a:custGeom>
            <a:solidFill>
              <a:srgbClr val="000000"/>
            </a:solidFill>
            <a:ln w="12704"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CF995536-4620-4259-A487-12BBC0681936}"/>
                </a:ext>
              </a:extLst>
            </p:cNvPr>
            <p:cNvSpPr/>
            <p:nvPr/>
          </p:nvSpPr>
          <p:spPr>
            <a:xfrm>
              <a:off x="8004435" y="2679297"/>
              <a:ext cx="65186" cy="4192"/>
            </a:xfrm>
            <a:custGeom>
              <a:avLst/>
              <a:gdLst>
                <a:gd name="connsiteX0" fmla="*/ 65187 w 65186"/>
                <a:gd name="connsiteY0" fmla="*/ 0 h 4192"/>
                <a:gd name="connsiteX1" fmla="*/ 0 w 65186"/>
                <a:gd name="connsiteY1" fmla="*/ 0 h 4192"/>
                <a:gd name="connsiteX2" fmla="*/ 3431 w 65186"/>
                <a:gd name="connsiteY2" fmla="*/ 4193 h 4192"/>
                <a:gd name="connsiteX3" fmla="*/ 65187 w 65186"/>
                <a:gd name="connsiteY3" fmla="*/ 4193 h 4192"/>
                <a:gd name="connsiteX4" fmla="*/ 65187 w 65186"/>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4192">
                  <a:moveTo>
                    <a:pt x="65187" y="0"/>
                  </a:moveTo>
                  <a:lnTo>
                    <a:pt x="0" y="0"/>
                  </a:lnTo>
                  <a:cubicBezTo>
                    <a:pt x="1410" y="1156"/>
                    <a:pt x="2580" y="2579"/>
                    <a:pt x="3431" y="4193"/>
                  </a:cubicBezTo>
                  <a:lnTo>
                    <a:pt x="65187" y="4193"/>
                  </a:lnTo>
                  <a:lnTo>
                    <a:pt x="65187" y="0"/>
                  </a:lnTo>
                  <a:close/>
                </a:path>
              </a:pathLst>
            </a:custGeom>
            <a:solidFill>
              <a:srgbClr val="000000"/>
            </a:solidFill>
            <a:ln w="12704"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2E2F7DA4-22EE-43E4-A77F-EF6F78476763}"/>
                </a:ext>
              </a:extLst>
            </p:cNvPr>
            <p:cNvSpPr/>
            <p:nvPr/>
          </p:nvSpPr>
          <p:spPr>
            <a:xfrm>
              <a:off x="9113877" y="2680117"/>
              <a:ext cx="297723" cy="4516"/>
            </a:xfrm>
            <a:custGeom>
              <a:avLst/>
              <a:gdLst>
                <a:gd name="connsiteX0" fmla="*/ 0 w 297723"/>
                <a:gd name="connsiteY0" fmla="*/ 3373 h 4516"/>
                <a:gd name="connsiteX1" fmla="*/ 295436 w 297723"/>
                <a:gd name="connsiteY1" fmla="*/ 3373 h 4516"/>
                <a:gd name="connsiteX2" fmla="*/ 295436 w 297723"/>
                <a:gd name="connsiteY2" fmla="*/ 3373 h 4516"/>
                <a:gd name="connsiteX3" fmla="*/ 295436 w 297723"/>
                <a:gd name="connsiteY3" fmla="*/ 324 h 4516"/>
                <a:gd name="connsiteX4" fmla="*/ 297723 w 297723"/>
                <a:gd name="connsiteY4" fmla="*/ 324 h 4516"/>
                <a:gd name="connsiteX5" fmla="*/ 296961 w 297723"/>
                <a:gd name="connsiteY5" fmla="*/ 324 h 4516"/>
                <a:gd name="connsiteX6" fmla="*/ 0 w 297723"/>
                <a:gd name="connsiteY6" fmla="*/ 324 h 4516"/>
                <a:gd name="connsiteX7" fmla="*/ 0 w 297723"/>
                <a:gd name="connsiteY7" fmla="*/ 4517 h 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723" h="4516">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w="12704"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FE3D7617-2BE3-495B-B421-813FDE270C13}"/>
                </a:ext>
              </a:extLst>
            </p:cNvPr>
            <p:cNvSpPr/>
            <p:nvPr/>
          </p:nvSpPr>
          <p:spPr>
            <a:xfrm>
              <a:off x="7899667" y="2142991"/>
              <a:ext cx="23698" cy="538720"/>
            </a:xfrm>
            <a:custGeom>
              <a:avLst/>
              <a:gdLst>
                <a:gd name="connsiteX0" fmla="*/ 14677 w 23698"/>
                <a:gd name="connsiteY0" fmla="*/ 526777 h 538720"/>
                <a:gd name="connsiteX1" fmla="*/ 23698 w 23698"/>
                <a:gd name="connsiteY1" fmla="*/ 528937 h 538720"/>
                <a:gd name="connsiteX2" fmla="*/ 23698 w 23698"/>
                <a:gd name="connsiteY2" fmla="*/ 12706 h 538720"/>
                <a:gd name="connsiteX3" fmla="*/ 11881 w 23698"/>
                <a:gd name="connsiteY3" fmla="*/ 12706 h 538720"/>
                <a:gd name="connsiteX4" fmla="*/ 152 w 23698"/>
                <a:gd name="connsiteY4" fmla="*/ 801 h 538720"/>
                <a:gd name="connsiteX5" fmla="*/ 190 w 23698"/>
                <a:gd name="connsiteY5" fmla="*/ 0 h 538720"/>
                <a:gd name="connsiteX6" fmla="*/ 190 w 23698"/>
                <a:gd name="connsiteY6" fmla="*/ 537831 h 538720"/>
                <a:gd name="connsiteX7" fmla="*/ 190 w 23698"/>
                <a:gd name="connsiteY7" fmla="*/ 538720 h 538720"/>
                <a:gd name="connsiteX8" fmla="*/ 190 w 23698"/>
                <a:gd name="connsiteY8" fmla="*/ 534909 h 538720"/>
                <a:gd name="connsiteX9" fmla="*/ 14562 w 23698"/>
                <a:gd name="connsiteY9" fmla="*/ 526752 h 538720"/>
                <a:gd name="connsiteX10" fmla="*/ 14677 w 23698"/>
                <a:gd name="connsiteY10" fmla="*/ 526777 h 53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98" h="53872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w="12704"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40E2E3F3-E3BE-4E4A-9EB8-D9EECD62A8D5}"/>
                </a:ext>
              </a:extLst>
            </p:cNvPr>
            <p:cNvSpPr/>
            <p:nvPr/>
          </p:nvSpPr>
          <p:spPr>
            <a:xfrm>
              <a:off x="9436251" y="2700516"/>
              <a:ext cx="9275" cy="3176"/>
            </a:xfrm>
            <a:custGeom>
              <a:avLst/>
              <a:gdLst>
                <a:gd name="connsiteX0" fmla="*/ 9276 w 9275"/>
                <a:gd name="connsiteY0" fmla="*/ 0 h 3176"/>
                <a:gd name="connsiteX1" fmla="*/ 9276 w 9275"/>
                <a:gd name="connsiteY1" fmla="*/ 0 h 3176"/>
                <a:gd name="connsiteX2" fmla="*/ 0 w 9275"/>
                <a:gd name="connsiteY2" fmla="*/ 0 h 3176"/>
                <a:gd name="connsiteX3" fmla="*/ 3812 w 9275"/>
                <a:gd name="connsiteY3" fmla="*/ 3176 h 3176"/>
                <a:gd name="connsiteX4" fmla="*/ 9276 w 9275"/>
                <a:gd name="connsiteY4" fmla="*/ 0 h 3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5" h="3176">
                  <a:moveTo>
                    <a:pt x="9276" y="0"/>
                  </a:moveTo>
                  <a:lnTo>
                    <a:pt x="9276" y="0"/>
                  </a:lnTo>
                  <a:lnTo>
                    <a:pt x="0" y="0"/>
                  </a:lnTo>
                  <a:lnTo>
                    <a:pt x="3812" y="3176"/>
                  </a:lnTo>
                  <a:cubicBezTo>
                    <a:pt x="5312" y="1639"/>
                    <a:pt x="7205" y="546"/>
                    <a:pt x="9276" y="0"/>
                  </a:cubicBezTo>
                  <a:close/>
                </a:path>
              </a:pathLst>
            </a:custGeom>
            <a:solidFill>
              <a:srgbClr val="000000"/>
            </a:solidFill>
            <a:ln w="12704"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F978A32-1852-4D39-BC33-B5E5FB976838}"/>
                </a:ext>
              </a:extLst>
            </p:cNvPr>
            <p:cNvSpPr/>
            <p:nvPr/>
          </p:nvSpPr>
          <p:spPr>
            <a:xfrm>
              <a:off x="9113877" y="2700134"/>
              <a:ext cx="323518" cy="14230"/>
            </a:xfrm>
            <a:custGeom>
              <a:avLst/>
              <a:gdLst>
                <a:gd name="connsiteX0" fmla="*/ 0 w 323518"/>
                <a:gd name="connsiteY0" fmla="*/ 12070 h 14230"/>
                <a:gd name="connsiteX1" fmla="*/ 0 w 323518"/>
                <a:gd name="connsiteY1" fmla="*/ 14230 h 14230"/>
                <a:gd name="connsiteX2" fmla="*/ 322247 w 323518"/>
                <a:gd name="connsiteY2" fmla="*/ 14230 h 14230"/>
                <a:gd name="connsiteX3" fmla="*/ 323519 w 323518"/>
                <a:gd name="connsiteY3" fmla="*/ 6480 h 14230"/>
                <a:gd name="connsiteX4" fmla="*/ 315640 w 323518"/>
                <a:gd name="connsiteY4" fmla="*/ 0 h 14230"/>
                <a:gd name="connsiteX5" fmla="*/ 0 w 323518"/>
                <a:gd name="connsiteY5" fmla="*/ 0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18" h="1423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41E4B0FE-A18C-4DDE-BFC8-32BA009AD52F}"/>
                </a:ext>
              </a:extLst>
            </p:cNvPr>
            <p:cNvSpPr/>
            <p:nvPr/>
          </p:nvSpPr>
          <p:spPr>
            <a:xfrm>
              <a:off x="9445527" y="2224943"/>
              <a:ext cx="4193" cy="475572"/>
            </a:xfrm>
            <a:custGeom>
              <a:avLst/>
              <a:gdLst>
                <a:gd name="connsiteX0" fmla="*/ 4194 w 4193"/>
                <a:gd name="connsiteY0" fmla="*/ 475573 h 475572"/>
                <a:gd name="connsiteX1" fmla="*/ 4194 w 4193"/>
                <a:gd name="connsiteY1" fmla="*/ 6861 h 475572"/>
                <a:gd name="connsiteX2" fmla="*/ 0 w 4193"/>
                <a:gd name="connsiteY2" fmla="*/ 0 h 475572"/>
                <a:gd name="connsiteX3" fmla="*/ 0 w 4193"/>
                <a:gd name="connsiteY3" fmla="*/ 475573 h 475572"/>
                <a:gd name="connsiteX4" fmla="*/ 4194 w 4193"/>
                <a:gd name="connsiteY4" fmla="*/ 475573 h 475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475572">
                  <a:moveTo>
                    <a:pt x="4194" y="475573"/>
                  </a:moveTo>
                  <a:lnTo>
                    <a:pt x="4194" y="6861"/>
                  </a:lnTo>
                  <a:lnTo>
                    <a:pt x="0" y="0"/>
                  </a:lnTo>
                  <a:lnTo>
                    <a:pt x="0" y="475573"/>
                  </a:lnTo>
                  <a:cubicBezTo>
                    <a:pt x="1385" y="475319"/>
                    <a:pt x="2808" y="475319"/>
                    <a:pt x="4194" y="475573"/>
                  </a:cubicBez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30DDE042-A8D0-4453-B246-BB638E5223EC}"/>
                </a:ext>
              </a:extLst>
            </p:cNvPr>
            <p:cNvSpPr/>
            <p:nvPr/>
          </p:nvSpPr>
          <p:spPr>
            <a:xfrm>
              <a:off x="9441969" y="2206265"/>
              <a:ext cx="33502" cy="38625"/>
            </a:xfrm>
            <a:custGeom>
              <a:avLst/>
              <a:gdLst>
                <a:gd name="connsiteX0" fmla="*/ 16138 w 33502"/>
                <a:gd name="connsiteY0" fmla="*/ 16644 h 38625"/>
                <a:gd name="connsiteX1" fmla="*/ 9911 w 33502"/>
                <a:gd name="connsiteY1" fmla="*/ 18550 h 38625"/>
                <a:gd name="connsiteX2" fmla="*/ 0 w 33502"/>
                <a:gd name="connsiteY2" fmla="*/ 12833 h 38625"/>
                <a:gd name="connsiteX3" fmla="*/ 3558 w 33502"/>
                <a:gd name="connsiteY3" fmla="*/ 18677 h 38625"/>
                <a:gd name="connsiteX4" fmla="*/ 7751 w 33502"/>
                <a:gd name="connsiteY4" fmla="*/ 25538 h 38625"/>
                <a:gd name="connsiteX5" fmla="*/ 7751 w 33502"/>
                <a:gd name="connsiteY5" fmla="*/ 25538 h 38625"/>
                <a:gd name="connsiteX6" fmla="*/ 11945 w 33502"/>
                <a:gd name="connsiteY6" fmla="*/ 32526 h 38625"/>
                <a:gd name="connsiteX7" fmla="*/ 12834 w 33502"/>
                <a:gd name="connsiteY7" fmla="*/ 33924 h 38625"/>
                <a:gd name="connsiteX8" fmla="*/ 14232 w 33502"/>
                <a:gd name="connsiteY8" fmla="*/ 35703 h 38625"/>
                <a:gd name="connsiteX9" fmla="*/ 14232 w 33502"/>
                <a:gd name="connsiteY9" fmla="*/ 35703 h 38625"/>
                <a:gd name="connsiteX10" fmla="*/ 17536 w 33502"/>
                <a:gd name="connsiteY10" fmla="*/ 37990 h 38625"/>
                <a:gd name="connsiteX11" fmla="*/ 18298 w 33502"/>
                <a:gd name="connsiteY11" fmla="*/ 37990 h 38625"/>
                <a:gd name="connsiteX12" fmla="*/ 20331 w 33502"/>
                <a:gd name="connsiteY12" fmla="*/ 38625 h 38625"/>
                <a:gd name="connsiteX13" fmla="*/ 22364 w 33502"/>
                <a:gd name="connsiteY13" fmla="*/ 38625 h 38625"/>
                <a:gd name="connsiteX14" fmla="*/ 24524 w 33502"/>
                <a:gd name="connsiteY14" fmla="*/ 38625 h 38625"/>
                <a:gd name="connsiteX15" fmla="*/ 26431 w 33502"/>
                <a:gd name="connsiteY15" fmla="*/ 37990 h 38625"/>
                <a:gd name="connsiteX16" fmla="*/ 27574 w 33502"/>
                <a:gd name="connsiteY16" fmla="*/ 37990 h 38625"/>
                <a:gd name="connsiteX17" fmla="*/ 28591 w 33502"/>
                <a:gd name="connsiteY17" fmla="*/ 37990 h 38625"/>
                <a:gd name="connsiteX18" fmla="*/ 29607 w 33502"/>
                <a:gd name="connsiteY18" fmla="*/ 37101 h 38625"/>
                <a:gd name="connsiteX19" fmla="*/ 31259 w 33502"/>
                <a:gd name="connsiteY19" fmla="*/ 35449 h 38625"/>
                <a:gd name="connsiteX20" fmla="*/ 32530 w 33502"/>
                <a:gd name="connsiteY20" fmla="*/ 33543 h 38625"/>
                <a:gd name="connsiteX21" fmla="*/ 33419 w 33502"/>
                <a:gd name="connsiteY21" fmla="*/ 31510 h 38625"/>
                <a:gd name="connsiteX22" fmla="*/ 33419 w 33502"/>
                <a:gd name="connsiteY22" fmla="*/ 29096 h 38625"/>
                <a:gd name="connsiteX23" fmla="*/ 31894 w 33502"/>
                <a:gd name="connsiteY23" fmla="*/ 21473 h 38625"/>
                <a:gd name="connsiteX24" fmla="*/ 19188 w 33502"/>
                <a:gd name="connsiteY24" fmla="*/ 0 h 38625"/>
                <a:gd name="connsiteX25" fmla="*/ 16138 w 33502"/>
                <a:gd name="connsiteY25" fmla="*/ 16644 h 3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502" h="38625">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w="12704"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236B3810-CFD7-4EE9-83D3-CB8474935A85}"/>
                </a:ext>
              </a:extLst>
            </p:cNvPr>
            <p:cNvSpPr/>
            <p:nvPr/>
          </p:nvSpPr>
          <p:spPr>
            <a:xfrm>
              <a:off x="7899921" y="2669446"/>
              <a:ext cx="85581" cy="42123"/>
            </a:xfrm>
            <a:custGeom>
              <a:avLst/>
              <a:gdLst>
                <a:gd name="connsiteX0" fmla="*/ 85581 w 85581"/>
                <a:gd name="connsiteY0" fmla="*/ 19126 h 42123"/>
                <a:gd name="connsiteX1" fmla="*/ 85581 w 85581"/>
                <a:gd name="connsiteY1" fmla="*/ 17982 h 42123"/>
                <a:gd name="connsiteX2" fmla="*/ 70079 w 85581"/>
                <a:gd name="connsiteY2" fmla="*/ 14044 h 42123"/>
                <a:gd name="connsiteX3" fmla="*/ 52924 w 85581"/>
                <a:gd name="connsiteY3" fmla="*/ 9851 h 42123"/>
                <a:gd name="connsiteX4" fmla="*/ 23317 w 85581"/>
                <a:gd name="connsiteY4" fmla="*/ 2481 h 42123"/>
                <a:gd name="connsiteX5" fmla="*/ 14295 w 85581"/>
                <a:gd name="connsiteY5" fmla="*/ 322 h 42123"/>
                <a:gd name="connsiteX6" fmla="*/ 216 w 85581"/>
                <a:gd name="connsiteY6" fmla="*/ 8987 h 42123"/>
                <a:gd name="connsiteX7" fmla="*/ 191 w 85581"/>
                <a:gd name="connsiteY7" fmla="*/ 9088 h 42123"/>
                <a:gd name="connsiteX8" fmla="*/ 191 w 85581"/>
                <a:gd name="connsiteY8" fmla="*/ 12900 h 42123"/>
                <a:gd name="connsiteX9" fmla="*/ 191 w 85581"/>
                <a:gd name="connsiteY9" fmla="*/ 15314 h 42123"/>
                <a:gd name="connsiteX10" fmla="*/ 953 w 85581"/>
                <a:gd name="connsiteY10" fmla="*/ 17347 h 42123"/>
                <a:gd name="connsiteX11" fmla="*/ 2224 w 85581"/>
                <a:gd name="connsiteY11" fmla="*/ 19253 h 42123"/>
                <a:gd name="connsiteX12" fmla="*/ 3749 w 85581"/>
                <a:gd name="connsiteY12" fmla="*/ 21032 h 42123"/>
                <a:gd name="connsiteX13" fmla="*/ 5527 w 85581"/>
                <a:gd name="connsiteY13" fmla="*/ 22175 h 42123"/>
                <a:gd name="connsiteX14" fmla="*/ 7688 w 85581"/>
                <a:gd name="connsiteY14" fmla="*/ 23192 h 42123"/>
                <a:gd name="connsiteX15" fmla="*/ 8577 w 85581"/>
                <a:gd name="connsiteY15" fmla="*/ 23192 h 42123"/>
                <a:gd name="connsiteX16" fmla="*/ 84819 w 85581"/>
                <a:gd name="connsiteY16" fmla="*/ 42123 h 42123"/>
                <a:gd name="connsiteX17" fmla="*/ 84819 w 85581"/>
                <a:gd name="connsiteY17" fmla="*/ 18618 h 42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81" h="42123">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w="12704"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3A6EB00D-774C-4010-AB99-6A976470A981}"/>
                </a:ext>
              </a:extLst>
            </p:cNvPr>
            <p:cNvSpPr/>
            <p:nvPr/>
          </p:nvSpPr>
          <p:spPr>
            <a:xfrm>
              <a:off x="9436032" y="2706614"/>
              <a:ext cx="5683" cy="7750"/>
            </a:xfrm>
            <a:custGeom>
              <a:avLst/>
              <a:gdLst>
                <a:gd name="connsiteX0" fmla="*/ 220 w 5683"/>
                <a:gd name="connsiteY0" fmla="*/ 7750 h 7750"/>
                <a:gd name="connsiteX1" fmla="*/ 4413 w 5683"/>
                <a:gd name="connsiteY1" fmla="*/ 7750 h 7750"/>
                <a:gd name="connsiteX2" fmla="*/ 5684 w 5683"/>
                <a:gd name="connsiteY2" fmla="*/ 3558 h 7750"/>
                <a:gd name="connsiteX3" fmla="*/ 1490 w 5683"/>
                <a:gd name="connsiteY3" fmla="*/ 0 h 7750"/>
                <a:gd name="connsiteX4" fmla="*/ 220 w 5683"/>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 h="775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w="12704"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BF3CBC17-7AC6-41DD-9C6B-21048D46445E}"/>
                </a:ext>
              </a:extLst>
            </p:cNvPr>
            <p:cNvSpPr/>
            <p:nvPr/>
          </p:nvSpPr>
          <p:spPr>
            <a:xfrm>
              <a:off x="9441080" y="2702104"/>
              <a:ext cx="19568" cy="6416"/>
            </a:xfrm>
            <a:custGeom>
              <a:avLst/>
              <a:gdLst>
                <a:gd name="connsiteX0" fmla="*/ 18552 w 19568"/>
                <a:gd name="connsiteY0" fmla="*/ 4765 h 6416"/>
                <a:gd name="connsiteX1" fmla="*/ 18552 w 19568"/>
                <a:gd name="connsiteY1" fmla="*/ 4765 h 6416"/>
                <a:gd name="connsiteX2" fmla="*/ 14232 w 19568"/>
                <a:gd name="connsiteY2" fmla="*/ 1207 h 6416"/>
                <a:gd name="connsiteX3" fmla="*/ 13342 w 19568"/>
                <a:gd name="connsiteY3" fmla="*/ 1207 h 6416"/>
                <a:gd name="connsiteX4" fmla="*/ 13342 w 19568"/>
                <a:gd name="connsiteY4" fmla="*/ 1207 h 6416"/>
                <a:gd name="connsiteX5" fmla="*/ 11309 w 19568"/>
                <a:gd name="connsiteY5" fmla="*/ 191 h 6416"/>
                <a:gd name="connsiteX6" fmla="*/ 9657 w 19568"/>
                <a:gd name="connsiteY6" fmla="*/ 191 h 6416"/>
                <a:gd name="connsiteX7" fmla="*/ 9657 w 19568"/>
                <a:gd name="connsiteY7" fmla="*/ 191 h 6416"/>
                <a:gd name="connsiteX8" fmla="*/ 5464 w 19568"/>
                <a:gd name="connsiteY8" fmla="*/ 191 h 6416"/>
                <a:gd name="connsiteX9" fmla="*/ 0 w 19568"/>
                <a:gd name="connsiteY9" fmla="*/ 2986 h 6416"/>
                <a:gd name="connsiteX10" fmla="*/ 4321 w 19568"/>
                <a:gd name="connsiteY10" fmla="*/ 6416 h 6416"/>
                <a:gd name="connsiteX11" fmla="*/ 19568 w 19568"/>
                <a:gd name="connsiteY11" fmla="*/ 6416 h 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68" h="6416">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w="12704"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564AC021-8D4C-45DE-8BB8-315CD48B4DE1}"/>
                </a:ext>
              </a:extLst>
            </p:cNvPr>
            <p:cNvSpPr/>
            <p:nvPr/>
          </p:nvSpPr>
          <p:spPr>
            <a:xfrm>
              <a:off x="9407921" y="2679802"/>
              <a:ext cx="35572" cy="29988"/>
            </a:xfrm>
            <a:custGeom>
              <a:avLst/>
              <a:gdLst>
                <a:gd name="connsiteX0" fmla="*/ 629 w 35572"/>
                <a:gd name="connsiteY0" fmla="*/ 257 h 29988"/>
                <a:gd name="connsiteX1" fmla="*/ 629 w 35572"/>
                <a:gd name="connsiteY1" fmla="*/ 3307 h 29988"/>
                <a:gd name="connsiteX2" fmla="*/ 629 w 35572"/>
                <a:gd name="connsiteY2" fmla="*/ 3307 h 29988"/>
                <a:gd name="connsiteX3" fmla="*/ 20833 w 35572"/>
                <a:gd name="connsiteY3" fmla="*/ 19951 h 29988"/>
                <a:gd name="connsiteX4" fmla="*/ 28711 w 35572"/>
                <a:gd name="connsiteY4" fmla="*/ 26431 h 29988"/>
                <a:gd name="connsiteX5" fmla="*/ 32904 w 35572"/>
                <a:gd name="connsiteY5" fmla="*/ 29988 h 29988"/>
                <a:gd name="connsiteX6" fmla="*/ 35573 w 35572"/>
                <a:gd name="connsiteY6" fmla="*/ 26558 h 29988"/>
                <a:gd name="connsiteX7" fmla="*/ 31252 w 35572"/>
                <a:gd name="connsiteY7" fmla="*/ 23127 h 29988"/>
                <a:gd name="connsiteX8" fmla="*/ 27440 w 35572"/>
                <a:gd name="connsiteY8" fmla="*/ 19951 h 29988"/>
                <a:gd name="connsiteX9" fmla="*/ 3424 w 35572"/>
                <a:gd name="connsiteY9" fmla="*/ 257 h 29988"/>
                <a:gd name="connsiteX10" fmla="*/ 2662 w 35572"/>
                <a:gd name="connsiteY10" fmla="*/ 257 h 29988"/>
                <a:gd name="connsiteX11" fmla="*/ 2662 w 35572"/>
                <a:gd name="connsiteY11" fmla="*/ 257 h 29988"/>
                <a:gd name="connsiteX12" fmla="*/ 629 w 35572"/>
                <a:gd name="connsiteY12" fmla="*/ 257 h 2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572" h="29988">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w="12704"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6B23E1E1-409E-4CBA-B1C5-8277E6725DE2}"/>
                </a:ext>
              </a:extLst>
            </p:cNvPr>
            <p:cNvSpPr/>
            <p:nvPr/>
          </p:nvSpPr>
          <p:spPr>
            <a:xfrm>
              <a:off x="9403594" y="2136892"/>
              <a:ext cx="54004" cy="74963"/>
            </a:xfrm>
            <a:custGeom>
              <a:avLst/>
              <a:gdLst>
                <a:gd name="connsiteX0" fmla="*/ 6481 w 54004"/>
                <a:gd name="connsiteY0" fmla="*/ 18804 h 74963"/>
                <a:gd name="connsiteX1" fmla="*/ 0 w 54004"/>
                <a:gd name="connsiteY1" fmla="*/ 18804 h 74963"/>
                <a:gd name="connsiteX2" fmla="*/ 4448 w 54004"/>
                <a:gd name="connsiteY2" fmla="*/ 26174 h 74963"/>
                <a:gd name="connsiteX3" fmla="*/ 8641 w 54004"/>
                <a:gd name="connsiteY3" fmla="*/ 33035 h 74963"/>
                <a:gd name="connsiteX4" fmla="*/ 34054 w 54004"/>
                <a:gd name="connsiteY4" fmla="*/ 74964 h 74963"/>
                <a:gd name="connsiteX5" fmla="*/ 34054 w 54004"/>
                <a:gd name="connsiteY5" fmla="*/ 74964 h 74963"/>
                <a:gd name="connsiteX6" fmla="*/ 37867 w 54004"/>
                <a:gd name="connsiteY6" fmla="*/ 58446 h 74963"/>
                <a:gd name="connsiteX7" fmla="*/ 53814 w 54004"/>
                <a:gd name="connsiteY7" fmla="*/ 62067 h 74963"/>
                <a:gd name="connsiteX8" fmla="*/ 54004 w 54004"/>
                <a:gd name="connsiteY8" fmla="*/ 62385 h 74963"/>
                <a:gd name="connsiteX9" fmla="*/ 54004 w 54004"/>
                <a:gd name="connsiteY9" fmla="*/ 62385 h 74963"/>
                <a:gd name="connsiteX10" fmla="*/ 49557 w 54004"/>
                <a:gd name="connsiteY10" fmla="*/ 55016 h 74963"/>
                <a:gd name="connsiteX11" fmla="*/ 16519 w 54004"/>
                <a:gd name="connsiteY11" fmla="*/ 1016 h 74963"/>
                <a:gd name="connsiteX12" fmla="*/ 15630 w 54004"/>
                <a:gd name="connsiteY12" fmla="*/ 0 h 74963"/>
                <a:gd name="connsiteX13" fmla="*/ 13990 w 54004"/>
                <a:gd name="connsiteY13" fmla="*/ 16632 h 74963"/>
                <a:gd name="connsiteX14" fmla="*/ 6481 w 54004"/>
                <a:gd name="connsiteY14" fmla="*/ 19313 h 7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004" h="74963">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w="12704"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F37CE1A9-7BF1-4D75-8BDF-7764FCEFED46}"/>
                </a:ext>
              </a:extLst>
            </p:cNvPr>
            <p:cNvSpPr/>
            <p:nvPr/>
          </p:nvSpPr>
          <p:spPr>
            <a:xfrm>
              <a:off x="9436070" y="2193559"/>
              <a:ext cx="27429" cy="31256"/>
            </a:xfrm>
            <a:custGeom>
              <a:avLst/>
              <a:gdLst>
                <a:gd name="connsiteX0" fmla="*/ 5900 w 27429"/>
                <a:gd name="connsiteY0" fmla="*/ 25539 h 31256"/>
                <a:gd name="connsiteX1" fmla="*/ 15811 w 27429"/>
                <a:gd name="connsiteY1" fmla="*/ 31257 h 31256"/>
                <a:gd name="connsiteX2" fmla="*/ 22038 w 27429"/>
                <a:gd name="connsiteY2" fmla="*/ 29351 h 31256"/>
                <a:gd name="connsiteX3" fmla="*/ 25850 w 27429"/>
                <a:gd name="connsiteY3" fmla="*/ 12834 h 31256"/>
                <a:gd name="connsiteX4" fmla="*/ 25850 w 27429"/>
                <a:gd name="connsiteY4" fmla="*/ 12834 h 31256"/>
                <a:gd name="connsiteX5" fmla="*/ 21529 w 27429"/>
                <a:gd name="connsiteY5" fmla="*/ 5718 h 31256"/>
                <a:gd name="connsiteX6" fmla="*/ 5709 w 27429"/>
                <a:gd name="connsiteY6" fmla="*/ 1589 h 31256"/>
                <a:gd name="connsiteX7" fmla="*/ 5392 w 27429"/>
                <a:gd name="connsiteY7" fmla="*/ 1780 h 31256"/>
                <a:gd name="connsiteX8" fmla="*/ 1579 w 27429"/>
                <a:gd name="connsiteY8" fmla="*/ 18297 h 31256"/>
                <a:gd name="connsiteX9" fmla="*/ 1579 w 27429"/>
                <a:gd name="connsiteY9" fmla="*/ 18297 h 31256"/>
                <a:gd name="connsiteX10" fmla="*/ 5900 w 27429"/>
                <a:gd name="connsiteY10" fmla="*/ 25539 h 3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429" h="31256">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w="12704"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A7D76C03-2D54-4175-8456-163127E7D833}"/>
                </a:ext>
              </a:extLst>
            </p:cNvPr>
            <p:cNvSpPr/>
            <p:nvPr/>
          </p:nvSpPr>
          <p:spPr>
            <a:xfrm>
              <a:off x="10702242" y="2248702"/>
              <a:ext cx="547159" cy="24013"/>
            </a:xfrm>
            <a:custGeom>
              <a:avLst/>
              <a:gdLst>
                <a:gd name="connsiteX0" fmla="*/ 0 w 547159"/>
                <a:gd name="connsiteY0" fmla="*/ 24014 h 24013"/>
                <a:gd name="connsiteX1" fmla="*/ 535470 w 547159"/>
                <a:gd name="connsiteY1" fmla="*/ 24014 h 24013"/>
                <a:gd name="connsiteX2" fmla="*/ 535470 w 547159"/>
                <a:gd name="connsiteY2" fmla="*/ 12070 h 24013"/>
                <a:gd name="connsiteX3" fmla="*/ 547160 w 547159"/>
                <a:gd name="connsiteY3" fmla="*/ 0 h 24013"/>
                <a:gd name="connsiteX4" fmla="*/ 0 w 547159"/>
                <a:gd name="connsiteY4" fmla="*/ 0 h 24013"/>
                <a:gd name="connsiteX5" fmla="*/ 0 w 547159"/>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159" h="24013">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D1BC63BD-A10A-4BA9-BCB8-02760CC41E17}"/>
                </a:ext>
              </a:extLst>
            </p:cNvPr>
            <p:cNvSpPr/>
            <p:nvPr/>
          </p:nvSpPr>
          <p:spPr>
            <a:xfrm>
              <a:off x="11260711" y="3377728"/>
              <a:ext cx="733697" cy="11562"/>
            </a:xfrm>
            <a:custGeom>
              <a:avLst/>
              <a:gdLst>
                <a:gd name="connsiteX0" fmla="*/ 0 w 733697"/>
                <a:gd name="connsiteY0" fmla="*/ 0 h 11562"/>
                <a:gd name="connsiteX1" fmla="*/ 733698 w 733697"/>
                <a:gd name="connsiteY1" fmla="*/ 0 h 11562"/>
                <a:gd name="connsiteX2" fmla="*/ 733698 w 733697"/>
                <a:gd name="connsiteY2" fmla="*/ 11562 h 11562"/>
                <a:gd name="connsiteX3" fmla="*/ 0 w 733697"/>
                <a:gd name="connsiteY3" fmla="*/ 11562 h 11562"/>
              </a:gdLst>
              <a:ahLst/>
              <a:cxnLst>
                <a:cxn ang="0">
                  <a:pos x="connsiteX0" y="connsiteY0"/>
                </a:cxn>
                <a:cxn ang="0">
                  <a:pos x="connsiteX1" y="connsiteY1"/>
                </a:cxn>
                <a:cxn ang="0">
                  <a:pos x="connsiteX2" y="connsiteY2"/>
                </a:cxn>
                <a:cxn ang="0">
                  <a:pos x="connsiteX3" y="connsiteY3"/>
                </a:cxn>
              </a:cxnLst>
              <a:rect l="l" t="t" r="r" b="b"/>
              <a:pathLst>
                <a:path w="733697" h="11562">
                  <a:moveTo>
                    <a:pt x="0" y="0"/>
                  </a:moveTo>
                  <a:lnTo>
                    <a:pt x="733698" y="0"/>
                  </a:lnTo>
                  <a:lnTo>
                    <a:pt x="733698" y="11562"/>
                  </a:lnTo>
                  <a:lnTo>
                    <a:pt x="0" y="11562"/>
                  </a:lnTo>
                  <a:close/>
                </a:path>
              </a:pathLst>
            </a:custGeom>
            <a:solidFill>
              <a:srgbClr val="000000"/>
            </a:solidFill>
            <a:ln w="12704"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F566F1E8-3A42-49E7-A7C2-8AC0CA8C50AA}"/>
                </a:ext>
              </a:extLst>
            </p:cNvPr>
            <p:cNvSpPr/>
            <p:nvPr/>
          </p:nvSpPr>
          <p:spPr>
            <a:xfrm>
              <a:off x="11258170" y="3393610"/>
              <a:ext cx="736239" cy="8131"/>
            </a:xfrm>
            <a:custGeom>
              <a:avLst/>
              <a:gdLst>
                <a:gd name="connsiteX0" fmla="*/ 0 w 736239"/>
                <a:gd name="connsiteY0" fmla="*/ 8132 h 8131"/>
                <a:gd name="connsiteX1" fmla="*/ 736239 w 736239"/>
                <a:gd name="connsiteY1" fmla="*/ 8132 h 8131"/>
                <a:gd name="connsiteX2" fmla="*/ 736239 w 736239"/>
                <a:gd name="connsiteY2" fmla="*/ 0 h 8131"/>
                <a:gd name="connsiteX3" fmla="*/ 3177 w 736239"/>
                <a:gd name="connsiteY3" fmla="*/ 0 h 8131"/>
                <a:gd name="connsiteX4" fmla="*/ 3177 w 736239"/>
                <a:gd name="connsiteY4" fmla="*/ 1016 h 8131"/>
                <a:gd name="connsiteX5" fmla="*/ 0 w 736239"/>
                <a:gd name="connsiteY5" fmla="*/ 8132 h 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239" h="8131">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w="12704"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E8ED4282-E423-4260-AFFA-96C2525A35B8}"/>
                </a:ext>
              </a:extLst>
            </p:cNvPr>
            <p:cNvSpPr/>
            <p:nvPr/>
          </p:nvSpPr>
          <p:spPr>
            <a:xfrm>
              <a:off x="11260838" y="3389290"/>
              <a:ext cx="733570" cy="4319"/>
            </a:xfrm>
            <a:custGeom>
              <a:avLst/>
              <a:gdLst>
                <a:gd name="connsiteX0" fmla="*/ 0 w 733570"/>
                <a:gd name="connsiteY0" fmla="*/ 3303 h 4319"/>
                <a:gd name="connsiteX1" fmla="*/ 0 w 733570"/>
                <a:gd name="connsiteY1" fmla="*/ 4320 h 4319"/>
                <a:gd name="connsiteX2" fmla="*/ 733570 w 733570"/>
                <a:gd name="connsiteY2" fmla="*/ 4320 h 4319"/>
                <a:gd name="connsiteX3" fmla="*/ 733570 w 733570"/>
                <a:gd name="connsiteY3" fmla="*/ 3303 h 4319"/>
                <a:gd name="connsiteX4" fmla="*/ 733570 w 733570"/>
                <a:gd name="connsiteY4" fmla="*/ 2160 h 4319"/>
                <a:gd name="connsiteX5" fmla="*/ 733570 w 733570"/>
                <a:gd name="connsiteY5" fmla="*/ 508 h 4319"/>
                <a:gd name="connsiteX6" fmla="*/ 733570 w 733570"/>
                <a:gd name="connsiteY6" fmla="*/ 0 h 4319"/>
                <a:gd name="connsiteX7" fmla="*/ 0 w 733570"/>
                <a:gd name="connsiteY7" fmla="*/ 0 h 4319"/>
                <a:gd name="connsiteX8" fmla="*/ 0 w 733570"/>
                <a:gd name="connsiteY8" fmla="*/ 508 h 4319"/>
                <a:gd name="connsiteX9" fmla="*/ 0 w 733570"/>
                <a:gd name="connsiteY9" fmla="*/ 2160 h 4319"/>
                <a:gd name="connsiteX10" fmla="*/ 0 w 733570"/>
                <a:gd name="connsiteY10" fmla="*/ 3303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570" h="4319">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w="12704"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6BD6DD4A-C2A8-4C9E-B974-9684641504D5}"/>
                </a:ext>
              </a:extLst>
            </p:cNvPr>
            <p:cNvSpPr/>
            <p:nvPr/>
          </p:nvSpPr>
          <p:spPr>
            <a:xfrm>
              <a:off x="9082872" y="2536740"/>
              <a:ext cx="26684" cy="27571"/>
            </a:xfrm>
            <a:custGeom>
              <a:avLst/>
              <a:gdLst>
                <a:gd name="connsiteX0" fmla="*/ 0 w 26684"/>
                <a:gd name="connsiteY0" fmla="*/ 18042 h 27571"/>
                <a:gd name="connsiteX1" fmla="*/ 0 w 26684"/>
                <a:gd name="connsiteY1" fmla="*/ 22362 h 27571"/>
                <a:gd name="connsiteX2" fmla="*/ 7624 w 26684"/>
                <a:gd name="connsiteY2" fmla="*/ 27571 h 27571"/>
                <a:gd name="connsiteX3" fmla="*/ 7624 w 26684"/>
                <a:gd name="connsiteY3" fmla="*/ 21091 h 27571"/>
                <a:gd name="connsiteX4" fmla="*/ 19442 w 26684"/>
                <a:gd name="connsiteY4" fmla="*/ 9148 h 27571"/>
                <a:gd name="connsiteX5" fmla="*/ 26685 w 26684"/>
                <a:gd name="connsiteY5" fmla="*/ 11943 h 27571"/>
                <a:gd name="connsiteX6" fmla="*/ 25922 w 26684"/>
                <a:gd name="connsiteY6" fmla="*/ 11181 h 27571"/>
                <a:gd name="connsiteX7" fmla="*/ 9657 w 26684"/>
                <a:gd name="connsiteY7" fmla="*/ 0 h 27571"/>
                <a:gd name="connsiteX8" fmla="*/ 9657 w 26684"/>
                <a:gd name="connsiteY8" fmla="*/ 6353 h 27571"/>
                <a:gd name="connsiteX9" fmla="*/ 0 w 26684"/>
                <a:gd name="connsiteY9" fmla="*/ 18042 h 2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84" h="27571">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w="12704"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212B7F29-4810-490F-9868-B1C10BD97E6A}"/>
                </a:ext>
              </a:extLst>
            </p:cNvPr>
            <p:cNvSpPr/>
            <p:nvPr/>
          </p:nvSpPr>
          <p:spPr>
            <a:xfrm>
              <a:off x="9073469" y="2552368"/>
              <a:ext cx="5209" cy="3811"/>
            </a:xfrm>
            <a:custGeom>
              <a:avLst/>
              <a:gdLst>
                <a:gd name="connsiteX0" fmla="*/ 5210 w 5209"/>
                <a:gd name="connsiteY0" fmla="*/ 3812 h 3811"/>
                <a:gd name="connsiteX1" fmla="*/ 5210 w 5209"/>
                <a:gd name="connsiteY1" fmla="*/ 2414 h 3811"/>
                <a:gd name="connsiteX2" fmla="*/ 0 w 5209"/>
                <a:gd name="connsiteY2" fmla="*/ 0 h 3811"/>
                <a:gd name="connsiteX3" fmla="*/ 762 w 5209"/>
                <a:gd name="connsiteY3" fmla="*/ 762 h 3811"/>
              </a:gdLst>
              <a:ahLst/>
              <a:cxnLst>
                <a:cxn ang="0">
                  <a:pos x="connsiteX0" y="connsiteY0"/>
                </a:cxn>
                <a:cxn ang="0">
                  <a:pos x="connsiteX1" y="connsiteY1"/>
                </a:cxn>
                <a:cxn ang="0">
                  <a:pos x="connsiteX2" y="connsiteY2"/>
                </a:cxn>
                <a:cxn ang="0">
                  <a:pos x="connsiteX3" y="connsiteY3"/>
                </a:cxn>
              </a:cxnLst>
              <a:rect l="l" t="t" r="r" b="b"/>
              <a:pathLst>
                <a:path w="5209" h="3811">
                  <a:moveTo>
                    <a:pt x="5210" y="3812"/>
                  </a:moveTo>
                  <a:lnTo>
                    <a:pt x="5210" y="2414"/>
                  </a:lnTo>
                  <a:cubicBezTo>
                    <a:pt x="3316" y="2020"/>
                    <a:pt x="1525" y="1194"/>
                    <a:pt x="0" y="0"/>
                  </a:cubicBezTo>
                  <a:lnTo>
                    <a:pt x="762" y="762"/>
                  </a:lnTo>
                  <a:close/>
                </a:path>
              </a:pathLst>
            </a:custGeom>
            <a:solidFill>
              <a:srgbClr val="000000"/>
            </a:solidFill>
            <a:ln w="12704"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5E27E405-0543-4FDD-BE16-0BE88D7D035B}"/>
                </a:ext>
              </a:extLst>
            </p:cNvPr>
            <p:cNvSpPr/>
            <p:nvPr/>
          </p:nvSpPr>
          <p:spPr>
            <a:xfrm>
              <a:off x="9071563" y="2550208"/>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09AC66BB-02B7-42C2-86BB-CAB28FB54998}"/>
                </a:ext>
              </a:extLst>
            </p:cNvPr>
            <p:cNvSpPr/>
            <p:nvPr/>
          </p:nvSpPr>
          <p:spPr>
            <a:xfrm>
              <a:off x="5420356" y="5682789"/>
              <a:ext cx="158074" cy="91734"/>
            </a:xfrm>
            <a:custGeom>
              <a:avLst/>
              <a:gdLst>
                <a:gd name="connsiteX0" fmla="*/ 0 w 158074"/>
                <a:gd name="connsiteY0" fmla="*/ 90973 h 91734"/>
                <a:gd name="connsiteX1" fmla="*/ 0 w 158074"/>
                <a:gd name="connsiteY1" fmla="*/ 91735 h 91734"/>
                <a:gd name="connsiteX2" fmla="*/ 0 w 158074"/>
                <a:gd name="connsiteY2" fmla="*/ 91735 h 91734"/>
                <a:gd name="connsiteX3" fmla="*/ 158074 w 158074"/>
                <a:gd name="connsiteY3" fmla="*/ 4447 h 91734"/>
                <a:gd name="connsiteX4" fmla="*/ 158074 w 158074"/>
                <a:gd name="connsiteY4" fmla="*/ 0 h 91734"/>
                <a:gd name="connsiteX5" fmla="*/ 1017 w 158074"/>
                <a:gd name="connsiteY5" fmla="*/ 86653 h 91734"/>
                <a:gd name="connsiteX6" fmla="*/ 1017 w 158074"/>
                <a:gd name="connsiteY6" fmla="*/ 90464 h 9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74" h="91734">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w="12704"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B06DA6DD-B47D-4BFB-99D1-798E508E79EC}"/>
                </a:ext>
              </a:extLst>
            </p:cNvPr>
            <p:cNvSpPr/>
            <p:nvPr/>
          </p:nvSpPr>
          <p:spPr>
            <a:xfrm>
              <a:off x="5182737" y="5384968"/>
              <a:ext cx="1143" cy="762"/>
            </a:xfrm>
            <a:custGeom>
              <a:avLst/>
              <a:gdLst>
                <a:gd name="connsiteX0" fmla="*/ 1144 w 1143"/>
                <a:gd name="connsiteY0" fmla="*/ 0 h 762"/>
                <a:gd name="connsiteX1" fmla="*/ 0 w 1143"/>
                <a:gd name="connsiteY1" fmla="*/ 762 h 762"/>
                <a:gd name="connsiteX2" fmla="*/ 0 w 1143"/>
                <a:gd name="connsiteY2" fmla="*/ 762 h 762"/>
                <a:gd name="connsiteX3" fmla="*/ 1144 w 1143"/>
                <a:gd name="connsiteY3" fmla="*/ 0 h 762"/>
              </a:gdLst>
              <a:ahLst/>
              <a:cxnLst>
                <a:cxn ang="0">
                  <a:pos x="connsiteX0" y="connsiteY0"/>
                </a:cxn>
                <a:cxn ang="0">
                  <a:pos x="connsiteX1" y="connsiteY1"/>
                </a:cxn>
                <a:cxn ang="0">
                  <a:pos x="connsiteX2" y="connsiteY2"/>
                </a:cxn>
                <a:cxn ang="0">
                  <a:pos x="connsiteX3" y="connsiteY3"/>
                </a:cxn>
              </a:cxnLst>
              <a:rect l="l" t="t" r="r" b="b"/>
              <a:pathLst>
                <a:path w="1143" h="762">
                  <a:moveTo>
                    <a:pt x="1144" y="0"/>
                  </a:moveTo>
                  <a:lnTo>
                    <a:pt x="0" y="762"/>
                  </a:lnTo>
                  <a:lnTo>
                    <a:pt x="0" y="762"/>
                  </a:lnTo>
                  <a:cubicBezTo>
                    <a:pt x="0" y="762"/>
                    <a:pt x="762" y="254"/>
                    <a:pt x="1144" y="0"/>
                  </a:cubicBezTo>
                  <a:close/>
                </a:path>
              </a:pathLst>
            </a:custGeom>
            <a:solidFill>
              <a:srgbClr val="000000"/>
            </a:solidFill>
            <a:ln w="12704"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CA3DFD61-AC66-46C7-B934-808A5E49422A}"/>
                </a:ext>
              </a:extLst>
            </p:cNvPr>
            <p:cNvSpPr/>
            <p:nvPr/>
          </p:nvSpPr>
          <p:spPr>
            <a:xfrm>
              <a:off x="5189471" y="5377091"/>
              <a:ext cx="47" cy="2159"/>
            </a:xfrm>
            <a:custGeom>
              <a:avLst/>
              <a:gdLst>
                <a:gd name="connsiteX0" fmla="*/ 0 w 47"/>
                <a:gd name="connsiteY0" fmla="*/ 0 h 2159"/>
                <a:gd name="connsiteX1" fmla="*/ 0 w 47"/>
                <a:gd name="connsiteY1" fmla="*/ 2160 h 2159"/>
                <a:gd name="connsiteX2" fmla="*/ 0 w 47"/>
                <a:gd name="connsiteY2" fmla="*/ 0 h 2159"/>
              </a:gdLst>
              <a:ahLst/>
              <a:cxnLst>
                <a:cxn ang="0">
                  <a:pos x="connsiteX0" y="connsiteY0"/>
                </a:cxn>
                <a:cxn ang="0">
                  <a:pos x="connsiteX1" y="connsiteY1"/>
                </a:cxn>
                <a:cxn ang="0">
                  <a:pos x="connsiteX2" y="connsiteY2"/>
                </a:cxn>
              </a:cxnLst>
              <a:rect l="l" t="t" r="r" b="b"/>
              <a:pathLst>
                <a:path w="47" h="2159">
                  <a:moveTo>
                    <a:pt x="0" y="0"/>
                  </a:moveTo>
                  <a:cubicBezTo>
                    <a:pt x="63" y="724"/>
                    <a:pt x="63" y="1436"/>
                    <a:pt x="0" y="2160"/>
                  </a:cubicBezTo>
                  <a:cubicBezTo>
                    <a:pt x="51" y="1436"/>
                    <a:pt x="51" y="724"/>
                    <a:pt x="0" y="0"/>
                  </a:cubicBezTo>
                  <a:close/>
                </a:path>
              </a:pathLst>
            </a:custGeom>
            <a:solidFill>
              <a:srgbClr val="000000"/>
            </a:solidFill>
            <a:ln w="12704"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AAC4D76-CE0A-432C-A218-D09499676BF1}"/>
                </a:ext>
              </a:extLst>
            </p:cNvPr>
            <p:cNvSpPr/>
            <p:nvPr/>
          </p:nvSpPr>
          <p:spPr>
            <a:xfrm>
              <a:off x="2862027" y="5366799"/>
              <a:ext cx="2320455" cy="1040974"/>
            </a:xfrm>
            <a:custGeom>
              <a:avLst/>
              <a:gdLst>
                <a:gd name="connsiteX0" fmla="*/ 11735 w 2320455"/>
                <a:gd name="connsiteY0" fmla="*/ 1040975 h 1040974"/>
                <a:gd name="connsiteX1" fmla="*/ 16437 w 2320455"/>
                <a:gd name="connsiteY1" fmla="*/ 1039959 h 1040974"/>
                <a:gd name="connsiteX2" fmla="*/ 23552 w 2320455"/>
                <a:gd name="connsiteY2" fmla="*/ 1036782 h 1040974"/>
                <a:gd name="connsiteX3" fmla="*/ 36259 w 2320455"/>
                <a:gd name="connsiteY3" fmla="*/ 1031065 h 1040974"/>
                <a:gd name="connsiteX4" fmla="*/ 45917 w 2320455"/>
                <a:gd name="connsiteY4" fmla="*/ 1026745 h 1040974"/>
                <a:gd name="connsiteX5" fmla="*/ 2320456 w 2320455"/>
                <a:gd name="connsiteY5" fmla="*/ 18931 h 1040974"/>
                <a:gd name="connsiteX6" fmla="*/ 2315881 w 2320455"/>
                <a:gd name="connsiteY6" fmla="*/ 19948 h 1040974"/>
                <a:gd name="connsiteX7" fmla="*/ 2304191 w 2320455"/>
                <a:gd name="connsiteY7" fmla="*/ 7877 h 1040974"/>
                <a:gd name="connsiteX8" fmla="*/ 2304191 w 2320455"/>
                <a:gd name="connsiteY8" fmla="*/ 0 h 1040974"/>
                <a:gd name="connsiteX9" fmla="*/ 7161 w 2320455"/>
                <a:gd name="connsiteY9" fmla="*/ 1017851 h 1040974"/>
                <a:gd name="connsiteX10" fmla="*/ 7161 w 2320455"/>
                <a:gd name="connsiteY10" fmla="*/ 1017851 h 1040974"/>
                <a:gd name="connsiteX11" fmla="*/ 6017 w 2320455"/>
                <a:gd name="connsiteY11" fmla="*/ 1018613 h 1040974"/>
                <a:gd name="connsiteX12" fmla="*/ 3348 w 2320455"/>
                <a:gd name="connsiteY12" fmla="*/ 1020519 h 1040974"/>
                <a:gd name="connsiteX13" fmla="*/ 2078 w 2320455"/>
                <a:gd name="connsiteY13" fmla="*/ 1022425 h 1040974"/>
                <a:gd name="connsiteX14" fmla="*/ 934 w 2320455"/>
                <a:gd name="connsiteY14" fmla="*/ 1024331 h 1040974"/>
                <a:gd name="connsiteX15" fmla="*/ 45 w 2320455"/>
                <a:gd name="connsiteY15" fmla="*/ 1027507 h 1040974"/>
                <a:gd name="connsiteX16" fmla="*/ 45 w 2320455"/>
                <a:gd name="connsiteY16" fmla="*/ 1028650 h 1040974"/>
                <a:gd name="connsiteX17" fmla="*/ 45 w 2320455"/>
                <a:gd name="connsiteY17" fmla="*/ 1028650 h 1040974"/>
                <a:gd name="connsiteX18" fmla="*/ 1061 w 2320455"/>
                <a:gd name="connsiteY18" fmla="*/ 1033352 h 1040974"/>
                <a:gd name="connsiteX19" fmla="*/ 11735 w 2320455"/>
                <a:gd name="connsiteY19" fmla="*/ 1040975 h 104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0455" h="1040974">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w="12704"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FAAF5F9A-0CBF-4C8F-90BD-8E419AE3B9ED}"/>
                </a:ext>
              </a:extLst>
            </p:cNvPr>
            <p:cNvSpPr/>
            <p:nvPr/>
          </p:nvSpPr>
          <p:spPr>
            <a:xfrm>
              <a:off x="3365393" y="5381284"/>
              <a:ext cx="2050896" cy="954576"/>
            </a:xfrm>
            <a:custGeom>
              <a:avLst/>
              <a:gdLst>
                <a:gd name="connsiteX0" fmla="*/ 2050897 w 2050896"/>
                <a:gd name="connsiteY0" fmla="*/ 1398 h 954576"/>
                <a:gd name="connsiteX1" fmla="*/ 2050897 w 2050896"/>
                <a:gd name="connsiteY1" fmla="*/ 127 h 954576"/>
                <a:gd name="connsiteX2" fmla="*/ 2043781 w 2050896"/>
                <a:gd name="connsiteY2" fmla="*/ 0 h 954576"/>
                <a:gd name="connsiteX3" fmla="*/ 0 w 2050896"/>
                <a:gd name="connsiteY3" fmla="*/ 954577 h 954576"/>
                <a:gd name="connsiteX4" fmla="*/ 10038 w 2050896"/>
                <a:gd name="connsiteY4" fmla="*/ 954577 h 954576"/>
                <a:gd name="connsiteX5" fmla="*/ 2050897 w 2050896"/>
                <a:gd name="connsiteY5" fmla="*/ 1398 h 9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96" h="954576">
                  <a:moveTo>
                    <a:pt x="2050897" y="1398"/>
                  </a:moveTo>
                  <a:lnTo>
                    <a:pt x="2050897" y="127"/>
                  </a:lnTo>
                  <a:lnTo>
                    <a:pt x="2043781" y="0"/>
                  </a:lnTo>
                  <a:lnTo>
                    <a:pt x="0" y="954577"/>
                  </a:lnTo>
                  <a:lnTo>
                    <a:pt x="10038" y="954577"/>
                  </a:lnTo>
                  <a:lnTo>
                    <a:pt x="2050897" y="1398"/>
                  </a:lnTo>
                  <a:close/>
                </a:path>
              </a:pathLst>
            </a:custGeom>
            <a:solidFill>
              <a:srgbClr val="000000"/>
            </a:solidFill>
            <a:ln w="12704"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8426C203-52B7-4CC5-A054-98D754811C83}"/>
                </a:ext>
              </a:extLst>
            </p:cNvPr>
            <p:cNvSpPr/>
            <p:nvPr/>
          </p:nvSpPr>
          <p:spPr>
            <a:xfrm>
              <a:off x="5189725" y="5373406"/>
              <a:ext cx="226437" cy="7877"/>
            </a:xfrm>
            <a:custGeom>
              <a:avLst/>
              <a:gdLst>
                <a:gd name="connsiteX0" fmla="*/ 219449 w 226437"/>
                <a:gd name="connsiteY0" fmla="*/ 7877 h 7877"/>
                <a:gd name="connsiteX1" fmla="*/ 226437 w 226437"/>
                <a:gd name="connsiteY1" fmla="*/ 7877 h 7877"/>
                <a:gd name="connsiteX2" fmla="*/ 226437 w 226437"/>
                <a:gd name="connsiteY2" fmla="*/ 4447 h 7877"/>
                <a:gd name="connsiteX3" fmla="*/ 0 w 226437"/>
                <a:gd name="connsiteY3" fmla="*/ 0 h 7877"/>
                <a:gd name="connsiteX4" fmla="*/ 0 w 226437"/>
                <a:gd name="connsiteY4" fmla="*/ 1906 h 7877"/>
                <a:gd name="connsiteX5" fmla="*/ 0 w 226437"/>
                <a:gd name="connsiteY5" fmla="*/ 4320 h 7877"/>
                <a:gd name="connsiteX6" fmla="*/ 0 w 226437"/>
                <a:gd name="connsiteY6" fmla="*/ 4320 h 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437" h="7877">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w="12704"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5CB5D2D3-8B89-45AA-A3F9-79FB53D6572B}"/>
                </a:ext>
              </a:extLst>
            </p:cNvPr>
            <p:cNvSpPr/>
            <p:nvPr/>
          </p:nvSpPr>
          <p:spPr>
            <a:xfrm>
              <a:off x="5415908" y="5379378"/>
              <a:ext cx="4336" cy="393875"/>
            </a:xfrm>
            <a:custGeom>
              <a:avLst/>
              <a:gdLst>
                <a:gd name="connsiteX0" fmla="*/ 254 w 4336"/>
                <a:gd name="connsiteY0" fmla="*/ 392351 h 393875"/>
                <a:gd name="connsiteX1" fmla="*/ 1398 w 4336"/>
                <a:gd name="connsiteY1" fmla="*/ 391716 h 393875"/>
                <a:gd name="connsiteX2" fmla="*/ 4155 w 4336"/>
                <a:gd name="connsiteY2" fmla="*/ 392529 h 393875"/>
                <a:gd name="connsiteX3" fmla="*/ 4193 w 4336"/>
                <a:gd name="connsiteY3" fmla="*/ 392605 h 393875"/>
                <a:gd name="connsiteX4" fmla="*/ 4193 w 4336"/>
                <a:gd name="connsiteY4" fmla="*/ 393876 h 393875"/>
                <a:gd name="connsiteX5" fmla="*/ 4193 w 4336"/>
                <a:gd name="connsiteY5" fmla="*/ 0 h 393875"/>
                <a:gd name="connsiteX6" fmla="*/ 2160 w 4336"/>
                <a:gd name="connsiteY6" fmla="*/ 2160 h 393875"/>
                <a:gd name="connsiteX7" fmla="*/ 0 w 4336"/>
                <a:gd name="connsiteY7" fmla="*/ 0 h 393875"/>
                <a:gd name="connsiteX8" fmla="*/ 0 w 4336"/>
                <a:gd name="connsiteY8" fmla="*/ 392351 h 39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6" h="393875">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w="12704"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6A74E2F4-8F37-4344-87B3-0B077429131E}"/>
                </a:ext>
              </a:extLst>
            </p:cNvPr>
            <p:cNvSpPr/>
            <p:nvPr/>
          </p:nvSpPr>
          <p:spPr>
            <a:xfrm>
              <a:off x="4395416" y="5771729"/>
              <a:ext cx="1024320" cy="564131"/>
            </a:xfrm>
            <a:custGeom>
              <a:avLst/>
              <a:gdLst>
                <a:gd name="connsiteX0" fmla="*/ 1024178 w 1024320"/>
                <a:gd name="connsiteY0" fmla="*/ 3430 h 564131"/>
                <a:gd name="connsiteX1" fmla="*/ 1024178 w 1024320"/>
                <a:gd name="connsiteY1" fmla="*/ 2668 h 564131"/>
                <a:gd name="connsiteX2" fmla="*/ 1024178 w 1024320"/>
                <a:gd name="connsiteY2" fmla="*/ 1397 h 564131"/>
                <a:gd name="connsiteX3" fmla="*/ 1021459 w 1024320"/>
                <a:gd name="connsiteY3" fmla="*/ 470 h 564131"/>
                <a:gd name="connsiteX4" fmla="*/ 1021382 w 1024320"/>
                <a:gd name="connsiteY4" fmla="*/ 508 h 564131"/>
                <a:gd name="connsiteX5" fmla="*/ 1020747 w 1024320"/>
                <a:gd name="connsiteY5" fmla="*/ 0 h 564131"/>
                <a:gd name="connsiteX6" fmla="*/ 0 w 1024320"/>
                <a:gd name="connsiteY6" fmla="*/ 564131 h 564131"/>
                <a:gd name="connsiteX7" fmla="*/ 8768 w 1024320"/>
                <a:gd name="connsiteY7" fmla="*/ 564131 h 564131"/>
                <a:gd name="connsiteX8" fmla="*/ 1024051 w 1024320"/>
                <a:gd name="connsiteY8" fmla="*/ 3685 h 564131"/>
                <a:gd name="connsiteX9" fmla="*/ 1024178 w 1024320"/>
                <a:gd name="connsiteY9" fmla="*/ 3430 h 5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320" h="564131">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w="12704"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C8CE2DBB-ECAF-43F0-AB5A-0A24BD867A46}"/>
                </a:ext>
              </a:extLst>
            </p:cNvPr>
            <p:cNvSpPr/>
            <p:nvPr/>
          </p:nvSpPr>
          <p:spPr>
            <a:xfrm>
              <a:off x="5165614" y="4176278"/>
              <a:ext cx="23396" cy="1210478"/>
            </a:xfrm>
            <a:custGeom>
              <a:avLst/>
              <a:gdLst>
                <a:gd name="connsiteX0" fmla="*/ 12548 w 23396"/>
                <a:gd name="connsiteY0" fmla="*/ 1210469 h 1210478"/>
                <a:gd name="connsiteX1" fmla="*/ 17123 w 23396"/>
                <a:gd name="connsiteY1" fmla="*/ 1209452 h 1210478"/>
                <a:gd name="connsiteX2" fmla="*/ 17123 w 23396"/>
                <a:gd name="connsiteY2" fmla="*/ 1209452 h 1210478"/>
                <a:gd name="connsiteX3" fmla="*/ 18266 w 23396"/>
                <a:gd name="connsiteY3" fmla="*/ 1208690 h 1210478"/>
                <a:gd name="connsiteX4" fmla="*/ 20935 w 23396"/>
                <a:gd name="connsiteY4" fmla="*/ 1206784 h 1210478"/>
                <a:gd name="connsiteX5" fmla="*/ 22205 w 23396"/>
                <a:gd name="connsiteY5" fmla="*/ 1204878 h 1210478"/>
                <a:gd name="connsiteX6" fmla="*/ 23349 w 23396"/>
                <a:gd name="connsiteY6" fmla="*/ 1202972 h 1210478"/>
                <a:gd name="connsiteX7" fmla="*/ 23349 w 23396"/>
                <a:gd name="connsiteY7" fmla="*/ 1200812 h 1210478"/>
                <a:gd name="connsiteX8" fmla="*/ 23349 w 23396"/>
                <a:gd name="connsiteY8" fmla="*/ 1198398 h 1210478"/>
                <a:gd name="connsiteX9" fmla="*/ 23349 w 23396"/>
                <a:gd name="connsiteY9" fmla="*/ 11308 h 1210478"/>
                <a:gd name="connsiteX10" fmla="*/ 13819 w 23396"/>
                <a:gd name="connsiteY10" fmla="*/ 13214 h 1210478"/>
                <a:gd name="connsiteX11" fmla="*/ 11659 w 23396"/>
                <a:gd name="connsiteY11" fmla="*/ 13214 h 1210478"/>
                <a:gd name="connsiteX12" fmla="*/ 95 w 23396"/>
                <a:gd name="connsiteY12" fmla="*/ 3431 h 1210478"/>
                <a:gd name="connsiteX13" fmla="*/ 95 w 23396"/>
                <a:gd name="connsiteY13" fmla="*/ 0 h 1210478"/>
                <a:gd name="connsiteX14" fmla="*/ 95 w 23396"/>
                <a:gd name="connsiteY14" fmla="*/ 1143 h 1210478"/>
                <a:gd name="connsiteX15" fmla="*/ 95 w 23396"/>
                <a:gd name="connsiteY15" fmla="*/ 1198144 h 1210478"/>
                <a:gd name="connsiteX16" fmla="*/ 11646 w 23396"/>
                <a:gd name="connsiteY16" fmla="*/ 1210469 h 1210478"/>
                <a:gd name="connsiteX17" fmla="*/ 12548 w 23396"/>
                <a:gd name="connsiteY17" fmla="*/ 1210469 h 1210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396" h="1210478">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w="12704"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8ABB4A2-3DDB-4812-A56D-D1C03C80072B}"/>
                </a:ext>
              </a:extLst>
            </p:cNvPr>
            <p:cNvSpPr/>
            <p:nvPr/>
          </p:nvSpPr>
          <p:spPr>
            <a:xfrm>
              <a:off x="5166503" y="4116435"/>
              <a:ext cx="266178" cy="73311"/>
            </a:xfrm>
            <a:custGeom>
              <a:avLst/>
              <a:gdLst>
                <a:gd name="connsiteX0" fmla="*/ 11659 w 266178"/>
                <a:gd name="connsiteY0" fmla="*/ 73312 h 73311"/>
                <a:gd name="connsiteX1" fmla="*/ 13819 w 266178"/>
                <a:gd name="connsiteY1" fmla="*/ 73312 h 73311"/>
                <a:gd name="connsiteX2" fmla="*/ 23349 w 266178"/>
                <a:gd name="connsiteY2" fmla="*/ 71406 h 73311"/>
                <a:gd name="connsiteX3" fmla="*/ 60580 w 266178"/>
                <a:gd name="connsiteY3" fmla="*/ 64037 h 73311"/>
                <a:gd name="connsiteX4" fmla="*/ 11659 w 266178"/>
                <a:gd name="connsiteY4" fmla="*/ 64037 h 73311"/>
                <a:gd name="connsiteX5" fmla="*/ 9625 w 266178"/>
                <a:gd name="connsiteY5" fmla="*/ 62004 h 73311"/>
                <a:gd name="connsiteX6" fmla="*/ 9625 w 266178"/>
                <a:gd name="connsiteY6" fmla="*/ 61877 h 73311"/>
                <a:gd name="connsiteX7" fmla="*/ 11659 w 266178"/>
                <a:gd name="connsiteY7" fmla="*/ 59717 h 73311"/>
                <a:gd name="connsiteX8" fmla="*/ 11659 w 266178"/>
                <a:gd name="connsiteY8" fmla="*/ 59717 h 73311"/>
                <a:gd name="connsiteX9" fmla="*/ 81292 w 266178"/>
                <a:gd name="connsiteY9" fmla="*/ 60352 h 73311"/>
                <a:gd name="connsiteX10" fmla="*/ 266178 w 266178"/>
                <a:gd name="connsiteY10" fmla="*/ 23760 h 73311"/>
                <a:gd name="connsiteX11" fmla="*/ 265035 w 266178"/>
                <a:gd name="connsiteY11" fmla="*/ 23760 h 73311"/>
                <a:gd name="connsiteX12" fmla="*/ 253713 w 266178"/>
                <a:gd name="connsiteY12" fmla="*/ 11219 h 73311"/>
                <a:gd name="connsiteX13" fmla="*/ 264018 w 266178"/>
                <a:gd name="connsiteY13" fmla="*/ 0 h 73311"/>
                <a:gd name="connsiteX14" fmla="*/ 262366 w 266178"/>
                <a:gd name="connsiteY14" fmla="*/ 0 h 73311"/>
                <a:gd name="connsiteX15" fmla="*/ 8863 w 266178"/>
                <a:gd name="connsiteY15" fmla="*/ 50060 h 73311"/>
                <a:gd name="connsiteX16" fmla="*/ 7719 w 266178"/>
                <a:gd name="connsiteY16" fmla="*/ 50060 h 73311"/>
                <a:gd name="connsiteX17" fmla="*/ 5559 w 266178"/>
                <a:gd name="connsiteY17" fmla="*/ 50950 h 73311"/>
                <a:gd name="connsiteX18" fmla="*/ 3780 w 266178"/>
                <a:gd name="connsiteY18" fmla="*/ 52220 h 73311"/>
                <a:gd name="connsiteX19" fmla="*/ 2255 w 266178"/>
                <a:gd name="connsiteY19" fmla="*/ 53872 h 73311"/>
                <a:gd name="connsiteX20" fmla="*/ 985 w 266178"/>
                <a:gd name="connsiteY20" fmla="*/ 55778 h 73311"/>
                <a:gd name="connsiteX21" fmla="*/ 95 w 266178"/>
                <a:gd name="connsiteY21" fmla="*/ 57811 h 73311"/>
                <a:gd name="connsiteX22" fmla="*/ 95 w 266178"/>
                <a:gd name="connsiteY22" fmla="*/ 60225 h 73311"/>
                <a:gd name="connsiteX23" fmla="*/ 95 w 266178"/>
                <a:gd name="connsiteY23" fmla="*/ 63656 h 73311"/>
                <a:gd name="connsiteX24" fmla="*/ 11659 w 266178"/>
                <a:gd name="connsiteY24" fmla="*/ 73312 h 7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178" h="73311">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w="12704"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E693101B-EB6C-4B13-A30B-6EFEA2E3D8BB}"/>
                </a:ext>
              </a:extLst>
            </p:cNvPr>
            <p:cNvSpPr/>
            <p:nvPr/>
          </p:nvSpPr>
          <p:spPr>
            <a:xfrm>
              <a:off x="5174726" y="4176914"/>
              <a:ext cx="242071" cy="5971"/>
            </a:xfrm>
            <a:custGeom>
              <a:avLst/>
              <a:gdLst>
                <a:gd name="connsiteX0" fmla="*/ 241436 w 242071"/>
                <a:gd name="connsiteY0" fmla="*/ 2922 h 5971"/>
                <a:gd name="connsiteX1" fmla="*/ 241436 w 242071"/>
                <a:gd name="connsiteY1" fmla="*/ 2922 h 5971"/>
                <a:gd name="connsiteX2" fmla="*/ 241436 w 242071"/>
                <a:gd name="connsiteY2" fmla="*/ 2160 h 5971"/>
                <a:gd name="connsiteX3" fmla="*/ 242072 w 242071"/>
                <a:gd name="connsiteY3" fmla="*/ 2160 h 5971"/>
                <a:gd name="connsiteX4" fmla="*/ 242072 w 242071"/>
                <a:gd name="connsiteY4" fmla="*/ 2160 h 5971"/>
                <a:gd name="connsiteX5" fmla="*/ 242072 w 242071"/>
                <a:gd name="connsiteY5" fmla="*/ 2160 h 5971"/>
                <a:gd name="connsiteX6" fmla="*/ 71672 w 242071"/>
                <a:gd name="connsiteY6" fmla="*/ 635 h 5971"/>
                <a:gd name="connsiteX7" fmla="*/ 2038 w 242071"/>
                <a:gd name="connsiteY7" fmla="*/ 0 h 5971"/>
                <a:gd name="connsiteX8" fmla="*/ 2038 w 242071"/>
                <a:gd name="connsiteY8" fmla="*/ 0 h 5971"/>
                <a:gd name="connsiteX9" fmla="*/ 5 w 242071"/>
                <a:gd name="connsiteY9" fmla="*/ 2160 h 5971"/>
                <a:gd name="connsiteX10" fmla="*/ 1911 w 242071"/>
                <a:gd name="connsiteY10" fmla="*/ 4320 h 5971"/>
                <a:gd name="connsiteX11" fmla="*/ 2038 w 242071"/>
                <a:gd name="connsiteY11" fmla="*/ 4320 h 5971"/>
                <a:gd name="connsiteX12" fmla="*/ 50959 w 242071"/>
                <a:gd name="connsiteY12" fmla="*/ 4320 h 5971"/>
                <a:gd name="connsiteX13" fmla="*/ 240165 w 242071"/>
                <a:gd name="connsiteY13" fmla="*/ 5972 h 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71" h="5971">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w="12704"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850EA25C-2BE9-4001-A710-88E72483121F}"/>
                </a:ext>
              </a:extLst>
            </p:cNvPr>
            <p:cNvSpPr/>
            <p:nvPr/>
          </p:nvSpPr>
          <p:spPr>
            <a:xfrm>
              <a:off x="5417942" y="4139559"/>
              <a:ext cx="204073" cy="41928"/>
            </a:xfrm>
            <a:custGeom>
              <a:avLst/>
              <a:gdLst>
                <a:gd name="connsiteX0" fmla="*/ 0 w 204073"/>
                <a:gd name="connsiteY0" fmla="*/ 38117 h 41928"/>
                <a:gd name="connsiteX1" fmla="*/ 0 w 204073"/>
                <a:gd name="connsiteY1" fmla="*/ 38117 h 41928"/>
                <a:gd name="connsiteX2" fmla="*/ 890 w 204073"/>
                <a:gd name="connsiteY2" fmla="*/ 38117 h 41928"/>
                <a:gd name="connsiteX3" fmla="*/ 2923 w 204073"/>
                <a:gd name="connsiteY3" fmla="*/ 40150 h 41928"/>
                <a:gd name="connsiteX4" fmla="*/ 2923 w 204073"/>
                <a:gd name="connsiteY4" fmla="*/ 40277 h 41928"/>
                <a:gd name="connsiteX5" fmla="*/ 2923 w 204073"/>
                <a:gd name="connsiteY5" fmla="*/ 41929 h 41928"/>
                <a:gd name="connsiteX6" fmla="*/ 204073 w 204073"/>
                <a:gd name="connsiteY6" fmla="*/ 0 h 41928"/>
                <a:gd name="connsiteX7" fmla="*/ 183234 w 204073"/>
                <a:gd name="connsiteY7" fmla="*/ 0 h 41928"/>
                <a:gd name="connsiteX8" fmla="*/ 635 w 204073"/>
                <a:gd name="connsiteY8" fmla="*/ 38117 h 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73" h="41928">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w="12704"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CF8458B6-91E6-49F3-9933-A82B7ADBF0E6}"/>
                </a:ext>
              </a:extLst>
            </p:cNvPr>
            <p:cNvSpPr/>
            <p:nvPr/>
          </p:nvSpPr>
          <p:spPr>
            <a:xfrm>
              <a:off x="5419843" y="4115545"/>
              <a:ext cx="549832" cy="24013"/>
            </a:xfrm>
            <a:custGeom>
              <a:avLst/>
              <a:gdLst>
                <a:gd name="connsiteX0" fmla="*/ 4 w 549832"/>
                <a:gd name="connsiteY0" fmla="*/ 12071 h 24013"/>
                <a:gd name="connsiteX1" fmla="*/ 11695 w 549832"/>
                <a:gd name="connsiteY1" fmla="*/ 24014 h 24013"/>
                <a:gd name="connsiteX2" fmla="*/ 11695 w 549832"/>
                <a:gd name="connsiteY2" fmla="*/ 24014 h 24013"/>
                <a:gd name="connsiteX3" fmla="*/ 208779 w 549832"/>
                <a:gd name="connsiteY3" fmla="*/ 24014 h 24013"/>
                <a:gd name="connsiteX4" fmla="*/ 208779 w 549832"/>
                <a:gd name="connsiteY4" fmla="*/ 19948 h 24013"/>
                <a:gd name="connsiteX5" fmla="*/ 210812 w 549832"/>
                <a:gd name="connsiteY5" fmla="*/ 17915 h 24013"/>
                <a:gd name="connsiteX6" fmla="*/ 212972 w 549832"/>
                <a:gd name="connsiteY6" fmla="*/ 19948 h 24013"/>
                <a:gd name="connsiteX7" fmla="*/ 212972 w 549832"/>
                <a:gd name="connsiteY7" fmla="*/ 24014 h 24013"/>
                <a:gd name="connsiteX8" fmla="*/ 549833 w 549832"/>
                <a:gd name="connsiteY8" fmla="*/ 24014 h 24013"/>
                <a:gd name="connsiteX9" fmla="*/ 549833 w 549832"/>
                <a:gd name="connsiteY9" fmla="*/ 0 h 24013"/>
                <a:gd name="connsiteX10" fmla="*/ 11695 w 549832"/>
                <a:gd name="connsiteY10" fmla="*/ 0 h 24013"/>
                <a:gd name="connsiteX11" fmla="*/ 10678 w 549832"/>
                <a:gd name="connsiteY11" fmla="*/ 0 h 24013"/>
                <a:gd name="connsiteX12" fmla="*/ 4 w 549832"/>
                <a:gd name="connsiteY12"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832" h="24013">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w="12704"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777F0452-6053-4A7A-9F57-FC7AA0E0A49E}"/>
                </a:ext>
              </a:extLst>
            </p:cNvPr>
            <p:cNvSpPr/>
            <p:nvPr/>
          </p:nvSpPr>
          <p:spPr>
            <a:xfrm>
              <a:off x="5628622" y="4133969"/>
              <a:ext cx="4193" cy="550282"/>
            </a:xfrm>
            <a:custGeom>
              <a:avLst/>
              <a:gdLst>
                <a:gd name="connsiteX0" fmla="*/ 4193 w 4193"/>
                <a:gd name="connsiteY0" fmla="*/ 548377 h 550282"/>
                <a:gd name="connsiteX1" fmla="*/ 4193 w 4193"/>
                <a:gd name="connsiteY1" fmla="*/ 2033 h 550282"/>
                <a:gd name="connsiteX2" fmla="*/ 2033 w 4193"/>
                <a:gd name="connsiteY2" fmla="*/ 0 h 550282"/>
                <a:gd name="connsiteX3" fmla="*/ 0 w 4193"/>
                <a:gd name="connsiteY3" fmla="*/ 2033 h 550282"/>
                <a:gd name="connsiteX4" fmla="*/ 0 w 4193"/>
                <a:gd name="connsiteY4" fmla="*/ 550282 h 550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550282">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w="12704"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2BB2FE80-E81B-4248-B42E-35999BC44C2C}"/>
                </a:ext>
              </a:extLst>
            </p:cNvPr>
            <p:cNvSpPr/>
            <p:nvPr/>
          </p:nvSpPr>
          <p:spPr>
            <a:xfrm>
              <a:off x="5416522" y="4177619"/>
              <a:ext cx="3965" cy="1203918"/>
            </a:xfrm>
            <a:custGeom>
              <a:avLst/>
              <a:gdLst>
                <a:gd name="connsiteX0" fmla="*/ 1927 w 3965"/>
                <a:gd name="connsiteY0" fmla="*/ 1203919 h 1203918"/>
                <a:gd name="connsiteX1" fmla="*/ 3961 w 3965"/>
                <a:gd name="connsiteY1" fmla="*/ 1201759 h 1203918"/>
                <a:gd name="connsiteX2" fmla="*/ 3961 w 3965"/>
                <a:gd name="connsiteY2" fmla="*/ 2217 h 1203918"/>
                <a:gd name="connsiteX3" fmla="*/ 2055 w 3965"/>
                <a:gd name="connsiteY3" fmla="*/ 57 h 1203918"/>
                <a:gd name="connsiteX4" fmla="*/ 1927 w 3965"/>
                <a:gd name="connsiteY4" fmla="*/ 57 h 1203918"/>
                <a:gd name="connsiteX5" fmla="*/ 1038 w 3965"/>
                <a:gd name="connsiteY5" fmla="*/ 57 h 1203918"/>
                <a:gd name="connsiteX6" fmla="*/ 403 w 3965"/>
                <a:gd name="connsiteY6" fmla="*/ 57 h 1203918"/>
                <a:gd name="connsiteX7" fmla="*/ 403 w 3965"/>
                <a:gd name="connsiteY7" fmla="*/ 820 h 1203918"/>
                <a:gd name="connsiteX8" fmla="*/ 403 w 3965"/>
                <a:gd name="connsiteY8" fmla="*/ 820 h 1203918"/>
                <a:gd name="connsiteX9" fmla="*/ 403 w 3965"/>
                <a:gd name="connsiteY9" fmla="*/ 1200361 h 1203918"/>
                <a:gd name="connsiteX10" fmla="*/ 987 w 3965"/>
                <a:gd name="connsiteY10" fmla="*/ 1203538 h 1203918"/>
                <a:gd name="connsiteX11" fmla="*/ 1927 w 3965"/>
                <a:gd name="connsiteY11" fmla="*/ 1203919 h 12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5" h="1203918">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w="12704"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4C82DD9E-A215-439E-A1E0-A004685A3691}"/>
                </a:ext>
              </a:extLst>
            </p:cNvPr>
            <p:cNvSpPr/>
            <p:nvPr/>
          </p:nvSpPr>
          <p:spPr>
            <a:xfrm>
              <a:off x="10844305" y="3268675"/>
              <a:ext cx="118174" cy="38"/>
            </a:xfrm>
            <a:custGeom>
              <a:avLst/>
              <a:gdLst>
                <a:gd name="connsiteX0" fmla="*/ 2796 w 118174"/>
                <a:gd name="connsiteY0" fmla="*/ 38 h 38"/>
                <a:gd name="connsiteX1" fmla="*/ 2796 w 118174"/>
                <a:gd name="connsiteY1" fmla="*/ 38 h 38"/>
                <a:gd name="connsiteX2" fmla="*/ 4701 w 118174"/>
                <a:gd name="connsiteY2" fmla="*/ 38 h 38"/>
                <a:gd name="connsiteX3" fmla="*/ 115125 w 118174"/>
                <a:gd name="connsiteY3" fmla="*/ 38 h 38"/>
                <a:gd name="connsiteX4" fmla="*/ 118174 w 118174"/>
                <a:gd name="connsiteY4" fmla="*/ 38 h 38"/>
                <a:gd name="connsiteX5" fmla="*/ 0 w 118174"/>
                <a:gd name="connsiteY5" fmla="*/ 38 h 38"/>
                <a:gd name="connsiteX6" fmla="*/ 2796 w 118174"/>
                <a:gd name="connsiteY6" fmla="*/ 38 h 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74" h="38">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w="12704"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4F7B5D03-A967-473F-8C02-817D579C7126}"/>
                </a:ext>
              </a:extLst>
            </p:cNvPr>
            <p:cNvSpPr/>
            <p:nvPr/>
          </p:nvSpPr>
          <p:spPr>
            <a:xfrm>
              <a:off x="8599532" y="2734059"/>
              <a:ext cx="23476" cy="200876"/>
            </a:xfrm>
            <a:custGeom>
              <a:avLst/>
              <a:gdLst>
                <a:gd name="connsiteX0" fmla="*/ 95 w 23476"/>
                <a:gd name="connsiteY0" fmla="*/ 0 h 200876"/>
                <a:gd name="connsiteX1" fmla="*/ 95 w 23476"/>
                <a:gd name="connsiteY1" fmla="*/ 199606 h 200876"/>
                <a:gd name="connsiteX2" fmla="*/ 95 w 23476"/>
                <a:gd name="connsiteY2" fmla="*/ 200877 h 200876"/>
                <a:gd name="connsiteX3" fmla="*/ 95 w 23476"/>
                <a:gd name="connsiteY3" fmla="*/ 197319 h 200876"/>
                <a:gd name="connsiteX4" fmla="*/ 13819 w 23476"/>
                <a:gd name="connsiteY4" fmla="*/ 187790 h 200876"/>
                <a:gd name="connsiteX5" fmla="*/ 23476 w 23476"/>
                <a:gd name="connsiteY5" fmla="*/ 189696 h 200876"/>
                <a:gd name="connsiteX6" fmla="*/ 23476 w 23476"/>
                <a:gd name="connsiteY6" fmla="*/ 11816 h 200876"/>
                <a:gd name="connsiteX7" fmla="*/ 11659 w 23476"/>
                <a:gd name="connsiteY7" fmla="*/ 11816 h 200876"/>
                <a:gd name="connsiteX8" fmla="*/ 95 w 23476"/>
                <a:gd name="connsiteY8" fmla="*/ 0 h 2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6" h="200876">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w="12704"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23161D3C-85D3-4D84-9F72-FE8F52F21866}"/>
                </a:ext>
              </a:extLst>
            </p:cNvPr>
            <p:cNvSpPr/>
            <p:nvPr/>
          </p:nvSpPr>
          <p:spPr>
            <a:xfrm>
              <a:off x="8632666" y="2931505"/>
              <a:ext cx="417676" cy="4192"/>
            </a:xfrm>
            <a:custGeom>
              <a:avLst/>
              <a:gdLst>
                <a:gd name="connsiteX0" fmla="*/ 635 w 417676"/>
                <a:gd name="connsiteY0" fmla="*/ 2922 h 4192"/>
                <a:gd name="connsiteX1" fmla="*/ 635 w 417676"/>
                <a:gd name="connsiteY1" fmla="*/ 4193 h 4192"/>
                <a:gd name="connsiteX2" fmla="*/ 417676 w 417676"/>
                <a:gd name="connsiteY2" fmla="*/ 4193 h 4192"/>
                <a:gd name="connsiteX3" fmla="*/ 417676 w 417676"/>
                <a:gd name="connsiteY3" fmla="*/ 2160 h 4192"/>
                <a:gd name="connsiteX4" fmla="*/ 417676 w 417676"/>
                <a:gd name="connsiteY4" fmla="*/ 0 h 4192"/>
                <a:gd name="connsiteX5" fmla="*/ 0 w 417676"/>
                <a:gd name="connsiteY5" fmla="*/ 0 h 4192"/>
                <a:gd name="connsiteX6" fmla="*/ 635 w 417676"/>
                <a:gd name="connsiteY6" fmla="*/ 2922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76" h="4192">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w="12704"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D9FC00D5-3320-42BA-8D7B-F1EE1E174351}"/>
                </a:ext>
              </a:extLst>
            </p:cNvPr>
            <p:cNvSpPr/>
            <p:nvPr/>
          </p:nvSpPr>
          <p:spPr>
            <a:xfrm>
              <a:off x="8599659" y="2922295"/>
              <a:ext cx="25509" cy="23313"/>
            </a:xfrm>
            <a:custGeom>
              <a:avLst/>
              <a:gdLst>
                <a:gd name="connsiteX0" fmla="*/ 22078 w 25509"/>
                <a:gd name="connsiteY0" fmla="*/ 1332 h 23313"/>
                <a:gd name="connsiteX1" fmla="*/ 25509 w 25509"/>
                <a:gd name="connsiteY1" fmla="*/ 2095 h 23313"/>
                <a:gd name="connsiteX2" fmla="*/ 24238 w 25509"/>
                <a:gd name="connsiteY2" fmla="*/ 2095 h 23313"/>
                <a:gd name="connsiteX3" fmla="*/ 23476 w 25509"/>
                <a:gd name="connsiteY3" fmla="*/ 2095 h 23313"/>
                <a:gd name="connsiteX4" fmla="*/ 13819 w 25509"/>
                <a:gd name="connsiteY4" fmla="*/ 189 h 23313"/>
                <a:gd name="connsiteX5" fmla="*/ 95 w 25509"/>
                <a:gd name="connsiteY5" fmla="*/ 9718 h 23313"/>
                <a:gd name="connsiteX6" fmla="*/ 95 w 25509"/>
                <a:gd name="connsiteY6" fmla="*/ 13276 h 23313"/>
                <a:gd name="connsiteX7" fmla="*/ 95 w 25509"/>
                <a:gd name="connsiteY7" fmla="*/ 15563 h 23313"/>
                <a:gd name="connsiteX8" fmla="*/ 985 w 25509"/>
                <a:gd name="connsiteY8" fmla="*/ 17723 h 23313"/>
                <a:gd name="connsiteX9" fmla="*/ 2255 w 25509"/>
                <a:gd name="connsiteY9" fmla="*/ 19502 h 23313"/>
                <a:gd name="connsiteX10" fmla="*/ 3780 w 25509"/>
                <a:gd name="connsiteY10" fmla="*/ 21153 h 23313"/>
                <a:gd name="connsiteX11" fmla="*/ 5686 w 25509"/>
                <a:gd name="connsiteY11" fmla="*/ 22424 h 23313"/>
                <a:gd name="connsiteX12" fmla="*/ 7846 w 25509"/>
                <a:gd name="connsiteY12" fmla="*/ 23313 h 23313"/>
                <a:gd name="connsiteX13" fmla="*/ 8990 w 25509"/>
                <a:gd name="connsiteY13" fmla="*/ 23313 h 23313"/>
                <a:gd name="connsiteX14" fmla="*/ 9880 w 25509"/>
                <a:gd name="connsiteY14" fmla="*/ 23313 h 23313"/>
                <a:gd name="connsiteX15" fmla="*/ 9880 w 25509"/>
                <a:gd name="connsiteY15" fmla="*/ 13403 h 23313"/>
                <a:gd name="connsiteX16" fmla="*/ 21697 w 25509"/>
                <a:gd name="connsiteY16" fmla="*/ 1332 h 23313"/>
                <a:gd name="connsiteX17" fmla="*/ 22078 w 25509"/>
                <a:gd name="connsiteY17" fmla="*/ 1332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09" h="23313">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w="12704"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E18BC8EA-43FD-4D01-87F7-96DE95890774}"/>
                </a:ext>
              </a:extLst>
            </p:cNvPr>
            <p:cNvSpPr/>
            <p:nvPr/>
          </p:nvSpPr>
          <p:spPr>
            <a:xfrm>
              <a:off x="9828133" y="2727833"/>
              <a:ext cx="2667" cy="4701"/>
            </a:xfrm>
            <a:custGeom>
              <a:avLst/>
              <a:gdLst>
                <a:gd name="connsiteX0" fmla="*/ 2668 w 2667"/>
                <a:gd name="connsiteY0" fmla="*/ 4701 h 4701"/>
                <a:gd name="connsiteX1" fmla="*/ 1016 w 2667"/>
                <a:gd name="connsiteY1" fmla="*/ 1271 h 4701"/>
                <a:gd name="connsiteX2" fmla="*/ 0 w 2667"/>
                <a:gd name="connsiteY2" fmla="*/ 0 h 4701"/>
                <a:gd name="connsiteX3" fmla="*/ 1525 w 2667"/>
                <a:gd name="connsiteY3" fmla="*/ 3304 h 4701"/>
                <a:gd name="connsiteX4" fmla="*/ 2668 w 2667"/>
                <a:gd name="connsiteY4" fmla="*/ 4701 h 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 h="4701">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w="12704"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93B8153F-A4A9-434E-B97D-A92AB0E310FB}"/>
                </a:ext>
              </a:extLst>
            </p:cNvPr>
            <p:cNvSpPr/>
            <p:nvPr/>
          </p:nvSpPr>
          <p:spPr>
            <a:xfrm>
              <a:off x="10841128" y="5643020"/>
              <a:ext cx="4193" cy="32907"/>
            </a:xfrm>
            <a:custGeom>
              <a:avLst/>
              <a:gdLst>
                <a:gd name="connsiteX0" fmla="*/ 0 w 4193"/>
                <a:gd name="connsiteY0" fmla="*/ 0 h 32907"/>
                <a:gd name="connsiteX1" fmla="*/ 0 w 4193"/>
                <a:gd name="connsiteY1" fmla="*/ 32908 h 32907"/>
                <a:gd name="connsiteX2" fmla="*/ 4194 w 4193"/>
                <a:gd name="connsiteY2" fmla="*/ 32908 h 32907"/>
                <a:gd name="connsiteX3" fmla="*/ 4194 w 4193"/>
                <a:gd name="connsiteY3" fmla="*/ 0 h 32907"/>
                <a:gd name="connsiteX4" fmla="*/ 0 w 4193"/>
                <a:gd name="connsiteY4" fmla="*/ 0 h 3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32907">
                  <a:moveTo>
                    <a:pt x="0" y="0"/>
                  </a:moveTo>
                  <a:lnTo>
                    <a:pt x="0" y="32908"/>
                  </a:lnTo>
                  <a:cubicBezTo>
                    <a:pt x="1385" y="32654"/>
                    <a:pt x="2808" y="32654"/>
                    <a:pt x="4194" y="32908"/>
                  </a:cubicBezTo>
                  <a:lnTo>
                    <a:pt x="4194"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1572333E-79AC-4634-B32C-A8CF98D48ECB}"/>
                </a:ext>
              </a:extLst>
            </p:cNvPr>
            <p:cNvSpPr/>
            <p:nvPr/>
          </p:nvSpPr>
          <p:spPr>
            <a:xfrm>
              <a:off x="9091640" y="797461"/>
              <a:ext cx="47" cy="2032"/>
            </a:xfrm>
            <a:custGeom>
              <a:avLst/>
              <a:gdLst>
                <a:gd name="connsiteX0" fmla="*/ 0 w 47"/>
                <a:gd name="connsiteY0" fmla="*/ 0 h 2032"/>
                <a:gd name="connsiteX1" fmla="*/ 0 w 47"/>
                <a:gd name="connsiteY1" fmla="*/ 0 h 2032"/>
                <a:gd name="connsiteX2" fmla="*/ 0 w 47"/>
                <a:gd name="connsiteY2" fmla="*/ 2033 h 2032"/>
                <a:gd name="connsiteX3" fmla="*/ 0 w 47"/>
                <a:gd name="connsiteY3" fmla="*/ 0 h 2032"/>
              </a:gdLst>
              <a:ahLst/>
              <a:cxnLst>
                <a:cxn ang="0">
                  <a:pos x="connsiteX0" y="connsiteY0"/>
                </a:cxn>
                <a:cxn ang="0">
                  <a:pos x="connsiteX1" y="connsiteY1"/>
                </a:cxn>
                <a:cxn ang="0">
                  <a:pos x="connsiteX2" y="connsiteY2"/>
                </a:cxn>
                <a:cxn ang="0">
                  <a:pos x="connsiteX3" y="connsiteY3"/>
                </a:cxn>
              </a:cxnLst>
              <a:rect l="l" t="t" r="r" b="b"/>
              <a:pathLst>
                <a:path w="47" h="2032">
                  <a:moveTo>
                    <a:pt x="0" y="0"/>
                  </a:moveTo>
                  <a:lnTo>
                    <a:pt x="0" y="0"/>
                  </a:lnTo>
                  <a:cubicBezTo>
                    <a:pt x="64" y="676"/>
                    <a:pt x="64" y="1357"/>
                    <a:pt x="0" y="2033"/>
                  </a:cubicBezTo>
                  <a:cubicBezTo>
                    <a:pt x="64" y="1357"/>
                    <a:pt x="64" y="676"/>
                    <a:pt x="0" y="0"/>
                  </a:cubicBezTo>
                  <a:close/>
                </a:path>
              </a:pathLst>
            </a:custGeom>
            <a:solidFill>
              <a:srgbClr val="000000"/>
            </a:solidFill>
            <a:ln w="12704"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735B87D5-F1BF-4E28-B37F-C3A4B57D6BD9}"/>
                </a:ext>
              </a:extLst>
            </p:cNvPr>
            <p:cNvSpPr/>
            <p:nvPr/>
          </p:nvSpPr>
          <p:spPr>
            <a:xfrm>
              <a:off x="9071563" y="769509"/>
              <a:ext cx="20076" cy="27952"/>
            </a:xfrm>
            <a:custGeom>
              <a:avLst/>
              <a:gdLst>
                <a:gd name="connsiteX0" fmla="*/ 9276 w 20076"/>
                <a:gd name="connsiteY0" fmla="*/ 20583 h 27952"/>
                <a:gd name="connsiteX1" fmla="*/ 20077 w 20076"/>
                <a:gd name="connsiteY1" fmla="*/ 27952 h 27952"/>
                <a:gd name="connsiteX2" fmla="*/ 8767 w 20076"/>
                <a:gd name="connsiteY2" fmla="*/ 0 h 27952"/>
                <a:gd name="connsiteX3" fmla="*/ 8767 w 20076"/>
                <a:gd name="connsiteY3" fmla="*/ 0 h 27952"/>
                <a:gd name="connsiteX4" fmla="*/ 9657 w 20076"/>
                <a:gd name="connsiteY4" fmla="*/ 4701 h 27952"/>
                <a:gd name="connsiteX5" fmla="*/ 0 w 20076"/>
                <a:gd name="connsiteY5" fmla="*/ 16263 h 27952"/>
                <a:gd name="connsiteX6" fmla="*/ 0 w 20076"/>
                <a:gd name="connsiteY6" fmla="*/ 25538 h 27952"/>
                <a:gd name="connsiteX7" fmla="*/ 9276 w 20076"/>
                <a:gd name="connsiteY7" fmla="*/ 20583 h 2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6" h="27952">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w="12704"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409F17AE-7C19-404A-9FCA-DEED173DD413}"/>
                </a:ext>
              </a:extLst>
            </p:cNvPr>
            <p:cNvSpPr/>
            <p:nvPr/>
          </p:nvSpPr>
          <p:spPr>
            <a:xfrm>
              <a:off x="9061651" y="786153"/>
              <a:ext cx="5717" cy="14230"/>
            </a:xfrm>
            <a:custGeom>
              <a:avLst/>
              <a:gdLst>
                <a:gd name="connsiteX0" fmla="*/ 0 w 5717"/>
                <a:gd name="connsiteY0" fmla="*/ 0 h 14230"/>
                <a:gd name="connsiteX1" fmla="*/ 5718 w 5717"/>
                <a:gd name="connsiteY1" fmla="*/ 14230 h 14230"/>
                <a:gd name="connsiteX2" fmla="*/ 5718 w 5717"/>
                <a:gd name="connsiteY2" fmla="*/ 0 h 14230"/>
                <a:gd name="connsiteX3" fmla="*/ 0 w 5717"/>
                <a:gd name="connsiteY3" fmla="*/ 0 h 14230"/>
              </a:gdLst>
              <a:ahLst/>
              <a:cxnLst>
                <a:cxn ang="0">
                  <a:pos x="connsiteX0" y="connsiteY0"/>
                </a:cxn>
                <a:cxn ang="0">
                  <a:pos x="connsiteX1" y="connsiteY1"/>
                </a:cxn>
                <a:cxn ang="0">
                  <a:pos x="connsiteX2" y="connsiteY2"/>
                </a:cxn>
                <a:cxn ang="0">
                  <a:pos x="connsiteX3" y="connsiteY3"/>
                </a:cxn>
              </a:cxnLst>
              <a:rect l="l" t="t" r="r" b="b"/>
              <a:pathLst>
                <a:path w="5717" h="14230">
                  <a:moveTo>
                    <a:pt x="0" y="0"/>
                  </a:moveTo>
                  <a:lnTo>
                    <a:pt x="5718" y="14230"/>
                  </a:lnTo>
                  <a:lnTo>
                    <a:pt x="5718"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86D4F838-9B66-450E-B07D-3FE8F61A7F68}"/>
                </a:ext>
              </a:extLst>
            </p:cNvPr>
            <p:cNvSpPr/>
            <p:nvPr/>
          </p:nvSpPr>
          <p:spPr>
            <a:xfrm>
              <a:off x="9067369" y="786153"/>
              <a:ext cx="4193" cy="1936216"/>
            </a:xfrm>
            <a:custGeom>
              <a:avLst/>
              <a:gdLst>
                <a:gd name="connsiteX0" fmla="*/ 4194 w 4193"/>
                <a:gd name="connsiteY0" fmla="*/ 1936216 h 1936216"/>
                <a:gd name="connsiteX1" fmla="*/ 4194 w 4193"/>
                <a:gd name="connsiteY1" fmla="*/ 1764182 h 1936216"/>
                <a:gd name="connsiteX2" fmla="*/ 4194 w 4193"/>
                <a:gd name="connsiteY2" fmla="*/ 1764182 h 1936216"/>
                <a:gd name="connsiteX3" fmla="*/ 1652 w 4193"/>
                <a:gd name="connsiteY3" fmla="*/ 1757066 h 1936216"/>
                <a:gd name="connsiteX4" fmla="*/ 1652 w 4193"/>
                <a:gd name="connsiteY4" fmla="*/ 16390 h 1936216"/>
                <a:gd name="connsiteX5" fmla="*/ 4194 w 4193"/>
                <a:gd name="connsiteY5" fmla="*/ 9275 h 1936216"/>
                <a:gd name="connsiteX6" fmla="*/ 4194 w 4193"/>
                <a:gd name="connsiteY6" fmla="*/ 0 h 1936216"/>
                <a:gd name="connsiteX7" fmla="*/ 2160 w 4193"/>
                <a:gd name="connsiteY7" fmla="*/ 0 h 1936216"/>
                <a:gd name="connsiteX8" fmla="*/ 0 w 4193"/>
                <a:gd name="connsiteY8" fmla="*/ 0 h 1936216"/>
                <a:gd name="connsiteX9" fmla="*/ 0 w 4193"/>
                <a:gd name="connsiteY9" fmla="*/ 1936216 h 1936216"/>
                <a:gd name="connsiteX10" fmla="*/ 4194 w 4193"/>
                <a:gd name="connsiteY10" fmla="*/ 1936216 h 193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3" h="1936216">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w="12704"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197204CF-09AA-493F-8E4A-4DA8EE39FDB3}"/>
                </a:ext>
              </a:extLst>
            </p:cNvPr>
            <p:cNvSpPr/>
            <p:nvPr/>
          </p:nvSpPr>
          <p:spPr>
            <a:xfrm>
              <a:off x="9078679" y="2554782"/>
              <a:ext cx="4193" cy="167587"/>
            </a:xfrm>
            <a:custGeom>
              <a:avLst/>
              <a:gdLst>
                <a:gd name="connsiteX0" fmla="*/ 0 w 4193"/>
                <a:gd name="connsiteY0" fmla="*/ 167588 h 167587"/>
                <a:gd name="connsiteX1" fmla="*/ 4193 w 4193"/>
                <a:gd name="connsiteY1" fmla="*/ 167588 h 167587"/>
                <a:gd name="connsiteX2" fmla="*/ 4193 w 4193"/>
                <a:gd name="connsiteY2" fmla="*/ 0 h 167587"/>
                <a:gd name="connsiteX3" fmla="*/ 2160 w 4193"/>
                <a:gd name="connsiteY3" fmla="*/ 0 h 167587"/>
                <a:gd name="connsiteX4" fmla="*/ 0 w 4193"/>
                <a:gd name="connsiteY4" fmla="*/ 0 h 167587"/>
                <a:gd name="connsiteX5" fmla="*/ 0 w 4193"/>
                <a:gd name="connsiteY5" fmla="*/ 167588 h 16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67587">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w="12704"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F3A8D1D5-3CA0-422A-91BC-5CD32814CB8D}"/>
                </a:ext>
              </a:extLst>
            </p:cNvPr>
            <p:cNvSpPr/>
            <p:nvPr/>
          </p:nvSpPr>
          <p:spPr>
            <a:xfrm>
              <a:off x="10969087" y="3292472"/>
              <a:ext cx="4447" cy="1016"/>
            </a:xfrm>
            <a:custGeom>
              <a:avLst/>
              <a:gdLst>
                <a:gd name="connsiteX0" fmla="*/ 0 w 4447"/>
                <a:gd name="connsiteY0" fmla="*/ 0 h 1016"/>
                <a:gd name="connsiteX1" fmla="*/ 0 w 4447"/>
                <a:gd name="connsiteY1" fmla="*/ 0 h 1016"/>
                <a:gd name="connsiteX2" fmla="*/ 2542 w 4447"/>
                <a:gd name="connsiteY2" fmla="*/ 0 h 1016"/>
                <a:gd name="connsiteX3" fmla="*/ 4447 w 4447"/>
                <a:gd name="connsiteY3" fmla="*/ 0 h 1016"/>
                <a:gd name="connsiteX4" fmla="*/ 0 w 4447"/>
                <a:gd name="connsiteY4" fmla="*/ 1016 h 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 h="1016">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w="12704"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E607AD6A-1185-4767-8633-9375C8863158}"/>
                </a:ext>
              </a:extLst>
            </p:cNvPr>
            <p:cNvSpPr/>
            <p:nvPr/>
          </p:nvSpPr>
          <p:spPr>
            <a:xfrm>
              <a:off x="10980269" y="3281419"/>
              <a:ext cx="95" cy="2541"/>
            </a:xfrm>
            <a:custGeom>
              <a:avLst/>
              <a:gdLst>
                <a:gd name="connsiteX0" fmla="*/ 0 w 95"/>
                <a:gd name="connsiteY0" fmla="*/ 0 h 2541"/>
                <a:gd name="connsiteX1" fmla="*/ 0 w 95"/>
                <a:gd name="connsiteY1" fmla="*/ 0 h 2541"/>
                <a:gd name="connsiteX2" fmla="*/ 0 w 95"/>
                <a:gd name="connsiteY2" fmla="*/ 2541 h 2541"/>
                <a:gd name="connsiteX3" fmla="*/ 0 w 95"/>
                <a:gd name="connsiteY3" fmla="*/ 0 h 2541"/>
              </a:gdLst>
              <a:ahLst/>
              <a:cxnLst>
                <a:cxn ang="0">
                  <a:pos x="connsiteX0" y="connsiteY0"/>
                </a:cxn>
                <a:cxn ang="0">
                  <a:pos x="connsiteX1" y="connsiteY1"/>
                </a:cxn>
                <a:cxn ang="0">
                  <a:pos x="connsiteX2" y="connsiteY2"/>
                </a:cxn>
                <a:cxn ang="0">
                  <a:pos x="connsiteX3" y="connsiteY3"/>
                </a:cxn>
              </a:cxnLst>
              <a:rect l="l" t="t" r="r" b="b"/>
              <a:pathLst>
                <a:path w="95" h="2541">
                  <a:moveTo>
                    <a:pt x="0" y="0"/>
                  </a:moveTo>
                  <a:lnTo>
                    <a:pt x="0" y="0"/>
                  </a:lnTo>
                  <a:cubicBezTo>
                    <a:pt x="127" y="839"/>
                    <a:pt x="127" y="1703"/>
                    <a:pt x="0" y="2541"/>
                  </a:cubicBezTo>
                  <a:cubicBezTo>
                    <a:pt x="114" y="1703"/>
                    <a:pt x="114" y="839"/>
                    <a:pt x="0" y="0"/>
                  </a:cubicBezTo>
                  <a:close/>
                </a:path>
              </a:pathLst>
            </a:custGeom>
            <a:solidFill>
              <a:srgbClr val="000000"/>
            </a:solidFill>
            <a:ln w="12704"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963E8C31-99BD-4E4A-A09F-BBB4319B1792}"/>
                </a:ext>
              </a:extLst>
            </p:cNvPr>
            <p:cNvSpPr/>
            <p:nvPr/>
          </p:nvSpPr>
          <p:spPr>
            <a:xfrm>
              <a:off x="10959811" y="3268646"/>
              <a:ext cx="11435" cy="66"/>
            </a:xfrm>
            <a:custGeom>
              <a:avLst/>
              <a:gdLst>
                <a:gd name="connsiteX0" fmla="*/ 11436 w 11435"/>
                <a:gd name="connsiteY0" fmla="*/ 67 h 66"/>
                <a:gd name="connsiteX1" fmla="*/ 9657 w 11435"/>
                <a:gd name="connsiteY1" fmla="*/ 67 h 66"/>
                <a:gd name="connsiteX2" fmla="*/ 3050 w 11435"/>
                <a:gd name="connsiteY2" fmla="*/ 67 h 66"/>
                <a:gd name="connsiteX3" fmla="*/ 3050 w 11435"/>
                <a:gd name="connsiteY3" fmla="*/ 67 h 66"/>
                <a:gd name="connsiteX4" fmla="*/ 0 w 11435"/>
                <a:gd name="connsiteY4" fmla="*/ 67 h 66"/>
                <a:gd name="connsiteX5" fmla="*/ 9276 w 11435"/>
                <a:gd name="connsiteY5" fmla="*/ 67 h 66"/>
                <a:gd name="connsiteX6" fmla="*/ 11436 w 11435"/>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 h="66">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w="12704"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9B5909-F2CE-444F-A390-DF04328801EE}"/>
                </a:ext>
              </a:extLst>
            </p:cNvPr>
            <p:cNvSpPr/>
            <p:nvPr/>
          </p:nvSpPr>
          <p:spPr>
            <a:xfrm>
              <a:off x="10847609" y="3268627"/>
              <a:ext cx="132247" cy="23591"/>
            </a:xfrm>
            <a:custGeom>
              <a:avLst/>
              <a:gdLst>
                <a:gd name="connsiteX0" fmla="*/ 3177 w 132247"/>
                <a:gd name="connsiteY0" fmla="*/ 86 h 23591"/>
                <a:gd name="connsiteX1" fmla="*/ 4956 w 132247"/>
                <a:gd name="connsiteY1" fmla="*/ 86 h 23591"/>
                <a:gd name="connsiteX2" fmla="*/ 7243 w 132247"/>
                <a:gd name="connsiteY2" fmla="*/ 848 h 23591"/>
                <a:gd name="connsiteX3" fmla="*/ 9022 w 132247"/>
                <a:gd name="connsiteY3" fmla="*/ 2119 h 23591"/>
                <a:gd name="connsiteX4" fmla="*/ 10801 w 132247"/>
                <a:gd name="connsiteY4" fmla="*/ 3516 h 23591"/>
                <a:gd name="connsiteX5" fmla="*/ 12072 w 132247"/>
                <a:gd name="connsiteY5" fmla="*/ 5422 h 23591"/>
                <a:gd name="connsiteX6" fmla="*/ 13088 w 132247"/>
                <a:gd name="connsiteY6" fmla="*/ 7455 h 23591"/>
                <a:gd name="connsiteX7" fmla="*/ 13088 w 132247"/>
                <a:gd name="connsiteY7" fmla="*/ 9742 h 23591"/>
                <a:gd name="connsiteX8" fmla="*/ 13088 w 132247"/>
                <a:gd name="connsiteY8" fmla="*/ 11648 h 23591"/>
                <a:gd name="connsiteX9" fmla="*/ 13088 w 132247"/>
                <a:gd name="connsiteY9" fmla="*/ 23591 h 23591"/>
                <a:gd name="connsiteX10" fmla="*/ 121478 w 132247"/>
                <a:gd name="connsiteY10" fmla="*/ 23591 h 23591"/>
                <a:gd name="connsiteX11" fmla="*/ 125925 w 132247"/>
                <a:gd name="connsiteY11" fmla="*/ 22575 h 23591"/>
                <a:gd name="connsiteX12" fmla="*/ 127196 w 132247"/>
                <a:gd name="connsiteY12" fmla="*/ 21813 h 23591"/>
                <a:gd name="connsiteX13" fmla="*/ 129611 w 132247"/>
                <a:gd name="connsiteY13" fmla="*/ 20161 h 23591"/>
                <a:gd name="connsiteX14" fmla="*/ 130627 w 132247"/>
                <a:gd name="connsiteY14" fmla="*/ 18636 h 23591"/>
                <a:gd name="connsiteX15" fmla="*/ 132152 w 132247"/>
                <a:gd name="connsiteY15" fmla="*/ 16476 h 23591"/>
                <a:gd name="connsiteX16" fmla="*/ 132152 w 132247"/>
                <a:gd name="connsiteY16" fmla="*/ 14443 h 23591"/>
                <a:gd name="connsiteX17" fmla="*/ 132152 w 132247"/>
                <a:gd name="connsiteY17" fmla="*/ 11902 h 23591"/>
                <a:gd name="connsiteX18" fmla="*/ 132152 w 132247"/>
                <a:gd name="connsiteY18" fmla="*/ 11902 h 23591"/>
                <a:gd name="connsiteX19" fmla="*/ 132152 w 132247"/>
                <a:gd name="connsiteY19" fmla="*/ 9996 h 23591"/>
                <a:gd name="connsiteX20" fmla="*/ 132152 w 132247"/>
                <a:gd name="connsiteY20" fmla="*/ 7709 h 23591"/>
                <a:gd name="connsiteX21" fmla="*/ 131008 w 132247"/>
                <a:gd name="connsiteY21" fmla="*/ 5676 h 23591"/>
                <a:gd name="connsiteX22" fmla="*/ 129738 w 132247"/>
                <a:gd name="connsiteY22" fmla="*/ 3770 h 23591"/>
                <a:gd name="connsiteX23" fmla="*/ 128086 w 132247"/>
                <a:gd name="connsiteY23" fmla="*/ 2373 h 23591"/>
                <a:gd name="connsiteX24" fmla="*/ 126180 w 132247"/>
                <a:gd name="connsiteY24" fmla="*/ 1102 h 23591"/>
                <a:gd name="connsiteX25" fmla="*/ 123892 w 132247"/>
                <a:gd name="connsiteY25" fmla="*/ 1102 h 23591"/>
                <a:gd name="connsiteX26" fmla="*/ 121478 w 132247"/>
                <a:gd name="connsiteY26" fmla="*/ 86 h 23591"/>
                <a:gd name="connsiteX27" fmla="*/ 1906 w 132247"/>
                <a:gd name="connsiteY27" fmla="*/ 86 h 23591"/>
                <a:gd name="connsiteX28" fmla="*/ 0 w 132247"/>
                <a:gd name="connsiteY28" fmla="*/ 86 h 23591"/>
                <a:gd name="connsiteX29" fmla="*/ 2795 w 132247"/>
                <a:gd name="connsiteY29" fmla="*/ 86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247" h="23591">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w="12704"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984DEDCA-9A93-4409-950A-1CA7B610A4B9}"/>
                </a:ext>
              </a:extLst>
            </p:cNvPr>
            <p:cNvSpPr/>
            <p:nvPr/>
          </p:nvSpPr>
          <p:spPr>
            <a:xfrm>
              <a:off x="10837824" y="3278623"/>
              <a:ext cx="23819" cy="821167"/>
            </a:xfrm>
            <a:custGeom>
              <a:avLst/>
              <a:gdLst>
                <a:gd name="connsiteX0" fmla="*/ 12072 w 23819"/>
                <a:gd name="connsiteY0" fmla="*/ 809224 h 821167"/>
                <a:gd name="connsiteX1" fmla="*/ 23762 w 23819"/>
                <a:gd name="connsiteY1" fmla="*/ 821167 h 821167"/>
                <a:gd name="connsiteX2" fmla="*/ 23762 w 23819"/>
                <a:gd name="connsiteY2" fmla="*/ 821167 h 821167"/>
                <a:gd name="connsiteX3" fmla="*/ 23762 w 23819"/>
                <a:gd name="connsiteY3" fmla="*/ 1906 h 821167"/>
                <a:gd name="connsiteX4" fmla="*/ 23762 w 23819"/>
                <a:gd name="connsiteY4" fmla="*/ 0 h 821167"/>
                <a:gd name="connsiteX5" fmla="*/ 23762 w 23819"/>
                <a:gd name="connsiteY5" fmla="*/ 2795 h 821167"/>
                <a:gd name="connsiteX6" fmla="*/ 12072 w 23819"/>
                <a:gd name="connsiteY6" fmla="*/ 13849 h 821167"/>
                <a:gd name="connsiteX7" fmla="*/ 10165 w 23819"/>
                <a:gd name="connsiteY7" fmla="*/ 13849 h 821167"/>
                <a:gd name="connsiteX8" fmla="*/ 7370 w 23819"/>
                <a:gd name="connsiteY8" fmla="*/ 13087 h 821167"/>
                <a:gd name="connsiteX9" fmla="*/ 5464 w 23819"/>
                <a:gd name="connsiteY9" fmla="*/ 13087 h 821167"/>
                <a:gd name="connsiteX10" fmla="*/ 4194 w 23819"/>
                <a:gd name="connsiteY10" fmla="*/ 13087 h 821167"/>
                <a:gd name="connsiteX11" fmla="*/ 0 w 23819"/>
                <a:gd name="connsiteY11" fmla="*/ 13087 h 821167"/>
                <a:gd name="connsiteX12" fmla="*/ 0 w 23819"/>
                <a:gd name="connsiteY12" fmla="*/ 809351 h 821167"/>
                <a:gd name="connsiteX13" fmla="*/ 11817 w 23819"/>
                <a:gd name="connsiteY13" fmla="*/ 809351 h 82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819" h="821167">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w="12704"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B9C5B94A-EF3B-4528-B8EC-B9B8907E6185}"/>
                </a:ext>
              </a:extLst>
            </p:cNvPr>
            <p:cNvSpPr/>
            <p:nvPr/>
          </p:nvSpPr>
          <p:spPr>
            <a:xfrm>
              <a:off x="9074104" y="3277607"/>
              <a:ext cx="735476" cy="4192"/>
            </a:xfrm>
            <a:custGeom>
              <a:avLst/>
              <a:gdLst>
                <a:gd name="connsiteX0" fmla="*/ 0 w 735476"/>
                <a:gd name="connsiteY0" fmla="*/ 2287 h 4192"/>
                <a:gd name="connsiteX1" fmla="*/ 0 w 735476"/>
                <a:gd name="connsiteY1" fmla="*/ 2287 h 4192"/>
                <a:gd name="connsiteX2" fmla="*/ 0 w 735476"/>
                <a:gd name="connsiteY2" fmla="*/ 4193 h 4192"/>
                <a:gd name="connsiteX3" fmla="*/ 0 w 735476"/>
                <a:gd name="connsiteY3" fmla="*/ 4193 h 4192"/>
                <a:gd name="connsiteX4" fmla="*/ 735477 w 735476"/>
                <a:gd name="connsiteY4" fmla="*/ 4193 h 4192"/>
                <a:gd name="connsiteX5" fmla="*/ 735477 w 735476"/>
                <a:gd name="connsiteY5" fmla="*/ 1525 h 4192"/>
                <a:gd name="connsiteX6" fmla="*/ 735477 w 735476"/>
                <a:gd name="connsiteY6" fmla="*/ 0 h 4192"/>
                <a:gd name="connsiteX7" fmla="*/ 1017 w 735476"/>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5476" h="4192">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w="12704"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B7B477BD-A2A7-4435-B44C-D408529D6F03}"/>
                </a:ext>
              </a:extLst>
            </p:cNvPr>
            <p:cNvSpPr/>
            <p:nvPr/>
          </p:nvSpPr>
          <p:spPr>
            <a:xfrm>
              <a:off x="9049452" y="3285357"/>
              <a:ext cx="23507" cy="813670"/>
            </a:xfrm>
            <a:custGeom>
              <a:avLst/>
              <a:gdLst>
                <a:gd name="connsiteX0" fmla="*/ 21348 w 23507"/>
                <a:gd name="connsiteY0" fmla="*/ 3176 h 813670"/>
                <a:gd name="connsiteX1" fmla="*/ 19569 w 23507"/>
                <a:gd name="connsiteY1" fmla="*/ 4574 h 813670"/>
                <a:gd name="connsiteX2" fmla="*/ 17790 w 23507"/>
                <a:gd name="connsiteY2" fmla="*/ 5845 h 813670"/>
                <a:gd name="connsiteX3" fmla="*/ 15502 w 23507"/>
                <a:gd name="connsiteY3" fmla="*/ 5845 h 813670"/>
                <a:gd name="connsiteX4" fmla="*/ 13596 w 23507"/>
                <a:gd name="connsiteY4" fmla="*/ 5845 h 813670"/>
                <a:gd name="connsiteX5" fmla="*/ 11817 w 23507"/>
                <a:gd name="connsiteY5" fmla="*/ 5845 h 813670"/>
                <a:gd name="connsiteX6" fmla="*/ 8895 w 23507"/>
                <a:gd name="connsiteY6" fmla="*/ 5845 h 813670"/>
                <a:gd name="connsiteX7" fmla="*/ 0 w 23507"/>
                <a:gd name="connsiteY7" fmla="*/ 5845 h 813670"/>
                <a:gd name="connsiteX8" fmla="*/ 0 w 23507"/>
                <a:gd name="connsiteY8" fmla="*/ 813671 h 813670"/>
                <a:gd name="connsiteX9" fmla="*/ 11817 w 23507"/>
                <a:gd name="connsiteY9" fmla="*/ 801728 h 813670"/>
                <a:gd name="connsiteX10" fmla="*/ 23508 w 23507"/>
                <a:gd name="connsiteY10" fmla="*/ 801728 h 813670"/>
                <a:gd name="connsiteX11" fmla="*/ 23508 w 23507"/>
                <a:gd name="connsiteY11" fmla="*/ 0 h 813670"/>
                <a:gd name="connsiteX12" fmla="*/ 22618 w 23507"/>
                <a:gd name="connsiteY12" fmla="*/ 1271 h 813670"/>
                <a:gd name="connsiteX13" fmla="*/ 21348 w 23507"/>
                <a:gd name="connsiteY13" fmla="*/ 3176 h 81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07" h="81367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w="12704"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5BDC6B3B-E78E-428B-ADCC-825E3EF246E5}"/>
                </a:ext>
              </a:extLst>
            </p:cNvPr>
            <p:cNvSpPr/>
            <p:nvPr/>
          </p:nvSpPr>
          <p:spPr>
            <a:xfrm>
              <a:off x="10835792" y="3267188"/>
              <a:ext cx="11309" cy="3430"/>
            </a:xfrm>
            <a:custGeom>
              <a:avLst/>
              <a:gdLst>
                <a:gd name="connsiteX0" fmla="*/ 11309 w 11309"/>
                <a:gd name="connsiteY0" fmla="*/ 1525 h 3430"/>
                <a:gd name="connsiteX1" fmla="*/ 8513 w 11309"/>
                <a:gd name="connsiteY1" fmla="*/ 762 h 3430"/>
                <a:gd name="connsiteX2" fmla="*/ 8513 w 11309"/>
                <a:gd name="connsiteY2" fmla="*/ 762 h 3430"/>
                <a:gd name="connsiteX3" fmla="*/ 0 w 11309"/>
                <a:gd name="connsiteY3" fmla="*/ 0 h 3430"/>
                <a:gd name="connsiteX4" fmla="*/ 0 w 11309"/>
                <a:gd name="connsiteY4" fmla="*/ 0 h 3430"/>
                <a:gd name="connsiteX5" fmla="*/ 7751 w 11309"/>
                <a:gd name="connsiteY5" fmla="*/ 3430 h 3430"/>
                <a:gd name="connsiteX6" fmla="*/ 11309 w 11309"/>
                <a:gd name="connsiteY6" fmla="*/ 1525 h 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343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w="12704"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4CBA1B32-DD10-4FEB-88C3-7993E95C4C27}"/>
                </a:ext>
              </a:extLst>
            </p:cNvPr>
            <p:cNvSpPr/>
            <p:nvPr/>
          </p:nvSpPr>
          <p:spPr>
            <a:xfrm>
              <a:off x="10834012" y="3289127"/>
              <a:ext cx="10927" cy="2709"/>
            </a:xfrm>
            <a:custGeom>
              <a:avLst/>
              <a:gdLst>
                <a:gd name="connsiteX0" fmla="*/ 8005 w 10927"/>
                <a:gd name="connsiteY0" fmla="*/ 2710 h 2709"/>
                <a:gd name="connsiteX1" fmla="*/ 9022 w 10927"/>
                <a:gd name="connsiteY1" fmla="*/ 2710 h 2709"/>
                <a:gd name="connsiteX2" fmla="*/ 10928 w 10927"/>
                <a:gd name="connsiteY2" fmla="*/ 2710 h 2709"/>
                <a:gd name="connsiteX3" fmla="*/ 1309 w 10927"/>
                <a:gd name="connsiteY3" fmla="*/ 1401 h 2709"/>
                <a:gd name="connsiteX4" fmla="*/ 0 w 10927"/>
                <a:gd name="connsiteY4" fmla="*/ 2710 h 2709"/>
                <a:gd name="connsiteX5" fmla="*/ 0 w 10927"/>
                <a:gd name="connsiteY5" fmla="*/ 2710 h 2709"/>
                <a:gd name="connsiteX6" fmla="*/ 4321 w 10927"/>
                <a:gd name="connsiteY6" fmla="*/ 2710 h 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7" h="2709">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w="12704"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E4199C8C-6CAF-4CF4-951B-639D01C4CEB5}"/>
                </a:ext>
              </a:extLst>
            </p:cNvPr>
            <p:cNvSpPr/>
            <p:nvPr/>
          </p:nvSpPr>
          <p:spPr>
            <a:xfrm>
              <a:off x="10841763" y="3268754"/>
              <a:ext cx="19918" cy="23591"/>
            </a:xfrm>
            <a:custGeom>
              <a:avLst/>
              <a:gdLst>
                <a:gd name="connsiteX0" fmla="*/ 6226 w 19918"/>
                <a:gd name="connsiteY0" fmla="*/ 23591 h 23591"/>
                <a:gd name="connsiteX1" fmla="*/ 8133 w 19918"/>
                <a:gd name="connsiteY1" fmla="*/ 23591 h 23591"/>
                <a:gd name="connsiteX2" fmla="*/ 19823 w 19918"/>
                <a:gd name="connsiteY2" fmla="*/ 12537 h 23591"/>
                <a:gd name="connsiteX3" fmla="*/ 19823 w 19918"/>
                <a:gd name="connsiteY3" fmla="*/ 9742 h 23591"/>
                <a:gd name="connsiteX4" fmla="*/ 19823 w 19918"/>
                <a:gd name="connsiteY4" fmla="*/ 7455 h 23591"/>
                <a:gd name="connsiteX5" fmla="*/ 18807 w 19918"/>
                <a:gd name="connsiteY5" fmla="*/ 5422 h 23591"/>
                <a:gd name="connsiteX6" fmla="*/ 17536 w 19918"/>
                <a:gd name="connsiteY6" fmla="*/ 3516 h 23591"/>
                <a:gd name="connsiteX7" fmla="*/ 15756 w 19918"/>
                <a:gd name="connsiteY7" fmla="*/ 2119 h 23591"/>
                <a:gd name="connsiteX8" fmla="*/ 13978 w 19918"/>
                <a:gd name="connsiteY8" fmla="*/ 848 h 23591"/>
                <a:gd name="connsiteX9" fmla="*/ 11691 w 19918"/>
                <a:gd name="connsiteY9" fmla="*/ 86 h 23591"/>
                <a:gd name="connsiteX10" fmla="*/ 9912 w 19918"/>
                <a:gd name="connsiteY10" fmla="*/ 86 h 23591"/>
                <a:gd name="connsiteX11" fmla="*/ 9022 w 19918"/>
                <a:gd name="connsiteY11" fmla="*/ 86 h 23591"/>
                <a:gd name="connsiteX12" fmla="*/ 6226 w 19918"/>
                <a:gd name="connsiteY12" fmla="*/ 86 h 23591"/>
                <a:gd name="connsiteX13" fmla="*/ 6226 w 19918"/>
                <a:gd name="connsiteY13" fmla="*/ 86 h 23591"/>
                <a:gd name="connsiteX14" fmla="*/ 1652 w 19918"/>
                <a:gd name="connsiteY14" fmla="*/ 1992 h 23591"/>
                <a:gd name="connsiteX15" fmla="*/ 5083 w 19918"/>
                <a:gd name="connsiteY15" fmla="*/ 10504 h 23591"/>
                <a:gd name="connsiteX16" fmla="*/ 0 w 19918"/>
                <a:gd name="connsiteY16" fmla="*/ 20161 h 23591"/>
                <a:gd name="connsiteX17" fmla="*/ 4321 w 19918"/>
                <a:gd name="connsiteY17" fmla="*/ 22956 h 23591"/>
                <a:gd name="connsiteX18" fmla="*/ 6226 w 19918"/>
                <a:gd name="connsiteY18" fmla="*/ 23591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918" h="23591">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w="12704"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74BB2CD9-1915-489D-B39D-4CC278A163B9}"/>
                </a:ext>
              </a:extLst>
            </p:cNvPr>
            <p:cNvSpPr/>
            <p:nvPr/>
          </p:nvSpPr>
          <p:spPr>
            <a:xfrm>
              <a:off x="9073596" y="3282562"/>
              <a:ext cx="66" cy="2414"/>
            </a:xfrm>
            <a:custGeom>
              <a:avLst/>
              <a:gdLst>
                <a:gd name="connsiteX0" fmla="*/ 0 w 66"/>
                <a:gd name="connsiteY0" fmla="*/ 0 h 2414"/>
                <a:gd name="connsiteX1" fmla="*/ 0 w 66"/>
                <a:gd name="connsiteY1" fmla="*/ 0 h 2414"/>
                <a:gd name="connsiteX2" fmla="*/ 0 w 66"/>
                <a:gd name="connsiteY2" fmla="*/ 2414 h 2414"/>
                <a:gd name="connsiteX3" fmla="*/ 0 w 66"/>
                <a:gd name="connsiteY3" fmla="*/ 0 h 2414"/>
              </a:gdLst>
              <a:ahLst/>
              <a:cxnLst>
                <a:cxn ang="0">
                  <a:pos x="connsiteX0" y="connsiteY0"/>
                </a:cxn>
                <a:cxn ang="0">
                  <a:pos x="connsiteX1" y="connsiteY1"/>
                </a:cxn>
                <a:cxn ang="0">
                  <a:pos x="connsiteX2" y="connsiteY2"/>
                </a:cxn>
                <a:cxn ang="0">
                  <a:pos x="connsiteX3" y="connsiteY3"/>
                </a:cxn>
              </a:cxnLst>
              <a:rect l="l" t="t" r="r" b="b"/>
              <a:pathLst>
                <a:path w="66" h="2414">
                  <a:moveTo>
                    <a:pt x="0" y="0"/>
                  </a:moveTo>
                  <a:lnTo>
                    <a:pt x="0" y="0"/>
                  </a:lnTo>
                  <a:cubicBezTo>
                    <a:pt x="64" y="801"/>
                    <a:pt x="64" y="1614"/>
                    <a:pt x="0" y="2414"/>
                  </a:cubicBezTo>
                  <a:cubicBezTo>
                    <a:pt x="89" y="1614"/>
                    <a:pt x="89" y="801"/>
                    <a:pt x="0" y="0"/>
                  </a:cubicBezTo>
                  <a:close/>
                </a:path>
              </a:pathLst>
            </a:custGeom>
            <a:solidFill>
              <a:srgbClr val="000000"/>
            </a:solidFill>
            <a:ln w="12704"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EF704D33-6A00-4B78-A87D-AB6863EA0F64}"/>
                </a:ext>
              </a:extLst>
            </p:cNvPr>
            <p:cNvSpPr/>
            <p:nvPr/>
          </p:nvSpPr>
          <p:spPr>
            <a:xfrm>
              <a:off x="9058347" y="3292472"/>
              <a:ext cx="6607" cy="730"/>
            </a:xfrm>
            <a:custGeom>
              <a:avLst/>
              <a:gdLst>
                <a:gd name="connsiteX0" fmla="*/ 3685 w 6607"/>
                <a:gd name="connsiteY0" fmla="*/ 0 h 730"/>
                <a:gd name="connsiteX1" fmla="*/ 4701 w 6607"/>
                <a:gd name="connsiteY1" fmla="*/ 0 h 730"/>
                <a:gd name="connsiteX2" fmla="*/ 6607 w 6607"/>
                <a:gd name="connsiteY2" fmla="*/ 0 h 730"/>
                <a:gd name="connsiteX3" fmla="*/ 3939 w 6607"/>
                <a:gd name="connsiteY3" fmla="*/ 635 h 730"/>
                <a:gd name="connsiteX4" fmla="*/ 1652 w 6607"/>
                <a:gd name="connsiteY4" fmla="*/ 635 h 730"/>
                <a:gd name="connsiteX5" fmla="*/ 0 w 6607"/>
                <a:gd name="connsiteY5" fmla="*/ 635 h 730"/>
                <a:gd name="connsiteX6" fmla="*/ 2922 w 6607"/>
                <a:gd name="connsiteY6" fmla="*/ 635 h 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7" h="73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w="12704"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07D8AF0A-8AA4-4445-9E38-AA3178C9C58F}"/>
                </a:ext>
              </a:extLst>
            </p:cNvPr>
            <p:cNvSpPr/>
            <p:nvPr/>
          </p:nvSpPr>
          <p:spPr>
            <a:xfrm>
              <a:off x="7039345" y="4955263"/>
              <a:ext cx="1513521" cy="4193"/>
            </a:xfrm>
            <a:custGeom>
              <a:avLst/>
              <a:gdLst>
                <a:gd name="connsiteX0" fmla="*/ 1512886 w 1513521"/>
                <a:gd name="connsiteY0" fmla="*/ 2160 h 4193"/>
                <a:gd name="connsiteX1" fmla="*/ 1512886 w 1513521"/>
                <a:gd name="connsiteY1" fmla="*/ 1398 h 4193"/>
                <a:gd name="connsiteX2" fmla="*/ 1512886 w 1513521"/>
                <a:gd name="connsiteY2" fmla="*/ 636 h 4193"/>
                <a:gd name="connsiteX3" fmla="*/ 1513522 w 1513521"/>
                <a:gd name="connsiteY3" fmla="*/ 0 h 4193"/>
                <a:gd name="connsiteX4" fmla="*/ 7370 w 1513521"/>
                <a:gd name="connsiteY4" fmla="*/ 0 h 4193"/>
                <a:gd name="connsiteX5" fmla="*/ 0 w 1513521"/>
                <a:gd name="connsiteY5" fmla="*/ 4193 h 4193"/>
                <a:gd name="connsiteX6" fmla="*/ 1512886 w 1513521"/>
                <a:gd name="connsiteY6"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3521" h="4193">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w="12704"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D5D8EE64-2B79-48FC-8572-C46F278CB233}"/>
                </a:ext>
              </a:extLst>
            </p:cNvPr>
            <p:cNvSpPr/>
            <p:nvPr/>
          </p:nvSpPr>
          <p:spPr>
            <a:xfrm>
              <a:off x="8553050" y="4956914"/>
              <a:ext cx="4136" cy="580521"/>
            </a:xfrm>
            <a:custGeom>
              <a:avLst/>
              <a:gdLst>
                <a:gd name="connsiteX0" fmla="*/ 3247 w 4136"/>
                <a:gd name="connsiteY0" fmla="*/ 1652 h 580521"/>
                <a:gd name="connsiteX1" fmla="*/ 3247 w 4136"/>
                <a:gd name="connsiteY1" fmla="*/ 1652 h 580521"/>
                <a:gd name="connsiteX2" fmla="*/ 1722 w 4136"/>
                <a:gd name="connsiteY2" fmla="*/ 2287 h 580521"/>
                <a:gd name="connsiteX3" fmla="*/ 324 w 4136"/>
                <a:gd name="connsiteY3" fmla="*/ 2287 h 580521"/>
                <a:gd name="connsiteX4" fmla="*/ 324 w 4136"/>
                <a:gd name="connsiteY4" fmla="*/ 0 h 580521"/>
                <a:gd name="connsiteX5" fmla="*/ 324 w 4136"/>
                <a:gd name="connsiteY5" fmla="*/ 762 h 580521"/>
                <a:gd name="connsiteX6" fmla="*/ 324 w 4136"/>
                <a:gd name="connsiteY6" fmla="*/ 580522 h 580521"/>
                <a:gd name="connsiteX7" fmla="*/ 324 w 4136"/>
                <a:gd name="connsiteY7" fmla="*/ 580522 h 580521"/>
                <a:gd name="connsiteX8" fmla="*/ 4136 w 4136"/>
                <a:gd name="connsiteY8" fmla="*/ 574550 h 58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6" h="580521">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w="12704"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795CE327-3560-44D3-A422-CC5966321B0A}"/>
                </a:ext>
              </a:extLst>
            </p:cNvPr>
            <p:cNvSpPr/>
            <p:nvPr/>
          </p:nvSpPr>
          <p:spPr>
            <a:xfrm>
              <a:off x="7007416" y="4955898"/>
              <a:ext cx="23479" cy="582808"/>
            </a:xfrm>
            <a:custGeom>
              <a:avLst/>
              <a:gdLst>
                <a:gd name="connsiteX0" fmla="*/ 23288 w 23479"/>
                <a:gd name="connsiteY0" fmla="*/ 8513 h 582808"/>
                <a:gd name="connsiteX1" fmla="*/ 17315 w 23479"/>
                <a:gd name="connsiteY1" fmla="*/ 11943 h 582808"/>
                <a:gd name="connsiteX2" fmla="*/ 1533 w 23479"/>
                <a:gd name="connsiteY2" fmla="*/ 7661 h 582808"/>
                <a:gd name="connsiteX3" fmla="*/ 161 w 23479"/>
                <a:gd name="connsiteY3" fmla="*/ 0 h 582808"/>
                <a:gd name="connsiteX4" fmla="*/ 161 w 23479"/>
                <a:gd name="connsiteY4" fmla="*/ 1525 h 582808"/>
                <a:gd name="connsiteX5" fmla="*/ 161 w 23479"/>
                <a:gd name="connsiteY5" fmla="*/ 575948 h 582808"/>
                <a:gd name="connsiteX6" fmla="*/ 4862 w 23479"/>
                <a:gd name="connsiteY6" fmla="*/ 572263 h 582808"/>
                <a:gd name="connsiteX7" fmla="*/ 21229 w 23479"/>
                <a:gd name="connsiteY7" fmla="*/ 574639 h 582808"/>
                <a:gd name="connsiteX8" fmla="*/ 21255 w 23479"/>
                <a:gd name="connsiteY8" fmla="*/ 574677 h 582808"/>
                <a:gd name="connsiteX9" fmla="*/ 23415 w 23479"/>
                <a:gd name="connsiteY9" fmla="*/ 582809 h 582808"/>
                <a:gd name="connsiteX10" fmla="*/ 23415 w 23479"/>
                <a:gd name="connsiteY10" fmla="*/ 581919 h 58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79" h="582808">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w="12704"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CC6F38B0-4312-413D-A420-90508972A7A3}"/>
                </a:ext>
              </a:extLst>
            </p:cNvPr>
            <p:cNvSpPr/>
            <p:nvPr/>
          </p:nvSpPr>
          <p:spPr>
            <a:xfrm>
              <a:off x="8552415" y="4942303"/>
              <a:ext cx="11506" cy="16777"/>
            </a:xfrm>
            <a:custGeom>
              <a:avLst/>
              <a:gdLst>
                <a:gd name="connsiteX0" fmla="*/ 324 w 11506"/>
                <a:gd name="connsiteY0" fmla="*/ 13595 h 16777"/>
                <a:gd name="connsiteX1" fmla="*/ 324 w 11506"/>
                <a:gd name="connsiteY1" fmla="*/ 14357 h 16777"/>
                <a:gd name="connsiteX2" fmla="*/ 324 w 11506"/>
                <a:gd name="connsiteY2" fmla="*/ 16644 h 16777"/>
                <a:gd name="connsiteX3" fmla="*/ 1722 w 11506"/>
                <a:gd name="connsiteY3" fmla="*/ 16644 h 16777"/>
                <a:gd name="connsiteX4" fmla="*/ 3247 w 11506"/>
                <a:gd name="connsiteY4" fmla="*/ 16009 h 16777"/>
                <a:gd name="connsiteX5" fmla="*/ 3247 w 11506"/>
                <a:gd name="connsiteY5" fmla="*/ 16009 h 16777"/>
                <a:gd name="connsiteX6" fmla="*/ 11506 w 11506"/>
                <a:gd name="connsiteY6" fmla="*/ 6353 h 16777"/>
                <a:gd name="connsiteX7" fmla="*/ 11506 w 11506"/>
                <a:gd name="connsiteY7" fmla="*/ 0 h 16777"/>
                <a:gd name="connsiteX8" fmla="*/ 10108 w 11506"/>
                <a:gd name="connsiteY8" fmla="*/ 1525 h 16777"/>
                <a:gd name="connsiteX9" fmla="*/ 324 w 11506"/>
                <a:gd name="connsiteY9" fmla="*/ 13087 h 1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6" h="16777">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w="12704"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50CAEB78-2C68-4DA4-AAB1-BD149F42FDC7}"/>
                </a:ext>
              </a:extLst>
            </p:cNvPr>
            <p:cNvSpPr/>
            <p:nvPr/>
          </p:nvSpPr>
          <p:spPr>
            <a:xfrm>
              <a:off x="7007925" y="4941160"/>
              <a:ext cx="63060" cy="28215"/>
            </a:xfrm>
            <a:custGeom>
              <a:avLst/>
              <a:gdLst>
                <a:gd name="connsiteX0" fmla="*/ 4227 w 63060"/>
                <a:gd name="connsiteY0" fmla="*/ 6734 h 28215"/>
                <a:gd name="connsiteX1" fmla="*/ 2321 w 63060"/>
                <a:gd name="connsiteY1" fmla="*/ 8386 h 28215"/>
                <a:gd name="connsiteX2" fmla="*/ 1177 w 63060"/>
                <a:gd name="connsiteY2" fmla="*/ 10164 h 28215"/>
                <a:gd name="connsiteX3" fmla="*/ 161 w 63060"/>
                <a:gd name="connsiteY3" fmla="*/ 12325 h 28215"/>
                <a:gd name="connsiteX4" fmla="*/ 161 w 63060"/>
                <a:gd name="connsiteY4" fmla="*/ 14739 h 28215"/>
                <a:gd name="connsiteX5" fmla="*/ 9653 w 63060"/>
                <a:gd name="connsiteY5" fmla="*/ 28054 h 28215"/>
                <a:gd name="connsiteX6" fmla="*/ 17315 w 63060"/>
                <a:gd name="connsiteY6" fmla="*/ 26682 h 28215"/>
                <a:gd name="connsiteX7" fmla="*/ 23288 w 63060"/>
                <a:gd name="connsiteY7" fmla="*/ 23251 h 28215"/>
                <a:gd name="connsiteX8" fmla="*/ 31928 w 63060"/>
                <a:gd name="connsiteY8" fmla="*/ 18296 h 28215"/>
                <a:gd name="connsiteX9" fmla="*/ 39298 w 63060"/>
                <a:gd name="connsiteY9" fmla="*/ 14103 h 28215"/>
                <a:gd name="connsiteX10" fmla="*/ 59248 w 63060"/>
                <a:gd name="connsiteY10" fmla="*/ 2541 h 28215"/>
                <a:gd name="connsiteX11" fmla="*/ 61917 w 63060"/>
                <a:gd name="connsiteY11" fmla="*/ 1016 h 28215"/>
                <a:gd name="connsiteX12" fmla="*/ 63060 w 63060"/>
                <a:gd name="connsiteY12" fmla="*/ 0 h 28215"/>
                <a:gd name="connsiteX13" fmla="*/ 56198 w 63060"/>
                <a:gd name="connsiteY13" fmla="*/ 2541 h 28215"/>
                <a:gd name="connsiteX14" fmla="*/ 11343 w 63060"/>
                <a:gd name="connsiteY14" fmla="*/ 2541 h 28215"/>
                <a:gd name="connsiteX15" fmla="*/ 5879 w 63060"/>
                <a:gd name="connsiteY15" fmla="*/ 5717 h 28215"/>
                <a:gd name="connsiteX16" fmla="*/ 4227 w 63060"/>
                <a:gd name="connsiteY16" fmla="*/ 6734 h 2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060" h="28215">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w="12704"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88A89C0A-0AEC-4177-995D-5F5E4DE5DC31}"/>
                </a:ext>
              </a:extLst>
            </p:cNvPr>
            <p:cNvSpPr/>
            <p:nvPr/>
          </p:nvSpPr>
          <p:spPr>
            <a:xfrm>
              <a:off x="7072891" y="4924642"/>
              <a:ext cx="1143" cy="1778"/>
            </a:xfrm>
            <a:custGeom>
              <a:avLst/>
              <a:gdLst>
                <a:gd name="connsiteX0" fmla="*/ 0 w 1143"/>
                <a:gd name="connsiteY0" fmla="*/ 0 h 1778"/>
                <a:gd name="connsiteX1" fmla="*/ 1144 w 1143"/>
                <a:gd name="connsiteY1" fmla="*/ 1779 h 1778"/>
                <a:gd name="connsiteX2" fmla="*/ 0 w 1143"/>
                <a:gd name="connsiteY2" fmla="*/ 0 h 1778"/>
              </a:gdLst>
              <a:ahLst/>
              <a:cxnLst>
                <a:cxn ang="0">
                  <a:pos x="connsiteX0" y="connsiteY0"/>
                </a:cxn>
                <a:cxn ang="0">
                  <a:pos x="connsiteX1" y="connsiteY1"/>
                </a:cxn>
                <a:cxn ang="0">
                  <a:pos x="connsiteX2" y="connsiteY2"/>
                </a:cxn>
              </a:cxnLst>
              <a:rect l="l" t="t" r="r" b="b"/>
              <a:pathLst>
                <a:path w="1143" h="1778">
                  <a:moveTo>
                    <a:pt x="0" y="0"/>
                  </a:moveTo>
                  <a:cubicBezTo>
                    <a:pt x="419" y="559"/>
                    <a:pt x="813" y="1156"/>
                    <a:pt x="1144" y="1779"/>
                  </a:cubicBezTo>
                  <a:cubicBezTo>
                    <a:pt x="1144" y="1779"/>
                    <a:pt x="254" y="508"/>
                    <a:pt x="0" y="0"/>
                  </a:cubicBezTo>
                  <a:close/>
                </a:path>
              </a:pathLst>
            </a:custGeom>
            <a:solidFill>
              <a:srgbClr val="000000"/>
            </a:solidFill>
            <a:ln w="12704"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CFE374DF-19CE-4D6D-87D5-E008CD39531A}"/>
                </a:ext>
              </a:extLst>
            </p:cNvPr>
            <p:cNvSpPr/>
            <p:nvPr/>
          </p:nvSpPr>
          <p:spPr>
            <a:xfrm>
              <a:off x="8574976" y="5635397"/>
              <a:ext cx="11309" cy="16009"/>
            </a:xfrm>
            <a:custGeom>
              <a:avLst/>
              <a:gdLst>
                <a:gd name="connsiteX0" fmla="*/ 1398 w 11309"/>
                <a:gd name="connsiteY0" fmla="*/ 6226 h 16009"/>
                <a:gd name="connsiteX1" fmla="*/ 0 w 11309"/>
                <a:gd name="connsiteY1" fmla="*/ 6226 h 16009"/>
                <a:gd name="connsiteX2" fmla="*/ 2033 w 11309"/>
                <a:gd name="connsiteY2" fmla="*/ 12579 h 16009"/>
                <a:gd name="connsiteX3" fmla="*/ 2033 w 11309"/>
                <a:gd name="connsiteY3" fmla="*/ 16009 h 16009"/>
                <a:gd name="connsiteX4" fmla="*/ 11309 w 11309"/>
                <a:gd name="connsiteY4" fmla="*/ 889 h 16009"/>
                <a:gd name="connsiteX5" fmla="*/ 11309 w 11309"/>
                <a:gd name="connsiteY5" fmla="*/ 0 h 16009"/>
                <a:gd name="connsiteX6" fmla="*/ 1398 w 11309"/>
                <a:gd name="connsiteY6" fmla="*/ 6226 h 1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16009">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w="12704"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C5129170-7B25-4440-99F7-FF526BC5E3B3}"/>
                </a:ext>
              </a:extLst>
            </p:cNvPr>
            <p:cNvSpPr/>
            <p:nvPr/>
          </p:nvSpPr>
          <p:spPr>
            <a:xfrm>
              <a:off x="8556297" y="5626122"/>
              <a:ext cx="10419" cy="13467"/>
            </a:xfrm>
            <a:custGeom>
              <a:avLst/>
              <a:gdLst>
                <a:gd name="connsiteX0" fmla="*/ 8259 w 10419"/>
                <a:gd name="connsiteY0" fmla="*/ 0 h 13467"/>
                <a:gd name="connsiteX1" fmla="*/ 6862 w 10419"/>
                <a:gd name="connsiteY1" fmla="*/ 2414 h 13467"/>
                <a:gd name="connsiteX2" fmla="*/ 0 w 10419"/>
                <a:gd name="connsiteY2" fmla="*/ 13468 h 13467"/>
                <a:gd name="connsiteX3" fmla="*/ 0 w 10419"/>
                <a:gd name="connsiteY3" fmla="*/ 13468 h 13467"/>
                <a:gd name="connsiteX4" fmla="*/ 9022 w 10419"/>
                <a:gd name="connsiteY4" fmla="*/ 9148 h 13467"/>
                <a:gd name="connsiteX5" fmla="*/ 10420 w 10419"/>
                <a:gd name="connsiteY5" fmla="*/ 9148 h 13467"/>
                <a:gd name="connsiteX6" fmla="*/ 8259 w 10419"/>
                <a:gd name="connsiteY6" fmla="*/ 26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9" h="13467">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w="12704"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0743367D-70E4-4F83-B55D-B0325D6E4572}"/>
                </a:ext>
              </a:extLst>
            </p:cNvPr>
            <p:cNvSpPr/>
            <p:nvPr/>
          </p:nvSpPr>
          <p:spPr>
            <a:xfrm>
              <a:off x="8552866" y="5518886"/>
              <a:ext cx="11690" cy="19566"/>
            </a:xfrm>
            <a:custGeom>
              <a:avLst/>
              <a:gdLst>
                <a:gd name="connsiteX0" fmla="*/ 3431 w 11690"/>
                <a:gd name="connsiteY0" fmla="*/ 19567 h 19566"/>
                <a:gd name="connsiteX1" fmla="*/ 10293 w 11690"/>
                <a:gd name="connsiteY1" fmla="*/ 9021 h 19566"/>
                <a:gd name="connsiteX2" fmla="*/ 11690 w 11690"/>
                <a:gd name="connsiteY2" fmla="*/ 6861 h 19566"/>
                <a:gd name="connsiteX3" fmla="*/ 11690 w 11690"/>
                <a:gd name="connsiteY3" fmla="*/ 0 h 19566"/>
                <a:gd name="connsiteX4" fmla="*/ 11690 w 11690"/>
                <a:gd name="connsiteY4" fmla="*/ 0 h 19566"/>
                <a:gd name="connsiteX5" fmla="*/ 11055 w 11690"/>
                <a:gd name="connsiteY5" fmla="*/ 0 h 19566"/>
                <a:gd name="connsiteX6" fmla="*/ 11055 w 11690"/>
                <a:gd name="connsiteY6" fmla="*/ 0 h 19566"/>
                <a:gd name="connsiteX7" fmla="*/ 3812 w 11690"/>
                <a:gd name="connsiteY7" fmla="*/ 11054 h 19566"/>
                <a:gd name="connsiteX8" fmla="*/ 0 w 11690"/>
                <a:gd name="connsiteY8" fmla="*/ 17026 h 19566"/>
                <a:gd name="connsiteX9" fmla="*/ 0 w 11690"/>
                <a:gd name="connsiteY9" fmla="*/ 17026 h 19566"/>
                <a:gd name="connsiteX10" fmla="*/ 635 w 11690"/>
                <a:gd name="connsiteY10" fmla="*/ 17026 h 19566"/>
                <a:gd name="connsiteX11" fmla="*/ 1271 w 11690"/>
                <a:gd name="connsiteY11" fmla="*/ 17026 h 19566"/>
                <a:gd name="connsiteX12" fmla="*/ 1271 w 11690"/>
                <a:gd name="connsiteY12" fmla="*/ 17026 h 19566"/>
                <a:gd name="connsiteX13" fmla="*/ 1271 w 11690"/>
                <a:gd name="connsiteY13" fmla="*/ 17026 h 19566"/>
                <a:gd name="connsiteX14" fmla="*/ 2033 w 11690"/>
                <a:gd name="connsiteY14" fmla="*/ 17026 h 19566"/>
                <a:gd name="connsiteX15" fmla="*/ 2033 w 11690"/>
                <a:gd name="connsiteY15" fmla="*/ 17788 h 19566"/>
                <a:gd name="connsiteX16" fmla="*/ 2033 w 11690"/>
                <a:gd name="connsiteY16" fmla="*/ 18423 h 19566"/>
                <a:gd name="connsiteX17" fmla="*/ 2033 w 11690"/>
                <a:gd name="connsiteY17" fmla="*/ 19312 h 1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90" h="19566">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w="12704"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981E1D87-EB37-4C6A-9A79-E14D8E28F7FE}"/>
                </a:ext>
              </a:extLst>
            </p:cNvPr>
            <p:cNvSpPr/>
            <p:nvPr/>
          </p:nvSpPr>
          <p:spPr>
            <a:xfrm>
              <a:off x="6955479" y="5597153"/>
              <a:ext cx="1559011" cy="4201"/>
            </a:xfrm>
            <a:custGeom>
              <a:avLst/>
              <a:gdLst>
                <a:gd name="connsiteX0" fmla="*/ 1557868 w 1559011"/>
                <a:gd name="connsiteY0" fmla="*/ 3939 h 4201"/>
                <a:gd name="connsiteX1" fmla="*/ 1557868 w 1559011"/>
                <a:gd name="connsiteY1" fmla="*/ 889 h 4201"/>
                <a:gd name="connsiteX2" fmla="*/ 1558504 w 1559011"/>
                <a:gd name="connsiteY2" fmla="*/ 0 h 4201"/>
                <a:gd name="connsiteX3" fmla="*/ 5591 w 1559011"/>
                <a:gd name="connsiteY3" fmla="*/ 0 h 4201"/>
                <a:gd name="connsiteX4" fmla="*/ 0 w 1559011"/>
                <a:gd name="connsiteY4" fmla="*/ 4193 h 4201"/>
                <a:gd name="connsiteX5" fmla="*/ 1559012 w 1559011"/>
                <a:gd name="connsiteY5" fmla="*/ 4193 h 4201"/>
                <a:gd name="connsiteX6" fmla="*/ 1557868 w 1559011"/>
                <a:gd name="connsiteY6" fmla="*/ 3939 h 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011" h="4201">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w="12704"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B0AB1789-3B19-4481-A51E-E9294F8A2C8C}"/>
                </a:ext>
              </a:extLst>
            </p:cNvPr>
            <p:cNvSpPr/>
            <p:nvPr/>
          </p:nvSpPr>
          <p:spPr>
            <a:xfrm>
              <a:off x="8552955" y="5636032"/>
              <a:ext cx="24054" cy="161997"/>
            </a:xfrm>
            <a:custGeom>
              <a:avLst/>
              <a:gdLst>
                <a:gd name="connsiteX0" fmla="*/ 24054 w 24054"/>
                <a:gd name="connsiteY0" fmla="*/ 141795 h 161997"/>
                <a:gd name="connsiteX1" fmla="*/ 24054 w 24054"/>
                <a:gd name="connsiteY1" fmla="*/ 11689 h 161997"/>
                <a:gd name="connsiteX2" fmla="*/ 22021 w 24054"/>
                <a:gd name="connsiteY2" fmla="*/ 5336 h 161997"/>
                <a:gd name="connsiteX3" fmla="*/ 13762 w 24054"/>
                <a:gd name="connsiteY3" fmla="*/ 0 h 161997"/>
                <a:gd name="connsiteX4" fmla="*/ 12364 w 24054"/>
                <a:gd name="connsiteY4" fmla="*/ 0 h 161997"/>
                <a:gd name="connsiteX5" fmla="*/ 3342 w 24054"/>
                <a:gd name="connsiteY5" fmla="*/ 4320 h 161997"/>
                <a:gd name="connsiteX6" fmla="*/ 3342 w 24054"/>
                <a:gd name="connsiteY6" fmla="*/ 22489 h 161997"/>
                <a:gd name="connsiteX7" fmla="*/ 10585 w 24054"/>
                <a:gd name="connsiteY7" fmla="*/ 10800 h 161997"/>
                <a:gd name="connsiteX8" fmla="*/ 13279 w 24054"/>
                <a:gd name="connsiteY8" fmla="*/ 10698 h 161997"/>
                <a:gd name="connsiteX9" fmla="*/ 13381 w 24054"/>
                <a:gd name="connsiteY9" fmla="*/ 10800 h 161997"/>
                <a:gd name="connsiteX10" fmla="*/ 13431 w 24054"/>
                <a:gd name="connsiteY10" fmla="*/ 13671 h 161997"/>
                <a:gd name="connsiteX11" fmla="*/ 13381 w 24054"/>
                <a:gd name="connsiteY11" fmla="*/ 13722 h 161997"/>
                <a:gd name="connsiteX12" fmla="*/ 2452 w 24054"/>
                <a:gd name="connsiteY12" fmla="*/ 31637 h 161997"/>
                <a:gd name="connsiteX13" fmla="*/ 2452 w 24054"/>
                <a:gd name="connsiteY13" fmla="*/ 31637 h 161997"/>
                <a:gd name="connsiteX14" fmla="*/ 801 w 24054"/>
                <a:gd name="connsiteY14" fmla="*/ 32526 h 161997"/>
                <a:gd name="connsiteX15" fmla="*/ 801 w 24054"/>
                <a:gd name="connsiteY15" fmla="*/ 32526 h 161997"/>
                <a:gd name="connsiteX16" fmla="*/ 38 w 24054"/>
                <a:gd name="connsiteY16" fmla="*/ 32526 h 161997"/>
                <a:gd name="connsiteX17" fmla="*/ 38 w 24054"/>
                <a:gd name="connsiteY17" fmla="*/ 150054 h 161997"/>
                <a:gd name="connsiteX18" fmla="*/ 38 w 24054"/>
                <a:gd name="connsiteY18" fmla="*/ 151451 h 161997"/>
                <a:gd name="connsiteX19" fmla="*/ 38 w 24054"/>
                <a:gd name="connsiteY19" fmla="*/ 153865 h 161997"/>
                <a:gd name="connsiteX20" fmla="*/ 928 w 24054"/>
                <a:gd name="connsiteY20" fmla="*/ 155898 h 161997"/>
                <a:gd name="connsiteX21" fmla="*/ 2198 w 24054"/>
                <a:gd name="connsiteY21" fmla="*/ 157677 h 161997"/>
                <a:gd name="connsiteX22" fmla="*/ 3469 w 24054"/>
                <a:gd name="connsiteY22" fmla="*/ 158948 h 161997"/>
                <a:gd name="connsiteX23" fmla="*/ 7027 w 24054"/>
                <a:gd name="connsiteY23" fmla="*/ 161235 h 161997"/>
                <a:gd name="connsiteX24" fmla="*/ 7027 w 24054"/>
                <a:gd name="connsiteY24" fmla="*/ 161235 h 161997"/>
                <a:gd name="connsiteX25" fmla="*/ 15033 w 24054"/>
                <a:gd name="connsiteY25" fmla="*/ 161235 h 161997"/>
                <a:gd name="connsiteX26" fmla="*/ 15922 w 24054"/>
                <a:gd name="connsiteY26" fmla="*/ 161235 h 161997"/>
                <a:gd name="connsiteX27" fmla="*/ 19226 w 24054"/>
                <a:gd name="connsiteY27" fmla="*/ 158948 h 161997"/>
                <a:gd name="connsiteX28" fmla="*/ 19226 w 24054"/>
                <a:gd name="connsiteY28" fmla="*/ 158948 h 161997"/>
                <a:gd name="connsiteX29" fmla="*/ 22530 w 24054"/>
                <a:gd name="connsiteY29" fmla="*/ 150689 h 161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054" h="161997">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w="12704"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35EC1F42-BDDE-4F6B-9241-7C84BCB8D5B0}"/>
                </a:ext>
              </a:extLst>
            </p:cNvPr>
            <p:cNvSpPr/>
            <p:nvPr/>
          </p:nvSpPr>
          <p:spPr>
            <a:xfrm>
              <a:off x="8552399" y="5537563"/>
              <a:ext cx="3993" cy="128327"/>
            </a:xfrm>
            <a:custGeom>
              <a:avLst/>
              <a:gdLst>
                <a:gd name="connsiteX0" fmla="*/ 3898 w 3993"/>
                <a:gd name="connsiteY0" fmla="*/ 120704 h 128327"/>
                <a:gd name="connsiteX1" fmla="*/ 3898 w 3993"/>
                <a:gd name="connsiteY1" fmla="*/ 0 h 128327"/>
                <a:gd name="connsiteX2" fmla="*/ 3898 w 3993"/>
                <a:gd name="connsiteY2" fmla="*/ 1397 h 128327"/>
                <a:gd name="connsiteX3" fmla="*/ 86 w 3993"/>
                <a:gd name="connsiteY3" fmla="*/ 7369 h 128327"/>
                <a:gd name="connsiteX4" fmla="*/ 86 w 3993"/>
                <a:gd name="connsiteY4" fmla="*/ 128327 h 128327"/>
                <a:gd name="connsiteX5" fmla="*/ 86 w 3993"/>
                <a:gd name="connsiteY5" fmla="*/ 126929 h 12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93" h="128327">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w="12704"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F47E047D-7F40-472D-82B8-D029174D2430}"/>
                </a:ext>
              </a:extLst>
            </p:cNvPr>
            <p:cNvSpPr/>
            <p:nvPr/>
          </p:nvSpPr>
          <p:spPr>
            <a:xfrm>
              <a:off x="8554010" y="5535784"/>
              <a:ext cx="762" cy="12705"/>
            </a:xfrm>
            <a:custGeom>
              <a:avLst/>
              <a:gdLst>
                <a:gd name="connsiteX0" fmla="*/ 0 w 762"/>
                <a:gd name="connsiteY0" fmla="*/ 0 h 12705"/>
                <a:gd name="connsiteX1" fmla="*/ 762 w 762"/>
                <a:gd name="connsiteY1" fmla="*/ 0 h 12705"/>
                <a:gd name="connsiteX2" fmla="*/ 762 w 762"/>
                <a:gd name="connsiteY2" fmla="*/ 0 h 12705"/>
              </a:gdLst>
              <a:ahLst/>
              <a:cxnLst>
                <a:cxn ang="0">
                  <a:pos x="connsiteX0" y="connsiteY0"/>
                </a:cxn>
                <a:cxn ang="0">
                  <a:pos x="connsiteX1" y="connsiteY1"/>
                </a:cxn>
                <a:cxn ang="0">
                  <a:pos x="connsiteX2" y="connsiteY2"/>
                </a:cxn>
              </a:cxnLst>
              <a:rect l="l" t="t" r="r" b="b"/>
              <a:pathLst>
                <a:path w="762" h="12705">
                  <a:moveTo>
                    <a:pt x="0" y="0"/>
                  </a:moveTo>
                  <a:lnTo>
                    <a:pt x="762" y="0"/>
                  </a:lnTo>
                  <a:lnTo>
                    <a:pt x="762" y="0"/>
                  </a:lnTo>
                  <a:close/>
                </a:path>
              </a:pathLst>
            </a:custGeom>
            <a:solidFill>
              <a:srgbClr val="000000"/>
            </a:solidFill>
            <a:ln w="12704"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B2389DE2-CB3F-4205-838F-AC209A16BE3E}"/>
                </a:ext>
              </a:extLst>
            </p:cNvPr>
            <p:cNvSpPr/>
            <p:nvPr/>
          </p:nvSpPr>
          <p:spPr>
            <a:xfrm>
              <a:off x="8554772" y="5666907"/>
              <a:ext cx="1651" cy="889"/>
            </a:xfrm>
            <a:custGeom>
              <a:avLst/>
              <a:gdLst>
                <a:gd name="connsiteX0" fmla="*/ 0 w 1651"/>
                <a:gd name="connsiteY0" fmla="*/ 889 h 889"/>
                <a:gd name="connsiteX1" fmla="*/ 1652 w 1651"/>
                <a:gd name="connsiteY1" fmla="*/ 0 h 889"/>
                <a:gd name="connsiteX2" fmla="*/ 0 w 1651"/>
                <a:gd name="connsiteY2" fmla="*/ 889 h 889"/>
              </a:gdLst>
              <a:ahLst/>
              <a:cxnLst>
                <a:cxn ang="0">
                  <a:pos x="connsiteX0" y="connsiteY0"/>
                </a:cxn>
                <a:cxn ang="0">
                  <a:pos x="connsiteX1" y="connsiteY1"/>
                </a:cxn>
                <a:cxn ang="0">
                  <a:pos x="connsiteX2" y="connsiteY2"/>
                </a:cxn>
              </a:cxnLst>
              <a:rect l="l" t="t" r="r" b="b"/>
              <a:pathLst>
                <a:path w="1651" h="889">
                  <a:moveTo>
                    <a:pt x="0" y="889"/>
                  </a:moveTo>
                  <a:cubicBezTo>
                    <a:pt x="661" y="864"/>
                    <a:pt x="1271" y="534"/>
                    <a:pt x="1652" y="0"/>
                  </a:cubicBezTo>
                  <a:cubicBezTo>
                    <a:pt x="1245" y="508"/>
                    <a:pt x="648" y="826"/>
                    <a:pt x="0" y="889"/>
                  </a:cubicBezTo>
                  <a:close/>
                </a:path>
              </a:pathLst>
            </a:custGeom>
            <a:solidFill>
              <a:srgbClr val="000000"/>
            </a:solidFill>
            <a:ln w="12704"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822279A5-D09D-4112-810C-B85A14E3DA1C}"/>
                </a:ext>
              </a:extLst>
            </p:cNvPr>
            <p:cNvSpPr/>
            <p:nvPr/>
          </p:nvSpPr>
          <p:spPr>
            <a:xfrm>
              <a:off x="8552907" y="5645460"/>
              <a:ext cx="14557" cy="21476"/>
            </a:xfrm>
            <a:custGeom>
              <a:avLst/>
              <a:gdLst>
                <a:gd name="connsiteX0" fmla="*/ 3008 w 14557"/>
                <a:gd name="connsiteY0" fmla="*/ 21447 h 21476"/>
                <a:gd name="connsiteX1" fmla="*/ 3008 w 14557"/>
                <a:gd name="connsiteY1" fmla="*/ 21447 h 21476"/>
                <a:gd name="connsiteX2" fmla="*/ 13936 w 14557"/>
                <a:gd name="connsiteY2" fmla="*/ 3532 h 21476"/>
                <a:gd name="connsiteX3" fmla="*/ 13987 w 14557"/>
                <a:gd name="connsiteY3" fmla="*/ 661 h 21476"/>
                <a:gd name="connsiteX4" fmla="*/ 13936 w 14557"/>
                <a:gd name="connsiteY4" fmla="*/ 609 h 21476"/>
                <a:gd name="connsiteX5" fmla="*/ 11242 w 14557"/>
                <a:gd name="connsiteY5" fmla="*/ 508 h 21476"/>
                <a:gd name="connsiteX6" fmla="*/ 11141 w 14557"/>
                <a:gd name="connsiteY6" fmla="*/ 609 h 21476"/>
                <a:gd name="connsiteX7" fmla="*/ 3898 w 14557"/>
                <a:gd name="connsiteY7" fmla="*/ 12299 h 21476"/>
                <a:gd name="connsiteX8" fmla="*/ 86 w 14557"/>
                <a:gd name="connsiteY8" fmla="*/ 18524 h 21476"/>
                <a:gd name="connsiteX9" fmla="*/ 86 w 14557"/>
                <a:gd name="connsiteY9" fmla="*/ 19922 h 21476"/>
                <a:gd name="connsiteX10" fmla="*/ 86 w 14557"/>
                <a:gd name="connsiteY10" fmla="*/ 20685 h 21476"/>
                <a:gd name="connsiteX11" fmla="*/ 86 w 14557"/>
                <a:gd name="connsiteY11" fmla="*/ 20685 h 21476"/>
                <a:gd name="connsiteX12" fmla="*/ 86 w 14557"/>
                <a:gd name="connsiteY12" fmla="*/ 20685 h 21476"/>
                <a:gd name="connsiteX13" fmla="*/ 86 w 14557"/>
                <a:gd name="connsiteY13" fmla="*/ 20685 h 21476"/>
                <a:gd name="connsiteX14" fmla="*/ 848 w 14557"/>
                <a:gd name="connsiteY14" fmla="*/ 20685 h 21476"/>
                <a:gd name="connsiteX15" fmla="*/ 3008 w 14557"/>
                <a:gd name="connsiteY15" fmla="*/ 21447 h 2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57" h="21476">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w="12704"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622B90A8-C0A5-4362-A890-4EC251A903D5}"/>
                </a:ext>
              </a:extLst>
            </p:cNvPr>
            <p:cNvSpPr/>
            <p:nvPr/>
          </p:nvSpPr>
          <p:spPr>
            <a:xfrm>
              <a:off x="8513910" y="5536128"/>
              <a:ext cx="42228" cy="63788"/>
            </a:xfrm>
            <a:custGeom>
              <a:avLst/>
              <a:gdLst>
                <a:gd name="connsiteX0" fmla="*/ 42133 w 42228"/>
                <a:gd name="connsiteY0" fmla="*/ 2833 h 63788"/>
                <a:gd name="connsiteX1" fmla="*/ 42133 w 42228"/>
                <a:gd name="connsiteY1" fmla="*/ 1436 h 63788"/>
                <a:gd name="connsiteX2" fmla="*/ 42133 w 42228"/>
                <a:gd name="connsiteY2" fmla="*/ 800 h 63788"/>
                <a:gd name="connsiteX3" fmla="*/ 42133 w 42228"/>
                <a:gd name="connsiteY3" fmla="*/ 38 h 63788"/>
                <a:gd name="connsiteX4" fmla="*/ 40608 w 42228"/>
                <a:gd name="connsiteY4" fmla="*/ 38 h 63788"/>
                <a:gd name="connsiteX5" fmla="*/ 39973 w 42228"/>
                <a:gd name="connsiteY5" fmla="*/ 38 h 63788"/>
                <a:gd name="connsiteX6" fmla="*/ 39337 w 42228"/>
                <a:gd name="connsiteY6" fmla="*/ 38 h 63788"/>
                <a:gd name="connsiteX7" fmla="*/ 39337 w 42228"/>
                <a:gd name="connsiteY7" fmla="*/ 38 h 63788"/>
                <a:gd name="connsiteX8" fmla="*/ 39337 w 42228"/>
                <a:gd name="connsiteY8" fmla="*/ 38 h 63788"/>
                <a:gd name="connsiteX9" fmla="*/ 39337 w 42228"/>
                <a:gd name="connsiteY9" fmla="*/ 38 h 63788"/>
                <a:gd name="connsiteX10" fmla="*/ 1217 w 42228"/>
                <a:gd name="connsiteY10" fmla="*/ 59374 h 63788"/>
                <a:gd name="connsiteX11" fmla="*/ 581 w 42228"/>
                <a:gd name="connsiteY11" fmla="*/ 60263 h 63788"/>
                <a:gd name="connsiteX12" fmla="*/ 581 w 42228"/>
                <a:gd name="connsiteY12" fmla="*/ 63312 h 63788"/>
                <a:gd name="connsiteX13" fmla="*/ 3377 w 42228"/>
                <a:gd name="connsiteY13" fmla="*/ 63312 h 63788"/>
                <a:gd name="connsiteX14" fmla="*/ 3377 w 42228"/>
                <a:gd name="connsiteY14" fmla="*/ 63312 h 63788"/>
                <a:gd name="connsiteX15" fmla="*/ 3377 w 42228"/>
                <a:gd name="connsiteY15" fmla="*/ 63312 h 63788"/>
                <a:gd name="connsiteX16" fmla="*/ 38956 w 42228"/>
                <a:gd name="connsiteY16" fmla="*/ 8297 h 63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228" h="63788">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w="12704"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02A68C2C-99D8-4998-B26D-9AF1768FF925}"/>
                </a:ext>
              </a:extLst>
            </p:cNvPr>
            <p:cNvSpPr/>
            <p:nvPr/>
          </p:nvSpPr>
          <p:spPr>
            <a:xfrm>
              <a:off x="6930573" y="5525838"/>
              <a:ext cx="99581" cy="79446"/>
            </a:xfrm>
            <a:custGeom>
              <a:avLst/>
              <a:gdLst>
                <a:gd name="connsiteX0" fmla="*/ 95429 w 99581"/>
                <a:gd name="connsiteY0" fmla="*/ 21636 h 79446"/>
                <a:gd name="connsiteX1" fmla="*/ 96064 w 99581"/>
                <a:gd name="connsiteY1" fmla="*/ 21000 h 79446"/>
                <a:gd name="connsiteX2" fmla="*/ 97589 w 99581"/>
                <a:gd name="connsiteY2" fmla="*/ 19094 h 79446"/>
                <a:gd name="connsiteX3" fmla="*/ 98860 w 99581"/>
                <a:gd name="connsiteY3" fmla="*/ 17316 h 79446"/>
                <a:gd name="connsiteX4" fmla="*/ 99495 w 99581"/>
                <a:gd name="connsiteY4" fmla="*/ 15156 h 79446"/>
                <a:gd name="connsiteX5" fmla="*/ 99495 w 99581"/>
                <a:gd name="connsiteY5" fmla="*/ 12869 h 79446"/>
                <a:gd name="connsiteX6" fmla="*/ 97335 w 99581"/>
                <a:gd name="connsiteY6" fmla="*/ 4737 h 79446"/>
                <a:gd name="connsiteX7" fmla="*/ 80981 w 99581"/>
                <a:gd name="connsiteY7" fmla="*/ 2298 h 79446"/>
                <a:gd name="connsiteX8" fmla="*/ 80943 w 99581"/>
                <a:gd name="connsiteY8" fmla="*/ 2323 h 79446"/>
                <a:gd name="connsiteX9" fmla="*/ 76242 w 99581"/>
                <a:gd name="connsiteY9" fmla="*/ 6008 h 79446"/>
                <a:gd name="connsiteX10" fmla="*/ 0 w 99581"/>
                <a:gd name="connsiteY10" fmla="*/ 63819 h 79446"/>
                <a:gd name="connsiteX11" fmla="*/ 0 w 99581"/>
                <a:gd name="connsiteY11" fmla="*/ 64454 h 79446"/>
                <a:gd name="connsiteX12" fmla="*/ 7624 w 99581"/>
                <a:gd name="connsiteY12" fmla="*/ 61404 h 79446"/>
                <a:gd name="connsiteX13" fmla="*/ 19315 w 99581"/>
                <a:gd name="connsiteY13" fmla="*/ 73348 h 79446"/>
                <a:gd name="connsiteX14" fmla="*/ 19315 w 99581"/>
                <a:gd name="connsiteY14" fmla="*/ 73475 h 79446"/>
                <a:gd name="connsiteX15" fmla="*/ 19315 w 99581"/>
                <a:gd name="connsiteY15" fmla="*/ 79446 h 79446"/>
                <a:gd name="connsiteX16" fmla="*/ 24397 w 99581"/>
                <a:gd name="connsiteY16" fmla="*/ 75508 h 79446"/>
                <a:gd name="connsiteX17" fmla="*/ 29989 w 99581"/>
                <a:gd name="connsiteY17" fmla="*/ 71315 h 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581" h="79446">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w="12704"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07D5468A-F03F-4F62-A843-B1E9A78DC42C}"/>
                </a:ext>
              </a:extLst>
            </p:cNvPr>
            <p:cNvSpPr/>
            <p:nvPr/>
          </p:nvSpPr>
          <p:spPr>
            <a:xfrm>
              <a:off x="5685676" y="4809021"/>
              <a:ext cx="300010" cy="130868"/>
            </a:xfrm>
            <a:custGeom>
              <a:avLst/>
              <a:gdLst>
                <a:gd name="connsiteX0" fmla="*/ 0 w 300010"/>
                <a:gd name="connsiteY0" fmla="*/ 111429 h 130868"/>
                <a:gd name="connsiteX1" fmla="*/ 4447 w 300010"/>
                <a:gd name="connsiteY1" fmla="*/ 110539 h 130868"/>
                <a:gd name="connsiteX2" fmla="*/ 16138 w 300010"/>
                <a:gd name="connsiteY2" fmla="*/ 122610 h 130868"/>
                <a:gd name="connsiteX3" fmla="*/ 16138 w 300010"/>
                <a:gd name="connsiteY3" fmla="*/ 130868 h 130868"/>
                <a:gd name="connsiteX4" fmla="*/ 31640 w 300010"/>
                <a:gd name="connsiteY4" fmla="*/ 124769 h 130868"/>
                <a:gd name="connsiteX5" fmla="*/ 42568 w 300010"/>
                <a:gd name="connsiteY5" fmla="*/ 120449 h 130868"/>
                <a:gd name="connsiteX6" fmla="*/ 300010 w 300010"/>
                <a:gd name="connsiteY6" fmla="*/ 18804 h 130868"/>
                <a:gd name="connsiteX7" fmla="*/ 295690 w 300010"/>
                <a:gd name="connsiteY7" fmla="*/ 19566 h 130868"/>
                <a:gd name="connsiteX8" fmla="*/ 291624 w 300010"/>
                <a:gd name="connsiteY8" fmla="*/ 18677 h 130868"/>
                <a:gd name="connsiteX9" fmla="*/ 290480 w 300010"/>
                <a:gd name="connsiteY9" fmla="*/ 18677 h 130868"/>
                <a:gd name="connsiteX10" fmla="*/ 288066 w 300010"/>
                <a:gd name="connsiteY10" fmla="*/ 17026 h 130868"/>
                <a:gd name="connsiteX11" fmla="*/ 287176 w 300010"/>
                <a:gd name="connsiteY11" fmla="*/ 16136 h 130868"/>
                <a:gd name="connsiteX12" fmla="*/ 285397 w 300010"/>
                <a:gd name="connsiteY12" fmla="*/ 13341 h 130868"/>
                <a:gd name="connsiteX13" fmla="*/ 285397 w 300010"/>
                <a:gd name="connsiteY13" fmla="*/ 12578 h 130868"/>
                <a:gd name="connsiteX14" fmla="*/ 285397 w 300010"/>
                <a:gd name="connsiteY14" fmla="*/ 12578 h 130868"/>
                <a:gd name="connsiteX15" fmla="*/ 284635 w 300010"/>
                <a:gd name="connsiteY15" fmla="*/ 0 h 130868"/>
                <a:gd name="connsiteX16" fmla="*/ 254 w 300010"/>
                <a:gd name="connsiteY16" fmla="*/ 111429 h 13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010" h="130868">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w="12704"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326ABDC4-CF09-40A7-8B73-F66F7990A1C1}"/>
                </a:ext>
              </a:extLst>
            </p:cNvPr>
            <p:cNvSpPr/>
            <p:nvPr/>
          </p:nvSpPr>
          <p:spPr>
            <a:xfrm>
              <a:off x="5977300" y="4785343"/>
              <a:ext cx="66511" cy="43790"/>
            </a:xfrm>
            <a:custGeom>
              <a:avLst/>
              <a:gdLst>
                <a:gd name="connsiteX0" fmla="*/ 4066 w 66511"/>
                <a:gd name="connsiteY0" fmla="*/ 43752 h 43790"/>
                <a:gd name="connsiteX1" fmla="*/ 0 w 66511"/>
                <a:gd name="connsiteY1" fmla="*/ 42863 h 43790"/>
                <a:gd name="connsiteX2" fmla="*/ 4066 w 66511"/>
                <a:gd name="connsiteY2" fmla="*/ 43752 h 43790"/>
                <a:gd name="connsiteX3" fmla="*/ 8387 w 66511"/>
                <a:gd name="connsiteY3" fmla="*/ 42990 h 43790"/>
                <a:gd name="connsiteX4" fmla="*/ 59214 w 66511"/>
                <a:gd name="connsiteY4" fmla="*/ 23169 h 43790"/>
                <a:gd name="connsiteX5" fmla="*/ 66330 w 66511"/>
                <a:gd name="connsiteY5" fmla="*/ 14148 h 43790"/>
                <a:gd name="connsiteX6" fmla="*/ 66330 w 66511"/>
                <a:gd name="connsiteY6" fmla="*/ 9828 h 43790"/>
                <a:gd name="connsiteX7" fmla="*/ 66330 w 66511"/>
                <a:gd name="connsiteY7" fmla="*/ 7668 h 43790"/>
                <a:gd name="connsiteX8" fmla="*/ 51336 w 66511"/>
                <a:gd name="connsiteY8" fmla="*/ 718 h 43790"/>
                <a:gd name="connsiteX9" fmla="*/ 51082 w 66511"/>
                <a:gd name="connsiteY9" fmla="*/ 807 h 43790"/>
                <a:gd name="connsiteX10" fmla="*/ 16900 w 66511"/>
                <a:gd name="connsiteY10" fmla="*/ 14275 h 43790"/>
                <a:gd name="connsiteX11" fmla="*/ 16900 w 66511"/>
                <a:gd name="connsiteY11" fmla="*/ 31682 h 43790"/>
                <a:gd name="connsiteX12" fmla="*/ 5121 w 66511"/>
                <a:gd name="connsiteY12" fmla="*/ 43790 h 43790"/>
                <a:gd name="connsiteX13" fmla="*/ 4066 w 66511"/>
                <a:gd name="connsiteY13" fmla="*/ 43752 h 4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11" h="4379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w="12704"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15626FE1-579F-4A4D-806B-A30062987BD3}"/>
                </a:ext>
              </a:extLst>
            </p:cNvPr>
            <p:cNvSpPr/>
            <p:nvPr/>
          </p:nvSpPr>
          <p:spPr>
            <a:xfrm>
              <a:off x="5970508" y="4819185"/>
              <a:ext cx="57" cy="2414"/>
            </a:xfrm>
            <a:custGeom>
              <a:avLst/>
              <a:gdLst>
                <a:gd name="connsiteX0" fmla="*/ 57 w 57"/>
                <a:gd name="connsiteY0" fmla="*/ 2414 h 2414"/>
                <a:gd name="connsiteX1" fmla="*/ 57 w 57"/>
                <a:gd name="connsiteY1" fmla="*/ 0 h 2414"/>
                <a:gd name="connsiteX2" fmla="*/ 57 w 57"/>
                <a:gd name="connsiteY2" fmla="*/ 2160 h 2414"/>
              </a:gdLst>
              <a:ahLst/>
              <a:cxnLst>
                <a:cxn ang="0">
                  <a:pos x="connsiteX0" y="connsiteY0"/>
                </a:cxn>
                <a:cxn ang="0">
                  <a:pos x="connsiteX1" y="connsiteY1"/>
                </a:cxn>
                <a:cxn ang="0">
                  <a:pos x="connsiteX2" y="connsiteY2"/>
                </a:cxn>
              </a:cxnLst>
              <a:rect l="l" t="t" r="r" b="b"/>
              <a:pathLst>
                <a:path w="57" h="2414">
                  <a:moveTo>
                    <a:pt x="57" y="2414"/>
                  </a:moveTo>
                  <a:cubicBezTo>
                    <a:pt x="57" y="1652"/>
                    <a:pt x="57" y="762"/>
                    <a:pt x="57" y="0"/>
                  </a:cubicBezTo>
                  <a:cubicBezTo>
                    <a:pt x="-19" y="724"/>
                    <a:pt x="-19" y="1436"/>
                    <a:pt x="57" y="2160"/>
                  </a:cubicBezTo>
                  <a:close/>
                </a:path>
              </a:pathLst>
            </a:custGeom>
            <a:solidFill>
              <a:srgbClr val="000000"/>
            </a:solidFill>
            <a:ln w="12704"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54CD07D1-5D1B-40F0-98B0-51DDB6687AAE}"/>
                </a:ext>
              </a:extLst>
            </p:cNvPr>
            <p:cNvSpPr/>
            <p:nvPr/>
          </p:nvSpPr>
          <p:spPr>
            <a:xfrm>
              <a:off x="6400822" y="4920325"/>
              <a:ext cx="673806" cy="23375"/>
            </a:xfrm>
            <a:custGeom>
              <a:avLst/>
              <a:gdLst>
                <a:gd name="connsiteX0" fmla="*/ 11691 w 673806"/>
                <a:gd name="connsiteY0" fmla="*/ 11432 h 23375"/>
                <a:gd name="connsiteX1" fmla="*/ 0 w 673806"/>
                <a:gd name="connsiteY1" fmla="*/ 23375 h 23375"/>
                <a:gd name="connsiteX2" fmla="*/ 0 w 673806"/>
                <a:gd name="connsiteY2" fmla="*/ 23375 h 23375"/>
                <a:gd name="connsiteX3" fmla="*/ 662793 w 673806"/>
                <a:gd name="connsiteY3" fmla="*/ 23375 h 23375"/>
                <a:gd name="connsiteX4" fmla="*/ 669655 w 673806"/>
                <a:gd name="connsiteY4" fmla="*/ 20834 h 23375"/>
                <a:gd name="connsiteX5" fmla="*/ 671561 w 673806"/>
                <a:gd name="connsiteY5" fmla="*/ 19310 h 23375"/>
                <a:gd name="connsiteX6" fmla="*/ 672832 w 673806"/>
                <a:gd name="connsiteY6" fmla="*/ 17403 h 23375"/>
                <a:gd name="connsiteX7" fmla="*/ 673721 w 673806"/>
                <a:gd name="connsiteY7" fmla="*/ 15371 h 23375"/>
                <a:gd name="connsiteX8" fmla="*/ 673721 w 673806"/>
                <a:gd name="connsiteY8" fmla="*/ 12957 h 23375"/>
                <a:gd name="connsiteX9" fmla="*/ 673721 w 673806"/>
                <a:gd name="connsiteY9" fmla="*/ 11432 h 23375"/>
                <a:gd name="connsiteX10" fmla="*/ 673721 w 673806"/>
                <a:gd name="connsiteY10" fmla="*/ 10797 h 23375"/>
                <a:gd name="connsiteX11" fmla="*/ 673721 w 673806"/>
                <a:gd name="connsiteY11" fmla="*/ 8382 h 23375"/>
                <a:gd name="connsiteX12" fmla="*/ 672959 w 673806"/>
                <a:gd name="connsiteY12" fmla="*/ 6096 h 23375"/>
                <a:gd name="connsiteX13" fmla="*/ 671815 w 673806"/>
                <a:gd name="connsiteY13" fmla="*/ 4317 h 23375"/>
                <a:gd name="connsiteX14" fmla="*/ 670290 w 673806"/>
                <a:gd name="connsiteY14" fmla="*/ 2538 h 23375"/>
                <a:gd name="connsiteX15" fmla="*/ 668384 w 673806"/>
                <a:gd name="connsiteY15" fmla="*/ 1140 h 23375"/>
                <a:gd name="connsiteX16" fmla="*/ 667241 w 673806"/>
                <a:gd name="connsiteY16" fmla="*/ 124 h 23375"/>
                <a:gd name="connsiteX17" fmla="*/ 664826 w 673806"/>
                <a:gd name="connsiteY17" fmla="*/ 124 h 23375"/>
                <a:gd name="connsiteX18" fmla="*/ 663301 w 673806"/>
                <a:gd name="connsiteY18" fmla="*/ 124 h 23375"/>
                <a:gd name="connsiteX19" fmla="*/ 0 w 673806"/>
                <a:gd name="connsiteY19" fmla="*/ 124 h 23375"/>
                <a:gd name="connsiteX20" fmla="*/ 11691 w 673806"/>
                <a:gd name="connsiteY20" fmla="*/ 11432 h 2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806" h="23375">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w="12704"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AF5D07FB-FFA8-41C2-9554-A394019AC71C}"/>
                </a:ext>
              </a:extLst>
            </p:cNvPr>
            <p:cNvSpPr/>
            <p:nvPr/>
          </p:nvSpPr>
          <p:spPr>
            <a:xfrm>
              <a:off x="6200434" y="4919687"/>
              <a:ext cx="211226" cy="24014"/>
            </a:xfrm>
            <a:custGeom>
              <a:avLst/>
              <a:gdLst>
                <a:gd name="connsiteX0" fmla="*/ 200388 w 211226"/>
                <a:gd name="connsiteY0" fmla="*/ 24014 h 24014"/>
                <a:gd name="connsiteX1" fmla="*/ 211164 w 211226"/>
                <a:gd name="connsiteY1" fmla="*/ 10774 h 24014"/>
                <a:gd name="connsiteX2" fmla="*/ 200388 w 211226"/>
                <a:gd name="connsiteY2" fmla="*/ 0 h 24014"/>
                <a:gd name="connsiteX3" fmla="*/ 56292 w 211226"/>
                <a:gd name="connsiteY3" fmla="*/ 0 h 24014"/>
                <a:gd name="connsiteX4" fmla="*/ 4574 w 211226"/>
                <a:gd name="connsiteY4" fmla="*/ 23124 h 24014"/>
                <a:gd name="connsiteX5" fmla="*/ 0 w 211226"/>
                <a:gd name="connsiteY5" fmla="*/ 24014 h 24014"/>
                <a:gd name="connsiteX6" fmla="*/ 200388 w 211226"/>
                <a:gd name="connsiteY6"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26" h="24014">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w="12704"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2855EB6A-5460-4C29-A9E9-2468AE24642F}"/>
                </a:ext>
              </a:extLst>
            </p:cNvPr>
            <p:cNvSpPr/>
            <p:nvPr/>
          </p:nvSpPr>
          <p:spPr>
            <a:xfrm>
              <a:off x="6188616" y="4930410"/>
              <a:ext cx="12706" cy="1347"/>
            </a:xfrm>
            <a:custGeom>
              <a:avLst/>
              <a:gdLst>
                <a:gd name="connsiteX0" fmla="*/ 0 w 12706"/>
                <a:gd name="connsiteY0" fmla="*/ 1347 h 1347"/>
                <a:gd name="connsiteX1" fmla="*/ 0 w 12706"/>
                <a:gd name="connsiteY1" fmla="*/ 76 h 1347"/>
                <a:gd name="connsiteX2" fmla="*/ 0 w 12706"/>
                <a:gd name="connsiteY2" fmla="*/ 1347 h 1347"/>
              </a:gdLst>
              <a:ahLst/>
              <a:cxnLst>
                <a:cxn ang="0">
                  <a:pos x="connsiteX0" y="connsiteY0"/>
                </a:cxn>
                <a:cxn ang="0">
                  <a:pos x="connsiteX1" y="connsiteY1"/>
                </a:cxn>
                <a:cxn ang="0">
                  <a:pos x="connsiteX2" y="connsiteY2"/>
                </a:cxn>
              </a:cxnLst>
              <a:rect l="l" t="t" r="r" b="b"/>
              <a:pathLst>
                <a:path w="12706" h="1347">
                  <a:moveTo>
                    <a:pt x="0" y="1347"/>
                  </a:moveTo>
                  <a:cubicBezTo>
                    <a:pt x="0" y="1347"/>
                    <a:pt x="0" y="458"/>
                    <a:pt x="0" y="76"/>
                  </a:cubicBezTo>
                  <a:cubicBezTo>
                    <a:pt x="0" y="-305"/>
                    <a:pt x="0" y="839"/>
                    <a:pt x="0" y="1347"/>
                  </a:cubicBezTo>
                  <a:close/>
                </a:path>
              </a:pathLst>
            </a:custGeom>
            <a:solidFill>
              <a:srgbClr val="000000"/>
            </a:solidFill>
            <a:ln w="12704"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C96F899E-DD5E-42C5-B908-CE42E4ACA8DC}"/>
                </a:ext>
              </a:extLst>
            </p:cNvPr>
            <p:cNvSpPr/>
            <p:nvPr/>
          </p:nvSpPr>
          <p:spPr>
            <a:xfrm>
              <a:off x="11926935" y="4601537"/>
              <a:ext cx="4319" cy="1651"/>
            </a:xfrm>
            <a:custGeom>
              <a:avLst/>
              <a:gdLst>
                <a:gd name="connsiteX0" fmla="*/ 0 w 4319"/>
                <a:gd name="connsiteY0" fmla="*/ 0 h 1651"/>
                <a:gd name="connsiteX1" fmla="*/ 2287 w 4319"/>
                <a:gd name="connsiteY1" fmla="*/ 1652 h 1651"/>
                <a:gd name="connsiteX2" fmla="*/ 4320 w 4319"/>
                <a:gd name="connsiteY2" fmla="*/ 0 h 1651"/>
              </a:gdLst>
              <a:ahLst/>
              <a:cxnLst>
                <a:cxn ang="0">
                  <a:pos x="connsiteX0" y="connsiteY0"/>
                </a:cxn>
                <a:cxn ang="0">
                  <a:pos x="connsiteX1" y="connsiteY1"/>
                </a:cxn>
                <a:cxn ang="0">
                  <a:pos x="connsiteX2" y="connsiteY2"/>
                </a:cxn>
              </a:cxnLst>
              <a:rect l="l" t="t" r="r" b="b"/>
              <a:pathLst>
                <a:path w="4319" h="1651">
                  <a:moveTo>
                    <a:pt x="0" y="0"/>
                  </a:moveTo>
                  <a:lnTo>
                    <a:pt x="2287" y="1652"/>
                  </a:lnTo>
                  <a:lnTo>
                    <a:pt x="4320" y="0"/>
                  </a:lnTo>
                  <a:close/>
                </a:path>
              </a:pathLst>
            </a:custGeom>
            <a:solidFill>
              <a:srgbClr val="000000"/>
            </a:solidFill>
            <a:ln w="12704"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94DC7B18-CEA3-4295-B5FD-30A2674DBC90}"/>
                </a:ext>
              </a:extLst>
            </p:cNvPr>
            <p:cNvSpPr/>
            <p:nvPr/>
          </p:nvSpPr>
          <p:spPr>
            <a:xfrm>
              <a:off x="11908198" y="4609796"/>
              <a:ext cx="57" cy="2160"/>
            </a:xfrm>
            <a:custGeom>
              <a:avLst/>
              <a:gdLst>
                <a:gd name="connsiteX0" fmla="*/ 57 w 57"/>
                <a:gd name="connsiteY0" fmla="*/ 2160 h 2160"/>
                <a:gd name="connsiteX1" fmla="*/ 57 w 57"/>
                <a:gd name="connsiteY1" fmla="*/ 0 h 2160"/>
                <a:gd name="connsiteX2" fmla="*/ 57 w 57"/>
                <a:gd name="connsiteY2" fmla="*/ 1271 h 2160"/>
                <a:gd name="connsiteX3" fmla="*/ 57 w 57"/>
                <a:gd name="connsiteY3" fmla="*/ 2160 h 2160"/>
              </a:gdLst>
              <a:ahLst/>
              <a:cxnLst>
                <a:cxn ang="0">
                  <a:pos x="connsiteX0" y="connsiteY0"/>
                </a:cxn>
                <a:cxn ang="0">
                  <a:pos x="connsiteX1" y="connsiteY1"/>
                </a:cxn>
                <a:cxn ang="0">
                  <a:pos x="connsiteX2" y="connsiteY2"/>
                </a:cxn>
                <a:cxn ang="0">
                  <a:pos x="connsiteX3" y="connsiteY3"/>
                </a:cxn>
              </a:cxnLst>
              <a:rect l="l" t="t" r="r" b="b"/>
              <a:pathLst>
                <a:path w="57" h="216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w="12704"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A5D85743-DA2C-485D-917D-DDCA4374BD33}"/>
                </a:ext>
              </a:extLst>
            </p:cNvPr>
            <p:cNvSpPr/>
            <p:nvPr/>
          </p:nvSpPr>
          <p:spPr>
            <a:xfrm>
              <a:off x="11929222" y="4599123"/>
              <a:ext cx="33674" cy="23251"/>
            </a:xfrm>
            <a:custGeom>
              <a:avLst/>
              <a:gdLst>
                <a:gd name="connsiteX0" fmla="*/ 21983 w 33674"/>
                <a:gd name="connsiteY0" fmla="*/ 0 h 23251"/>
                <a:gd name="connsiteX1" fmla="*/ 15503 w 33674"/>
                <a:gd name="connsiteY1" fmla="*/ 0 h 23251"/>
                <a:gd name="connsiteX2" fmla="*/ 8768 w 33674"/>
                <a:gd name="connsiteY2" fmla="*/ 2414 h 23251"/>
                <a:gd name="connsiteX3" fmla="*/ 2033 w 33674"/>
                <a:gd name="connsiteY3" fmla="*/ 2414 h 23251"/>
                <a:gd name="connsiteX4" fmla="*/ 0 w 33674"/>
                <a:gd name="connsiteY4" fmla="*/ 4066 h 23251"/>
                <a:gd name="connsiteX5" fmla="*/ 15756 w 33674"/>
                <a:gd name="connsiteY5" fmla="*/ 15882 h 23251"/>
                <a:gd name="connsiteX6" fmla="*/ 25541 w 33674"/>
                <a:gd name="connsiteY6" fmla="*/ 23252 h 23251"/>
                <a:gd name="connsiteX7" fmla="*/ 30115 w 33674"/>
                <a:gd name="connsiteY7" fmla="*/ 20583 h 23251"/>
                <a:gd name="connsiteX8" fmla="*/ 32402 w 33674"/>
                <a:gd name="connsiteY8" fmla="*/ 17153 h 23251"/>
                <a:gd name="connsiteX9" fmla="*/ 33674 w 33674"/>
                <a:gd name="connsiteY9" fmla="*/ 11943 h 23251"/>
                <a:gd name="connsiteX10" fmla="*/ 21983 w 33674"/>
                <a:gd name="connsiteY10" fmla="*/ 0 h 23251"/>
                <a:gd name="connsiteX11" fmla="*/ 21983 w 33674"/>
                <a:gd name="connsiteY11" fmla="*/ 0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674" h="23251">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w="12704"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D13EDEB1-F6AE-4C9B-80B3-8CBB3068E594}"/>
                </a:ext>
              </a:extLst>
            </p:cNvPr>
            <p:cNvSpPr/>
            <p:nvPr/>
          </p:nvSpPr>
          <p:spPr>
            <a:xfrm>
              <a:off x="12044219" y="4622247"/>
              <a:ext cx="23509" cy="48916"/>
            </a:xfrm>
            <a:custGeom>
              <a:avLst/>
              <a:gdLst>
                <a:gd name="connsiteX0" fmla="*/ 1145 w 23509"/>
                <a:gd name="connsiteY0" fmla="*/ 31383 h 48916"/>
                <a:gd name="connsiteX1" fmla="*/ 1145 w 23509"/>
                <a:gd name="connsiteY1" fmla="*/ 37228 h 48916"/>
                <a:gd name="connsiteX2" fmla="*/ 1145 w 23509"/>
                <a:gd name="connsiteY2" fmla="*/ 38244 h 48916"/>
                <a:gd name="connsiteX3" fmla="*/ 1145 w 23509"/>
                <a:gd name="connsiteY3" fmla="*/ 40658 h 48916"/>
                <a:gd name="connsiteX4" fmla="*/ 1145 w 23509"/>
                <a:gd name="connsiteY4" fmla="*/ 41293 h 48916"/>
                <a:gd name="connsiteX5" fmla="*/ 3559 w 23509"/>
                <a:gd name="connsiteY5" fmla="*/ 45359 h 48916"/>
                <a:gd name="connsiteX6" fmla="*/ 7498 w 23509"/>
                <a:gd name="connsiteY6" fmla="*/ 48281 h 48916"/>
                <a:gd name="connsiteX7" fmla="*/ 7498 w 23509"/>
                <a:gd name="connsiteY7" fmla="*/ 48281 h 48916"/>
                <a:gd name="connsiteX8" fmla="*/ 8515 w 23509"/>
                <a:gd name="connsiteY8" fmla="*/ 48281 h 48916"/>
                <a:gd name="connsiteX9" fmla="*/ 11692 w 23509"/>
                <a:gd name="connsiteY9" fmla="*/ 48917 h 48916"/>
                <a:gd name="connsiteX10" fmla="*/ 23509 w 23509"/>
                <a:gd name="connsiteY10" fmla="*/ 36846 h 48916"/>
                <a:gd name="connsiteX11" fmla="*/ 23509 w 23509"/>
                <a:gd name="connsiteY11" fmla="*/ 12071 h 48916"/>
                <a:gd name="connsiteX12" fmla="*/ 11692 w 23509"/>
                <a:gd name="connsiteY12" fmla="*/ 12071 h 48916"/>
                <a:gd name="connsiteX13" fmla="*/ 1 w 23509"/>
                <a:gd name="connsiteY13" fmla="*/ 0 h 48916"/>
                <a:gd name="connsiteX14" fmla="*/ 1 w 23509"/>
                <a:gd name="connsiteY14" fmla="*/ 31383 h 4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09" h="48916">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w="12704"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4F6FDEE1-8A4F-4B12-AAB0-C7170D4C9E8D}"/>
                </a:ext>
              </a:extLst>
            </p:cNvPr>
            <p:cNvSpPr/>
            <p:nvPr/>
          </p:nvSpPr>
          <p:spPr>
            <a:xfrm>
              <a:off x="12045325" y="3397167"/>
              <a:ext cx="23545" cy="1225969"/>
            </a:xfrm>
            <a:custGeom>
              <a:avLst/>
              <a:gdLst>
                <a:gd name="connsiteX0" fmla="*/ 11729 w 23545"/>
                <a:gd name="connsiteY0" fmla="*/ 1214026 h 1225969"/>
                <a:gd name="connsiteX1" fmla="*/ 23546 w 23545"/>
                <a:gd name="connsiteY1" fmla="*/ 1214026 h 1225969"/>
                <a:gd name="connsiteX2" fmla="*/ 23546 w 23545"/>
                <a:gd name="connsiteY2" fmla="*/ 12706 h 1225969"/>
                <a:gd name="connsiteX3" fmla="*/ 11729 w 23545"/>
                <a:gd name="connsiteY3" fmla="*/ 12706 h 1225969"/>
                <a:gd name="connsiteX4" fmla="*/ 0 w 23545"/>
                <a:gd name="connsiteY4" fmla="*/ 801 h 1225969"/>
                <a:gd name="connsiteX5" fmla="*/ 38 w 23545"/>
                <a:gd name="connsiteY5" fmla="*/ 0 h 1225969"/>
                <a:gd name="connsiteX6" fmla="*/ 38 w 23545"/>
                <a:gd name="connsiteY6" fmla="*/ 1225970 h 1225969"/>
                <a:gd name="connsiteX7" fmla="*/ 11729 w 23545"/>
                <a:gd name="connsiteY7" fmla="*/ 1214026 h 1225969"/>
                <a:gd name="connsiteX8" fmla="*/ 11729 w 23545"/>
                <a:gd name="connsiteY8" fmla="*/ 1214026 h 122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45" h="1225969">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w="12704"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02456144-8694-439F-AACC-0C7CD97168C8}"/>
                </a:ext>
              </a:extLst>
            </p:cNvPr>
            <p:cNvSpPr/>
            <p:nvPr/>
          </p:nvSpPr>
          <p:spPr>
            <a:xfrm>
              <a:off x="12045495" y="3385478"/>
              <a:ext cx="148539" cy="24013"/>
            </a:xfrm>
            <a:custGeom>
              <a:avLst/>
              <a:gdLst>
                <a:gd name="connsiteX0" fmla="*/ 11559 w 148539"/>
                <a:gd name="connsiteY0" fmla="*/ 381 h 24013"/>
                <a:gd name="connsiteX1" fmla="*/ 9526 w 148539"/>
                <a:gd name="connsiteY1" fmla="*/ 381 h 24013"/>
                <a:gd name="connsiteX2" fmla="*/ 249 w 148539"/>
                <a:gd name="connsiteY2" fmla="*/ 14497 h 24013"/>
                <a:gd name="connsiteX3" fmla="*/ 11559 w 148539"/>
                <a:gd name="connsiteY3" fmla="*/ 24014 h 24013"/>
                <a:gd name="connsiteX4" fmla="*/ 148540 w 148539"/>
                <a:gd name="connsiteY4" fmla="*/ 24014 h 24013"/>
                <a:gd name="connsiteX5" fmla="*/ 148540 w 148539"/>
                <a:gd name="connsiteY5" fmla="*/ 0 h 24013"/>
                <a:gd name="connsiteX6" fmla="*/ 11559 w 14853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539" h="24013">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w="12704"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82DE28FE-07E5-4D68-A905-4C59868A25A9}"/>
                </a:ext>
              </a:extLst>
            </p:cNvPr>
            <p:cNvSpPr/>
            <p:nvPr/>
          </p:nvSpPr>
          <p:spPr>
            <a:xfrm>
              <a:off x="6189463" y="4829477"/>
              <a:ext cx="216059" cy="112319"/>
            </a:xfrm>
            <a:custGeom>
              <a:avLst/>
              <a:gdLst>
                <a:gd name="connsiteX0" fmla="*/ 6396 w 216059"/>
                <a:gd name="connsiteY0" fmla="*/ 90973 h 112319"/>
                <a:gd name="connsiteX1" fmla="*/ 6396 w 216059"/>
                <a:gd name="connsiteY1" fmla="*/ 90973 h 112319"/>
                <a:gd name="connsiteX2" fmla="*/ 5379 w 216059"/>
                <a:gd name="connsiteY2" fmla="*/ 91735 h 112319"/>
                <a:gd name="connsiteX3" fmla="*/ 2711 w 216059"/>
                <a:gd name="connsiteY3" fmla="*/ 93641 h 112319"/>
                <a:gd name="connsiteX4" fmla="*/ 1440 w 216059"/>
                <a:gd name="connsiteY4" fmla="*/ 95546 h 112319"/>
                <a:gd name="connsiteX5" fmla="*/ 169 w 216059"/>
                <a:gd name="connsiteY5" fmla="*/ 97453 h 112319"/>
                <a:gd name="connsiteX6" fmla="*/ 169 w 216059"/>
                <a:gd name="connsiteY6" fmla="*/ 99867 h 112319"/>
                <a:gd name="connsiteX7" fmla="*/ 169 w 216059"/>
                <a:gd name="connsiteY7" fmla="*/ 100756 h 112319"/>
                <a:gd name="connsiteX8" fmla="*/ 169 w 216059"/>
                <a:gd name="connsiteY8" fmla="*/ 102026 h 112319"/>
                <a:gd name="connsiteX9" fmla="*/ 169 w 216059"/>
                <a:gd name="connsiteY9" fmla="*/ 104187 h 112319"/>
                <a:gd name="connsiteX10" fmla="*/ 169 w 216059"/>
                <a:gd name="connsiteY10" fmla="*/ 104187 h 112319"/>
                <a:gd name="connsiteX11" fmla="*/ 169 w 216059"/>
                <a:gd name="connsiteY11" fmla="*/ 106474 h 112319"/>
                <a:gd name="connsiteX12" fmla="*/ 169 w 216059"/>
                <a:gd name="connsiteY12" fmla="*/ 106474 h 112319"/>
                <a:gd name="connsiteX13" fmla="*/ 2457 w 216059"/>
                <a:gd name="connsiteY13" fmla="*/ 109777 h 112319"/>
                <a:gd name="connsiteX14" fmla="*/ 3219 w 216059"/>
                <a:gd name="connsiteY14" fmla="*/ 110539 h 112319"/>
                <a:gd name="connsiteX15" fmla="*/ 5760 w 216059"/>
                <a:gd name="connsiteY15" fmla="*/ 112318 h 112319"/>
                <a:gd name="connsiteX16" fmla="*/ 6904 w 216059"/>
                <a:gd name="connsiteY16" fmla="*/ 112318 h 112319"/>
                <a:gd name="connsiteX17" fmla="*/ 8810 w 216059"/>
                <a:gd name="connsiteY17" fmla="*/ 112318 h 112319"/>
                <a:gd name="connsiteX18" fmla="*/ 10970 w 216059"/>
                <a:gd name="connsiteY18" fmla="*/ 112318 h 112319"/>
                <a:gd name="connsiteX19" fmla="*/ 10970 w 216059"/>
                <a:gd name="connsiteY19" fmla="*/ 112318 h 112319"/>
                <a:gd name="connsiteX20" fmla="*/ 15545 w 216059"/>
                <a:gd name="connsiteY20" fmla="*/ 111429 h 112319"/>
                <a:gd name="connsiteX21" fmla="*/ 67262 w 216059"/>
                <a:gd name="connsiteY21" fmla="*/ 88305 h 112319"/>
                <a:gd name="connsiteX22" fmla="*/ 211358 w 216059"/>
                <a:gd name="connsiteY22" fmla="*/ 24141 h 112319"/>
                <a:gd name="connsiteX23" fmla="*/ 216060 w 216059"/>
                <a:gd name="connsiteY23" fmla="*/ 22108 h 112319"/>
                <a:gd name="connsiteX24" fmla="*/ 211358 w 216059"/>
                <a:gd name="connsiteY24" fmla="*/ 22997 h 112319"/>
                <a:gd name="connsiteX25" fmla="*/ 200558 w 216059"/>
                <a:gd name="connsiteY25" fmla="*/ 15882 h 112319"/>
                <a:gd name="connsiteX26" fmla="*/ 206657 w 216059"/>
                <a:gd name="connsiteY26" fmla="*/ 0 h 112319"/>
                <a:gd name="connsiteX27" fmla="*/ 6396 w 216059"/>
                <a:gd name="connsiteY27" fmla="*/ 88940 h 112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6059" h="112319">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w="12704"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4F101411-DA2D-40E4-99E4-5831F9D20B9C}"/>
                </a:ext>
              </a:extLst>
            </p:cNvPr>
            <p:cNvSpPr/>
            <p:nvPr/>
          </p:nvSpPr>
          <p:spPr>
            <a:xfrm>
              <a:off x="6389171" y="4785413"/>
              <a:ext cx="124955" cy="69093"/>
            </a:xfrm>
            <a:custGeom>
              <a:avLst/>
              <a:gdLst>
                <a:gd name="connsiteX0" fmla="*/ 6949 w 124955"/>
                <a:gd name="connsiteY0" fmla="*/ 46096 h 69093"/>
                <a:gd name="connsiteX1" fmla="*/ 850 w 124955"/>
                <a:gd name="connsiteY1" fmla="*/ 61979 h 69093"/>
                <a:gd name="connsiteX2" fmla="*/ 11651 w 124955"/>
                <a:gd name="connsiteY2" fmla="*/ 69094 h 69093"/>
                <a:gd name="connsiteX3" fmla="*/ 16352 w 124955"/>
                <a:gd name="connsiteY3" fmla="*/ 68204 h 69093"/>
                <a:gd name="connsiteX4" fmla="*/ 118008 w 124955"/>
                <a:gd name="connsiteY4" fmla="*/ 23099 h 69093"/>
                <a:gd name="connsiteX5" fmla="*/ 124107 w 124955"/>
                <a:gd name="connsiteY5" fmla="*/ 7217 h 69093"/>
                <a:gd name="connsiteX6" fmla="*/ 108834 w 124955"/>
                <a:gd name="connsiteY6" fmla="*/ 890 h 69093"/>
                <a:gd name="connsiteX7" fmla="*/ 108605 w 124955"/>
                <a:gd name="connsiteY7" fmla="*/ 992 h 69093"/>
                <a:gd name="connsiteX8" fmla="*/ 88782 w 124955"/>
                <a:gd name="connsiteY8" fmla="*/ 9885 h 69093"/>
                <a:gd name="connsiteX9" fmla="*/ 79125 w 124955"/>
                <a:gd name="connsiteY9" fmla="*/ 14205 h 6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955" h="69093">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w="12704"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D22E3E7B-E06F-43D5-B717-7734B80A7DA2}"/>
                </a:ext>
              </a:extLst>
            </p:cNvPr>
            <p:cNvSpPr/>
            <p:nvPr/>
          </p:nvSpPr>
          <p:spPr>
            <a:xfrm>
              <a:off x="7986354" y="1830178"/>
              <a:ext cx="178696" cy="24013"/>
            </a:xfrm>
            <a:custGeom>
              <a:avLst/>
              <a:gdLst>
                <a:gd name="connsiteX0" fmla="*/ 10838 w 178696"/>
                <a:gd name="connsiteY0" fmla="*/ 24014 h 24013"/>
                <a:gd name="connsiteX1" fmla="*/ 178697 w 178696"/>
                <a:gd name="connsiteY1" fmla="*/ 24014 h 24013"/>
                <a:gd name="connsiteX2" fmla="*/ 167921 w 178696"/>
                <a:gd name="connsiteY2" fmla="*/ 10774 h 24013"/>
                <a:gd name="connsiteX3" fmla="*/ 178697 w 178696"/>
                <a:gd name="connsiteY3" fmla="*/ 0 h 24013"/>
                <a:gd name="connsiteX4" fmla="*/ 10838 w 178696"/>
                <a:gd name="connsiteY4" fmla="*/ 0 h 24013"/>
                <a:gd name="connsiteX5" fmla="*/ 63 w 178696"/>
                <a:gd name="connsiteY5" fmla="*/ 13239 h 24013"/>
                <a:gd name="connsiteX6" fmla="*/ 10838 w 178696"/>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96" h="24013">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w="12704"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729509A6-29EA-4B7C-AE51-499321D61134}"/>
                </a:ext>
              </a:extLst>
            </p:cNvPr>
            <p:cNvSpPr/>
            <p:nvPr/>
          </p:nvSpPr>
          <p:spPr>
            <a:xfrm>
              <a:off x="8069555" y="2474784"/>
              <a:ext cx="23638" cy="206673"/>
            </a:xfrm>
            <a:custGeom>
              <a:avLst/>
              <a:gdLst>
                <a:gd name="connsiteX0" fmla="*/ 11757 w 23638"/>
                <a:gd name="connsiteY0" fmla="*/ 194603 h 206673"/>
                <a:gd name="connsiteX1" fmla="*/ 23575 w 23638"/>
                <a:gd name="connsiteY1" fmla="*/ 206673 h 206673"/>
                <a:gd name="connsiteX2" fmla="*/ 23575 w 23638"/>
                <a:gd name="connsiteY2" fmla="*/ 206673 h 206673"/>
                <a:gd name="connsiteX3" fmla="*/ 23575 w 23638"/>
                <a:gd name="connsiteY3" fmla="*/ 13039 h 206673"/>
                <a:gd name="connsiteX4" fmla="*/ 13041 w 23638"/>
                <a:gd name="connsiteY4" fmla="*/ 66 h 206673"/>
                <a:gd name="connsiteX5" fmla="*/ 67 w 23638"/>
                <a:gd name="connsiteY5" fmla="*/ 10587 h 206673"/>
                <a:gd name="connsiteX6" fmla="*/ 67 w 23638"/>
                <a:gd name="connsiteY6" fmla="*/ 13039 h 206673"/>
                <a:gd name="connsiteX7" fmla="*/ 67 w 23638"/>
                <a:gd name="connsiteY7" fmla="*/ 206673 h 206673"/>
                <a:gd name="connsiteX8" fmla="*/ 11630 w 23638"/>
                <a:gd name="connsiteY8" fmla="*/ 194603 h 206673"/>
                <a:gd name="connsiteX9" fmla="*/ 11757 w 23638"/>
                <a:gd name="connsiteY9" fmla="*/ 194603 h 20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206673">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w="12704"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A93E1D3E-9528-41B3-8B05-E0BFA490D10E}"/>
                </a:ext>
              </a:extLst>
            </p:cNvPr>
            <p:cNvSpPr/>
            <p:nvPr/>
          </p:nvSpPr>
          <p:spPr>
            <a:xfrm>
              <a:off x="8069555" y="2667912"/>
              <a:ext cx="23638" cy="597497"/>
            </a:xfrm>
            <a:custGeom>
              <a:avLst/>
              <a:gdLst>
                <a:gd name="connsiteX0" fmla="*/ 23575 w 23638"/>
                <a:gd name="connsiteY0" fmla="*/ 597497 h 597497"/>
                <a:gd name="connsiteX1" fmla="*/ 23575 w 23638"/>
                <a:gd name="connsiteY1" fmla="*/ 13037 h 597497"/>
                <a:gd name="connsiteX2" fmla="*/ 13041 w 23638"/>
                <a:gd name="connsiteY2" fmla="*/ 64 h 597497"/>
                <a:gd name="connsiteX3" fmla="*/ 67 w 23638"/>
                <a:gd name="connsiteY3" fmla="*/ 10584 h 597497"/>
                <a:gd name="connsiteX4" fmla="*/ 67 w 23638"/>
                <a:gd name="connsiteY4" fmla="*/ 13037 h 597497"/>
                <a:gd name="connsiteX5" fmla="*/ 67 w 23638"/>
                <a:gd name="connsiteY5" fmla="*/ 597497 h 597497"/>
                <a:gd name="connsiteX6" fmla="*/ 23575 w 23638"/>
                <a:gd name="connsiteY6" fmla="*/ 597497 h 59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38" h="597497">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w="12704"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106C66DB-453F-4963-A352-F8456907DDBD}"/>
                </a:ext>
              </a:extLst>
            </p:cNvPr>
            <p:cNvSpPr/>
            <p:nvPr/>
          </p:nvSpPr>
          <p:spPr>
            <a:xfrm>
              <a:off x="11994403" y="4558719"/>
              <a:ext cx="23513" cy="76481"/>
            </a:xfrm>
            <a:custGeom>
              <a:avLst/>
              <a:gdLst>
                <a:gd name="connsiteX0" fmla="*/ 11696 w 23513"/>
                <a:gd name="connsiteY0" fmla="*/ 11943 h 76481"/>
                <a:gd name="connsiteX1" fmla="*/ 6 w 23513"/>
                <a:gd name="connsiteY1" fmla="*/ 0 h 76481"/>
                <a:gd name="connsiteX2" fmla="*/ 6 w 23513"/>
                <a:gd name="connsiteY2" fmla="*/ 0 h 76481"/>
                <a:gd name="connsiteX3" fmla="*/ 6 w 23513"/>
                <a:gd name="connsiteY3" fmla="*/ 64418 h 76481"/>
                <a:gd name="connsiteX4" fmla="*/ 11315 w 23513"/>
                <a:gd name="connsiteY4" fmla="*/ 76476 h 76481"/>
                <a:gd name="connsiteX5" fmla="*/ 19956 w 23513"/>
                <a:gd name="connsiteY5" fmla="*/ 73058 h 76481"/>
                <a:gd name="connsiteX6" fmla="*/ 22370 w 23513"/>
                <a:gd name="connsiteY6" fmla="*/ 69500 h 76481"/>
                <a:gd name="connsiteX7" fmla="*/ 23513 w 23513"/>
                <a:gd name="connsiteY7" fmla="*/ 64418 h 76481"/>
                <a:gd name="connsiteX8" fmla="*/ 23513 w 23513"/>
                <a:gd name="connsiteY8" fmla="*/ 0 h 76481"/>
                <a:gd name="connsiteX9" fmla="*/ 11696 w 23513"/>
                <a:gd name="connsiteY9" fmla="*/ 11943 h 7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13" h="76481">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w="12704"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4744AA66-C422-4C1B-817A-2E558A5977D6}"/>
                </a:ext>
              </a:extLst>
            </p:cNvPr>
            <p:cNvSpPr/>
            <p:nvPr/>
          </p:nvSpPr>
          <p:spPr>
            <a:xfrm>
              <a:off x="12067092" y="4685776"/>
              <a:ext cx="126434" cy="116256"/>
            </a:xfrm>
            <a:custGeom>
              <a:avLst/>
              <a:gdLst>
                <a:gd name="connsiteX0" fmla="*/ 7497 w 126434"/>
                <a:gd name="connsiteY0" fmla="*/ 16772 h 116256"/>
                <a:gd name="connsiteX1" fmla="*/ 0 w 126434"/>
                <a:gd name="connsiteY1" fmla="*/ 21345 h 116256"/>
                <a:gd name="connsiteX2" fmla="*/ 126434 w 126434"/>
                <a:gd name="connsiteY2" fmla="*/ 116257 h 116256"/>
                <a:gd name="connsiteX3" fmla="*/ 126434 w 126434"/>
                <a:gd name="connsiteY3" fmla="*/ 89829 h 116256"/>
                <a:gd name="connsiteX4" fmla="*/ 4829 w 126434"/>
                <a:gd name="connsiteY4" fmla="*/ 0 h 116256"/>
                <a:gd name="connsiteX5" fmla="*/ 7497 w 126434"/>
                <a:gd name="connsiteY5" fmla="*/ 16772 h 11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34" h="116256">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w="12704"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E2A3F460-BB5C-4511-9DA6-8E361FA58ABA}"/>
                </a:ext>
              </a:extLst>
            </p:cNvPr>
            <p:cNvSpPr/>
            <p:nvPr/>
          </p:nvSpPr>
          <p:spPr>
            <a:xfrm>
              <a:off x="11594141" y="6078062"/>
              <a:ext cx="599894" cy="24013"/>
            </a:xfrm>
            <a:custGeom>
              <a:avLst/>
              <a:gdLst>
                <a:gd name="connsiteX0" fmla="*/ 10293 w 599894"/>
                <a:gd name="connsiteY0" fmla="*/ 6226 h 24013"/>
                <a:gd name="connsiteX1" fmla="*/ 5591 w 599894"/>
                <a:gd name="connsiteY1" fmla="*/ 22489 h 24013"/>
                <a:gd name="connsiteX2" fmla="*/ 0 w 599894"/>
                <a:gd name="connsiteY2" fmla="*/ 24014 h 24013"/>
                <a:gd name="connsiteX3" fmla="*/ 599894 w 599894"/>
                <a:gd name="connsiteY3" fmla="*/ 24014 h 24013"/>
                <a:gd name="connsiteX4" fmla="*/ 599894 w 599894"/>
                <a:gd name="connsiteY4" fmla="*/ 0 h 24013"/>
                <a:gd name="connsiteX5" fmla="*/ 6481 w 599894"/>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894" h="24013">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w="12704"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6658C00F-54B6-48D2-92C4-276788EED594}"/>
                </a:ext>
              </a:extLst>
            </p:cNvPr>
            <p:cNvSpPr/>
            <p:nvPr/>
          </p:nvSpPr>
          <p:spPr>
            <a:xfrm>
              <a:off x="5627352" y="4574586"/>
              <a:ext cx="341042" cy="132408"/>
            </a:xfrm>
            <a:custGeom>
              <a:avLst/>
              <a:gdLst>
                <a:gd name="connsiteX0" fmla="*/ 14486 w 341042"/>
                <a:gd name="connsiteY0" fmla="*/ 117162 h 132408"/>
                <a:gd name="connsiteX1" fmla="*/ 6989 w 341042"/>
                <a:gd name="connsiteY1" fmla="*/ 132408 h 132408"/>
                <a:gd name="connsiteX2" fmla="*/ 331142 w 341042"/>
                <a:gd name="connsiteY2" fmla="*/ 23775 h 132408"/>
                <a:gd name="connsiteX3" fmla="*/ 332922 w 341042"/>
                <a:gd name="connsiteY3" fmla="*/ 23140 h 132408"/>
                <a:gd name="connsiteX4" fmla="*/ 340419 w 341042"/>
                <a:gd name="connsiteY4" fmla="*/ 8020 h 132408"/>
                <a:gd name="connsiteX5" fmla="*/ 327712 w 341042"/>
                <a:gd name="connsiteY5" fmla="*/ 142 h 132408"/>
                <a:gd name="connsiteX6" fmla="*/ 325933 w 341042"/>
                <a:gd name="connsiteY6" fmla="*/ 142 h 132408"/>
                <a:gd name="connsiteX7" fmla="*/ 5718 w 341042"/>
                <a:gd name="connsiteY7" fmla="*/ 107505 h 132408"/>
                <a:gd name="connsiteX8" fmla="*/ 1525 w 341042"/>
                <a:gd name="connsiteY8" fmla="*/ 108903 h 132408"/>
                <a:gd name="connsiteX9" fmla="*/ 0 w 341042"/>
                <a:gd name="connsiteY9" fmla="*/ 108903 h 132408"/>
                <a:gd name="connsiteX10" fmla="*/ 14435 w 341042"/>
                <a:gd name="connsiteY10" fmla="*/ 116971 h 132408"/>
                <a:gd name="connsiteX11" fmla="*/ 14486 w 341042"/>
                <a:gd name="connsiteY11" fmla="*/ 117162 h 13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042" h="132408">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w="12704"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C5CC8327-BFAF-412A-BE44-8710BFF744AE}"/>
                </a:ext>
              </a:extLst>
            </p:cNvPr>
            <p:cNvSpPr/>
            <p:nvPr/>
          </p:nvSpPr>
          <p:spPr>
            <a:xfrm>
              <a:off x="5585546" y="4683940"/>
              <a:ext cx="56772" cy="34361"/>
            </a:xfrm>
            <a:custGeom>
              <a:avLst/>
              <a:gdLst>
                <a:gd name="connsiteX0" fmla="*/ 15375 w 56772"/>
                <a:gd name="connsiteY0" fmla="*/ 25595 h 34361"/>
                <a:gd name="connsiteX1" fmla="*/ 15375 w 56772"/>
                <a:gd name="connsiteY1" fmla="*/ 34362 h 34361"/>
                <a:gd name="connsiteX2" fmla="*/ 35071 w 56772"/>
                <a:gd name="connsiteY2" fmla="*/ 27755 h 34361"/>
                <a:gd name="connsiteX3" fmla="*/ 47778 w 56772"/>
                <a:gd name="connsiteY3" fmla="*/ 23435 h 34361"/>
                <a:gd name="connsiteX4" fmla="*/ 48795 w 56772"/>
                <a:gd name="connsiteY4" fmla="*/ 23435 h 34361"/>
                <a:gd name="connsiteX5" fmla="*/ 56292 w 56772"/>
                <a:gd name="connsiteY5" fmla="*/ 8188 h 34361"/>
                <a:gd name="connsiteX6" fmla="*/ 41640 w 56772"/>
                <a:gd name="connsiteY6" fmla="*/ 539 h 34361"/>
                <a:gd name="connsiteX7" fmla="*/ 41552 w 56772"/>
                <a:gd name="connsiteY7" fmla="*/ 565 h 34361"/>
                <a:gd name="connsiteX8" fmla="*/ 0 w 56772"/>
                <a:gd name="connsiteY8" fmla="*/ 14414 h 34361"/>
                <a:gd name="connsiteX9" fmla="*/ 0 w 56772"/>
                <a:gd name="connsiteY9" fmla="*/ 14414 h 34361"/>
                <a:gd name="connsiteX10" fmla="*/ 4066 w 56772"/>
                <a:gd name="connsiteY10" fmla="*/ 13525 h 34361"/>
                <a:gd name="connsiteX11" fmla="*/ 15375 w 56772"/>
                <a:gd name="connsiteY11" fmla="*/ 25595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72" h="34361">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w="12704"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E6FA63D4-88B0-4E4B-B5A2-DD2097872377}"/>
                </a:ext>
              </a:extLst>
            </p:cNvPr>
            <p:cNvSpPr/>
            <p:nvPr/>
          </p:nvSpPr>
          <p:spPr>
            <a:xfrm>
              <a:off x="7809765" y="3278877"/>
              <a:ext cx="180311" cy="24013"/>
            </a:xfrm>
            <a:custGeom>
              <a:avLst/>
              <a:gdLst>
                <a:gd name="connsiteX0" fmla="*/ 11817 w 180311"/>
                <a:gd name="connsiteY0" fmla="*/ 12070 h 24013"/>
                <a:gd name="connsiteX1" fmla="*/ 0 w 180311"/>
                <a:gd name="connsiteY1" fmla="*/ 24014 h 24013"/>
                <a:gd name="connsiteX2" fmla="*/ 180311 w 180311"/>
                <a:gd name="connsiteY2" fmla="*/ 24014 h 24013"/>
                <a:gd name="connsiteX3" fmla="*/ 175737 w 180311"/>
                <a:gd name="connsiteY3" fmla="*/ 14739 h 24013"/>
                <a:gd name="connsiteX4" fmla="*/ 175737 w 180311"/>
                <a:gd name="connsiteY4" fmla="*/ 0 h 24013"/>
                <a:gd name="connsiteX5" fmla="*/ 0 w 180311"/>
                <a:gd name="connsiteY5" fmla="*/ 0 h 24013"/>
                <a:gd name="connsiteX6" fmla="*/ 11817 w 180311"/>
                <a:gd name="connsiteY6" fmla="*/ 12070 h 24013"/>
                <a:gd name="connsiteX7" fmla="*/ 11817 w 180311"/>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11" h="24013">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w="12704"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B61567EA-0DC7-4C68-8463-8174CE0A430D}"/>
                </a:ext>
              </a:extLst>
            </p:cNvPr>
            <p:cNvSpPr/>
            <p:nvPr/>
          </p:nvSpPr>
          <p:spPr>
            <a:xfrm>
              <a:off x="7063294" y="3293108"/>
              <a:ext cx="23638" cy="14702"/>
            </a:xfrm>
            <a:custGeom>
              <a:avLst/>
              <a:gdLst>
                <a:gd name="connsiteX0" fmla="*/ 1338 w 23638"/>
                <a:gd name="connsiteY0" fmla="*/ 2541 h 14702"/>
                <a:gd name="connsiteX1" fmla="*/ 1338 w 23638"/>
                <a:gd name="connsiteY1" fmla="*/ 5464 h 14702"/>
                <a:gd name="connsiteX2" fmla="*/ 14527 w 23638"/>
                <a:gd name="connsiteY2" fmla="*/ 14510 h 14702"/>
                <a:gd name="connsiteX3" fmla="*/ 23575 w 23638"/>
                <a:gd name="connsiteY3" fmla="*/ 5464 h 14702"/>
                <a:gd name="connsiteX4" fmla="*/ 23575 w 23638"/>
                <a:gd name="connsiteY4" fmla="*/ 4701 h 14702"/>
                <a:gd name="connsiteX5" fmla="*/ 23575 w 23638"/>
                <a:gd name="connsiteY5" fmla="*/ 2541 h 14702"/>
                <a:gd name="connsiteX6" fmla="*/ 23575 w 23638"/>
                <a:gd name="connsiteY6" fmla="*/ 0 h 14702"/>
                <a:gd name="connsiteX7" fmla="*/ 13041 w 23638"/>
                <a:gd name="connsiteY7" fmla="*/ 12972 h 14702"/>
                <a:gd name="connsiteX8" fmla="*/ 67 w 23638"/>
                <a:gd name="connsiteY8" fmla="*/ 2452 h 14702"/>
                <a:gd name="connsiteX9" fmla="*/ 67 w 23638"/>
                <a:gd name="connsiteY9" fmla="*/ 0 h 14702"/>
                <a:gd name="connsiteX10" fmla="*/ 67 w 23638"/>
                <a:gd name="connsiteY10" fmla="*/ 2541 h 1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4702">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w="12704"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04BD7B02-6840-40D5-AD21-3567626B4E62}"/>
                </a:ext>
              </a:extLst>
            </p:cNvPr>
            <p:cNvSpPr/>
            <p:nvPr/>
          </p:nvSpPr>
          <p:spPr>
            <a:xfrm>
              <a:off x="7727932" y="3290948"/>
              <a:ext cx="19569" cy="15246"/>
            </a:xfrm>
            <a:custGeom>
              <a:avLst/>
              <a:gdLst>
                <a:gd name="connsiteX0" fmla="*/ 890 w 19569"/>
                <a:gd name="connsiteY0" fmla="*/ 5718 h 15246"/>
                <a:gd name="connsiteX1" fmla="*/ 890 w 19569"/>
                <a:gd name="connsiteY1" fmla="*/ 7623 h 15246"/>
                <a:gd name="connsiteX2" fmla="*/ 11691 w 19569"/>
                <a:gd name="connsiteY2" fmla="*/ 15247 h 15246"/>
                <a:gd name="connsiteX3" fmla="*/ 19570 w 19569"/>
                <a:gd name="connsiteY3" fmla="*/ 11943 h 15246"/>
                <a:gd name="connsiteX4" fmla="*/ 11691 w 19569"/>
                <a:gd name="connsiteY4" fmla="*/ 11943 h 15246"/>
                <a:gd name="connsiteX5" fmla="*/ 1 w 19569"/>
                <a:gd name="connsiteY5" fmla="*/ 0 h 15246"/>
                <a:gd name="connsiteX6" fmla="*/ 1 w 19569"/>
                <a:gd name="connsiteY6" fmla="*/ 0 h 15246"/>
                <a:gd name="connsiteX7" fmla="*/ 1 w 19569"/>
                <a:gd name="connsiteY7" fmla="*/ 3176 h 15246"/>
                <a:gd name="connsiteX8" fmla="*/ 890 w 19569"/>
                <a:gd name="connsiteY8" fmla="*/ 5718 h 1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9" h="15246">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w="12704"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00429D1C-E482-47B4-A1A5-D9A58545A6A3}"/>
                </a:ext>
              </a:extLst>
            </p:cNvPr>
            <p:cNvSpPr/>
            <p:nvPr/>
          </p:nvSpPr>
          <p:spPr>
            <a:xfrm>
              <a:off x="6806487" y="3290694"/>
              <a:ext cx="23638" cy="14230"/>
            </a:xfrm>
            <a:custGeom>
              <a:avLst/>
              <a:gdLst>
                <a:gd name="connsiteX0" fmla="*/ 829 w 23638"/>
                <a:gd name="connsiteY0" fmla="*/ 3431 h 14230"/>
                <a:gd name="connsiteX1" fmla="*/ 1973 w 23638"/>
                <a:gd name="connsiteY1" fmla="*/ 7623 h 14230"/>
                <a:gd name="connsiteX2" fmla="*/ 5912 w 23638"/>
                <a:gd name="connsiteY2" fmla="*/ 11943 h 14230"/>
                <a:gd name="connsiteX3" fmla="*/ 12265 w 23638"/>
                <a:gd name="connsiteY3" fmla="*/ 14230 h 14230"/>
                <a:gd name="connsiteX4" fmla="*/ 22558 w 23638"/>
                <a:gd name="connsiteY4" fmla="*/ 7623 h 14230"/>
                <a:gd name="connsiteX5" fmla="*/ 23574 w 23638"/>
                <a:gd name="connsiteY5" fmla="*/ 4320 h 14230"/>
                <a:gd name="connsiteX6" fmla="*/ 23574 w 23638"/>
                <a:gd name="connsiteY6" fmla="*/ 2160 h 14230"/>
                <a:gd name="connsiteX7" fmla="*/ 23574 w 23638"/>
                <a:gd name="connsiteY7" fmla="*/ 0 h 14230"/>
                <a:gd name="connsiteX8" fmla="*/ 23574 w 23638"/>
                <a:gd name="connsiteY8" fmla="*/ 0 h 14230"/>
                <a:gd name="connsiteX9" fmla="*/ 13041 w 23638"/>
                <a:gd name="connsiteY9" fmla="*/ 12973 h 14230"/>
                <a:gd name="connsiteX10" fmla="*/ 67 w 23638"/>
                <a:gd name="connsiteY10" fmla="*/ 2452 h 14230"/>
                <a:gd name="connsiteX11" fmla="*/ 67 w 23638"/>
                <a:gd name="connsiteY11" fmla="*/ 0 h 14230"/>
                <a:gd name="connsiteX12" fmla="*/ 67 w 23638"/>
                <a:gd name="connsiteY12" fmla="*/ 2160 h 14230"/>
                <a:gd name="connsiteX13" fmla="*/ 829 w 23638"/>
                <a:gd name="connsiteY13" fmla="*/ 3431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1423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w="12704"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F3583E5C-B0CF-4C35-A396-62DA248F8DF6}"/>
                </a:ext>
              </a:extLst>
            </p:cNvPr>
            <p:cNvSpPr/>
            <p:nvPr/>
          </p:nvSpPr>
          <p:spPr>
            <a:xfrm>
              <a:off x="8002275" y="4742570"/>
              <a:ext cx="23380" cy="129089"/>
            </a:xfrm>
            <a:custGeom>
              <a:avLst/>
              <a:gdLst>
                <a:gd name="connsiteX0" fmla="*/ 0 w 23380"/>
                <a:gd name="connsiteY0" fmla="*/ 117400 h 129089"/>
                <a:gd name="connsiteX1" fmla="*/ 11691 w 23380"/>
                <a:gd name="connsiteY1" fmla="*/ 129090 h 129089"/>
                <a:gd name="connsiteX2" fmla="*/ 23381 w 23380"/>
                <a:gd name="connsiteY2" fmla="*/ 117400 h 129089"/>
                <a:gd name="connsiteX3" fmla="*/ 23381 w 23380"/>
                <a:gd name="connsiteY3" fmla="*/ 0 h 129089"/>
                <a:gd name="connsiteX4" fmla="*/ 11691 w 23380"/>
                <a:gd name="connsiteY4" fmla="*/ 11689 h 129089"/>
                <a:gd name="connsiteX5" fmla="*/ 0 w 23380"/>
                <a:gd name="connsiteY5" fmla="*/ 0 h 129089"/>
                <a:gd name="connsiteX6" fmla="*/ 0 w 23380"/>
                <a:gd name="connsiteY6" fmla="*/ 117019 h 12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129089">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w="12704"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34302E7B-481B-40EB-AFEA-C5F9537B09EF}"/>
                </a:ext>
              </a:extLst>
            </p:cNvPr>
            <p:cNvSpPr/>
            <p:nvPr/>
          </p:nvSpPr>
          <p:spPr>
            <a:xfrm>
              <a:off x="11922106" y="4578158"/>
              <a:ext cx="26176" cy="24014"/>
            </a:xfrm>
            <a:custGeom>
              <a:avLst/>
              <a:gdLst>
                <a:gd name="connsiteX0" fmla="*/ 15884 w 26176"/>
                <a:gd name="connsiteY0" fmla="*/ 23379 h 24014"/>
                <a:gd name="connsiteX1" fmla="*/ 22619 w 26176"/>
                <a:gd name="connsiteY1" fmla="*/ 20965 h 24014"/>
                <a:gd name="connsiteX2" fmla="*/ 26176 w 26176"/>
                <a:gd name="connsiteY2" fmla="*/ 16772 h 24014"/>
                <a:gd name="connsiteX3" fmla="*/ 23889 w 26176"/>
                <a:gd name="connsiteY3" fmla="*/ 10038 h 24014"/>
                <a:gd name="connsiteX4" fmla="*/ 23889 w 26176"/>
                <a:gd name="connsiteY4" fmla="*/ 2669 h 24014"/>
                <a:gd name="connsiteX5" fmla="*/ 21602 w 26176"/>
                <a:gd name="connsiteY5" fmla="*/ 1017 h 24014"/>
                <a:gd name="connsiteX6" fmla="*/ 19442 w 26176"/>
                <a:gd name="connsiteY6" fmla="*/ 1 h 24014"/>
                <a:gd name="connsiteX7" fmla="*/ 17154 w 26176"/>
                <a:gd name="connsiteY7" fmla="*/ 1 h 24014"/>
                <a:gd name="connsiteX8" fmla="*/ 15884 w 26176"/>
                <a:gd name="connsiteY8" fmla="*/ 1 h 24014"/>
                <a:gd name="connsiteX9" fmla="*/ 0 w 26176"/>
                <a:gd name="connsiteY9" fmla="*/ 1 h 24014"/>
                <a:gd name="connsiteX10" fmla="*/ 12059 w 26176"/>
                <a:gd name="connsiteY10" fmla="*/ 11830 h 24014"/>
                <a:gd name="connsiteX11" fmla="*/ 3558 w 26176"/>
                <a:gd name="connsiteY11" fmla="*/ 23379 h 24014"/>
                <a:gd name="connsiteX12" fmla="*/ 4956 w 26176"/>
                <a:gd name="connsiteY12" fmla="*/ 24014 h 24014"/>
                <a:gd name="connsiteX13" fmla="*/ 16138 w 26176"/>
                <a:gd name="connsiteY13"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76" h="24014">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w="12704"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D037CD6D-FB38-4C40-B12D-AF3F12247087}"/>
                </a:ext>
              </a:extLst>
            </p:cNvPr>
            <p:cNvSpPr/>
            <p:nvPr/>
          </p:nvSpPr>
          <p:spPr>
            <a:xfrm>
              <a:off x="11210423" y="4577396"/>
              <a:ext cx="99209" cy="24013"/>
            </a:xfrm>
            <a:custGeom>
              <a:avLst/>
              <a:gdLst>
                <a:gd name="connsiteX0" fmla="*/ 98701 w 99209"/>
                <a:gd name="connsiteY0" fmla="*/ 24014 h 24013"/>
                <a:gd name="connsiteX1" fmla="*/ 87925 w 99209"/>
                <a:gd name="connsiteY1" fmla="*/ 10774 h 24013"/>
                <a:gd name="connsiteX2" fmla="*/ 98701 w 99209"/>
                <a:gd name="connsiteY2" fmla="*/ 0 h 24013"/>
                <a:gd name="connsiteX3" fmla="*/ 11150 w 99209"/>
                <a:gd name="connsiteY3" fmla="*/ 0 h 24013"/>
                <a:gd name="connsiteX4" fmla="*/ 95 w 99209"/>
                <a:gd name="connsiteY4" fmla="*/ 8640 h 24013"/>
                <a:gd name="connsiteX5" fmla="*/ 95 w 99209"/>
                <a:gd name="connsiteY5" fmla="*/ 12071 h 24013"/>
                <a:gd name="connsiteX6" fmla="*/ 95 w 99209"/>
                <a:gd name="connsiteY6" fmla="*/ 12833 h 24013"/>
                <a:gd name="connsiteX7" fmla="*/ 11658 w 99209"/>
                <a:gd name="connsiteY7" fmla="*/ 24014 h 24013"/>
                <a:gd name="connsiteX8" fmla="*/ 99209 w 99209"/>
                <a:gd name="connsiteY8"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09" h="24013">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w="12704"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E143B1D6-DC25-44E3-A1BE-BA8A0DAA7101}"/>
                </a:ext>
              </a:extLst>
            </p:cNvPr>
            <p:cNvSpPr/>
            <p:nvPr/>
          </p:nvSpPr>
          <p:spPr>
            <a:xfrm>
              <a:off x="11909860" y="4600902"/>
              <a:ext cx="35118" cy="32780"/>
            </a:xfrm>
            <a:custGeom>
              <a:avLst/>
              <a:gdLst>
                <a:gd name="connsiteX0" fmla="*/ 18727 w 35118"/>
                <a:gd name="connsiteY0" fmla="*/ 16644 h 32780"/>
                <a:gd name="connsiteX1" fmla="*/ 34852 w 35118"/>
                <a:gd name="connsiteY1" fmla="*/ 13900 h 32780"/>
                <a:gd name="connsiteX2" fmla="*/ 35119 w 35118"/>
                <a:gd name="connsiteY2" fmla="*/ 14103 h 32780"/>
                <a:gd name="connsiteX3" fmla="*/ 19362 w 35118"/>
                <a:gd name="connsiteY3" fmla="*/ 2287 h 32780"/>
                <a:gd name="connsiteX4" fmla="*/ 17075 w 35118"/>
                <a:gd name="connsiteY4" fmla="*/ 635 h 32780"/>
                <a:gd name="connsiteX5" fmla="*/ 17075 w 35118"/>
                <a:gd name="connsiteY5" fmla="*/ 635 h 32780"/>
                <a:gd name="connsiteX6" fmla="*/ 15678 w 35118"/>
                <a:gd name="connsiteY6" fmla="*/ 0 h 32780"/>
                <a:gd name="connsiteX7" fmla="*/ 12119 w 35118"/>
                <a:gd name="connsiteY7" fmla="*/ 762 h 32780"/>
                <a:gd name="connsiteX8" fmla="*/ 3352 w 35118"/>
                <a:gd name="connsiteY8" fmla="*/ 762 h 32780"/>
                <a:gd name="connsiteX9" fmla="*/ 3352 w 35118"/>
                <a:gd name="connsiteY9" fmla="*/ 762 h 32780"/>
                <a:gd name="connsiteX10" fmla="*/ 1572 w 35118"/>
                <a:gd name="connsiteY10" fmla="*/ 2287 h 32780"/>
                <a:gd name="connsiteX11" fmla="*/ 1572 w 35118"/>
                <a:gd name="connsiteY11" fmla="*/ 2287 h 32780"/>
                <a:gd name="connsiteX12" fmla="*/ 937 w 35118"/>
                <a:gd name="connsiteY12" fmla="*/ 3558 h 32780"/>
                <a:gd name="connsiteX13" fmla="*/ 48 w 35118"/>
                <a:gd name="connsiteY13" fmla="*/ 5717 h 32780"/>
                <a:gd name="connsiteX14" fmla="*/ 48 w 35118"/>
                <a:gd name="connsiteY14" fmla="*/ 7242 h 32780"/>
                <a:gd name="connsiteX15" fmla="*/ 48 w 35118"/>
                <a:gd name="connsiteY15" fmla="*/ 8131 h 32780"/>
                <a:gd name="connsiteX16" fmla="*/ 48 w 35118"/>
                <a:gd name="connsiteY16" fmla="*/ 10292 h 32780"/>
                <a:gd name="connsiteX17" fmla="*/ 48 w 35118"/>
                <a:gd name="connsiteY17" fmla="*/ 11562 h 32780"/>
                <a:gd name="connsiteX18" fmla="*/ 48 w 35118"/>
                <a:gd name="connsiteY18" fmla="*/ 12706 h 32780"/>
                <a:gd name="connsiteX19" fmla="*/ 810 w 35118"/>
                <a:gd name="connsiteY19" fmla="*/ 14739 h 32780"/>
                <a:gd name="connsiteX20" fmla="*/ 1954 w 35118"/>
                <a:gd name="connsiteY20" fmla="*/ 16644 h 32780"/>
                <a:gd name="connsiteX21" fmla="*/ 3606 w 35118"/>
                <a:gd name="connsiteY21" fmla="*/ 18423 h 32780"/>
                <a:gd name="connsiteX22" fmla="*/ 3606 w 35118"/>
                <a:gd name="connsiteY22" fmla="*/ 19058 h 32780"/>
                <a:gd name="connsiteX23" fmla="*/ 21650 w 35118"/>
                <a:gd name="connsiteY23" fmla="*/ 32780 h 32780"/>
                <a:gd name="connsiteX24" fmla="*/ 18727 w 35118"/>
                <a:gd name="connsiteY24" fmla="*/ 16644 h 3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18" h="3278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w="12704"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2E760D5A-65EB-4F39-B017-F3028028DA12}"/>
                </a:ext>
              </a:extLst>
            </p:cNvPr>
            <p:cNvSpPr/>
            <p:nvPr/>
          </p:nvSpPr>
          <p:spPr>
            <a:xfrm>
              <a:off x="7985501" y="3290948"/>
              <a:ext cx="16773" cy="15119"/>
            </a:xfrm>
            <a:custGeom>
              <a:avLst/>
              <a:gdLst>
                <a:gd name="connsiteX0" fmla="*/ 16774 w 16773"/>
                <a:gd name="connsiteY0" fmla="*/ 13468 h 15119"/>
                <a:gd name="connsiteX1" fmla="*/ 16774 w 16773"/>
                <a:gd name="connsiteY1" fmla="*/ 10673 h 15119"/>
                <a:gd name="connsiteX2" fmla="*/ 11691 w 16773"/>
                <a:gd name="connsiteY2" fmla="*/ 11943 h 15119"/>
                <a:gd name="connsiteX3" fmla="*/ 1 w 16773"/>
                <a:gd name="connsiteY3" fmla="*/ 0 h 15119"/>
                <a:gd name="connsiteX4" fmla="*/ 1 w 16773"/>
                <a:gd name="connsiteY4" fmla="*/ 0 h 15119"/>
                <a:gd name="connsiteX5" fmla="*/ 1 w 16773"/>
                <a:gd name="connsiteY5" fmla="*/ 3176 h 15119"/>
                <a:gd name="connsiteX6" fmla="*/ 4575 w 16773"/>
                <a:gd name="connsiteY6" fmla="*/ 12451 h 15119"/>
                <a:gd name="connsiteX7" fmla="*/ 11691 w 16773"/>
                <a:gd name="connsiteY7" fmla="*/ 15120 h 15119"/>
                <a:gd name="connsiteX8" fmla="*/ 16774 w 16773"/>
                <a:gd name="connsiteY8" fmla="*/ 13468 h 1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73" h="15119">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w="12704"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FEE1D33E-8630-416D-8038-BCB1F6BD53EA}"/>
                </a:ext>
              </a:extLst>
            </p:cNvPr>
            <p:cNvSpPr/>
            <p:nvPr/>
          </p:nvSpPr>
          <p:spPr>
            <a:xfrm>
              <a:off x="8057169" y="3265028"/>
              <a:ext cx="24524" cy="24014"/>
            </a:xfrm>
            <a:custGeom>
              <a:avLst/>
              <a:gdLst>
                <a:gd name="connsiteX0" fmla="*/ 0 w 24524"/>
                <a:gd name="connsiteY0" fmla="*/ 11944 h 24014"/>
                <a:gd name="connsiteX1" fmla="*/ 0 w 24524"/>
                <a:gd name="connsiteY1" fmla="*/ 11944 h 24014"/>
                <a:gd name="connsiteX2" fmla="*/ 762 w 24524"/>
                <a:gd name="connsiteY2" fmla="*/ 15883 h 24014"/>
                <a:gd name="connsiteX3" fmla="*/ 11817 w 24524"/>
                <a:gd name="connsiteY3" fmla="*/ 24015 h 24014"/>
                <a:gd name="connsiteX4" fmla="*/ 24524 w 24524"/>
                <a:gd name="connsiteY4" fmla="*/ 24015 h 24014"/>
                <a:gd name="connsiteX5" fmla="*/ 13749 w 24524"/>
                <a:gd name="connsiteY5" fmla="*/ 10775 h 24014"/>
                <a:gd name="connsiteX6" fmla="*/ 24524 w 24524"/>
                <a:gd name="connsiteY6" fmla="*/ 1 h 24014"/>
                <a:gd name="connsiteX7" fmla="*/ 11817 w 24524"/>
                <a:gd name="connsiteY7" fmla="*/ 1 h 24014"/>
                <a:gd name="connsiteX8" fmla="*/ 0 w 24524"/>
                <a:gd name="connsiteY8" fmla="*/ 11563 h 24014"/>
                <a:gd name="connsiteX9" fmla="*/ 0 w 24524"/>
                <a:gd name="connsiteY9" fmla="*/ 1194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24" h="24014">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w="12704"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54250CCB-8B4D-46DF-8DC9-36A41DCD9DE2}"/>
                </a:ext>
              </a:extLst>
            </p:cNvPr>
            <p:cNvSpPr/>
            <p:nvPr/>
          </p:nvSpPr>
          <p:spPr>
            <a:xfrm>
              <a:off x="8070474" y="3265410"/>
              <a:ext cx="539573" cy="24013"/>
            </a:xfrm>
            <a:custGeom>
              <a:avLst/>
              <a:gdLst>
                <a:gd name="connsiteX0" fmla="*/ 539573 w 539573"/>
                <a:gd name="connsiteY0" fmla="*/ 13722 h 24013"/>
                <a:gd name="connsiteX1" fmla="*/ 539573 w 539573"/>
                <a:gd name="connsiteY1" fmla="*/ 0 h 24013"/>
                <a:gd name="connsiteX2" fmla="*/ 10838 w 539573"/>
                <a:gd name="connsiteY2" fmla="*/ 0 h 24013"/>
                <a:gd name="connsiteX3" fmla="*/ 63 w 539573"/>
                <a:gd name="connsiteY3" fmla="*/ 13239 h 24013"/>
                <a:gd name="connsiteX4" fmla="*/ 10838 w 539573"/>
                <a:gd name="connsiteY4" fmla="*/ 24014 h 24013"/>
                <a:gd name="connsiteX5" fmla="*/ 539573 w 539573"/>
                <a:gd name="connsiteY5" fmla="*/ 24014 h 24013"/>
                <a:gd name="connsiteX6" fmla="*/ 539573 w 539573"/>
                <a:gd name="connsiteY6"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573" h="24013">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w="12704"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01B95BC4-1879-4373-B578-23A0DBF6670E}"/>
                </a:ext>
              </a:extLst>
            </p:cNvPr>
            <p:cNvSpPr/>
            <p:nvPr/>
          </p:nvSpPr>
          <p:spPr>
            <a:xfrm>
              <a:off x="11212551" y="4671545"/>
              <a:ext cx="177643" cy="212184"/>
            </a:xfrm>
            <a:custGeom>
              <a:avLst/>
              <a:gdLst>
                <a:gd name="connsiteX0" fmla="*/ 16520 w 177643"/>
                <a:gd name="connsiteY0" fmla="*/ 16898 h 212184"/>
                <a:gd name="connsiteX1" fmla="*/ 9022 w 177643"/>
                <a:gd name="connsiteY1" fmla="*/ 19567 h 212184"/>
                <a:gd name="connsiteX2" fmla="*/ 0 w 177643"/>
                <a:gd name="connsiteY2" fmla="*/ 15120 h 212184"/>
                <a:gd name="connsiteX3" fmla="*/ 151085 w 177643"/>
                <a:gd name="connsiteY3" fmla="*/ 205705 h 212184"/>
                <a:gd name="connsiteX4" fmla="*/ 154389 w 177643"/>
                <a:gd name="connsiteY4" fmla="*/ 210025 h 212184"/>
                <a:gd name="connsiteX5" fmla="*/ 156169 w 177643"/>
                <a:gd name="connsiteY5" fmla="*/ 212184 h 212184"/>
                <a:gd name="connsiteX6" fmla="*/ 156169 w 177643"/>
                <a:gd name="connsiteY6" fmla="*/ 207864 h 212184"/>
                <a:gd name="connsiteX7" fmla="*/ 167859 w 177643"/>
                <a:gd name="connsiteY7" fmla="*/ 195794 h 212184"/>
                <a:gd name="connsiteX8" fmla="*/ 177643 w 177643"/>
                <a:gd name="connsiteY8" fmla="*/ 201639 h 212184"/>
                <a:gd name="connsiteX9" fmla="*/ 177643 w 177643"/>
                <a:gd name="connsiteY9" fmla="*/ 200241 h 212184"/>
                <a:gd name="connsiteX10" fmla="*/ 20840 w 177643"/>
                <a:gd name="connsiteY10" fmla="*/ 3304 h 212184"/>
                <a:gd name="connsiteX11" fmla="*/ 18172 w 177643"/>
                <a:gd name="connsiteY11" fmla="*/ 0 h 212184"/>
                <a:gd name="connsiteX12" fmla="*/ 16520 w 177643"/>
                <a:gd name="connsiteY12" fmla="*/ 16898 h 212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643" h="212184">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w="12704"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3815914C-C7EB-4EEB-9462-77F5320EBA8E}"/>
                </a:ext>
              </a:extLst>
            </p:cNvPr>
            <p:cNvSpPr/>
            <p:nvPr/>
          </p:nvSpPr>
          <p:spPr>
            <a:xfrm>
              <a:off x="11157858" y="4601066"/>
              <a:ext cx="75339" cy="90046"/>
            </a:xfrm>
            <a:custGeom>
              <a:avLst/>
              <a:gdLst>
                <a:gd name="connsiteX0" fmla="*/ 4247 w 75339"/>
                <a:gd name="connsiteY0" fmla="*/ 3012 h 90046"/>
                <a:gd name="connsiteX1" fmla="*/ 181 w 75339"/>
                <a:gd name="connsiteY1" fmla="*/ 10128 h 90046"/>
                <a:gd name="connsiteX2" fmla="*/ 181 w 75339"/>
                <a:gd name="connsiteY2" fmla="*/ 14447 h 90046"/>
                <a:gd name="connsiteX3" fmla="*/ 2468 w 75339"/>
                <a:gd name="connsiteY3" fmla="*/ 19911 h 90046"/>
                <a:gd name="connsiteX4" fmla="*/ 54693 w 75339"/>
                <a:gd name="connsiteY4" fmla="*/ 85599 h 90046"/>
                <a:gd name="connsiteX5" fmla="*/ 54693 w 75339"/>
                <a:gd name="connsiteY5" fmla="*/ 85599 h 90046"/>
                <a:gd name="connsiteX6" fmla="*/ 63716 w 75339"/>
                <a:gd name="connsiteY6" fmla="*/ 90046 h 90046"/>
                <a:gd name="connsiteX7" fmla="*/ 71213 w 75339"/>
                <a:gd name="connsiteY7" fmla="*/ 87378 h 90046"/>
                <a:gd name="connsiteX8" fmla="*/ 72865 w 75339"/>
                <a:gd name="connsiteY8" fmla="*/ 70479 h 90046"/>
                <a:gd name="connsiteX9" fmla="*/ 72865 w 75339"/>
                <a:gd name="connsiteY9" fmla="*/ 70479 h 90046"/>
                <a:gd name="connsiteX10" fmla="*/ 52661 w 75339"/>
                <a:gd name="connsiteY10" fmla="*/ 44179 h 90046"/>
                <a:gd name="connsiteX11" fmla="*/ 21401 w 75339"/>
                <a:gd name="connsiteY11" fmla="*/ 4791 h 90046"/>
                <a:gd name="connsiteX12" fmla="*/ 5251 w 75339"/>
                <a:gd name="connsiteY12" fmla="*/ 2187 h 90046"/>
                <a:gd name="connsiteX13" fmla="*/ 4247 w 75339"/>
                <a:gd name="connsiteY13" fmla="*/ 3012 h 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39" h="90046">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w="12704"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FD681D54-4A8F-4D8F-9C02-21DB4C7B3DDD}"/>
                </a:ext>
              </a:extLst>
            </p:cNvPr>
            <p:cNvSpPr/>
            <p:nvPr/>
          </p:nvSpPr>
          <p:spPr>
            <a:xfrm>
              <a:off x="8609980" y="5479498"/>
              <a:ext cx="23638" cy="87853"/>
            </a:xfrm>
            <a:custGeom>
              <a:avLst/>
              <a:gdLst>
                <a:gd name="connsiteX0" fmla="*/ 67 w 23638"/>
                <a:gd name="connsiteY0" fmla="*/ 76234 h 87853"/>
                <a:gd name="connsiteX1" fmla="*/ 9724 w 23638"/>
                <a:gd name="connsiteY1" fmla="*/ 87796 h 87853"/>
                <a:gd name="connsiteX2" fmla="*/ 11757 w 23638"/>
                <a:gd name="connsiteY2" fmla="*/ 87796 h 87853"/>
                <a:gd name="connsiteX3" fmla="*/ 13917 w 23638"/>
                <a:gd name="connsiteY3" fmla="*/ 87796 h 87853"/>
                <a:gd name="connsiteX4" fmla="*/ 23575 w 23638"/>
                <a:gd name="connsiteY4" fmla="*/ 76234 h 87853"/>
                <a:gd name="connsiteX5" fmla="*/ 23575 w 23638"/>
                <a:gd name="connsiteY5" fmla="*/ 0 h 87853"/>
                <a:gd name="connsiteX6" fmla="*/ 13041 w 23638"/>
                <a:gd name="connsiteY6" fmla="*/ 12972 h 87853"/>
                <a:gd name="connsiteX7" fmla="*/ 67 w 23638"/>
                <a:gd name="connsiteY7" fmla="*/ 2452 h 87853"/>
                <a:gd name="connsiteX8" fmla="*/ 67 w 23638"/>
                <a:gd name="connsiteY8" fmla="*/ 0 h 87853"/>
                <a:gd name="connsiteX9" fmla="*/ 67 w 23638"/>
                <a:gd name="connsiteY9" fmla="*/ 76234 h 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87853">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w="12704"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F20CCE4E-F568-4FD6-A329-75026657AF96}"/>
                </a:ext>
              </a:extLst>
            </p:cNvPr>
            <p:cNvSpPr/>
            <p:nvPr/>
          </p:nvSpPr>
          <p:spPr>
            <a:xfrm>
              <a:off x="11061273" y="4613353"/>
              <a:ext cx="23638" cy="277285"/>
            </a:xfrm>
            <a:custGeom>
              <a:avLst/>
              <a:gdLst>
                <a:gd name="connsiteX0" fmla="*/ 829 w 23638"/>
                <a:gd name="connsiteY0" fmla="*/ 267836 h 277285"/>
                <a:gd name="connsiteX1" fmla="*/ 10105 w 23638"/>
                <a:gd name="connsiteY1" fmla="*/ 277238 h 277285"/>
                <a:gd name="connsiteX2" fmla="*/ 12139 w 23638"/>
                <a:gd name="connsiteY2" fmla="*/ 277238 h 277285"/>
                <a:gd name="connsiteX3" fmla="*/ 14299 w 23638"/>
                <a:gd name="connsiteY3" fmla="*/ 277238 h 277285"/>
                <a:gd name="connsiteX4" fmla="*/ 23574 w 23638"/>
                <a:gd name="connsiteY4" fmla="*/ 267836 h 277285"/>
                <a:gd name="connsiteX5" fmla="*/ 23574 w 23638"/>
                <a:gd name="connsiteY5" fmla="*/ 265675 h 277285"/>
                <a:gd name="connsiteX6" fmla="*/ 23574 w 23638"/>
                <a:gd name="connsiteY6" fmla="*/ 0 h 277285"/>
                <a:gd name="connsiteX7" fmla="*/ 13041 w 23638"/>
                <a:gd name="connsiteY7" fmla="*/ 12973 h 277285"/>
                <a:gd name="connsiteX8" fmla="*/ 67 w 23638"/>
                <a:gd name="connsiteY8" fmla="*/ 2452 h 277285"/>
                <a:gd name="connsiteX9" fmla="*/ 67 w 23638"/>
                <a:gd name="connsiteY9" fmla="*/ 0 h 277285"/>
                <a:gd name="connsiteX10" fmla="*/ 67 w 23638"/>
                <a:gd name="connsiteY10" fmla="*/ 265675 h 277285"/>
                <a:gd name="connsiteX11" fmla="*/ 829 w 23638"/>
                <a:gd name="connsiteY11" fmla="*/ 267836 h 27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277285">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w="12704"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25E6BA5B-2D19-466D-A3A9-3AC01B35B82F}"/>
                </a:ext>
              </a:extLst>
            </p:cNvPr>
            <p:cNvSpPr/>
            <p:nvPr/>
          </p:nvSpPr>
          <p:spPr>
            <a:xfrm>
              <a:off x="10923656" y="6210074"/>
              <a:ext cx="23639" cy="125785"/>
            </a:xfrm>
            <a:custGeom>
              <a:avLst/>
              <a:gdLst>
                <a:gd name="connsiteX0" fmla="*/ 23575 w 23639"/>
                <a:gd name="connsiteY0" fmla="*/ 2160 h 125785"/>
                <a:gd name="connsiteX1" fmla="*/ 23575 w 23639"/>
                <a:gd name="connsiteY1" fmla="*/ 0 h 125785"/>
                <a:gd name="connsiteX2" fmla="*/ 13041 w 23639"/>
                <a:gd name="connsiteY2" fmla="*/ 12972 h 125785"/>
                <a:gd name="connsiteX3" fmla="*/ 67 w 23639"/>
                <a:gd name="connsiteY3" fmla="*/ 2452 h 125785"/>
                <a:gd name="connsiteX4" fmla="*/ 67 w 23639"/>
                <a:gd name="connsiteY4" fmla="*/ 0 h 125785"/>
                <a:gd name="connsiteX5" fmla="*/ 67 w 23639"/>
                <a:gd name="connsiteY5" fmla="*/ 118798 h 125785"/>
                <a:gd name="connsiteX6" fmla="*/ 2481 w 23639"/>
                <a:gd name="connsiteY6" fmla="*/ 125786 h 125785"/>
                <a:gd name="connsiteX7" fmla="*/ 21034 w 23639"/>
                <a:gd name="connsiteY7" fmla="*/ 125786 h 125785"/>
                <a:gd name="connsiteX8" fmla="*/ 23575 w 23639"/>
                <a:gd name="connsiteY8" fmla="*/ 118798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 h="125785">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w="12704"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4D64B0B4-F188-4191-B7A0-7CAE7A6277CE}"/>
                </a:ext>
              </a:extLst>
            </p:cNvPr>
            <p:cNvSpPr/>
            <p:nvPr/>
          </p:nvSpPr>
          <p:spPr>
            <a:xfrm>
              <a:off x="6621922" y="3290948"/>
              <a:ext cx="23047" cy="17279"/>
            </a:xfrm>
            <a:custGeom>
              <a:avLst/>
              <a:gdLst>
                <a:gd name="connsiteX0" fmla="*/ 11691 w 23047"/>
                <a:gd name="connsiteY0" fmla="*/ 11943 h 17279"/>
                <a:gd name="connsiteX1" fmla="*/ 1 w 23047"/>
                <a:gd name="connsiteY1" fmla="*/ 0 h 17279"/>
                <a:gd name="connsiteX2" fmla="*/ 1 w 23047"/>
                <a:gd name="connsiteY2" fmla="*/ 0 h 17279"/>
                <a:gd name="connsiteX3" fmla="*/ 1 w 23047"/>
                <a:gd name="connsiteY3" fmla="*/ 5591 h 17279"/>
                <a:gd name="connsiteX4" fmla="*/ 4194 w 23047"/>
                <a:gd name="connsiteY4" fmla="*/ 14357 h 17279"/>
                <a:gd name="connsiteX5" fmla="*/ 11691 w 23047"/>
                <a:gd name="connsiteY5" fmla="*/ 17280 h 17279"/>
                <a:gd name="connsiteX6" fmla="*/ 21221 w 23047"/>
                <a:gd name="connsiteY6" fmla="*/ 11943 h 17279"/>
                <a:gd name="connsiteX7" fmla="*/ 23000 w 23047"/>
                <a:gd name="connsiteY7" fmla="*/ 7623 h 17279"/>
                <a:gd name="connsiteX8" fmla="*/ 23000 w 23047"/>
                <a:gd name="connsiteY8" fmla="*/ 5336 h 17279"/>
                <a:gd name="connsiteX9" fmla="*/ 23000 w 23047"/>
                <a:gd name="connsiteY9" fmla="*/ 0 h 17279"/>
                <a:gd name="connsiteX10" fmla="*/ 11691 w 23047"/>
                <a:gd name="connsiteY10" fmla="*/ 11943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7" h="17279">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w="12704"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8E1DBDC3-22D2-4A51-B48A-CADE59B032FB}"/>
                </a:ext>
              </a:extLst>
            </p:cNvPr>
            <p:cNvSpPr/>
            <p:nvPr/>
          </p:nvSpPr>
          <p:spPr>
            <a:xfrm>
              <a:off x="9793205" y="2221385"/>
              <a:ext cx="549176" cy="24061"/>
            </a:xfrm>
            <a:custGeom>
              <a:avLst/>
              <a:gdLst>
                <a:gd name="connsiteX0" fmla="*/ 8370 w 549176"/>
                <a:gd name="connsiteY0" fmla="*/ 1525 h 24061"/>
                <a:gd name="connsiteX1" fmla="*/ 4176 w 549176"/>
                <a:gd name="connsiteY1" fmla="*/ 3812 h 24061"/>
                <a:gd name="connsiteX2" fmla="*/ 2728 w 549176"/>
                <a:gd name="connsiteY2" fmla="*/ 20278 h 24061"/>
                <a:gd name="connsiteX3" fmla="*/ 4176 w 549176"/>
                <a:gd name="connsiteY3" fmla="*/ 21727 h 24061"/>
                <a:gd name="connsiteX4" fmla="*/ 8370 w 549176"/>
                <a:gd name="connsiteY4" fmla="*/ 24014 h 24061"/>
                <a:gd name="connsiteX5" fmla="*/ 9640 w 549176"/>
                <a:gd name="connsiteY5" fmla="*/ 24014 h 24061"/>
                <a:gd name="connsiteX6" fmla="*/ 11801 w 549176"/>
                <a:gd name="connsiteY6" fmla="*/ 24014 h 24061"/>
                <a:gd name="connsiteX7" fmla="*/ 549176 w 549176"/>
                <a:gd name="connsiteY7" fmla="*/ 24014 h 24061"/>
                <a:gd name="connsiteX8" fmla="*/ 538401 w 549176"/>
                <a:gd name="connsiteY8" fmla="*/ 10774 h 24061"/>
                <a:gd name="connsiteX9" fmla="*/ 549176 w 549176"/>
                <a:gd name="connsiteY9" fmla="*/ 0 h 24061"/>
                <a:gd name="connsiteX10" fmla="*/ 11801 w 549176"/>
                <a:gd name="connsiteY10" fmla="*/ 0 h 24061"/>
                <a:gd name="connsiteX11" fmla="*/ 8370 w 549176"/>
                <a:gd name="connsiteY11" fmla="*/ 1525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76" h="24061">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w="12704"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6D83C0C-37E5-437C-B6E3-AB7B4159B457}"/>
                </a:ext>
              </a:extLst>
            </p:cNvPr>
            <p:cNvSpPr/>
            <p:nvPr/>
          </p:nvSpPr>
          <p:spPr>
            <a:xfrm>
              <a:off x="8428799" y="1771223"/>
              <a:ext cx="23555" cy="58319"/>
            </a:xfrm>
            <a:custGeom>
              <a:avLst/>
              <a:gdLst>
                <a:gd name="connsiteX0" fmla="*/ 8053 w 23555"/>
                <a:gd name="connsiteY0" fmla="*/ 381 h 58319"/>
                <a:gd name="connsiteX1" fmla="*/ 6147 w 23555"/>
                <a:gd name="connsiteY1" fmla="*/ 381 h 58319"/>
                <a:gd name="connsiteX2" fmla="*/ 4495 w 23555"/>
                <a:gd name="connsiteY2" fmla="*/ 1525 h 58319"/>
                <a:gd name="connsiteX3" fmla="*/ 1318 w 23555"/>
                <a:gd name="connsiteY3" fmla="*/ 4828 h 58319"/>
                <a:gd name="connsiteX4" fmla="*/ 48 w 23555"/>
                <a:gd name="connsiteY4" fmla="*/ 6988 h 58319"/>
                <a:gd name="connsiteX5" fmla="*/ 48 w 23555"/>
                <a:gd name="connsiteY5" fmla="*/ 9529 h 58319"/>
                <a:gd name="connsiteX6" fmla="*/ 48 w 23555"/>
                <a:gd name="connsiteY6" fmla="*/ 11181 h 58319"/>
                <a:gd name="connsiteX7" fmla="*/ 48 w 23555"/>
                <a:gd name="connsiteY7" fmla="*/ 58319 h 58319"/>
                <a:gd name="connsiteX8" fmla="*/ 23556 w 23555"/>
                <a:gd name="connsiteY8" fmla="*/ 58319 h 58319"/>
                <a:gd name="connsiteX9" fmla="*/ 23556 w 23555"/>
                <a:gd name="connsiteY9" fmla="*/ 11181 h 58319"/>
                <a:gd name="connsiteX10" fmla="*/ 17965 w 23555"/>
                <a:gd name="connsiteY10" fmla="*/ 1271 h 58319"/>
                <a:gd name="connsiteX11" fmla="*/ 15804 w 23555"/>
                <a:gd name="connsiteY11" fmla="*/ 0 h 58319"/>
                <a:gd name="connsiteX12" fmla="*/ 13390 w 23555"/>
                <a:gd name="connsiteY12" fmla="*/ 0 h 58319"/>
                <a:gd name="connsiteX13" fmla="*/ 11738 w 23555"/>
                <a:gd name="connsiteY13" fmla="*/ 0 h 58319"/>
                <a:gd name="connsiteX14" fmla="*/ 11738 w 23555"/>
                <a:gd name="connsiteY14" fmla="*/ 0 h 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55" h="58319">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w="12704"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9EAE5F7A-22DD-43C5-950D-67301C965B48}"/>
                </a:ext>
              </a:extLst>
            </p:cNvPr>
            <p:cNvSpPr/>
            <p:nvPr/>
          </p:nvSpPr>
          <p:spPr>
            <a:xfrm>
              <a:off x="9722005" y="1894468"/>
              <a:ext cx="23433" cy="330347"/>
            </a:xfrm>
            <a:custGeom>
              <a:avLst/>
              <a:gdLst>
                <a:gd name="connsiteX0" fmla="*/ 11715 w 23433"/>
                <a:gd name="connsiteY0" fmla="*/ 330347 h 330347"/>
                <a:gd name="connsiteX1" fmla="*/ 23431 w 23433"/>
                <a:gd name="connsiteY1" fmla="*/ 318175 h 330347"/>
                <a:gd name="connsiteX2" fmla="*/ 23406 w 23433"/>
                <a:gd name="connsiteY2" fmla="*/ 317642 h 330347"/>
                <a:gd name="connsiteX3" fmla="*/ 23406 w 23433"/>
                <a:gd name="connsiteY3" fmla="*/ 0 h 330347"/>
                <a:gd name="connsiteX4" fmla="*/ 11715 w 23433"/>
                <a:gd name="connsiteY4" fmla="*/ 11689 h 330347"/>
                <a:gd name="connsiteX5" fmla="*/ 25 w 23433"/>
                <a:gd name="connsiteY5" fmla="*/ 0 h 330347"/>
                <a:gd name="connsiteX6" fmla="*/ 25 w 23433"/>
                <a:gd name="connsiteY6" fmla="*/ 317642 h 330347"/>
                <a:gd name="connsiteX7" fmla="*/ 11181 w 23433"/>
                <a:gd name="connsiteY7" fmla="*/ 330322 h 330347"/>
                <a:gd name="connsiteX8" fmla="*/ 11715 w 23433"/>
                <a:gd name="connsiteY8" fmla="*/ 330347 h 33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3" h="330347">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w="12704"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9ED43849-695B-4DCD-ABE6-AB6132C850D2}"/>
                </a:ext>
              </a:extLst>
            </p:cNvPr>
            <p:cNvSpPr/>
            <p:nvPr/>
          </p:nvSpPr>
          <p:spPr>
            <a:xfrm>
              <a:off x="9721995" y="1853810"/>
              <a:ext cx="23454" cy="53236"/>
            </a:xfrm>
            <a:custGeom>
              <a:avLst/>
              <a:gdLst>
                <a:gd name="connsiteX0" fmla="*/ 11726 w 23454"/>
                <a:gd name="connsiteY0" fmla="*/ 53237 h 53236"/>
                <a:gd name="connsiteX1" fmla="*/ 23454 w 23454"/>
                <a:gd name="connsiteY1" fmla="*/ 41332 h 53236"/>
                <a:gd name="connsiteX2" fmla="*/ 23416 w 23454"/>
                <a:gd name="connsiteY2" fmla="*/ 40531 h 53236"/>
                <a:gd name="connsiteX3" fmla="*/ 23416 w 23454"/>
                <a:gd name="connsiteY3" fmla="*/ 11689 h 53236"/>
                <a:gd name="connsiteX4" fmla="*/ 11726 w 23454"/>
                <a:gd name="connsiteY4" fmla="*/ 0 h 53236"/>
                <a:gd name="connsiteX5" fmla="*/ 35 w 23454"/>
                <a:gd name="connsiteY5" fmla="*/ 11689 h 53236"/>
                <a:gd name="connsiteX6" fmla="*/ 35 w 23454"/>
                <a:gd name="connsiteY6" fmla="*/ 40531 h 53236"/>
                <a:gd name="connsiteX7" fmla="*/ 10924 w 23454"/>
                <a:gd name="connsiteY7" fmla="*/ 53199 h 53236"/>
                <a:gd name="connsiteX8" fmla="*/ 11726 w 23454"/>
                <a:gd name="connsiteY8" fmla="*/ 53237 h 5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54" h="53236">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w="12704"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13D7C6E5-8675-42AD-9090-0FC65BEEEE6C}"/>
                </a:ext>
              </a:extLst>
            </p:cNvPr>
            <p:cNvSpPr/>
            <p:nvPr/>
          </p:nvSpPr>
          <p:spPr>
            <a:xfrm>
              <a:off x="11368719" y="4866944"/>
              <a:ext cx="23438" cy="1035525"/>
            </a:xfrm>
            <a:custGeom>
              <a:avLst/>
              <a:gdLst>
                <a:gd name="connsiteX0" fmla="*/ 11691 w 23438"/>
                <a:gd name="connsiteY0" fmla="*/ 14 h 1035525"/>
                <a:gd name="connsiteX1" fmla="*/ 1 w 23438"/>
                <a:gd name="connsiteY1" fmla="*/ 12084 h 1035525"/>
                <a:gd name="connsiteX2" fmla="*/ 1 w 23438"/>
                <a:gd name="connsiteY2" fmla="*/ 1035526 h 1035525"/>
                <a:gd name="connsiteX3" fmla="*/ 11691 w 23438"/>
                <a:gd name="connsiteY3" fmla="*/ 1023836 h 1035525"/>
                <a:gd name="connsiteX4" fmla="*/ 23381 w 23438"/>
                <a:gd name="connsiteY4" fmla="*/ 1035526 h 1035525"/>
                <a:gd name="connsiteX5" fmla="*/ 23381 w 23438"/>
                <a:gd name="connsiteY5" fmla="*/ 12084 h 1035525"/>
                <a:gd name="connsiteX6" fmla="*/ 23381 w 23438"/>
                <a:gd name="connsiteY6" fmla="*/ 10560 h 1035525"/>
                <a:gd name="connsiteX7" fmla="*/ 23381 w 23438"/>
                <a:gd name="connsiteY7" fmla="*/ 8146 h 1035525"/>
                <a:gd name="connsiteX8" fmla="*/ 22238 w 23438"/>
                <a:gd name="connsiteY8" fmla="*/ 5859 h 1035525"/>
                <a:gd name="connsiteX9" fmla="*/ 11691 w 23438"/>
                <a:gd name="connsiteY9" fmla="*/ 14 h 103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38" h="1035525">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w="12704"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5810610C-E1F6-4F21-A97B-F500D85946B1}"/>
                </a:ext>
              </a:extLst>
            </p:cNvPr>
            <p:cNvSpPr/>
            <p:nvPr/>
          </p:nvSpPr>
          <p:spPr>
            <a:xfrm>
              <a:off x="11368672" y="5890781"/>
              <a:ext cx="23427" cy="123117"/>
            </a:xfrm>
            <a:custGeom>
              <a:avLst/>
              <a:gdLst>
                <a:gd name="connsiteX0" fmla="*/ 23428 w 23427"/>
                <a:gd name="connsiteY0" fmla="*/ 111047 h 123117"/>
                <a:gd name="connsiteX1" fmla="*/ 23428 w 23427"/>
                <a:gd name="connsiteY1" fmla="*/ 11689 h 123117"/>
                <a:gd name="connsiteX2" fmla="*/ 11738 w 23427"/>
                <a:gd name="connsiteY2" fmla="*/ 0 h 123117"/>
                <a:gd name="connsiteX3" fmla="*/ 48 w 23427"/>
                <a:gd name="connsiteY3" fmla="*/ 11689 h 123117"/>
                <a:gd name="connsiteX4" fmla="*/ 48 w 23427"/>
                <a:gd name="connsiteY4" fmla="*/ 111047 h 123117"/>
                <a:gd name="connsiteX5" fmla="*/ 48 w 23427"/>
                <a:gd name="connsiteY5" fmla="*/ 113208 h 123117"/>
                <a:gd name="connsiteX6" fmla="*/ 11357 w 23427"/>
                <a:gd name="connsiteY6" fmla="*/ 123118 h 123117"/>
                <a:gd name="connsiteX7" fmla="*/ 14407 w 23427"/>
                <a:gd name="connsiteY7" fmla="*/ 122356 h 123117"/>
                <a:gd name="connsiteX8" fmla="*/ 18219 w 23427"/>
                <a:gd name="connsiteY8" fmla="*/ 120577 h 123117"/>
                <a:gd name="connsiteX9" fmla="*/ 23428 w 23427"/>
                <a:gd name="connsiteY9" fmla="*/ 111047 h 1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 h="123117">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w="12704"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5CB259B6-8052-4CDF-9CB6-A58CE3338BEA}"/>
                </a:ext>
              </a:extLst>
            </p:cNvPr>
            <p:cNvSpPr/>
            <p:nvPr/>
          </p:nvSpPr>
          <p:spPr>
            <a:xfrm>
              <a:off x="9042718" y="5494237"/>
              <a:ext cx="7624" cy="3176"/>
            </a:xfrm>
            <a:custGeom>
              <a:avLst/>
              <a:gdLst>
                <a:gd name="connsiteX0" fmla="*/ 0 w 7624"/>
                <a:gd name="connsiteY0" fmla="*/ 3176 h 3176"/>
                <a:gd name="connsiteX1" fmla="*/ 7624 w 7624"/>
                <a:gd name="connsiteY1" fmla="*/ 3176 h 3176"/>
                <a:gd name="connsiteX2" fmla="*/ 7624 w 7624"/>
                <a:gd name="connsiteY2" fmla="*/ 0 h 3176"/>
                <a:gd name="connsiteX3" fmla="*/ 0 w 7624"/>
                <a:gd name="connsiteY3" fmla="*/ 3176 h 3176"/>
              </a:gdLst>
              <a:ahLst/>
              <a:cxnLst>
                <a:cxn ang="0">
                  <a:pos x="connsiteX0" y="connsiteY0"/>
                </a:cxn>
                <a:cxn ang="0">
                  <a:pos x="connsiteX1" y="connsiteY1"/>
                </a:cxn>
                <a:cxn ang="0">
                  <a:pos x="connsiteX2" y="connsiteY2"/>
                </a:cxn>
                <a:cxn ang="0">
                  <a:pos x="connsiteX3" y="connsiteY3"/>
                </a:cxn>
              </a:cxnLst>
              <a:rect l="l" t="t" r="r" b="b"/>
              <a:pathLst>
                <a:path w="7624" h="3176">
                  <a:moveTo>
                    <a:pt x="0" y="3176"/>
                  </a:moveTo>
                  <a:lnTo>
                    <a:pt x="7624" y="3176"/>
                  </a:lnTo>
                  <a:lnTo>
                    <a:pt x="7624" y="0"/>
                  </a:lnTo>
                  <a:cubicBezTo>
                    <a:pt x="5553" y="1944"/>
                    <a:pt x="2846" y="3075"/>
                    <a:pt x="0" y="3176"/>
                  </a:cubicBezTo>
                  <a:close/>
                </a:path>
              </a:pathLst>
            </a:custGeom>
            <a:solidFill>
              <a:srgbClr val="000000"/>
            </a:solidFill>
            <a:ln w="12704"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6553FD34-3C5B-48B9-8DA1-4175289E5D30}"/>
                </a:ext>
              </a:extLst>
            </p:cNvPr>
            <p:cNvSpPr/>
            <p:nvPr/>
          </p:nvSpPr>
          <p:spPr>
            <a:xfrm>
              <a:off x="9040177" y="5497414"/>
              <a:ext cx="2541" cy="12705"/>
            </a:xfrm>
            <a:custGeom>
              <a:avLst/>
              <a:gdLst>
                <a:gd name="connsiteX0" fmla="*/ 0 w 2541"/>
                <a:gd name="connsiteY0" fmla="*/ 0 h 12705"/>
                <a:gd name="connsiteX1" fmla="*/ 2541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0" y="0"/>
                  </a:moveTo>
                  <a:lnTo>
                    <a:pt x="2541" y="0"/>
                  </a:lnTo>
                  <a:lnTo>
                    <a:pt x="1270" y="0"/>
                  </a:lnTo>
                  <a:close/>
                </a:path>
              </a:pathLst>
            </a:custGeom>
            <a:solidFill>
              <a:srgbClr val="000000"/>
            </a:solidFill>
            <a:ln w="12704"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0E85120E-AB8E-4B80-AD0B-8A3F1FE879F9}"/>
                </a:ext>
              </a:extLst>
            </p:cNvPr>
            <p:cNvSpPr/>
            <p:nvPr/>
          </p:nvSpPr>
          <p:spPr>
            <a:xfrm>
              <a:off x="8934455" y="5472707"/>
              <a:ext cx="106992" cy="23562"/>
            </a:xfrm>
            <a:custGeom>
              <a:avLst/>
              <a:gdLst>
                <a:gd name="connsiteX0" fmla="*/ 96446 w 106992"/>
                <a:gd name="connsiteY0" fmla="*/ 12763 h 23562"/>
                <a:gd name="connsiteX1" fmla="*/ 96446 w 106992"/>
                <a:gd name="connsiteY1" fmla="*/ 57 h 23562"/>
                <a:gd name="connsiteX2" fmla="*/ 11690 w 106992"/>
                <a:gd name="connsiteY2" fmla="*/ 57 h 23562"/>
                <a:gd name="connsiteX3" fmla="*/ 9657 w 106992"/>
                <a:gd name="connsiteY3" fmla="*/ 57 h 23562"/>
                <a:gd name="connsiteX4" fmla="*/ 381 w 106992"/>
                <a:gd name="connsiteY4" fmla="*/ 9459 h 23562"/>
                <a:gd name="connsiteX5" fmla="*/ 381 w 106992"/>
                <a:gd name="connsiteY5" fmla="*/ 13779 h 23562"/>
                <a:gd name="connsiteX6" fmla="*/ 11690 w 106992"/>
                <a:gd name="connsiteY6" fmla="*/ 23563 h 23562"/>
                <a:gd name="connsiteX7" fmla="*/ 105722 w 106992"/>
                <a:gd name="connsiteY7" fmla="*/ 23563 h 23562"/>
                <a:gd name="connsiteX8" fmla="*/ 106992 w 106992"/>
                <a:gd name="connsiteY8" fmla="*/ 23563 h 23562"/>
                <a:gd name="connsiteX9" fmla="*/ 96446 w 106992"/>
                <a:gd name="connsiteY9" fmla="*/ 12763 h 2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992" h="23562">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w="12704"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E59A26EE-F36B-4B42-9D78-2902200EE25D}"/>
                </a:ext>
              </a:extLst>
            </p:cNvPr>
            <p:cNvSpPr/>
            <p:nvPr/>
          </p:nvSpPr>
          <p:spPr>
            <a:xfrm>
              <a:off x="5439998" y="5708200"/>
              <a:ext cx="155332" cy="96689"/>
            </a:xfrm>
            <a:custGeom>
              <a:avLst/>
              <a:gdLst>
                <a:gd name="connsiteX0" fmla="*/ 4247 w 155332"/>
                <a:gd name="connsiteY0" fmla="*/ 75091 h 96689"/>
                <a:gd name="connsiteX1" fmla="*/ 2341 w 155332"/>
                <a:gd name="connsiteY1" fmla="*/ 76742 h 96689"/>
                <a:gd name="connsiteX2" fmla="*/ 1197 w 155332"/>
                <a:gd name="connsiteY2" fmla="*/ 78648 h 96689"/>
                <a:gd name="connsiteX3" fmla="*/ 181 w 155332"/>
                <a:gd name="connsiteY3" fmla="*/ 80681 h 96689"/>
                <a:gd name="connsiteX4" fmla="*/ 181 w 155332"/>
                <a:gd name="connsiteY4" fmla="*/ 83095 h 96689"/>
                <a:gd name="connsiteX5" fmla="*/ 9533 w 155332"/>
                <a:gd name="connsiteY5" fmla="*/ 96512 h 96689"/>
                <a:gd name="connsiteX6" fmla="*/ 11617 w 155332"/>
                <a:gd name="connsiteY6" fmla="*/ 96690 h 96689"/>
                <a:gd name="connsiteX7" fmla="*/ 17208 w 155332"/>
                <a:gd name="connsiteY7" fmla="*/ 95165 h 96689"/>
                <a:gd name="connsiteX8" fmla="*/ 23308 w 155332"/>
                <a:gd name="connsiteY8" fmla="*/ 91735 h 96689"/>
                <a:gd name="connsiteX9" fmla="*/ 32202 w 155332"/>
                <a:gd name="connsiteY9" fmla="*/ 86780 h 96689"/>
                <a:gd name="connsiteX10" fmla="*/ 39826 w 155332"/>
                <a:gd name="connsiteY10" fmla="*/ 82587 h 96689"/>
                <a:gd name="connsiteX11" fmla="*/ 155333 w 155332"/>
                <a:gd name="connsiteY11" fmla="*/ 17788 h 96689"/>
                <a:gd name="connsiteX12" fmla="*/ 154697 w 155332"/>
                <a:gd name="connsiteY12" fmla="*/ 17788 h 96689"/>
                <a:gd name="connsiteX13" fmla="*/ 153808 w 155332"/>
                <a:gd name="connsiteY13" fmla="*/ 17788 h 96689"/>
                <a:gd name="connsiteX14" fmla="*/ 149741 w 155332"/>
                <a:gd name="connsiteY14" fmla="*/ 18677 h 96689"/>
                <a:gd name="connsiteX15" fmla="*/ 145675 w 155332"/>
                <a:gd name="connsiteY15" fmla="*/ 17788 h 96689"/>
                <a:gd name="connsiteX16" fmla="*/ 144786 w 155332"/>
                <a:gd name="connsiteY16" fmla="*/ 17788 h 96689"/>
                <a:gd name="connsiteX17" fmla="*/ 141609 w 155332"/>
                <a:gd name="connsiteY17" fmla="*/ 15628 h 96689"/>
                <a:gd name="connsiteX18" fmla="*/ 141609 w 155332"/>
                <a:gd name="connsiteY18" fmla="*/ 15628 h 96689"/>
                <a:gd name="connsiteX19" fmla="*/ 139576 w 155332"/>
                <a:gd name="connsiteY19" fmla="*/ 12960 h 96689"/>
                <a:gd name="connsiteX20" fmla="*/ 138813 w 155332"/>
                <a:gd name="connsiteY20" fmla="*/ 10673 h 96689"/>
                <a:gd name="connsiteX21" fmla="*/ 138813 w 155332"/>
                <a:gd name="connsiteY21" fmla="*/ 8386 h 96689"/>
                <a:gd name="connsiteX22" fmla="*/ 138813 w 155332"/>
                <a:gd name="connsiteY22" fmla="*/ 7750 h 96689"/>
                <a:gd name="connsiteX23" fmla="*/ 138813 w 155332"/>
                <a:gd name="connsiteY23" fmla="*/ 0 h 96689"/>
                <a:gd name="connsiteX24" fmla="*/ 6661 w 155332"/>
                <a:gd name="connsiteY24" fmla="*/ 73947 h 9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5332" h="96689">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w="12704"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0BCA8B1F-5AC3-4A90-B195-1F1AD95E3CAB}"/>
                </a:ext>
              </a:extLst>
            </p:cNvPr>
            <p:cNvSpPr/>
            <p:nvPr/>
          </p:nvSpPr>
          <p:spPr>
            <a:xfrm>
              <a:off x="5594187" y="5651914"/>
              <a:ext cx="84119" cy="74709"/>
            </a:xfrm>
            <a:custGeom>
              <a:avLst/>
              <a:gdLst>
                <a:gd name="connsiteX0" fmla="*/ 84120 w 84119"/>
                <a:gd name="connsiteY0" fmla="*/ 27317 h 74709"/>
                <a:gd name="connsiteX1" fmla="*/ 84120 w 84119"/>
                <a:gd name="connsiteY1" fmla="*/ 0 h 74709"/>
                <a:gd name="connsiteX2" fmla="*/ 6735 w 84119"/>
                <a:gd name="connsiteY2" fmla="*/ 43580 h 74709"/>
                <a:gd name="connsiteX3" fmla="*/ 6735 w 84119"/>
                <a:gd name="connsiteY3" fmla="*/ 63782 h 74709"/>
                <a:gd name="connsiteX4" fmla="*/ 0 w 84119"/>
                <a:gd name="connsiteY4" fmla="*/ 74709 h 74709"/>
                <a:gd name="connsiteX5" fmla="*/ 635 w 84119"/>
                <a:gd name="connsiteY5" fmla="*/ 74709 h 7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19" h="74709">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w="12704"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ACBAD9F0-E034-45AC-9685-6D4C9AD8FCF0}"/>
                </a:ext>
              </a:extLst>
            </p:cNvPr>
            <p:cNvSpPr/>
            <p:nvPr/>
          </p:nvSpPr>
          <p:spPr>
            <a:xfrm>
              <a:off x="5585165" y="5726624"/>
              <a:ext cx="8132" cy="889"/>
            </a:xfrm>
            <a:custGeom>
              <a:avLst/>
              <a:gdLst>
                <a:gd name="connsiteX0" fmla="*/ 8132 w 8132"/>
                <a:gd name="connsiteY0" fmla="*/ 0 h 889"/>
                <a:gd name="connsiteX1" fmla="*/ 0 w 8132"/>
                <a:gd name="connsiteY1" fmla="*/ 0 h 889"/>
                <a:gd name="connsiteX2" fmla="*/ 4066 w 8132"/>
                <a:gd name="connsiteY2" fmla="*/ 889 h 889"/>
                <a:gd name="connsiteX3" fmla="*/ 8132 w 8132"/>
                <a:gd name="connsiteY3" fmla="*/ 0 h 889"/>
              </a:gdLst>
              <a:ahLst/>
              <a:cxnLst>
                <a:cxn ang="0">
                  <a:pos x="connsiteX0" y="connsiteY0"/>
                </a:cxn>
                <a:cxn ang="0">
                  <a:pos x="connsiteX1" y="connsiteY1"/>
                </a:cxn>
                <a:cxn ang="0">
                  <a:pos x="connsiteX2" y="connsiteY2"/>
                </a:cxn>
                <a:cxn ang="0">
                  <a:pos x="connsiteX3" y="connsiteY3"/>
                </a:cxn>
              </a:cxnLst>
              <a:rect l="l" t="t" r="r" b="b"/>
              <a:pathLst>
                <a:path w="8132" h="889">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w="12704"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244D24D8-DD82-4EC1-BE6C-EB64DC023489}"/>
                </a:ext>
              </a:extLst>
            </p:cNvPr>
            <p:cNvSpPr/>
            <p:nvPr/>
          </p:nvSpPr>
          <p:spPr>
            <a:xfrm>
              <a:off x="5579192" y="5720652"/>
              <a:ext cx="2160" cy="3303"/>
            </a:xfrm>
            <a:custGeom>
              <a:avLst/>
              <a:gdLst>
                <a:gd name="connsiteX0" fmla="*/ 2160 w 2160"/>
                <a:gd name="connsiteY0" fmla="*/ 3303 h 3303"/>
                <a:gd name="connsiteX1" fmla="*/ 0 w 2160"/>
                <a:gd name="connsiteY1" fmla="*/ 0 h 3303"/>
                <a:gd name="connsiteX2" fmla="*/ 2160 w 2160"/>
                <a:gd name="connsiteY2" fmla="*/ 3303 h 3303"/>
              </a:gdLst>
              <a:ahLst/>
              <a:cxnLst>
                <a:cxn ang="0">
                  <a:pos x="connsiteX0" y="connsiteY0"/>
                </a:cxn>
                <a:cxn ang="0">
                  <a:pos x="connsiteX1" y="connsiteY1"/>
                </a:cxn>
                <a:cxn ang="0">
                  <a:pos x="connsiteX2" y="connsiteY2"/>
                </a:cxn>
              </a:cxnLst>
              <a:rect l="l" t="t" r="r" b="b"/>
              <a:pathLst>
                <a:path w="2160" h="3303">
                  <a:moveTo>
                    <a:pt x="2160" y="3303"/>
                  </a:moveTo>
                  <a:cubicBezTo>
                    <a:pt x="1182" y="2389"/>
                    <a:pt x="445" y="1258"/>
                    <a:pt x="0" y="0"/>
                  </a:cubicBezTo>
                  <a:cubicBezTo>
                    <a:pt x="508" y="1232"/>
                    <a:pt x="1233" y="2351"/>
                    <a:pt x="2160" y="3303"/>
                  </a:cubicBezTo>
                  <a:close/>
                </a:path>
              </a:pathLst>
            </a:custGeom>
            <a:solidFill>
              <a:srgbClr val="000000"/>
            </a:solidFill>
            <a:ln w="12704"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5D483064-7944-4950-91FE-3FC159D3350F}"/>
                </a:ext>
              </a:extLst>
            </p:cNvPr>
            <p:cNvSpPr/>
            <p:nvPr/>
          </p:nvSpPr>
          <p:spPr>
            <a:xfrm>
              <a:off x="5677859" y="5659030"/>
              <a:ext cx="23638" cy="42436"/>
            </a:xfrm>
            <a:custGeom>
              <a:avLst/>
              <a:gdLst>
                <a:gd name="connsiteX0" fmla="*/ 12265 w 23638"/>
                <a:gd name="connsiteY0" fmla="*/ 42437 h 42436"/>
                <a:gd name="connsiteX1" fmla="*/ 23574 w 23638"/>
                <a:gd name="connsiteY1" fmla="*/ 32654 h 42436"/>
                <a:gd name="connsiteX2" fmla="*/ 23574 w 23638"/>
                <a:gd name="connsiteY2" fmla="*/ 30494 h 42436"/>
                <a:gd name="connsiteX3" fmla="*/ 23574 w 23638"/>
                <a:gd name="connsiteY3" fmla="*/ 0 h 42436"/>
                <a:gd name="connsiteX4" fmla="*/ 13040 w 23638"/>
                <a:gd name="connsiteY4" fmla="*/ 12972 h 42436"/>
                <a:gd name="connsiteX5" fmla="*/ 67 w 23638"/>
                <a:gd name="connsiteY5" fmla="*/ 2452 h 42436"/>
                <a:gd name="connsiteX6" fmla="*/ 67 w 23638"/>
                <a:gd name="connsiteY6" fmla="*/ 0 h 42436"/>
                <a:gd name="connsiteX7" fmla="*/ 67 w 23638"/>
                <a:gd name="connsiteY7" fmla="*/ 30494 h 42436"/>
                <a:gd name="connsiteX8" fmla="*/ 12011 w 23638"/>
                <a:gd name="connsiteY8" fmla="*/ 42437 h 42436"/>
                <a:gd name="connsiteX9" fmla="*/ 12265 w 23638"/>
                <a:gd name="connsiteY9" fmla="*/ 42437 h 4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42436">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w="12704"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3A970FF6-6E1E-40DD-B39F-B7D524E3598E}"/>
                </a:ext>
              </a:extLst>
            </p:cNvPr>
            <p:cNvSpPr/>
            <p:nvPr/>
          </p:nvSpPr>
          <p:spPr>
            <a:xfrm>
              <a:off x="5679228" y="4919687"/>
              <a:ext cx="22587" cy="751285"/>
            </a:xfrm>
            <a:custGeom>
              <a:avLst/>
              <a:gdLst>
                <a:gd name="connsiteX0" fmla="*/ 10896 w 22587"/>
                <a:gd name="connsiteY0" fmla="*/ 751286 h 751285"/>
                <a:gd name="connsiteX1" fmla="*/ 22587 w 22587"/>
                <a:gd name="connsiteY1" fmla="*/ 739343 h 751285"/>
                <a:gd name="connsiteX2" fmla="*/ 22587 w 22587"/>
                <a:gd name="connsiteY2" fmla="*/ 739343 h 751285"/>
                <a:gd name="connsiteX3" fmla="*/ 22587 w 22587"/>
                <a:gd name="connsiteY3" fmla="*/ 12071 h 751285"/>
                <a:gd name="connsiteX4" fmla="*/ 10896 w 22587"/>
                <a:gd name="connsiteY4" fmla="*/ 0 h 751285"/>
                <a:gd name="connsiteX5" fmla="*/ 6449 w 22587"/>
                <a:gd name="connsiteY5" fmla="*/ 889 h 751285"/>
                <a:gd name="connsiteX6" fmla="*/ 4162 w 22587"/>
                <a:gd name="connsiteY6" fmla="*/ 2541 h 751285"/>
                <a:gd name="connsiteX7" fmla="*/ 2637 w 22587"/>
                <a:gd name="connsiteY7" fmla="*/ 3558 h 751285"/>
                <a:gd name="connsiteX8" fmla="*/ 1366 w 22587"/>
                <a:gd name="connsiteY8" fmla="*/ 5336 h 751285"/>
                <a:gd name="connsiteX9" fmla="*/ 95 w 22587"/>
                <a:gd name="connsiteY9" fmla="*/ 7242 h 751285"/>
                <a:gd name="connsiteX10" fmla="*/ 95 w 22587"/>
                <a:gd name="connsiteY10" fmla="*/ 9021 h 751285"/>
                <a:gd name="connsiteX11" fmla="*/ 95 w 22587"/>
                <a:gd name="connsiteY11" fmla="*/ 11816 h 751285"/>
                <a:gd name="connsiteX12" fmla="*/ 95 w 22587"/>
                <a:gd name="connsiteY12" fmla="*/ 739343 h 751285"/>
                <a:gd name="connsiteX13" fmla="*/ 10896 w 22587"/>
                <a:gd name="connsiteY13" fmla="*/ 751286 h 7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87" h="751285">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w="12704"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98FF9AED-B2F6-4145-9C93-3D8658636713}"/>
                </a:ext>
              </a:extLst>
            </p:cNvPr>
            <p:cNvSpPr/>
            <p:nvPr/>
          </p:nvSpPr>
          <p:spPr>
            <a:xfrm>
              <a:off x="10348099" y="2164591"/>
              <a:ext cx="311828" cy="24140"/>
            </a:xfrm>
            <a:custGeom>
              <a:avLst/>
              <a:gdLst>
                <a:gd name="connsiteX0" fmla="*/ 11056 w 311828"/>
                <a:gd name="connsiteY0" fmla="*/ 635 h 24140"/>
                <a:gd name="connsiteX1" fmla="*/ 8641 w 311828"/>
                <a:gd name="connsiteY1" fmla="*/ 635 h 24140"/>
                <a:gd name="connsiteX2" fmla="*/ 6735 w 311828"/>
                <a:gd name="connsiteY2" fmla="*/ 1270 h 24140"/>
                <a:gd name="connsiteX3" fmla="*/ 4830 w 311828"/>
                <a:gd name="connsiteY3" fmla="*/ 2541 h 24140"/>
                <a:gd name="connsiteX4" fmla="*/ 3050 w 311828"/>
                <a:gd name="connsiteY4" fmla="*/ 4066 h 24140"/>
                <a:gd name="connsiteX5" fmla="*/ 1907 w 311828"/>
                <a:gd name="connsiteY5" fmla="*/ 5844 h 24140"/>
                <a:gd name="connsiteX6" fmla="*/ 763 w 311828"/>
                <a:gd name="connsiteY6" fmla="*/ 8004 h 24140"/>
                <a:gd name="connsiteX7" fmla="*/ 1 w 311828"/>
                <a:gd name="connsiteY7" fmla="*/ 12070 h 24140"/>
                <a:gd name="connsiteX8" fmla="*/ 11691 w 311828"/>
                <a:gd name="connsiteY8" fmla="*/ 24141 h 24140"/>
                <a:gd name="connsiteX9" fmla="*/ 311828 w 311828"/>
                <a:gd name="connsiteY9" fmla="*/ 24141 h 24140"/>
                <a:gd name="connsiteX10" fmla="*/ 303721 w 311828"/>
                <a:gd name="connsiteY10" fmla="*/ 8106 h 24140"/>
                <a:gd name="connsiteX11" fmla="*/ 311828 w 311828"/>
                <a:gd name="connsiteY11" fmla="*/ 0 h 24140"/>
                <a:gd name="connsiteX12" fmla="*/ 11056 w 311828"/>
                <a:gd name="connsiteY12" fmla="*/ 0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1828" h="2414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w="12704"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EA9E3279-192D-418A-97EE-5133BB9E15FA}"/>
                </a:ext>
              </a:extLst>
            </p:cNvPr>
            <p:cNvSpPr/>
            <p:nvPr/>
          </p:nvSpPr>
          <p:spPr>
            <a:xfrm>
              <a:off x="10648082" y="2164464"/>
              <a:ext cx="42087" cy="24776"/>
            </a:xfrm>
            <a:custGeom>
              <a:avLst/>
              <a:gdLst>
                <a:gd name="connsiteX0" fmla="*/ 28 w 42087"/>
                <a:gd name="connsiteY0" fmla="*/ 12706 h 24776"/>
                <a:gd name="connsiteX1" fmla="*/ 11718 w 42087"/>
                <a:gd name="connsiteY1" fmla="*/ 24776 h 24776"/>
                <a:gd name="connsiteX2" fmla="*/ 30398 w 42087"/>
                <a:gd name="connsiteY2" fmla="*/ 24776 h 24776"/>
                <a:gd name="connsiteX3" fmla="*/ 30398 w 42087"/>
                <a:gd name="connsiteY3" fmla="*/ 12706 h 24776"/>
                <a:gd name="connsiteX4" fmla="*/ 41554 w 42087"/>
                <a:gd name="connsiteY4" fmla="*/ 25 h 24776"/>
                <a:gd name="connsiteX5" fmla="*/ 42088 w 42087"/>
                <a:gd name="connsiteY5" fmla="*/ 0 h 24776"/>
                <a:gd name="connsiteX6" fmla="*/ 11718 w 42087"/>
                <a:gd name="connsiteY6" fmla="*/ 0 h 24776"/>
                <a:gd name="connsiteX7" fmla="*/ 2 w 42087"/>
                <a:gd name="connsiteY7" fmla="*/ 12172 h 24776"/>
                <a:gd name="connsiteX8" fmla="*/ 28 w 42087"/>
                <a:gd name="connsiteY8" fmla="*/ 12706 h 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87" h="24776">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w="12704"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44131741-4B76-45F6-A720-25C8A85A7E66}"/>
                </a:ext>
              </a:extLst>
            </p:cNvPr>
            <p:cNvSpPr/>
            <p:nvPr/>
          </p:nvSpPr>
          <p:spPr>
            <a:xfrm>
              <a:off x="11296859" y="4221003"/>
              <a:ext cx="23638" cy="62568"/>
            </a:xfrm>
            <a:custGeom>
              <a:avLst/>
              <a:gdLst>
                <a:gd name="connsiteX0" fmla="*/ 10232 w 23638"/>
                <a:gd name="connsiteY0" fmla="*/ 62512 h 62568"/>
                <a:gd name="connsiteX1" fmla="*/ 12265 w 23638"/>
                <a:gd name="connsiteY1" fmla="*/ 62512 h 62568"/>
                <a:gd name="connsiteX2" fmla="*/ 14425 w 23638"/>
                <a:gd name="connsiteY2" fmla="*/ 62512 h 62568"/>
                <a:gd name="connsiteX3" fmla="*/ 23575 w 23638"/>
                <a:gd name="connsiteY3" fmla="*/ 52982 h 62568"/>
                <a:gd name="connsiteX4" fmla="*/ 23575 w 23638"/>
                <a:gd name="connsiteY4" fmla="*/ 50823 h 62568"/>
                <a:gd name="connsiteX5" fmla="*/ 23575 w 23638"/>
                <a:gd name="connsiteY5" fmla="*/ 0 h 62568"/>
                <a:gd name="connsiteX6" fmla="*/ 13040 w 23638"/>
                <a:gd name="connsiteY6" fmla="*/ 12972 h 62568"/>
                <a:gd name="connsiteX7" fmla="*/ 66 w 23638"/>
                <a:gd name="connsiteY7" fmla="*/ 2452 h 62568"/>
                <a:gd name="connsiteX8" fmla="*/ 66 w 23638"/>
                <a:gd name="connsiteY8" fmla="*/ 0 h 62568"/>
                <a:gd name="connsiteX9" fmla="*/ 66 w 23638"/>
                <a:gd name="connsiteY9" fmla="*/ 50823 h 62568"/>
                <a:gd name="connsiteX10" fmla="*/ 10232 w 23638"/>
                <a:gd name="connsiteY10" fmla="*/ 62512 h 6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62568">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w="12704"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83DE3E86-5E1E-4B4F-990C-C45D053E26B8}"/>
                </a:ext>
              </a:extLst>
            </p:cNvPr>
            <p:cNvSpPr/>
            <p:nvPr/>
          </p:nvSpPr>
          <p:spPr>
            <a:xfrm>
              <a:off x="11297370" y="3943620"/>
              <a:ext cx="23638" cy="291054"/>
            </a:xfrm>
            <a:custGeom>
              <a:avLst/>
              <a:gdLst>
                <a:gd name="connsiteX0" fmla="*/ 64 w 23638"/>
                <a:gd name="connsiteY0" fmla="*/ 11961 h 291054"/>
                <a:gd name="connsiteX1" fmla="*/ 64 w 23638"/>
                <a:gd name="connsiteY1" fmla="*/ 278018 h 291054"/>
                <a:gd name="connsiteX2" fmla="*/ 10598 w 23638"/>
                <a:gd name="connsiteY2" fmla="*/ 290990 h 291054"/>
                <a:gd name="connsiteX3" fmla="*/ 23572 w 23638"/>
                <a:gd name="connsiteY3" fmla="*/ 280470 h 291054"/>
                <a:gd name="connsiteX4" fmla="*/ 23572 w 23638"/>
                <a:gd name="connsiteY4" fmla="*/ 278018 h 291054"/>
                <a:gd name="connsiteX5" fmla="*/ 23572 w 23638"/>
                <a:gd name="connsiteY5" fmla="*/ 11961 h 291054"/>
                <a:gd name="connsiteX6" fmla="*/ 23572 w 23638"/>
                <a:gd name="connsiteY6" fmla="*/ 10564 h 291054"/>
                <a:gd name="connsiteX7" fmla="*/ 23572 w 23638"/>
                <a:gd name="connsiteY7" fmla="*/ 8150 h 291054"/>
                <a:gd name="connsiteX8" fmla="*/ 22555 w 23638"/>
                <a:gd name="connsiteY8" fmla="*/ 6117 h 291054"/>
                <a:gd name="connsiteX9" fmla="*/ 21284 w 23638"/>
                <a:gd name="connsiteY9" fmla="*/ 4211 h 291054"/>
                <a:gd name="connsiteX10" fmla="*/ 19505 w 23638"/>
                <a:gd name="connsiteY10" fmla="*/ 2559 h 291054"/>
                <a:gd name="connsiteX11" fmla="*/ 12517 w 23638"/>
                <a:gd name="connsiteY11" fmla="*/ 18 h 291054"/>
                <a:gd name="connsiteX12" fmla="*/ 77 w 23638"/>
                <a:gd name="connsiteY12" fmla="*/ 11186 h 291054"/>
                <a:gd name="connsiteX13" fmla="*/ 64 w 23638"/>
                <a:gd name="connsiteY13" fmla="*/ 11961 h 29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91054">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w="12704"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DB0B3ED6-2ADD-4190-A5F9-9D3ADD881E64}"/>
                </a:ext>
              </a:extLst>
            </p:cNvPr>
            <p:cNvSpPr/>
            <p:nvPr/>
          </p:nvSpPr>
          <p:spPr>
            <a:xfrm>
              <a:off x="10678480" y="2165480"/>
              <a:ext cx="23380" cy="95292"/>
            </a:xfrm>
            <a:custGeom>
              <a:avLst/>
              <a:gdLst>
                <a:gd name="connsiteX0" fmla="*/ 0 w 23380"/>
                <a:gd name="connsiteY0" fmla="*/ 11689 h 95292"/>
                <a:gd name="connsiteX1" fmla="*/ 0 w 23380"/>
                <a:gd name="connsiteY1" fmla="*/ 95292 h 95292"/>
                <a:gd name="connsiteX2" fmla="*/ 11690 w 23380"/>
                <a:gd name="connsiteY2" fmla="*/ 83603 h 95292"/>
                <a:gd name="connsiteX3" fmla="*/ 23380 w 23380"/>
                <a:gd name="connsiteY3" fmla="*/ 95292 h 95292"/>
                <a:gd name="connsiteX4" fmla="*/ 23380 w 23380"/>
                <a:gd name="connsiteY4" fmla="*/ 11689 h 95292"/>
                <a:gd name="connsiteX5" fmla="*/ 11690 w 23380"/>
                <a:gd name="connsiteY5" fmla="*/ 0 h 95292"/>
                <a:gd name="connsiteX6" fmla="*/ 0 w 23380"/>
                <a:gd name="connsiteY6" fmla="*/ 11689 h 9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95292">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FE401677-1AB5-42A4-83D4-C437A6E5241E}"/>
                </a:ext>
              </a:extLst>
            </p:cNvPr>
            <p:cNvSpPr/>
            <p:nvPr/>
          </p:nvSpPr>
          <p:spPr>
            <a:xfrm>
              <a:off x="10678861" y="2249083"/>
              <a:ext cx="23381" cy="1018104"/>
            </a:xfrm>
            <a:custGeom>
              <a:avLst/>
              <a:gdLst>
                <a:gd name="connsiteX0" fmla="*/ 11309 w 23381"/>
                <a:gd name="connsiteY0" fmla="*/ 1018105 h 1018104"/>
                <a:gd name="connsiteX1" fmla="*/ 23381 w 23381"/>
                <a:gd name="connsiteY1" fmla="*/ 1018105 h 1018104"/>
                <a:gd name="connsiteX2" fmla="*/ 23381 w 23381"/>
                <a:gd name="connsiteY2" fmla="*/ 11689 h 1018104"/>
                <a:gd name="connsiteX3" fmla="*/ 11691 w 23381"/>
                <a:gd name="connsiteY3" fmla="*/ 0 h 1018104"/>
                <a:gd name="connsiteX4" fmla="*/ 0 w 23381"/>
                <a:gd name="connsiteY4" fmla="*/ 11689 h 1018104"/>
                <a:gd name="connsiteX5" fmla="*/ 0 w 23381"/>
                <a:gd name="connsiteY5" fmla="*/ 1018105 h 101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1018104">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w="12704"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F40116FE-5B3A-4152-8F86-6E1E8AD71E61}"/>
                </a:ext>
              </a:extLst>
            </p:cNvPr>
            <p:cNvSpPr/>
            <p:nvPr/>
          </p:nvSpPr>
          <p:spPr>
            <a:xfrm>
              <a:off x="8610908" y="2924262"/>
              <a:ext cx="22703" cy="353725"/>
            </a:xfrm>
            <a:custGeom>
              <a:avLst/>
              <a:gdLst>
                <a:gd name="connsiteX0" fmla="*/ 10829 w 22703"/>
                <a:gd name="connsiteY0" fmla="*/ 341147 h 353725"/>
                <a:gd name="connsiteX1" fmla="*/ 17691 w 22703"/>
                <a:gd name="connsiteY1" fmla="*/ 343688 h 353725"/>
                <a:gd name="connsiteX2" fmla="*/ 22647 w 22703"/>
                <a:gd name="connsiteY2" fmla="*/ 343688 h 353725"/>
                <a:gd name="connsiteX3" fmla="*/ 22647 w 22703"/>
                <a:gd name="connsiteY3" fmla="*/ 11562 h 353725"/>
                <a:gd name="connsiteX4" fmla="*/ 22647 w 22703"/>
                <a:gd name="connsiteY4" fmla="*/ 11562 h 353725"/>
                <a:gd name="connsiteX5" fmla="*/ 22647 w 22703"/>
                <a:gd name="connsiteY5" fmla="*/ 10292 h 353725"/>
                <a:gd name="connsiteX6" fmla="*/ 22647 w 22703"/>
                <a:gd name="connsiteY6" fmla="*/ 7877 h 353725"/>
                <a:gd name="connsiteX7" fmla="*/ 21884 w 22703"/>
                <a:gd name="connsiteY7" fmla="*/ 6353 h 353725"/>
                <a:gd name="connsiteX8" fmla="*/ 20614 w 22703"/>
                <a:gd name="connsiteY8" fmla="*/ 4447 h 353725"/>
                <a:gd name="connsiteX9" fmla="*/ 19089 w 22703"/>
                <a:gd name="connsiteY9" fmla="*/ 2922 h 353725"/>
                <a:gd name="connsiteX10" fmla="*/ 17310 w 22703"/>
                <a:gd name="connsiteY10" fmla="*/ 1652 h 353725"/>
                <a:gd name="connsiteX11" fmla="*/ 15149 w 22703"/>
                <a:gd name="connsiteY11" fmla="*/ 762 h 353725"/>
                <a:gd name="connsiteX12" fmla="*/ 11719 w 22703"/>
                <a:gd name="connsiteY12" fmla="*/ 0 h 353725"/>
                <a:gd name="connsiteX13" fmla="*/ 28 w 22703"/>
                <a:gd name="connsiteY13" fmla="*/ 12070 h 353725"/>
                <a:gd name="connsiteX14" fmla="*/ 28 w 22703"/>
                <a:gd name="connsiteY14" fmla="*/ 353726 h 353725"/>
                <a:gd name="connsiteX15" fmla="*/ 10829 w 22703"/>
                <a:gd name="connsiteY15" fmla="*/ 341147 h 35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703" h="353725">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w="12704"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5A813644-D2A5-441B-9B43-7A14D31CA22A}"/>
                </a:ext>
              </a:extLst>
            </p:cNvPr>
            <p:cNvSpPr/>
            <p:nvPr/>
          </p:nvSpPr>
          <p:spPr>
            <a:xfrm>
              <a:off x="8633555" y="3290821"/>
              <a:ext cx="4701" cy="1144"/>
            </a:xfrm>
            <a:custGeom>
              <a:avLst/>
              <a:gdLst>
                <a:gd name="connsiteX0" fmla="*/ 4701 w 4701"/>
                <a:gd name="connsiteY0" fmla="*/ 1143 h 1144"/>
                <a:gd name="connsiteX1" fmla="*/ 0 w 4701"/>
                <a:gd name="connsiteY1" fmla="*/ 0 h 1144"/>
                <a:gd name="connsiteX2" fmla="*/ 0 w 4701"/>
                <a:gd name="connsiteY2" fmla="*/ 1143 h 1144"/>
                <a:gd name="connsiteX3" fmla="*/ 4701 w 4701"/>
                <a:gd name="connsiteY3" fmla="*/ 1143 h 1144"/>
              </a:gdLst>
              <a:ahLst/>
              <a:cxnLst>
                <a:cxn ang="0">
                  <a:pos x="connsiteX0" y="connsiteY0"/>
                </a:cxn>
                <a:cxn ang="0">
                  <a:pos x="connsiteX1" y="connsiteY1"/>
                </a:cxn>
                <a:cxn ang="0">
                  <a:pos x="connsiteX2" y="connsiteY2"/>
                </a:cxn>
                <a:cxn ang="0">
                  <a:pos x="connsiteX3" y="connsiteY3"/>
                </a:cxn>
              </a:cxnLst>
              <a:rect l="l" t="t" r="r" b="b"/>
              <a:pathLst>
                <a:path w="4701" h="1144">
                  <a:moveTo>
                    <a:pt x="4701" y="1143"/>
                  </a:moveTo>
                  <a:cubicBezTo>
                    <a:pt x="3062" y="1169"/>
                    <a:pt x="1448" y="775"/>
                    <a:pt x="0" y="0"/>
                  </a:cubicBezTo>
                  <a:lnTo>
                    <a:pt x="0" y="1143"/>
                  </a:lnTo>
                  <a:lnTo>
                    <a:pt x="4701" y="1143"/>
                  </a:lnTo>
                  <a:close/>
                </a:path>
              </a:pathLst>
            </a:custGeom>
            <a:solidFill>
              <a:srgbClr val="000000"/>
            </a:solidFill>
            <a:ln w="12704"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8550E925-82B1-4285-A496-34A3F42FF371}"/>
                </a:ext>
              </a:extLst>
            </p:cNvPr>
            <p:cNvSpPr/>
            <p:nvPr/>
          </p:nvSpPr>
          <p:spPr>
            <a:xfrm>
              <a:off x="8628599" y="3267951"/>
              <a:ext cx="9657" cy="2541"/>
            </a:xfrm>
            <a:custGeom>
              <a:avLst/>
              <a:gdLst>
                <a:gd name="connsiteX0" fmla="*/ 0 w 9657"/>
                <a:gd name="connsiteY0" fmla="*/ 0 h 2541"/>
                <a:gd name="connsiteX1" fmla="*/ 2542 w 9657"/>
                <a:gd name="connsiteY1" fmla="*/ 2541 h 2541"/>
                <a:gd name="connsiteX2" fmla="*/ 9657 w 9657"/>
                <a:gd name="connsiteY2" fmla="*/ 0 h 2541"/>
                <a:gd name="connsiteX3" fmla="*/ 0 w 9657"/>
                <a:gd name="connsiteY3" fmla="*/ 0 h 2541"/>
              </a:gdLst>
              <a:ahLst/>
              <a:cxnLst>
                <a:cxn ang="0">
                  <a:pos x="connsiteX0" y="connsiteY0"/>
                </a:cxn>
                <a:cxn ang="0">
                  <a:pos x="connsiteX1" y="connsiteY1"/>
                </a:cxn>
                <a:cxn ang="0">
                  <a:pos x="connsiteX2" y="connsiteY2"/>
                </a:cxn>
                <a:cxn ang="0">
                  <a:pos x="connsiteX3" y="connsiteY3"/>
                </a:cxn>
              </a:cxnLst>
              <a:rect l="l" t="t" r="r" b="b"/>
              <a:pathLst>
                <a:path w="9657" h="2541">
                  <a:moveTo>
                    <a:pt x="0" y="0"/>
                  </a:moveTo>
                  <a:cubicBezTo>
                    <a:pt x="1029" y="648"/>
                    <a:pt x="1894" y="1512"/>
                    <a:pt x="2542" y="2541"/>
                  </a:cubicBezTo>
                  <a:cubicBezTo>
                    <a:pt x="4562" y="915"/>
                    <a:pt x="7065" y="25"/>
                    <a:pt x="965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373C0A62-9CB4-489C-879E-8FFB3AF817CA}"/>
                </a:ext>
              </a:extLst>
            </p:cNvPr>
            <p:cNvSpPr/>
            <p:nvPr/>
          </p:nvSpPr>
          <p:spPr>
            <a:xfrm>
              <a:off x="8631141" y="3267696"/>
              <a:ext cx="428477" cy="24267"/>
            </a:xfrm>
            <a:custGeom>
              <a:avLst/>
              <a:gdLst>
                <a:gd name="connsiteX0" fmla="*/ 9149 w 428477"/>
                <a:gd name="connsiteY0" fmla="*/ 24268 h 24267"/>
                <a:gd name="connsiteX1" fmla="*/ 428477 w 428477"/>
                <a:gd name="connsiteY1" fmla="*/ 24268 h 24267"/>
                <a:gd name="connsiteX2" fmla="*/ 419074 w 428477"/>
                <a:gd name="connsiteY2" fmla="*/ 12706 h 24267"/>
                <a:gd name="connsiteX3" fmla="*/ 419074 w 428477"/>
                <a:gd name="connsiteY3" fmla="*/ 0 h 24267"/>
                <a:gd name="connsiteX4" fmla="*/ 7116 w 428477"/>
                <a:gd name="connsiteY4" fmla="*/ 0 h 24267"/>
                <a:gd name="connsiteX5" fmla="*/ 0 w 428477"/>
                <a:gd name="connsiteY5" fmla="*/ 2541 h 24267"/>
                <a:gd name="connsiteX6" fmla="*/ 2414 w 428477"/>
                <a:gd name="connsiteY6" fmla="*/ 9402 h 24267"/>
                <a:gd name="connsiteX7" fmla="*/ 2414 w 428477"/>
                <a:gd name="connsiteY7" fmla="*/ 22870 h 24267"/>
                <a:gd name="connsiteX8" fmla="*/ 7116 w 428477"/>
                <a:gd name="connsiteY8" fmla="*/ 24014 h 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477" h="24267">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w="12704"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EB810BBA-4829-4531-9E18-BB0C35DC3E4A}"/>
                </a:ext>
              </a:extLst>
            </p:cNvPr>
            <p:cNvSpPr/>
            <p:nvPr/>
          </p:nvSpPr>
          <p:spPr>
            <a:xfrm>
              <a:off x="8610046" y="2487823"/>
              <a:ext cx="23508" cy="234546"/>
            </a:xfrm>
            <a:custGeom>
              <a:avLst/>
              <a:gdLst>
                <a:gd name="connsiteX0" fmla="*/ 11691 w 23508"/>
                <a:gd name="connsiteY0" fmla="*/ 11943 h 234546"/>
                <a:gd name="connsiteX1" fmla="*/ 1 w 23508"/>
                <a:gd name="connsiteY1" fmla="*/ 0 h 234546"/>
                <a:gd name="connsiteX2" fmla="*/ 1 w 23508"/>
                <a:gd name="connsiteY2" fmla="*/ 0 h 234546"/>
                <a:gd name="connsiteX3" fmla="*/ 1 w 23508"/>
                <a:gd name="connsiteY3" fmla="*/ 234547 h 234546"/>
                <a:gd name="connsiteX4" fmla="*/ 1272 w 23508"/>
                <a:gd name="connsiteY4" fmla="*/ 234547 h 234546"/>
                <a:gd name="connsiteX5" fmla="*/ 23509 w 23508"/>
                <a:gd name="connsiteY5" fmla="*/ 234547 h 234546"/>
                <a:gd name="connsiteX6" fmla="*/ 23509 w 23508"/>
                <a:gd name="connsiteY6" fmla="*/ 0 h 234546"/>
                <a:gd name="connsiteX7" fmla="*/ 11691 w 23508"/>
                <a:gd name="connsiteY7" fmla="*/ 11943 h 234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234546">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w="12704"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360883D1-7653-4827-902F-F7B6611F5830}"/>
                </a:ext>
              </a:extLst>
            </p:cNvPr>
            <p:cNvSpPr/>
            <p:nvPr/>
          </p:nvSpPr>
          <p:spPr>
            <a:xfrm>
              <a:off x="8621737" y="762140"/>
              <a:ext cx="288828" cy="24013"/>
            </a:xfrm>
            <a:custGeom>
              <a:avLst/>
              <a:gdLst>
                <a:gd name="connsiteX0" fmla="*/ 11818 w 288828"/>
                <a:gd name="connsiteY0" fmla="*/ 12070 h 24013"/>
                <a:gd name="connsiteX1" fmla="*/ 11818 w 288828"/>
                <a:gd name="connsiteY1" fmla="*/ 24014 h 24013"/>
                <a:gd name="connsiteX2" fmla="*/ 288828 w 288828"/>
                <a:gd name="connsiteY2" fmla="*/ 24014 h 24013"/>
                <a:gd name="connsiteX3" fmla="*/ 278053 w 288828"/>
                <a:gd name="connsiteY3" fmla="*/ 10771 h 24013"/>
                <a:gd name="connsiteX4" fmla="*/ 288828 w 288828"/>
                <a:gd name="connsiteY4" fmla="*/ 0 h 24013"/>
                <a:gd name="connsiteX5" fmla="*/ 0 w 288828"/>
                <a:gd name="connsiteY5" fmla="*/ 0 h 24013"/>
                <a:gd name="connsiteX6" fmla="*/ 11818 w 288828"/>
                <a:gd name="connsiteY6" fmla="*/ 12069 h 24013"/>
                <a:gd name="connsiteX7" fmla="*/ 11818 w 288828"/>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28" h="24013">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w="12704"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831E00FD-7251-4538-8555-182D5E403593}"/>
                </a:ext>
              </a:extLst>
            </p:cNvPr>
            <p:cNvSpPr/>
            <p:nvPr/>
          </p:nvSpPr>
          <p:spPr>
            <a:xfrm>
              <a:off x="8899728" y="762521"/>
              <a:ext cx="181492" cy="24013"/>
            </a:xfrm>
            <a:custGeom>
              <a:avLst/>
              <a:gdLst>
                <a:gd name="connsiteX0" fmla="*/ 167642 w 181492"/>
                <a:gd name="connsiteY0" fmla="*/ 23633 h 24013"/>
                <a:gd name="connsiteX1" fmla="*/ 169802 w 181492"/>
                <a:gd name="connsiteY1" fmla="*/ 23633 h 24013"/>
                <a:gd name="connsiteX2" fmla="*/ 171835 w 181492"/>
                <a:gd name="connsiteY2" fmla="*/ 23633 h 24013"/>
                <a:gd name="connsiteX3" fmla="*/ 181492 w 181492"/>
                <a:gd name="connsiteY3" fmla="*/ 12070 h 24013"/>
                <a:gd name="connsiteX4" fmla="*/ 180603 w 181492"/>
                <a:gd name="connsiteY4" fmla="*/ 7369 h 24013"/>
                <a:gd name="connsiteX5" fmla="*/ 178061 w 181492"/>
                <a:gd name="connsiteY5" fmla="*/ 3431 h 24013"/>
                <a:gd name="connsiteX6" fmla="*/ 176155 w 181492"/>
                <a:gd name="connsiteY6" fmla="*/ 2160 h 24013"/>
                <a:gd name="connsiteX7" fmla="*/ 174249 w 181492"/>
                <a:gd name="connsiteY7" fmla="*/ 889 h 24013"/>
                <a:gd name="connsiteX8" fmla="*/ 169802 w 181492"/>
                <a:gd name="connsiteY8" fmla="*/ 0 h 24013"/>
                <a:gd name="connsiteX9" fmla="*/ 10838 w 181492"/>
                <a:gd name="connsiteY9" fmla="*/ 0 h 24013"/>
                <a:gd name="connsiteX10" fmla="*/ 63 w 181492"/>
                <a:gd name="connsiteY10" fmla="*/ 13243 h 24013"/>
                <a:gd name="connsiteX11" fmla="*/ 10838 w 181492"/>
                <a:gd name="connsiteY11" fmla="*/ 24014 h 24013"/>
                <a:gd name="connsiteX12" fmla="*/ 167642 w 181492"/>
                <a:gd name="connsiteY12"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1492" h="24013">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w="12704"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70E294C-5162-45EF-BFB0-34154DD8AC32}"/>
                </a:ext>
              </a:extLst>
            </p:cNvPr>
            <p:cNvSpPr/>
            <p:nvPr/>
          </p:nvSpPr>
          <p:spPr>
            <a:xfrm>
              <a:off x="8563854" y="5555732"/>
              <a:ext cx="23638" cy="85636"/>
            </a:xfrm>
            <a:custGeom>
              <a:avLst/>
              <a:gdLst>
                <a:gd name="connsiteX0" fmla="*/ 702 w 23638"/>
                <a:gd name="connsiteY0" fmla="*/ 73820 h 85636"/>
                <a:gd name="connsiteX1" fmla="*/ 2862 w 23638"/>
                <a:gd name="connsiteY1" fmla="*/ 80300 h 85636"/>
                <a:gd name="connsiteX2" fmla="*/ 11122 w 23638"/>
                <a:gd name="connsiteY2" fmla="*/ 85636 h 85636"/>
                <a:gd name="connsiteX3" fmla="*/ 12520 w 23638"/>
                <a:gd name="connsiteY3" fmla="*/ 85636 h 85636"/>
                <a:gd name="connsiteX4" fmla="*/ 22812 w 23638"/>
                <a:gd name="connsiteY4" fmla="*/ 79156 h 85636"/>
                <a:gd name="connsiteX5" fmla="*/ 23574 w 23638"/>
                <a:gd name="connsiteY5" fmla="*/ 76869 h 85636"/>
                <a:gd name="connsiteX6" fmla="*/ 23574 w 23638"/>
                <a:gd name="connsiteY6" fmla="*/ 74582 h 85636"/>
                <a:gd name="connsiteX7" fmla="*/ 23574 w 23638"/>
                <a:gd name="connsiteY7" fmla="*/ 73566 h 85636"/>
                <a:gd name="connsiteX8" fmla="*/ 23574 w 23638"/>
                <a:gd name="connsiteY8" fmla="*/ 0 h 85636"/>
                <a:gd name="connsiteX9" fmla="*/ 13040 w 23638"/>
                <a:gd name="connsiteY9" fmla="*/ 12972 h 85636"/>
                <a:gd name="connsiteX10" fmla="*/ 67 w 23638"/>
                <a:gd name="connsiteY10" fmla="*/ 2452 h 85636"/>
                <a:gd name="connsiteX11" fmla="*/ 67 w 23638"/>
                <a:gd name="connsiteY11" fmla="*/ 0 h 85636"/>
                <a:gd name="connsiteX12" fmla="*/ 67 w 23638"/>
                <a:gd name="connsiteY12" fmla="*/ 74074 h 8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38" h="85636">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w="12704"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5B168A99-071F-4348-A2A2-82CCC1C9A528}"/>
                </a:ext>
              </a:extLst>
            </p:cNvPr>
            <p:cNvSpPr/>
            <p:nvPr/>
          </p:nvSpPr>
          <p:spPr>
            <a:xfrm>
              <a:off x="11945928" y="4558719"/>
              <a:ext cx="23638" cy="41420"/>
            </a:xfrm>
            <a:custGeom>
              <a:avLst/>
              <a:gdLst>
                <a:gd name="connsiteX0" fmla="*/ 23574 w 23638"/>
                <a:gd name="connsiteY0" fmla="*/ 29477 h 41420"/>
                <a:gd name="connsiteX1" fmla="*/ 23574 w 23638"/>
                <a:gd name="connsiteY1" fmla="*/ 0 h 41420"/>
                <a:gd name="connsiteX2" fmla="*/ 13041 w 23638"/>
                <a:gd name="connsiteY2" fmla="*/ 12972 h 41420"/>
                <a:gd name="connsiteX3" fmla="*/ 67 w 23638"/>
                <a:gd name="connsiteY3" fmla="*/ 2452 h 41420"/>
                <a:gd name="connsiteX4" fmla="*/ 67 w 23638"/>
                <a:gd name="connsiteY4" fmla="*/ 0 h 41420"/>
                <a:gd name="connsiteX5" fmla="*/ 67 w 23638"/>
                <a:gd name="connsiteY5" fmla="*/ 29477 h 41420"/>
                <a:gd name="connsiteX6" fmla="*/ 2354 w 23638"/>
                <a:gd name="connsiteY6" fmla="*/ 36211 h 41420"/>
                <a:gd name="connsiteX7" fmla="*/ 11884 w 23638"/>
                <a:gd name="connsiteY7" fmla="*/ 41421 h 41420"/>
                <a:gd name="connsiteX8" fmla="*/ 16967 w 23638"/>
                <a:gd name="connsiteY8" fmla="*/ 40150 h 41420"/>
                <a:gd name="connsiteX9" fmla="*/ 20017 w 23638"/>
                <a:gd name="connsiteY9" fmla="*/ 37990 h 41420"/>
                <a:gd name="connsiteX10" fmla="*/ 22431 w 23638"/>
                <a:gd name="connsiteY10" fmla="*/ 34432 h 41420"/>
                <a:gd name="connsiteX11" fmla="*/ 23574 w 23638"/>
                <a:gd name="connsiteY11" fmla="*/ 29477 h 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4142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w="12704"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A783B9B9-B403-4DEC-9B77-39A7DE7A64D5}"/>
                </a:ext>
              </a:extLst>
            </p:cNvPr>
            <p:cNvSpPr/>
            <p:nvPr/>
          </p:nvSpPr>
          <p:spPr>
            <a:xfrm>
              <a:off x="12046215" y="4611193"/>
              <a:ext cx="147819" cy="24013"/>
            </a:xfrm>
            <a:custGeom>
              <a:avLst/>
              <a:gdLst>
                <a:gd name="connsiteX0" fmla="*/ 10839 w 147819"/>
                <a:gd name="connsiteY0" fmla="*/ 0 h 24013"/>
                <a:gd name="connsiteX1" fmla="*/ 63 w 147819"/>
                <a:gd name="connsiteY1" fmla="*/ 13239 h 24013"/>
                <a:gd name="connsiteX2" fmla="*/ 10839 w 147819"/>
                <a:gd name="connsiteY2" fmla="*/ 24014 h 24013"/>
                <a:gd name="connsiteX3" fmla="*/ 147820 w 147819"/>
                <a:gd name="connsiteY3" fmla="*/ 24014 h 24013"/>
                <a:gd name="connsiteX4" fmla="*/ 147820 w 147819"/>
                <a:gd name="connsiteY4" fmla="*/ 0 h 24013"/>
                <a:gd name="connsiteX5" fmla="*/ 10839 w 147819"/>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819" h="24013">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w="12704"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5AAAEF1A-D7B5-4020-82AF-EEC5F7E80DE5}"/>
                </a:ext>
              </a:extLst>
            </p:cNvPr>
            <p:cNvSpPr/>
            <p:nvPr/>
          </p:nvSpPr>
          <p:spPr>
            <a:xfrm>
              <a:off x="9113877" y="2714619"/>
              <a:ext cx="226818" cy="7750"/>
            </a:xfrm>
            <a:custGeom>
              <a:avLst/>
              <a:gdLst>
                <a:gd name="connsiteX0" fmla="*/ 0 w 226818"/>
                <a:gd name="connsiteY0" fmla="*/ 7750 h 7750"/>
                <a:gd name="connsiteX1" fmla="*/ 216018 w 226818"/>
                <a:gd name="connsiteY1" fmla="*/ 7750 h 7750"/>
                <a:gd name="connsiteX2" fmla="*/ 226819 w 226818"/>
                <a:gd name="connsiteY2" fmla="*/ 0 h 7750"/>
                <a:gd name="connsiteX3" fmla="*/ 0 w 226818"/>
                <a:gd name="connsiteY3" fmla="*/ 0 h 7750"/>
                <a:gd name="connsiteX4" fmla="*/ 0 w 226818"/>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18" h="7750">
                  <a:moveTo>
                    <a:pt x="0" y="7750"/>
                  </a:moveTo>
                  <a:lnTo>
                    <a:pt x="216018" y="7750"/>
                  </a:lnTo>
                  <a:cubicBezTo>
                    <a:pt x="217593" y="3126"/>
                    <a:pt x="221926" y="13"/>
                    <a:pt x="226819" y="0"/>
                  </a:cubicBezTo>
                  <a:lnTo>
                    <a:pt x="0" y="0"/>
                  </a:lnTo>
                  <a:lnTo>
                    <a:pt x="0" y="7750"/>
                  </a:lnTo>
                  <a:close/>
                </a:path>
              </a:pathLst>
            </a:custGeom>
            <a:solidFill>
              <a:srgbClr val="000000"/>
            </a:solidFill>
            <a:ln w="12704"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CFEF027B-25D2-4C6A-835E-A3F4A02AFBB6}"/>
                </a:ext>
              </a:extLst>
            </p:cNvPr>
            <p:cNvSpPr/>
            <p:nvPr/>
          </p:nvSpPr>
          <p:spPr>
            <a:xfrm>
              <a:off x="9441715" y="2704407"/>
              <a:ext cx="22040" cy="17708"/>
            </a:xfrm>
            <a:custGeom>
              <a:avLst/>
              <a:gdLst>
                <a:gd name="connsiteX0" fmla="*/ 10165 w 22040"/>
                <a:gd name="connsiteY0" fmla="*/ 9958 h 17708"/>
                <a:gd name="connsiteX1" fmla="*/ 21094 w 22040"/>
                <a:gd name="connsiteY1" fmla="*/ 17708 h 17708"/>
                <a:gd name="connsiteX2" fmla="*/ 21984 w 22040"/>
                <a:gd name="connsiteY2" fmla="*/ 17708 h 17708"/>
                <a:gd name="connsiteX3" fmla="*/ 21984 w 22040"/>
                <a:gd name="connsiteY3" fmla="*/ 11356 h 17708"/>
                <a:gd name="connsiteX4" fmla="*/ 21984 w 22040"/>
                <a:gd name="connsiteY4" fmla="*/ 11356 h 17708"/>
                <a:gd name="connsiteX5" fmla="*/ 21984 w 22040"/>
                <a:gd name="connsiteY5" fmla="*/ 8941 h 17708"/>
                <a:gd name="connsiteX6" fmla="*/ 21984 w 22040"/>
                <a:gd name="connsiteY6" fmla="*/ 7671 h 17708"/>
                <a:gd name="connsiteX7" fmla="*/ 21984 w 22040"/>
                <a:gd name="connsiteY7" fmla="*/ 6782 h 17708"/>
                <a:gd name="connsiteX8" fmla="*/ 20840 w 22040"/>
                <a:gd name="connsiteY8" fmla="*/ 5003 h 17708"/>
                <a:gd name="connsiteX9" fmla="*/ 19188 w 22040"/>
                <a:gd name="connsiteY9" fmla="*/ 3097 h 17708"/>
                <a:gd name="connsiteX10" fmla="*/ 3939 w 22040"/>
                <a:gd name="connsiteY10" fmla="*/ 3097 h 17708"/>
                <a:gd name="connsiteX11" fmla="*/ 1271 w 22040"/>
                <a:gd name="connsiteY11" fmla="*/ 6528 h 17708"/>
                <a:gd name="connsiteX12" fmla="*/ 0 w 22040"/>
                <a:gd name="connsiteY12" fmla="*/ 10720 h 1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40" h="17708">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w="12704"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587172E5-FAF7-41D4-A584-1B94C888CEE2}"/>
                </a:ext>
              </a:extLst>
            </p:cNvPr>
            <p:cNvSpPr/>
            <p:nvPr/>
          </p:nvSpPr>
          <p:spPr>
            <a:xfrm>
              <a:off x="7900710" y="2131683"/>
              <a:ext cx="96482" cy="24013"/>
            </a:xfrm>
            <a:custGeom>
              <a:avLst/>
              <a:gdLst>
                <a:gd name="connsiteX0" fmla="*/ 10838 w 96482"/>
                <a:gd name="connsiteY0" fmla="*/ 24014 h 24013"/>
                <a:gd name="connsiteX1" fmla="*/ 96483 w 96482"/>
                <a:gd name="connsiteY1" fmla="*/ 24014 h 24013"/>
                <a:gd name="connsiteX2" fmla="*/ 85707 w 96482"/>
                <a:gd name="connsiteY2" fmla="*/ 10774 h 24013"/>
                <a:gd name="connsiteX3" fmla="*/ 96483 w 96482"/>
                <a:gd name="connsiteY3" fmla="*/ 0 h 24013"/>
                <a:gd name="connsiteX4" fmla="*/ 10838 w 96482"/>
                <a:gd name="connsiteY4" fmla="*/ 0 h 24013"/>
                <a:gd name="connsiteX5" fmla="*/ 63 w 96482"/>
                <a:gd name="connsiteY5" fmla="*/ 13239 h 24013"/>
                <a:gd name="connsiteX6" fmla="*/ 10838 w 96482"/>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82" h="24013">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w="12704"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33021085-3A85-4BA9-8098-3AB3CC578D4C}"/>
                </a:ext>
              </a:extLst>
            </p:cNvPr>
            <p:cNvSpPr/>
            <p:nvPr/>
          </p:nvSpPr>
          <p:spPr>
            <a:xfrm>
              <a:off x="7986354" y="2131683"/>
              <a:ext cx="623693" cy="24013"/>
            </a:xfrm>
            <a:custGeom>
              <a:avLst/>
              <a:gdLst>
                <a:gd name="connsiteX0" fmla="*/ 623693 w 623693"/>
                <a:gd name="connsiteY0" fmla="*/ 11943 h 24013"/>
                <a:gd name="connsiteX1" fmla="*/ 623693 w 623693"/>
                <a:gd name="connsiteY1" fmla="*/ 0 h 24013"/>
                <a:gd name="connsiteX2" fmla="*/ 10838 w 623693"/>
                <a:gd name="connsiteY2" fmla="*/ 0 h 24013"/>
                <a:gd name="connsiteX3" fmla="*/ 63 w 623693"/>
                <a:gd name="connsiteY3" fmla="*/ 13239 h 24013"/>
                <a:gd name="connsiteX4" fmla="*/ 10838 w 623693"/>
                <a:gd name="connsiteY4" fmla="*/ 24014 h 24013"/>
                <a:gd name="connsiteX5" fmla="*/ 623693 w 623693"/>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693" h="24013">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w="12704"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E0564CA5-776C-4D78-8B94-F6D0F6EE5C2A}"/>
                </a:ext>
              </a:extLst>
            </p:cNvPr>
            <p:cNvSpPr/>
            <p:nvPr/>
          </p:nvSpPr>
          <p:spPr>
            <a:xfrm>
              <a:off x="9092529" y="2131683"/>
              <a:ext cx="247657" cy="24013"/>
            </a:xfrm>
            <a:custGeom>
              <a:avLst/>
              <a:gdLst>
                <a:gd name="connsiteX0" fmla="*/ 0 w 247657"/>
                <a:gd name="connsiteY0" fmla="*/ 24014 h 24013"/>
                <a:gd name="connsiteX1" fmla="*/ 247658 w 247657"/>
                <a:gd name="connsiteY1" fmla="*/ 24014 h 24013"/>
                <a:gd name="connsiteX2" fmla="*/ 236882 w 247657"/>
                <a:gd name="connsiteY2" fmla="*/ 10774 h 24013"/>
                <a:gd name="connsiteX3" fmla="*/ 247658 w 247657"/>
                <a:gd name="connsiteY3" fmla="*/ 0 h 24013"/>
                <a:gd name="connsiteX4" fmla="*/ 0 w 247657"/>
                <a:gd name="connsiteY4" fmla="*/ 0 h 24013"/>
                <a:gd name="connsiteX5" fmla="*/ 0 w 247657"/>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7" h="24013">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A4BA9B6-154F-4C51-9603-7861D63925A1}"/>
                </a:ext>
              </a:extLst>
            </p:cNvPr>
            <p:cNvSpPr/>
            <p:nvPr/>
          </p:nvSpPr>
          <p:spPr>
            <a:xfrm>
              <a:off x="11236901" y="3392593"/>
              <a:ext cx="23048" cy="14100"/>
            </a:xfrm>
            <a:custGeom>
              <a:avLst/>
              <a:gdLst>
                <a:gd name="connsiteX0" fmla="*/ 11738 w 23048"/>
                <a:gd name="connsiteY0" fmla="*/ 11943 h 14100"/>
                <a:gd name="connsiteX1" fmla="*/ 48 w 23048"/>
                <a:gd name="connsiteY1" fmla="*/ 0 h 14100"/>
                <a:gd name="connsiteX2" fmla="*/ 48 w 23048"/>
                <a:gd name="connsiteY2" fmla="*/ 0 h 14100"/>
                <a:gd name="connsiteX3" fmla="*/ 48 w 23048"/>
                <a:gd name="connsiteY3" fmla="*/ 2033 h 14100"/>
                <a:gd name="connsiteX4" fmla="*/ 48 w 23048"/>
                <a:gd name="connsiteY4" fmla="*/ 4193 h 14100"/>
                <a:gd name="connsiteX5" fmla="*/ 9324 w 23048"/>
                <a:gd name="connsiteY5" fmla="*/ 13595 h 14100"/>
                <a:gd name="connsiteX6" fmla="*/ 13390 w 23048"/>
                <a:gd name="connsiteY6" fmla="*/ 13595 h 14100"/>
                <a:gd name="connsiteX7" fmla="*/ 20506 w 23048"/>
                <a:gd name="connsiteY7" fmla="*/ 9148 h 14100"/>
                <a:gd name="connsiteX8" fmla="*/ 23047 w 23048"/>
                <a:gd name="connsiteY8" fmla="*/ 2033 h 14100"/>
                <a:gd name="connsiteX9" fmla="*/ 23047 w 23048"/>
                <a:gd name="connsiteY9" fmla="*/ 0 h 14100"/>
                <a:gd name="connsiteX10" fmla="*/ 11738 w 23048"/>
                <a:gd name="connsiteY10" fmla="*/ 11943 h 1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8" h="1410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w="12704"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F28DF9A3-1801-4CF9-81A6-54BAB5A5AEAA}"/>
                </a:ext>
              </a:extLst>
            </p:cNvPr>
            <p:cNvSpPr/>
            <p:nvPr/>
          </p:nvSpPr>
          <p:spPr>
            <a:xfrm>
              <a:off x="5576905" y="5678850"/>
              <a:ext cx="23380" cy="48024"/>
            </a:xfrm>
            <a:custGeom>
              <a:avLst/>
              <a:gdLst>
                <a:gd name="connsiteX0" fmla="*/ 635 w 23380"/>
                <a:gd name="connsiteY0" fmla="*/ 29350 h 48024"/>
                <a:gd name="connsiteX1" fmla="*/ 635 w 23380"/>
                <a:gd name="connsiteY1" fmla="*/ 36465 h 48024"/>
                <a:gd name="connsiteX2" fmla="*/ 635 w 23380"/>
                <a:gd name="connsiteY2" fmla="*/ 37100 h 48024"/>
                <a:gd name="connsiteX3" fmla="*/ 635 w 23380"/>
                <a:gd name="connsiteY3" fmla="*/ 39388 h 48024"/>
                <a:gd name="connsiteX4" fmla="*/ 1398 w 23380"/>
                <a:gd name="connsiteY4" fmla="*/ 41675 h 48024"/>
                <a:gd name="connsiteX5" fmla="*/ 3558 w 23380"/>
                <a:gd name="connsiteY5" fmla="*/ 44978 h 48024"/>
                <a:gd name="connsiteX6" fmla="*/ 3558 w 23380"/>
                <a:gd name="connsiteY6" fmla="*/ 44978 h 48024"/>
                <a:gd name="connsiteX7" fmla="*/ 6735 w 23380"/>
                <a:gd name="connsiteY7" fmla="*/ 47138 h 48024"/>
                <a:gd name="connsiteX8" fmla="*/ 7624 w 23380"/>
                <a:gd name="connsiteY8" fmla="*/ 47138 h 48024"/>
                <a:gd name="connsiteX9" fmla="*/ 15757 w 23380"/>
                <a:gd name="connsiteY9" fmla="*/ 47138 h 48024"/>
                <a:gd name="connsiteX10" fmla="*/ 16646 w 23380"/>
                <a:gd name="connsiteY10" fmla="*/ 47138 h 48024"/>
                <a:gd name="connsiteX11" fmla="*/ 23381 w 23380"/>
                <a:gd name="connsiteY11" fmla="*/ 36211 h 48024"/>
                <a:gd name="connsiteX12" fmla="*/ 23381 w 23380"/>
                <a:gd name="connsiteY12" fmla="*/ 0 h 48024"/>
                <a:gd name="connsiteX13" fmla="*/ 11691 w 23380"/>
                <a:gd name="connsiteY13" fmla="*/ 11689 h 48024"/>
                <a:gd name="connsiteX14" fmla="*/ 0 w 23380"/>
                <a:gd name="connsiteY14" fmla="*/ 0 h 48024"/>
                <a:gd name="connsiteX15" fmla="*/ 0 w 23380"/>
                <a:gd name="connsiteY15" fmla="*/ 29350 h 4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380" h="48024">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w="12704"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821B74C2-4F42-4A01-8099-2DA8562032CF}"/>
                </a:ext>
              </a:extLst>
            </p:cNvPr>
            <p:cNvSpPr/>
            <p:nvPr/>
          </p:nvSpPr>
          <p:spPr>
            <a:xfrm>
              <a:off x="5578627" y="4697465"/>
              <a:ext cx="22295" cy="993837"/>
            </a:xfrm>
            <a:custGeom>
              <a:avLst/>
              <a:gdLst>
                <a:gd name="connsiteX0" fmla="*/ 10604 w 22295"/>
                <a:gd name="connsiteY0" fmla="*/ 993837 h 993837"/>
                <a:gd name="connsiteX1" fmla="*/ 22294 w 22295"/>
                <a:gd name="connsiteY1" fmla="*/ 981767 h 993837"/>
                <a:gd name="connsiteX2" fmla="*/ 22294 w 22295"/>
                <a:gd name="connsiteY2" fmla="*/ 12070 h 993837"/>
                <a:gd name="connsiteX3" fmla="*/ 10604 w 22295"/>
                <a:gd name="connsiteY3" fmla="*/ 0 h 993837"/>
                <a:gd name="connsiteX4" fmla="*/ 6538 w 22295"/>
                <a:gd name="connsiteY4" fmla="*/ 889 h 993837"/>
                <a:gd name="connsiteX5" fmla="*/ 4378 w 22295"/>
                <a:gd name="connsiteY5" fmla="*/ 2160 h 993837"/>
                <a:gd name="connsiteX6" fmla="*/ 2599 w 22295"/>
                <a:gd name="connsiteY6" fmla="*/ 3303 h 993837"/>
                <a:gd name="connsiteX7" fmla="*/ 1328 w 22295"/>
                <a:gd name="connsiteY7" fmla="*/ 5209 h 993837"/>
                <a:gd name="connsiteX8" fmla="*/ 57 w 22295"/>
                <a:gd name="connsiteY8" fmla="*/ 6988 h 993837"/>
                <a:gd name="connsiteX9" fmla="*/ 57 w 22295"/>
                <a:gd name="connsiteY9" fmla="*/ 9148 h 993837"/>
                <a:gd name="connsiteX10" fmla="*/ 57 w 22295"/>
                <a:gd name="connsiteY10" fmla="*/ 11562 h 993837"/>
                <a:gd name="connsiteX11" fmla="*/ 57 w 22295"/>
                <a:gd name="connsiteY11" fmla="*/ 981767 h 993837"/>
                <a:gd name="connsiteX12" fmla="*/ 10604 w 22295"/>
                <a:gd name="connsiteY12" fmla="*/ 993837 h 99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295" h="993837">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w="12704"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D446688C-FFEA-4138-A9A9-00B97497EF56}"/>
                </a:ext>
              </a:extLst>
            </p:cNvPr>
            <p:cNvSpPr/>
            <p:nvPr/>
          </p:nvSpPr>
          <p:spPr>
            <a:xfrm>
              <a:off x="8599603" y="2722751"/>
              <a:ext cx="22134" cy="24013"/>
            </a:xfrm>
            <a:custGeom>
              <a:avLst/>
              <a:gdLst>
                <a:gd name="connsiteX0" fmla="*/ 25 w 22134"/>
                <a:gd name="connsiteY0" fmla="*/ 11308 h 24013"/>
                <a:gd name="connsiteX1" fmla="*/ 11181 w 22134"/>
                <a:gd name="connsiteY1" fmla="*/ 23988 h 24013"/>
                <a:gd name="connsiteX2" fmla="*/ 11715 w 22134"/>
                <a:gd name="connsiteY2" fmla="*/ 24014 h 24013"/>
                <a:gd name="connsiteX3" fmla="*/ 22134 w 22134"/>
                <a:gd name="connsiteY3" fmla="*/ 24014 h 24013"/>
                <a:gd name="connsiteX4" fmla="*/ 11359 w 22134"/>
                <a:gd name="connsiteY4" fmla="*/ 10774 h 24013"/>
                <a:gd name="connsiteX5" fmla="*/ 22134 w 22134"/>
                <a:gd name="connsiteY5" fmla="*/ 0 h 24013"/>
                <a:gd name="connsiteX6" fmla="*/ 11715 w 22134"/>
                <a:gd name="connsiteY6" fmla="*/ 0 h 24013"/>
                <a:gd name="connsiteX7" fmla="*/ 10444 w 22134"/>
                <a:gd name="connsiteY7" fmla="*/ 0 h 24013"/>
                <a:gd name="connsiteX8" fmla="*/ 25 w 22134"/>
                <a:gd name="connsiteY8"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34" h="24013">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w="12704"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31C0DB3E-5389-4B1F-941F-0D3040F0D855}"/>
                </a:ext>
              </a:extLst>
            </p:cNvPr>
            <p:cNvSpPr/>
            <p:nvPr/>
          </p:nvSpPr>
          <p:spPr>
            <a:xfrm>
              <a:off x="9050569" y="3279259"/>
              <a:ext cx="22439" cy="12705"/>
            </a:xfrm>
            <a:custGeom>
              <a:avLst/>
              <a:gdLst>
                <a:gd name="connsiteX0" fmla="*/ 11718 w 22439"/>
                <a:gd name="connsiteY0" fmla="*/ 12706 h 12705"/>
                <a:gd name="connsiteX1" fmla="*/ 2 w 22439"/>
                <a:gd name="connsiteY1" fmla="*/ 534 h 12705"/>
                <a:gd name="connsiteX2" fmla="*/ 27 w 22439"/>
                <a:gd name="connsiteY2" fmla="*/ 0 h 12705"/>
                <a:gd name="connsiteX3" fmla="*/ 27 w 22439"/>
                <a:gd name="connsiteY3" fmla="*/ 0 h 12705"/>
                <a:gd name="connsiteX4" fmla="*/ 9431 w 22439"/>
                <a:gd name="connsiteY4" fmla="*/ 11562 h 12705"/>
                <a:gd name="connsiteX5" fmla="*/ 11718 w 22439"/>
                <a:gd name="connsiteY5" fmla="*/ 11562 h 12705"/>
                <a:gd name="connsiteX6" fmla="*/ 14386 w 22439"/>
                <a:gd name="connsiteY6" fmla="*/ 10927 h 12705"/>
                <a:gd name="connsiteX7" fmla="*/ 16674 w 22439"/>
                <a:gd name="connsiteY7" fmla="*/ 10927 h 12705"/>
                <a:gd name="connsiteX8" fmla="*/ 18453 w 22439"/>
                <a:gd name="connsiteY8" fmla="*/ 9656 h 12705"/>
                <a:gd name="connsiteX9" fmla="*/ 20231 w 22439"/>
                <a:gd name="connsiteY9" fmla="*/ 8259 h 12705"/>
                <a:gd name="connsiteX10" fmla="*/ 21502 w 22439"/>
                <a:gd name="connsiteY10" fmla="*/ 6353 h 12705"/>
                <a:gd name="connsiteX11" fmla="*/ 22392 w 22439"/>
                <a:gd name="connsiteY11" fmla="*/ 5082 h 12705"/>
                <a:gd name="connsiteX12" fmla="*/ 22392 w 22439"/>
                <a:gd name="connsiteY12" fmla="*/ 4447 h 12705"/>
                <a:gd name="connsiteX13" fmla="*/ 22392 w 22439"/>
                <a:gd name="connsiteY13" fmla="*/ 2033 h 12705"/>
                <a:gd name="connsiteX14" fmla="*/ 22392 w 22439"/>
                <a:gd name="connsiteY14" fmla="*/ 127 h 12705"/>
                <a:gd name="connsiteX15" fmla="*/ 22392 w 22439"/>
                <a:gd name="connsiteY15" fmla="*/ 127 h 12705"/>
                <a:gd name="connsiteX16" fmla="*/ 11718 w 22439"/>
                <a:gd name="connsiteY16" fmla="*/ 12706 h 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439" h="12705">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w="12704"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7D832EC5-AC25-4561-B54E-3B2636AA51D7}"/>
                </a:ext>
              </a:extLst>
            </p:cNvPr>
            <p:cNvSpPr/>
            <p:nvPr/>
          </p:nvSpPr>
          <p:spPr>
            <a:xfrm>
              <a:off x="9062287" y="5619007"/>
              <a:ext cx="1762958" cy="24013"/>
            </a:xfrm>
            <a:custGeom>
              <a:avLst/>
              <a:gdLst>
                <a:gd name="connsiteX0" fmla="*/ 1751268 w 1762958"/>
                <a:gd name="connsiteY0" fmla="*/ 11943 h 24013"/>
                <a:gd name="connsiteX1" fmla="*/ 1762958 w 1762958"/>
                <a:gd name="connsiteY1" fmla="*/ 0 h 24013"/>
                <a:gd name="connsiteX2" fmla="*/ 1762958 w 1762958"/>
                <a:gd name="connsiteY2" fmla="*/ 0 h 24013"/>
                <a:gd name="connsiteX3" fmla="*/ 11817 w 1762958"/>
                <a:gd name="connsiteY3" fmla="*/ 0 h 24013"/>
                <a:gd name="connsiteX4" fmla="*/ 11817 w 1762958"/>
                <a:gd name="connsiteY4" fmla="*/ 11943 h 24013"/>
                <a:gd name="connsiteX5" fmla="*/ 0 w 1762958"/>
                <a:gd name="connsiteY5" fmla="*/ 24014 h 24013"/>
                <a:gd name="connsiteX6" fmla="*/ 0 w 1762958"/>
                <a:gd name="connsiteY6" fmla="*/ 24014 h 24013"/>
                <a:gd name="connsiteX7" fmla="*/ 1762958 w 1762958"/>
                <a:gd name="connsiteY7" fmla="*/ 24014 h 24013"/>
                <a:gd name="connsiteX8" fmla="*/ 1751268 w 1762958"/>
                <a:gd name="connsiteY8" fmla="*/ 12070 h 24013"/>
                <a:gd name="connsiteX9" fmla="*/ 1751268 w 176295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2958" h="24013">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w="12704"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6104DD22-1FD3-4E91-806B-46D420BD5D16}"/>
                </a:ext>
              </a:extLst>
            </p:cNvPr>
            <p:cNvSpPr/>
            <p:nvPr/>
          </p:nvSpPr>
          <p:spPr>
            <a:xfrm>
              <a:off x="9068957" y="790069"/>
              <a:ext cx="23667" cy="1353557"/>
            </a:xfrm>
            <a:custGeom>
              <a:avLst/>
              <a:gdLst>
                <a:gd name="connsiteX0" fmla="*/ 11881 w 23667"/>
                <a:gd name="connsiteY0" fmla="*/ 23 h 1353557"/>
                <a:gd name="connsiteX1" fmla="*/ 2606 w 23667"/>
                <a:gd name="connsiteY1" fmla="*/ 4978 h 1353557"/>
                <a:gd name="connsiteX2" fmla="*/ 64 w 23667"/>
                <a:gd name="connsiteY2" fmla="*/ 12093 h 1353557"/>
                <a:gd name="connsiteX3" fmla="*/ 64 w 23667"/>
                <a:gd name="connsiteY3" fmla="*/ 1353557 h 1353557"/>
                <a:gd name="connsiteX4" fmla="*/ 10598 w 23667"/>
                <a:gd name="connsiteY4" fmla="*/ 1340585 h 1353557"/>
                <a:gd name="connsiteX5" fmla="*/ 23572 w 23667"/>
                <a:gd name="connsiteY5" fmla="*/ 1351105 h 1353557"/>
                <a:gd name="connsiteX6" fmla="*/ 23572 w 23667"/>
                <a:gd name="connsiteY6" fmla="*/ 1353557 h 1353557"/>
                <a:gd name="connsiteX7" fmla="*/ 23572 w 23667"/>
                <a:gd name="connsiteY7" fmla="*/ 12093 h 1353557"/>
                <a:gd name="connsiteX8" fmla="*/ 23572 w 23667"/>
                <a:gd name="connsiteY8" fmla="*/ 12093 h 1353557"/>
                <a:gd name="connsiteX9" fmla="*/ 23572 w 23667"/>
                <a:gd name="connsiteY9" fmla="*/ 9425 h 1353557"/>
                <a:gd name="connsiteX10" fmla="*/ 23572 w 23667"/>
                <a:gd name="connsiteY10" fmla="*/ 7392 h 1353557"/>
                <a:gd name="connsiteX11" fmla="*/ 23572 w 23667"/>
                <a:gd name="connsiteY11" fmla="*/ 7392 h 1353557"/>
                <a:gd name="connsiteX12" fmla="*/ 11881 w 23667"/>
                <a:gd name="connsiteY12" fmla="*/ 23 h 135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67" h="1353557">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w="12704"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89A82885-68AD-4AE9-AE86-36846CC78520}"/>
                </a:ext>
              </a:extLst>
            </p:cNvPr>
            <p:cNvSpPr/>
            <p:nvPr/>
          </p:nvSpPr>
          <p:spPr>
            <a:xfrm>
              <a:off x="9069021" y="2131683"/>
              <a:ext cx="23254" cy="422774"/>
            </a:xfrm>
            <a:custGeom>
              <a:avLst/>
              <a:gdLst>
                <a:gd name="connsiteX0" fmla="*/ 11817 w 23254"/>
                <a:gd name="connsiteY0" fmla="*/ 0 h 422774"/>
                <a:gd name="connsiteX1" fmla="*/ 0 w 23254"/>
                <a:gd name="connsiteY1" fmla="*/ 11943 h 422774"/>
                <a:gd name="connsiteX2" fmla="*/ 0 w 23254"/>
                <a:gd name="connsiteY2" fmla="*/ 411409 h 422774"/>
                <a:gd name="connsiteX3" fmla="*/ 2542 w 23254"/>
                <a:gd name="connsiteY3" fmla="*/ 418525 h 422774"/>
                <a:gd name="connsiteX4" fmla="*/ 2542 w 23254"/>
                <a:gd name="connsiteY4" fmla="*/ 418525 h 422774"/>
                <a:gd name="connsiteX5" fmla="*/ 4193 w 23254"/>
                <a:gd name="connsiteY5" fmla="*/ 420303 h 422774"/>
                <a:gd name="connsiteX6" fmla="*/ 9403 w 23254"/>
                <a:gd name="connsiteY6" fmla="*/ 422718 h 422774"/>
                <a:gd name="connsiteX7" fmla="*/ 11563 w 23254"/>
                <a:gd name="connsiteY7" fmla="*/ 422718 h 422774"/>
                <a:gd name="connsiteX8" fmla="*/ 13596 w 23254"/>
                <a:gd name="connsiteY8" fmla="*/ 422718 h 422774"/>
                <a:gd name="connsiteX9" fmla="*/ 23253 w 23254"/>
                <a:gd name="connsiteY9" fmla="*/ 411028 h 422774"/>
                <a:gd name="connsiteX10" fmla="*/ 23253 w 23254"/>
                <a:gd name="connsiteY10" fmla="*/ 11943 h 422774"/>
                <a:gd name="connsiteX11" fmla="*/ 11817 w 23254"/>
                <a:gd name="connsiteY11" fmla="*/ 0 h 4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254" h="422774">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w="12704"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0EC6EFF6-51FA-41C6-9808-B01C1D09CE35}"/>
                </a:ext>
              </a:extLst>
            </p:cNvPr>
            <p:cNvSpPr/>
            <p:nvPr/>
          </p:nvSpPr>
          <p:spPr>
            <a:xfrm>
              <a:off x="9808563" y="2730628"/>
              <a:ext cx="23381" cy="549138"/>
            </a:xfrm>
            <a:custGeom>
              <a:avLst/>
              <a:gdLst>
                <a:gd name="connsiteX0" fmla="*/ 21730 w 23381"/>
                <a:gd name="connsiteY0" fmla="*/ 3431 h 549138"/>
                <a:gd name="connsiteX1" fmla="*/ 9913 w 23381"/>
                <a:gd name="connsiteY1" fmla="*/ 16136 h 549138"/>
                <a:gd name="connsiteX2" fmla="*/ 1 w 23381"/>
                <a:gd name="connsiteY2" fmla="*/ 16136 h 549138"/>
                <a:gd name="connsiteX3" fmla="*/ 1 w 23381"/>
                <a:gd name="connsiteY3" fmla="*/ 549139 h 549138"/>
                <a:gd name="connsiteX4" fmla="*/ 11692 w 23381"/>
                <a:gd name="connsiteY4" fmla="*/ 537195 h 549138"/>
                <a:gd name="connsiteX5" fmla="*/ 11692 w 23381"/>
                <a:gd name="connsiteY5" fmla="*/ 537195 h 549138"/>
                <a:gd name="connsiteX6" fmla="*/ 23382 w 23381"/>
                <a:gd name="connsiteY6" fmla="*/ 537195 h 549138"/>
                <a:gd name="connsiteX7" fmla="*/ 23382 w 23381"/>
                <a:gd name="connsiteY7" fmla="*/ 6480 h 549138"/>
                <a:gd name="connsiteX8" fmla="*/ 23382 w 23381"/>
                <a:gd name="connsiteY8" fmla="*/ 4193 h 549138"/>
                <a:gd name="connsiteX9" fmla="*/ 22747 w 23381"/>
                <a:gd name="connsiteY9" fmla="*/ 1906 h 549138"/>
                <a:gd name="connsiteX10" fmla="*/ 21476 w 23381"/>
                <a:gd name="connsiteY10" fmla="*/ 0 h 549138"/>
                <a:gd name="connsiteX11" fmla="*/ 21730 w 23381"/>
                <a:gd name="connsiteY11" fmla="*/ 3431 h 54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81" h="549138">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w="12704"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61C96E6A-4CD9-414E-930A-35A9BD51E52D}"/>
                </a:ext>
              </a:extLst>
            </p:cNvPr>
            <p:cNvSpPr/>
            <p:nvPr/>
          </p:nvSpPr>
          <p:spPr>
            <a:xfrm>
              <a:off x="9808310" y="3279132"/>
              <a:ext cx="762" cy="4192"/>
            </a:xfrm>
            <a:custGeom>
              <a:avLst/>
              <a:gdLst>
                <a:gd name="connsiteX0" fmla="*/ 763 w 762"/>
                <a:gd name="connsiteY0" fmla="*/ 3430 h 4192"/>
                <a:gd name="connsiteX1" fmla="*/ 763 w 762"/>
                <a:gd name="connsiteY1" fmla="*/ 4193 h 4192"/>
                <a:gd name="connsiteX2" fmla="*/ 0 w 762"/>
                <a:gd name="connsiteY2" fmla="*/ 0 h 4192"/>
                <a:gd name="connsiteX3" fmla="*/ 0 w 762"/>
                <a:gd name="connsiteY3" fmla="*/ 762 h 4192"/>
                <a:gd name="connsiteX4" fmla="*/ 763 w 762"/>
                <a:gd name="connsiteY4" fmla="*/ 343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 h="4192">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w="12704"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AE76875D-DE98-460F-8D87-42F32B192A29}"/>
                </a:ext>
              </a:extLst>
            </p:cNvPr>
            <p:cNvSpPr/>
            <p:nvPr/>
          </p:nvSpPr>
          <p:spPr>
            <a:xfrm>
              <a:off x="9809708" y="3284214"/>
              <a:ext cx="14231" cy="7750"/>
            </a:xfrm>
            <a:custGeom>
              <a:avLst/>
              <a:gdLst>
                <a:gd name="connsiteX0" fmla="*/ 10547 w 14231"/>
                <a:gd name="connsiteY0" fmla="*/ 7750 h 7750"/>
                <a:gd name="connsiteX1" fmla="*/ 14232 w 14231"/>
                <a:gd name="connsiteY1" fmla="*/ 6988 h 7750"/>
                <a:gd name="connsiteX2" fmla="*/ 10547 w 14231"/>
                <a:gd name="connsiteY2" fmla="*/ 6988 h 7750"/>
                <a:gd name="connsiteX3" fmla="*/ 0 w 14231"/>
                <a:gd name="connsiteY3" fmla="*/ 0 h 7750"/>
                <a:gd name="connsiteX4" fmla="*/ 10547 w 1423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1" h="775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w="12704"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C3494B63-64F4-458B-9EA6-A13838600CFF}"/>
                </a:ext>
              </a:extLst>
            </p:cNvPr>
            <p:cNvSpPr/>
            <p:nvPr/>
          </p:nvSpPr>
          <p:spPr>
            <a:xfrm>
              <a:off x="10849007" y="4087847"/>
              <a:ext cx="12580" cy="16390"/>
            </a:xfrm>
            <a:custGeom>
              <a:avLst/>
              <a:gdLst>
                <a:gd name="connsiteX0" fmla="*/ 890 w 12580"/>
                <a:gd name="connsiteY0" fmla="*/ 0 h 16390"/>
                <a:gd name="connsiteX1" fmla="*/ 0 w 12580"/>
                <a:gd name="connsiteY1" fmla="*/ 0 h 16390"/>
                <a:gd name="connsiteX2" fmla="*/ 11690 w 12580"/>
                <a:gd name="connsiteY2" fmla="*/ 11943 h 16390"/>
                <a:gd name="connsiteX3" fmla="*/ 11690 w 12580"/>
                <a:gd name="connsiteY3" fmla="*/ 11943 h 16390"/>
                <a:gd name="connsiteX4" fmla="*/ 11690 w 12580"/>
                <a:gd name="connsiteY4" fmla="*/ 16390 h 16390"/>
                <a:gd name="connsiteX5" fmla="*/ 12580 w 12580"/>
                <a:gd name="connsiteY5" fmla="*/ 11943 h 16390"/>
                <a:gd name="connsiteX6" fmla="*/ 890 w 12580"/>
                <a:gd name="connsiteY6" fmla="*/ 0 h 16390"/>
                <a:gd name="connsiteX7" fmla="*/ 890 w 12580"/>
                <a:gd name="connsiteY7" fmla="*/ 0 h 1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0" h="1639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w="12704"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933CD2ED-3266-4635-A31C-0FD562E15C86}"/>
                </a:ext>
              </a:extLst>
            </p:cNvPr>
            <p:cNvSpPr/>
            <p:nvPr/>
          </p:nvSpPr>
          <p:spPr>
            <a:xfrm>
              <a:off x="10837125" y="4099790"/>
              <a:ext cx="23638" cy="779238"/>
            </a:xfrm>
            <a:custGeom>
              <a:avLst/>
              <a:gdLst>
                <a:gd name="connsiteX0" fmla="*/ 11881 w 23638"/>
                <a:gd name="connsiteY0" fmla="*/ 12070 h 779238"/>
                <a:gd name="connsiteX1" fmla="*/ 64 w 23638"/>
                <a:gd name="connsiteY1" fmla="*/ 12070 h 779238"/>
                <a:gd name="connsiteX2" fmla="*/ 64 w 23638"/>
                <a:gd name="connsiteY2" fmla="*/ 779238 h 779238"/>
                <a:gd name="connsiteX3" fmla="*/ 10598 w 23638"/>
                <a:gd name="connsiteY3" fmla="*/ 766266 h 779238"/>
                <a:gd name="connsiteX4" fmla="*/ 23571 w 23638"/>
                <a:gd name="connsiteY4" fmla="*/ 776786 h 779238"/>
                <a:gd name="connsiteX5" fmla="*/ 23571 w 23638"/>
                <a:gd name="connsiteY5" fmla="*/ 779238 h 779238"/>
                <a:gd name="connsiteX6" fmla="*/ 23571 w 23638"/>
                <a:gd name="connsiteY6" fmla="*/ 0 h 779238"/>
                <a:gd name="connsiteX7" fmla="*/ 12009 w 23638"/>
                <a:gd name="connsiteY7" fmla="*/ 12070 h 779238"/>
                <a:gd name="connsiteX8" fmla="*/ 11881 w 23638"/>
                <a:gd name="connsiteY8" fmla="*/ 12070 h 77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9238">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w="12704"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EF53295D-4730-40C9-A4D1-03C290B6955F}"/>
                </a:ext>
              </a:extLst>
            </p:cNvPr>
            <p:cNvSpPr/>
            <p:nvPr/>
          </p:nvSpPr>
          <p:spPr>
            <a:xfrm>
              <a:off x="10837189" y="4866959"/>
              <a:ext cx="23508" cy="764245"/>
            </a:xfrm>
            <a:custGeom>
              <a:avLst/>
              <a:gdLst>
                <a:gd name="connsiteX0" fmla="*/ 11817 w 23508"/>
                <a:gd name="connsiteY0" fmla="*/ 0 h 764245"/>
                <a:gd name="connsiteX1" fmla="*/ 0 w 23508"/>
                <a:gd name="connsiteY1" fmla="*/ 12070 h 764245"/>
                <a:gd name="connsiteX2" fmla="*/ 0 w 23508"/>
                <a:gd name="connsiteY2" fmla="*/ 752302 h 764245"/>
                <a:gd name="connsiteX3" fmla="*/ 11817 w 23508"/>
                <a:gd name="connsiteY3" fmla="*/ 752302 h 764245"/>
                <a:gd name="connsiteX4" fmla="*/ 23507 w 23508"/>
                <a:gd name="connsiteY4" fmla="*/ 764246 h 764245"/>
                <a:gd name="connsiteX5" fmla="*/ 23507 w 23508"/>
                <a:gd name="connsiteY5" fmla="*/ 764246 h 764245"/>
                <a:gd name="connsiteX6" fmla="*/ 23507 w 23508"/>
                <a:gd name="connsiteY6" fmla="*/ 12070 h 764245"/>
                <a:gd name="connsiteX7" fmla="*/ 11817 w 23508"/>
                <a:gd name="connsiteY7" fmla="*/ 0 h 7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764245">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w="12704"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E367A7A6-00DC-4348-926A-94E2F78E0AA1}"/>
                </a:ext>
              </a:extLst>
            </p:cNvPr>
            <p:cNvSpPr/>
            <p:nvPr/>
          </p:nvSpPr>
          <p:spPr>
            <a:xfrm>
              <a:off x="9050532" y="5485470"/>
              <a:ext cx="23638" cy="158518"/>
            </a:xfrm>
            <a:custGeom>
              <a:avLst/>
              <a:gdLst>
                <a:gd name="connsiteX0" fmla="*/ 23572 w 23638"/>
                <a:gd name="connsiteY0" fmla="*/ 145480 h 158518"/>
                <a:gd name="connsiteX1" fmla="*/ 23572 w 23638"/>
                <a:gd name="connsiteY1" fmla="*/ 0 h 158518"/>
                <a:gd name="connsiteX2" fmla="*/ 11755 w 23638"/>
                <a:gd name="connsiteY2" fmla="*/ 11943 h 158518"/>
                <a:gd name="connsiteX3" fmla="*/ 1970 w 23638"/>
                <a:gd name="connsiteY3" fmla="*/ 6226 h 158518"/>
                <a:gd name="connsiteX4" fmla="*/ 64 w 23638"/>
                <a:gd name="connsiteY4" fmla="*/ 8767 h 158518"/>
                <a:gd name="connsiteX5" fmla="*/ 64 w 23638"/>
                <a:gd name="connsiteY5" fmla="*/ 145480 h 158518"/>
                <a:gd name="connsiteX6" fmla="*/ 10598 w 23638"/>
                <a:gd name="connsiteY6" fmla="*/ 158452 h 158518"/>
                <a:gd name="connsiteX7" fmla="*/ 23572 w 23638"/>
                <a:gd name="connsiteY7" fmla="*/ 147932 h 158518"/>
                <a:gd name="connsiteX8" fmla="*/ 23572 w 23638"/>
                <a:gd name="connsiteY8" fmla="*/ 145480 h 158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58518">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w="12704"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541F3050-D6D8-4E19-B181-A136E9222FB8}"/>
                </a:ext>
              </a:extLst>
            </p:cNvPr>
            <p:cNvSpPr/>
            <p:nvPr/>
          </p:nvSpPr>
          <p:spPr>
            <a:xfrm>
              <a:off x="6926968" y="5689523"/>
              <a:ext cx="23048" cy="115367"/>
            </a:xfrm>
            <a:custGeom>
              <a:avLst/>
              <a:gdLst>
                <a:gd name="connsiteX0" fmla="*/ 11738 w 23048"/>
                <a:gd name="connsiteY0" fmla="*/ 11943 h 115367"/>
                <a:gd name="connsiteX1" fmla="*/ 48 w 23048"/>
                <a:gd name="connsiteY1" fmla="*/ 0 h 115367"/>
                <a:gd name="connsiteX2" fmla="*/ 48 w 23048"/>
                <a:gd name="connsiteY2" fmla="*/ 0 h 115367"/>
                <a:gd name="connsiteX3" fmla="*/ 48 w 23048"/>
                <a:gd name="connsiteY3" fmla="*/ 103297 h 115367"/>
                <a:gd name="connsiteX4" fmla="*/ 48 w 23048"/>
                <a:gd name="connsiteY4" fmla="*/ 105457 h 115367"/>
                <a:gd name="connsiteX5" fmla="*/ 11357 w 23048"/>
                <a:gd name="connsiteY5" fmla="*/ 115367 h 115367"/>
                <a:gd name="connsiteX6" fmla="*/ 23047 w 23048"/>
                <a:gd name="connsiteY6" fmla="*/ 103424 h 115367"/>
                <a:gd name="connsiteX7" fmla="*/ 23047 w 23048"/>
                <a:gd name="connsiteY7" fmla="*/ 103297 h 115367"/>
                <a:gd name="connsiteX8" fmla="*/ 23047 w 23048"/>
                <a:gd name="connsiteY8" fmla="*/ 0 h 115367"/>
                <a:gd name="connsiteX9" fmla="*/ 11738 w 23048"/>
                <a:gd name="connsiteY9" fmla="*/ 11943 h 11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48" h="115367">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w="12704"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4FBC23C8-3ABA-4467-B09E-1A5008CE0E40}"/>
                </a:ext>
              </a:extLst>
            </p:cNvPr>
            <p:cNvSpPr/>
            <p:nvPr/>
          </p:nvSpPr>
          <p:spPr>
            <a:xfrm>
              <a:off x="6927575" y="5587230"/>
              <a:ext cx="23460" cy="113982"/>
            </a:xfrm>
            <a:custGeom>
              <a:avLst/>
              <a:gdLst>
                <a:gd name="connsiteX0" fmla="*/ 11131 w 23460"/>
                <a:gd name="connsiteY0" fmla="*/ 13 h 113982"/>
                <a:gd name="connsiteX1" fmla="*/ 3507 w 23460"/>
                <a:gd name="connsiteY1" fmla="*/ 3062 h 113982"/>
                <a:gd name="connsiteX2" fmla="*/ 1982 w 23460"/>
                <a:gd name="connsiteY2" fmla="*/ 4841 h 113982"/>
                <a:gd name="connsiteX3" fmla="*/ 712 w 23460"/>
                <a:gd name="connsiteY3" fmla="*/ 6747 h 113982"/>
                <a:gd name="connsiteX4" fmla="*/ 76 w 23460"/>
                <a:gd name="connsiteY4" fmla="*/ 8780 h 113982"/>
                <a:gd name="connsiteX5" fmla="*/ 76 w 23460"/>
                <a:gd name="connsiteY5" fmla="*/ 11193 h 113982"/>
                <a:gd name="connsiteX6" fmla="*/ 76 w 23460"/>
                <a:gd name="connsiteY6" fmla="*/ 12083 h 113982"/>
                <a:gd name="connsiteX7" fmla="*/ 76 w 23460"/>
                <a:gd name="connsiteY7" fmla="*/ 102293 h 113982"/>
                <a:gd name="connsiteX8" fmla="*/ 11767 w 23460"/>
                <a:gd name="connsiteY8" fmla="*/ 113983 h 113982"/>
                <a:gd name="connsiteX9" fmla="*/ 23457 w 23460"/>
                <a:gd name="connsiteY9" fmla="*/ 102293 h 113982"/>
                <a:gd name="connsiteX10" fmla="*/ 23457 w 23460"/>
                <a:gd name="connsiteY10" fmla="*/ 12083 h 113982"/>
                <a:gd name="connsiteX11" fmla="*/ 11907 w 23460"/>
                <a:gd name="connsiteY11" fmla="*/ 0 h 113982"/>
                <a:gd name="connsiteX12" fmla="*/ 11131 w 23460"/>
                <a:gd name="connsiteY12" fmla="*/ 13 h 1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0" h="113982">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w="12704"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8EE97536-5DED-4A6F-9A43-A1B58CD6B396}"/>
                </a:ext>
              </a:extLst>
            </p:cNvPr>
            <p:cNvSpPr/>
            <p:nvPr/>
          </p:nvSpPr>
          <p:spPr>
            <a:xfrm>
              <a:off x="8505724" y="1830178"/>
              <a:ext cx="104323" cy="24013"/>
            </a:xfrm>
            <a:custGeom>
              <a:avLst/>
              <a:gdLst>
                <a:gd name="connsiteX0" fmla="*/ 11690 w 104323"/>
                <a:gd name="connsiteY0" fmla="*/ 12070 h 24013"/>
                <a:gd name="connsiteX1" fmla="*/ 0 w 104323"/>
                <a:gd name="connsiteY1" fmla="*/ 24014 h 24013"/>
                <a:gd name="connsiteX2" fmla="*/ 0 w 104323"/>
                <a:gd name="connsiteY2" fmla="*/ 24014 h 24013"/>
                <a:gd name="connsiteX3" fmla="*/ 104324 w 104323"/>
                <a:gd name="connsiteY3" fmla="*/ 24014 h 24013"/>
                <a:gd name="connsiteX4" fmla="*/ 104324 w 104323"/>
                <a:gd name="connsiteY4" fmla="*/ 0 h 24013"/>
                <a:gd name="connsiteX5" fmla="*/ 0 w 104323"/>
                <a:gd name="connsiteY5" fmla="*/ 0 h 24013"/>
                <a:gd name="connsiteX6" fmla="*/ 11690 w 104323"/>
                <a:gd name="connsiteY6" fmla="*/ 11943 h 24013"/>
                <a:gd name="connsiteX7" fmla="*/ 11690 w 104323"/>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23" h="24013">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w="12704"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3B0DEFF4-6704-4064-B3CC-EE3D1BA15954}"/>
                </a:ext>
              </a:extLst>
            </p:cNvPr>
            <p:cNvSpPr/>
            <p:nvPr/>
          </p:nvSpPr>
          <p:spPr>
            <a:xfrm>
              <a:off x="5969619" y="4708900"/>
              <a:ext cx="22168" cy="119052"/>
            </a:xfrm>
            <a:custGeom>
              <a:avLst/>
              <a:gdLst>
                <a:gd name="connsiteX0" fmla="*/ 11747 w 22168"/>
                <a:gd name="connsiteY0" fmla="*/ 12706 h 119052"/>
                <a:gd name="connsiteX1" fmla="*/ 32 w 22168"/>
                <a:gd name="connsiteY1" fmla="*/ 534 h 119052"/>
                <a:gd name="connsiteX2" fmla="*/ 57 w 22168"/>
                <a:gd name="connsiteY2" fmla="*/ 0 h 119052"/>
                <a:gd name="connsiteX3" fmla="*/ 57 w 22168"/>
                <a:gd name="connsiteY3" fmla="*/ 107490 h 119052"/>
                <a:gd name="connsiteX4" fmla="*/ 57 w 22168"/>
                <a:gd name="connsiteY4" fmla="*/ 109650 h 119052"/>
                <a:gd name="connsiteX5" fmla="*/ 57 w 22168"/>
                <a:gd name="connsiteY5" fmla="*/ 112064 h 119052"/>
                <a:gd name="connsiteX6" fmla="*/ 57 w 22168"/>
                <a:gd name="connsiteY6" fmla="*/ 112826 h 119052"/>
                <a:gd name="connsiteX7" fmla="*/ 1836 w 22168"/>
                <a:gd name="connsiteY7" fmla="*/ 115622 h 119052"/>
                <a:gd name="connsiteX8" fmla="*/ 2726 w 22168"/>
                <a:gd name="connsiteY8" fmla="*/ 116511 h 119052"/>
                <a:gd name="connsiteX9" fmla="*/ 5140 w 22168"/>
                <a:gd name="connsiteY9" fmla="*/ 118163 h 119052"/>
                <a:gd name="connsiteX10" fmla="*/ 6284 w 22168"/>
                <a:gd name="connsiteY10" fmla="*/ 118163 h 119052"/>
                <a:gd name="connsiteX11" fmla="*/ 10350 w 22168"/>
                <a:gd name="connsiteY11" fmla="*/ 119052 h 119052"/>
                <a:gd name="connsiteX12" fmla="*/ 22167 w 22168"/>
                <a:gd name="connsiteY12" fmla="*/ 106981 h 119052"/>
                <a:gd name="connsiteX13" fmla="*/ 22167 w 22168"/>
                <a:gd name="connsiteY13" fmla="*/ 106981 h 119052"/>
                <a:gd name="connsiteX14" fmla="*/ 22167 w 22168"/>
                <a:gd name="connsiteY14" fmla="*/ 635 h 119052"/>
                <a:gd name="connsiteX15" fmla="*/ 11747 w 22168"/>
                <a:gd name="connsiteY15" fmla="*/ 12706 h 1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8" h="119052">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w="12704"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F69EB389-D575-4A2F-AD1B-AE5823F0BD33}"/>
                </a:ext>
              </a:extLst>
            </p:cNvPr>
            <p:cNvSpPr/>
            <p:nvPr/>
          </p:nvSpPr>
          <p:spPr>
            <a:xfrm>
              <a:off x="5969609" y="4586417"/>
              <a:ext cx="23641" cy="136154"/>
            </a:xfrm>
            <a:custGeom>
              <a:avLst/>
              <a:gdLst>
                <a:gd name="connsiteX0" fmla="*/ 67 w 23641"/>
                <a:gd name="connsiteY0" fmla="*/ 120958 h 136154"/>
                <a:gd name="connsiteX1" fmla="*/ 67 w 23641"/>
                <a:gd name="connsiteY1" fmla="*/ 123118 h 136154"/>
                <a:gd name="connsiteX2" fmla="*/ 10601 w 23641"/>
                <a:gd name="connsiteY2" fmla="*/ 136090 h 136154"/>
                <a:gd name="connsiteX3" fmla="*/ 23575 w 23641"/>
                <a:gd name="connsiteY3" fmla="*/ 125570 h 136154"/>
                <a:gd name="connsiteX4" fmla="*/ 23575 w 23641"/>
                <a:gd name="connsiteY4" fmla="*/ 123118 h 136154"/>
                <a:gd name="connsiteX5" fmla="*/ 23575 w 23641"/>
                <a:gd name="connsiteY5" fmla="*/ 0 h 136154"/>
                <a:gd name="connsiteX6" fmla="*/ 13040 w 23641"/>
                <a:gd name="connsiteY6" fmla="*/ 12972 h 136154"/>
                <a:gd name="connsiteX7" fmla="*/ 67 w 23641"/>
                <a:gd name="connsiteY7" fmla="*/ 2452 h 136154"/>
                <a:gd name="connsiteX8" fmla="*/ 67 w 23641"/>
                <a:gd name="connsiteY8" fmla="*/ 0 h 136154"/>
                <a:gd name="connsiteX9" fmla="*/ 67 w 23641"/>
                <a:gd name="connsiteY9" fmla="*/ 120958 h 13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36154">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w="12704"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22B68448-859C-4D97-AC53-0EFC846777AC}"/>
                </a:ext>
              </a:extLst>
            </p:cNvPr>
            <p:cNvSpPr/>
            <p:nvPr/>
          </p:nvSpPr>
          <p:spPr>
            <a:xfrm>
              <a:off x="5969609" y="4135493"/>
              <a:ext cx="23641" cy="463960"/>
            </a:xfrm>
            <a:custGeom>
              <a:avLst/>
              <a:gdLst>
                <a:gd name="connsiteX0" fmla="*/ 67 w 23641"/>
                <a:gd name="connsiteY0" fmla="*/ 450924 h 463960"/>
                <a:gd name="connsiteX1" fmla="*/ 10601 w 23641"/>
                <a:gd name="connsiteY1" fmla="*/ 463896 h 463960"/>
                <a:gd name="connsiteX2" fmla="*/ 23575 w 23641"/>
                <a:gd name="connsiteY2" fmla="*/ 453376 h 463960"/>
                <a:gd name="connsiteX3" fmla="*/ 23575 w 23641"/>
                <a:gd name="connsiteY3" fmla="*/ 450924 h 463960"/>
                <a:gd name="connsiteX4" fmla="*/ 23575 w 23641"/>
                <a:gd name="connsiteY4" fmla="*/ 0 h 463960"/>
                <a:gd name="connsiteX5" fmla="*/ 13040 w 23641"/>
                <a:gd name="connsiteY5" fmla="*/ 12972 h 463960"/>
                <a:gd name="connsiteX6" fmla="*/ 67 w 23641"/>
                <a:gd name="connsiteY6" fmla="*/ 2452 h 463960"/>
                <a:gd name="connsiteX7" fmla="*/ 67 w 23641"/>
                <a:gd name="connsiteY7" fmla="*/ 0 h 463960"/>
                <a:gd name="connsiteX8" fmla="*/ 67 w 23641"/>
                <a:gd name="connsiteY8" fmla="*/ 450924 h 46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46396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w="12704"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C659411A-2551-460F-97BC-B8B8F80AE81A}"/>
                </a:ext>
              </a:extLst>
            </p:cNvPr>
            <p:cNvSpPr/>
            <p:nvPr/>
          </p:nvSpPr>
          <p:spPr>
            <a:xfrm>
              <a:off x="11994345" y="4522127"/>
              <a:ext cx="23638" cy="49628"/>
            </a:xfrm>
            <a:custGeom>
              <a:avLst/>
              <a:gdLst>
                <a:gd name="connsiteX0" fmla="*/ 11754 w 23638"/>
                <a:gd name="connsiteY0" fmla="*/ 11943 h 49628"/>
                <a:gd name="connsiteX1" fmla="*/ 64 w 23638"/>
                <a:gd name="connsiteY1" fmla="*/ 0 h 49628"/>
                <a:gd name="connsiteX2" fmla="*/ 64 w 23638"/>
                <a:gd name="connsiteY2" fmla="*/ 0 h 49628"/>
                <a:gd name="connsiteX3" fmla="*/ 64 w 23638"/>
                <a:gd name="connsiteY3" fmla="*/ 36592 h 49628"/>
                <a:gd name="connsiteX4" fmla="*/ 10598 w 23638"/>
                <a:gd name="connsiteY4" fmla="*/ 49565 h 49628"/>
                <a:gd name="connsiteX5" fmla="*/ 23571 w 23638"/>
                <a:gd name="connsiteY5" fmla="*/ 39044 h 49628"/>
                <a:gd name="connsiteX6" fmla="*/ 23571 w 23638"/>
                <a:gd name="connsiteY6" fmla="*/ 36592 h 49628"/>
                <a:gd name="connsiteX7" fmla="*/ 23571 w 23638"/>
                <a:gd name="connsiteY7" fmla="*/ 0 h 49628"/>
                <a:gd name="connsiteX8" fmla="*/ 11754 w 23638"/>
                <a:gd name="connsiteY8" fmla="*/ 11943 h 4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49628">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w="12704"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26FD18AB-5DBE-414A-9EA1-28EA018606C8}"/>
                </a:ext>
              </a:extLst>
            </p:cNvPr>
            <p:cNvSpPr/>
            <p:nvPr/>
          </p:nvSpPr>
          <p:spPr>
            <a:xfrm>
              <a:off x="12014215" y="4654260"/>
              <a:ext cx="28098" cy="20080"/>
            </a:xfrm>
            <a:custGeom>
              <a:avLst/>
              <a:gdLst>
                <a:gd name="connsiteX0" fmla="*/ 3574 w 28098"/>
                <a:gd name="connsiteY0" fmla="*/ 3436 h 20080"/>
                <a:gd name="connsiteX1" fmla="*/ 2049 w 28098"/>
                <a:gd name="connsiteY1" fmla="*/ 4833 h 20080"/>
                <a:gd name="connsiteX2" fmla="*/ 1160 w 28098"/>
                <a:gd name="connsiteY2" fmla="*/ 6866 h 20080"/>
                <a:gd name="connsiteX3" fmla="*/ 16 w 28098"/>
                <a:gd name="connsiteY3" fmla="*/ 12838 h 20080"/>
                <a:gd name="connsiteX4" fmla="*/ 9673 w 28098"/>
                <a:gd name="connsiteY4" fmla="*/ 20080 h 20080"/>
                <a:gd name="connsiteX5" fmla="*/ 19560 w 28098"/>
                <a:gd name="connsiteY5" fmla="*/ 7057 h 20080"/>
                <a:gd name="connsiteX6" fmla="*/ 28099 w 28098"/>
                <a:gd name="connsiteY6" fmla="*/ 9280 h 20080"/>
                <a:gd name="connsiteX7" fmla="*/ 18441 w 28098"/>
                <a:gd name="connsiteY7" fmla="*/ 2165 h 20080"/>
                <a:gd name="connsiteX8" fmla="*/ 3574 w 28098"/>
                <a:gd name="connsiteY8" fmla="*/ 3436 h 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 h="2008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w="12704"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2FC36E83-FFE0-442A-B4FF-BF1B2AA75BF7}"/>
                </a:ext>
              </a:extLst>
            </p:cNvPr>
            <p:cNvSpPr/>
            <p:nvPr/>
          </p:nvSpPr>
          <p:spPr>
            <a:xfrm>
              <a:off x="12024542" y="4661840"/>
              <a:ext cx="53358" cy="45916"/>
            </a:xfrm>
            <a:custGeom>
              <a:avLst/>
              <a:gdLst>
                <a:gd name="connsiteX0" fmla="*/ 28065 w 53358"/>
                <a:gd name="connsiteY0" fmla="*/ 9324 h 45916"/>
                <a:gd name="connsiteX1" fmla="*/ 28065 w 53358"/>
                <a:gd name="connsiteY1" fmla="*/ 9324 h 45916"/>
                <a:gd name="connsiteX2" fmla="*/ 24125 w 53358"/>
                <a:gd name="connsiteY2" fmla="*/ 6401 h 45916"/>
                <a:gd name="connsiteX3" fmla="*/ 18534 w 53358"/>
                <a:gd name="connsiteY3" fmla="*/ 2335 h 45916"/>
                <a:gd name="connsiteX4" fmla="*/ 18534 w 53358"/>
                <a:gd name="connsiteY4" fmla="*/ 2335 h 45916"/>
                <a:gd name="connsiteX5" fmla="*/ 18534 w 53358"/>
                <a:gd name="connsiteY5" fmla="*/ 2335 h 45916"/>
                <a:gd name="connsiteX6" fmla="*/ 2333 w 53358"/>
                <a:gd name="connsiteY6" fmla="*/ 4597 h 45916"/>
                <a:gd name="connsiteX7" fmla="*/ 109 w 53358"/>
                <a:gd name="connsiteY7" fmla="*/ 13135 h 45916"/>
                <a:gd name="connsiteX8" fmla="*/ 9004 w 53358"/>
                <a:gd name="connsiteY8" fmla="*/ 19742 h 45916"/>
                <a:gd name="connsiteX9" fmla="*/ 43821 w 53358"/>
                <a:gd name="connsiteY9" fmla="*/ 45916 h 45916"/>
                <a:gd name="connsiteX10" fmla="*/ 51318 w 53358"/>
                <a:gd name="connsiteY10" fmla="*/ 41342 h 45916"/>
                <a:gd name="connsiteX11" fmla="*/ 48650 w 53358"/>
                <a:gd name="connsiteY11" fmla="*/ 24570 h 45916"/>
                <a:gd name="connsiteX12" fmla="*/ 48014 w 53358"/>
                <a:gd name="connsiteY12" fmla="*/ 24570 h 45916"/>
                <a:gd name="connsiteX13" fmla="*/ 46489 w 53358"/>
                <a:gd name="connsiteY13" fmla="*/ 23554 h 45916"/>
                <a:gd name="connsiteX14" fmla="*/ 30097 w 53358"/>
                <a:gd name="connsiteY14" fmla="*/ 10848 h 4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58" h="45916">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w="12704"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DAC3F56E-9D84-4894-B81D-FE6620120F78}"/>
                </a:ext>
              </a:extLst>
            </p:cNvPr>
            <p:cNvSpPr/>
            <p:nvPr/>
          </p:nvSpPr>
          <p:spPr>
            <a:xfrm>
              <a:off x="7739496" y="3278877"/>
              <a:ext cx="32656" cy="24013"/>
            </a:xfrm>
            <a:custGeom>
              <a:avLst/>
              <a:gdLst>
                <a:gd name="connsiteX0" fmla="*/ 32657 w 32656"/>
                <a:gd name="connsiteY0" fmla="*/ 24014 h 24013"/>
                <a:gd name="connsiteX1" fmla="*/ 21882 w 32656"/>
                <a:gd name="connsiteY1" fmla="*/ 10774 h 24013"/>
                <a:gd name="connsiteX2" fmla="*/ 32657 w 32656"/>
                <a:gd name="connsiteY2" fmla="*/ 0 h 24013"/>
                <a:gd name="connsiteX3" fmla="*/ 11691 w 32656"/>
                <a:gd name="connsiteY3" fmla="*/ 0 h 24013"/>
                <a:gd name="connsiteX4" fmla="*/ 11691 w 32656"/>
                <a:gd name="connsiteY4" fmla="*/ 12070 h 24013"/>
                <a:gd name="connsiteX5" fmla="*/ 0 w 32656"/>
                <a:gd name="connsiteY5" fmla="*/ 24014 h 24013"/>
                <a:gd name="connsiteX6" fmla="*/ 0 w 32656"/>
                <a:gd name="connsiteY6" fmla="*/ 24014 h 24013"/>
                <a:gd name="connsiteX7" fmla="*/ 32657 w 32656"/>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56" h="24013">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w="12704"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DDE040F-181B-4211-AA86-D1C35C622E29}"/>
                </a:ext>
              </a:extLst>
            </p:cNvPr>
            <p:cNvSpPr/>
            <p:nvPr/>
          </p:nvSpPr>
          <p:spPr>
            <a:xfrm>
              <a:off x="7761315" y="3278877"/>
              <a:ext cx="59797" cy="24013"/>
            </a:xfrm>
            <a:custGeom>
              <a:avLst/>
              <a:gdLst>
                <a:gd name="connsiteX0" fmla="*/ 10838 w 59797"/>
                <a:gd name="connsiteY0" fmla="*/ 0 h 24013"/>
                <a:gd name="connsiteX1" fmla="*/ 63 w 59797"/>
                <a:gd name="connsiteY1" fmla="*/ 13239 h 24013"/>
                <a:gd name="connsiteX2" fmla="*/ 10838 w 59797"/>
                <a:gd name="connsiteY2" fmla="*/ 24014 h 24013"/>
                <a:gd name="connsiteX3" fmla="*/ 48959 w 59797"/>
                <a:gd name="connsiteY3" fmla="*/ 24014 h 24013"/>
                <a:gd name="connsiteX4" fmla="*/ 59734 w 59797"/>
                <a:gd name="connsiteY4" fmla="*/ 10774 h 24013"/>
                <a:gd name="connsiteX5" fmla="*/ 48959 w 59797"/>
                <a:gd name="connsiteY5" fmla="*/ 0 h 24013"/>
                <a:gd name="connsiteX6" fmla="*/ 10838 w 59797"/>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97" h="24013">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w="12704"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384E2555-0CDC-4E53-A0DE-61B6C7C7AB69}"/>
                </a:ext>
              </a:extLst>
            </p:cNvPr>
            <p:cNvSpPr/>
            <p:nvPr/>
          </p:nvSpPr>
          <p:spPr>
            <a:xfrm>
              <a:off x="7064565" y="2058371"/>
              <a:ext cx="23641" cy="1247772"/>
            </a:xfrm>
            <a:custGeom>
              <a:avLst/>
              <a:gdLst>
                <a:gd name="connsiteX0" fmla="*/ 67 w 23641"/>
                <a:gd name="connsiteY0" fmla="*/ 1234737 h 1247772"/>
                <a:gd name="connsiteX1" fmla="*/ 10601 w 23641"/>
                <a:gd name="connsiteY1" fmla="*/ 1247709 h 1247772"/>
                <a:gd name="connsiteX2" fmla="*/ 23574 w 23641"/>
                <a:gd name="connsiteY2" fmla="*/ 1237189 h 1247772"/>
                <a:gd name="connsiteX3" fmla="*/ 23574 w 23641"/>
                <a:gd name="connsiteY3" fmla="*/ 1234737 h 1247772"/>
                <a:gd name="connsiteX4" fmla="*/ 23574 w 23641"/>
                <a:gd name="connsiteY4" fmla="*/ 0 h 1247772"/>
                <a:gd name="connsiteX5" fmla="*/ 13041 w 23641"/>
                <a:gd name="connsiteY5" fmla="*/ 12973 h 1247772"/>
                <a:gd name="connsiteX6" fmla="*/ 67 w 23641"/>
                <a:gd name="connsiteY6" fmla="*/ 2452 h 1247772"/>
                <a:gd name="connsiteX7" fmla="*/ 67 w 23641"/>
                <a:gd name="connsiteY7" fmla="*/ 0 h 1247772"/>
                <a:gd name="connsiteX8" fmla="*/ 67 w 23641"/>
                <a:gd name="connsiteY8" fmla="*/ 1234737 h 124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1247772">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w="12704"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BF2E83E3-AC3E-43A8-9933-72263E1CEE4C}"/>
                </a:ext>
              </a:extLst>
            </p:cNvPr>
            <p:cNvSpPr/>
            <p:nvPr/>
          </p:nvSpPr>
          <p:spPr>
            <a:xfrm>
              <a:off x="7064565" y="1540407"/>
              <a:ext cx="23638" cy="529907"/>
            </a:xfrm>
            <a:custGeom>
              <a:avLst/>
              <a:gdLst>
                <a:gd name="connsiteX0" fmla="*/ 11884 w 23638"/>
                <a:gd name="connsiteY0" fmla="*/ 529907 h 529907"/>
                <a:gd name="connsiteX1" fmla="*/ 23574 w 23638"/>
                <a:gd name="connsiteY1" fmla="*/ 517964 h 529907"/>
                <a:gd name="connsiteX2" fmla="*/ 23574 w 23638"/>
                <a:gd name="connsiteY2" fmla="*/ 517964 h 529907"/>
                <a:gd name="connsiteX3" fmla="*/ 23574 w 23638"/>
                <a:gd name="connsiteY3" fmla="*/ 13041 h 529907"/>
                <a:gd name="connsiteX4" fmla="*/ 13041 w 23638"/>
                <a:gd name="connsiteY4" fmla="*/ 64 h 529907"/>
                <a:gd name="connsiteX5" fmla="*/ 67 w 23638"/>
                <a:gd name="connsiteY5" fmla="*/ 10594 h 529907"/>
                <a:gd name="connsiteX6" fmla="*/ 67 w 23638"/>
                <a:gd name="connsiteY6" fmla="*/ 13041 h 529907"/>
                <a:gd name="connsiteX7" fmla="*/ 67 w 23638"/>
                <a:gd name="connsiteY7" fmla="*/ 518472 h 529907"/>
                <a:gd name="connsiteX8" fmla="*/ 11884 w 23638"/>
                <a:gd name="connsiteY8" fmla="*/ 529907 h 52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29907">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w="12704"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EECC3107-C647-4A1D-AED6-66719DE9AB58}"/>
                </a:ext>
              </a:extLst>
            </p:cNvPr>
            <p:cNvSpPr/>
            <p:nvPr/>
          </p:nvSpPr>
          <p:spPr>
            <a:xfrm>
              <a:off x="7727805" y="1840215"/>
              <a:ext cx="23382" cy="1462676"/>
            </a:xfrm>
            <a:custGeom>
              <a:avLst/>
              <a:gdLst>
                <a:gd name="connsiteX0" fmla="*/ 11691 w 23382"/>
                <a:gd name="connsiteY0" fmla="*/ 1462676 h 1462676"/>
                <a:gd name="connsiteX1" fmla="*/ 23382 w 23382"/>
                <a:gd name="connsiteY1" fmla="*/ 1450733 h 1462676"/>
                <a:gd name="connsiteX2" fmla="*/ 23382 w 23382"/>
                <a:gd name="connsiteY2" fmla="*/ 1450733 h 1462676"/>
                <a:gd name="connsiteX3" fmla="*/ 23382 w 23382"/>
                <a:gd name="connsiteY3" fmla="*/ 0 h 1462676"/>
                <a:gd name="connsiteX4" fmla="*/ 11691 w 23382"/>
                <a:gd name="connsiteY4" fmla="*/ 11689 h 1462676"/>
                <a:gd name="connsiteX5" fmla="*/ 1 w 23382"/>
                <a:gd name="connsiteY5" fmla="*/ 0 h 1462676"/>
                <a:gd name="connsiteX6" fmla="*/ 1 w 23382"/>
                <a:gd name="connsiteY6" fmla="*/ 1450733 h 1462676"/>
                <a:gd name="connsiteX7" fmla="*/ 11691 w 23382"/>
                <a:gd name="connsiteY7" fmla="*/ 1462676 h 1462676"/>
                <a:gd name="connsiteX8" fmla="*/ 11691 w 23382"/>
                <a:gd name="connsiteY8" fmla="*/ 1462676 h 146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62676">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w="12704"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9515EF04-9CAD-4D9D-8804-0778F3D2BDE2}"/>
                </a:ext>
              </a:extLst>
            </p:cNvPr>
            <p:cNvSpPr/>
            <p:nvPr/>
          </p:nvSpPr>
          <p:spPr>
            <a:xfrm>
              <a:off x="7727806" y="1570632"/>
              <a:ext cx="23437" cy="281272"/>
            </a:xfrm>
            <a:custGeom>
              <a:avLst/>
              <a:gdLst>
                <a:gd name="connsiteX0" fmla="*/ 0 w 23437"/>
                <a:gd name="connsiteY0" fmla="*/ 11912 h 281272"/>
                <a:gd name="connsiteX1" fmla="*/ 0 w 23437"/>
                <a:gd name="connsiteY1" fmla="*/ 269583 h 281272"/>
                <a:gd name="connsiteX2" fmla="*/ 11690 w 23437"/>
                <a:gd name="connsiteY2" fmla="*/ 281272 h 281272"/>
                <a:gd name="connsiteX3" fmla="*/ 23381 w 23437"/>
                <a:gd name="connsiteY3" fmla="*/ 269583 h 281272"/>
                <a:gd name="connsiteX4" fmla="*/ 23381 w 23437"/>
                <a:gd name="connsiteY4" fmla="*/ 11912 h 281272"/>
                <a:gd name="connsiteX5" fmla="*/ 23381 w 23437"/>
                <a:gd name="connsiteY5" fmla="*/ 10896 h 281272"/>
                <a:gd name="connsiteX6" fmla="*/ 23381 w 23437"/>
                <a:gd name="connsiteY6" fmla="*/ 8482 h 281272"/>
                <a:gd name="connsiteX7" fmla="*/ 22618 w 23437"/>
                <a:gd name="connsiteY7" fmla="*/ 6449 h 281272"/>
                <a:gd name="connsiteX8" fmla="*/ 21348 w 23437"/>
                <a:gd name="connsiteY8" fmla="*/ 4543 h 281272"/>
                <a:gd name="connsiteX9" fmla="*/ 19696 w 23437"/>
                <a:gd name="connsiteY9" fmla="*/ 2764 h 281272"/>
                <a:gd name="connsiteX10" fmla="*/ 3393 w 23437"/>
                <a:gd name="connsiteY10" fmla="*/ 4061 h 281272"/>
                <a:gd name="connsiteX11" fmla="*/ 635 w 23437"/>
                <a:gd name="connsiteY11" fmla="*/ 11912 h 28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7" h="281272">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w="12704"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A4B11193-6285-4079-AF58-056BD8366EA6}"/>
                </a:ext>
              </a:extLst>
            </p:cNvPr>
            <p:cNvSpPr/>
            <p:nvPr/>
          </p:nvSpPr>
          <p:spPr>
            <a:xfrm>
              <a:off x="6806995" y="3282816"/>
              <a:ext cx="23638" cy="20074"/>
            </a:xfrm>
            <a:custGeom>
              <a:avLst/>
              <a:gdLst>
                <a:gd name="connsiteX0" fmla="*/ 11757 w 23638"/>
                <a:gd name="connsiteY0" fmla="*/ 20075 h 20074"/>
                <a:gd name="connsiteX1" fmla="*/ 23574 w 23638"/>
                <a:gd name="connsiteY1" fmla="*/ 8132 h 20074"/>
                <a:gd name="connsiteX2" fmla="*/ 23574 w 23638"/>
                <a:gd name="connsiteY2" fmla="*/ 0 h 20074"/>
                <a:gd name="connsiteX3" fmla="*/ 13040 w 23638"/>
                <a:gd name="connsiteY3" fmla="*/ 12972 h 20074"/>
                <a:gd name="connsiteX4" fmla="*/ 67 w 23638"/>
                <a:gd name="connsiteY4" fmla="*/ 2452 h 20074"/>
                <a:gd name="connsiteX5" fmla="*/ 67 w 23638"/>
                <a:gd name="connsiteY5" fmla="*/ 0 h 20074"/>
                <a:gd name="connsiteX6" fmla="*/ 67 w 23638"/>
                <a:gd name="connsiteY6" fmla="*/ 8132 h 20074"/>
                <a:gd name="connsiteX7" fmla="*/ 11757 w 23638"/>
                <a:gd name="connsiteY7" fmla="*/ 20075 h 20074"/>
                <a:gd name="connsiteX8" fmla="*/ 11757 w 23638"/>
                <a:gd name="connsiteY8" fmla="*/ 20075 h 2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20074">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w="12704"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09C782B7-1726-4E22-8DD4-44EBC673A0FC}"/>
                </a:ext>
              </a:extLst>
            </p:cNvPr>
            <p:cNvSpPr/>
            <p:nvPr/>
          </p:nvSpPr>
          <p:spPr>
            <a:xfrm>
              <a:off x="8002275" y="3296538"/>
              <a:ext cx="23381" cy="1457720"/>
            </a:xfrm>
            <a:custGeom>
              <a:avLst/>
              <a:gdLst>
                <a:gd name="connsiteX0" fmla="*/ 0 w 23381"/>
                <a:gd name="connsiteY0" fmla="*/ 1434342 h 1457720"/>
                <a:gd name="connsiteX1" fmla="*/ 0 w 23381"/>
                <a:gd name="connsiteY1" fmla="*/ 1446032 h 1457720"/>
                <a:gd name="connsiteX2" fmla="*/ 11691 w 23381"/>
                <a:gd name="connsiteY2" fmla="*/ 1457721 h 1457720"/>
                <a:gd name="connsiteX3" fmla="*/ 23381 w 23381"/>
                <a:gd name="connsiteY3" fmla="*/ 1446032 h 1457720"/>
                <a:gd name="connsiteX4" fmla="*/ 23381 w 23381"/>
                <a:gd name="connsiteY4" fmla="*/ 0 h 1457720"/>
                <a:gd name="connsiteX5" fmla="*/ 11691 w 23381"/>
                <a:gd name="connsiteY5" fmla="*/ 11943 h 1457720"/>
                <a:gd name="connsiteX6" fmla="*/ 11691 w 23381"/>
                <a:gd name="connsiteY6" fmla="*/ 11943 h 1457720"/>
                <a:gd name="connsiteX7" fmla="*/ 890 w 23381"/>
                <a:gd name="connsiteY7" fmla="*/ 4447 h 1457720"/>
                <a:gd name="connsiteX8" fmla="*/ 0 w 23381"/>
                <a:gd name="connsiteY8" fmla="*/ 5082 h 1457720"/>
                <a:gd name="connsiteX9" fmla="*/ 0 w 23381"/>
                <a:gd name="connsiteY9" fmla="*/ 1434342 h 145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1" h="145772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w="12704"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DD869F57-59B5-4025-84E0-5F15D92BF162}"/>
                </a:ext>
              </a:extLst>
            </p:cNvPr>
            <p:cNvSpPr/>
            <p:nvPr/>
          </p:nvSpPr>
          <p:spPr>
            <a:xfrm>
              <a:off x="11920327" y="4577396"/>
              <a:ext cx="13342" cy="24140"/>
            </a:xfrm>
            <a:custGeom>
              <a:avLst/>
              <a:gdLst>
                <a:gd name="connsiteX0" fmla="*/ 13342 w 13342"/>
                <a:gd name="connsiteY0" fmla="*/ 12706 h 24140"/>
                <a:gd name="connsiteX1" fmla="*/ 1779 w 13342"/>
                <a:gd name="connsiteY1" fmla="*/ 0 h 24140"/>
                <a:gd name="connsiteX2" fmla="*/ 0 w 13342"/>
                <a:gd name="connsiteY2" fmla="*/ 0 h 24140"/>
                <a:gd name="connsiteX3" fmla="*/ 8107 w 13342"/>
                <a:gd name="connsiteY3" fmla="*/ 16034 h 24140"/>
                <a:gd name="connsiteX4" fmla="*/ 0 w 13342"/>
                <a:gd name="connsiteY4" fmla="*/ 24141 h 24140"/>
                <a:gd name="connsiteX5" fmla="*/ 1779 w 13342"/>
                <a:gd name="connsiteY5" fmla="*/ 24141 h 24140"/>
                <a:gd name="connsiteX6" fmla="*/ 5337 w 13342"/>
                <a:gd name="connsiteY6" fmla="*/ 23378 h 24140"/>
                <a:gd name="connsiteX7" fmla="*/ 13342 w 13342"/>
                <a:gd name="connsiteY7" fmla="*/ 12706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42" h="2414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w="12704"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1CCD013C-F1DD-4C0A-9F07-3EB8CD26681B}"/>
                </a:ext>
              </a:extLst>
            </p:cNvPr>
            <p:cNvSpPr/>
            <p:nvPr/>
          </p:nvSpPr>
          <p:spPr>
            <a:xfrm>
              <a:off x="11926406" y="4613179"/>
              <a:ext cx="31151" cy="31684"/>
            </a:xfrm>
            <a:custGeom>
              <a:avLst/>
              <a:gdLst>
                <a:gd name="connsiteX0" fmla="*/ 18572 w 31151"/>
                <a:gd name="connsiteY0" fmla="*/ 2335 h 31684"/>
                <a:gd name="connsiteX1" fmla="*/ 2384 w 31151"/>
                <a:gd name="connsiteY1" fmla="*/ 4609 h 31684"/>
                <a:gd name="connsiteX2" fmla="*/ 2180 w 31151"/>
                <a:gd name="connsiteY2" fmla="*/ 4876 h 31684"/>
                <a:gd name="connsiteX3" fmla="*/ 4595 w 31151"/>
                <a:gd name="connsiteY3" fmla="*/ 21774 h 31684"/>
                <a:gd name="connsiteX4" fmla="*/ 17302 w 31151"/>
                <a:gd name="connsiteY4" fmla="*/ 31685 h 31684"/>
                <a:gd name="connsiteX5" fmla="*/ 14760 w 31151"/>
                <a:gd name="connsiteY5" fmla="*/ 14786 h 31684"/>
                <a:gd name="connsiteX6" fmla="*/ 30885 w 31151"/>
                <a:gd name="connsiteY6" fmla="*/ 12042 h 31684"/>
                <a:gd name="connsiteX7" fmla="*/ 31152 w 31151"/>
                <a:gd name="connsiteY7" fmla="*/ 12245 h 31684"/>
                <a:gd name="connsiteX8" fmla="*/ 27849 w 31151"/>
                <a:gd name="connsiteY8" fmla="*/ 9704 h 3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51" h="31684">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w="12704"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240BA37F-C83B-4A23-884B-D75030DAB828}"/>
                </a:ext>
              </a:extLst>
            </p:cNvPr>
            <p:cNvSpPr/>
            <p:nvPr/>
          </p:nvSpPr>
          <p:spPr>
            <a:xfrm>
              <a:off x="7984993" y="2702676"/>
              <a:ext cx="23381" cy="600221"/>
            </a:xfrm>
            <a:custGeom>
              <a:avLst/>
              <a:gdLst>
                <a:gd name="connsiteX0" fmla="*/ 12199 w 23381"/>
                <a:gd name="connsiteY0" fmla="*/ 600216 h 600221"/>
                <a:gd name="connsiteX1" fmla="*/ 17282 w 23381"/>
                <a:gd name="connsiteY1" fmla="*/ 598945 h 600221"/>
                <a:gd name="connsiteX2" fmla="*/ 18172 w 23381"/>
                <a:gd name="connsiteY2" fmla="*/ 598310 h 600221"/>
                <a:gd name="connsiteX3" fmla="*/ 17282 w 23381"/>
                <a:gd name="connsiteY3" fmla="*/ 593863 h 600221"/>
                <a:gd name="connsiteX4" fmla="*/ 17282 w 23381"/>
                <a:gd name="connsiteY4" fmla="*/ 576456 h 600221"/>
                <a:gd name="connsiteX5" fmla="*/ 23382 w 23381"/>
                <a:gd name="connsiteY5" fmla="*/ 566037 h 600221"/>
                <a:gd name="connsiteX6" fmla="*/ 23382 w 23381"/>
                <a:gd name="connsiteY6" fmla="*/ 566037 h 600221"/>
                <a:gd name="connsiteX7" fmla="*/ 23382 w 23381"/>
                <a:gd name="connsiteY7" fmla="*/ 0 h 600221"/>
                <a:gd name="connsiteX8" fmla="*/ 11691 w 23381"/>
                <a:gd name="connsiteY8" fmla="*/ 11689 h 600221"/>
                <a:gd name="connsiteX9" fmla="*/ 1 w 23381"/>
                <a:gd name="connsiteY9" fmla="*/ 0 h 600221"/>
                <a:gd name="connsiteX10" fmla="*/ 1 w 23381"/>
                <a:gd name="connsiteY10" fmla="*/ 588272 h 600221"/>
                <a:gd name="connsiteX11" fmla="*/ 11679 w 23381"/>
                <a:gd name="connsiteY11" fmla="*/ 600216 h 600221"/>
                <a:gd name="connsiteX12" fmla="*/ 12199 w 23381"/>
                <a:gd name="connsiteY12" fmla="*/ 600216 h 60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81" h="600221">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w="12704"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5DF546EC-5FE8-4302-BE5F-D8074862069E}"/>
                </a:ext>
              </a:extLst>
            </p:cNvPr>
            <p:cNvSpPr/>
            <p:nvPr/>
          </p:nvSpPr>
          <p:spPr>
            <a:xfrm>
              <a:off x="8610047" y="4859970"/>
              <a:ext cx="23508" cy="631471"/>
            </a:xfrm>
            <a:custGeom>
              <a:avLst/>
              <a:gdLst>
                <a:gd name="connsiteX0" fmla="*/ 11691 w 23508"/>
                <a:gd name="connsiteY0" fmla="*/ 631472 h 631471"/>
                <a:gd name="connsiteX1" fmla="*/ 23508 w 23508"/>
                <a:gd name="connsiteY1" fmla="*/ 619401 h 631471"/>
                <a:gd name="connsiteX2" fmla="*/ 23508 w 23508"/>
                <a:gd name="connsiteY2" fmla="*/ 10927 h 631471"/>
                <a:gd name="connsiteX3" fmla="*/ 13508 w 23508"/>
                <a:gd name="connsiteY3" fmla="*/ 9784 h 631471"/>
                <a:gd name="connsiteX4" fmla="*/ 11691 w 23508"/>
                <a:gd name="connsiteY4" fmla="*/ 11943 h 631471"/>
                <a:gd name="connsiteX5" fmla="*/ 1 w 23508"/>
                <a:gd name="connsiteY5" fmla="*/ 0 h 631471"/>
                <a:gd name="connsiteX6" fmla="*/ 1 w 23508"/>
                <a:gd name="connsiteY6" fmla="*/ 0 h 631471"/>
                <a:gd name="connsiteX7" fmla="*/ 1 w 23508"/>
                <a:gd name="connsiteY7" fmla="*/ 619528 h 631471"/>
                <a:gd name="connsiteX8" fmla="*/ 11691 w 23508"/>
                <a:gd name="connsiteY8" fmla="*/ 631472 h 631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631471">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w="12704"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56DF0E70-6C80-4E10-B8D6-5F80283C87C7}"/>
                </a:ext>
              </a:extLst>
            </p:cNvPr>
            <p:cNvSpPr/>
            <p:nvPr/>
          </p:nvSpPr>
          <p:spPr>
            <a:xfrm>
              <a:off x="8609980" y="3279894"/>
              <a:ext cx="23638" cy="1592019"/>
            </a:xfrm>
            <a:custGeom>
              <a:avLst/>
              <a:gdLst>
                <a:gd name="connsiteX0" fmla="*/ 11757 w 23638"/>
                <a:gd name="connsiteY0" fmla="*/ 1592020 h 1592019"/>
                <a:gd name="connsiteX1" fmla="*/ 20017 w 23638"/>
                <a:gd name="connsiteY1" fmla="*/ 1588589 h 1592019"/>
                <a:gd name="connsiteX2" fmla="*/ 21211 w 23638"/>
                <a:gd name="connsiteY2" fmla="*/ 1570661 h 1592019"/>
                <a:gd name="connsiteX3" fmla="*/ 23575 w 23638"/>
                <a:gd name="connsiteY3" fmla="*/ 1569022 h 1592019"/>
                <a:gd name="connsiteX4" fmla="*/ 23575 w 23638"/>
                <a:gd name="connsiteY4" fmla="*/ 0 h 1592019"/>
                <a:gd name="connsiteX5" fmla="*/ 13041 w 23638"/>
                <a:gd name="connsiteY5" fmla="*/ 12972 h 1592019"/>
                <a:gd name="connsiteX6" fmla="*/ 67 w 23638"/>
                <a:gd name="connsiteY6" fmla="*/ 2452 h 1592019"/>
                <a:gd name="connsiteX7" fmla="*/ 67 w 23638"/>
                <a:gd name="connsiteY7" fmla="*/ 0 h 1592019"/>
                <a:gd name="connsiteX8" fmla="*/ 67 w 23638"/>
                <a:gd name="connsiteY8" fmla="*/ 1580076 h 1592019"/>
                <a:gd name="connsiteX9" fmla="*/ 11757 w 23638"/>
                <a:gd name="connsiteY9" fmla="*/ 1592020 h 1592019"/>
                <a:gd name="connsiteX10" fmla="*/ 11757 w 23638"/>
                <a:gd name="connsiteY10" fmla="*/ 1592020 h 159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592019">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w="12704"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1F8E74FD-7061-4A3B-9D75-C7B3F1366D2A}"/>
                </a:ext>
              </a:extLst>
            </p:cNvPr>
            <p:cNvSpPr/>
            <p:nvPr/>
          </p:nvSpPr>
          <p:spPr>
            <a:xfrm>
              <a:off x="11061654" y="4587942"/>
              <a:ext cx="23638" cy="37481"/>
            </a:xfrm>
            <a:custGeom>
              <a:avLst/>
              <a:gdLst>
                <a:gd name="connsiteX0" fmla="*/ 11757 w 23638"/>
                <a:gd name="connsiteY0" fmla="*/ 37482 h 37481"/>
                <a:gd name="connsiteX1" fmla="*/ 23575 w 23638"/>
                <a:gd name="connsiteY1" fmla="*/ 25411 h 37481"/>
                <a:gd name="connsiteX2" fmla="*/ 23575 w 23638"/>
                <a:gd name="connsiteY2" fmla="*/ 0 h 37481"/>
                <a:gd name="connsiteX3" fmla="*/ 13040 w 23638"/>
                <a:gd name="connsiteY3" fmla="*/ 12973 h 37481"/>
                <a:gd name="connsiteX4" fmla="*/ 66 w 23638"/>
                <a:gd name="connsiteY4" fmla="*/ 2452 h 37481"/>
                <a:gd name="connsiteX5" fmla="*/ 66 w 23638"/>
                <a:gd name="connsiteY5" fmla="*/ 0 h 37481"/>
                <a:gd name="connsiteX6" fmla="*/ 66 w 23638"/>
                <a:gd name="connsiteY6" fmla="*/ 25411 h 37481"/>
                <a:gd name="connsiteX7" fmla="*/ 11757 w 23638"/>
                <a:gd name="connsiteY7" fmla="*/ 37482 h 3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37481">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w="12704"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AF8C646-1549-4262-86E6-95BD19D2C5AB}"/>
                </a:ext>
              </a:extLst>
            </p:cNvPr>
            <p:cNvSpPr/>
            <p:nvPr/>
          </p:nvSpPr>
          <p:spPr>
            <a:xfrm>
              <a:off x="10924167" y="5975909"/>
              <a:ext cx="23639" cy="25792"/>
            </a:xfrm>
            <a:custGeom>
              <a:avLst/>
              <a:gdLst>
                <a:gd name="connsiteX0" fmla="*/ 22683 w 23639"/>
                <a:gd name="connsiteY0" fmla="*/ 0 h 25792"/>
                <a:gd name="connsiteX1" fmla="*/ 13927 w 23639"/>
                <a:gd name="connsiteY1" fmla="*/ 13595 h 25792"/>
                <a:gd name="connsiteX2" fmla="*/ 11246 w 23639"/>
                <a:gd name="connsiteY2" fmla="*/ 13849 h 25792"/>
                <a:gd name="connsiteX3" fmla="*/ 64 w 23639"/>
                <a:gd name="connsiteY3" fmla="*/ 5591 h 25792"/>
                <a:gd name="connsiteX4" fmla="*/ 64 w 23639"/>
                <a:gd name="connsiteY4" fmla="*/ 3812 h 25792"/>
                <a:gd name="connsiteX5" fmla="*/ 64 w 23639"/>
                <a:gd name="connsiteY5" fmla="*/ 3812 h 25792"/>
                <a:gd name="connsiteX6" fmla="*/ 64 w 23639"/>
                <a:gd name="connsiteY6" fmla="*/ 25792 h 25792"/>
                <a:gd name="connsiteX7" fmla="*/ 10599 w 23639"/>
                <a:gd name="connsiteY7" fmla="*/ 12820 h 25792"/>
                <a:gd name="connsiteX8" fmla="*/ 23572 w 23639"/>
                <a:gd name="connsiteY8" fmla="*/ 23340 h 25792"/>
                <a:gd name="connsiteX9" fmla="*/ 23572 w 23639"/>
                <a:gd name="connsiteY9" fmla="*/ 25792 h 25792"/>
                <a:gd name="connsiteX10" fmla="*/ 23572 w 23639"/>
                <a:gd name="connsiteY10" fmla="*/ 1779 h 25792"/>
                <a:gd name="connsiteX11" fmla="*/ 22683 w 23639"/>
                <a:gd name="connsiteY11" fmla="*/ 0 h 2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9" h="25792">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w="12704"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CBF55F6C-4F56-4864-BA4B-64BD408A4111}"/>
                </a:ext>
              </a:extLst>
            </p:cNvPr>
            <p:cNvSpPr/>
            <p:nvPr/>
          </p:nvSpPr>
          <p:spPr>
            <a:xfrm>
              <a:off x="10923659" y="5989758"/>
              <a:ext cx="23638" cy="233352"/>
            </a:xfrm>
            <a:custGeom>
              <a:avLst/>
              <a:gdLst>
                <a:gd name="connsiteX0" fmla="*/ 11754 w 23638"/>
                <a:gd name="connsiteY0" fmla="*/ 0 h 233352"/>
                <a:gd name="connsiteX1" fmla="*/ 64 w 23638"/>
                <a:gd name="connsiteY1" fmla="*/ 12070 h 233352"/>
                <a:gd name="connsiteX2" fmla="*/ 64 w 23638"/>
                <a:gd name="connsiteY2" fmla="*/ 220316 h 233352"/>
                <a:gd name="connsiteX3" fmla="*/ 10598 w 23638"/>
                <a:gd name="connsiteY3" fmla="*/ 233289 h 233352"/>
                <a:gd name="connsiteX4" fmla="*/ 23572 w 23638"/>
                <a:gd name="connsiteY4" fmla="*/ 222768 h 233352"/>
                <a:gd name="connsiteX5" fmla="*/ 23572 w 23638"/>
                <a:gd name="connsiteY5" fmla="*/ 220316 h 233352"/>
                <a:gd name="connsiteX6" fmla="*/ 23572 w 23638"/>
                <a:gd name="connsiteY6" fmla="*/ 12070 h 233352"/>
                <a:gd name="connsiteX7" fmla="*/ 11754 w 23638"/>
                <a:gd name="connsiteY7" fmla="*/ 0 h 23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33352">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w="12704"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505EBAF5-1788-40D3-A2FB-27D5201E1D5B}"/>
                </a:ext>
              </a:extLst>
            </p:cNvPr>
            <p:cNvSpPr/>
            <p:nvPr/>
          </p:nvSpPr>
          <p:spPr>
            <a:xfrm>
              <a:off x="3334099" y="6335860"/>
              <a:ext cx="1043908" cy="24013"/>
            </a:xfrm>
            <a:custGeom>
              <a:avLst/>
              <a:gdLst>
                <a:gd name="connsiteX0" fmla="*/ 1032218 w 1043908"/>
                <a:gd name="connsiteY0" fmla="*/ 11943 h 24013"/>
                <a:gd name="connsiteX1" fmla="*/ 1043909 w 1043908"/>
                <a:gd name="connsiteY1" fmla="*/ 0 h 24013"/>
                <a:gd name="connsiteX2" fmla="*/ 1043909 w 1043908"/>
                <a:gd name="connsiteY2" fmla="*/ 0 h 24013"/>
                <a:gd name="connsiteX3" fmla="*/ 10836 w 1043908"/>
                <a:gd name="connsiteY3" fmla="*/ 0 h 24013"/>
                <a:gd name="connsiteX4" fmla="*/ 64 w 1043908"/>
                <a:gd name="connsiteY4" fmla="*/ 13239 h 24013"/>
                <a:gd name="connsiteX5" fmla="*/ 10836 w 1043908"/>
                <a:gd name="connsiteY5" fmla="*/ 24014 h 24013"/>
                <a:gd name="connsiteX6" fmla="*/ 1043909 w 1043908"/>
                <a:gd name="connsiteY6" fmla="*/ 24014 h 24013"/>
                <a:gd name="connsiteX7" fmla="*/ 1032218 w 104390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908" h="24013">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w="12704"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32EB12CB-FA0E-45A3-AAA7-092E91337D44}"/>
                </a:ext>
              </a:extLst>
            </p:cNvPr>
            <p:cNvSpPr/>
            <p:nvPr/>
          </p:nvSpPr>
          <p:spPr>
            <a:xfrm>
              <a:off x="4367169" y="6335860"/>
              <a:ext cx="1083937" cy="24013"/>
            </a:xfrm>
            <a:custGeom>
              <a:avLst/>
              <a:gdLst>
                <a:gd name="connsiteX0" fmla="*/ 1072120 w 1083937"/>
                <a:gd name="connsiteY0" fmla="*/ 11943 h 24013"/>
                <a:gd name="connsiteX1" fmla="*/ 1083938 w 1083937"/>
                <a:gd name="connsiteY1" fmla="*/ 0 h 24013"/>
                <a:gd name="connsiteX2" fmla="*/ 10838 w 1083937"/>
                <a:gd name="connsiteY2" fmla="*/ 0 h 24013"/>
                <a:gd name="connsiteX3" fmla="*/ 63 w 1083937"/>
                <a:gd name="connsiteY3" fmla="*/ 13239 h 24013"/>
                <a:gd name="connsiteX4" fmla="*/ 10838 w 1083937"/>
                <a:gd name="connsiteY4" fmla="*/ 24014 h 24013"/>
                <a:gd name="connsiteX5" fmla="*/ 1083938 w 1083937"/>
                <a:gd name="connsiteY5" fmla="*/ 24014 h 24013"/>
                <a:gd name="connsiteX6" fmla="*/ 1072120 w 108393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3937" h="24013">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w="12704"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FCC047C4-47AA-4F9B-9C11-6387E60F2C09}"/>
                </a:ext>
              </a:extLst>
            </p:cNvPr>
            <p:cNvSpPr/>
            <p:nvPr/>
          </p:nvSpPr>
          <p:spPr>
            <a:xfrm>
              <a:off x="5440268" y="6335860"/>
              <a:ext cx="6217534" cy="24013"/>
            </a:xfrm>
            <a:custGeom>
              <a:avLst/>
              <a:gdLst>
                <a:gd name="connsiteX0" fmla="*/ 5504422 w 6217534"/>
                <a:gd name="connsiteY0" fmla="*/ 0 h 24013"/>
                <a:gd name="connsiteX1" fmla="*/ 10838 w 6217534"/>
                <a:gd name="connsiteY1" fmla="*/ 0 h 24013"/>
                <a:gd name="connsiteX2" fmla="*/ 63 w 6217534"/>
                <a:gd name="connsiteY2" fmla="*/ 13239 h 24013"/>
                <a:gd name="connsiteX3" fmla="*/ 10838 w 6217534"/>
                <a:gd name="connsiteY3" fmla="*/ 24014 h 24013"/>
                <a:gd name="connsiteX4" fmla="*/ 6217534 w 6217534"/>
                <a:gd name="connsiteY4" fmla="*/ 24014 h 24013"/>
                <a:gd name="connsiteX5" fmla="*/ 6206759 w 6217534"/>
                <a:gd name="connsiteY5" fmla="*/ 10774 h 24013"/>
                <a:gd name="connsiteX6" fmla="*/ 6217534 w 6217534"/>
                <a:gd name="connsiteY6" fmla="*/ 0 h 24013"/>
                <a:gd name="connsiteX7" fmla="*/ 5504422 w 6217534"/>
                <a:gd name="connsiteY7"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17534" h="24013">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w="12704"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7E7C6FAA-5630-42AD-9FDC-C3B5D42B6382}"/>
                </a:ext>
              </a:extLst>
            </p:cNvPr>
            <p:cNvSpPr/>
            <p:nvPr/>
          </p:nvSpPr>
          <p:spPr>
            <a:xfrm>
              <a:off x="6621858" y="3282816"/>
              <a:ext cx="23638" cy="21168"/>
            </a:xfrm>
            <a:custGeom>
              <a:avLst/>
              <a:gdLst>
                <a:gd name="connsiteX0" fmla="*/ 11754 w 23638"/>
                <a:gd name="connsiteY0" fmla="*/ 12070 h 21168"/>
                <a:gd name="connsiteX1" fmla="*/ 64 w 23638"/>
                <a:gd name="connsiteY1" fmla="*/ 0 h 21168"/>
                <a:gd name="connsiteX2" fmla="*/ 64 w 23638"/>
                <a:gd name="connsiteY2" fmla="*/ 8132 h 21168"/>
                <a:gd name="connsiteX3" fmla="*/ 10598 w 23638"/>
                <a:gd name="connsiteY3" fmla="*/ 21104 h 21168"/>
                <a:gd name="connsiteX4" fmla="*/ 23572 w 23638"/>
                <a:gd name="connsiteY4" fmla="*/ 10584 h 21168"/>
                <a:gd name="connsiteX5" fmla="*/ 23572 w 23638"/>
                <a:gd name="connsiteY5" fmla="*/ 8132 h 21168"/>
                <a:gd name="connsiteX6" fmla="*/ 23572 w 23638"/>
                <a:gd name="connsiteY6" fmla="*/ 0 h 21168"/>
                <a:gd name="connsiteX7" fmla="*/ 11754 w 23638"/>
                <a:gd name="connsiteY7" fmla="*/ 12070 h 2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1168">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w="12704"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58CD1EF0-556F-4524-A371-C6C71BCEEF2E}"/>
                </a:ext>
              </a:extLst>
            </p:cNvPr>
            <p:cNvSpPr/>
            <p:nvPr/>
          </p:nvSpPr>
          <p:spPr>
            <a:xfrm>
              <a:off x="10331326" y="2222147"/>
              <a:ext cx="11690" cy="24013"/>
            </a:xfrm>
            <a:custGeom>
              <a:avLst/>
              <a:gdLst>
                <a:gd name="connsiteX0" fmla="*/ 1 w 11690"/>
                <a:gd name="connsiteY0" fmla="*/ 11943 h 24013"/>
                <a:gd name="connsiteX1" fmla="*/ 11691 w 11690"/>
                <a:gd name="connsiteY1" fmla="*/ 0 h 24013"/>
                <a:gd name="connsiteX2" fmla="*/ 11691 w 11690"/>
                <a:gd name="connsiteY2" fmla="*/ 0 h 24013"/>
                <a:gd name="connsiteX3" fmla="*/ 11056 w 11690"/>
                <a:gd name="connsiteY3" fmla="*/ 0 h 24013"/>
                <a:gd name="connsiteX4" fmla="*/ 280 w 11690"/>
                <a:gd name="connsiteY4" fmla="*/ 13239 h 24013"/>
                <a:gd name="connsiteX5" fmla="*/ 11056 w 11690"/>
                <a:gd name="connsiteY5" fmla="*/ 24014 h 24013"/>
                <a:gd name="connsiteX6" fmla="*/ 11691 w 11690"/>
                <a:gd name="connsiteY6" fmla="*/ 24014 h 24013"/>
                <a:gd name="connsiteX7" fmla="*/ 1 w 11690"/>
                <a:gd name="connsiteY7" fmla="*/ 12070 h 24013"/>
                <a:gd name="connsiteX8" fmla="*/ 1 w 11690"/>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90" h="24013">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w="12704"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9DE198FA-2905-49D5-B936-D87E95B6D15A}"/>
                </a:ext>
              </a:extLst>
            </p:cNvPr>
            <p:cNvSpPr/>
            <p:nvPr/>
          </p:nvSpPr>
          <p:spPr>
            <a:xfrm>
              <a:off x="8609983" y="3278496"/>
              <a:ext cx="23638" cy="13798"/>
            </a:xfrm>
            <a:custGeom>
              <a:avLst/>
              <a:gdLst>
                <a:gd name="connsiteX0" fmla="*/ 11754 w 23638"/>
                <a:gd name="connsiteY0" fmla="*/ 12706 h 13798"/>
                <a:gd name="connsiteX1" fmla="*/ 38 w 23638"/>
                <a:gd name="connsiteY1" fmla="*/ 534 h 13798"/>
                <a:gd name="connsiteX2" fmla="*/ 64 w 23638"/>
                <a:gd name="connsiteY2" fmla="*/ 0 h 13798"/>
                <a:gd name="connsiteX3" fmla="*/ 64 w 23638"/>
                <a:gd name="connsiteY3" fmla="*/ 762 h 13798"/>
                <a:gd name="connsiteX4" fmla="*/ 10598 w 23638"/>
                <a:gd name="connsiteY4" fmla="*/ 13735 h 13798"/>
                <a:gd name="connsiteX5" fmla="*/ 23572 w 23638"/>
                <a:gd name="connsiteY5" fmla="*/ 3214 h 13798"/>
                <a:gd name="connsiteX6" fmla="*/ 23572 w 23638"/>
                <a:gd name="connsiteY6" fmla="*/ 762 h 13798"/>
                <a:gd name="connsiteX7" fmla="*/ 23572 w 23638"/>
                <a:gd name="connsiteY7" fmla="*/ 0 h 13798"/>
                <a:gd name="connsiteX8" fmla="*/ 11754 w 23638"/>
                <a:gd name="connsiteY8" fmla="*/ 12706 h 1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798">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w="12704"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2795E782-A2AC-4E93-8A6C-2DAD998137EB}"/>
                </a:ext>
              </a:extLst>
            </p:cNvPr>
            <p:cNvSpPr/>
            <p:nvPr/>
          </p:nvSpPr>
          <p:spPr>
            <a:xfrm>
              <a:off x="8610023" y="3264774"/>
              <a:ext cx="23532" cy="26427"/>
            </a:xfrm>
            <a:custGeom>
              <a:avLst/>
              <a:gdLst>
                <a:gd name="connsiteX0" fmla="*/ 11715 w 23532"/>
                <a:gd name="connsiteY0" fmla="*/ 26428 h 26427"/>
                <a:gd name="connsiteX1" fmla="*/ 23533 w 23532"/>
                <a:gd name="connsiteY1" fmla="*/ 13722 h 26427"/>
                <a:gd name="connsiteX2" fmla="*/ 23533 w 23532"/>
                <a:gd name="connsiteY2" fmla="*/ 11943 h 26427"/>
                <a:gd name="connsiteX3" fmla="*/ 21118 w 23532"/>
                <a:gd name="connsiteY3" fmla="*/ 5082 h 26427"/>
                <a:gd name="connsiteX4" fmla="*/ 18577 w 23532"/>
                <a:gd name="connsiteY4" fmla="*/ 2541 h 26427"/>
                <a:gd name="connsiteX5" fmla="*/ 11715 w 23532"/>
                <a:gd name="connsiteY5" fmla="*/ 0 h 26427"/>
                <a:gd name="connsiteX6" fmla="*/ 25 w 23532"/>
                <a:gd name="connsiteY6" fmla="*/ 11943 h 26427"/>
                <a:gd name="connsiteX7" fmla="*/ 25 w 23532"/>
                <a:gd name="connsiteY7" fmla="*/ 11943 h 26427"/>
                <a:gd name="connsiteX8" fmla="*/ 25 w 23532"/>
                <a:gd name="connsiteY8" fmla="*/ 13722 h 26427"/>
                <a:gd name="connsiteX9" fmla="*/ 11181 w 23532"/>
                <a:gd name="connsiteY9" fmla="*/ 26402 h 26427"/>
                <a:gd name="connsiteX10" fmla="*/ 11715 w 23532"/>
                <a:gd name="connsiteY10" fmla="*/ 26428 h 2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32" h="26427">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w="12704"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896100D1-F0AE-4C0C-8225-2518E5D6AFC7}"/>
                </a:ext>
              </a:extLst>
            </p:cNvPr>
            <p:cNvSpPr/>
            <p:nvPr/>
          </p:nvSpPr>
          <p:spPr>
            <a:xfrm>
              <a:off x="8626847" y="4847471"/>
              <a:ext cx="112175" cy="24108"/>
            </a:xfrm>
            <a:custGeom>
              <a:avLst/>
              <a:gdLst>
                <a:gd name="connsiteX0" fmla="*/ 9249 w 112175"/>
                <a:gd name="connsiteY0" fmla="*/ 24061 h 24108"/>
                <a:gd name="connsiteX1" fmla="*/ 11410 w 112175"/>
                <a:gd name="connsiteY1" fmla="*/ 24061 h 24108"/>
                <a:gd name="connsiteX2" fmla="*/ 112175 w 112175"/>
                <a:gd name="connsiteY2" fmla="*/ 24061 h 24108"/>
                <a:gd name="connsiteX3" fmla="*/ 101400 w 112175"/>
                <a:gd name="connsiteY3" fmla="*/ 10822 h 24108"/>
                <a:gd name="connsiteX4" fmla="*/ 112175 w 112175"/>
                <a:gd name="connsiteY4" fmla="*/ 48 h 24108"/>
                <a:gd name="connsiteX5" fmla="*/ 11410 w 112175"/>
                <a:gd name="connsiteY5" fmla="*/ 48 h 24108"/>
                <a:gd name="connsiteX6" fmla="*/ 9249 w 112175"/>
                <a:gd name="connsiteY6" fmla="*/ 48 h 24108"/>
                <a:gd name="connsiteX7" fmla="*/ 6708 w 112175"/>
                <a:gd name="connsiteY7" fmla="*/ 48 h 24108"/>
                <a:gd name="connsiteX8" fmla="*/ 1511 w 112175"/>
                <a:gd name="connsiteY8" fmla="*/ 17251 h 24108"/>
                <a:gd name="connsiteX9" fmla="*/ 3150 w 112175"/>
                <a:gd name="connsiteY9" fmla="*/ 19614 h 24108"/>
                <a:gd name="connsiteX10" fmla="*/ 6708 w 112175"/>
                <a:gd name="connsiteY10" fmla="*/ 22028 h 24108"/>
                <a:gd name="connsiteX11" fmla="*/ 9249 w 112175"/>
                <a:gd name="connsiteY11" fmla="*/ 24061 h 24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75" h="24108">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w="12704"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A261CDB3-8073-41A9-A3C4-5D5DD3D0BA6F}"/>
                </a:ext>
              </a:extLst>
            </p:cNvPr>
            <p:cNvSpPr/>
            <p:nvPr/>
          </p:nvSpPr>
          <p:spPr>
            <a:xfrm>
              <a:off x="8727803" y="4847900"/>
              <a:ext cx="163321" cy="24013"/>
            </a:xfrm>
            <a:custGeom>
              <a:avLst/>
              <a:gdLst>
                <a:gd name="connsiteX0" fmla="*/ 161288 w 163321"/>
                <a:gd name="connsiteY0" fmla="*/ 24014 h 24013"/>
                <a:gd name="connsiteX1" fmla="*/ 163321 w 163321"/>
                <a:gd name="connsiteY1" fmla="*/ 24014 h 24013"/>
                <a:gd name="connsiteX2" fmla="*/ 152546 w 163321"/>
                <a:gd name="connsiteY2" fmla="*/ 10774 h 24013"/>
                <a:gd name="connsiteX3" fmla="*/ 163321 w 163321"/>
                <a:gd name="connsiteY3" fmla="*/ 0 h 24013"/>
                <a:gd name="connsiteX4" fmla="*/ 10838 w 163321"/>
                <a:gd name="connsiteY4" fmla="*/ 0 h 24013"/>
                <a:gd name="connsiteX5" fmla="*/ 63 w 163321"/>
                <a:gd name="connsiteY5" fmla="*/ 13239 h 24013"/>
                <a:gd name="connsiteX6" fmla="*/ 10838 w 163321"/>
                <a:gd name="connsiteY6" fmla="*/ 24014 h 24013"/>
                <a:gd name="connsiteX7" fmla="*/ 160907 w 163321"/>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21" h="24013">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w="12704"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3F044F38-D3EF-424A-A370-C9E314B16A09}"/>
                </a:ext>
              </a:extLst>
            </p:cNvPr>
            <p:cNvSpPr/>
            <p:nvPr/>
          </p:nvSpPr>
          <p:spPr>
            <a:xfrm>
              <a:off x="9042464" y="4847900"/>
              <a:ext cx="7878" cy="3303"/>
            </a:xfrm>
            <a:custGeom>
              <a:avLst/>
              <a:gdLst>
                <a:gd name="connsiteX0" fmla="*/ 7878 w 7878"/>
                <a:gd name="connsiteY0" fmla="*/ 0 h 3303"/>
                <a:gd name="connsiteX1" fmla="*/ 0 w 7878"/>
                <a:gd name="connsiteY1" fmla="*/ 0 h 3303"/>
                <a:gd name="connsiteX2" fmla="*/ 7878 w 7878"/>
                <a:gd name="connsiteY2" fmla="*/ 3303 h 3303"/>
              </a:gdLst>
              <a:ahLst/>
              <a:cxnLst>
                <a:cxn ang="0">
                  <a:pos x="connsiteX0" y="connsiteY0"/>
                </a:cxn>
                <a:cxn ang="0">
                  <a:pos x="connsiteX1" y="connsiteY1"/>
                </a:cxn>
                <a:cxn ang="0">
                  <a:pos x="connsiteX2" y="connsiteY2"/>
                </a:cxn>
              </a:cxnLst>
              <a:rect l="l" t="t" r="r" b="b"/>
              <a:pathLst>
                <a:path w="7878" h="3303">
                  <a:moveTo>
                    <a:pt x="7878" y="0"/>
                  </a:moveTo>
                  <a:lnTo>
                    <a:pt x="0" y="0"/>
                  </a:lnTo>
                  <a:cubicBezTo>
                    <a:pt x="2948" y="38"/>
                    <a:pt x="5781" y="1232"/>
                    <a:pt x="7878" y="3303"/>
                  </a:cubicBezTo>
                  <a:close/>
                </a:path>
              </a:pathLst>
            </a:custGeom>
            <a:solidFill>
              <a:srgbClr val="000000"/>
            </a:solidFill>
            <a:ln w="12704"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F4235A3F-65E4-4051-A960-0708F33D06A1}"/>
                </a:ext>
              </a:extLst>
            </p:cNvPr>
            <p:cNvSpPr/>
            <p:nvPr/>
          </p:nvSpPr>
          <p:spPr>
            <a:xfrm>
              <a:off x="9040177" y="4847900"/>
              <a:ext cx="2541" cy="12705"/>
            </a:xfrm>
            <a:custGeom>
              <a:avLst/>
              <a:gdLst>
                <a:gd name="connsiteX0" fmla="*/ 2541 w 2541"/>
                <a:gd name="connsiteY0" fmla="*/ 0 h 12705"/>
                <a:gd name="connsiteX1" fmla="*/ 0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2541" y="0"/>
                  </a:moveTo>
                  <a:lnTo>
                    <a:pt x="0" y="0"/>
                  </a:lnTo>
                  <a:lnTo>
                    <a:pt x="1270" y="0"/>
                  </a:lnTo>
                  <a:close/>
                </a:path>
              </a:pathLst>
            </a:custGeom>
            <a:solidFill>
              <a:srgbClr val="000000"/>
            </a:solidFill>
            <a:ln w="12704"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1C1B7A55-FBAB-4E38-97E6-301B37835896}"/>
                </a:ext>
              </a:extLst>
            </p:cNvPr>
            <p:cNvSpPr/>
            <p:nvPr/>
          </p:nvSpPr>
          <p:spPr>
            <a:xfrm>
              <a:off x="9111971" y="2716017"/>
              <a:ext cx="1905" cy="6352"/>
            </a:xfrm>
            <a:custGeom>
              <a:avLst/>
              <a:gdLst>
                <a:gd name="connsiteX0" fmla="*/ 0 w 1905"/>
                <a:gd name="connsiteY0" fmla="*/ 6353 h 6352"/>
                <a:gd name="connsiteX1" fmla="*/ 1906 w 1905"/>
                <a:gd name="connsiteY1" fmla="*/ 6353 h 6352"/>
                <a:gd name="connsiteX2" fmla="*/ 1906 w 1905"/>
                <a:gd name="connsiteY2" fmla="*/ 0 h 6352"/>
                <a:gd name="connsiteX3" fmla="*/ 0 w 1905"/>
                <a:gd name="connsiteY3" fmla="*/ 6353 h 6352"/>
              </a:gdLst>
              <a:ahLst/>
              <a:cxnLst>
                <a:cxn ang="0">
                  <a:pos x="connsiteX0" y="connsiteY0"/>
                </a:cxn>
                <a:cxn ang="0">
                  <a:pos x="connsiteX1" y="connsiteY1"/>
                </a:cxn>
                <a:cxn ang="0">
                  <a:pos x="connsiteX2" y="connsiteY2"/>
                </a:cxn>
                <a:cxn ang="0">
                  <a:pos x="connsiteX3" y="connsiteY3"/>
                </a:cxn>
              </a:cxnLst>
              <a:rect l="l" t="t" r="r" b="b"/>
              <a:pathLst>
                <a:path w="1905" h="6352">
                  <a:moveTo>
                    <a:pt x="0" y="6353"/>
                  </a:moveTo>
                  <a:lnTo>
                    <a:pt x="1906" y="6353"/>
                  </a:lnTo>
                  <a:lnTo>
                    <a:pt x="1906" y="0"/>
                  </a:lnTo>
                  <a:cubicBezTo>
                    <a:pt x="1842" y="2249"/>
                    <a:pt x="1182" y="4447"/>
                    <a:pt x="0" y="6353"/>
                  </a:cubicBezTo>
                  <a:close/>
                </a:path>
              </a:pathLst>
            </a:custGeom>
            <a:solidFill>
              <a:srgbClr val="000000"/>
            </a:solidFill>
            <a:ln w="12704"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374E9C4C-5B77-442E-A870-ADCD38208FF8}"/>
                </a:ext>
              </a:extLst>
            </p:cNvPr>
            <p:cNvSpPr/>
            <p:nvPr/>
          </p:nvSpPr>
          <p:spPr>
            <a:xfrm>
              <a:off x="9090496" y="2715762"/>
              <a:ext cx="2033" cy="6352"/>
            </a:xfrm>
            <a:custGeom>
              <a:avLst/>
              <a:gdLst>
                <a:gd name="connsiteX0" fmla="*/ 0 w 2033"/>
                <a:gd name="connsiteY0" fmla="*/ 0 h 6352"/>
                <a:gd name="connsiteX1" fmla="*/ 0 w 2033"/>
                <a:gd name="connsiteY1" fmla="*/ 6353 h 6352"/>
                <a:gd name="connsiteX2" fmla="*/ 2033 w 2033"/>
                <a:gd name="connsiteY2" fmla="*/ 6353 h 6352"/>
                <a:gd name="connsiteX3" fmla="*/ 0 w 2033"/>
                <a:gd name="connsiteY3" fmla="*/ 0 h 6352"/>
              </a:gdLst>
              <a:ahLst/>
              <a:cxnLst>
                <a:cxn ang="0">
                  <a:pos x="connsiteX0" y="connsiteY0"/>
                </a:cxn>
                <a:cxn ang="0">
                  <a:pos x="connsiteX1" y="connsiteY1"/>
                </a:cxn>
                <a:cxn ang="0">
                  <a:pos x="connsiteX2" y="connsiteY2"/>
                </a:cxn>
                <a:cxn ang="0">
                  <a:pos x="connsiteX3" y="connsiteY3"/>
                </a:cxn>
              </a:cxnLst>
              <a:rect l="l" t="t" r="r" b="b"/>
              <a:pathLst>
                <a:path w="2033" h="6352">
                  <a:moveTo>
                    <a:pt x="0" y="0"/>
                  </a:moveTo>
                  <a:lnTo>
                    <a:pt x="0" y="6353"/>
                  </a:lnTo>
                  <a:lnTo>
                    <a:pt x="2033" y="6353"/>
                  </a:lnTo>
                  <a:cubicBezTo>
                    <a:pt x="800" y="4460"/>
                    <a:pt x="102" y="2262"/>
                    <a:pt x="0" y="0"/>
                  </a:cubicBezTo>
                  <a:close/>
                </a:path>
              </a:pathLst>
            </a:custGeom>
            <a:solidFill>
              <a:srgbClr val="000000"/>
            </a:solidFill>
            <a:ln w="12704"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7FF9AC34-62B7-41BA-8377-1C61B627F707}"/>
                </a:ext>
              </a:extLst>
            </p:cNvPr>
            <p:cNvSpPr/>
            <p:nvPr/>
          </p:nvSpPr>
          <p:spPr>
            <a:xfrm>
              <a:off x="8609980" y="2143626"/>
              <a:ext cx="23638" cy="356139"/>
            </a:xfrm>
            <a:custGeom>
              <a:avLst/>
              <a:gdLst>
                <a:gd name="connsiteX0" fmla="*/ 11757 w 23638"/>
                <a:gd name="connsiteY0" fmla="*/ 356140 h 356139"/>
                <a:gd name="connsiteX1" fmla="*/ 23575 w 23638"/>
                <a:gd name="connsiteY1" fmla="*/ 344196 h 356139"/>
                <a:gd name="connsiteX2" fmla="*/ 23575 w 23638"/>
                <a:gd name="connsiteY2" fmla="*/ 0 h 356139"/>
                <a:gd name="connsiteX3" fmla="*/ 13041 w 23638"/>
                <a:gd name="connsiteY3" fmla="*/ 12972 h 356139"/>
                <a:gd name="connsiteX4" fmla="*/ 67 w 23638"/>
                <a:gd name="connsiteY4" fmla="*/ 2452 h 356139"/>
                <a:gd name="connsiteX5" fmla="*/ 67 w 23638"/>
                <a:gd name="connsiteY5" fmla="*/ 0 h 356139"/>
                <a:gd name="connsiteX6" fmla="*/ 67 w 23638"/>
                <a:gd name="connsiteY6" fmla="*/ 344196 h 356139"/>
                <a:gd name="connsiteX7" fmla="*/ 11757 w 23638"/>
                <a:gd name="connsiteY7" fmla="*/ 356140 h 356139"/>
                <a:gd name="connsiteX8" fmla="*/ 11757 w 23638"/>
                <a:gd name="connsiteY8" fmla="*/ 356140 h 3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356139">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w="12704"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4B636F33-B770-4217-818F-611998C827C5}"/>
                </a:ext>
              </a:extLst>
            </p:cNvPr>
            <p:cNvSpPr/>
            <p:nvPr/>
          </p:nvSpPr>
          <p:spPr>
            <a:xfrm>
              <a:off x="8564490" y="4918848"/>
              <a:ext cx="23641" cy="560650"/>
            </a:xfrm>
            <a:custGeom>
              <a:avLst/>
              <a:gdLst>
                <a:gd name="connsiteX0" fmla="*/ 67 w 23641"/>
                <a:gd name="connsiteY0" fmla="*/ 12910 h 560650"/>
                <a:gd name="connsiteX1" fmla="*/ 67 w 23641"/>
                <a:gd name="connsiteY1" fmla="*/ 560651 h 560650"/>
                <a:gd name="connsiteX2" fmla="*/ 10601 w 23641"/>
                <a:gd name="connsiteY2" fmla="*/ 547678 h 560650"/>
                <a:gd name="connsiteX3" fmla="*/ 23574 w 23641"/>
                <a:gd name="connsiteY3" fmla="*/ 558199 h 560650"/>
                <a:gd name="connsiteX4" fmla="*/ 23574 w 23641"/>
                <a:gd name="connsiteY4" fmla="*/ 560651 h 560650"/>
                <a:gd name="connsiteX5" fmla="*/ 23574 w 23641"/>
                <a:gd name="connsiteY5" fmla="*/ 13036 h 560650"/>
                <a:gd name="connsiteX6" fmla="*/ 13040 w 23641"/>
                <a:gd name="connsiteY6" fmla="*/ 64 h 560650"/>
                <a:gd name="connsiteX7" fmla="*/ 67 w 23641"/>
                <a:gd name="connsiteY7" fmla="*/ 10584 h 560650"/>
                <a:gd name="connsiteX8" fmla="*/ 67 w 23641"/>
                <a:gd name="connsiteY8" fmla="*/ 13036 h 5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56065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3375622B-4458-4539-BE19-30506F9139A8}"/>
                </a:ext>
              </a:extLst>
            </p:cNvPr>
            <p:cNvSpPr/>
            <p:nvPr/>
          </p:nvSpPr>
          <p:spPr>
            <a:xfrm>
              <a:off x="8564490" y="5466462"/>
              <a:ext cx="23641" cy="102306"/>
            </a:xfrm>
            <a:custGeom>
              <a:avLst/>
              <a:gdLst>
                <a:gd name="connsiteX0" fmla="*/ 67 w 23641"/>
                <a:gd name="connsiteY0" fmla="*/ 59285 h 102306"/>
                <a:gd name="connsiteX1" fmla="*/ 67 w 23641"/>
                <a:gd name="connsiteY1" fmla="*/ 89270 h 102306"/>
                <a:gd name="connsiteX2" fmla="*/ 10601 w 23641"/>
                <a:gd name="connsiteY2" fmla="*/ 102243 h 102306"/>
                <a:gd name="connsiteX3" fmla="*/ 23574 w 23641"/>
                <a:gd name="connsiteY3" fmla="*/ 91723 h 102306"/>
                <a:gd name="connsiteX4" fmla="*/ 23574 w 23641"/>
                <a:gd name="connsiteY4" fmla="*/ 89270 h 102306"/>
                <a:gd name="connsiteX5" fmla="*/ 23574 w 23641"/>
                <a:gd name="connsiteY5" fmla="*/ 13036 h 102306"/>
                <a:gd name="connsiteX6" fmla="*/ 13040 w 23641"/>
                <a:gd name="connsiteY6" fmla="*/ 64 h 102306"/>
                <a:gd name="connsiteX7" fmla="*/ 67 w 23641"/>
                <a:gd name="connsiteY7" fmla="*/ 10584 h 102306"/>
                <a:gd name="connsiteX8" fmla="*/ 67 w 23641"/>
                <a:gd name="connsiteY8" fmla="*/ 13036 h 102306"/>
                <a:gd name="connsiteX9" fmla="*/ 67 w 23641"/>
                <a:gd name="connsiteY9" fmla="*/ 59412 h 10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02306">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w="12704"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C11A472-BDFA-4428-B83F-CD6DACE7E4B4}"/>
                </a:ext>
              </a:extLst>
            </p:cNvPr>
            <p:cNvSpPr/>
            <p:nvPr/>
          </p:nvSpPr>
          <p:spPr>
            <a:xfrm>
              <a:off x="11945931" y="4260499"/>
              <a:ext cx="23638" cy="262262"/>
            </a:xfrm>
            <a:custGeom>
              <a:avLst/>
              <a:gdLst>
                <a:gd name="connsiteX0" fmla="*/ 64 w 23638"/>
                <a:gd name="connsiteY0" fmla="*/ 11961 h 262262"/>
                <a:gd name="connsiteX1" fmla="*/ 64 w 23638"/>
                <a:gd name="connsiteY1" fmla="*/ 262263 h 262262"/>
                <a:gd name="connsiteX2" fmla="*/ 10598 w 23638"/>
                <a:gd name="connsiteY2" fmla="*/ 249290 h 262262"/>
                <a:gd name="connsiteX3" fmla="*/ 23571 w 23638"/>
                <a:gd name="connsiteY3" fmla="*/ 259810 h 262262"/>
                <a:gd name="connsiteX4" fmla="*/ 23571 w 23638"/>
                <a:gd name="connsiteY4" fmla="*/ 262263 h 262262"/>
                <a:gd name="connsiteX5" fmla="*/ 23571 w 23638"/>
                <a:gd name="connsiteY5" fmla="*/ 11961 h 262262"/>
                <a:gd name="connsiteX6" fmla="*/ 23571 w 23638"/>
                <a:gd name="connsiteY6" fmla="*/ 10436 h 262262"/>
                <a:gd name="connsiteX7" fmla="*/ 23571 w 23638"/>
                <a:gd name="connsiteY7" fmla="*/ 8022 h 262262"/>
                <a:gd name="connsiteX8" fmla="*/ 22556 w 23638"/>
                <a:gd name="connsiteY8" fmla="*/ 5989 h 262262"/>
                <a:gd name="connsiteX9" fmla="*/ 21284 w 23638"/>
                <a:gd name="connsiteY9" fmla="*/ 4084 h 262262"/>
                <a:gd name="connsiteX10" fmla="*/ 19379 w 23638"/>
                <a:gd name="connsiteY10" fmla="*/ 2432 h 262262"/>
                <a:gd name="connsiteX11" fmla="*/ 12644 w 23638"/>
                <a:gd name="connsiteY11" fmla="*/ 18 h 262262"/>
                <a:gd name="connsiteX12" fmla="*/ 76 w 23638"/>
                <a:gd name="connsiteY12" fmla="*/ 11313 h 262262"/>
                <a:gd name="connsiteX13" fmla="*/ 64 w 23638"/>
                <a:gd name="connsiteY13" fmla="*/ 11961 h 2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62262">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D27B53DC-AE40-4936-9964-819846990595}"/>
                </a:ext>
              </a:extLst>
            </p:cNvPr>
            <p:cNvSpPr/>
            <p:nvPr/>
          </p:nvSpPr>
          <p:spPr>
            <a:xfrm>
              <a:off x="11945931" y="4510056"/>
              <a:ext cx="23638" cy="61699"/>
            </a:xfrm>
            <a:custGeom>
              <a:avLst/>
              <a:gdLst>
                <a:gd name="connsiteX0" fmla="*/ 11881 w 23638"/>
                <a:gd name="connsiteY0" fmla="*/ 0 h 61699"/>
                <a:gd name="connsiteX1" fmla="*/ 64 w 23638"/>
                <a:gd name="connsiteY1" fmla="*/ 12070 h 61699"/>
                <a:gd name="connsiteX2" fmla="*/ 64 w 23638"/>
                <a:gd name="connsiteY2" fmla="*/ 48663 h 61699"/>
                <a:gd name="connsiteX3" fmla="*/ 10598 w 23638"/>
                <a:gd name="connsiteY3" fmla="*/ 61635 h 61699"/>
                <a:gd name="connsiteX4" fmla="*/ 23571 w 23638"/>
                <a:gd name="connsiteY4" fmla="*/ 51115 h 61699"/>
                <a:gd name="connsiteX5" fmla="*/ 23571 w 23638"/>
                <a:gd name="connsiteY5" fmla="*/ 48663 h 61699"/>
                <a:gd name="connsiteX6" fmla="*/ 23571 w 23638"/>
                <a:gd name="connsiteY6" fmla="*/ 12070 h 61699"/>
                <a:gd name="connsiteX7" fmla="*/ 11881 w 23638"/>
                <a:gd name="connsiteY7" fmla="*/ 0 h 61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61699">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w="12704"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EBFBA50D-8979-4E1C-B682-8144E7512002}"/>
                </a:ext>
              </a:extLst>
            </p:cNvPr>
            <p:cNvSpPr/>
            <p:nvPr/>
          </p:nvSpPr>
          <p:spPr>
            <a:xfrm>
              <a:off x="9329894" y="2714619"/>
              <a:ext cx="23634" cy="7750"/>
            </a:xfrm>
            <a:custGeom>
              <a:avLst/>
              <a:gdLst>
                <a:gd name="connsiteX0" fmla="*/ 0 w 23634"/>
                <a:gd name="connsiteY0" fmla="*/ 7751 h 7750"/>
                <a:gd name="connsiteX1" fmla="*/ 12707 w 23634"/>
                <a:gd name="connsiteY1" fmla="*/ 7751 h 7750"/>
                <a:gd name="connsiteX2" fmla="*/ 23635 w 23634"/>
                <a:gd name="connsiteY2" fmla="*/ 0 h 7750"/>
                <a:gd name="connsiteX3" fmla="*/ 10928 w 23634"/>
                <a:gd name="connsiteY3" fmla="*/ 0 h 7750"/>
                <a:gd name="connsiteX4" fmla="*/ 0 w 23634"/>
                <a:gd name="connsiteY4" fmla="*/ 7751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34" h="775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w="12704"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BBCC5D38-0004-4902-9F83-62FE5D73586D}"/>
                </a:ext>
              </a:extLst>
            </p:cNvPr>
            <p:cNvSpPr/>
            <p:nvPr/>
          </p:nvSpPr>
          <p:spPr>
            <a:xfrm>
              <a:off x="9341458" y="2714619"/>
              <a:ext cx="121351" cy="7750"/>
            </a:xfrm>
            <a:custGeom>
              <a:avLst/>
              <a:gdLst>
                <a:gd name="connsiteX0" fmla="*/ 0 w 121351"/>
                <a:gd name="connsiteY0" fmla="*/ 7750 h 7750"/>
                <a:gd name="connsiteX1" fmla="*/ 121351 w 121351"/>
                <a:gd name="connsiteY1" fmla="*/ 7750 h 7750"/>
                <a:gd name="connsiteX2" fmla="*/ 110423 w 121351"/>
                <a:gd name="connsiteY2" fmla="*/ 0 h 7750"/>
                <a:gd name="connsiteX3" fmla="*/ 10928 w 121351"/>
                <a:gd name="connsiteY3" fmla="*/ 0 h 7750"/>
                <a:gd name="connsiteX4" fmla="*/ 0 w 12135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351" h="775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w="12704"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AE2DB7EE-5269-405A-A0C0-E2D4362EEF19}"/>
                </a:ext>
              </a:extLst>
            </p:cNvPr>
            <p:cNvSpPr/>
            <p:nvPr/>
          </p:nvSpPr>
          <p:spPr>
            <a:xfrm>
              <a:off x="9328462" y="2132318"/>
              <a:ext cx="24431" cy="24013"/>
            </a:xfrm>
            <a:custGeom>
              <a:avLst/>
              <a:gdLst>
                <a:gd name="connsiteX0" fmla="*/ 35 w 24431"/>
                <a:gd name="connsiteY0" fmla="*/ 11308 h 24013"/>
                <a:gd name="connsiteX1" fmla="*/ 10924 w 24431"/>
                <a:gd name="connsiteY1" fmla="*/ 23976 h 24013"/>
                <a:gd name="connsiteX2" fmla="*/ 11725 w 24431"/>
                <a:gd name="connsiteY2" fmla="*/ 24014 h 24013"/>
                <a:gd name="connsiteX3" fmla="*/ 24432 w 24431"/>
                <a:gd name="connsiteY3" fmla="*/ 24014 h 24013"/>
                <a:gd name="connsiteX4" fmla="*/ 13656 w 24431"/>
                <a:gd name="connsiteY4" fmla="*/ 10774 h 24013"/>
                <a:gd name="connsiteX5" fmla="*/ 24432 w 24431"/>
                <a:gd name="connsiteY5" fmla="*/ 0 h 24013"/>
                <a:gd name="connsiteX6" fmla="*/ 11725 w 24431"/>
                <a:gd name="connsiteY6" fmla="*/ 0 h 24013"/>
                <a:gd name="connsiteX7" fmla="*/ 35 w 24431"/>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31" h="24013">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w="12704"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EF210F0-CB34-4FB5-BEDF-FC9BBDF003F4}"/>
                </a:ext>
              </a:extLst>
            </p:cNvPr>
            <p:cNvSpPr/>
            <p:nvPr/>
          </p:nvSpPr>
          <p:spPr>
            <a:xfrm>
              <a:off x="9340533" y="2133080"/>
              <a:ext cx="81372" cy="23251"/>
            </a:xfrm>
            <a:custGeom>
              <a:avLst/>
              <a:gdLst>
                <a:gd name="connsiteX0" fmla="*/ 35 w 81372"/>
                <a:gd name="connsiteY0" fmla="*/ 10546 h 23251"/>
                <a:gd name="connsiteX1" fmla="*/ 10924 w 81372"/>
                <a:gd name="connsiteY1" fmla="*/ 23214 h 23251"/>
                <a:gd name="connsiteX2" fmla="*/ 11852 w 81372"/>
                <a:gd name="connsiteY2" fmla="*/ 23252 h 23251"/>
                <a:gd name="connsiteX3" fmla="*/ 69542 w 81372"/>
                <a:gd name="connsiteY3" fmla="*/ 23252 h 23251"/>
                <a:gd name="connsiteX4" fmla="*/ 81372 w 81372"/>
                <a:gd name="connsiteY4" fmla="*/ 11448 h 23251"/>
                <a:gd name="connsiteX5" fmla="*/ 78691 w 81372"/>
                <a:gd name="connsiteY5" fmla="*/ 3939 h 23251"/>
                <a:gd name="connsiteX6" fmla="*/ 77039 w 81372"/>
                <a:gd name="connsiteY6" fmla="*/ 2160 h 23251"/>
                <a:gd name="connsiteX7" fmla="*/ 75260 w 81372"/>
                <a:gd name="connsiteY7" fmla="*/ 890 h 23251"/>
                <a:gd name="connsiteX8" fmla="*/ 73226 w 81372"/>
                <a:gd name="connsiteY8" fmla="*/ 0 h 23251"/>
                <a:gd name="connsiteX9" fmla="*/ 70939 w 81372"/>
                <a:gd name="connsiteY9" fmla="*/ 0 h 23251"/>
                <a:gd name="connsiteX10" fmla="*/ 69542 w 81372"/>
                <a:gd name="connsiteY10" fmla="*/ 0 h 23251"/>
                <a:gd name="connsiteX11" fmla="*/ 11852 w 81372"/>
                <a:gd name="connsiteY11" fmla="*/ 0 h 23251"/>
                <a:gd name="connsiteX12" fmla="*/ 35 w 81372"/>
                <a:gd name="connsiteY12" fmla="*/ 10546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372" h="23251">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w="12704"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289DC86A-D2E7-4330-8DDA-DC0CFD327FE4}"/>
                </a:ext>
              </a:extLst>
            </p:cNvPr>
            <p:cNvSpPr/>
            <p:nvPr/>
          </p:nvSpPr>
          <p:spPr>
            <a:xfrm>
              <a:off x="11236946" y="3391450"/>
              <a:ext cx="23383" cy="13086"/>
            </a:xfrm>
            <a:custGeom>
              <a:avLst/>
              <a:gdLst>
                <a:gd name="connsiteX0" fmla="*/ 11693 w 23383"/>
                <a:gd name="connsiteY0" fmla="*/ 13087 h 13086"/>
                <a:gd name="connsiteX1" fmla="*/ 23383 w 23383"/>
                <a:gd name="connsiteY1" fmla="*/ 1143 h 13086"/>
                <a:gd name="connsiteX2" fmla="*/ 23383 w 23383"/>
                <a:gd name="connsiteY2" fmla="*/ 1143 h 13086"/>
                <a:gd name="connsiteX3" fmla="*/ 23383 w 23383"/>
                <a:gd name="connsiteY3" fmla="*/ 0 h 13086"/>
                <a:gd name="connsiteX4" fmla="*/ 11693 w 23383"/>
                <a:gd name="connsiteY4" fmla="*/ 11689 h 13086"/>
                <a:gd name="connsiteX5" fmla="*/ 3 w 23383"/>
                <a:gd name="connsiteY5" fmla="*/ 0 h 13086"/>
                <a:gd name="connsiteX6" fmla="*/ 3 w 23383"/>
                <a:gd name="connsiteY6" fmla="*/ 1016 h 13086"/>
                <a:gd name="connsiteX7" fmla="*/ 3 w 23383"/>
                <a:gd name="connsiteY7" fmla="*/ 1016 h 13086"/>
                <a:gd name="connsiteX8" fmla="*/ 11566 w 23383"/>
                <a:gd name="connsiteY8" fmla="*/ 13087 h 13086"/>
                <a:gd name="connsiteX9" fmla="*/ 11693 w 23383"/>
                <a:gd name="connsiteY9"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3" h="13086">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w="12704"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980D40E7-258C-4040-9015-152ECE853E0D}"/>
                </a:ext>
              </a:extLst>
            </p:cNvPr>
            <p:cNvSpPr/>
            <p:nvPr/>
          </p:nvSpPr>
          <p:spPr>
            <a:xfrm>
              <a:off x="9050532" y="2935697"/>
              <a:ext cx="23638" cy="357106"/>
            </a:xfrm>
            <a:custGeom>
              <a:avLst/>
              <a:gdLst>
                <a:gd name="connsiteX0" fmla="*/ 11755 w 23638"/>
                <a:gd name="connsiteY0" fmla="*/ 11943 h 357106"/>
                <a:gd name="connsiteX1" fmla="*/ 64 w 23638"/>
                <a:gd name="connsiteY1" fmla="*/ 0 h 357106"/>
                <a:gd name="connsiteX2" fmla="*/ 64 w 23638"/>
                <a:gd name="connsiteY2" fmla="*/ 0 h 357106"/>
                <a:gd name="connsiteX3" fmla="*/ 64 w 23638"/>
                <a:gd name="connsiteY3" fmla="*/ 0 h 357106"/>
                <a:gd name="connsiteX4" fmla="*/ 64 w 23638"/>
                <a:gd name="connsiteY4" fmla="*/ 344069 h 357106"/>
                <a:gd name="connsiteX5" fmla="*/ 10598 w 23638"/>
                <a:gd name="connsiteY5" fmla="*/ 357042 h 357106"/>
                <a:gd name="connsiteX6" fmla="*/ 23572 w 23638"/>
                <a:gd name="connsiteY6" fmla="*/ 346522 h 357106"/>
                <a:gd name="connsiteX7" fmla="*/ 23572 w 23638"/>
                <a:gd name="connsiteY7" fmla="*/ 344069 h 357106"/>
                <a:gd name="connsiteX8" fmla="*/ 23572 w 23638"/>
                <a:gd name="connsiteY8" fmla="*/ 0 h 357106"/>
                <a:gd name="connsiteX9" fmla="*/ 11755 w 23638"/>
                <a:gd name="connsiteY9" fmla="*/ 11943 h 35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357106">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w="12704"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1162D5FE-255C-4BA6-97EA-6A01B1559912}"/>
                </a:ext>
              </a:extLst>
            </p:cNvPr>
            <p:cNvSpPr/>
            <p:nvPr/>
          </p:nvSpPr>
          <p:spPr>
            <a:xfrm>
              <a:off x="9050278" y="2921594"/>
              <a:ext cx="23638" cy="27139"/>
            </a:xfrm>
            <a:custGeom>
              <a:avLst/>
              <a:gdLst>
                <a:gd name="connsiteX0" fmla="*/ 64 w 23638"/>
                <a:gd name="connsiteY0" fmla="*/ 14103 h 27139"/>
                <a:gd name="connsiteX1" fmla="*/ 10598 w 23638"/>
                <a:gd name="connsiteY1" fmla="*/ 27076 h 27139"/>
                <a:gd name="connsiteX2" fmla="*/ 23572 w 23638"/>
                <a:gd name="connsiteY2" fmla="*/ 16556 h 27139"/>
                <a:gd name="connsiteX3" fmla="*/ 23572 w 23638"/>
                <a:gd name="connsiteY3" fmla="*/ 14103 h 27139"/>
                <a:gd name="connsiteX4" fmla="*/ 23572 w 23638"/>
                <a:gd name="connsiteY4" fmla="*/ 12071 h 27139"/>
                <a:gd name="connsiteX5" fmla="*/ 11755 w 23638"/>
                <a:gd name="connsiteY5" fmla="*/ 0 h 27139"/>
                <a:gd name="connsiteX6" fmla="*/ 445 w 23638"/>
                <a:gd name="connsiteY6" fmla="*/ 9911 h 27139"/>
                <a:gd name="connsiteX7" fmla="*/ 445 w 23638"/>
                <a:gd name="connsiteY7" fmla="*/ 12071 h 2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7139">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w="12704"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B225A94-0DC5-4D2D-9142-2881B43B25F1}"/>
                </a:ext>
              </a:extLst>
            </p:cNvPr>
            <p:cNvSpPr/>
            <p:nvPr/>
          </p:nvSpPr>
          <p:spPr>
            <a:xfrm>
              <a:off x="10813552" y="5619007"/>
              <a:ext cx="29736" cy="24013"/>
            </a:xfrm>
            <a:custGeom>
              <a:avLst/>
              <a:gdLst>
                <a:gd name="connsiteX0" fmla="*/ 3 w 29736"/>
                <a:gd name="connsiteY0" fmla="*/ 11943 h 24013"/>
                <a:gd name="connsiteX1" fmla="*/ 11566 w 29736"/>
                <a:gd name="connsiteY1" fmla="*/ 24014 h 24013"/>
                <a:gd name="connsiteX2" fmla="*/ 11693 w 29736"/>
                <a:gd name="connsiteY2" fmla="*/ 24014 h 24013"/>
                <a:gd name="connsiteX3" fmla="*/ 29737 w 29736"/>
                <a:gd name="connsiteY3" fmla="*/ 24014 h 24013"/>
                <a:gd name="connsiteX4" fmla="*/ 18962 w 29736"/>
                <a:gd name="connsiteY4" fmla="*/ 10774 h 24013"/>
                <a:gd name="connsiteX5" fmla="*/ 29737 w 29736"/>
                <a:gd name="connsiteY5" fmla="*/ 0 h 24013"/>
                <a:gd name="connsiteX6" fmla="*/ 11693 w 29736"/>
                <a:gd name="connsiteY6" fmla="*/ 0 h 24013"/>
                <a:gd name="connsiteX7" fmla="*/ 3 w 29736"/>
                <a:gd name="connsiteY7" fmla="*/ 11943 h 24013"/>
                <a:gd name="connsiteX8" fmla="*/ 3 w 29736"/>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6" h="24013">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w="12704"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676EB069-E7B8-4E25-A377-8200B316AE18}"/>
                </a:ext>
              </a:extLst>
            </p:cNvPr>
            <p:cNvSpPr/>
            <p:nvPr/>
          </p:nvSpPr>
          <p:spPr>
            <a:xfrm>
              <a:off x="10832450" y="5619261"/>
              <a:ext cx="27394" cy="24013"/>
            </a:xfrm>
            <a:custGeom>
              <a:avLst/>
              <a:gdLst>
                <a:gd name="connsiteX0" fmla="*/ 16556 w 27394"/>
                <a:gd name="connsiteY0" fmla="*/ 0 h 24013"/>
                <a:gd name="connsiteX1" fmla="*/ 10838 w 27394"/>
                <a:gd name="connsiteY1" fmla="*/ 0 h 24013"/>
                <a:gd name="connsiteX2" fmla="*/ 63 w 27394"/>
                <a:gd name="connsiteY2" fmla="*/ 13239 h 24013"/>
                <a:gd name="connsiteX3" fmla="*/ 10838 w 27394"/>
                <a:gd name="connsiteY3" fmla="*/ 24014 h 24013"/>
                <a:gd name="connsiteX4" fmla="*/ 16556 w 27394"/>
                <a:gd name="connsiteY4" fmla="*/ 24014 h 24013"/>
                <a:gd name="connsiteX5" fmla="*/ 27332 w 27394"/>
                <a:gd name="connsiteY5" fmla="*/ 10774 h 24013"/>
                <a:gd name="connsiteX6" fmla="*/ 16556 w 2739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94" h="24013">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w="12704"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A41B0875-0973-4E96-84D0-7121ACBFEDA4}"/>
                </a:ext>
              </a:extLst>
            </p:cNvPr>
            <p:cNvSpPr/>
            <p:nvPr/>
          </p:nvSpPr>
          <p:spPr>
            <a:xfrm>
              <a:off x="9808563" y="3267188"/>
              <a:ext cx="544238" cy="24013"/>
            </a:xfrm>
            <a:custGeom>
              <a:avLst/>
              <a:gdLst>
                <a:gd name="connsiteX0" fmla="*/ 1 w 544238"/>
                <a:gd name="connsiteY0" fmla="*/ 11943 h 24013"/>
                <a:gd name="connsiteX1" fmla="*/ 763 w 544238"/>
                <a:gd name="connsiteY1" fmla="*/ 16136 h 24013"/>
                <a:gd name="connsiteX2" fmla="*/ 763 w 544238"/>
                <a:gd name="connsiteY2" fmla="*/ 17026 h 24013"/>
                <a:gd name="connsiteX3" fmla="*/ 11310 w 544238"/>
                <a:gd name="connsiteY3" fmla="*/ 24014 h 24013"/>
                <a:gd name="connsiteX4" fmla="*/ 544238 w 544238"/>
                <a:gd name="connsiteY4" fmla="*/ 24014 h 24013"/>
                <a:gd name="connsiteX5" fmla="*/ 533462 w 544238"/>
                <a:gd name="connsiteY5" fmla="*/ 10774 h 24013"/>
                <a:gd name="connsiteX6" fmla="*/ 544238 w 544238"/>
                <a:gd name="connsiteY6" fmla="*/ 0 h 24013"/>
                <a:gd name="connsiteX7" fmla="*/ 11692 w 544238"/>
                <a:gd name="connsiteY7" fmla="*/ 0 h 24013"/>
                <a:gd name="connsiteX8" fmla="*/ 1 w 544238"/>
                <a:gd name="connsiteY8" fmla="*/ 11943 h 24013"/>
                <a:gd name="connsiteX9" fmla="*/ 1 w 54423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238" h="24013">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w="12704"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37F44265-96E9-4028-86E8-094FDE757470}"/>
                </a:ext>
              </a:extLst>
            </p:cNvPr>
            <p:cNvSpPr/>
            <p:nvPr/>
          </p:nvSpPr>
          <p:spPr>
            <a:xfrm>
              <a:off x="10342344" y="3267188"/>
              <a:ext cx="17318" cy="24013"/>
            </a:xfrm>
            <a:custGeom>
              <a:avLst/>
              <a:gdLst>
                <a:gd name="connsiteX0" fmla="*/ 5628 w 17318"/>
                <a:gd name="connsiteY0" fmla="*/ 11943 h 24013"/>
                <a:gd name="connsiteX1" fmla="*/ 17318 w 17318"/>
                <a:gd name="connsiteY1" fmla="*/ 0 h 24013"/>
                <a:gd name="connsiteX2" fmla="*/ 17318 w 17318"/>
                <a:gd name="connsiteY2" fmla="*/ 0 h 24013"/>
                <a:gd name="connsiteX3" fmla="*/ 10839 w 17318"/>
                <a:gd name="connsiteY3" fmla="*/ 0 h 24013"/>
                <a:gd name="connsiteX4" fmla="*/ 63 w 17318"/>
                <a:gd name="connsiteY4" fmla="*/ 13239 h 24013"/>
                <a:gd name="connsiteX5" fmla="*/ 10839 w 17318"/>
                <a:gd name="connsiteY5" fmla="*/ 24014 h 24013"/>
                <a:gd name="connsiteX6" fmla="*/ 16810 w 17318"/>
                <a:gd name="connsiteY6" fmla="*/ 24014 h 24013"/>
                <a:gd name="connsiteX7" fmla="*/ 5628 w 1731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18" h="24013">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w="12704"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35F3869-BD27-4E73-91C6-B295206C1491}"/>
                </a:ext>
              </a:extLst>
            </p:cNvPr>
            <p:cNvSpPr/>
            <p:nvPr/>
          </p:nvSpPr>
          <p:spPr>
            <a:xfrm>
              <a:off x="10347948" y="3267823"/>
              <a:ext cx="342094" cy="24013"/>
            </a:xfrm>
            <a:custGeom>
              <a:avLst/>
              <a:gdLst>
                <a:gd name="connsiteX0" fmla="*/ 25 w 342094"/>
                <a:gd name="connsiteY0" fmla="*/ 11308 h 24013"/>
                <a:gd name="connsiteX1" fmla="*/ 11181 w 342094"/>
                <a:gd name="connsiteY1" fmla="*/ 23988 h 24013"/>
                <a:gd name="connsiteX2" fmla="*/ 11715 w 342094"/>
                <a:gd name="connsiteY2" fmla="*/ 24014 h 24013"/>
                <a:gd name="connsiteX3" fmla="*/ 342095 w 342094"/>
                <a:gd name="connsiteY3" fmla="*/ 24014 h 24013"/>
                <a:gd name="connsiteX4" fmla="*/ 331320 w 342094"/>
                <a:gd name="connsiteY4" fmla="*/ 10774 h 24013"/>
                <a:gd name="connsiteX5" fmla="*/ 342095 w 342094"/>
                <a:gd name="connsiteY5" fmla="*/ 0 h 24013"/>
                <a:gd name="connsiteX6" fmla="*/ 11207 w 342094"/>
                <a:gd name="connsiteY6" fmla="*/ 0 h 24013"/>
                <a:gd name="connsiteX7" fmla="*/ 25 w 342094"/>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094" h="24013">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w="12704"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31EBE420-1123-4B25-8550-8422C6979B0F}"/>
                </a:ext>
              </a:extLst>
            </p:cNvPr>
            <p:cNvSpPr/>
            <p:nvPr/>
          </p:nvSpPr>
          <p:spPr>
            <a:xfrm>
              <a:off x="10678455" y="3267823"/>
              <a:ext cx="167502" cy="24013"/>
            </a:xfrm>
            <a:custGeom>
              <a:avLst/>
              <a:gdLst>
                <a:gd name="connsiteX0" fmla="*/ 25 w 167502"/>
                <a:gd name="connsiteY0" fmla="*/ 11308 h 24013"/>
                <a:gd name="connsiteX1" fmla="*/ 11181 w 167502"/>
                <a:gd name="connsiteY1" fmla="*/ 23988 h 24013"/>
                <a:gd name="connsiteX2" fmla="*/ 11715 w 167502"/>
                <a:gd name="connsiteY2" fmla="*/ 24014 h 24013"/>
                <a:gd name="connsiteX3" fmla="*/ 155812 w 167502"/>
                <a:gd name="connsiteY3" fmla="*/ 24014 h 24013"/>
                <a:gd name="connsiteX4" fmla="*/ 162419 w 167502"/>
                <a:gd name="connsiteY4" fmla="*/ 21600 h 24013"/>
                <a:gd name="connsiteX5" fmla="*/ 167502 w 167502"/>
                <a:gd name="connsiteY5" fmla="*/ 11943 h 24013"/>
                <a:gd name="connsiteX6" fmla="*/ 164071 w 167502"/>
                <a:gd name="connsiteY6" fmla="*/ 3431 h 24013"/>
                <a:gd name="connsiteX7" fmla="*/ 156320 w 167502"/>
                <a:gd name="connsiteY7" fmla="*/ 0 h 24013"/>
                <a:gd name="connsiteX8" fmla="*/ 11715 w 167502"/>
                <a:gd name="connsiteY8" fmla="*/ 0 h 24013"/>
                <a:gd name="connsiteX9" fmla="*/ 25 w 167502"/>
                <a:gd name="connsiteY9"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02" h="24013">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w="12704"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0A039533-10D2-4169-B316-D787A4B43F50}"/>
                </a:ext>
              </a:extLst>
            </p:cNvPr>
            <p:cNvSpPr/>
            <p:nvPr/>
          </p:nvSpPr>
          <p:spPr>
            <a:xfrm>
              <a:off x="9049198" y="4087847"/>
              <a:ext cx="12834" cy="16898"/>
            </a:xfrm>
            <a:custGeom>
              <a:avLst/>
              <a:gdLst>
                <a:gd name="connsiteX0" fmla="*/ 1144 w 12834"/>
                <a:gd name="connsiteY0" fmla="*/ 11943 h 16898"/>
                <a:gd name="connsiteX1" fmla="*/ 12834 w 12834"/>
                <a:gd name="connsiteY1" fmla="*/ 0 h 16898"/>
                <a:gd name="connsiteX2" fmla="*/ 12834 w 12834"/>
                <a:gd name="connsiteY2" fmla="*/ 0 h 16898"/>
                <a:gd name="connsiteX3" fmla="*/ 11817 w 12834"/>
                <a:gd name="connsiteY3" fmla="*/ 0 h 16898"/>
                <a:gd name="connsiteX4" fmla="*/ 0 w 12834"/>
                <a:gd name="connsiteY4" fmla="*/ 11943 h 16898"/>
                <a:gd name="connsiteX5" fmla="*/ 1144 w 12834"/>
                <a:gd name="connsiteY5" fmla="*/ 16898 h 1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4" h="16898">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w="12704"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C199D9B1-5F4D-4DEE-B60B-E128D4256A26}"/>
                </a:ext>
              </a:extLst>
            </p:cNvPr>
            <p:cNvSpPr/>
            <p:nvPr/>
          </p:nvSpPr>
          <p:spPr>
            <a:xfrm>
              <a:off x="9062287" y="4087847"/>
              <a:ext cx="1797558" cy="24013"/>
            </a:xfrm>
            <a:custGeom>
              <a:avLst/>
              <a:gdLst>
                <a:gd name="connsiteX0" fmla="*/ 11817 w 1797558"/>
                <a:gd name="connsiteY0" fmla="*/ 11943 h 24013"/>
                <a:gd name="connsiteX1" fmla="*/ 11817 w 1797558"/>
                <a:gd name="connsiteY1" fmla="*/ 24014 h 24013"/>
                <a:gd name="connsiteX2" fmla="*/ 1786720 w 1797558"/>
                <a:gd name="connsiteY2" fmla="*/ 24014 h 24013"/>
                <a:gd name="connsiteX3" fmla="*/ 1797496 w 1797558"/>
                <a:gd name="connsiteY3" fmla="*/ 10774 h 24013"/>
                <a:gd name="connsiteX4" fmla="*/ 1786720 w 1797558"/>
                <a:gd name="connsiteY4" fmla="*/ 0 h 24013"/>
                <a:gd name="connsiteX5" fmla="*/ 0 w 1797558"/>
                <a:gd name="connsiteY5" fmla="*/ 0 h 24013"/>
                <a:gd name="connsiteX6" fmla="*/ 11817 w 1797558"/>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7558" h="24013">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w="12704"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7BBE4BAD-5F85-44E1-8BC4-2A1935EF1895}"/>
                </a:ext>
              </a:extLst>
            </p:cNvPr>
            <p:cNvSpPr/>
            <p:nvPr/>
          </p:nvSpPr>
          <p:spPr>
            <a:xfrm>
              <a:off x="9052502" y="5472764"/>
              <a:ext cx="21601" cy="24649"/>
            </a:xfrm>
            <a:custGeom>
              <a:avLst/>
              <a:gdLst>
                <a:gd name="connsiteX0" fmla="*/ 9784 w 21601"/>
                <a:gd name="connsiteY0" fmla="*/ 12325 h 24649"/>
                <a:gd name="connsiteX1" fmla="*/ 1906 w 21601"/>
                <a:gd name="connsiteY1" fmla="*/ 9021 h 24649"/>
                <a:gd name="connsiteX2" fmla="*/ 1906 w 21601"/>
                <a:gd name="connsiteY2" fmla="*/ 12706 h 24649"/>
                <a:gd name="connsiteX3" fmla="*/ 0 w 21601"/>
                <a:gd name="connsiteY3" fmla="*/ 18931 h 24649"/>
                <a:gd name="connsiteX4" fmla="*/ 9784 w 21601"/>
                <a:gd name="connsiteY4" fmla="*/ 24649 h 24649"/>
                <a:gd name="connsiteX5" fmla="*/ 21602 w 21601"/>
                <a:gd name="connsiteY5" fmla="*/ 12706 h 24649"/>
                <a:gd name="connsiteX6" fmla="*/ 21602 w 21601"/>
                <a:gd name="connsiteY6" fmla="*/ 0 h 24649"/>
                <a:gd name="connsiteX7" fmla="*/ 9784 w 21601"/>
                <a:gd name="connsiteY7" fmla="*/ 12325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1" h="24649">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w="12704"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1792DB3-CFF3-445C-8D94-130F37BCCC60}"/>
                </a:ext>
              </a:extLst>
            </p:cNvPr>
            <p:cNvSpPr/>
            <p:nvPr/>
          </p:nvSpPr>
          <p:spPr>
            <a:xfrm>
              <a:off x="8154212" y="1829542"/>
              <a:ext cx="87969" cy="24013"/>
            </a:xfrm>
            <a:custGeom>
              <a:avLst/>
              <a:gdLst>
                <a:gd name="connsiteX0" fmla="*/ 76152 w 87969"/>
                <a:gd name="connsiteY0" fmla="*/ 12706 h 24013"/>
                <a:gd name="connsiteX1" fmla="*/ 87309 w 87969"/>
                <a:gd name="connsiteY1" fmla="*/ 25 h 24013"/>
                <a:gd name="connsiteX2" fmla="*/ 87969 w 87969"/>
                <a:gd name="connsiteY2" fmla="*/ 0 h 24013"/>
                <a:gd name="connsiteX3" fmla="*/ 10838 w 87969"/>
                <a:gd name="connsiteY3" fmla="*/ 0 h 24013"/>
                <a:gd name="connsiteX4" fmla="*/ 63 w 87969"/>
                <a:gd name="connsiteY4" fmla="*/ 13239 h 24013"/>
                <a:gd name="connsiteX5" fmla="*/ 10838 w 87969"/>
                <a:gd name="connsiteY5" fmla="*/ 24014 h 24013"/>
                <a:gd name="connsiteX6" fmla="*/ 87969 w 87969"/>
                <a:gd name="connsiteY6" fmla="*/ 24014 h 24013"/>
                <a:gd name="connsiteX7" fmla="*/ 76152 w 87969"/>
                <a:gd name="connsiteY7" fmla="*/ 12706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969" h="24013">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w="12704"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E3EB1D3E-3E78-4159-9C9F-EA3E25145FF8}"/>
                </a:ext>
              </a:extLst>
            </p:cNvPr>
            <p:cNvSpPr/>
            <p:nvPr/>
          </p:nvSpPr>
          <p:spPr>
            <a:xfrm>
              <a:off x="5969609" y="4127616"/>
              <a:ext cx="23638" cy="19947"/>
            </a:xfrm>
            <a:custGeom>
              <a:avLst/>
              <a:gdLst>
                <a:gd name="connsiteX0" fmla="*/ 11757 w 23638"/>
                <a:gd name="connsiteY0" fmla="*/ 19948 h 19947"/>
                <a:gd name="connsiteX1" fmla="*/ 23575 w 23638"/>
                <a:gd name="connsiteY1" fmla="*/ 7877 h 19947"/>
                <a:gd name="connsiteX2" fmla="*/ 23575 w 23638"/>
                <a:gd name="connsiteY2" fmla="*/ 7877 h 19947"/>
                <a:gd name="connsiteX3" fmla="*/ 23575 w 23638"/>
                <a:gd name="connsiteY3" fmla="*/ 0 h 19947"/>
                <a:gd name="connsiteX4" fmla="*/ 13040 w 23638"/>
                <a:gd name="connsiteY4" fmla="*/ 12972 h 19947"/>
                <a:gd name="connsiteX5" fmla="*/ 67 w 23638"/>
                <a:gd name="connsiteY5" fmla="*/ 2452 h 19947"/>
                <a:gd name="connsiteX6" fmla="*/ 67 w 23638"/>
                <a:gd name="connsiteY6" fmla="*/ 0 h 19947"/>
                <a:gd name="connsiteX7" fmla="*/ 67 w 23638"/>
                <a:gd name="connsiteY7" fmla="*/ 7877 h 19947"/>
                <a:gd name="connsiteX8" fmla="*/ 11630 w 23638"/>
                <a:gd name="connsiteY8" fmla="*/ 19948 h 19947"/>
                <a:gd name="connsiteX9" fmla="*/ 11757 w 23638"/>
                <a:gd name="connsiteY9" fmla="*/ 19948 h 1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9947">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w="12704"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E1E94EAE-E6B6-407A-96D4-8C958A742B2B}"/>
                </a:ext>
              </a:extLst>
            </p:cNvPr>
            <p:cNvSpPr/>
            <p:nvPr/>
          </p:nvSpPr>
          <p:spPr>
            <a:xfrm>
              <a:off x="5969609" y="2315457"/>
              <a:ext cx="23638" cy="1824101"/>
            </a:xfrm>
            <a:custGeom>
              <a:avLst/>
              <a:gdLst>
                <a:gd name="connsiteX0" fmla="*/ 11757 w 23638"/>
                <a:gd name="connsiteY0" fmla="*/ 1824102 h 1824101"/>
                <a:gd name="connsiteX1" fmla="*/ 23575 w 23638"/>
                <a:gd name="connsiteY1" fmla="*/ 1812159 h 1824101"/>
                <a:gd name="connsiteX2" fmla="*/ 23575 w 23638"/>
                <a:gd name="connsiteY2" fmla="*/ 13036 h 1824101"/>
                <a:gd name="connsiteX3" fmla="*/ 13040 w 23638"/>
                <a:gd name="connsiteY3" fmla="*/ 64 h 1824101"/>
                <a:gd name="connsiteX4" fmla="*/ 67 w 23638"/>
                <a:gd name="connsiteY4" fmla="*/ 10584 h 1824101"/>
                <a:gd name="connsiteX5" fmla="*/ 67 w 23638"/>
                <a:gd name="connsiteY5" fmla="*/ 13036 h 1824101"/>
                <a:gd name="connsiteX6" fmla="*/ 67 w 23638"/>
                <a:gd name="connsiteY6" fmla="*/ 1812159 h 1824101"/>
                <a:gd name="connsiteX7" fmla="*/ 11757 w 23638"/>
                <a:gd name="connsiteY7" fmla="*/ 1824102 h 1824101"/>
                <a:gd name="connsiteX8" fmla="*/ 11757 w 23638"/>
                <a:gd name="connsiteY8" fmla="*/ 1824102 h 18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824101">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w="12704"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B14C18FB-30D0-4F27-83A5-7EF328AE2F35}"/>
                </a:ext>
              </a:extLst>
            </p:cNvPr>
            <p:cNvSpPr/>
            <p:nvPr/>
          </p:nvSpPr>
          <p:spPr>
            <a:xfrm>
              <a:off x="11994345" y="3393991"/>
              <a:ext cx="23638" cy="1140537"/>
            </a:xfrm>
            <a:custGeom>
              <a:avLst/>
              <a:gdLst>
                <a:gd name="connsiteX0" fmla="*/ 11754 w 23638"/>
                <a:gd name="connsiteY0" fmla="*/ 12706 h 1140537"/>
                <a:gd name="connsiteX1" fmla="*/ 38 w 23638"/>
                <a:gd name="connsiteY1" fmla="*/ 534 h 1140537"/>
                <a:gd name="connsiteX2" fmla="*/ 64 w 23638"/>
                <a:gd name="connsiteY2" fmla="*/ 0 h 1140537"/>
                <a:gd name="connsiteX3" fmla="*/ 64 w 23638"/>
                <a:gd name="connsiteY3" fmla="*/ 1127501 h 1140537"/>
                <a:gd name="connsiteX4" fmla="*/ 10598 w 23638"/>
                <a:gd name="connsiteY4" fmla="*/ 1140473 h 1140537"/>
                <a:gd name="connsiteX5" fmla="*/ 23571 w 23638"/>
                <a:gd name="connsiteY5" fmla="*/ 1129953 h 1140537"/>
                <a:gd name="connsiteX6" fmla="*/ 23571 w 23638"/>
                <a:gd name="connsiteY6" fmla="*/ 1127501 h 1140537"/>
                <a:gd name="connsiteX7" fmla="*/ 23571 w 23638"/>
                <a:gd name="connsiteY7" fmla="*/ 635 h 1140537"/>
                <a:gd name="connsiteX8" fmla="*/ 11754 w 23638"/>
                <a:gd name="connsiteY8" fmla="*/ 12706 h 114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140537">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w="12704"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05BBC4AC-3B57-46DE-95A9-27B6D2886D1D}"/>
                </a:ext>
              </a:extLst>
            </p:cNvPr>
            <p:cNvSpPr/>
            <p:nvPr/>
          </p:nvSpPr>
          <p:spPr>
            <a:xfrm>
              <a:off x="6806995"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0 w 23638"/>
                <a:gd name="connsiteY3" fmla="*/ 12972 h 13467"/>
                <a:gd name="connsiteX4" fmla="*/ 67 w 23638"/>
                <a:gd name="connsiteY4" fmla="*/ 2452 h 13467"/>
                <a:gd name="connsiteX5" fmla="*/ 67 w 23638"/>
                <a:gd name="connsiteY5" fmla="*/ 0 h 13467"/>
                <a:gd name="connsiteX6" fmla="*/ 67 w 23638"/>
                <a:gd name="connsiteY6" fmla="*/ 2033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w="12704"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727F642C-F956-4A32-A3BD-527E23107E30}"/>
                </a:ext>
              </a:extLst>
            </p:cNvPr>
            <p:cNvSpPr/>
            <p:nvPr/>
          </p:nvSpPr>
          <p:spPr>
            <a:xfrm>
              <a:off x="6806995" y="2045333"/>
              <a:ext cx="23638" cy="1247393"/>
            </a:xfrm>
            <a:custGeom>
              <a:avLst/>
              <a:gdLst>
                <a:gd name="connsiteX0" fmla="*/ 11757 w 23638"/>
                <a:gd name="connsiteY0" fmla="*/ 1247394 h 1247393"/>
                <a:gd name="connsiteX1" fmla="*/ 23574 w 23638"/>
                <a:gd name="connsiteY1" fmla="*/ 1235451 h 1247393"/>
                <a:gd name="connsiteX2" fmla="*/ 23574 w 23638"/>
                <a:gd name="connsiteY2" fmla="*/ 13039 h 1247393"/>
                <a:gd name="connsiteX3" fmla="*/ 13040 w 23638"/>
                <a:gd name="connsiteY3" fmla="*/ 66 h 1247393"/>
                <a:gd name="connsiteX4" fmla="*/ 67 w 23638"/>
                <a:gd name="connsiteY4" fmla="*/ 10586 h 1247393"/>
                <a:gd name="connsiteX5" fmla="*/ 67 w 23638"/>
                <a:gd name="connsiteY5" fmla="*/ 13039 h 1247393"/>
                <a:gd name="connsiteX6" fmla="*/ 67 w 23638"/>
                <a:gd name="connsiteY6" fmla="*/ 1236086 h 1247393"/>
                <a:gd name="connsiteX7" fmla="*/ 11757 w 23638"/>
                <a:gd name="connsiteY7" fmla="*/ 1247394 h 124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247393">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w="12704"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92364CC7-4569-47D5-95DD-599CBBFD9086}"/>
                </a:ext>
              </a:extLst>
            </p:cNvPr>
            <p:cNvSpPr/>
            <p:nvPr/>
          </p:nvSpPr>
          <p:spPr>
            <a:xfrm>
              <a:off x="8002274" y="3294124"/>
              <a:ext cx="23382" cy="14360"/>
            </a:xfrm>
            <a:custGeom>
              <a:avLst/>
              <a:gdLst>
                <a:gd name="connsiteX0" fmla="*/ 11692 w 23382"/>
                <a:gd name="connsiteY0" fmla="*/ 14357 h 14360"/>
                <a:gd name="connsiteX1" fmla="*/ 23382 w 23382"/>
                <a:gd name="connsiteY1" fmla="*/ 2414 h 14360"/>
                <a:gd name="connsiteX2" fmla="*/ 23382 w 23382"/>
                <a:gd name="connsiteY2" fmla="*/ 2414 h 14360"/>
                <a:gd name="connsiteX3" fmla="*/ 23382 w 23382"/>
                <a:gd name="connsiteY3" fmla="*/ 0 h 14360"/>
                <a:gd name="connsiteX4" fmla="*/ 11692 w 23382"/>
                <a:gd name="connsiteY4" fmla="*/ 11689 h 14360"/>
                <a:gd name="connsiteX5" fmla="*/ 1 w 23382"/>
                <a:gd name="connsiteY5" fmla="*/ 0 h 14360"/>
                <a:gd name="connsiteX6" fmla="*/ 1 w 23382"/>
                <a:gd name="connsiteY6" fmla="*/ 2922 h 14360"/>
                <a:gd name="connsiteX7" fmla="*/ 891 w 23382"/>
                <a:gd name="connsiteY7" fmla="*/ 7369 h 14360"/>
                <a:gd name="connsiteX8" fmla="*/ 11692 w 23382"/>
                <a:gd name="connsiteY8" fmla="*/ 14357 h 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36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w="12704"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D575DEAD-C753-44C2-85D8-E0187828E6E9}"/>
                </a:ext>
              </a:extLst>
            </p:cNvPr>
            <p:cNvSpPr/>
            <p:nvPr/>
          </p:nvSpPr>
          <p:spPr>
            <a:xfrm>
              <a:off x="8003037" y="3267093"/>
              <a:ext cx="22666" cy="38466"/>
            </a:xfrm>
            <a:custGeom>
              <a:avLst/>
              <a:gdLst>
                <a:gd name="connsiteX0" fmla="*/ 10929 w 22666"/>
                <a:gd name="connsiteY0" fmla="*/ 38466 h 38466"/>
                <a:gd name="connsiteX1" fmla="*/ 22619 w 22666"/>
                <a:gd name="connsiteY1" fmla="*/ 26523 h 38466"/>
                <a:gd name="connsiteX2" fmla="*/ 22619 w 22666"/>
                <a:gd name="connsiteY2" fmla="*/ 26523 h 38466"/>
                <a:gd name="connsiteX3" fmla="*/ 22619 w 22666"/>
                <a:gd name="connsiteY3" fmla="*/ 12039 h 38466"/>
                <a:gd name="connsiteX4" fmla="*/ 22619 w 22666"/>
                <a:gd name="connsiteY4" fmla="*/ 9879 h 38466"/>
                <a:gd name="connsiteX5" fmla="*/ 11310 w 22666"/>
                <a:gd name="connsiteY5" fmla="*/ 95 h 38466"/>
                <a:gd name="connsiteX6" fmla="*/ 8895 w 22666"/>
                <a:gd name="connsiteY6" fmla="*/ 95 h 38466"/>
                <a:gd name="connsiteX7" fmla="*/ 6608 w 22666"/>
                <a:gd name="connsiteY7" fmla="*/ 95 h 38466"/>
                <a:gd name="connsiteX8" fmla="*/ 6608 w 22666"/>
                <a:gd name="connsiteY8" fmla="*/ 95 h 38466"/>
                <a:gd name="connsiteX9" fmla="*/ 0 w 22666"/>
                <a:gd name="connsiteY9" fmla="*/ 10895 h 38466"/>
                <a:gd name="connsiteX10" fmla="*/ 0 w 22666"/>
                <a:gd name="connsiteY10" fmla="*/ 27031 h 38466"/>
                <a:gd name="connsiteX11" fmla="*/ 10929 w 22666"/>
                <a:gd name="connsiteY11" fmla="*/ 38466 h 3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66" h="38466">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w="12704"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51E6C524-1E92-4CDE-B0C9-B710778886C2}"/>
                </a:ext>
              </a:extLst>
            </p:cNvPr>
            <p:cNvSpPr/>
            <p:nvPr/>
          </p:nvSpPr>
          <p:spPr>
            <a:xfrm>
              <a:off x="11939539" y="4622581"/>
              <a:ext cx="93244" cy="77679"/>
            </a:xfrm>
            <a:custGeom>
              <a:avLst/>
              <a:gdLst>
                <a:gd name="connsiteX0" fmla="*/ 74692 w 93244"/>
                <a:gd name="connsiteY0" fmla="*/ 44517 h 77679"/>
                <a:gd name="connsiteX1" fmla="*/ 18528 w 93244"/>
                <a:gd name="connsiteY1" fmla="*/ 2334 h 77679"/>
                <a:gd name="connsiteX2" fmla="*/ 2339 w 93244"/>
                <a:gd name="connsiteY2" fmla="*/ 4609 h 77679"/>
                <a:gd name="connsiteX3" fmla="*/ 2135 w 93244"/>
                <a:gd name="connsiteY3" fmla="*/ 4876 h 77679"/>
                <a:gd name="connsiteX4" fmla="*/ 4677 w 93244"/>
                <a:gd name="connsiteY4" fmla="*/ 21774 h 77679"/>
                <a:gd name="connsiteX5" fmla="*/ 79266 w 93244"/>
                <a:gd name="connsiteY5" fmla="*/ 77679 h 77679"/>
                <a:gd name="connsiteX6" fmla="*/ 76852 w 93244"/>
                <a:gd name="connsiteY6" fmla="*/ 60908 h 77679"/>
                <a:gd name="connsiteX7" fmla="*/ 92978 w 93244"/>
                <a:gd name="connsiteY7" fmla="*/ 58163 h 77679"/>
                <a:gd name="connsiteX8" fmla="*/ 93245 w 93244"/>
                <a:gd name="connsiteY8" fmla="*/ 58367 h 77679"/>
                <a:gd name="connsiteX9" fmla="*/ 84350 w 93244"/>
                <a:gd name="connsiteY9" fmla="*/ 51760 h 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4" h="77679">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w="12704"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B80F0CC3-3984-444A-AF59-19020CF38468}"/>
                </a:ext>
              </a:extLst>
            </p:cNvPr>
            <p:cNvSpPr/>
            <p:nvPr/>
          </p:nvSpPr>
          <p:spPr>
            <a:xfrm>
              <a:off x="12014266" y="4678613"/>
              <a:ext cx="179641" cy="153150"/>
            </a:xfrm>
            <a:custGeom>
              <a:avLst/>
              <a:gdLst>
                <a:gd name="connsiteX0" fmla="*/ 18518 w 179641"/>
                <a:gd name="connsiteY0" fmla="*/ 2335 h 153150"/>
                <a:gd name="connsiteX1" fmla="*/ 2329 w 179641"/>
                <a:gd name="connsiteY1" fmla="*/ 4609 h 153150"/>
                <a:gd name="connsiteX2" fmla="*/ 2125 w 179641"/>
                <a:gd name="connsiteY2" fmla="*/ 4876 h 153150"/>
                <a:gd name="connsiteX3" fmla="*/ 4540 w 179641"/>
                <a:gd name="connsiteY3" fmla="*/ 21648 h 153150"/>
                <a:gd name="connsiteX4" fmla="*/ 174686 w 179641"/>
                <a:gd name="connsiteY4" fmla="*/ 149466 h 153150"/>
                <a:gd name="connsiteX5" fmla="*/ 179641 w 179641"/>
                <a:gd name="connsiteY5" fmla="*/ 153151 h 153150"/>
                <a:gd name="connsiteX6" fmla="*/ 179641 w 179641"/>
                <a:gd name="connsiteY6" fmla="*/ 123420 h 153150"/>
                <a:gd name="connsiteX7" fmla="*/ 53207 w 179641"/>
                <a:gd name="connsiteY7" fmla="*/ 28508 h 15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41" h="15315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w="12704"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4EC9874-3227-472C-978E-2E530442B560}"/>
                </a:ext>
              </a:extLst>
            </p:cNvPr>
            <p:cNvSpPr/>
            <p:nvPr/>
          </p:nvSpPr>
          <p:spPr>
            <a:xfrm>
              <a:off x="11061654" y="3955581"/>
              <a:ext cx="23638" cy="644558"/>
            </a:xfrm>
            <a:custGeom>
              <a:avLst/>
              <a:gdLst>
                <a:gd name="connsiteX0" fmla="*/ 11757 w 23638"/>
                <a:gd name="connsiteY0" fmla="*/ 644559 h 644558"/>
                <a:gd name="connsiteX1" fmla="*/ 23575 w 23638"/>
                <a:gd name="connsiteY1" fmla="*/ 632615 h 644558"/>
                <a:gd name="connsiteX2" fmla="*/ 23575 w 23638"/>
                <a:gd name="connsiteY2" fmla="*/ 0 h 644558"/>
                <a:gd name="connsiteX3" fmla="*/ 13040 w 23638"/>
                <a:gd name="connsiteY3" fmla="*/ 12972 h 644558"/>
                <a:gd name="connsiteX4" fmla="*/ 66 w 23638"/>
                <a:gd name="connsiteY4" fmla="*/ 2452 h 644558"/>
                <a:gd name="connsiteX5" fmla="*/ 66 w 23638"/>
                <a:gd name="connsiteY5" fmla="*/ 0 h 644558"/>
                <a:gd name="connsiteX6" fmla="*/ 66 w 23638"/>
                <a:gd name="connsiteY6" fmla="*/ 632615 h 644558"/>
                <a:gd name="connsiteX7" fmla="*/ 11757 w 23638"/>
                <a:gd name="connsiteY7" fmla="*/ 644559 h 644558"/>
                <a:gd name="connsiteX8" fmla="*/ 11757 w 23638"/>
                <a:gd name="connsiteY8" fmla="*/ 644559 h 6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644558">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w="12704"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69A102D9-0C7A-4B25-B20B-A7D9B999D9A4}"/>
                </a:ext>
              </a:extLst>
            </p:cNvPr>
            <p:cNvSpPr/>
            <p:nvPr/>
          </p:nvSpPr>
          <p:spPr>
            <a:xfrm>
              <a:off x="11646964" y="6335860"/>
              <a:ext cx="547070" cy="24013"/>
            </a:xfrm>
            <a:custGeom>
              <a:avLst/>
              <a:gdLst>
                <a:gd name="connsiteX0" fmla="*/ 10839 w 547070"/>
                <a:gd name="connsiteY0" fmla="*/ 0 h 24013"/>
                <a:gd name="connsiteX1" fmla="*/ 63 w 547070"/>
                <a:gd name="connsiteY1" fmla="*/ 13239 h 24013"/>
                <a:gd name="connsiteX2" fmla="*/ 10839 w 547070"/>
                <a:gd name="connsiteY2" fmla="*/ 24014 h 24013"/>
                <a:gd name="connsiteX3" fmla="*/ 547071 w 547070"/>
                <a:gd name="connsiteY3" fmla="*/ 24014 h 24013"/>
                <a:gd name="connsiteX4" fmla="*/ 547071 w 547070"/>
                <a:gd name="connsiteY4" fmla="*/ 0 h 24013"/>
                <a:gd name="connsiteX5" fmla="*/ 10839 w 547070"/>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070" h="24013">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w="12704"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BCBEF99-E945-467D-A850-3CF6597AD145}"/>
                </a:ext>
              </a:extLst>
            </p:cNvPr>
            <p:cNvSpPr/>
            <p:nvPr/>
          </p:nvSpPr>
          <p:spPr>
            <a:xfrm>
              <a:off x="6621856"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1 w 23638"/>
                <a:gd name="connsiteY3" fmla="*/ 12972 h 13467"/>
                <a:gd name="connsiteX4" fmla="*/ 67 w 23638"/>
                <a:gd name="connsiteY4" fmla="*/ 2452 h 13467"/>
                <a:gd name="connsiteX5" fmla="*/ 67 w 23638"/>
                <a:gd name="connsiteY5" fmla="*/ 0 h 13467"/>
                <a:gd name="connsiteX6" fmla="*/ 67 w 23638"/>
                <a:gd name="connsiteY6" fmla="*/ 1525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w="12704"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33AC696B-2A45-4631-889E-B75541D1F24F}"/>
                </a:ext>
              </a:extLst>
            </p:cNvPr>
            <p:cNvSpPr/>
            <p:nvPr/>
          </p:nvSpPr>
          <p:spPr>
            <a:xfrm>
              <a:off x="6621858" y="2349450"/>
              <a:ext cx="23638" cy="945005"/>
            </a:xfrm>
            <a:custGeom>
              <a:avLst/>
              <a:gdLst>
                <a:gd name="connsiteX0" fmla="*/ 64 w 23638"/>
                <a:gd name="connsiteY0" fmla="*/ 12079 h 945005"/>
                <a:gd name="connsiteX1" fmla="*/ 64 w 23638"/>
                <a:gd name="connsiteY1" fmla="*/ 931969 h 945005"/>
                <a:gd name="connsiteX2" fmla="*/ 10598 w 23638"/>
                <a:gd name="connsiteY2" fmla="*/ 944941 h 945005"/>
                <a:gd name="connsiteX3" fmla="*/ 23572 w 23638"/>
                <a:gd name="connsiteY3" fmla="*/ 934421 h 945005"/>
                <a:gd name="connsiteX4" fmla="*/ 23572 w 23638"/>
                <a:gd name="connsiteY4" fmla="*/ 931969 h 945005"/>
                <a:gd name="connsiteX5" fmla="*/ 23572 w 23638"/>
                <a:gd name="connsiteY5" fmla="*/ 12079 h 945005"/>
                <a:gd name="connsiteX6" fmla="*/ 23572 w 23638"/>
                <a:gd name="connsiteY6" fmla="*/ 11189 h 945005"/>
                <a:gd name="connsiteX7" fmla="*/ 23572 w 23638"/>
                <a:gd name="connsiteY7" fmla="*/ 8775 h 945005"/>
                <a:gd name="connsiteX8" fmla="*/ 22809 w 23638"/>
                <a:gd name="connsiteY8" fmla="*/ 6615 h 945005"/>
                <a:gd name="connsiteX9" fmla="*/ 21666 w 23638"/>
                <a:gd name="connsiteY9" fmla="*/ 4836 h 945005"/>
                <a:gd name="connsiteX10" fmla="*/ 20141 w 23638"/>
                <a:gd name="connsiteY10" fmla="*/ 3058 h 945005"/>
                <a:gd name="connsiteX11" fmla="*/ 18362 w 23638"/>
                <a:gd name="connsiteY11" fmla="*/ 1914 h 945005"/>
                <a:gd name="connsiteX12" fmla="*/ 16202 w 23638"/>
                <a:gd name="connsiteY12" fmla="*/ 771 h 945005"/>
                <a:gd name="connsiteX13" fmla="*/ 1563 w 23638"/>
                <a:gd name="connsiteY13" fmla="*/ 7225 h 945005"/>
                <a:gd name="connsiteX14" fmla="*/ 826 w 23638"/>
                <a:gd name="connsiteY14" fmla="*/ 12079 h 94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638" h="945005">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w="12704"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43C7D442-5E20-4877-8E62-163F4164D057}"/>
                </a:ext>
              </a:extLst>
            </p:cNvPr>
            <p:cNvSpPr/>
            <p:nvPr/>
          </p:nvSpPr>
          <p:spPr>
            <a:xfrm>
              <a:off x="10332433" y="2222147"/>
              <a:ext cx="12998" cy="24013"/>
            </a:xfrm>
            <a:custGeom>
              <a:avLst/>
              <a:gdLst>
                <a:gd name="connsiteX0" fmla="*/ 1308 w 12998"/>
                <a:gd name="connsiteY0" fmla="*/ 11943 h 24013"/>
                <a:gd name="connsiteX1" fmla="*/ 12999 w 12998"/>
                <a:gd name="connsiteY1" fmla="*/ 0 h 24013"/>
                <a:gd name="connsiteX2" fmla="*/ 12999 w 12998"/>
                <a:gd name="connsiteY2" fmla="*/ 0 h 24013"/>
                <a:gd name="connsiteX3" fmla="*/ 10839 w 12998"/>
                <a:gd name="connsiteY3" fmla="*/ 0 h 24013"/>
                <a:gd name="connsiteX4" fmla="*/ 63 w 12998"/>
                <a:gd name="connsiteY4" fmla="*/ 13239 h 24013"/>
                <a:gd name="connsiteX5" fmla="*/ 10839 w 12998"/>
                <a:gd name="connsiteY5" fmla="*/ 24014 h 24013"/>
                <a:gd name="connsiteX6" fmla="*/ 12999 w 12998"/>
                <a:gd name="connsiteY6" fmla="*/ 24014 h 24013"/>
                <a:gd name="connsiteX7" fmla="*/ 1308 w 12998"/>
                <a:gd name="connsiteY7" fmla="*/ 12070 h 24013"/>
                <a:gd name="connsiteX8" fmla="*/ 1308 w 12998"/>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98" h="24013">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w="12704"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0C759ECE-3D46-43F1-9331-6E41C199F160}"/>
                </a:ext>
              </a:extLst>
            </p:cNvPr>
            <p:cNvSpPr/>
            <p:nvPr/>
          </p:nvSpPr>
          <p:spPr>
            <a:xfrm>
              <a:off x="10334339" y="2223497"/>
              <a:ext cx="29847" cy="24061"/>
            </a:xfrm>
            <a:custGeom>
              <a:avLst/>
              <a:gdLst>
                <a:gd name="connsiteX0" fmla="*/ 21004 w 29847"/>
                <a:gd name="connsiteY0" fmla="*/ 22283 h 24061"/>
                <a:gd name="connsiteX1" fmla="*/ 23291 w 29847"/>
                <a:gd name="connsiteY1" fmla="*/ 22283 h 24061"/>
                <a:gd name="connsiteX2" fmla="*/ 28259 w 29847"/>
                <a:gd name="connsiteY2" fmla="*/ 5015 h 24061"/>
                <a:gd name="connsiteX3" fmla="*/ 23291 w 29847"/>
                <a:gd name="connsiteY3" fmla="*/ 48 h 24061"/>
                <a:gd name="connsiteX4" fmla="*/ 21004 w 29847"/>
                <a:gd name="connsiteY4" fmla="*/ 48 h 24061"/>
                <a:gd name="connsiteX5" fmla="*/ 18844 w 29847"/>
                <a:gd name="connsiteY5" fmla="*/ 48 h 24061"/>
                <a:gd name="connsiteX6" fmla="*/ 10839 w 29847"/>
                <a:gd name="connsiteY6" fmla="*/ 48 h 24061"/>
                <a:gd name="connsiteX7" fmla="*/ 63 w 29847"/>
                <a:gd name="connsiteY7" fmla="*/ 13287 h 24061"/>
                <a:gd name="connsiteX8" fmla="*/ 10839 w 29847"/>
                <a:gd name="connsiteY8" fmla="*/ 24061 h 24061"/>
                <a:gd name="connsiteX9" fmla="*/ 18844 w 29847"/>
                <a:gd name="connsiteY9" fmla="*/ 24061 h 24061"/>
                <a:gd name="connsiteX10" fmla="*/ 21004 w 29847"/>
                <a:gd name="connsiteY10" fmla="*/ 22283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47" h="24061">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w="12704"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CB6A27B4-3A0F-4494-BE5C-54B4275B9AC3}"/>
                </a:ext>
              </a:extLst>
            </p:cNvPr>
            <p:cNvSpPr/>
            <p:nvPr/>
          </p:nvSpPr>
          <p:spPr>
            <a:xfrm>
              <a:off x="8880286" y="4847900"/>
              <a:ext cx="65859" cy="24013"/>
            </a:xfrm>
            <a:custGeom>
              <a:avLst/>
              <a:gdLst>
                <a:gd name="connsiteX0" fmla="*/ 63826 w 65859"/>
                <a:gd name="connsiteY0" fmla="*/ 24014 h 24013"/>
                <a:gd name="connsiteX1" fmla="*/ 65859 w 65859"/>
                <a:gd name="connsiteY1" fmla="*/ 24014 h 24013"/>
                <a:gd name="connsiteX2" fmla="*/ 55084 w 65859"/>
                <a:gd name="connsiteY2" fmla="*/ 10774 h 24013"/>
                <a:gd name="connsiteX3" fmla="*/ 65859 w 65859"/>
                <a:gd name="connsiteY3" fmla="*/ 0 h 24013"/>
                <a:gd name="connsiteX4" fmla="*/ 10838 w 65859"/>
                <a:gd name="connsiteY4" fmla="*/ 0 h 24013"/>
                <a:gd name="connsiteX5" fmla="*/ 63 w 65859"/>
                <a:gd name="connsiteY5" fmla="*/ 13239 h 24013"/>
                <a:gd name="connsiteX6" fmla="*/ 10838 w 65859"/>
                <a:gd name="connsiteY6" fmla="*/ 24014 h 24013"/>
                <a:gd name="connsiteX7" fmla="*/ 63826 w 65859"/>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9" h="24013">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w="12704"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13A59382-61B1-444F-95D2-EE09EB8C5002}"/>
                </a:ext>
              </a:extLst>
            </p:cNvPr>
            <p:cNvSpPr/>
            <p:nvPr/>
          </p:nvSpPr>
          <p:spPr>
            <a:xfrm>
              <a:off x="8934454" y="4848154"/>
              <a:ext cx="106992" cy="23759"/>
            </a:xfrm>
            <a:custGeom>
              <a:avLst/>
              <a:gdLst>
                <a:gd name="connsiteX0" fmla="*/ 1 w 106992"/>
                <a:gd name="connsiteY0" fmla="*/ 11816 h 23759"/>
                <a:gd name="connsiteX1" fmla="*/ 11691 w 106992"/>
                <a:gd name="connsiteY1" fmla="*/ 23760 h 23759"/>
                <a:gd name="connsiteX2" fmla="*/ 11691 w 106992"/>
                <a:gd name="connsiteY2" fmla="*/ 23760 h 23759"/>
                <a:gd name="connsiteX3" fmla="*/ 96446 w 106992"/>
                <a:gd name="connsiteY3" fmla="*/ 23760 h 23759"/>
                <a:gd name="connsiteX4" fmla="*/ 96446 w 106992"/>
                <a:gd name="connsiteY4" fmla="*/ 11816 h 23759"/>
                <a:gd name="connsiteX5" fmla="*/ 106993 w 106992"/>
                <a:gd name="connsiteY5" fmla="*/ 0 h 23759"/>
                <a:gd name="connsiteX6" fmla="*/ 105723 w 106992"/>
                <a:gd name="connsiteY6" fmla="*/ 0 h 23759"/>
                <a:gd name="connsiteX7" fmla="*/ 11691 w 106992"/>
                <a:gd name="connsiteY7" fmla="*/ 0 h 23759"/>
                <a:gd name="connsiteX8" fmla="*/ 1 w 106992"/>
                <a:gd name="connsiteY8" fmla="*/ 11816 h 2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92" h="23759">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w="12704"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F391F2E0-537B-4C69-8056-3B96C5734BB1}"/>
                </a:ext>
              </a:extLst>
            </p:cNvPr>
            <p:cNvSpPr/>
            <p:nvPr/>
          </p:nvSpPr>
          <p:spPr>
            <a:xfrm>
              <a:off x="9090432" y="2545870"/>
              <a:ext cx="23667" cy="135587"/>
            </a:xfrm>
            <a:custGeom>
              <a:avLst/>
              <a:gdLst>
                <a:gd name="connsiteX0" fmla="*/ 64 w 23667"/>
                <a:gd name="connsiteY0" fmla="*/ 11961 h 135587"/>
                <a:gd name="connsiteX1" fmla="*/ 64 w 23667"/>
                <a:gd name="connsiteY1" fmla="*/ 135587 h 135587"/>
                <a:gd name="connsiteX2" fmla="*/ 10598 w 23667"/>
                <a:gd name="connsiteY2" fmla="*/ 122615 h 135587"/>
                <a:gd name="connsiteX3" fmla="*/ 23572 w 23667"/>
                <a:gd name="connsiteY3" fmla="*/ 133135 h 135587"/>
                <a:gd name="connsiteX4" fmla="*/ 23572 w 23667"/>
                <a:gd name="connsiteY4" fmla="*/ 135587 h 135587"/>
                <a:gd name="connsiteX5" fmla="*/ 23572 w 23667"/>
                <a:gd name="connsiteY5" fmla="*/ 11961 h 135587"/>
                <a:gd name="connsiteX6" fmla="*/ 23572 w 23667"/>
                <a:gd name="connsiteY6" fmla="*/ 10945 h 135587"/>
                <a:gd name="connsiteX7" fmla="*/ 23572 w 23667"/>
                <a:gd name="connsiteY7" fmla="*/ 8530 h 135587"/>
                <a:gd name="connsiteX8" fmla="*/ 22810 w 23667"/>
                <a:gd name="connsiteY8" fmla="*/ 6371 h 135587"/>
                <a:gd name="connsiteX9" fmla="*/ 21539 w 23667"/>
                <a:gd name="connsiteY9" fmla="*/ 4592 h 135587"/>
                <a:gd name="connsiteX10" fmla="*/ 19887 w 23667"/>
                <a:gd name="connsiteY10" fmla="*/ 2813 h 135587"/>
                <a:gd name="connsiteX11" fmla="*/ 12644 w 23667"/>
                <a:gd name="connsiteY11" fmla="*/ 18 h 135587"/>
                <a:gd name="connsiteX12" fmla="*/ 77 w 23667"/>
                <a:gd name="connsiteY12" fmla="*/ 11313 h 135587"/>
                <a:gd name="connsiteX13" fmla="*/ 64 w 23667"/>
                <a:gd name="connsiteY13" fmla="*/ 11961 h 13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67" h="135587">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F27ACA5B-2FF2-40D9-8FE9-B3F64B3002FD}"/>
                </a:ext>
              </a:extLst>
            </p:cNvPr>
            <p:cNvSpPr/>
            <p:nvPr/>
          </p:nvSpPr>
          <p:spPr>
            <a:xfrm>
              <a:off x="8609980" y="761169"/>
              <a:ext cx="23638" cy="1081714"/>
            </a:xfrm>
            <a:custGeom>
              <a:avLst/>
              <a:gdLst>
                <a:gd name="connsiteX0" fmla="*/ 11757 w 23638"/>
                <a:gd name="connsiteY0" fmla="*/ 1069009 h 1081714"/>
                <a:gd name="connsiteX1" fmla="*/ 23600 w 23638"/>
                <a:gd name="connsiteY1" fmla="*/ 1081054 h 1081714"/>
                <a:gd name="connsiteX2" fmla="*/ 23575 w 23638"/>
                <a:gd name="connsiteY2" fmla="*/ 1081714 h 1081714"/>
                <a:gd name="connsiteX3" fmla="*/ 23575 w 23638"/>
                <a:gd name="connsiteY3" fmla="*/ 13041 h 1081714"/>
                <a:gd name="connsiteX4" fmla="*/ 13041 w 23638"/>
                <a:gd name="connsiteY4" fmla="*/ 64 h 1081714"/>
                <a:gd name="connsiteX5" fmla="*/ 67 w 23638"/>
                <a:gd name="connsiteY5" fmla="*/ 10594 h 1081714"/>
                <a:gd name="connsiteX6" fmla="*/ 67 w 23638"/>
                <a:gd name="connsiteY6" fmla="*/ 13041 h 1081714"/>
                <a:gd name="connsiteX7" fmla="*/ 67 w 23638"/>
                <a:gd name="connsiteY7" fmla="*/ 1081079 h 1081714"/>
                <a:gd name="connsiteX8" fmla="*/ 11630 w 23638"/>
                <a:gd name="connsiteY8" fmla="*/ 1069009 h 1081714"/>
                <a:gd name="connsiteX9" fmla="*/ 11757 w 23638"/>
                <a:gd name="connsiteY9" fmla="*/ 1069009 h 108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081714">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w="12704"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51751CEA-97E6-4E1B-B512-54762AA18EB3}"/>
                </a:ext>
              </a:extLst>
            </p:cNvPr>
            <p:cNvSpPr/>
            <p:nvPr/>
          </p:nvSpPr>
          <p:spPr>
            <a:xfrm>
              <a:off x="8609980" y="1829211"/>
              <a:ext cx="23641" cy="327451"/>
            </a:xfrm>
            <a:custGeom>
              <a:avLst/>
              <a:gdLst>
                <a:gd name="connsiteX0" fmla="*/ 67 w 23641"/>
                <a:gd name="connsiteY0" fmla="*/ 314415 h 327451"/>
                <a:gd name="connsiteX1" fmla="*/ 10601 w 23641"/>
                <a:gd name="connsiteY1" fmla="*/ 327387 h 327451"/>
                <a:gd name="connsiteX2" fmla="*/ 23575 w 23641"/>
                <a:gd name="connsiteY2" fmla="*/ 316867 h 327451"/>
                <a:gd name="connsiteX3" fmla="*/ 23575 w 23641"/>
                <a:gd name="connsiteY3" fmla="*/ 314415 h 327451"/>
                <a:gd name="connsiteX4" fmla="*/ 23575 w 23641"/>
                <a:gd name="connsiteY4" fmla="*/ 13037 h 327451"/>
                <a:gd name="connsiteX5" fmla="*/ 13041 w 23641"/>
                <a:gd name="connsiteY5" fmla="*/ 64 h 327451"/>
                <a:gd name="connsiteX6" fmla="*/ 67 w 23641"/>
                <a:gd name="connsiteY6" fmla="*/ 10584 h 327451"/>
                <a:gd name="connsiteX7" fmla="*/ 67 w 23641"/>
                <a:gd name="connsiteY7" fmla="*/ 13037 h 327451"/>
                <a:gd name="connsiteX8" fmla="*/ 67 w 23641"/>
                <a:gd name="connsiteY8" fmla="*/ 314415 h 327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327451">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w="12704"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5D51F598-3E22-4270-AEDB-3EBBE0CEFB56}"/>
                </a:ext>
              </a:extLst>
            </p:cNvPr>
            <p:cNvSpPr/>
            <p:nvPr/>
          </p:nvSpPr>
          <p:spPr>
            <a:xfrm>
              <a:off x="11236925" y="3389163"/>
              <a:ext cx="23432" cy="14357"/>
            </a:xfrm>
            <a:custGeom>
              <a:avLst/>
              <a:gdLst>
                <a:gd name="connsiteX0" fmla="*/ 11715 w 23432"/>
                <a:gd name="connsiteY0" fmla="*/ 14357 h 14357"/>
                <a:gd name="connsiteX1" fmla="*/ 23431 w 23432"/>
                <a:gd name="connsiteY1" fmla="*/ 2185 h 14357"/>
                <a:gd name="connsiteX2" fmla="*/ 23405 w 23432"/>
                <a:gd name="connsiteY2" fmla="*/ 1652 h 14357"/>
                <a:gd name="connsiteX3" fmla="*/ 23405 w 23432"/>
                <a:gd name="connsiteY3" fmla="*/ 0 h 14357"/>
                <a:gd name="connsiteX4" fmla="*/ 11715 w 23432"/>
                <a:gd name="connsiteY4" fmla="*/ 11689 h 14357"/>
                <a:gd name="connsiteX5" fmla="*/ 25 w 23432"/>
                <a:gd name="connsiteY5" fmla="*/ 0 h 14357"/>
                <a:gd name="connsiteX6" fmla="*/ 25 w 23432"/>
                <a:gd name="connsiteY6" fmla="*/ 1652 h 14357"/>
                <a:gd name="connsiteX7" fmla="*/ 11181 w 23432"/>
                <a:gd name="connsiteY7" fmla="*/ 14332 h 14357"/>
                <a:gd name="connsiteX8" fmla="*/ 11715 w 23432"/>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2" h="14357">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w="12704"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E5604A8B-1884-4CAB-9EF3-A025C896DFF4}"/>
                </a:ext>
              </a:extLst>
            </p:cNvPr>
            <p:cNvSpPr/>
            <p:nvPr/>
          </p:nvSpPr>
          <p:spPr>
            <a:xfrm>
              <a:off x="8610023" y="2722751"/>
              <a:ext cx="459506" cy="24013"/>
            </a:xfrm>
            <a:custGeom>
              <a:avLst/>
              <a:gdLst>
                <a:gd name="connsiteX0" fmla="*/ 25 w 459506"/>
                <a:gd name="connsiteY0" fmla="*/ 11308 h 24013"/>
                <a:gd name="connsiteX1" fmla="*/ 11181 w 459506"/>
                <a:gd name="connsiteY1" fmla="*/ 23988 h 24013"/>
                <a:gd name="connsiteX2" fmla="*/ 11715 w 459506"/>
                <a:gd name="connsiteY2" fmla="*/ 24014 h 24013"/>
                <a:gd name="connsiteX3" fmla="*/ 459507 w 459506"/>
                <a:gd name="connsiteY3" fmla="*/ 24014 h 24013"/>
                <a:gd name="connsiteX4" fmla="*/ 448731 w 459506"/>
                <a:gd name="connsiteY4" fmla="*/ 10774 h 24013"/>
                <a:gd name="connsiteX5" fmla="*/ 459507 w 459506"/>
                <a:gd name="connsiteY5" fmla="*/ 0 h 24013"/>
                <a:gd name="connsiteX6" fmla="*/ 11715 w 459506"/>
                <a:gd name="connsiteY6" fmla="*/ 0 h 24013"/>
                <a:gd name="connsiteX7" fmla="*/ 25 w 459506"/>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506" h="24013">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F96C324-925F-45F5-8DE4-D5DE3162BEF8}"/>
                </a:ext>
              </a:extLst>
            </p:cNvPr>
            <p:cNvSpPr/>
            <p:nvPr/>
          </p:nvSpPr>
          <p:spPr>
            <a:xfrm>
              <a:off x="9340187" y="2743899"/>
              <a:ext cx="12706" cy="2229"/>
            </a:xfrm>
            <a:custGeom>
              <a:avLst/>
              <a:gdLst>
                <a:gd name="connsiteX0" fmla="*/ 0 w 12706"/>
                <a:gd name="connsiteY0" fmla="*/ 2230 h 2229"/>
                <a:gd name="connsiteX1" fmla="*/ 12707 w 12706"/>
                <a:gd name="connsiteY1" fmla="*/ 2230 h 2229"/>
                <a:gd name="connsiteX2" fmla="*/ 0 w 12706"/>
                <a:gd name="connsiteY2" fmla="*/ 2230 h 2229"/>
              </a:gdLst>
              <a:ahLst/>
              <a:cxnLst>
                <a:cxn ang="0">
                  <a:pos x="connsiteX0" y="connsiteY0"/>
                </a:cxn>
                <a:cxn ang="0">
                  <a:pos x="connsiteX1" y="connsiteY1"/>
                </a:cxn>
                <a:cxn ang="0">
                  <a:pos x="connsiteX2" y="connsiteY2"/>
                </a:cxn>
              </a:cxnLst>
              <a:rect l="l" t="t" r="r" b="b"/>
              <a:pathLst>
                <a:path w="12706" h="2229">
                  <a:moveTo>
                    <a:pt x="0" y="2230"/>
                  </a:moveTo>
                  <a:lnTo>
                    <a:pt x="12707" y="2230"/>
                  </a:lnTo>
                  <a:cubicBezTo>
                    <a:pt x="8997" y="-743"/>
                    <a:pt x="3710" y="-743"/>
                    <a:pt x="0" y="2230"/>
                  </a:cubicBezTo>
                  <a:close/>
                </a:path>
              </a:pathLst>
            </a:custGeom>
            <a:solidFill>
              <a:srgbClr val="000000"/>
            </a:solidFill>
            <a:ln w="12704"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7BB54048-A5F9-46FC-AB4C-C0DDA2AD184F}"/>
                </a:ext>
              </a:extLst>
            </p:cNvPr>
            <p:cNvSpPr/>
            <p:nvPr/>
          </p:nvSpPr>
          <p:spPr>
            <a:xfrm>
              <a:off x="9340187" y="2722369"/>
              <a:ext cx="12706" cy="2096"/>
            </a:xfrm>
            <a:custGeom>
              <a:avLst/>
              <a:gdLst>
                <a:gd name="connsiteX0" fmla="*/ 0 w 12706"/>
                <a:gd name="connsiteY0" fmla="*/ 0 h 2096"/>
                <a:gd name="connsiteX1" fmla="*/ 12707 w 12706"/>
                <a:gd name="connsiteY1" fmla="*/ 0 h 2096"/>
                <a:gd name="connsiteX2" fmla="*/ 0 w 12706"/>
                <a:gd name="connsiteY2" fmla="*/ 0 h 2096"/>
              </a:gdLst>
              <a:ahLst/>
              <a:cxnLst>
                <a:cxn ang="0">
                  <a:pos x="connsiteX0" y="connsiteY0"/>
                </a:cxn>
                <a:cxn ang="0">
                  <a:pos x="connsiteX1" y="connsiteY1"/>
                </a:cxn>
                <a:cxn ang="0">
                  <a:pos x="connsiteX2" y="connsiteY2"/>
                </a:cxn>
              </a:cxnLst>
              <a:rect l="l" t="t" r="r" b="b"/>
              <a:pathLst>
                <a:path w="12706" h="2096">
                  <a:moveTo>
                    <a:pt x="0" y="0"/>
                  </a:moveTo>
                  <a:cubicBezTo>
                    <a:pt x="3774" y="2795"/>
                    <a:pt x="8933" y="2795"/>
                    <a:pt x="1270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EB7ADBDD-E252-496D-85F6-8DD166274A66}"/>
                </a:ext>
              </a:extLst>
            </p:cNvPr>
            <p:cNvSpPr/>
            <p:nvPr/>
          </p:nvSpPr>
          <p:spPr>
            <a:xfrm>
              <a:off x="9050275" y="4086754"/>
              <a:ext cx="23638" cy="773216"/>
            </a:xfrm>
            <a:custGeom>
              <a:avLst/>
              <a:gdLst>
                <a:gd name="connsiteX0" fmla="*/ 67 w 23638"/>
                <a:gd name="connsiteY0" fmla="*/ 13036 h 773216"/>
                <a:gd name="connsiteX1" fmla="*/ 67 w 23638"/>
                <a:gd name="connsiteY1" fmla="*/ 764449 h 773216"/>
                <a:gd name="connsiteX2" fmla="*/ 1973 w 23638"/>
                <a:gd name="connsiteY2" fmla="*/ 766991 h 773216"/>
                <a:gd name="connsiteX3" fmla="*/ 11757 w 23638"/>
                <a:gd name="connsiteY3" fmla="*/ 761146 h 773216"/>
                <a:gd name="connsiteX4" fmla="*/ 23574 w 23638"/>
                <a:gd name="connsiteY4" fmla="*/ 773216 h 773216"/>
                <a:gd name="connsiteX5" fmla="*/ 23574 w 23638"/>
                <a:gd name="connsiteY5" fmla="*/ 13036 h 773216"/>
                <a:gd name="connsiteX6" fmla="*/ 13040 w 23638"/>
                <a:gd name="connsiteY6" fmla="*/ 64 h 773216"/>
                <a:gd name="connsiteX7" fmla="*/ 67 w 23638"/>
                <a:gd name="connsiteY7" fmla="*/ 10584 h 773216"/>
                <a:gd name="connsiteX8" fmla="*/ 67 w 23638"/>
                <a:gd name="connsiteY8" fmla="*/ 13036 h 77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3216">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21738B9E-E058-4071-BE0B-F6E7BD6F1A16}"/>
                </a:ext>
              </a:extLst>
            </p:cNvPr>
            <p:cNvSpPr/>
            <p:nvPr/>
          </p:nvSpPr>
          <p:spPr>
            <a:xfrm>
              <a:off x="9052502" y="4847900"/>
              <a:ext cx="21601" cy="637188"/>
            </a:xfrm>
            <a:custGeom>
              <a:avLst/>
              <a:gdLst>
                <a:gd name="connsiteX0" fmla="*/ 1906 w 21601"/>
                <a:gd name="connsiteY0" fmla="*/ 633885 h 637188"/>
                <a:gd name="connsiteX1" fmla="*/ 9784 w 21601"/>
                <a:gd name="connsiteY1" fmla="*/ 637189 h 637188"/>
                <a:gd name="connsiteX2" fmla="*/ 21602 w 21601"/>
                <a:gd name="connsiteY2" fmla="*/ 625118 h 637188"/>
                <a:gd name="connsiteX3" fmla="*/ 21602 w 21601"/>
                <a:gd name="connsiteY3" fmla="*/ 12070 h 637188"/>
                <a:gd name="connsiteX4" fmla="*/ 9784 w 21601"/>
                <a:gd name="connsiteY4" fmla="*/ 0 h 637188"/>
                <a:gd name="connsiteX5" fmla="*/ 0 w 21601"/>
                <a:gd name="connsiteY5" fmla="*/ 5844 h 637188"/>
                <a:gd name="connsiteX6" fmla="*/ 1906 w 21601"/>
                <a:gd name="connsiteY6" fmla="*/ 12070 h 63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01" h="637188">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w="12704"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FE928D91-00F3-4FF5-BDF6-16E20E33FF85}"/>
                </a:ext>
              </a:extLst>
            </p:cNvPr>
            <p:cNvSpPr/>
            <p:nvPr/>
          </p:nvSpPr>
          <p:spPr>
            <a:xfrm>
              <a:off x="8230364" y="1830178"/>
              <a:ext cx="210045" cy="24013"/>
            </a:xfrm>
            <a:custGeom>
              <a:avLst/>
              <a:gdLst>
                <a:gd name="connsiteX0" fmla="*/ 1 w 210045"/>
                <a:gd name="connsiteY0" fmla="*/ 12070 h 24013"/>
                <a:gd name="connsiteX1" fmla="*/ 11818 w 210045"/>
                <a:gd name="connsiteY1" fmla="*/ 24014 h 24013"/>
                <a:gd name="connsiteX2" fmla="*/ 210046 w 210045"/>
                <a:gd name="connsiteY2" fmla="*/ 24014 h 24013"/>
                <a:gd name="connsiteX3" fmla="*/ 199271 w 210045"/>
                <a:gd name="connsiteY3" fmla="*/ 10774 h 24013"/>
                <a:gd name="connsiteX4" fmla="*/ 210046 w 210045"/>
                <a:gd name="connsiteY4" fmla="*/ 0 h 24013"/>
                <a:gd name="connsiteX5" fmla="*/ 11818 w 210045"/>
                <a:gd name="connsiteY5" fmla="*/ 0 h 24013"/>
                <a:gd name="connsiteX6" fmla="*/ 1 w 210045"/>
                <a:gd name="connsiteY6" fmla="*/ 12070 h 24013"/>
                <a:gd name="connsiteX7" fmla="*/ 1 w 210045"/>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45" h="24013">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w="12704"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B7895081-CCC6-40AB-814A-6541D38CFBB4}"/>
                </a:ext>
              </a:extLst>
            </p:cNvPr>
            <p:cNvSpPr/>
            <p:nvPr/>
          </p:nvSpPr>
          <p:spPr>
            <a:xfrm>
              <a:off x="8427698" y="1830143"/>
              <a:ext cx="88482" cy="24048"/>
            </a:xfrm>
            <a:custGeom>
              <a:avLst/>
              <a:gdLst>
                <a:gd name="connsiteX0" fmla="*/ 5 w 88482"/>
                <a:gd name="connsiteY0" fmla="*/ 12105 h 24048"/>
                <a:gd name="connsiteX1" fmla="*/ 11696 w 88482"/>
                <a:gd name="connsiteY1" fmla="*/ 24048 h 24048"/>
                <a:gd name="connsiteX2" fmla="*/ 11696 w 88482"/>
                <a:gd name="connsiteY2" fmla="*/ 24048 h 24048"/>
                <a:gd name="connsiteX3" fmla="*/ 77644 w 88482"/>
                <a:gd name="connsiteY3" fmla="*/ 24048 h 24048"/>
                <a:gd name="connsiteX4" fmla="*/ 88420 w 88482"/>
                <a:gd name="connsiteY4" fmla="*/ 10809 h 24048"/>
                <a:gd name="connsiteX5" fmla="*/ 77644 w 88482"/>
                <a:gd name="connsiteY5" fmla="*/ 35 h 24048"/>
                <a:gd name="connsiteX6" fmla="*/ 12712 w 88482"/>
                <a:gd name="connsiteY6" fmla="*/ 35 h 24048"/>
                <a:gd name="connsiteX7" fmla="*/ 31 w 88482"/>
                <a:gd name="connsiteY7" fmla="*/ 10923 h 24048"/>
                <a:gd name="connsiteX8" fmla="*/ 5 w 88482"/>
                <a:gd name="connsiteY8" fmla="*/ 12105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482" h="24048">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w="12704"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4D3808DA-7EF3-4FCB-A3F4-F0E673F3B47F}"/>
                </a:ext>
              </a:extLst>
            </p:cNvPr>
            <p:cNvSpPr/>
            <p:nvPr/>
          </p:nvSpPr>
          <p:spPr>
            <a:xfrm>
              <a:off x="11994342" y="3391958"/>
              <a:ext cx="23638" cy="14738"/>
            </a:xfrm>
            <a:custGeom>
              <a:avLst/>
              <a:gdLst>
                <a:gd name="connsiteX0" fmla="*/ 11757 w 23638"/>
                <a:gd name="connsiteY0" fmla="*/ 14739 h 14738"/>
                <a:gd name="connsiteX1" fmla="*/ 23574 w 23638"/>
                <a:gd name="connsiteY1" fmla="*/ 2033 h 14738"/>
                <a:gd name="connsiteX2" fmla="*/ 23574 w 23638"/>
                <a:gd name="connsiteY2" fmla="*/ 0 h 14738"/>
                <a:gd name="connsiteX3" fmla="*/ 13041 w 23638"/>
                <a:gd name="connsiteY3" fmla="*/ 12972 h 14738"/>
                <a:gd name="connsiteX4" fmla="*/ 67 w 23638"/>
                <a:gd name="connsiteY4" fmla="*/ 2452 h 14738"/>
                <a:gd name="connsiteX5" fmla="*/ 67 w 23638"/>
                <a:gd name="connsiteY5" fmla="*/ 0 h 14738"/>
                <a:gd name="connsiteX6" fmla="*/ 67 w 23638"/>
                <a:gd name="connsiteY6" fmla="*/ 2033 h 14738"/>
                <a:gd name="connsiteX7" fmla="*/ 11223 w 23638"/>
                <a:gd name="connsiteY7" fmla="*/ 14713 h 14738"/>
                <a:gd name="connsiteX8" fmla="*/ 11757 w 23638"/>
                <a:gd name="connsiteY8" fmla="*/ 14739 h 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738">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w="12704"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D0564D90-88BF-43F8-9068-0992843B0276}"/>
                </a:ext>
              </a:extLst>
            </p:cNvPr>
            <p:cNvSpPr/>
            <p:nvPr/>
          </p:nvSpPr>
          <p:spPr>
            <a:xfrm>
              <a:off x="11061654" y="3919751"/>
              <a:ext cx="23638" cy="47773"/>
            </a:xfrm>
            <a:custGeom>
              <a:avLst/>
              <a:gdLst>
                <a:gd name="connsiteX0" fmla="*/ 11757 w 23638"/>
                <a:gd name="connsiteY0" fmla="*/ 47773 h 47773"/>
                <a:gd name="connsiteX1" fmla="*/ 23575 w 23638"/>
                <a:gd name="connsiteY1" fmla="*/ 35703 h 47773"/>
                <a:gd name="connsiteX2" fmla="*/ 23575 w 23638"/>
                <a:gd name="connsiteY2" fmla="*/ 0 h 47773"/>
                <a:gd name="connsiteX3" fmla="*/ 13040 w 23638"/>
                <a:gd name="connsiteY3" fmla="*/ 12972 h 47773"/>
                <a:gd name="connsiteX4" fmla="*/ 66 w 23638"/>
                <a:gd name="connsiteY4" fmla="*/ 2452 h 47773"/>
                <a:gd name="connsiteX5" fmla="*/ 66 w 23638"/>
                <a:gd name="connsiteY5" fmla="*/ 0 h 47773"/>
                <a:gd name="connsiteX6" fmla="*/ 66 w 23638"/>
                <a:gd name="connsiteY6" fmla="*/ 35703 h 47773"/>
                <a:gd name="connsiteX7" fmla="*/ 11757 w 23638"/>
                <a:gd name="connsiteY7" fmla="*/ 47773 h 47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47773">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w="12704"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065C12B6-CB1E-4EE1-B798-34AF57A3ED13}"/>
                </a:ext>
              </a:extLst>
            </p:cNvPr>
            <p:cNvSpPr/>
            <p:nvPr/>
          </p:nvSpPr>
          <p:spPr>
            <a:xfrm>
              <a:off x="9090496" y="2712459"/>
              <a:ext cx="5463" cy="9910"/>
            </a:xfrm>
            <a:custGeom>
              <a:avLst/>
              <a:gdLst>
                <a:gd name="connsiteX0" fmla="*/ 5464 w 5463"/>
                <a:gd name="connsiteY0" fmla="*/ 9910 h 9910"/>
                <a:gd name="connsiteX1" fmla="*/ 0 w 5463"/>
                <a:gd name="connsiteY1" fmla="*/ 0 h 9910"/>
                <a:gd name="connsiteX2" fmla="*/ 0 w 5463"/>
                <a:gd name="connsiteY2" fmla="*/ 3558 h 9910"/>
                <a:gd name="connsiteX3" fmla="*/ 2033 w 5463"/>
                <a:gd name="connsiteY3" fmla="*/ 9910 h 9910"/>
              </a:gdLst>
              <a:ahLst/>
              <a:cxnLst>
                <a:cxn ang="0">
                  <a:pos x="connsiteX0" y="connsiteY0"/>
                </a:cxn>
                <a:cxn ang="0">
                  <a:pos x="connsiteX1" y="connsiteY1"/>
                </a:cxn>
                <a:cxn ang="0">
                  <a:pos x="connsiteX2" y="connsiteY2"/>
                </a:cxn>
                <a:cxn ang="0">
                  <a:pos x="connsiteX3" y="connsiteY3"/>
                </a:cxn>
              </a:cxnLst>
              <a:rect l="l" t="t" r="r" b="b"/>
              <a:pathLst>
                <a:path w="5463" h="9910">
                  <a:moveTo>
                    <a:pt x="5464" y="9910"/>
                  </a:moveTo>
                  <a:cubicBezTo>
                    <a:pt x="2186" y="7649"/>
                    <a:pt x="165" y="3977"/>
                    <a:pt x="0" y="0"/>
                  </a:cubicBezTo>
                  <a:lnTo>
                    <a:pt x="0" y="3558"/>
                  </a:lnTo>
                  <a:cubicBezTo>
                    <a:pt x="102" y="5819"/>
                    <a:pt x="800" y="8017"/>
                    <a:pt x="2033" y="9910"/>
                  </a:cubicBezTo>
                  <a:close/>
                </a:path>
              </a:pathLst>
            </a:custGeom>
            <a:solidFill>
              <a:srgbClr val="000000"/>
            </a:solidFill>
            <a:ln w="12704"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CE0A791B-0514-4CF3-9ACF-5EF87397BCC3}"/>
                </a:ext>
              </a:extLst>
            </p:cNvPr>
            <p:cNvSpPr/>
            <p:nvPr/>
          </p:nvSpPr>
          <p:spPr>
            <a:xfrm>
              <a:off x="9108413" y="2712205"/>
              <a:ext cx="5463" cy="9910"/>
            </a:xfrm>
            <a:custGeom>
              <a:avLst/>
              <a:gdLst>
                <a:gd name="connsiteX0" fmla="*/ 5464 w 5463"/>
                <a:gd name="connsiteY0" fmla="*/ 3558 h 9910"/>
                <a:gd name="connsiteX1" fmla="*/ 5464 w 5463"/>
                <a:gd name="connsiteY1" fmla="*/ 0 h 9910"/>
                <a:gd name="connsiteX2" fmla="*/ 0 w 5463"/>
                <a:gd name="connsiteY2" fmla="*/ 9910 h 9910"/>
                <a:gd name="connsiteX3" fmla="*/ 3431 w 5463"/>
                <a:gd name="connsiteY3" fmla="*/ 9910 h 9910"/>
                <a:gd name="connsiteX4" fmla="*/ 5464 w 5463"/>
                <a:gd name="connsiteY4" fmla="*/ 3558 h 9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3" h="991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w="12704"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CA39EBC1-9A0D-40BB-BE06-10FE90957D13}"/>
                </a:ext>
              </a:extLst>
            </p:cNvPr>
            <p:cNvSpPr/>
            <p:nvPr/>
          </p:nvSpPr>
          <p:spPr>
            <a:xfrm>
              <a:off x="9090556" y="2668675"/>
              <a:ext cx="23638" cy="53694"/>
            </a:xfrm>
            <a:custGeom>
              <a:avLst/>
              <a:gdLst>
                <a:gd name="connsiteX0" fmla="*/ 5404 w 23638"/>
                <a:gd name="connsiteY0" fmla="*/ 53695 h 53694"/>
                <a:gd name="connsiteX1" fmla="*/ 18111 w 23638"/>
                <a:gd name="connsiteY1" fmla="*/ 53695 h 53694"/>
                <a:gd name="connsiteX2" fmla="*/ 23574 w 23638"/>
                <a:gd name="connsiteY2" fmla="*/ 43784 h 53694"/>
                <a:gd name="connsiteX3" fmla="*/ 23574 w 23638"/>
                <a:gd name="connsiteY3" fmla="*/ 13036 h 53694"/>
                <a:gd name="connsiteX4" fmla="*/ 13041 w 23638"/>
                <a:gd name="connsiteY4" fmla="*/ 64 h 53694"/>
                <a:gd name="connsiteX5" fmla="*/ 67 w 23638"/>
                <a:gd name="connsiteY5" fmla="*/ 10584 h 53694"/>
                <a:gd name="connsiteX6" fmla="*/ 67 w 23638"/>
                <a:gd name="connsiteY6" fmla="*/ 13036 h 53694"/>
                <a:gd name="connsiteX7" fmla="*/ 67 w 23638"/>
                <a:gd name="connsiteY7" fmla="*/ 43784 h 53694"/>
                <a:gd name="connsiteX8" fmla="*/ 5404 w 23638"/>
                <a:gd name="connsiteY8" fmla="*/ 53695 h 5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3694">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w="12704"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1917DA6D-5484-49D7-A327-74558EFFE472}"/>
                </a:ext>
              </a:extLst>
            </p:cNvPr>
            <p:cNvSpPr/>
            <p:nvPr/>
          </p:nvSpPr>
          <p:spPr>
            <a:xfrm>
              <a:off x="9102313" y="2722115"/>
              <a:ext cx="243973" cy="24013"/>
            </a:xfrm>
            <a:custGeom>
              <a:avLst/>
              <a:gdLst>
                <a:gd name="connsiteX0" fmla="*/ 238255 w 243973"/>
                <a:gd name="connsiteY0" fmla="*/ 11943 h 24013"/>
                <a:gd name="connsiteX1" fmla="*/ 243973 w 243973"/>
                <a:gd name="connsiteY1" fmla="*/ 1906 h 24013"/>
                <a:gd name="connsiteX2" fmla="*/ 237874 w 243973"/>
                <a:gd name="connsiteY2" fmla="*/ 0 h 24013"/>
                <a:gd name="connsiteX3" fmla="*/ 0 w 243973"/>
                <a:gd name="connsiteY3" fmla="*/ 0 h 24013"/>
                <a:gd name="connsiteX4" fmla="*/ 10775 w 243973"/>
                <a:gd name="connsiteY4" fmla="*/ 13239 h 24013"/>
                <a:gd name="connsiteX5" fmla="*/ 0 w 243973"/>
                <a:gd name="connsiteY5" fmla="*/ 24014 h 24013"/>
                <a:gd name="connsiteX6" fmla="*/ 237874 w 243973"/>
                <a:gd name="connsiteY6" fmla="*/ 24014 h 24013"/>
                <a:gd name="connsiteX7" fmla="*/ 243973 w 243973"/>
                <a:gd name="connsiteY7" fmla="*/ 21981 h 24013"/>
                <a:gd name="connsiteX8" fmla="*/ 238255 w 243973"/>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973" h="24013">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w="12704"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855005C3-DD5A-45F8-BD87-6C01A9BF5580}"/>
                </a:ext>
              </a:extLst>
            </p:cNvPr>
            <p:cNvSpPr/>
            <p:nvPr/>
          </p:nvSpPr>
          <p:spPr>
            <a:xfrm>
              <a:off x="11994342" y="3391450"/>
              <a:ext cx="23638" cy="13086"/>
            </a:xfrm>
            <a:custGeom>
              <a:avLst/>
              <a:gdLst>
                <a:gd name="connsiteX0" fmla="*/ 11757 w 23638"/>
                <a:gd name="connsiteY0" fmla="*/ 13087 h 13086"/>
                <a:gd name="connsiteX1" fmla="*/ 23574 w 23638"/>
                <a:gd name="connsiteY1" fmla="*/ 1143 h 13086"/>
                <a:gd name="connsiteX2" fmla="*/ 23574 w 23638"/>
                <a:gd name="connsiteY2" fmla="*/ 0 h 13086"/>
                <a:gd name="connsiteX3" fmla="*/ 13041 w 23638"/>
                <a:gd name="connsiteY3" fmla="*/ 12972 h 13086"/>
                <a:gd name="connsiteX4" fmla="*/ 67 w 23638"/>
                <a:gd name="connsiteY4" fmla="*/ 2452 h 13086"/>
                <a:gd name="connsiteX5" fmla="*/ 67 w 23638"/>
                <a:gd name="connsiteY5" fmla="*/ 0 h 13086"/>
                <a:gd name="connsiteX6" fmla="*/ 67 w 23638"/>
                <a:gd name="connsiteY6" fmla="*/ 1143 h 13086"/>
                <a:gd name="connsiteX7" fmla="*/ 11757 w 23638"/>
                <a:gd name="connsiteY7" fmla="*/ 13087 h 13086"/>
                <a:gd name="connsiteX8" fmla="*/ 11757 w 23638"/>
                <a:gd name="connsiteY8"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086">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w="12704"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A770849D-72D8-49A7-9E79-369909757AA1}"/>
                </a:ext>
              </a:extLst>
            </p:cNvPr>
            <p:cNvSpPr/>
            <p:nvPr/>
          </p:nvSpPr>
          <p:spPr>
            <a:xfrm>
              <a:off x="11061654" y="3266857"/>
              <a:ext cx="23640" cy="127387"/>
            </a:xfrm>
            <a:custGeom>
              <a:avLst/>
              <a:gdLst>
                <a:gd name="connsiteX0" fmla="*/ 66 w 23640"/>
                <a:gd name="connsiteY0" fmla="*/ 13037 h 127387"/>
                <a:gd name="connsiteX1" fmla="*/ 66 w 23640"/>
                <a:gd name="connsiteY1" fmla="*/ 127388 h 127387"/>
                <a:gd name="connsiteX2" fmla="*/ 10601 w 23640"/>
                <a:gd name="connsiteY2" fmla="*/ 114415 h 127387"/>
                <a:gd name="connsiteX3" fmla="*/ 23575 w 23640"/>
                <a:gd name="connsiteY3" fmla="*/ 124935 h 127387"/>
                <a:gd name="connsiteX4" fmla="*/ 23575 w 23640"/>
                <a:gd name="connsiteY4" fmla="*/ 127388 h 127387"/>
                <a:gd name="connsiteX5" fmla="*/ 23575 w 23640"/>
                <a:gd name="connsiteY5" fmla="*/ 13037 h 127387"/>
                <a:gd name="connsiteX6" fmla="*/ 13040 w 23640"/>
                <a:gd name="connsiteY6" fmla="*/ 64 h 127387"/>
                <a:gd name="connsiteX7" fmla="*/ 66 w 23640"/>
                <a:gd name="connsiteY7" fmla="*/ 10584 h 127387"/>
                <a:gd name="connsiteX8" fmla="*/ 66 w 23640"/>
                <a:gd name="connsiteY8" fmla="*/ 13037 h 1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0" h="127387">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w="12704"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C87936F7-CA55-4913-9389-C58B47EF2828}"/>
                </a:ext>
              </a:extLst>
            </p:cNvPr>
            <p:cNvSpPr/>
            <p:nvPr/>
          </p:nvSpPr>
          <p:spPr>
            <a:xfrm>
              <a:off x="11061654" y="3381590"/>
              <a:ext cx="23638" cy="550359"/>
            </a:xfrm>
            <a:custGeom>
              <a:avLst/>
              <a:gdLst>
                <a:gd name="connsiteX0" fmla="*/ 11757 w 23638"/>
                <a:gd name="connsiteY0" fmla="*/ 550359 h 550359"/>
                <a:gd name="connsiteX1" fmla="*/ 23575 w 23638"/>
                <a:gd name="connsiteY1" fmla="*/ 538289 h 550359"/>
                <a:gd name="connsiteX2" fmla="*/ 23575 w 23638"/>
                <a:gd name="connsiteY2" fmla="*/ 538289 h 550359"/>
                <a:gd name="connsiteX3" fmla="*/ 23575 w 23638"/>
                <a:gd name="connsiteY3" fmla="*/ 13036 h 550359"/>
                <a:gd name="connsiteX4" fmla="*/ 13040 w 23638"/>
                <a:gd name="connsiteY4" fmla="*/ 64 h 550359"/>
                <a:gd name="connsiteX5" fmla="*/ 66 w 23638"/>
                <a:gd name="connsiteY5" fmla="*/ 10584 h 550359"/>
                <a:gd name="connsiteX6" fmla="*/ 66 w 23638"/>
                <a:gd name="connsiteY6" fmla="*/ 13036 h 550359"/>
                <a:gd name="connsiteX7" fmla="*/ 66 w 23638"/>
                <a:gd name="connsiteY7" fmla="*/ 538289 h 550359"/>
                <a:gd name="connsiteX8" fmla="*/ 11630 w 23638"/>
                <a:gd name="connsiteY8" fmla="*/ 550359 h 550359"/>
                <a:gd name="connsiteX9" fmla="*/ 11757 w 23638"/>
                <a:gd name="connsiteY9" fmla="*/ 550359 h 5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550359">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w="12704"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5A858497-5169-42A8-9239-42B0E763AD8E}"/>
                </a:ext>
              </a:extLst>
            </p:cNvPr>
            <p:cNvSpPr/>
            <p:nvPr/>
          </p:nvSpPr>
          <p:spPr>
            <a:xfrm>
              <a:off x="9058691" y="2722115"/>
              <a:ext cx="22147" cy="24013"/>
            </a:xfrm>
            <a:custGeom>
              <a:avLst/>
              <a:gdLst>
                <a:gd name="connsiteX0" fmla="*/ 10330 w 22147"/>
                <a:gd name="connsiteY0" fmla="*/ 11943 h 24013"/>
                <a:gd name="connsiteX1" fmla="*/ 22148 w 22147"/>
                <a:gd name="connsiteY1" fmla="*/ 0 h 24013"/>
                <a:gd name="connsiteX2" fmla="*/ 10839 w 22147"/>
                <a:gd name="connsiteY2" fmla="*/ 0 h 24013"/>
                <a:gd name="connsiteX3" fmla="*/ 63 w 22147"/>
                <a:gd name="connsiteY3" fmla="*/ 13239 h 24013"/>
                <a:gd name="connsiteX4" fmla="*/ 10839 w 22147"/>
                <a:gd name="connsiteY4" fmla="*/ 24014 h 24013"/>
                <a:gd name="connsiteX5" fmla="*/ 22148 w 22147"/>
                <a:gd name="connsiteY5" fmla="*/ 24014 h 24013"/>
                <a:gd name="connsiteX6" fmla="*/ 10330 w 2214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47" h="24013">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w="12704"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E3272407-421C-4EDE-B21A-F9D933AFBAE7}"/>
                </a:ext>
              </a:extLst>
            </p:cNvPr>
            <p:cNvSpPr/>
            <p:nvPr/>
          </p:nvSpPr>
          <p:spPr>
            <a:xfrm>
              <a:off x="9070000" y="2722115"/>
              <a:ext cx="43877" cy="24013"/>
            </a:xfrm>
            <a:custGeom>
              <a:avLst/>
              <a:gdLst>
                <a:gd name="connsiteX0" fmla="*/ 43876 w 43877"/>
                <a:gd name="connsiteY0" fmla="*/ 11943 h 24013"/>
                <a:gd name="connsiteX1" fmla="*/ 32186 w 43877"/>
                <a:gd name="connsiteY1" fmla="*/ 0 h 24013"/>
                <a:gd name="connsiteX2" fmla="*/ 32186 w 43877"/>
                <a:gd name="connsiteY2" fmla="*/ 0 h 24013"/>
                <a:gd name="connsiteX3" fmla="*/ 10838 w 43877"/>
                <a:gd name="connsiteY3" fmla="*/ 0 h 24013"/>
                <a:gd name="connsiteX4" fmla="*/ 63 w 43877"/>
                <a:gd name="connsiteY4" fmla="*/ 13239 h 24013"/>
                <a:gd name="connsiteX5" fmla="*/ 10838 w 43877"/>
                <a:gd name="connsiteY5" fmla="*/ 24014 h 24013"/>
                <a:gd name="connsiteX6" fmla="*/ 32313 w 43877"/>
                <a:gd name="connsiteY6" fmla="*/ 24014 h 24013"/>
                <a:gd name="connsiteX7" fmla="*/ 43876 w 43877"/>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77" h="24013">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w="12704"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40DDE72F-AEC2-4AB2-8236-C2990D51C477}"/>
                </a:ext>
              </a:extLst>
            </p:cNvPr>
            <p:cNvSpPr/>
            <p:nvPr/>
          </p:nvSpPr>
          <p:spPr>
            <a:xfrm>
              <a:off x="9340568" y="2722115"/>
              <a:ext cx="111312" cy="24013"/>
            </a:xfrm>
            <a:custGeom>
              <a:avLst/>
              <a:gdLst>
                <a:gd name="connsiteX0" fmla="*/ 99622 w 111312"/>
                <a:gd name="connsiteY0" fmla="*/ 11943 h 24013"/>
                <a:gd name="connsiteX1" fmla="*/ 111312 w 111312"/>
                <a:gd name="connsiteY1" fmla="*/ 0 h 24013"/>
                <a:gd name="connsiteX2" fmla="*/ 111312 w 111312"/>
                <a:gd name="connsiteY2" fmla="*/ 0 h 24013"/>
                <a:gd name="connsiteX3" fmla="*/ 11817 w 111312"/>
                <a:gd name="connsiteY3" fmla="*/ 0 h 24013"/>
                <a:gd name="connsiteX4" fmla="*/ 5718 w 111312"/>
                <a:gd name="connsiteY4" fmla="*/ 1906 h 24013"/>
                <a:gd name="connsiteX5" fmla="*/ 0 w 111312"/>
                <a:gd name="connsiteY5" fmla="*/ 11943 h 24013"/>
                <a:gd name="connsiteX6" fmla="*/ 5718 w 111312"/>
                <a:gd name="connsiteY6" fmla="*/ 21981 h 24013"/>
                <a:gd name="connsiteX7" fmla="*/ 11817 w 111312"/>
                <a:gd name="connsiteY7" fmla="*/ 24014 h 24013"/>
                <a:gd name="connsiteX8" fmla="*/ 111312 w 111312"/>
                <a:gd name="connsiteY8" fmla="*/ 24014 h 24013"/>
                <a:gd name="connsiteX9" fmla="*/ 99622 w 111312"/>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12" h="24013">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w="12704"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D3C936FA-D9A1-4DD0-8644-B424D4552931}"/>
                </a:ext>
              </a:extLst>
            </p:cNvPr>
            <p:cNvSpPr/>
            <p:nvPr/>
          </p:nvSpPr>
          <p:spPr>
            <a:xfrm>
              <a:off x="9441043" y="2722369"/>
              <a:ext cx="23544" cy="24013"/>
            </a:xfrm>
            <a:custGeom>
              <a:avLst/>
              <a:gdLst>
                <a:gd name="connsiteX0" fmla="*/ 10838 w 23544"/>
                <a:gd name="connsiteY0" fmla="*/ 0 h 24013"/>
                <a:gd name="connsiteX1" fmla="*/ 63 w 23544"/>
                <a:gd name="connsiteY1" fmla="*/ 13239 h 24013"/>
                <a:gd name="connsiteX2" fmla="*/ 10838 w 23544"/>
                <a:gd name="connsiteY2" fmla="*/ 24014 h 24013"/>
                <a:gd name="connsiteX3" fmla="*/ 23545 w 23544"/>
                <a:gd name="connsiteY3" fmla="*/ 24014 h 24013"/>
                <a:gd name="connsiteX4" fmla="*/ 12770 w 23544"/>
                <a:gd name="connsiteY4" fmla="*/ 10774 h 24013"/>
                <a:gd name="connsiteX5" fmla="*/ 23545 w 23544"/>
                <a:gd name="connsiteY5" fmla="*/ 0 h 24013"/>
                <a:gd name="connsiteX6" fmla="*/ 10838 w 2354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4" h="24013">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w="12704"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9CAD1754-6A02-45C7-84E0-05F8A34DEA53}"/>
                </a:ext>
              </a:extLst>
            </p:cNvPr>
            <p:cNvSpPr/>
            <p:nvPr/>
          </p:nvSpPr>
          <p:spPr>
            <a:xfrm>
              <a:off x="9453127" y="2722751"/>
              <a:ext cx="280593" cy="24013"/>
            </a:xfrm>
            <a:custGeom>
              <a:avLst/>
              <a:gdLst>
                <a:gd name="connsiteX0" fmla="*/ 25 w 280593"/>
                <a:gd name="connsiteY0" fmla="*/ 11308 h 24013"/>
                <a:gd name="connsiteX1" fmla="*/ 11181 w 280593"/>
                <a:gd name="connsiteY1" fmla="*/ 23988 h 24013"/>
                <a:gd name="connsiteX2" fmla="*/ 11715 w 280593"/>
                <a:gd name="connsiteY2" fmla="*/ 24014 h 24013"/>
                <a:gd name="connsiteX3" fmla="*/ 280594 w 280593"/>
                <a:gd name="connsiteY3" fmla="*/ 24014 h 24013"/>
                <a:gd name="connsiteX4" fmla="*/ 269818 w 280593"/>
                <a:gd name="connsiteY4" fmla="*/ 10774 h 24013"/>
                <a:gd name="connsiteX5" fmla="*/ 280594 w 280593"/>
                <a:gd name="connsiteY5" fmla="*/ 0 h 24013"/>
                <a:gd name="connsiteX6" fmla="*/ 11715 w 280593"/>
                <a:gd name="connsiteY6" fmla="*/ 0 h 24013"/>
                <a:gd name="connsiteX7" fmla="*/ 25 w 280593"/>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593" h="24013">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5E5540F0-CF05-4748-9C44-435AF8B51DAC}"/>
                </a:ext>
              </a:extLst>
            </p:cNvPr>
            <p:cNvSpPr/>
            <p:nvPr/>
          </p:nvSpPr>
          <p:spPr>
            <a:xfrm>
              <a:off x="11994342" y="3389163"/>
              <a:ext cx="23638" cy="14357"/>
            </a:xfrm>
            <a:custGeom>
              <a:avLst/>
              <a:gdLst>
                <a:gd name="connsiteX0" fmla="*/ 11757 w 23638"/>
                <a:gd name="connsiteY0" fmla="*/ 14357 h 14357"/>
                <a:gd name="connsiteX1" fmla="*/ 23574 w 23638"/>
                <a:gd name="connsiteY1" fmla="*/ 1652 h 14357"/>
                <a:gd name="connsiteX2" fmla="*/ 23574 w 23638"/>
                <a:gd name="connsiteY2" fmla="*/ 0 h 14357"/>
                <a:gd name="connsiteX3" fmla="*/ 13041 w 23638"/>
                <a:gd name="connsiteY3" fmla="*/ 12973 h 14357"/>
                <a:gd name="connsiteX4" fmla="*/ 67 w 23638"/>
                <a:gd name="connsiteY4" fmla="*/ 2452 h 14357"/>
                <a:gd name="connsiteX5" fmla="*/ 67 w 23638"/>
                <a:gd name="connsiteY5" fmla="*/ 0 h 14357"/>
                <a:gd name="connsiteX6" fmla="*/ 67 w 23638"/>
                <a:gd name="connsiteY6" fmla="*/ 1652 h 14357"/>
                <a:gd name="connsiteX7" fmla="*/ 11223 w 23638"/>
                <a:gd name="connsiteY7" fmla="*/ 14332 h 14357"/>
                <a:gd name="connsiteX8" fmla="*/ 11757 w 23638"/>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357">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w="12704"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C5C96147-5347-4B73-9732-47FB9CBFB3E6}"/>
                </a:ext>
              </a:extLst>
            </p:cNvPr>
            <p:cNvSpPr/>
            <p:nvPr/>
          </p:nvSpPr>
          <p:spPr>
            <a:xfrm>
              <a:off x="11994345" y="3243175"/>
              <a:ext cx="23638" cy="159659"/>
            </a:xfrm>
            <a:custGeom>
              <a:avLst/>
              <a:gdLst>
                <a:gd name="connsiteX0" fmla="*/ 64 w 23638"/>
                <a:gd name="connsiteY0" fmla="*/ 146623 h 159659"/>
                <a:gd name="connsiteX1" fmla="*/ 10598 w 23638"/>
                <a:gd name="connsiteY1" fmla="*/ 159596 h 159659"/>
                <a:gd name="connsiteX2" fmla="*/ 23571 w 23638"/>
                <a:gd name="connsiteY2" fmla="*/ 149076 h 159659"/>
                <a:gd name="connsiteX3" fmla="*/ 23571 w 23638"/>
                <a:gd name="connsiteY3" fmla="*/ 146623 h 159659"/>
                <a:gd name="connsiteX4" fmla="*/ 23571 w 23638"/>
                <a:gd name="connsiteY4" fmla="*/ 11943 h 159659"/>
                <a:gd name="connsiteX5" fmla="*/ 23571 w 23638"/>
                <a:gd name="connsiteY5" fmla="*/ 10037 h 159659"/>
                <a:gd name="connsiteX6" fmla="*/ 12136 w 23638"/>
                <a:gd name="connsiteY6" fmla="*/ 0 h 159659"/>
                <a:gd name="connsiteX7" fmla="*/ 445 w 23638"/>
                <a:gd name="connsiteY7" fmla="*/ 11943 h 159659"/>
                <a:gd name="connsiteX8" fmla="*/ 445 w 23638"/>
                <a:gd name="connsiteY8" fmla="*/ 11943 h 159659"/>
                <a:gd name="connsiteX9" fmla="*/ 445 w 23638"/>
                <a:gd name="connsiteY9" fmla="*/ 146623 h 15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59659">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w="12704"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91F6F7A1-BEEF-4C9C-81F2-57DA7BE59E0D}"/>
                </a:ext>
              </a:extLst>
            </p:cNvPr>
            <p:cNvSpPr/>
            <p:nvPr/>
          </p:nvSpPr>
          <p:spPr>
            <a:xfrm>
              <a:off x="9722005" y="2722738"/>
              <a:ext cx="78045" cy="24025"/>
            </a:xfrm>
            <a:custGeom>
              <a:avLst/>
              <a:gdLst>
                <a:gd name="connsiteX0" fmla="*/ 25 w 78045"/>
                <a:gd name="connsiteY0" fmla="*/ 11320 h 24025"/>
                <a:gd name="connsiteX1" fmla="*/ 11181 w 78045"/>
                <a:gd name="connsiteY1" fmla="*/ 24000 h 24025"/>
                <a:gd name="connsiteX2" fmla="*/ 11715 w 78045"/>
                <a:gd name="connsiteY2" fmla="*/ 24026 h 24025"/>
                <a:gd name="connsiteX3" fmla="*/ 78045 w 78045"/>
                <a:gd name="connsiteY3" fmla="*/ 24026 h 24025"/>
                <a:gd name="connsiteX4" fmla="*/ 67269 w 78045"/>
                <a:gd name="connsiteY4" fmla="*/ 10787 h 24025"/>
                <a:gd name="connsiteX5" fmla="*/ 78045 w 78045"/>
                <a:gd name="connsiteY5" fmla="*/ 12 h 24025"/>
                <a:gd name="connsiteX6" fmla="*/ 12351 w 78045"/>
                <a:gd name="connsiteY6" fmla="*/ 12 h 24025"/>
                <a:gd name="connsiteX7" fmla="*/ 25 w 78045"/>
                <a:gd name="connsiteY7" fmla="*/ 11295 h 24025"/>
                <a:gd name="connsiteX8" fmla="*/ 25 w 78045"/>
                <a:gd name="connsiteY8" fmla="*/ 11320 h 2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045" h="24025">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w="12704"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FFD0C289-6416-4AD3-BBEF-9ED4ED6D858D}"/>
                </a:ext>
              </a:extLst>
            </p:cNvPr>
            <p:cNvSpPr/>
            <p:nvPr/>
          </p:nvSpPr>
          <p:spPr>
            <a:xfrm>
              <a:off x="9787319" y="2722716"/>
              <a:ext cx="17305" cy="24048"/>
            </a:xfrm>
            <a:custGeom>
              <a:avLst/>
              <a:gdLst>
                <a:gd name="connsiteX0" fmla="*/ 25 w 17305"/>
                <a:gd name="connsiteY0" fmla="*/ 11343 h 24048"/>
                <a:gd name="connsiteX1" fmla="*/ 11181 w 17305"/>
                <a:gd name="connsiteY1" fmla="*/ 24023 h 24048"/>
                <a:gd name="connsiteX2" fmla="*/ 11715 w 17305"/>
                <a:gd name="connsiteY2" fmla="*/ 24048 h 24048"/>
                <a:gd name="connsiteX3" fmla="*/ 17306 w 17305"/>
                <a:gd name="connsiteY3" fmla="*/ 24048 h 24048"/>
                <a:gd name="connsiteX4" fmla="*/ 6531 w 17305"/>
                <a:gd name="connsiteY4" fmla="*/ 10809 h 24048"/>
                <a:gd name="connsiteX5" fmla="*/ 17306 w 17305"/>
                <a:gd name="connsiteY5" fmla="*/ 35 h 24048"/>
                <a:gd name="connsiteX6" fmla="*/ 12732 w 17305"/>
                <a:gd name="connsiteY6" fmla="*/ 35 h 24048"/>
                <a:gd name="connsiteX7" fmla="*/ 50 w 17305"/>
                <a:gd name="connsiteY7" fmla="*/ 10923 h 24048"/>
                <a:gd name="connsiteX8" fmla="*/ 25 w 17305"/>
                <a:gd name="connsiteY8" fmla="*/ 11343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05" h="24048">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w="12704"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29CDA043-C346-4F54-BE7A-CCE8F8BF0A81}"/>
                </a:ext>
              </a:extLst>
            </p:cNvPr>
            <p:cNvSpPr/>
            <p:nvPr/>
          </p:nvSpPr>
          <p:spPr>
            <a:xfrm>
              <a:off x="9793189" y="2722878"/>
              <a:ext cx="37104" cy="23886"/>
            </a:xfrm>
            <a:custGeom>
              <a:avLst/>
              <a:gdLst>
                <a:gd name="connsiteX0" fmla="*/ 0 w 37104"/>
                <a:gd name="connsiteY0" fmla="*/ 11181 h 23886"/>
                <a:gd name="connsiteX1" fmla="*/ 11817 w 37104"/>
                <a:gd name="connsiteY1" fmla="*/ 23887 h 23886"/>
                <a:gd name="connsiteX2" fmla="*/ 25287 w 37104"/>
                <a:gd name="connsiteY2" fmla="*/ 23887 h 23886"/>
                <a:gd name="connsiteX3" fmla="*/ 37104 w 37104"/>
                <a:gd name="connsiteY3" fmla="*/ 11181 h 23886"/>
                <a:gd name="connsiteX4" fmla="*/ 36342 w 37104"/>
                <a:gd name="connsiteY4" fmla="*/ 7750 h 23886"/>
                <a:gd name="connsiteX5" fmla="*/ 34817 w 37104"/>
                <a:gd name="connsiteY5" fmla="*/ 4447 h 23886"/>
                <a:gd name="connsiteX6" fmla="*/ 33165 w 37104"/>
                <a:gd name="connsiteY6" fmla="*/ 2414 h 23886"/>
                <a:gd name="connsiteX7" fmla="*/ 31386 w 37104"/>
                <a:gd name="connsiteY7" fmla="*/ 1144 h 23886"/>
                <a:gd name="connsiteX8" fmla="*/ 29353 w 37104"/>
                <a:gd name="connsiteY8" fmla="*/ 0 h 23886"/>
                <a:gd name="connsiteX9" fmla="*/ 26939 w 37104"/>
                <a:gd name="connsiteY9" fmla="*/ 0 h 23886"/>
                <a:gd name="connsiteX10" fmla="*/ 25287 w 37104"/>
                <a:gd name="connsiteY10" fmla="*/ 0 h 23886"/>
                <a:gd name="connsiteX11" fmla="*/ 11817 w 37104"/>
                <a:gd name="connsiteY11" fmla="*/ 0 h 23886"/>
                <a:gd name="connsiteX12" fmla="*/ 0 w 37104"/>
                <a:gd name="connsiteY12" fmla="*/ 11181 h 2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104" h="23886">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w="12704"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DA451869-2B76-4611-8732-D808D753CC40}"/>
                </a:ext>
              </a:extLst>
            </p:cNvPr>
            <p:cNvSpPr/>
            <p:nvPr/>
          </p:nvSpPr>
          <p:spPr>
            <a:xfrm>
              <a:off x="11540899" y="4857810"/>
              <a:ext cx="653136" cy="4319"/>
            </a:xfrm>
            <a:custGeom>
              <a:avLst/>
              <a:gdLst>
                <a:gd name="connsiteX0" fmla="*/ 0 w 653136"/>
                <a:gd name="connsiteY0" fmla="*/ 2160 h 4319"/>
                <a:gd name="connsiteX1" fmla="*/ 0 w 653136"/>
                <a:gd name="connsiteY1" fmla="*/ 4320 h 4319"/>
                <a:gd name="connsiteX2" fmla="*/ 653136 w 653136"/>
                <a:gd name="connsiteY2" fmla="*/ 4320 h 4319"/>
                <a:gd name="connsiteX3" fmla="*/ 653136 w 653136"/>
                <a:gd name="connsiteY3" fmla="*/ 0 h 4319"/>
                <a:gd name="connsiteX4" fmla="*/ 0 w 653136"/>
                <a:gd name="connsiteY4" fmla="*/ 0 h 4319"/>
                <a:gd name="connsiteX5" fmla="*/ 0 w 653136"/>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136" h="4319">
                  <a:moveTo>
                    <a:pt x="0" y="2160"/>
                  </a:moveTo>
                  <a:lnTo>
                    <a:pt x="0" y="4320"/>
                  </a:lnTo>
                  <a:lnTo>
                    <a:pt x="653136" y="4320"/>
                  </a:lnTo>
                  <a:lnTo>
                    <a:pt x="653136" y="0"/>
                  </a:lnTo>
                  <a:lnTo>
                    <a:pt x="0" y="0"/>
                  </a:lnTo>
                  <a:cubicBezTo>
                    <a:pt x="64" y="724"/>
                    <a:pt x="64" y="1436"/>
                    <a:pt x="0" y="2160"/>
                  </a:cubicBezTo>
                  <a:close/>
                </a:path>
              </a:pathLst>
            </a:custGeom>
            <a:solidFill>
              <a:srgbClr val="000000"/>
            </a:solidFill>
            <a:ln w="12704"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50F180CF-DBC0-42A9-B44C-609D59D1012D}"/>
                </a:ext>
              </a:extLst>
            </p:cNvPr>
            <p:cNvSpPr/>
            <p:nvPr/>
          </p:nvSpPr>
          <p:spPr>
            <a:xfrm>
              <a:off x="11411537" y="4857794"/>
              <a:ext cx="106235" cy="4335"/>
            </a:xfrm>
            <a:custGeom>
              <a:avLst/>
              <a:gdLst>
                <a:gd name="connsiteX0" fmla="*/ 5 w 106235"/>
                <a:gd name="connsiteY0" fmla="*/ 2176 h 4335"/>
                <a:gd name="connsiteX1" fmla="*/ 2038 w 106235"/>
                <a:gd name="connsiteY1" fmla="*/ 4336 h 4335"/>
                <a:gd name="connsiteX2" fmla="*/ 106235 w 106235"/>
                <a:gd name="connsiteY2" fmla="*/ 4336 h 4335"/>
                <a:gd name="connsiteX3" fmla="*/ 106235 w 106235"/>
                <a:gd name="connsiteY3" fmla="*/ 2176 h 4335"/>
                <a:gd name="connsiteX4" fmla="*/ 106235 w 106235"/>
                <a:gd name="connsiteY4" fmla="*/ 16 h 4335"/>
                <a:gd name="connsiteX5" fmla="*/ 2293 w 106235"/>
                <a:gd name="connsiteY5" fmla="*/ 16 h 4335"/>
                <a:gd name="connsiteX6" fmla="*/ 18 w 106235"/>
                <a:gd name="connsiteY6" fmla="*/ 1769 h 4335"/>
                <a:gd name="connsiteX7" fmla="*/ 5 w 106235"/>
                <a:gd name="connsiteY7" fmla="*/ 2176 h 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35" h="4335">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w="12704"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E1B4B883-E791-496A-94C7-A68B8EAC75E5}"/>
                </a:ext>
              </a:extLst>
            </p:cNvPr>
            <p:cNvSpPr/>
            <p:nvPr/>
          </p:nvSpPr>
          <p:spPr>
            <a:xfrm>
              <a:off x="11298286" y="4578031"/>
              <a:ext cx="633604" cy="24013"/>
            </a:xfrm>
            <a:custGeom>
              <a:avLst/>
              <a:gdLst>
                <a:gd name="connsiteX0" fmla="*/ 633605 w 633604"/>
                <a:gd name="connsiteY0" fmla="*/ 12071 h 24013"/>
                <a:gd name="connsiteX1" fmla="*/ 621788 w 633604"/>
                <a:gd name="connsiteY1" fmla="*/ 0 h 24013"/>
                <a:gd name="connsiteX2" fmla="*/ 10839 w 633604"/>
                <a:gd name="connsiteY2" fmla="*/ 0 h 24013"/>
                <a:gd name="connsiteX3" fmla="*/ 63 w 633604"/>
                <a:gd name="connsiteY3" fmla="*/ 13240 h 24013"/>
                <a:gd name="connsiteX4" fmla="*/ 10839 w 633604"/>
                <a:gd name="connsiteY4" fmla="*/ 24014 h 24013"/>
                <a:gd name="connsiteX5" fmla="*/ 621788 w 633604"/>
                <a:gd name="connsiteY5" fmla="*/ 24014 h 24013"/>
                <a:gd name="connsiteX6" fmla="*/ 633605 w 633604"/>
                <a:gd name="connsiteY6"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3604" h="24013">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w="12704"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82C8EA44-08C3-467B-8338-E2CCABD1AC36}"/>
                </a:ext>
              </a:extLst>
            </p:cNvPr>
            <p:cNvSpPr/>
            <p:nvPr/>
          </p:nvSpPr>
          <p:spPr>
            <a:xfrm>
              <a:off x="11237330" y="2249083"/>
              <a:ext cx="23381" cy="1152403"/>
            </a:xfrm>
            <a:custGeom>
              <a:avLst/>
              <a:gdLst>
                <a:gd name="connsiteX0" fmla="*/ 0 w 23381"/>
                <a:gd name="connsiteY0" fmla="*/ 11689 h 1152403"/>
                <a:gd name="connsiteX1" fmla="*/ 0 w 23381"/>
                <a:gd name="connsiteY1" fmla="*/ 1140715 h 1152403"/>
                <a:gd name="connsiteX2" fmla="*/ 11691 w 23381"/>
                <a:gd name="connsiteY2" fmla="*/ 1152404 h 1152403"/>
                <a:gd name="connsiteX3" fmla="*/ 23381 w 23381"/>
                <a:gd name="connsiteY3" fmla="*/ 1140715 h 1152403"/>
                <a:gd name="connsiteX4" fmla="*/ 23381 w 23381"/>
                <a:gd name="connsiteY4" fmla="*/ 11689 h 1152403"/>
                <a:gd name="connsiteX5" fmla="*/ 11691 w 23381"/>
                <a:gd name="connsiteY5" fmla="*/ 0 h 1152403"/>
                <a:gd name="connsiteX6" fmla="*/ 0 w 23381"/>
                <a:gd name="connsiteY6" fmla="*/ 11689 h 115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1152403">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6FA7E8F6-10D5-4783-B8A8-EC12017472BC}"/>
                </a:ext>
              </a:extLst>
            </p:cNvPr>
            <p:cNvSpPr/>
            <p:nvPr/>
          </p:nvSpPr>
          <p:spPr>
            <a:xfrm>
              <a:off x="10831549" y="5675738"/>
              <a:ext cx="115050" cy="314022"/>
            </a:xfrm>
            <a:custGeom>
              <a:avLst/>
              <a:gdLst>
                <a:gd name="connsiteX0" fmla="*/ 8054 w 115050"/>
                <a:gd name="connsiteY0" fmla="*/ 444 h 314022"/>
                <a:gd name="connsiteX1" fmla="*/ 6275 w 115050"/>
                <a:gd name="connsiteY1" fmla="*/ 1460 h 314022"/>
                <a:gd name="connsiteX2" fmla="*/ 557 w 115050"/>
                <a:gd name="connsiteY2" fmla="*/ 15564 h 314022"/>
                <a:gd name="connsiteX3" fmla="*/ 90903 w 115050"/>
                <a:gd name="connsiteY3" fmla="*/ 299916 h 314022"/>
                <a:gd name="connsiteX4" fmla="*/ 92174 w 115050"/>
                <a:gd name="connsiteY4" fmla="*/ 303982 h 314022"/>
                <a:gd name="connsiteX5" fmla="*/ 92174 w 115050"/>
                <a:gd name="connsiteY5" fmla="*/ 305761 h 314022"/>
                <a:gd name="connsiteX6" fmla="*/ 103356 w 115050"/>
                <a:gd name="connsiteY6" fmla="*/ 314020 h 314022"/>
                <a:gd name="connsiteX7" fmla="*/ 115046 w 115050"/>
                <a:gd name="connsiteY7" fmla="*/ 302852 h 314022"/>
                <a:gd name="connsiteX8" fmla="*/ 114793 w 115050"/>
                <a:gd name="connsiteY8" fmla="*/ 300171 h 314022"/>
                <a:gd name="connsiteX9" fmla="*/ 114793 w 115050"/>
                <a:gd name="connsiteY9" fmla="*/ 298265 h 314022"/>
                <a:gd name="connsiteX10" fmla="*/ 23175 w 115050"/>
                <a:gd name="connsiteY10" fmla="*/ 8194 h 314022"/>
                <a:gd name="connsiteX11" fmla="*/ 9833 w 115050"/>
                <a:gd name="connsiteY11" fmla="*/ 190 h 31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050" h="314022">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w="12704"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BAE1D49D-6BF1-4A5D-A56B-AE956BCA19A5}"/>
                </a:ext>
              </a:extLst>
            </p:cNvPr>
            <p:cNvSpPr/>
            <p:nvPr/>
          </p:nvSpPr>
          <p:spPr>
            <a:xfrm>
              <a:off x="9030900" y="4847900"/>
              <a:ext cx="23508" cy="649005"/>
            </a:xfrm>
            <a:custGeom>
              <a:avLst/>
              <a:gdLst>
                <a:gd name="connsiteX0" fmla="*/ 21602 w 23508"/>
                <a:gd name="connsiteY0" fmla="*/ 644304 h 649005"/>
                <a:gd name="connsiteX1" fmla="*/ 23508 w 23508"/>
                <a:gd name="connsiteY1" fmla="*/ 638078 h 649005"/>
                <a:gd name="connsiteX2" fmla="*/ 23508 w 23508"/>
                <a:gd name="connsiteY2" fmla="*/ 12070 h 649005"/>
                <a:gd name="connsiteX3" fmla="*/ 21602 w 23508"/>
                <a:gd name="connsiteY3" fmla="*/ 5844 h 649005"/>
                <a:gd name="connsiteX4" fmla="*/ 19696 w 23508"/>
                <a:gd name="connsiteY4" fmla="*/ 3303 h 649005"/>
                <a:gd name="connsiteX5" fmla="*/ 11818 w 23508"/>
                <a:gd name="connsiteY5" fmla="*/ 0 h 649005"/>
                <a:gd name="connsiteX6" fmla="*/ 10547 w 23508"/>
                <a:gd name="connsiteY6" fmla="*/ 0 h 649005"/>
                <a:gd name="connsiteX7" fmla="*/ 0 w 23508"/>
                <a:gd name="connsiteY7" fmla="*/ 11816 h 649005"/>
                <a:gd name="connsiteX8" fmla="*/ 0 w 23508"/>
                <a:gd name="connsiteY8" fmla="*/ 637316 h 649005"/>
                <a:gd name="connsiteX9" fmla="*/ 10547 w 23508"/>
                <a:gd name="connsiteY9" fmla="*/ 649005 h 649005"/>
                <a:gd name="connsiteX10" fmla="*/ 11818 w 23508"/>
                <a:gd name="connsiteY10" fmla="*/ 649005 h 649005"/>
                <a:gd name="connsiteX11" fmla="*/ 19696 w 23508"/>
                <a:gd name="connsiteY11" fmla="*/ 645829 h 649005"/>
                <a:gd name="connsiteX12" fmla="*/ 21602 w 23508"/>
                <a:gd name="connsiteY12" fmla="*/ 644304 h 64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08" h="649005">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w="12704"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5326A838-5F56-432A-A1FC-F88941DA6C00}"/>
                </a:ext>
              </a:extLst>
            </p:cNvPr>
            <p:cNvSpPr/>
            <p:nvPr/>
          </p:nvSpPr>
          <p:spPr>
            <a:xfrm>
              <a:off x="11517766" y="4848076"/>
              <a:ext cx="23434" cy="1122369"/>
            </a:xfrm>
            <a:custGeom>
              <a:avLst/>
              <a:gdLst>
                <a:gd name="connsiteX0" fmla="*/ 6 w 23434"/>
                <a:gd name="connsiteY0" fmla="*/ 14055 h 1122369"/>
                <a:gd name="connsiteX1" fmla="*/ 6 w 23434"/>
                <a:gd name="connsiteY1" fmla="*/ 1121734 h 1122369"/>
                <a:gd name="connsiteX2" fmla="*/ 6 w 23434"/>
                <a:gd name="connsiteY2" fmla="*/ 1122370 h 1122369"/>
                <a:gd name="connsiteX3" fmla="*/ 5979 w 23434"/>
                <a:gd name="connsiteY3" fmla="*/ 1111189 h 1122369"/>
                <a:gd name="connsiteX4" fmla="*/ 21862 w 23434"/>
                <a:gd name="connsiteY4" fmla="*/ 1115776 h 1122369"/>
                <a:gd name="connsiteX5" fmla="*/ 21989 w 23434"/>
                <a:gd name="connsiteY5" fmla="*/ 1116017 h 1122369"/>
                <a:gd name="connsiteX6" fmla="*/ 23387 w 23434"/>
                <a:gd name="connsiteY6" fmla="*/ 1118685 h 1122369"/>
                <a:gd name="connsiteX7" fmla="*/ 23387 w 23434"/>
                <a:gd name="connsiteY7" fmla="*/ 11895 h 1122369"/>
                <a:gd name="connsiteX8" fmla="*/ 23387 w 23434"/>
                <a:gd name="connsiteY8" fmla="*/ 9735 h 1122369"/>
                <a:gd name="connsiteX9" fmla="*/ 10375 w 23434"/>
                <a:gd name="connsiteY9" fmla="*/ 129 h 1122369"/>
                <a:gd name="connsiteX10" fmla="*/ 768 w 23434"/>
                <a:gd name="connsiteY10" fmla="*/ 9735 h 1122369"/>
                <a:gd name="connsiteX11" fmla="*/ 768 w 23434"/>
                <a:gd name="connsiteY11" fmla="*/ 11895 h 112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4" h="1122369">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w="12704"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A27770C4-7731-418B-BDC7-6214FB9274CB}"/>
                </a:ext>
              </a:extLst>
            </p:cNvPr>
            <p:cNvSpPr/>
            <p:nvPr/>
          </p:nvSpPr>
          <p:spPr>
            <a:xfrm>
              <a:off x="7986137" y="2676502"/>
              <a:ext cx="23380" cy="37862"/>
            </a:xfrm>
            <a:custGeom>
              <a:avLst/>
              <a:gdLst>
                <a:gd name="connsiteX0" fmla="*/ 22237 w 23380"/>
                <a:gd name="connsiteY0" fmla="*/ 6988 h 37862"/>
                <a:gd name="connsiteX1" fmla="*/ 18806 w 23380"/>
                <a:gd name="connsiteY1" fmla="*/ 2795 h 37862"/>
                <a:gd name="connsiteX2" fmla="*/ 11563 w 23380"/>
                <a:gd name="connsiteY2" fmla="*/ 0 h 37862"/>
                <a:gd name="connsiteX3" fmla="*/ 1016 w 23380"/>
                <a:gd name="connsiteY3" fmla="*/ 6988 h 37862"/>
                <a:gd name="connsiteX4" fmla="*/ 0 w 23380"/>
                <a:gd name="connsiteY4" fmla="*/ 10927 h 37862"/>
                <a:gd name="connsiteX5" fmla="*/ 0 w 23380"/>
                <a:gd name="connsiteY5" fmla="*/ 12070 h 37862"/>
                <a:gd name="connsiteX6" fmla="*/ 0 w 23380"/>
                <a:gd name="connsiteY6" fmla="*/ 26174 h 37862"/>
                <a:gd name="connsiteX7" fmla="*/ 11691 w 23380"/>
                <a:gd name="connsiteY7" fmla="*/ 37863 h 37862"/>
                <a:gd name="connsiteX8" fmla="*/ 23381 w 23380"/>
                <a:gd name="connsiteY8" fmla="*/ 26174 h 37862"/>
                <a:gd name="connsiteX9" fmla="*/ 23381 w 23380"/>
                <a:gd name="connsiteY9" fmla="*/ 12070 h 37862"/>
                <a:gd name="connsiteX10" fmla="*/ 22237 w 23380"/>
                <a:gd name="connsiteY10" fmla="*/ 6988 h 3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80" h="37862">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w="12704"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9FC7C867-3D1F-4455-94BC-BD04C952EA55}"/>
                </a:ext>
              </a:extLst>
            </p:cNvPr>
            <p:cNvSpPr/>
            <p:nvPr/>
          </p:nvSpPr>
          <p:spPr>
            <a:xfrm>
              <a:off x="11517814" y="5957968"/>
              <a:ext cx="85966" cy="143600"/>
            </a:xfrm>
            <a:custGeom>
              <a:avLst/>
              <a:gdLst>
                <a:gd name="connsiteX0" fmla="*/ 6057 w 85966"/>
                <a:gd name="connsiteY0" fmla="*/ 1297 h 143600"/>
                <a:gd name="connsiteX1" fmla="*/ 86 w 85966"/>
                <a:gd name="connsiteY1" fmla="*/ 12478 h 143600"/>
                <a:gd name="connsiteX2" fmla="*/ 86 w 85966"/>
                <a:gd name="connsiteY2" fmla="*/ 14765 h 143600"/>
                <a:gd name="connsiteX3" fmla="*/ 86 w 85966"/>
                <a:gd name="connsiteY3" fmla="*/ 17052 h 143600"/>
                <a:gd name="connsiteX4" fmla="*/ 86 w 85966"/>
                <a:gd name="connsiteY4" fmla="*/ 17687 h 143600"/>
                <a:gd name="connsiteX5" fmla="*/ 60062 w 85966"/>
                <a:gd name="connsiteY5" fmla="*/ 130005 h 143600"/>
                <a:gd name="connsiteX6" fmla="*/ 62223 w 85966"/>
                <a:gd name="connsiteY6" fmla="*/ 134198 h 143600"/>
                <a:gd name="connsiteX7" fmla="*/ 64255 w 85966"/>
                <a:gd name="connsiteY7" fmla="*/ 137883 h 143600"/>
                <a:gd name="connsiteX8" fmla="*/ 66162 w 85966"/>
                <a:gd name="connsiteY8" fmla="*/ 140551 h 143600"/>
                <a:gd name="connsiteX9" fmla="*/ 66162 w 85966"/>
                <a:gd name="connsiteY9" fmla="*/ 140551 h 143600"/>
                <a:gd name="connsiteX10" fmla="*/ 69338 w 85966"/>
                <a:gd name="connsiteY10" fmla="*/ 142711 h 143600"/>
                <a:gd name="connsiteX11" fmla="*/ 70354 w 85966"/>
                <a:gd name="connsiteY11" fmla="*/ 142711 h 143600"/>
                <a:gd name="connsiteX12" fmla="*/ 74421 w 85966"/>
                <a:gd name="connsiteY12" fmla="*/ 143600 h 143600"/>
                <a:gd name="connsiteX13" fmla="*/ 74421 w 85966"/>
                <a:gd name="connsiteY13" fmla="*/ 143600 h 143600"/>
                <a:gd name="connsiteX14" fmla="*/ 80012 w 85966"/>
                <a:gd name="connsiteY14" fmla="*/ 142076 h 143600"/>
                <a:gd name="connsiteX15" fmla="*/ 84713 w 85966"/>
                <a:gd name="connsiteY15" fmla="*/ 125812 h 143600"/>
                <a:gd name="connsiteX16" fmla="*/ 81283 w 85966"/>
                <a:gd name="connsiteY16" fmla="*/ 119587 h 143600"/>
                <a:gd name="connsiteX17" fmla="*/ 23085 w 85966"/>
                <a:gd name="connsiteY17" fmla="*/ 8793 h 143600"/>
                <a:gd name="connsiteX18" fmla="*/ 21687 w 85966"/>
                <a:gd name="connsiteY18" fmla="*/ 6125 h 143600"/>
                <a:gd name="connsiteX19" fmla="*/ 6057 w 85966"/>
                <a:gd name="connsiteY19" fmla="*/ 1297 h 1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966" h="14360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w="12704" cap="flat">
              <a:noFill/>
              <a:prstDash val="solid"/>
              <a:miter/>
            </a:ln>
          </p:spPr>
          <p:txBody>
            <a:bodyPr rtlCol="0" anchor="ctr"/>
            <a:lstStyle/>
            <a:p>
              <a:endParaRPr lang="en-US" dirty="0"/>
            </a:p>
          </p:txBody>
        </p:sp>
      </p:gr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856973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7/1/20XX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7/1/20XX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Problem">
    <p:spTree>
      <p:nvGrpSpPr>
        <p:cNvPr id="1" name=""/>
        <p:cNvGrpSpPr/>
        <p:nvPr/>
      </p:nvGrpSpPr>
      <p:grpSpPr>
        <a:xfrm>
          <a:off x="0" y="0"/>
          <a:ext cx="0" cy="0"/>
          <a:chOff x="0" y="0"/>
          <a:chExt cx="0" cy="0"/>
        </a:xfrm>
      </p:grpSpPr>
      <p:grpSp>
        <p:nvGrpSpPr>
          <p:cNvPr id="20" name="Picture Placeholder 57" descr="abstract colorful illustration of buildings">
            <a:extLst>
              <a:ext uri="{FF2B5EF4-FFF2-40B4-BE49-F238E27FC236}">
                <a16:creationId xmlns:a16="http://schemas.microsoft.com/office/drawing/2014/main" id="{1DD1F8B0-C735-4424-AEEE-89EF4992D4BE}"/>
              </a:ext>
            </a:extLst>
          </p:cNvPr>
          <p:cNvGrpSpPr/>
          <p:nvPr userDrawn="1"/>
        </p:nvGrpSpPr>
        <p:grpSpPr>
          <a:xfrm>
            <a:off x="8485632" y="182880"/>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9" name="Text Placeholder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0" name="Text Placeholder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1" name="Text Placeholder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2" name="Text Placeholder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3" name="Text Placeholder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4" name="Text Placeholder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5" name="Text Placeholder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8" name="Text Placeholder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9" name="Text Placeholder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Tree>
    <p:extLst>
      <p:ext uri="{BB962C8B-B14F-4D97-AF65-F5344CB8AC3E}">
        <p14:creationId xmlns:p14="http://schemas.microsoft.com/office/powerpoint/2010/main" val="2593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olution">
    <p:spTree>
      <p:nvGrpSpPr>
        <p:cNvPr id="1" name=""/>
        <p:cNvGrpSpPr/>
        <p:nvPr/>
      </p:nvGrpSpPr>
      <p:grpSpPr>
        <a:xfrm>
          <a:off x="0" y="0"/>
          <a:ext cx="0" cy="0"/>
          <a:chOff x="0" y="0"/>
          <a:chExt cx="0" cy="0"/>
        </a:xfrm>
      </p:grpSpPr>
      <p:grpSp>
        <p:nvGrpSpPr>
          <p:cNvPr id="17" name="Picture Placeholder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10" name="Text Placeholder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1" name="Text Placeholder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2" name="Text Placeholder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3" name="Text Placeholder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9" name="Text Placeholder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20" name="Text Placeholder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21" name="Text Placeholder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22" name="Text Placeholder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5" name="Footer Placeholder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a:lstStyle>
            <a:lvl1pPr algn="l">
              <a:defRPr/>
            </a:lvl1pPr>
          </a:lstStyle>
          <a:p>
            <a:r>
              <a:rPr lang="en-US" dirty="0"/>
              <a:t>Pitch deck title</a:t>
            </a:r>
          </a:p>
        </p:txBody>
      </p:sp>
      <p:sp>
        <p:nvSpPr>
          <p:cNvPr id="16" name="Slide Number Placeholder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74163278"/>
      </p:ext>
    </p:extLst>
  </p:cSld>
  <p:clrMapOvr>
    <a:masterClrMapping/>
  </p:clrMapOvr>
  <p:extLst>
    <p:ext uri="{DCECCB84-F9BA-43D5-87BE-67443E8EF086}">
      <p15:sldGuideLst xmlns:p15="http://schemas.microsoft.com/office/powerpoint/2012/main">
        <p15:guide id="1" pos="3840" userDrawn="1">
          <p15:clr>
            <a:srgbClr val="FBAE40"/>
          </p15:clr>
        </p15:guide>
        <p15:guide id="2" pos="2568" userDrawn="1">
          <p15:clr>
            <a:srgbClr val="5ACBF0"/>
          </p15:clr>
        </p15:guide>
        <p15:guide id="3" pos="5136" userDrawn="1">
          <p15:clr>
            <a:srgbClr val="5ACBF0"/>
          </p15:clr>
        </p15:guide>
        <p15:guide id="4" pos="73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Product Overview">
    <p:bg>
      <p:bgPr>
        <a:solidFill>
          <a:schemeClr val="bg1"/>
        </a:solidFill>
        <a:effectLst/>
      </p:bgPr>
    </p:bg>
    <p:spTree>
      <p:nvGrpSpPr>
        <p:cNvPr id="1" name=""/>
        <p:cNvGrpSpPr/>
        <p:nvPr/>
      </p:nvGrpSpPr>
      <p:grpSpPr>
        <a:xfrm>
          <a:off x="0" y="0"/>
          <a:ext cx="0" cy="0"/>
          <a:chOff x="0" y="0"/>
          <a:chExt cx="0" cy="0"/>
        </a:xfrm>
      </p:grpSpPr>
      <p:grpSp>
        <p:nvGrpSpPr>
          <p:cNvPr id="16" name="Picture Placeholder 1029" descr="abstract colorful illustration of buildings&#10;">
            <a:extLst>
              <a:ext uri="{FF2B5EF4-FFF2-40B4-BE49-F238E27FC236}">
                <a16:creationId xmlns:a16="http://schemas.microsoft.com/office/drawing/2014/main" id="{E6C69263-6E67-4BC8-BDFE-C037A7B066B5}"/>
              </a:ext>
            </a:extLst>
          </p:cNvPr>
          <p:cNvGrpSpPr/>
          <p:nvPr userDrawn="1"/>
        </p:nvGrpSpPr>
        <p:grpSpPr>
          <a:xfrm>
            <a:off x="0" y="4773471"/>
            <a:ext cx="12188971" cy="2132947"/>
            <a:chOff x="0" y="4773471"/>
            <a:chExt cx="12188971" cy="2132947"/>
          </a:xfrm>
        </p:grpSpPr>
        <p:sp>
          <p:nvSpPr>
            <p:cNvPr id="20" name="Freeform: Shape 19">
              <a:extLst>
                <a:ext uri="{FF2B5EF4-FFF2-40B4-BE49-F238E27FC236}">
                  <a16:creationId xmlns:a16="http://schemas.microsoft.com/office/drawing/2014/main" id="{65163CAA-2FE4-48F1-A9BE-F30EDFFC9773}"/>
                </a:ext>
              </a:extLst>
            </p:cNvPr>
            <p:cNvSpPr/>
            <p:nvPr/>
          </p:nvSpPr>
          <p:spPr>
            <a:xfrm>
              <a:off x="3529680" y="6457710"/>
              <a:ext cx="76561" cy="4570"/>
            </a:xfrm>
            <a:custGeom>
              <a:avLst/>
              <a:gdLst>
                <a:gd name="connsiteX0" fmla="*/ 0 w 76561"/>
                <a:gd name="connsiteY0" fmla="*/ 4571 h 4570"/>
                <a:gd name="connsiteX1" fmla="*/ 68435 w 76561"/>
                <a:gd name="connsiteY1" fmla="*/ 4571 h 4570"/>
                <a:gd name="connsiteX2" fmla="*/ 76561 w 76561"/>
                <a:gd name="connsiteY2" fmla="*/ 4571 h 4570"/>
                <a:gd name="connsiteX3" fmla="*/ 72879 w 76561"/>
                <a:gd name="connsiteY3" fmla="*/ 0 h 4570"/>
                <a:gd name="connsiteX4" fmla="*/ 0 w 76561"/>
                <a:gd name="connsiteY4" fmla="*/ 0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61" h="4570">
                  <a:moveTo>
                    <a:pt x="0" y="4571"/>
                  </a:moveTo>
                  <a:lnTo>
                    <a:pt x="68435" y="4571"/>
                  </a:lnTo>
                  <a:lnTo>
                    <a:pt x="76561" y="4571"/>
                  </a:lnTo>
                  <a:cubicBezTo>
                    <a:pt x="74733" y="3644"/>
                    <a:pt x="73387" y="1981"/>
                    <a:pt x="72879" y="0"/>
                  </a:cubicBezTo>
                  <a:lnTo>
                    <a:pt x="0" y="0"/>
                  </a:lnTo>
                  <a:close/>
                </a:path>
              </a:pathLst>
            </a:custGeom>
            <a:solidFill>
              <a:srgbClr val="0A4054"/>
            </a:solidFill>
            <a:ln w="12690"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4B32C1F0-47C1-4B75-ABB5-7DF030AAADB7}"/>
                </a:ext>
              </a:extLst>
            </p:cNvPr>
            <p:cNvSpPr/>
            <p:nvPr/>
          </p:nvSpPr>
          <p:spPr>
            <a:xfrm>
              <a:off x="3611066" y="6453520"/>
              <a:ext cx="542021" cy="410359"/>
            </a:xfrm>
            <a:custGeom>
              <a:avLst/>
              <a:gdLst>
                <a:gd name="connsiteX0" fmla="*/ 539101 w 542021"/>
                <a:gd name="connsiteY0" fmla="*/ 4063 h 410359"/>
                <a:gd name="connsiteX1" fmla="*/ 534912 w 542021"/>
                <a:gd name="connsiteY1" fmla="*/ 2412 h 410359"/>
                <a:gd name="connsiteX2" fmla="*/ 392201 w 542021"/>
                <a:gd name="connsiteY2" fmla="*/ 2412 h 410359"/>
                <a:gd name="connsiteX3" fmla="*/ 387503 w 542021"/>
                <a:gd name="connsiteY3" fmla="*/ 4317 h 410359"/>
                <a:gd name="connsiteX4" fmla="*/ 381155 w 542021"/>
                <a:gd name="connsiteY4" fmla="*/ 0 h 410359"/>
                <a:gd name="connsiteX5" fmla="*/ 4190 w 542021"/>
                <a:gd name="connsiteY5" fmla="*/ 0 h 410359"/>
                <a:gd name="connsiteX6" fmla="*/ 0 w 542021"/>
                <a:gd name="connsiteY6" fmla="*/ 4698 h 410359"/>
                <a:gd name="connsiteX7" fmla="*/ 46978 w 542021"/>
                <a:gd name="connsiteY7" fmla="*/ 6475 h 410359"/>
                <a:gd name="connsiteX8" fmla="*/ 48247 w 542021"/>
                <a:gd name="connsiteY8" fmla="*/ 6475 h 410359"/>
                <a:gd name="connsiteX9" fmla="*/ 49517 w 542021"/>
                <a:gd name="connsiteY9" fmla="*/ 6475 h 410359"/>
                <a:gd name="connsiteX10" fmla="*/ 50660 w 542021"/>
                <a:gd name="connsiteY10" fmla="*/ 7237 h 410359"/>
                <a:gd name="connsiteX11" fmla="*/ 51676 w 542021"/>
                <a:gd name="connsiteY11" fmla="*/ 7999 h 410359"/>
                <a:gd name="connsiteX12" fmla="*/ 52437 w 542021"/>
                <a:gd name="connsiteY12" fmla="*/ 9142 h 410359"/>
                <a:gd name="connsiteX13" fmla="*/ 53199 w 542021"/>
                <a:gd name="connsiteY13" fmla="*/ 10284 h 410359"/>
                <a:gd name="connsiteX14" fmla="*/ 53199 w 542021"/>
                <a:gd name="connsiteY14" fmla="*/ 11554 h 410359"/>
                <a:gd name="connsiteX15" fmla="*/ 53199 w 542021"/>
                <a:gd name="connsiteY15" fmla="*/ 12824 h 410359"/>
                <a:gd name="connsiteX16" fmla="*/ 53199 w 542021"/>
                <a:gd name="connsiteY16" fmla="*/ 410359 h 410359"/>
                <a:gd name="connsiteX17" fmla="*/ 542022 w 542021"/>
                <a:gd name="connsiteY17" fmla="*/ 410359 h 410359"/>
                <a:gd name="connsiteX18" fmla="*/ 542022 w 542021"/>
                <a:gd name="connsiteY18" fmla="*/ 3301 h 410359"/>
                <a:gd name="connsiteX19" fmla="*/ 539101 w 542021"/>
                <a:gd name="connsiteY19" fmla="*/ 4063 h 41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2021" h="410359">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tx2"/>
            </a:solidFill>
            <a:ln w="12690"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FFFA39C9-E9B6-46B1-9668-3643E375AE4A}"/>
                </a:ext>
              </a:extLst>
            </p:cNvPr>
            <p:cNvSpPr/>
            <p:nvPr/>
          </p:nvSpPr>
          <p:spPr>
            <a:xfrm>
              <a:off x="3193599" y="5908575"/>
              <a:ext cx="73133" cy="548499"/>
            </a:xfrm>
            <a:custGeom>
              <a:avLst/>
              <a:gdLst>
                <a:gd name="connsiteX0" fmla="*/ 68435 w 73133"/>
                <a:gd name="connsiteY0" fmla="*/ 547611 h 548499"/>
                <a:gd name="connsiteX1" fmla="*/ 68435 w 73133"/>
                <a:gd name="connsiteY1" fmla="*/ 6094 h 548499"/>
                <a:gd name="connsiteX2" fmla="*/ 68435 w 73133"/>
                <a:gd name="connsiteY2" fmla="*/ 5333 h 548499"/>
                <a:gd name="connsiteX3" fmla="*/ 68435 w 73133"/>
                <a:gd name="connsiteY3" fmla="*/ 3936 h 548499"/>
                <a:gd name="connsiteX4" fmla="*/ 68435 w 73133"/>
                <a:gd name="connsiteY4" fmla="*/ 2793 h 548499"/>
                <a:gd name="connsiteX5" fmla="*/ 69197 w 73133"/>
                <a:gd name="connsiteY5" fmla="*/ 1651 h 548499"/>
                <a:gd name="connsiteX6" fmla="*/ 70086 w 73133"/>
                <a:gd name="connsiteY6" fmla="*/ 762 h 548499"/>
                <a:gd name="connsiteX7" fmla="*/ 71102 w 73133"/>
                <a:gd name="connsiteY7" fmla="*/ 0 h 548499"/>
                <a:gd name="connsiteX8" fmla="*/ 72371 w 73133"/>
                <a:gd name="connsiteY8" fmla="*/ 0 h 548499"/>
                <a:gd name="connsiteX9" fmla="*/ 73133 w 73133"/>
                <a:gd name="connsiteY9" fmla="*/ 0 h 548499"/>
                <a:gd name="connsiteX10" fmla="*/ 0 w 73133"/>
                <a:gd name="connsiteY10" fmla="*/ 0 h 548499"/>
                <a:gd name="connsiteX11" fmla="*/ 0 w 73133"/>
                <a:gd name="connsiteY11" fmla="*/ 548500 h 548499"/>
                <a:gd name="connsiteX12" fmla="*/ 67419 w 73133"/>
                <a:gd name="connsiteY12" fmla="*/ 548500 h 54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133" h="548499">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w="1269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CDD224F9-2B9E-472B-A7F6-93C5E1C46CBF}"/>
                </a:ext>
              </a:extLst>
            </p:cNvPr>
            <p:cNvSpPr/>
            <p:nvPr/>
          </p:nvSpPr>
          <p:spPr>
            <a:xfrm>
              <a:off x="6514038" y="6435490"/>
              <a:ext cx="22980" cy="429023"/>
            </a:xfrm>
            <a:custGeom>
              <a:avLst/>
              <a:gdLst>
                <a:gd name="connsiteX0" fmla="*/ 22981 w 22980"/>
                <a:gd name="connsiteY0" fmla="*/ 81894 h 429023"/>
                <a:gd name="connsiteX1" fmla="*/ 21839 w 22980"/>
                <a:gd name="connsiteY1" fmla="*/ 0 h 429023"/>
                <a:gd name="connsiteX2" fmla="*/ 0 w 22980"/>
                <a:gd name="connsiteY2" fmla="*/ 0 h 429023"/>
                <a:gd name="connsiteX3" fmla="*/ 0 w 22980"/>
                <a:gd name="connsiteY3" fmla="*/ 429023 h 429023"/>
                <a:gd name="connsiteX4" fmla="*/ 16125 w 22980"/>
                <a:gd name="connsiteY4" fmla="*/ 429023 h 429023"/>
                <a:gd name="connsiteX5" fmla="*/ 16125 w 22980"/>
                <a:gd name="connsiteY5" fmla="*/ 91163 h 429023"/>
                <a:gd name="connsiteX6" fmla="*/ 22981 w 22980"/>
                <a:gd name="connsiteY6" fmla="*/ 81894 h 4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80" h="429023">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w="12690"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C3619AFA-0717-4855-8C32-8B29569294AC}"/>
                </a:ext>
              </a:extLst>
            </p:cNvPr>
            <p:cNvSpPr/>
            <p:nvPr/>
          </p:nvSpPr>
          <p:spPr>
            <a:xfrm>
              <a:off x="6538289" y="6439680"/>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tx2"/>
            </a:solidFill>
            <a:ln w="12690"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3C87C896-E3F6-43FF-A39B-99A9EC24B871}"/>
                </a:ext>
              </a:extLst>
            </p:cNvPr>
            <p:cNvSpPr/>
            <p:nvPr/>
          </p:nvSpPr>
          <p:spPr>
            <a:xfrm>
              <a:off x="5177965" y="5641943"/>
              <a:ext cx="28186" cy="190959"/>
            </a:xfrm>
            <a:custGeom>
              <a:avLst/>
              <a:gdLst>
                <a:gd name="connsiteX0" fmla="*/ 28187 w 28186"/>
                <a:gd name="connsiteY0" fmla="*/ 190959 h 190959"/>
                <a:gd name="connsiteX1" fmla="*/ 28187 w 28186"/>
                <a:gd name="connsiteY1" fmla="*/ 10411 h 190959"/>
                <a:gd name="connsiteX2" fmla="*/ 26155 w 28186"/>
                <a:gd name="connsiteY2" fmla="*/ 0 h 190959"/>
                <a:gd name="connsiteX3" fmla="*/ 0 w 28186"/>
                <a:gd name="connsiteY3" fmla="*/ 0 h 190959"/>
                <a:gd name="connsiteX4" fmla="*/ 0 w 28186"/>
                <a:gd name="connsiteY4" fmla="*/ 9650 h 190959"/>
                <a:gd name="connsiteX5" fmla="*/ 0 w 28186"/>
                <a:gd name="connsiteY5" fmla="*/ 190959 h 190959"/>
                <a:gd name="connsiteX6" fmla="*/ 28187 w 28186"/>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86" h="190959">
                  <a:moveTo>
                    <a:pt x="28187" y="190959"/>
                  </a:moveTo>
                  <a:lnTo>
                    <a:pt x="28187" y="10411"/>
                  </a:lnTo>
                  <a:lnTo>
                    <a:pt x="26155" y="0"/>
                  </a:lnTo>
                  <a:lnTo>
                    <a:pt x="0" y="0"/>
                  </a:lnTo>
                  <a:lnTo>
                    <a:pt x="0" y="9650"/>
                  </a:lnTo>
                  <a:lnTo>
                    <a:pt x="0" y="190959"/>
                  </a:lnTo>
                  <a:lnTo>
                    <a:pt x="28187" y="190959"/>
                  </a:lnTo>
                  <a:close/>
                </a:path>
              </a:pathLst>
            </a:custGeom>
            <a:solidFill>
              <a:schemeClr val="accent5"/>
            </a:solidFill>
            <a:ln w="12690"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38B541B1-0032-417D-96A4-CE1AC4AAA28D}"/>
                </a:ext>
              </a:extLst>
            </p:cNvPr>
            <p:cNvSpPr/>
            <p:nvPr/>
          </p:nvSpPr>
          <p:spPr>
            <a:xfrm>
              <a:off x="4693967" y="4834557"/>
              <a:ext cx="245046" cy="953018"/>
            </a:xfrm>
            <a:custGeom>
              <a:avLst/>
              <a:gdLst>
                <a:gd name="connsiteX0" fmla="*/ 86591 w 245046"/>
                <a:gd name="connsiteY0" fmla="*/ 166454 h 953018"/>
                <a:gd name="connsiteX1" fmla="*/ 89258 w 245046"/>
                <a:gd name="connsiteY1" fmla="*/ 166454 h 953018"/>
                <a:gd name="connsiteX2" fmla="*/ 90400 w 245046"/>
                <a:gd name="connsiteY2" fmla="*/ 167216 h 953018"/>
                <a:gd name="connsiteX3" fmla="*/ 91416 w 245046"/>
                <a:gd name="connsiteY3" fmla="*/ 167978 h 953018"/>
                <a:gd name="connsiteX4" fmla="*/ 92940 w 245046"/>
                <a:gd name="connsiteY4" fmla="*/ 170136 h 953018"/>
                <a:gd name="connsiteX5" fmla="*/ 92940 w 245046"/>
                <a:gd name="connsiteY5" fmla="*/ 170136 h 953018"/>
                <a:gd name="connsiteX6" fmla="*/ 99542 w 245046"/>
                <a:gd name="connsiteY6" fmla="*/ 186134 h 953018"/>
                <a:gd name="connsiteX7" fmla="*/ 99542 w 245046"/>
                <a:gd name="connsiteY7" fmla="*/ 186134 h 953018"/>
                <a:gd name="connsiteX8" fmla="*/ 99542 w 245046"/>
                <a:gd name="connsiteY8" fmla="*/ 187277 h 953018"/>
                <a:gd name="connsiteX9" fmla="*/ 99542 w 245046"/>
                <a:gd name="connsiteY9" fmla="*/ 188801 h 953018"/>
                <a:gd name="connsiteX10" fmla="*/ 99542 w 245046"/>
                <a:gd name="connsiteY10" fmla="*/ 188801 h 953018"/>
                <a:gd name="connsiteX11" fmla="*/ 99542 w 245046"/>
                <a:gd name="connsiteY11" fmla="*/ 953018 h 953018"/>
                <a:gd name="connsiteX12" fmla="*/ 245046 w 245046"/>
                <a:gd name="connsiteY12" fmla="*/ 953018 h 953018"/>
                <a:gd name="connsiteX13" fmla="*/ 245046 w 245046"/>
                <a:gd name="connsiteY13" fmla="*/ 15236 h 953018"/>
                <a:gd name="connsiteX14" fmla="*/ 240983 w 245046"/>
                <a:gd name="connsiteY14" fmla="*/ 0 h 953018"/>
                <a:gd name="connsiteX15" fmla="*/ 0 w 245046"/>
                <a:gd name="connsiteY15" fmla="*/ 0 h 953018"/>
                <a:gd name="connsiteX16" fmla="*/ 0 w 245046"/>
                <a:gd name="connsiteY16" fmla="*/ 166454 h 95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046" h="953018">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85B3F5DC-2D30-4A19-9799-B243B363C5CD}"/>
                </a:ext>
              </a:extLst>
            </p:cNvPr>
            <p:cNvSpPr/>
            <p:nvPr/>
          </p:nvSpPr>
          <p:spPr>
            <a:xfrm>
              <a:off x="3464165" y="5752278"/>
              <a:ext cx="138012" cy="701114"/>
            </a:xfrm>
            <a:custGeom>
              <a:avLst/>
              <a:gdLst>
                <a:gd name="connsiteX0" fmla="*/ 65515 w 138012"/>
                <a:gd name="connsiteY0" fmla="*/ 62468 h 701114"/>
                <a:gd name="connsiteX1" fmla="*/ 65515 w 138012"/>
                <a:gd name="connsiteY1" fmla="*/ 701115 h 701114"/>
                <a:gd name="connsiteX2" fmla="*/ 138013 w 138012"/>
                <a:gd name="connsiteY2" fmla="*/ 701115 h 701114"/>
                <a:gd name="connsiteX3" fmla="*/ 138013 w 138012"/>
                <a:gd name="connsiteY3" fmla="*/ 0 h 701114"/>
                <a:gd name="connsiteX4" fmla="*/ 0 w 138012"/>
                <a:gd name="connsiteY4" fmla="*/ 0 h 701114"/>
                <a:gd name="connsiteX5" fmla="*/ 0 w 138012"/>
                <a:gd name="connsiteY5" fmla="*/ 55485 h 701114"/>
                <a:gd name="connsiteX6" fmla="*/ 58151 w 138012"/>
                <a:gd name="connsiteY6" fmla="*/ 55485 h 701114"/>
                <a:gd name="connsiteX7" fmla="*/ 65502 w 138012"/>
                <a:gd name="connsiteY7" fmla="*/ 62077 h 701114"/>
                <a:gd name="connsiteX8" fmla="*/ 65515 w 138012"/>
                <a:gd name="connsiteY8" fmla="*/ 62468 h 70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12" h="701114">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w="12690"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86EC0B84-3C55-44D5-85A6-039E581E2067}"/>
                </a:ext>
              </a:extLst>
            </p:cNvPr>
            <p:cNvSpPr/>
            <p:nvPr/>
          </p:nvSpPr>
          <p:spPr>
            <a:xfrm>
              <a:off x="3975080" y="5464443"/>
              <a:ext cx="16633" cy="990346"/>
            </a:xfrm>
            <a:custGeom>
              <a:avLst/>
              <a:gdLst>
                <a:gd name="connsiteX0" fmla="*/ 16633 w 16633"/>
                <a:gd name="connsiteY0" fmla="*/ 989839 h 990346"/>
                <a:gd name="connsiteX1" fmla="*/ 16633 w 16633"/>
                <a:gd name="connsiteY1" fmla="*/ 988823 h 990346"/>
                <a:gd name="connsiteX2" fmla="*/ 16633 w 16633"/>
                <a:gd name="connsiteY2" fmla="*/ 155662 h 990346"/>
                <a:gd name="connsiteX3" fmla="*/ 16633 w 16633"/>
                <a:gd name="connsiteY3" fmla="*/ 11427 h 990346"/>
                <a:gd name="connsiteX4" fmla="*/ 0 w 16633"/>
                <a:gd name="connsiteY4" fmla="*/ 0 h 990346"/>
                <a:gd name="connsiteX5" fmla="*/ 0 w 16633"/>
                <a:gd name="connsiteY5" fmla="*/ 990347 h 990346"/>
                <a:gd name="connsiteX6" fmla="*/ 16633 w 16633"/>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33" h="990346">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w="1269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3EA2312A-1417-4B5C-9328-7091F12170E7}"/>
                </a:ext>
              </a:extLst>
            </p:cNvPr>
            <p:cNvSpPr/>
            <p:nvPr/>
          </p:nvSpPr>
          <p:spPr>
            <a:xfrm>
              <a:off x="3615637" y="5462030"/>
              <a:ext cx="357031" cy="992759"/>
            </a:xfrm>
            <a:custGeom>
              <a:avLst/>
              <a:gdLst>
                <a:gd name="connsiteX0" fmla="*/ 0 w 357031"/>
                <a:gd name="connsiteY0" fmla="*/ 992759 h 992759"/>
                <a:gd name="connsiteX1" fmla="*/ 357031 w 357031"/>
                <a:gd name="connsiteY1" fmla="*/ 992759 h 992759"/>
                <a:gd name="connsiteX2" fmla="*/ 357031 w 357031"/>
                <a:gd name="connsiteY2" fmla="*/ 635 h 992759"/>
                <a:gd name="connsiteX3" fmla="*/ 356142 w 357031"/>
                <a:gd name="connsiteY3" fmla="*/ 0 h 992759"/>
                <a:gd name="connsiteX4" fmla="*/ 0 w 357031"/>
                <a:gd name="connsiteY4" fmla="*/ 0 h 992759"/>
                <a:gd name="connsiteX5" fmla="*/ 0 w 357031"/>
                <a:gd name="connsiteY5" fmla="*/ 283391 h 992759"/>
                <a:gd name="connsiteX6" fmla="*/ 0 w 357031"/>
                <a:gd name="connsiteY6" fmla="*/ 992632 h 992759"/>
                <a:gd name="connsiteX7" fmla="*/ 0 w 357031"/>
                <a:gd name="connsiteY7" fmla="*/ 992759 h 99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31" h="992759">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90" cap="flat">
              <a:solidFill>
                <a:schemeClr val="accent1"/>
              </a:solid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EF4CA11C-CC73-4357-8C98-80EAE36186E8}"/>
                </a:ext>
              </a:extLst>
            </p:cNvPr>
            <p:cNvSpPr/>
            <p:nvPr/>
          </p:nvSpPr>
          <p:spPr>
            <a:xfrm>
              <a:off x="4019137" y="5628866"/>
              <a:ext cx="13966" cy="817543"/>
            </a:xfrm>
            <a:custGeom>
              <a:avLst/>
              <a:gdLst>
                <a:gd name="connsiteX0" fmla="*/ 13966 w 13966"/>
                <a:gd name="connsiteY0" fmla="*/ 817544 h 817543"/>
                <a:gd name="connsiteX1" fmla="*/ 13966 w 13966"/>
                <a:gd name="connsiteY1" fmla="*/ 8253 h 817543"/>
                <a:gd name="connsiteX2" fmla="*/ 0 w 13966"/>
                <a:gd name="connsiteY2" fmla="*/ 0 h 817543"/>
                <a:gd name="connsiteX3" fmla="*/ 0 w 13966"/>
                <a:gd name="connsiteY3" fmla="*/ 817544 h 817543"/>
                <a:gd name="connsiteX4" fmla="*/ 13966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6" y="817544"/>
                  </a:moveTo>
                  <a:lnTo>
                    <a:pt x="13966" y="8253"/>
                  </a:lnTo>
                  <a:lnTo>
                    <a:pt x="0" y="0"/>
                  </a:lnTo>
                  <a:lnTo>
                    <a:pt x="0" y="817544"/>
                  </a:lnTo>
                  <a:lnTo>
                    <a:pt x="13966" y="817544"/>
                  </a:lnTo>
                  <a:close/>
                </a:path>
              </a:pathLst>
            </a:custGeom>
            <a:solidFill>
              <a:schemeClr val="accent5"/>
            </a:solidFill>
            <a:ln w="1269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8DD8B5C3-8762-4956-AEE0-3D5BDDAACC21}"/>
                </a:ext>
              </a:extLst>
            </p:cNvPr>
            <p:cNvSpPr/>
            <p:nvPr/>
          </p:nvSpPr>
          <p:spPr>
            <a:xfrm>
              <a:off x="4005552" y="5627088"/>
              <a:ext cx="11046" cy="819321"/>
            </a:xfrm>
            <a:custGeom>
              <a:avLst/>
              <a:gdLst>
                <a:gd name="connsiteX0" fmla="*/ 11046 w 11046"/>
                <a:gd name="connsiteY0" fmla="*/ 819321 h 819321"/>
                <a:gd name="connsiteX1" fmla="*/ 11046 w 11046"/>
                <a:gd name="connsiteY1" fmla="*/ 381 h 819321"/>
                <a:gd name="connsiteX2" fmla="*/ 10411 w 11046"/>
                <a:gd name="connsiteY2" fmla="*/ 0 h 819321"/>
                <a:gd name="connsiteX3" fmla="*/ 0 w 11046"/>
                <a:gd name="connsiteY3" fmla="*/ 0 h 819321"/>
                <a:gd name="connsiteX4" fmla="*/ 0 w 11046"/>
                <a:gd name="connsiteY4" fmla="*/ 819321 h 819321"/>
                <a:gd name="connsiteX5" fmla="*/ 11046 w 11046"/>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46" h="819321">
                  <a:moveTo>
                    <a:pt x="11046" y="819321"/>
                  </a:moveTo>
                  <a:lnTo>
                    <a:pt x="11046" y="381"/>
                  </a:lnTo>
                  <a:lnTo>
                    <a:pt x="10411" y="0"/>
                  </a:lnTo>
                  <a:lnTo>
                    <a:pt x="0" y="0"/>
                  </a:lnTo>
                  <a:lnTo>
                    <a:pt x="0" y="819321"/>
                  </a:lnTo>
                  <a:lnTo>
                    <a:pt x="11046" y="819321"/>
                  </a:lnTo>
                  <a:close/>
                </a:path>
              </a:pathLst>
            </a:custGeom>
            <a:solidFill>
              <a:schemeClr val="accent5"/>
            </a:solidFill>
            <a:ln w="1269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3F92E61E-B929-4B4F-B51B-08C61C735ABE}"/>
                </a:ext>
              </a:extLst>
            </p:cNvPr>
            <p:cNvSpPr/>
            <p:nvPr/>
          </p:nvSpPr>
          <p:spPr>
            <a:xfrm>
              <a:off x="4166927" y="6448187"/>
              <a:ext cx="343572" cy="416326"/>
            </a:xfrm>
            <a:custGeom>
              <a:avLst/>
              <a:gdLst>
                <a:gd name="connsiteX0" fmla="*/ 32631 w 343572"/>
                <a:gd name="connsiteY0" fmla="*/ 0 h 416326"/>
                <a:gd name="connsiteX1" fmla="*/ 25393 w 343572"/>
                <a:gd name="connsiteY1" fmla="*/ 0 h 416326"/>
                <a:gd name="connsiteX2" fmla="*/ 0 w 343572"/>
                <a:gd name="connsiteY2" fmla="*/ 889 h 416326"/>
                <a:gd name="connsiteX3" fmla="*/ 0 w 343572"/>
                <a:gd name="connsiteY3" fmla="*/ 2412 h 416326"/>
                <a:gd name="connsiteX4" fmla="*/ 0 w 343572"/>
                <a:gd name="connsiteY4" fmla="*/ 4063 h 416326"/>
                <a:gd name="connsiteX5" fmla="*/ 0 w 343572"/>
                <a:gd name="connsiteY5" fmla="*/ 416326 h 416326"/>
                <a:gd name="connsiteX6" fmla="*/ 343572 w 343572"/>
                <a:gd name="connsiteY6" fmla="*/ 416326 h 416326"/>
                <a:gd name="connsiteX7" fmla="*/ 343572 w 343572"/>
                <a:gd name="connsiteY7" fmla="*/ 0 h 416326"/>
                <a:gd name="connsiteX8" fmla="*/ 32631 w 343572"/>
                <a:gd name="connsiteY8" fmla="*/ 0 h 41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16326">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960ED26F-5EED-45DA-B0CF-6B5D71F53B41}"/>
                </a:ext>
              </a:extLst>
            </p:cNvPr>
            <p:cNvSpPr/>
            <p:nvPr/>
          </p:nvSpPr>
          <p:spPr>
            <a:xfrm>
              <a:off x="4157024" y="5628231"/>
              <a:ext cx="353475" cy="159344"/>
            </a:xfrm>
            <a:custGeom>
              <a:avLst/>
              <a:gdLst>
                <a:gd name="connsiteX0" fmla="*/ 353476 w 353475"/>
                <a:gd name="connsiteY0" fmla="*/ 0 h 159344"/>
                <a:gd name="connsiteX1" fmla="*/ 292024 w 353475"/>
                <a:gd name="connsiteY1" fmla="*/ 0 h 159344"/>
                <a:gd name="connsiteX2" fmla="*/ 253299 w 353475"/>
                <a:gd name="connsiteY2" fmla="*/ 0 h 159344"/>
                <a:gd name="connsiteX3" fmla="*/ 137124 w 353475"/>
                <a:gd name="connsiteY3" fmla="*/ 0 h 159344"/>
                <a:gd name="connsiteX4" fmla="*/ 91797 w 353475"/>
                <a:gd name="connsiteY4" fmla="*/ 0 h 159344"/>
                <a:gd name="connsiteX5" fmla="*/ 0 w 353475"/>
                <a:gd name="connsiteY5" fmla="*/ 0 h 159344"/>
                <a:gd name="connsiteX6" fmla="*/ 0 w 353475"/>
                <a:gd name="connsiteY6" fmla="*/ 159344 h 159344"/>
                <a:gd name="connsiteX7" fmla="*/ 353476 w 353475"/>
                <a:gd name="connsiteY7" fmla="*/ 159344 h 159344"/>
                <a:gd name="connsiteX8" fmla="*/ 353476 w 353475"/>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5" h="159344">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AA250B60-54FA-4BB2-85E8-A996B47472E4}"/>
                </a:ext>
              </a:extLst>
            </p:cNvPr>
            <p:cNvSpPr/>
            <p:nvPr/>
          </p:nvSpPr>
          <p:spPr>
            <a:xfrm>
              <a:off x="4134169" y="6104486"/>
              <a:ext cx="9776" cy="2285"/>
            </a:xfrm>
            <a:custGeom>
              <a:avLst/>
              <a:gdLst>
                <a:gd name="connsiteX0" fmla="*/ 0 w 9776"/>
                <a:gd name="connsiteY0" fmla="*/ 0 h 2285"/>
                <a:gd name="connsiteX1" fmla="*/ 9142 w 9776"/>
                <a:gd name="connsiteY1" fmla="*/ 2285 h 2285"/>
                <a:gd name="connsiteX2" fmla="*/ 9777 w 9776"/>
                <a:gd name="connsiteY2" fmla="*/ 0 h 2285"/>
              </a:gdLst>
              <a:ahLst/>
              <a:cxnLst>
                <a:cxn ang="0">
                  <a:pos x="connsiteX0" y="connsiteY0"/>
                </a:cxn>
                <a:cxn ang="0">
                  <a:pos x="connsiteX1" y="connsiteY1"/>
                </a:cxn>
                <a:cxn ang="0">
                  <a:pos x="connsiteX2" y="connsiteY2"/>
                </a:cxn>
              </a:cxnLst>
              <a:rect l="l" t="t" r="r" b="b"/>
              <a:pathLst>
                <a:path w="9776" h="2285">
                  <a:moveTo>
                    <a:pt x="0" y="0"/>
                  </a:moveTo>
                  <a:lnTo>
                    <a:pt x="9142" y="2285"/>
                  </a:lnTo>
                  <a:cubicBezTo>
                    <a:pt x="9218" y="1498"/>
                    <a:pt x="9434" y="724"/>
                    <a:pt x="9777" y="0"/>
                  </a:cubicBezTo>
                  <a:close/>
                </a:path>
              </a:pathLst>
            </a:custGeom>
            <a:solidFill>
              <a:srgbClr val="F39896"/>
            </a:solidFill>
            <a:ln w="12690"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B23FB189-DEE6-4F0A-8A82-E44EEA57EC36}"/>
                </a:ext>
              </a:extLst>
            </p:cNvPr>
            <p:cNvSpPr/>
            <p:nvPr/>
          </p:nvSpPr>
          <p:spPr>
            <a:xfrm>
              <a:off x="4156389" y="6104486"/>
              <a:ext cx="36312" cy="335829"/>
            </a:xfrm>
            <a:custGeom>
              <a:avLst/>
              <a:gdLst>
                <a:gd name="connsiteX0" fmla="*/ 2159 w 36312"/>
                <a:gd name="connsiteY0" fmla="*/ 335448 h 335829"/>
                <a:gd name="connsiteX1" fmla="*/ 3428 w 36312"/>
                <a:gd name="connsiteY1" fmla="*/ 335448 h 335829"/>
                <a:gd name="connsiteX2" fmla="*/ 35678 w 36312"/>
                <a:gd name="connsiteY2" fmla="*/ 334432 h 335829"/>
                <a:gd name="connsiteX3" fmla="*/ 36313 w 36312"/>
                <a:gd name="connsiteY3" fmla="*/ 334432 h 335829"/>
                <a:gd name="connsiteX4" fmla="*/ 36313 w 36312"/>
                <a:gd name="connsiteY4" fmla="*/ 0 h 335829"/>
                <a:gd name="connsiteX5" fmla="*/ 0 w 36312"/>
                <a:gd name="connsiteY5" fmla="*/ 0 h 335829"/>
                <a:gd name="connsiteX6" fmla="*/ 635 w 36312"/>
                <a:gd name="connsiteY6" fmla="*/ 2920 h 335829"/>
                <a:gd name="connsiteX7" fmla="*/ 635 w 36312"/>
                <a:gd name="connsiteY7" fmla="*/ 335829 h 335829"/>
                <a:gd name="connsiteX8" fmla="*/ 635 w 36312"/>
                <a:gd name="connsiteY8" fmla="*/ 335829 h 335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12" h="335829">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w="12690"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83B798F-8246-4FEA-9C57-E99A46BDCE91}"/>
                </a:ext>
              </a:extLst>
            </p:cNvPr>
            <p:cNvSpPr/>
            <p:nvPr/>
          </p:nvSpPr>
          <p:spPr>
            <a:xfrm>
              <a:off x="5210976" y="5852836"/>
              <a:ext cx="761" cy="273741"/>
            </a:xfrm>
            <a:custGeom>
              <a:avLst/>
              <a:gdLst>
                <a:gd name="connsiteX0" fmla="*/ 762 w 761"/>
                <a:gd name="connsiteY0" fmla="*/ 273742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742"/>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753C53FD-4BC1-47D1-8204-DB26D118CF58}"/>
                </a:ext>
              </a:extLst>
            </p:cNvPr>
            <p:cNvSpPr/>
            <p:nvPr/>
          </p:nvSpPr>
          <p:spPr>
            <a:xfrm>
              <a:off x="5212881" y="5852836"/>
              <a:ext cx="319956" cy="586462"/>
            </a:xfrm>
            <a:custGeom>
              <a:avLst/>
              <a:gdLst>
                <a:gd name="connsiteX0" fmla="*/ 8126 w 319956"/>
                <a:gd name="connsiteY0" fmla="*/ 273742 h 586462"/>
                <a:gd name="connsiteX1" fmla="*/ 9015 w 319956"/>
                <a:gd name="connsiteY1" fmla="*/ 273742 h 586462"/>
                <a:gd name="connsiteX2" fmla="*/ 10411 w 319956"/>
                <a:gd name="connsiteY2" fmla="*/ 273742 h 586462"/>
                <a:gd name="connsiteX3" fmla="*/ 11554 w 319956"/>
                <a:gd name="connsiteY3" fmla="*/ 274377 h 586462"/>
                <a:gd name="connsiteX4" fmla="*/ 12697 w 319956"/>
                <a:gd name="connsiteY4" fmla="*/ 275139 h 586462"/>
                <a:gd name="connsiteX5" fmla="*/ 13586 w 319956"/>
                <a:gd name="connsiteY5" fmla="*/ 276281 h 586462"/>
                <a:gd name="connsiteX6" fmla="*/ 14220 w 319956"/>
                <a:gd name="connsiteY6" fmla="*/ 277043 h 586462"/>
                <a:gd name="connsiteX7" fmla="*/ 15236 w 319956"/>
                <a:gd name="connsiteY7" fmla="*/ 279075 h 586462"/>
                <a:gd name="connsiteX8" fmla="*/ 15236 w 319956"/>
                <a:gd name="connsiteY8" fmla="*/ 279075 h 586462"/>
                <a:gd name="connsiteX9" fmla="*/ 15236 w 319956"/>
                <a:gd name="connsiteY9" fmla="*/ 280344 h 586462"/>
                <a:gd name="connsiteX10" fmla="*/ 15236 w 319956"/>
                <a:gd name="connsiteY10" fmla="*/ 281741 h 586462"/>
                <a:gd name="connsiteX11" fmla="*/ 15236 w 319956"/>
                <a:gd name="connsiteY11" fmla="*/ 281741 h 586462"/>
                <a:gd name="connsiteX12" fmla="*/ 15236 w 319956"/>
                <a:gd name="connsiteY12" fmla="*/ 586463 h 586462"/>
                <a:gd name="connsiteX13" fmla="*/ 319956 w 319956"/>
                <a:gd name="connsiteY13" fmla="*/ 586463 h 586462"/>
                <a:gd name="connsiteX14" fmla="*/ 319956 w 319956"/>
                <a:gd name="connsiteY14" fmla="*/ 0 h 586462"/>
                <a:gd name="connsiteX15" fmla="*/ 0 w 319956"/>
                <a:gd name="connsiteY15" fmla="*/ 0 h 586462"/>
                <a:gd name="connsiteX16" fmla="*/ 0 w 319956"/>
                <a:gd name="connsiteY16" fmla="*/ 273234 h 58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56" h="586462">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724B5820-D7A1-4CB0-90A5-EBD49595DF9D}"/>
                </a:ext>
              </a:extLst>
            </p:cNvPr>
            <p:cNvSpPr/>
            <p:nvPr/>
          </p:nvSpPr>
          <p:spPr>
            <a:xfrm>
              <a:off x="7962476" y="6518527"/>
              <a:ext cx="212669" cy="345986"/>
            </a:xfrm>
            <a:custGeom>
              <a:avLst/>
              <a:gdLst>
                <a:gd name="connsiteX0" fmla="*/ 158963 w 212669"/>
                <a:gd name="connsiteY0" fmla="*/ 0 h 345986"/>
                <a:gd name="connsiteX1" fmla="*/ 84179 w 212669"/>
                <a:gd name="connsiteY1" fmla="*/ 0 h 345986"/>
                <a:gd name="connsiteX2" fmla="*/ 0 w 212669"/>
                <a:gd name="connsiteY2" fmla="*/ 0 h 345986"/>
                <a:gd name="connsiteX3" fmla="*/ 0 w 212669"/>
                <a:gd name="connsiteY3" fmla="*/ 345986 h 345986"/>
                <a:gd name="connsiteX4" fmla="*/ 212670 w 212669"/>
                <a:gd name="connsiteY4" fmla="*/ 345986 h 345986"/>
                <a:gd name="connsiteX5" fmla="*/ 212670 w 212669"/>
                <a:gd name="connsiteY5" fmla="*/ 2032 h 345986"/>
                <a:gd name="connsiteX6" fmla="*/ 158963 w 212669"/>
                <a:gd name="connsiteY6" fmla="*/ 0 h 345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45986">
                  <a:moveTo>
                    <a:pt x="158963" y="0"/>
                  </a:moveTo>
                  <a:lnTo>
                    <a:pt x="84179" y="0"/>
                  </a:lnTo>
                  <a:lnTo>
                    <a:pt x="0" y="0"/>
                  </a:lnTo>
                  <a:lnTo>
                    <a:pt x="0" y="345986"/>
                  </a:lnTo>
                  <a:lnTo>
                    <a:pt x="212670" y="345986"/>
                  </a:lnTo>
                  <a:lnTo>
                    <a:pt x="212670" y="2032"/>
                  </a:lnTo>
                  <a:lnTo>
                    <a:pt x="158963" y="0"/>
                  </a:lnTo>
                  <a:close/>
                </a:path>
              </a:pathLst>
            </a:custGeom>
            <a:solidFill>
              <a:srgbClr val="66B2B0"/>
            </a:solidFill>
            <a:ln w="12690"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1AE9EAD7-2BD7-478B-8DAE-E1C3C9D8D08A}"/>
                </a:ext>
              </a:extLst>
            </p:cNvPr>
            <p:cNvSpPr/>
            <p:nvPr/>
          </p:nvSpPr>
          <p:spPr>
            <a:xfrm>
              <a:off x="7906865" y="6522717"/>
              <a:ext cx="53199" cy="341796"/>
            </a:xfrm>
            <a:custGeom>
              <a:avLst/>
              <a:gdLst>
                <a:gd name="connsiteX0" fmla="*/ 0 w 53199"/>
                <a:gd name="connsiteY0" fmla="*/ 0 h 341796"/>
                <a:gd name="connsiteX1" fmla="*/ 53199 w 53199"/>
                <a:gd name="connsiteY1" fmla="*/ 0 h 341796"/>
                <a:gd name="connsiteX2" fmla="*/ 53199 w 53199"/>
                <a:gd name="connsiteY2" fmla="*/ 341796 h 341796"/>
                <a:gd name="connsiteX3" fmla="*/ 0 w 53199"/>
                <a:gd name="connsiteY3" fmla="*/ 341796 h 341796"/>
              </a:gdLst>
              <a:ahLst/>
              <a:cxnLst>
                <a:cxn ang="0">
                  <a:pos x="connsiteX0" y="connsiteY0"/>
                </a:cxn>
                <a:cxn ang="0">
                  <a:pos x="connsiteX1" y="connsiteY1"/>
                </a:cxn>
                <a:cxn ang="0">
                  <a:pos x="connsiteX2" y="connsiteY2"/>
                </a:cxn>
                <a:cxn ang="0">
                  <a:pos x="connsiteX3" y="connsiteY3"/>
                </a:cxn>
              </a:cxnLst>
              <a:rect l="l" t="t" r="r" b="b"/>
              <a:pathLst>
                <a:path w="53199" h="341796">
                  <a:moveTo>
                    <a:pt x="0" y="0"/>
                  </a:moveTo>
                  <a:lnTo>
                    <a:pt x="53199" y="0"/>
                  </a:lnTo>
                  <a:lnTo>
                    <a:pt x="53199" y="341796"/>
                  </a:lnTo>
                  <a:lnTo>
                    <a:pt x="0" y="341796"/>
                  </a:lnTo>
                  <a:close/>
                </a:path>
              </a:pathLst>
            </a:custGeom>
            <a:solidFill>
              <a:schemeClr val="accent3"/>
            </a:solidFill>
            <a:ln w="12690"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C10900DB-C70A-4283-A7A3-5A76D72F56A6}"/>
                </a:ext>
              </a:extLst>
            </p:cNvPr>
            <p:cNvSpPr/>
            <p:nvPr/>
          </p:nvSpPr>
          <p:spPr>
            <a:xfrm>
              <a:off x="7843254" y="5954918"/>
              <a:ext cx="196418" cy="553959"/>
            </a:xfrm>
            <a:custGeom>
              <a:avLst/>
              <a:gdLst>
                <a:gd name="connsiteX0" fmla="*/ 0 w 196418"/>
                <a:gd name="connsiteY0" fmla="*/ 3174 h 553959"/>
                <a:gd name="connsiteX1" fmla="*/ 0 w 196418"/>
                <a:gd name="connsiteY1" fmla="*/ 551420 h 553959"/>
                <a:gd name="connsiteX2" fmla="*/ 62468 w 196418"/>
                <a:gd name="connsiteY2" fmla="*/ 553959 h 553959"/>
                <a:gd name="connsiteX3" fmla="*/ 196418 w 196418"/>
                <a:gd name="connsiteY3" fmla="*/ 553959 h 553959"/>
                <a:gd name="connsiteX4" fmla="*/ 196418 w 196418"/>
                <a:gd name="connsiteY4" fmla="*/ 0 h 553959"/>
                <a:gd name="connsiteX5" fmla="*/ 0 w 196418"/>
                <a:gd name="connsiteY5" fmla="*/ 0 h 553959"/>
                <a:gd name="connsiteX6" fmla="*/ 0 w 196418"/>
                <a:gd name="connsiteY6" fmla="*/ 3174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8" h="553959">
                  <a:moveTo>
                    <a:pt x="0" y="3174"/>
                  </a:moveTo>
                  <a:lnTo>
                    <a:pt x="0" y="551420"/>
                  </a:lnTo>
                  <a:lnTo>
                    <a:pt x="62468" y="553959"/>
                  </a:lnTo>
                  <a:lnTo>
                    <a:pt x="196418" y="553959"/>
                  </a:lnTo>
                  <a:lnTo>
                    <a:pt x="196418" y="0"/>
                  </a:lnTo>
                  <a:lnTo>
                    <a:pt x="0" y="0"/>
                  </a:lnTo>
                  <a:lnTo>
                    <a:pt x="0" y="3174"/>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4070532-A6F9-4973-B9ED-5D2BAE5C0A98}"/>
                </a:ext>
              </a:extLst>
            </p:cNvPr>
            <p:cNvSpPr/>
            <p:nvPr/>
          </p:nvSpPr>
          <p:spPr>
            <a:xfrm>
              <a:off x="5535758" y="5679145"/>
              <a:ext cx="172548" cy="128491"/>
            </a:xfrm>
            <a:custGeom>
              <a:avLst/>
              <a:gdLst>
                <a:gd name="connsiteX0" fmla="*/ 0 w 172548"/>
                <a:gd name="connsiteY0" fmla="*/ 128364 h 128491"/>
                <a:gd name="connsiteX1" fmla="*/ 1143 w 172548"/>
                <a:gd name="connsiteY1" fmla="*/ 128364 h 128491"/>
                <a:gd name="connsiteX2" fmla="*/ 2666 w 172548"/>
                <a:gd name="connsiteY2" fmla="*/ 128364 h 128491"/>
                <a:gd name="connsiteX3" fmla="*/ 172548 w 172548"/>
                <a:gd name="connsiteY3" fmla="*/ 128364 h 128491"/>
                <a:gd name="connsiteX4" fmla="*/ 172548 w 172548"/>
                <a:gd name="connsiteY4" fmla="*/ 0 h 128491"/>
                <a:gd name="connsiteX5" fmla="*/ 0 w 172548"/>
                <a:gd name="connsiteY5" fmla="*/ 0 h 128491"/>
                <a:gd name="connsiteX6" fmla="*/ 0 w 172548"/>
                <a:gd name="connsiteY6" fmla="*/ 128491 h 12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548" h="128491">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w="12690"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A2AB6079-5A5A-4731-B390-D74485B0AE24}"/>
                </a:ext>
              </a:extLst>
            </p:cNvPr>
            <p:cNvSpPr/>
            <p:nvPr/>
          </p:nvSpPr>
          <p:spPr>
            <a:xfrm>
              <a:off x="5015193" y="5658576"/>
              <a:ext cx="149947" cy="467367"/>
            </a:xfrm>
            <a:custGeom>
              <a:avLst/>
              <a:gdLst>
                <a:gd name="connsiteX0" fmla="*/ 3809 w 149947"/>
                <a:gd name="connsiteY0" fmla="*/ 191086 h 467367"/>
                <a:gd name="connsiteX1" fmla="*/ 3047 w 149947"/>
                <a:gd name="connsiteY1" fmla="*/ 192229 h 467367"/>
                <a:gd name="connsiteX2" fmla="*/ 2032 w 149947"/>
                <a:gd name="connsiteY2" fmla="*/ 193118 h 467367"/>
                <a:gd name="connsiteX3" fmla="*/ 2032 w 149947"/>
                <a:gd name="connsiteY3" fmla="*/ 193118 h 467367"/>
                <a:gd name="connsiteX4" fmla="*/ 2032 w 149947"/>
                <a:gd name="connsiteY4" fmla="*/ 193118 h 467367"/>
                <a:gd name="connsiteX5" fmla="*/ 0 w 149947"/>
                <a:gd name="connsiteY5" fmla="*/ 193879 h 467367"/>
                <a:gd name="connsiteX6" fmla="*/ 0 w 149947"/>
                <a:gd name="connsiteY6" fmla="*/ 467367 h 467367"/>
                <a:gd name="connsiteX7" fmla="*/ 149948 w 149947"/>
                <a:gd name="connsiteY7" fmla="*/ 467367 h 467367"/>
                <a:gd name="connsiteX8" fmla="*/ 149948 w 149947"/>
                <a:gd name="connsiteY8" fmla="*/ 0 h 467367"/>
                <a:gd name="connsiteX9" fmla="*/ 4698 w 149947"/>
                <a:gd name="connsiteY9" fmla="*/ 0 h 467367"/>
                <a:gd name="connsiteX10" fmla="*/ 4698 w 149947"/>
                <a:gd name="connsiteY10" fmla="*/ 187785 h 467367"/>
                <a:gd name="connsiteX11" fmla="*/ 4698 w 149947"/>
                <a:gd name="connsiteY11" fmla="*/ 188547 h 467367"/>
                <a:gd name="connsiteX12" fmla="*/ 4698 w 149947"/>
                <a:gd name="connsiteY12" fmla="*/ 189943 h 46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947" h="467367">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w="12690"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2AB6729F-E17F-4BC7-A555-4D8BEC8A7540}"/>
                </a:ext>
              </a:extLst>
            </p:cNvPr>
            <p:cNvSpPr/>
            <p:nvPr/>
          </p:nvSpPr>
          <p:spPr>
            <a:xfrm>
              <a:off x="4260248" y="5594203"/>
              <a:ext cx="143218" cy="20187"/>
            </a:xfrm>
            <a:custGeom>
              <a:avLst/>
              <a:gdLst>
                <a:gd name="connsiteX0" fmla="*/ 33900 w 143218"/>
                <a:gd name="connsiteY0" fmla="*/ 20188 h 20187"/>
                <a:gd name="connsiteX1" fmla="*/ 143219 w 143218"/>
                <a:gd name="connsiteY1" fmla="*/ 20188 h 20187"/>
                <a:gd name="connsiteX2" fmla="*/ 143219 w 143218"/>
                <a:gd name="connsiteY2" fmla="*/ 0 h 20187"/>
                <a:gd name="connsiteX3" fmla="*/ 0 w 143218"/>
                <a:gd name="connsiteY3" fmla="*/ 0 h 20187"/>
                <a:gd name="connsiteX4" fmla="*/ 27298 w 143218"/>
                <a:gd name="connsiteY4" fmla="*/ 20188 h 20187"/>
                <a:gd name="connsiteX5" fmla="*/ 33900 w 143218"/>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8" h="20187">
                  <a:moveTo>
                    <a:pt x="33900" y="20188"/>
                  </a:moveTo>
                  <a:lnTo>
                    <a:pt x="143219" y="20188"/>
                  </a:lnTo>
                  <a:lnTo>
                    <a:pt x="143219" y="0"/>
                  </a:lnTo>
                  <a:lnTo>
                    <a:pt x="0" y="0"/>
                  </a:lnTo>
                  <a:lnTo>
                    <a:pt x="27298" y="20188"/>
                  </a:lnTo>
                  <a:lnTo>
                    <a:pt x="33900" y="20188"/>
                  </a:lnTo>
                  <a:close/>
                </a:path>
              </a:pathLst>
            </a:custGeom>
            <a:solidFill>
              <a:schemeClr val="accent5"/>
            </a:solidFill>
            <a:ln w="12690"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176D6962-7CA5-4DAC-AAAB-66C011E431B9}"/>
                </a:ext>
              </a:extLst>
            </p:cNvPr>
            <p:cNvSpPr/>
            <p:nvPr/>
          </p:nvSpPr>
          <p:spPr>
            <a:xfrm>
              <a:off x="4255677" y="5594203"/>
              <a:ext cx="27805" cy="20187"/>
            </a:xfrm>
            <a:custGeom>
              <a:avLst/>
              <a:gdLst>
                <a:gd name="connsiteX0" fmla="*/ 381 w 27805"/>
                <a:gd name="connsiteY0" fmla="*/ 0 h 20187"/>
                <a:gd name="connsiteX1" fmla="*/ 0 w 27805"/>
                <a:gd name="connsiteY1" fmla="*/ 0 h 20187"/>
                <a:gd name="connsiteX2" fmla="*/ 0 w 27805"/>
                <a:gd name="connsiteY2" fmla="*/ 20188 h 20187"/>
                <a:gd name="connsiteX3" fmla="*/ 27806 w 27805"/>
                <a:gd name="connsiteY3" fmla="*/ 20188 h 20187"/>
                <a:gd name="connsiteX4" fmla="*/ 381 w 27805"/>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5" h="20187">
                  <a:moveTo>
                    <a:pt x="381" y="0"/>
                  </a:moveTo>
                  <a:lnTo>
                    <a:pt x="0" y="0"/>
                  </a:lnTo>
                  <a:lnTo>
                    <a:pt x="0" y="20188"/>
                  </a:lnTo>
                  <a:lnTo>
                    <a:pt x="27806" y="20188"/>
                  </a:lnTo>
                  <a:lnTo>
                    <a:pt x="381" y="0"/>
                  </a:lnTo>
                  <a:close/>
                </a:path>
              </a:pathLst>
            </a:custGeom>
            <a:solidFill>
              <a:srgbClr val="F39896"/>
            </a:solidFill>
            <a:ln w="12690"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95E2FB88-E092-44D7-819D-5F70D21E8FCB}"/>
                </a:ext>
              </a:extLst>
            </p:cNvPr>
            <p:cNvSpPr/>
            <p:nvPr/>
          </p:nvSpPr>
          <p:spPr>
            <a:xfrm>
              <a:off x="7837668" y="6519797"/>
              <a:ext cx="66657" cy="344716"/>
            </a:xfrm>
            <a:custGeom>
              <a:avLst/>
              <a:gdLst>
                <a:gd name="connsiteX0" fmla="*/ 0 w 66657"/>
                <a:gd name="connsiteY0" fmla="*/ 0 h 344716"/>
                <a:gd name="connsiteX1" fmla="*/ 0 w 66657"/>
                <a:gd name="connsiteY1" fmla="*/ 344717 h 344716"/>
                <a:gd name="connsiteX2" fmla="*/ 66658 w 66657"/>
                <a:gd name="connsiteY2" fmla="*/ 344717 h 344716"/>
                <a:gd name="connsiteX3" fmla="*/ 66658 w 66657"/>
                <a:gd name="connsiteY3" fmla="*/ 2793 h 344716"/>
                <a:gd name="connsiteX4" fmla="*/ 0 w 66657"/>
                <a:gd name="connsiteY4" fmla="*/ 0 h 34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44716">
                  <a:moveTo>
                    <a:pt x="0" y="0"/>
                  </a:moveTo>
                  <a:lnTo>
                    <a:pt x="0" y="344717"/>
                  </a:lnTo>
                  <a:lnTo>
                    <a:pt x="66658" y="344717"/>
                  </a:lnTo>
                  <a:lnTo>
                    <a:pt x="66658" y="2793"/>
                  </a:lnTo>
                  <a:lnTo>
                    <a:pt x="0" y="0"/>
                  </a:lnTo>
                  <a:close/>
                </a:path>
              </a:pathLst>
            </a:custGeom>
            <a:solidFill>
              <a:schemeClr val="accent6">
                <a:lumMod val="50000"/>
              </a:schemeClr>
            </a:solidFill>
            <a:ln w="12690" cap="flat">
              <a:solidFill>
                <a:schemeClr val="tx1"/>
              </a:solid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DCAA7085-5AAD-45E4-95A8-20DB92E63E28}"/>
                </a:ext>
              </a:extLst>
            </p:cNvPr>
            <p:cNvSpPr/>
            <p:nvPr/>
          </p:nvSpPr>
          <p:spPr>
            <a:xfrm>
              <a:off x="7720096" y="6514083"/>
              <a:ext cx="116302" cy="349414"/>
            </a:xfrm>
            <a:custGeom>
              <a:avLst/>
              <a:gdLst>
                <a:gd name="connsiteX0" fmla="*/ 92051 w 116302"/>
                <a:gd name="connsiteY0" fmla="*/ 4698 h 349414"/>
                <a:gd name="connsiteX1" fmla="*/ 85830 w 116302"/>
                <a:gd name="connsiteY1" fmla="*/ 0 h 349414"/>
                <a:gd name="connsiteX2" fmla="*/ 79228 w 116302"/>
                <a:gd name="connsiteY2" fmla="*/ 0 h 349414"/>
                <a:gd name="connsiteX3" fmla="*/ 79228 w 116302"/>
                <a:gd name="connsiteY3" fmla="*/ 1016 h 349414"/>
                <a:gd name="connsiteX4" fmla="*/ 78593 w 116302"/>
                <a:gd name="connsiteY4" fmla="*/ 1904 h 349414"/>
                <a:gd name="connsiteX5" fmla="*/ 77196 w 116302"/>
                <a:gd name="connsiteY5" fmla="*/ 2793 h 349414"/>
                <a:gd name="connsiteX6" fmla="*/ 76434 w 116302"/>
                <a:gd name="connsiteY6" fmla="*/ 2793 h 349414"/>
                <a:gd name="connsiteX7" fmla="*/ 73768 w 116302"/>
                <a:gd name="connsiteY7" fmla="*/ 2793 h 349414"/>
                <a:gd name="connsiteX8" fmla="*/ 73768 w 116302"/>
                <a:gd name="connsiteY8" fmla="*/ 2793 h 349414"/>
                <a:gd name="connsiteX9" fmla="*/ 50787 w 116302"/>
                <a:gd name="connsiteY9" fmla="*/ 1904 h 349414"/>
                <a:gd name="connsiteX10" fmla="*/ 0 w 116302"/>
                <a:gd name="connsiteY10" fmla="*/ 1904 h 349414"/>
                <a:gd name="connsiteX11" fmla="*/ 0 w 116302"/>
                <a:gd name="connsiteY11" fmla="*/ 349415 h 349414"/>
                <a:gd name="connsiteX12" fmla="*/ 116302 w 116302"/>
                <a:gd name="connsiteY12" fmla="*/ 349415 h 349414"/>
                <a:gd name="connsiteX13" fmla="*/ 116302 w 116302"/>
                <a:gd name="connsiteY13" fmla="*/ 5587 h 34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2" h="349414">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w="12690"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62967586-076C-4C53-A869-78F0F255B759}"/>
                </a:ext>
              </a:extLst>
            </p:cNvPr>
            <p:cNvSpPr/>
            <p:nvPr/>
          </p:nvSpPr>
          <p:spPr>
            <a:xfrm>
              <a:off x="4417306" y="5602456"/>
              <a:ext cx="13839" cy="11934"/>
            </a:xfrm>
            <a:custGeom>
              <a:avLst/>
              <a:gdLst>
                <a:gd name="connsiteX0" fmla="*/ 0 w 13839"/>
                <a:gd name="connsiteY0" fmla="*/ 0 h 11934"/>
                <a:gd name="connsiteX1" fmla="*/ 0 w 13839"/>
                <a:gd name="connsiteY1" fmla="*/ 11935 h 11934"/>
                <a:gd name="connsiteX2" fmla="*/ 13839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39" y="11935"/>
                  </a:lnTo>
                  <a:lnTo>
                    <a:pt x="0" y="0"/>
                  </a:lnTo>
                  <a:close/>
                </a:path>
              </a:pathLst>
            </a:custGeom>
            <a:solidFill>
              <a:srgbClr val="9FD1D0"/>
            </a:solidFill>
            <a:ln w="12690"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7F2962D-F770-438F-9E89-A8E5115288CC}"/>
                </a:ext>
              </a:extLst>
            </p:cNvPr>
            <p:cNvSpPr/>
            <p:nvPr/>
          </p:nvSpPr>
          <p:spPr>
            <a:xfrm>
              <a:off x="6877798" y="6517384"/>
              <a:ext cx="31487" cy="347129"/>
            </a:xfrm>
            <a:custGeom>
              <a:avLst/>
              <a:gdLst>
                <a:gd name="connsiteX0" fmla="*/ 0 w 31487"/>
                <a:gd name="connsiteY0" fmla="*/ 0 h 347129"/>
                <a:gd name="connsiteX1" fmla="*/ 31488 w 31487"/>
                <a:gd name="connsiteY1" fmla="*/ 0 h 347129"/>
                <a:gd name="connsiteX2" fmla="*/ 31488 w 31487"/>
                <a:gd name="connsiteY2" fmla="*/ 347129 h 347129"/>
                <a:gd name="connsiteX3" fmla="*/ 0 w 31487"/>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1487" h="347129">
                  <a:moveTo>
                    <a:pt x="0" y="0"/>
                  </a:moveTo>
                  <a:lnTo>
                    <a:pt x="31488" y="0"/>
                  </a:lnTo>
                  <a:lnTo>
                    <a:pt x="31488" y="347129"/>
                  </a:lnTo>
                  <a:lnTo>
                    <a:pt x="0" y="347129"/>
                  </a:lnTo>
                  <a:close/>
                </a:path>
              </a:pathLst>
            </a:custGeom>
            <a:solidFill>
              <a:schemeClr val="tx2"/>
            </a:solidFill>
            <a:ln w="12690"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F0434BF-5E94-4724-88D8-73FC589EB192}"/>
                </a:ext>
              </a:extLst>
            </p:cNvPr>
            <p:cNvSpPr/>
            <p:nvPr/>
          </p:nvSpPr>
          <p:spPr>
            <a:xfrm>
              <a:off x="6544002" y="6517384"/>
              <a:ext cx="331383" cy="347129"/>
            </a:xfrm>
            <a:custGeom>
              <a:avLst/>
              <a:gdLst>
                <a:gd name="connsiteX0" fmla="*/ 0 w 331383"/>
                <a:gd name="connsiteY0" fmla="*/ 0 h 347129"/>
                <a:gd name="connsiteX1" fmla="*/ 331383 w 331383"/>
                <a:gd name="connsiteY1" fmla="*/ 0 h 347129"/>
                <a:gd name="connsiteX2" fmla="*/ 331383 w 331383"/>
                <a:gd name="connsiteY2" fmla="*/ 347129 h 347129"/>
                <a:gd name="connsiteX3" fmla="*/ 0 w 331383"/>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31383" h="347129">
                  <a:moveTo>
                    <a:pt x="0" y="0"/>
                  </a:moveTo>
                  <a:lnTo>
                    <a:pt x="331383" y="0"/>
                  </a:lnTo>
                  <a:lnTo>
                    <a:pt x="331383" y="347129"/>
                  </a:lnTo>
                  <a:lnTo>
                    <a:pt x="0" y="347129"/>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787B10D2-EF86-46E3-BF6E-2150660F12DE}"/>
                </a:ext>
              </a:extLst>
            </p:cNvPr>
            <p:cNvSpPr/>
            <p:nvPr/>
          </p:nvSpPr>
          <p:spPr>
            <a:xfrm>
              <a:off x="5833622" y="6449584"/>
              <a:ext cx="118206" cy="414548"/>
            </a:xfrm>
            <a:custGeom>
              <a:avLst/>
              <a:gdLst>
                <a:gd name="connsiteX0" fmla="*/ 118206 w 118206"/>
                <a:gd name="connsiteY0" fmla="*/ 360715 h 414548"/>
                <a:gd name="connsiteX1" fmla="*/ 118206 w 118206"/>
                <a:gd name="connsiteY1" fmla="*/ 0 h 414548"/>
                <a:gd name="connsiteX2" fmla="*/ 64880 w 118206"/>
                <a:gd name="connsiteY2" fmla="*/ 0 h 414548"/>
                <a:gd name="connsiteX3" fmla="*/ 63483 w 118206"/>
                <a:gd name="connsiteY3" fmla="*/ 0 h 414548"/>
                <a:gd name="connsiteX4" fmla="*/ 0 w 118206"/>
                <a:gd name="connsiteY4" fmla="*/ 0 h 414548"/>
                <a:gd name="connsiteX5" fmla="*/ 0 w 118206"/>
                <a:gd name="connsiteY5" fmla="*/ 414549 h 414548"/>
                <a:gd name="connsiteX6" fmla="*/ 117699 w 118206"/>
                <a:gd name="connsiteY6" fmla="*/ 414549 h 414548"/>
                <a:gd name="connsiteX7" fmla="*/ 117699 w 118206"/>
                <a:gd name="connsiteY7" fmla="*/ 360334 h 41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14548">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tx2"/>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CD87B287-1191-4632-BD9E-452B78699BA5}"/>
                </a:ext>
              </a:extLst>
            </p:cNvPr>
            <p:cNvSpPr/>
            <p:nvPr/>
          </p:nvSpPr>
          <p:spPr>
            <a:xfrm>
              <a:off x="5740301" y="5868580"/>
              <a:ext cx="313735" cy="642709"/>
            </a:xfrm>
            <a:custGeom>
              <a:avLst/>
              <a:gdLst>
                <a:gd name="connsiteX0" fmla="*/ 77831 w 313735"/>
                <a:gd name="connsiteY0" fmla="*/ 571100 h 642709"/>
                <a:gd name="connsiteX1" fmla="*/ 77831 w 313735"/>
                <a:gd name="connsiteY1" fmla="*/ 571100 h 642709"/>
                <a:gd name="connsiteX2" fmla="*/ 82910 w 313735"/>
                <a:gd name="connsiteY2" fmla="*/ 571100 h 642709"/>
                <a:gd name="connsiteX3" fmla="*/ 218002 w 313735"/>
                <a:gd name="connsiteY3" fmla="*/ 571100 h 642709"/>
                <a:gd name="connsiteX4" fmla="*/ 224859 w 313735"/>
                <a:gd name="connsiteY4" fmla="*/ 578083 h 642709"/>
                <a:gd name="connsiteX5" fmla="*/ 224859 w 313735"/>
                <a:gd name="connsiteY5" fmla="*/ 642710 h 642709"/>
                <a:gd name="connsiteX6" fmla="*/ 313736 w 313735"/>
                <a:gd name="connsiteY6" fmla="*/ 642710 h 642709"/>
                <a:gd name="connsiteX7" fmla="*/ 313736 w 313735"/>
                <a:gd name="connsiteY7" fmla="*/ 0 h 642709"/>
                <a:gd name="connsiteX8" fmla="*/ 0 w 313735"/>
                <a:gd name="connsiteY8" fmla="*/ 0 h 642709"/>
                <a:gd name="connsiteX9" fmla="*/ 0 w 313735"/>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735" h="642709">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F73B91B9-7ADA-4344-9A93-63A9D7A91B69}"/>
                </a:ext>
              </a:extLst>
            </p:cNvPr>
            <p:cNvSpPr/>
            <p:nvPr/>
          </p:nvSpPr>
          <p:spPr>
            <a:xfrm>
              <a:off x="5965667" y="6514083"/>
              <a:ext cx="102335" cy="299262"/>
            </a:xfrm>
            <a:custGeom>
              <a:avLst/>
              <a:gdLst>
                <a:gd name="connsiteX0" fmla="*/ 0 w 102335"/>
                <a:gd name="connsiteY0" fmla="*/ 299262 h 299262"/>
                <a:gd name="connsiteX1" fmla="*/ 102336 w 102335"/>
                <a:gd name="connsiteY1" fmla="*/ 299262 h 299262"/>
                <a:gd name="connsiteX2" fmla="*/ 90401 w 102335"/>
                <a:gd name="connsiteY2" fmla="*/ 297104 h 299262"/>
                <a:gd name="connsiteX3" fmla="*/ 95098 w 102335"/>
                <a:gd name="connsiteY3" fmla="*/ 293803 h 299262"/>
                <a:gd name="connsiteX4" fmla="*/ 95098 w 102335"/>
                <a:gd name="connsiteY4" fmla="*/ 5460 h 299262"/>
                <a:gd name="connsiteX5" fmla="*/ 89639 w 102335"/>
                <a:gd name="connsiteY5" fmla="*/ 0 h 299262"/>
                <a:gd name="connsiteX6" fmla="*/ 0 w 102335"/>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35" h="299262">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F7E893C6-5679-4B29-A437-4AF0765B35A2}"/>
                </a:ext>
              </a:extLst>
            </p:cNvPr>
            <p:cNvSpPr/>
            <p:nvPr/>
          </p:nvSpPr>
          <p:spPr>
            <a:xfrm>
              <a:off x="4524212" y="6449711"/>
              <a:ext cx="1523" cy="414802"/>
            </a:xfrm>
            <a:custGeom>
              <a:avLst/>
              <a:gdLst>
                <a:gd name="connsiteX0" fmla="*/ 0 w 1523"/>
                <a:gd name="connsiteY0" fmla="*/ 0 h 414802"/>
                <a:gd name="connsiteX1" fmla="*/ 1523 w 1523"/>
                <a:gd name="connsiteY1" fmla="*/ 0 h 414802"/>
                <a:gd name="connsiteX2" fmla="*/ 1523 w 1523"/>
                <a:gd name="connsiteY2" fmla="*/ 414803 h 414802"/>
                <a:gd name="connsiteX3" fmla="*/ 0 w 1523"/>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1523" h="414802">
                  <a:moveTo>
                    <a:pt x="0" y="0"/>
                  </a:moveTo>
                  <a:lnTo>
                    <a:pt x="1523" y="0"/>
                  </a:lnTo>
                  <a:lnTo>
                    <a:pt x="1523" y="414803"/>
                  </a:lnTo>
                  <a:lnTo>
                    <a:pt x="0" y="414803"/>
                  </a:lnTo>
                  <a:close/>
                </a:path>
              </a:pathLst>
            </a:custGeom>
            <a:solidFill>
              <a:srgbClr val="F9C996"/>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63EC8BFA-CCC8-4F53-8AD8-F0B43B78D803}"/>
                </a:ext>
              </a:extLst>
            </p:cNvPr>
            <p:cNvSpPr/>
            <p:nvPr/>
          </p:nvSpPr>
          <p:spPr>
            <a:xfrm>
              <a:off x="4528275" y="6449711"/>
              <a:ext cx="240602" cy="414802"/>
            </a:xfrm>
            <a:custGeom>
              <a:avLst/>
              <a:gdLst>
                <a:gd name="connsiteX0" fmla="*/ 0 w 240602"/>
                <a:gd name="connsiteY0" fmla="*/ 0 h 414802"/>
                <a:gd name="connsiteX1" fmla="*/ 240602 w 240602"/>
                <a:gd name="connsiteY1" fmla="*/ 0 h 414802"/>
                <a:gd name="connsiteX2" fmla="*/ 240602 w 240602"/>
                <a:gd name="connsiteY2" fmla="*/ 414803 h 414802"/>
                <a:gd name="connsiteX3" fmla="*/ 0 w 240602"/>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240602" h="414802">
                  <a:moveTo>
                    <a:pt x="0" y="0"/>
                  </a:moveTo>
                  <a:lnTo>
                    <a:pt x="240602" y="0"/>
                  </a:lnTo>
                  <a:lnTo>
                    <a:pt x="240602" y="414803"/>
                  </a:lnTo>
                  <a:lnTo>
                    <a:pt x="0" y="414803"/>
                  </a:lnTo>
                  <a:close/>
                </a:path>
              </a:pathLst>
            </a:custGeom>
            <a:solidFill>
              <a:schemeClr val="tx2"/>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BAC5BF1D-73F6-4E9F-9EFC-1BF915EDEA32}"/>
                </a:ext>
              </a:extLst>
            </p:cNvPr>
            <p:cNvSpPr/>
            <p:nvPr/>
          </p:nvSpPr>
          <p:spPr>
            <a:xfrm>
              <a:off x="5177965" y="5835315"/>
              <a:ext cx="30599" cy="291263"/>
            </a:xfrm>
            <a:custGeom>
              <a:avLst/>
              <a:gdLst>
                <a:gd name="connsiteX0" fmla="*/ 0 w 30599"/>
                <a:gd name="connsiteY0" fmla="*/ 0 h 291263"/>
                <a:gd name="connsiteX1" fmla="*/ 0 w 30599"/>
                <a:gd name="connsiteY1" fmla="*/ 291263 h 291263"/>
                <a:gd name="connsiteX2" fmla="*/ 30599 w 30599"/>
                <a:gd name="connsiteY2" fmla="*/ 291263 h 291263"/>
                <a:gd name="connsiteX3" fmla="*/ 30599 w 30599"/>
                <a:gd name="connsiteY3" fmla="*/ 16252 h 291263"/>
                <a:gd name="connsiteX4" fmla="*/ 28060 w 30599"/>
                <a:gd name="connsiteY4" fmla="*/ 11046 h 291263"/>
                <a:gd name="connsiteX5" fmla="*/ 28060 w 30599"/>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9" h="291263">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4483B0C4-5057-4228-A38D-47A3E13DCE5F}"/>
                </a:ext>
              </a:extLst>
            </p:cNvPr>
            <p:cNvSpPr/>
            <p:nvPr/>
          </p:nvSpPr>
          <p:spPr>
            <a:xfrm>
              <a:off x="5536519" y="5852836"/>
              <a:ext cx="1396" cy="586589"/>
            </a:xfrm>
            <a:custGeom>
              <a:avLst/>
              <a:gdLst>
                <a:gd name="connsiteX0" fmla="*/ 0 w 1396"/>
                <a:gd name="connsiteY0" fmla="*/ 0 h 586589"/>
                <a:gd name="connsiteX1" fmla="*/ 0 w 1396"/>
                <a:gd name="connsiteY1" fmla="*/ 586590 h 586589"/>
                <a:gd name="connsiteX2" fmla="*/ 1397 w 1396"/>
                <a:gd name="connsiteY2" fmla="*/ 586590 h 586589"/>
                <a:gd name="connsiteX3" fmla="*/ 1397 w 1396"/>
                <a:gd name="connsiteY3" fmla="*/ 0 h 586589"/>
              </a:gdLst>
              <a:ahLst/>
              <a:cxnLst>
                <a:cxn ang="0">
                  <a:pos x="connsiteX0" y="connsiteY0"/>
                </a:cxn>
                <a:cxn ang="0">
                  <a:pos x="connsiteX1" y="connsiteY1"/>
                </a:cxn>
                <a:cxn ang="0">
                  <a:pos x="connsiteX2" y="connsiteY2"/>
                </a:cxn>
                <a:cxn ang="0">
                  <a:pos x="connsiteX3" y="connsiteY3"/>
                </a:cxn>
              </a:cxnLst>
              <a:rect l="l" t="t" r="r" b="b"/>
              <a:pathLst>
                <a:path w="1396" h="586589">
                  <a:moveTo>
                    <a:pt x="0" y="0"/>
                  </a:moveTo>
                  <a:lnTo>
                    <a:pt x="0" y="586590"/>
                  </a:lnTo>
                  <a:lnTo>
                    <a:pt x="1397" y="586590"/>
                  </a:lnTo>
                  <a:lnTo>
                    <a:pt x="1397" y="0"/>
                  </a:lnTo>
                  <a:close/>
                </a:path>
              </a:pathLst>
            </a:custGeom>
            <a:solidFill>
              <a:srgbClr val="F9AA19"/>
            </a:solidFill>
            <a:ln w="12690"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68F57A7-0482-4C65-99CE-7BCF30A61C94}"/>
                </a:ext>
              </a:extLst>
            </p:cNvPr>
            <p:cNvSpPr/>
            <p:nvPr/>
          </p:nvSpPr>
          <p:spPr>
            <a:xfrm>
              <a:off x="5540455" y="5820587"/>
              <a:ext cx="185752" cy="619093"/>
            </a:xfrm>
            <a:custGeom>
              <a:avLst/>
              <a:gdLst>
                <a:gd name="connsiteX0" fmla="*/ 1524 w 185752"/>
                <a:gd name="connsiteY0" fmla="*/ 7745 h 619093"/>
                <a:gd name="connsiteX1" fmla="*/ 1524 w 185752"/>
                <a:gd name="connsiteY1" fmla="*/ 7745 h 619093"/>
                <a:gd name="connsiteX2" fmla="*/ 0 w 185752"/>
                <a:gd name="connsiteY2" fmla="*/ 13078 h 619093"/>
                <a:gd name="connsiteX3" fmla="*/ 0 w 185752"/>
                <a:gd name="connsiteY3" fmla="*/ 21204 h 619093"/>
                <a:gd name="connsiteX4" fmla="*/ 1904 w 185752"/>
                <a:gd name="connsiteY4" fmla="*/ 25774 h 619093"/>
                <a:gd name="connsiteX5" fmla="*/ 0 w 185752"/>
                <a:gd name="connsiteY5" fmla="*/ 30472 h 619093"/>
                <a:gd name="connsiteX6" fmla="*/ 0 w 185752"/>
                <a:gd name="connsiteY6" fmla="*/ 619094 h 619093"/>
                <a:gd name="connsiteX7" fmla="*/ 185753 w 185752"/>
                <a:gd name="connsiteY7" fmla="*/ 619094 h 619093"/>
                <a:gd name="connsiteX8" fmla="*/ 185753 w 185752"/>
                <a:gd name="connsiteY8" fmla="*/ 0 h 619093"/>
                <a:gd name="connsiteX9" fmla="*/ 3809 w 185752"/>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52" h="619093">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6C50A717-6C77-462E-9CE3-001A1ED5817D}"/>
                </a:ext>
              </a:extLst>
            </p:cNvPr>
            <p:cNvSpPr/>
            <p:nvPr/>
          </p:nvSpPr>
          <p:spPr>
            <a:xfrm>
              <a:off x="5965667" y="6815885"/>
              <a:ext cx="131665" cy="18029"/>
            </a:xfrm>
            <a:custGeom>
              <a:avLst/>
              <a:gdLst>
                <a:gd name="connsiteX0" fmla="*/ 0 w 131665"/>
                <a:gd name="connsiteY0" fmla="*/ 18029 h 18029"/>
                <a:gd name="connsiteX1" fmla="*/ 131665 w 131665"/>
                <a:gd name="connsiteY1" fmla="*/ 18029 h 18029"/>
                <a:gd name="connsiteX2" fmla="*/ 105637 w 131665"/>
                <a:gd name="connsiteY2" fmla="*/ 4698 h 18029"/>
                <a:gd name="connsiteX3" fmla="*/ 101955 w 131665"/>
                <a:gd name="connsiteY3" fmla="*/ 0 h 18029"/>
                <a:gd name="connsiteX4" fmla="*/ 381 w 131665"/>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65" h="18029">
                  <a:moveTo>
                    <a:pt x="0" y="18029"/>
                  </a:moveTo>
                  <a:lnTo>
                    <a:pt x="131665" y="18029"/>
                  </a:lnTo>
                  <a:lnTo>
                    <a:pt x="105637" y="4698"/>
                  </a:lnTo>
                  <a:cubicBezTo>
                    <a:pt x="103719" y="3822"/>
                    <a:pt x="102348" y="2069"/>
                    <a:pt x="101955" y="0"/>
                  </a:cubicBezTo>
                  <a:lnTo>
                    <a:pt x="381" y="0"/>
                  </a:lnTo>
                  <a:close/>
                </a:path>
              </a:pathLst>
            </a:custGeom>
            <a:solidFill>
              <a:schemeClr val="accent1"/>
            </a:solidFill>
            <a:ln w="12690"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DBC6B08A-3E0E-4ED7-8372-A27A0960329F}"/>
                </a:ext>
              </a:extLst>
            </p:cNvPr>
            <p:cNvSpPr/>
            <p:nvPr/>
          </p:nvSpPr>
          <p:spPr>
            <a:xfrm>
              <a:off x="5965667" y="6832010"/>
              <a:ext cx="124808" cy="32503"/>
            </a:xfrm>
            <a:custGeom>
              <a:avLst/>
              <a:gdLst>
                <a:gd name="connsiteX0" fmla="*/ 119984 w 124808"/>
                <a:gd name="connsiteY0" fmla="*/ 0 h 32503"/>
                <a:gd name="connsiteX1" fmla="*/ 0 w 124808"/>
                <a:gd name="connsiteY1" fmla="*/ 0 h 32503"/>
                <a:gd name="connsiteX2" fmla="*/ 0 w 124808"/>
                <a:gd name="connsiteY2" fmla="*/ 32504 h 32503"/>
                <a:gd name="connsiteX3" fmla="*/ 124809 w 124808"/>
                <a:gd name="connsiteY3" fmla="*/ 32504 h 32503"/>
                <a:gd name="connsiteX4" fmla="*/ 124809 w 124808"/>
                <a:gd name="connsiteY4" fmla="*/ 2793 h 32503"/>
                <a:gd name="connsiteX5" fmla="*/ 119984 w 124808"/>
                <a:gd name="connsiteY5" fmla="*/ 0 h 32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32503">
                  <a:moveTo>
                    <a:pt x="119984" y="0"/>
                  </a:moveTo>
                  <a:lnTo>
                    <a:pt x="0" y="0"/>
                  </a:lnTo>
                  <a:lnTo>
                    <a:pt x="0" y="32504"/>
                  </a:lnTo>
                  <a:lnTo>
                    <a:pt x="124809" y="32504"/>
                  </a:lnTo>
                  <a:lnTo>
                    <a:pt x="124809" y="2793"/>
                  </a:lnTo>
                  <a:lnTo>
                    <a:pt x="119984" y="0"/>
                  </a:lnTo>
                  <a:close/>
                </a:path>
              </a:pathLst>
            </a:custGeom>
            <a:solidFill>
              <a:schemeClr val="accent2"/>
            </a:solidFill>
            <a:ln w="12690"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7EA9B146-B392-467E-898E-A760BFDE5D59}"/>
                </a:ext>
              </a:extLst>
            </p:cNvPr>
            <p:cNvSpPr/>
            <p:nvPr/>
          </p:nvSpPr>
          <p:spPr>
            <a:xfrm>
              <a:off x="7104434" y="6480310"/>
              <a:ext cx="39613" cy="31360"/>
            </a:xfrm>
            <a:custGeom>
              <a:avLst/>
              <a:gdLst>
                <a:gd name="connsiteX0" fmla="*/ 10157 w 39613"/>
                <a:gd name="connsiteY0" fmla="*/ 29583 h 31360"/>
                <a:gd name="connsiteX1" fmla="*/ 11173 w 39613"/>
                <a:gd name="connsiteY1" fmla="*/ 30218 h 31360"/>
                <a:gd name="connsiteX2" fmla="*/ 20950 w 39613"/>
                <a:gd name="connsiteY2" fmla="*/ 30218 h 31360"/>
                <a:gd name="connsiteX3" fmla="*/ 22092 w 39613"/>
                <a:gd name="connsiteY3" fmla="*/ 31361 h 31360"/>
                <a:gd name="connsiteX4" fmla="*/ 39614 w 39613"/>
                <a:gd name="connsiteY4" fmla="*/ 31361 h 31360"/>
                <a:gd name="connsiteX5" fmla="*/ 39614 w 39613"/>
                <a:gd name="connsiteY5" fmla="*/ 0 h 31360"/>
                <a:gd name="connsiteX6" fmla="*/ 0 w 39613"/>
                <a:gd name="connsiteY6" fmla="*/ 0 h 31360"/>
                <a:gd name="connsiteX7" fmla="*/ 0 w 39613"/>
                <a:gd name="connsiteY7" fmla="*/ 27679 h 31360"/>
                <a:gd name="connsiteX8" fmla="*/ 0 w 39613"/>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613" h="3136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w="12690"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6DFA37EC-5A19-472D-A087-733B77FDA4DC}"/>
                </a:ext>
              </a:extLst>
            </p:cNvPr>
            <p:cNvSpPr/>
            <p:nvPr/>
          </p:nvSpPr>
          <p:spPr>
            <a:xfrm>
              <a:off x="7146460" y="6480310"/>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rgbClr val="0A4054"/>
            </a:solidFill>
            <a:ln w="12690"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ED94FAD2-640E-4EE4-A1DC-03DCBD197C98}"/>
                </a:ext>
              </a:extLst>
            </p:cNvPr>
            <p:cNvSpPr/>
            <p:nvPr/>
          </p:nvSpPr>
          <p:spPr>
            <a:xfrm>
              <a:off x="6923125" y="6509893"/>
              <a:ext cx="252156" cy="354620"/>
            </a:xfrm>
            <a:custGeom>
              <a:avLst/>
              <a:gdLst>
                <a:gd name="connsiteX0" fmla="*/ 180292 w 252156"/>
                <a:gd name="connsiteY0" fmla="*/ 0 h 354620"/>
                <a:gd name="connsiteX1" fmla="*/ 174833 w 252156"/>
                <a:gd name="connsiteY1" fmla="*/ 2920 h 354620"/>
                <a:gd name="connsiteX2" fmla="*/ 0 w 252156"/>
                <a:gd name="connsiteY2" fmla="*/ 2920 h 354620"/>
                <a:gd name="connsiteX3" fmla="*/ 0 w 252156"/>
                <a:gd name="connsiteY3" fmla="*/ 354620 h 354620"/>
                <a:gd name="connsiteX4" fmla="*/ 252156 w 252156"/>
                <a:gd name="connsiteY4" fmla="*/ 354620 h 354620"/>
                <a:gd name="connsiteX5" fmla="*/ 252156 w 252156"/>
                <a:gd name="connsiteY5" fmla="*/ 0 h 35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35462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w="12690"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E020D906-B679-41FD-B2AF-60E4F08E2371}"/>
                </a:ext>
              </a:extLst>
            </p:cNvPr>
            <p:cNvSpPr/>
            <p:nvPr/>
          </p:nvSpPr>
          <p:spPr>
            <a:xfrm>
              <a:off x="7243717" y="5904639"/>
              <a:ext cx="461397" cy="959874"/>
            </a:xfrm>
            <a:custGeom>
              <a:avLst/>
              <a:gdLst>
                <a:gd name="connsiteX0" fmla="*/ 461397 w 461397"/>
                <a:gd name="connsiteY0" fmla="*/ 602842 h 959874"/>
                <a:gd name="connsiteX1" fmla="*/ 461397 w 461397"/>
                <a:gd name="connsiteY1" fmla="*/ 602207 h 959874"/>
                <a:gd name="connsiteX2" fmla="*/ 461397 w 461397"/>
                <a:gd name="connsiteY2" fmla="*/ 601191 h 959874"/>
                <a:gd name="connsiteX3" fmla="*/ 461397 w 461397"/>
                <a:gd name="connsiteY3" fmla="*/ 0 h 959874"/>
                <a:gd name="connsiteX4" fmla="*/ 0 w 461397"/>
                <a:gd name="connsiteY4" fmla="*/ 0 h 959874"/>
                <a:gd name="connsiteX5" fmla="*/ 0 w 461397"/>
                <a:gd name="connsiteY5" fmla="*/ 959874 h 959874"/>
                <a:gd name="connsiteX6" fmla="*/ 461397 w 461397"/>
                <a:gd name="connsiteY6" fmla="*/ 959874 h 959874"/>
                <a:gd name="connsiteX7" fmla="*/ 461397 w 461397"/>
                <a:gd name="connsiteY7" fmla="*/ 603984 h 959874"/>
                <a:gd name="connsiteX8" fmla="*/ 461397 w 461397"/>
                <a:gd name="connsiteY8" fmla="*/ 602842 h 95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959874">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w="12690"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7F546834-2D0A-4421-871A-8D276CA884EF}"/>
                </a:ext>
              </a:extLst>
            </p:cNvPr>
            <p:cNvSpPr/>
            <p:nvPr/>
          </p:nvSpPr>
          <p:spPr>
            <a:xfrm>
              <a:off x="7189120" y="5905147"/>
              <a:ext cx="52183" cy="959366"/>
            </a:xfrm>
            <a:custGeom>
              <a:avLst/>
              <a:gdLst>
                <a:gd name="connsiteX0" fmla="*/ 0 w 52183"/>
                <a:gd name="connsiteY0" fmla="*/ 14093 h 959366"/>
                <a:gd name="connsiteX1" fmla="*/ 0 w 52183"/>
                <a:gd name="connsiteY1" fmla="*/ 563990 h 959366"/>
                <a:gd name="connsiteX2" fmla="*/ 0 w 52183"/>
                <a:gd name="connsiteY2" fmla="*/ 565767 h 959366"/>
                <a:gd name="connsiteX3" fmla="*/ 0 w 52183"/>
                <a:gd name="connsiteY3" fmla="*/ 603477 h 959366"/>
                <a:gd name="connsiteX4" fmla="*/ 0 w 52183"/>
                <a:gd name="connsiteY4" fmla="*/ 959366 h 959366"/>
                <a:gd name="connsiteX5" fmla="*/ 52184 w 52183"/>
                <a:gd name="connsiteY5" fmla="*/ 959366 h 959366"/>
                <a:gd name="connsiteX6" fmla="*/ 52184 w 52183"/>
                <a:gd name="connsiteY6" fmla="*/ 0 h 959366"/>
                <a:gd name="connsiteX7" fmla="*/ 0 w 52183"/>
                <a:gd name="connsiteY7" fmla="*/ 14093 h 95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959366">
                  <a:moveTo>
                    <a:pt x="0" y="14093"/>
                  </a:moveTo>
                  <a:lnTo>
                    <a:pt x="0" y="563990"/>
                  </a:lnTo>
                  <a:lnTo>
                    <a:pt x="0" y="565767"/>
                  </a:lnTo>
                  <a:lnTo>
                    <a:pt x="0" y="603477"/>
                  </a:lnTo>
                  <a:lnTo>
                    <a:pt x="0" y="959366"/>
                  </a:lnTo>
                  <a:lnTo>
                    <a:pt x="52184" y="959366"/>
                  </a:lnTo>
                  <a:lnTo>
                    <a:pt x="52184" y="0"/>
                  </a:lnTo>
                  <a:lnTo>
                    <a:pt x="0" y="14093"/>
                  </a:lnTo>
                  <a:close/>
                </a:path>
              </a:pathLst>
            </a:custGeom>
            <a:solidFill>
              <a:schemeClr val="accent6">
                <a:lumMod val="50000"/>
              </a:schemeClr>
            </a:solidFill>
            <a:ln w="12690" cap="flat">
              <a:solidFill>
                <a:schemeClr val="accent1"/>
              </a:solid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A501315A-96A6-4657-AD01-06C395BBD168}"/>
                </a:ext>
              </a:extLst>
            </p:cNvPr>
            <p:cNvSpPr/>
            <p:nvPr/>
          </p:nvSpPr>
          <p:spPr>
            <a:xfrm>
              <a:off x="5007194" y="5850297"/>
              <a:ext cx="4190" cy="269298"/>
            </a:xfrm>
            <a:custGeom>
              <a:avLst/>
              <a:gdLst>
                <a:gd name="connsiteX0" fmla="*/ 0 w 4190"/>
                <a:gd name="connsiteY0" fmla="*/ 265235 h 269298"/>
                <a:gd name="connsiteX1" fmla="*/ 2539 w 4190"/>
                <a:gd name="connsiteY1" fmla="*/ 267267 h 269298"/>
                <a:gd name="connsiteX2" fmla="*/ 2539 w 4190"/>
                <a:gd name="connsiteY2" fmla="*/ 267267 h 269298"/>
                <a:gd name="connsiteX3" fmla="*/ 3428 w 4190"/>
                <a:gd name="connsiteY3" fmla="*/ 268282 h 269298"/>
                <a:gd name="connsiteX4" fmla="*/ 4190 w 4190"/>
                <a:gd name="connsiteY4" fmla="*/ 269298 h 269298"/>
                <a:gd name="connsiteX5" fmla="*/ 4190 w 4190"/>
                <a:gd name="connsiteY5" fmla="*/ 269298 h 269298"/>
                <a:gd name="connsiteX6" fmla="*/ 4190 w 4190"/>
                <a:gd name="connsiteY6" fmla="*/ 2539 h 269298"/>
                <a:gd name="connsiteX7" fmla="*/ 2412 w 4190"/>
                <a:gd name="connsiteY7" fmla="*/ 2539 h 269298"/>
                <a:gd name="connsiteX8" fmla="*/ 2412 w 4190"/>
                <a:gd name="connsiteY8" fmla="*/ 2539 h 269298"/>
                <a:gd name="connsiteX9" fmla="*/ 635 w 4190"/>
                <a:gd name="connsiteY9" fmla="*/ 889 h 269298"/>
                <a:gd name="connsiteX10" fmla="*/ 635 w 4190"/>
                <a:gd name="connsiteY10" fmla="*/ 889 h 269298"/>
                <a:gd name="connsiteX11" fmla="*/ 635 w 4190"/>
                <a:gd name="connsiteY11" fmla="*/ 0 h 269298"/>
                <a:gd name="connsiteX12" fmla="*/ 635 w 4190"/>
                <a:gd name="connsiteY12" fmla="*/ 266632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0" h="269298">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082C504-781B-42A8-8CEB-72D149A07A22}"/>
                </a:ext>
              </a:extLst>
            </p:cNvPr>
            <p:cNvSpPr/>
            <p:nvPr/>
          </p:nvSpPr>
          <p:spPr>
            <a:xfrm>
              <a:off x="5004147" y="5845091"/>
              <a:ext cx="12696" cy="269171"/>
            </a:xfrm>
            <a:custGeom>
              <a:avLst/>
              <a:gdLst>
                <a:gd name="connsiteX0" fmla="*/ 0 w 12696"/>
                <a:gd name="connsiteY0" fmla="*/ 269171 h 269171"/>
                <a:gd name="connsiteX1" fmla="*/ 0 w 12696"/>
                <a:gd name="connsiteY1" fmla="*/ 127 h 269171"/>
                <a:gd name="connsiteX2" fmla="*/ 0 w 12696"/>
                <a:gd name="connsiteY2" fmla="*/ 0 h 269171"/>
                <a:gd name="connsiteX3" fmla="*/ 0 w 12696"/>
                <a:gd name="connsiteY3" fmla="*/ 269171 h 269171"/>
                <a:gd name="connsiteX4" fmla="*/ 0 w 1269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269171">
                  <a:moveTo>
                    <a:pt x="0" y="269171"/>
                  </a:moveTo>
                  <a:lnTo>
                    <a:pt x="0" y="127"/>
                  </a:lnTo>
                  <a:lnTo>
                    <a:pt x="0" y="0"/>
                  </a:lnTo>
                  <a:lnTo>
                    <a:pt x="0" y="269171"/>
                  </a:lnTo>
                  <a:lnTo>
                    <a:pt x="0" y="269171"/>
                  </a:lnTo>
                  <a:close/>
                </a:path>
              </a:pathLst>
            </a:custGeom>
            <a:solidFill>
              <a:srgbClr val="F9AA19"/>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72DD9E9-AD68-46F6-8F59-348CA6175DCD}"/>
                </a:ext>
              </a:extLst>
            </p:cNvPr>
            <p:cNvSpPr/>
            <p:nvPr/>
          </p:nvSpPr>
          <p:spPr>
            <a:xfrm>
              <a:off x="4106745" y="5801288"/>
              <a:ext cx="403373" cy="300785"/>
            </a:xfrm>
            <a:custGeom>
              <a:avLst/>
              <a:gdLst>
                <a:gd name="connsiteX0" fmla="*/ 43422 w 403373"/>
                <a:gd name="connsiteY0" fmla="*/ 299135 h 300785"/>
                <a:gd name="connsiteX1" fmla="*/ 47613 w 403373"/>
                <a:gd name="connsiteY1" fmla="*/ 300786 h 300785"/>
                <a:gd name="connsiteX2" fmla="*/ 85703 w 403373"/>
                <a:gd name="connsiteY2" fmla="*/ 300786 h 300785"/>
                <a:gd name="connsiteX3" fmla="*/ 85703 w 403373"/>
                <a:gd name="connsiteY3" fmla="*/ 191213 h 300785"/>
                <a:gd name="connsiteX4" fmla="*/ 92559 w 403373"/>
                <a:gd name="connsiteY4" fmla="*/ 184230 h 300785"/>
                <a:gd name="connsiteX5" fmla="*/ 403374 w 403373"/>
                <a:gd name="connsiteY5" fmla="*/ 184230 h 300785"/>
                <a:gd name="connsiteX6" fmla="*/ 403374 w 403373"/>
                <a:gd name="connsiteY6" fmla="*/ 0 h 300785"/>
                <a:gd name="connsiteX7" fmla="*/ 0 w 403373"/>
                <a:gd name="connsiteY7" fmla="*/ 0 h 300785"/>
                <a:gd name="connsiteX8" fmla="*/ 0 w 403373"/>
                <a:gd name="connsiteY8" fmla="*/ 296596 h 300785"/>
                <a:gd name="connsiteX9" fmla="*/ 17394 w 403373"/>
                <a:gd name="connsiteY9" fmla="*/ 300786 h 300785"/>
                <a:gd name="connsiteX10" fmla="*/ 39106 w 403373"/>
                <a:gd name="connsiteY10" fmla="*/ 300786 h 300785"/>
                <a:gd name="connsiteX11" fmla="*/ 43422 w 403373"/>
                <a:gd name="connsiteY11" fmla="*/ 299135 h 30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373" h="300785">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90" cap="flat">
              <a:solidFill>
                <a:schemeClr val="accent1"/>
              </a:solid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A9A6CCDF-4C7E-4688-8C6C-BC388B1BDA88}"/>
                </a:ext>
              </a:extLst>
            </p:cNvPr>
            <p:cNvSpPr/>
            <p:nvPr/>
          </p:nvSpPr>
          <p:spPr>
            <a:xfrm>
              <a:off x="4206541" y="5998976"/>
              <a:ext cx="304720" cy="439688"/>
            </a:xfrm>
            <a:custGeom>
              <a:avLst/>
              <a:gdLst>
                <a:gd name="connsiteX0" fmla="*/ 303324 w 304720"/>
                <a:gd name="connsiteY0" fmla="*/ 255966 h 439688"/>
                <a:gd name="connsiteX1" fmla="*/ 302689 w 304720"/>
                <a:gd name="connsiteY1" fmla="*/ 255966 h 439688"/>
                <a:gd name="connsiteX2" fmla="*/ 301419 w 304720"/>
                <a:gd name="connsiteY2" fmla="*/ 255966 h 439688"/>
                <a:gd name="connsiteX3" fmla="*/ 300404 w 304720"/>
                <a:gd name="connsiteY3" fmla="*/ 255205 h 439688"/>
                <a:gd name="connsiteX4" fmla="*/ 299388 w 304720"/>
                <a:gd name="connsiteY4" fmla="*/ 254316 h 439688"/>
                <a:gd name="connsiteX5" fmla="*/ 298626 w 304720"/>
                <a:gd name="connsiteY5" fmla="*/ 253173 h 439688"/>
                <a:gd name="connsiteX6" fmla="*/ 298626 w 304720"/>
                <a:gd name="connsiteY6" fmla="*/ 252031 h 439688"/>
                <a:gd name="connsiteX7" fmla="*/ 298626 w 304720"/>
                <a:gd name="connsiteY7" fmla="*/ 250634 h 439688"/>
                <a:gd name="connsiteX8" fmla="*/ 298626 w 304720"/>
                <a:gd name="connsiteY8" fmla="*/ 250634 h 439688"/>
                <a:gd name="connsiteX9" fmla="*/ 298626 w 304720"/>
                <a:gd name="connsiteY9" fmla="*/ 136363 h 439688"/>
                <a:gd name="connsiteX10" fmla="*/ 304721 w 304720"/>
                <a:gd name="connsiteY10" fmla="*/ 129634 h 439688"/>
                <a:gd name="connsiteX11" fmla="*/ 304721 w 304720"/>
                <a:gd name="connsiteY11" fmla="*/ 0 h 439688"/>
                <a:gd name="connsiteX12" fmla="*/ 0 w 304720"/>
                <a:gd name="connsiteY12" fmla="*/ 0 h 439688"/>
                <a:gd name="connsiteX13" fmla="*/ 0 w 304720"/>
                <a:gd name="connsiteY13" fmla="*/ 439688 h 439688"/>
                <a:gd name="connsiteX14" fmla="*/ 303832 w 304720"/>
                <a:gd name="connsiteY14" fmla="*/ 439688 h 439688"/>
                <a:gd name="connsiteX15" fmla="*/ 303832 w 304720"/>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720" h="439688">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w="12690"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3798BE7-AE75-4D56-8A0C-661C0F953B44}"/>
                </a:ext>
              </a:extLst>
            </p:cNvPr>
            <p:cNvSpPr/>
            <p:nvPr/>
          </p:nvSpPr>
          <p:spPr>
            <a:xfrm>
              <a:off x="4982055" y="5809540"/>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982 w 19552"/>
                <a:gd name="connsiteY5" fmla="*/ 24124 h 304468"/>
                <a:gd name="connsiteX6" fmla="*/ 14982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B30090B1-11A3-4B31-81FC-B351FA2FF3E0}"/>
                </a:ext>
              </a:extLst>
            </p:cNvPr>
            <p:cNvSpPr/>
            <p:nvPr/>
          </p:nvSpPr>
          <p:spPr>
            <a:xfrm>
              <a:off x="4794144" y="5801288"/>
              <a:ext cx="185498" cy="299643"/>
            </a:xfrm>
            <a:custGeom>
              <a:avLst/>
              <a:gdLst>
                <a:gd name="connsiteX0" fmla="*/ 0 w 185498"/>
                <a:gd name="connsiteY0" fmla="*/ 0 h 299643"/>
                <a:gd name="connsiteX1" fmla="*/ 0 w 185498"/>
                <a:gd name="connsiteY1" fmla="*/ 218892 h 299643"/>
                <a:gd name="connsiteX2" fmla="*/ 9523 w 185498"/>
                <a:gd name="connsiteY2" fmla="*/ 225240 h 299643"/>
                <a:gd name="connsiteX3" fmla="*/ 9523 w 185498"/>
                <a:gd name="connsiteY3" fmla="*/ 225240 h 299643"/>
                <a:gd name="connsiteX4" fmla="*/ 10411 w 185498"/>
                <a:gd name="connsiteY4" fmla="*/ 226256 h 299643"/>
                <a:gd name="connsiteX5" fmla="*/ 11173 w 185498"/>
                <a:gd name="connsiteY5" fmla="*/ 227272 h 299643"/>
                <a:gd name="connsiteX6" fmla="*/ 11173 w 185498"/>
                <a:gd name="connsiteY6" fmla="*/ 228542 h 299643"/>
                <a:gd name="connsiteX7" fmla="*/ 11173 w 185498"/>
                <a:gd name="connsiteY7" fmla="*/ 229938 h 299643"/>
                <a:gd name="connsiteX8" fmla="*/ 11173 w 185498"/>
                <a:gd name="connsiteY8" fmla="*/ 299643 h 299643"/>
                <a:gd name="connsiteX9" fmla="*/ 185499 w 185498"/>
                <a:gd name="connsiteY9" fmla="*/ 299643 h 299643"/>
                <a:gd name="connsiteX10" fmla="*/ 185499 w 185498"/>
                <a:gd name="connsiteY10" fmla="*/ 4317 h 299643"/>
                <a:gd name="connsiteX11" fmla="*/ 182832 w 185498"/>
                <a:gd name="connsiteY11" fmla="*/ 0 h 299643"/>
                <a:gd name="connsiteX12" fmla="*/ 0 w 185498"/>
                <a:gd name="connsiteY12"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643">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03FCCAED-A7BD-4827-B4C6-6E649C59BC4E}"/>
                </a:ext>
              </a:extLst>
            </p:cNvPr>
            <p:cNvSpPr/>
            <p:nvPr/>
          </p:nvSpPr>
          <p:spPr>
            <a:xfrm>
              <a:off x="4806713" y="6104486"/>
              <a:ext cx="185625" cy="9522"/>
            </a:xfrm>
            <a:custGeom>
              <a:avLst/>
              <a:gdLst>
                <a:gd name="connsiteX0" fmla="*/ 185626 w 185625"/>
                <a:gd name="connsiteY0" fmla="*/ 9523 h 9522"/>
                <a:gd name="connsiteX1" fmla="*/ 173691 w 185625"/>
                <a:gd name="connsiteY1" fmla="*/ 0 h 9522"/>
                <a:gd name="connsiteX2" fmla="*/ 0 w 185625"/>
                <a:gd name="connsiteY2" fmla="*/ 0 h 9522"/>
                <a:gd name="connsiteX3" fmla="*/ 0 w 185625"/>
                <a:gd name="connsiteY3" fmla="*/ 9523 h 9522"/>
                <a:gd name="connsiteX4" fmla="*/ 185626 w 185625"/>
                <a:gd name="connsiteY4" fmla="*/ 9523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85626" y="9523"/>
                  </a:moveTo>
                  <a:lnTo>
                    <a:pt x="173691" y="0"/>
                  </a:lnTo>
                  <a:lnTo>
                    <a:pt x="0" y="0"/>
                  </a:lnTo>
                  <a:lnTo>
                    <a:pt x="0" y="9523"/>
                  </a:lnTo>
                  <a:lnTo>
                    <a:pt x="185626" y="9523"/>
                  </a:lnTo>
                  <a:close/>
                </a:path>
              </a:pathLst>
            </a:custGeom>
            <a:solidFill>
              <a:schemeClr val="accent2"/>
            </a:solidFill>
            <a:ln w="12690"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32644D5A-1E70-409F-BC43-9E08AFC2C60C}"/>
                </a:ext>
              </a:extLst>
            </p:cNvPr>
            <p:cNvSpPr/>
            <p:nvPr/>
          </p:nvSpPr>
          <p:spPr>
            <a:xfrm>
              <a:off x="7837668" y="5868580"/>
              <a:ext cx="202004" cy="83798"/>
            </a:xfrm>
            <a:custGeom>
              <a:avLst/>
              <a:gdLst>
                <a:gd name="connsiteX0" fmla="*/ 5332 w 202004"/>
                <a:gd name="connsiteY0" fmla="*/ 83799 h 83798"/>
                <a:gd name="connsiteX1" fmla="*/ 202005 w 202004"/>
                <a:gd name="connsiteY1" fmla="*/ 83799 h 83798"/>
                <a:gd name="connsiteX2" fmla="*/ 202005 w 202004"/>
                <a:gd name="connsiteY2" fmla="*/ 0 h 83798"/>
                <a:gd name="connsiteX3" fmla="*/ 0 w 202004"/>
                <a:gd name="connsiteY3" fmla="*/ 0 h 83798"/>
                <a:gd name="connsiteX4" fmla="*/ 0 w 202004"/>
                <a:gd name="connsiteY4" fmla="*/ 78466 h 83798"/>
                <a:gd name="connsiteX5" fmla="*/ 5332 w 202004"/>
                <a:gd name="connsiteY5" fmla="*/ 83799 h 8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004" h="83798">
                  <a:moveTo>
                    <a:pt x="5332" y="83799"/>
                  </a:moveTo>
                  <a:lnTo>
                    <a:pt x="202005" y="83799"/>
                  </a:lnTo>
                  <a:lnTo>
                    <a:pt x="202005" y="0"/>
                  </a:lnTo>
                  <a:lnTo>
                    <a:pt x="0" y="0"/>
                  </a:lnTo>
                  <a:lnTo>
                    <a:pt x="0" y="78466"/>
                  </a:lnTo>
                  <a:cubicBezTo>
                    <a:pt x="2717" y="78953"/>
                    <a:pt x="4850" y="81080"/>
                    <a:pt x="5332" y="83799"/>
                  </a:cubicBez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DD6BEDAE-28FB-4947-8E6E-4DE37B2656DC}"/>
                </a:ext>
              </a:extLst>
            </p:cNvPr>
            <p:cNvSpPr/>
            <p:nvPr/>
          </p:nvSpPr>
          <p:spPr>
            <a:xfrm>
              <a:off x="7819384" y="5869088"/>
              <a:ext cx="15743" cy="86464"/>
            </a:xfrm>
            <a:custGeom>
              <a:avLst/>
              <a:gdLst>
                <a:gd name="connsiteX0" fmla="*/ 10157 w 15743"/>
                <a:gd name="connsiteY0" fmla="*/ 84560 h 86464"/>
                <a:gd name="connsiteX1" fmla="*/ 10157 w 15743"/>
                <a:gd name="connsiteY1" fmla="*/ 84560 h 86464"/>
                <a:gd name="connsiteX2" fmla="*/ 15744 w 15743"/>
                <a:gd name="connsiteY2" fmla="*/ 77958 h 86464"/>
                <a:gd name="connsiteX3" fmla="*/ 15744 w 15743"/>
                <a:gd name="connsiteY3" fmla="*/ 0 h 86464"/>
                <a:gd name="connsiteX4" fmla="*/ 0 w 15743"/>
                <a:gd name="connsiteY4" fmla="*/ 3428 h 86464"/>
                <a:gd name="connsiteX5" fmla="*/ 0 w 15743"/>
                <a:gd name="connsiteY5" fmla="*/ 86465 h 8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464">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w="12690"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0C9DC656-608B-4530-8CE5-0D9296D6ED76}"/>
                </a:ext>
              </a:extLst>
            </p:cNvPr>
            <p:cNvSpPr/>
            <p:nvPr/>
          </p:nvSpPr>
          <p:spPr>
            <a:xfrm>
              <a:off x="7800086" y="5966091"/>
              <a:ext cx="6855" cy="544309"/>
            </a:xfrm>
            <a:custGeom>
              <a:avLst/>
              <a:gdLst>
                <a:gd name="connsiteX0" fmla="*/ 5713 w 6855"/>
                <a:gd name="connsiteY0" fmla="*/ 544310 h 544309"/>
                <a:gd name="connsiteX1" fmla="*/ 6856 w 6855"/>
                <a:gd name="connsiteY1" fmla="*/ 541897 h 544309"/>
                <a:gd name="connsiteX2" fmla="*/ 6856 w 6855"/>
                <a:gd name="connsiteY2" fmla="*/ 0 h 544309"/>
                <a:gd name="connsiteX3" fmla="*/ 0 w 6855"/>
                <a:gd name="connsiteY3" fmla="*/ 1270 h 544309"/>
                <a:gd name="connsiteX4" fmla="*/ 0 w 6855"/>
                <a:gd name="connsiteY4" fmla="*/ 544056 h 544309"/>
                <a:gd name="connsiteX5" fmla="*/ 0 w 6855"/>
                <a:gd name="connsiteY5" fmla="*/ 544056 h 54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5" h="544309">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w="12690"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77303D9F-D327-49AA-9BF1-3C0F52D612EF}"/>
                </a:ext>
              </a:extLst>
            </p:cNvPr>
            <p:cNvSpPr/>
            <p:nvPr/>
          </p:nvSpPr>
          <p:spPr>
            <a:xfrm>
              <a:off x="7809354" y="5965330"/>
              <a:ext cx="1904" cy="540119"/>
            </a:xfrm>
            <a:custGeom>
              <a:avLst/>
              <a:gdLst>
                <a:gd name="connsiteX0" fmla="*/ 1904 w 1904"/>
                <a:gd name="connsiteY0" fmla="*/ 0 h 540119"/>
                <a:gd name="connsiteX1" fmla="*/ 0 w 1904"/>
                <a:gd name="connsiteY1" fmla="*/ 0 h 540119"/>
                <a:gd name="connsiteX2" fmla="*/ 0 w 1904"/>
                <a:gd name="connsiteY2" fmla="*/ 0 h 540119"/>
                <a:gd name="connsiteX3" fmla="*/ 0 w 1904"/>
                <a:gd name="connsiteY3" fmla="*/ 540120 h 540119"/>
                <a:gd name="connsiteX4" fmla="*/ 1904 w 1904"/>
                <a:gd name="connsiteY4" fmla="*/ 539485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4" y="0"/>
                  </a:moveTo>
                  <a:lnTo>
                    <a:pt x="0" y="0"/>
                  </a:lnTo>
                  <a:lnTo>
                    <a:pt x="0" y="0"/>
                  </a:lnTo>
                  <a:lnTo>
                    <a:pt x="0" y="540120"/>
                  </a:lnTo>
                  <a:lnTo>
                    <a:pt x="1904" y="539485"/>
                  </a:lnTo>
                  <a:close/>
                </a:path>
              </a:pathLst>
            </a:custGeom>
            <a:solidFill>
              <a:srgbClr val="E8E7E3"/>
            </a:solidFill>
            <a:ln w="12690"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237DD44F-770C-462F-AFEB-3FDF6A89CD21}"/>
                </a:ext>
              </a:extLst>
            </p:cNvPr>
            <p:cNvSpPr/>
            <p:nvPr/>
          </p:nvSpPr>
          <p:spPr>
            <a:xfrm>
              <a:off x="7814560" y="5959235"/>
              <a:ext cx="15870" cy="545071"/>
            </a:xfrm>
            <a:custGeom>
              <a:avLst/>
              <a:gdLst>
                <a:gd name="connsiteX0" fmla="*/ 14982 w 15870"/>
                <a:gd name="connsiteY0" fmla="*/ 0 h 545071"/>
                <a:gd name="connsiteX1" fmla="*/ 4698 w 15870"/>
                <a:gd name="connsiteY1" fmla="*/ 0 h 545071"/>
                <a:gd name="connsiteX2" fmla="*/ 4698 w 15870"/>
                <a:gd name="connsiteY2" fmla="*/ 889 h 545071"/>
                <a:gd name="connsiteX3" fmla="*/ 4063 w 15870"/>
                <a:gd name="connsiteY3" fmla="*/ 2159 h 545071"/>
                <a:gd name="connsiteX4" fmla="*/ 4063 w 15870"/>
                <a:gd name="connsiteY4" fmla="*/ 3174 h 545071"/>
                <a:gd name="connsiteX5" fmla="*/ 3047 w 15870"/>
                <a:gd name="connsiteY5" fmla="*/ 4063 h 545071"/>
                <a:gd name="connsiteX6" fmla="*/ 2032 w 15870"/>
                <a:gd name="connsiteY6" fmla="*/ 4825 h 545071"/>
                <a:gd name="connsiteX7" fmla="*/ 762 w 15870"/>
                <a:gd name="connsiteY7" fmla="*/ 4825 h 545071"/>
                <a:gd name="connsiteX8" fmla="*/ 0 w 15870"/>
                <a:gd name="connsiteY8" fmla="*/ 4825 h 545071"/>
                <a:gd name="connsiteX9" fmla="*/ 0 w 15870"/>
                <a:gd name="connsiteY9" fmla="*/ 4825 h 545071"/>
                <a:gd name="connsiteX10" fmla="*/ 0 w 15870"/>
                <a:gd name="connsiteY10" fmla="*/ 545072 h 545071"/>
                <a:gd name="connsiteX11" fmla="*/ 15871 w 15870"/>
                <a:gd name="connsiteY11" fmla="*/ 545072 h 54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071">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w="12690"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A776067B-B7D2-4542-83A8-442CB5F0FB36}"/>
                </a:ext>
              </a:extLst>
            </p:cNvPr>
            <p:cNvSpPr/>
            <p:nvPr/>
          </p:nvSpPr>
          <p:spPr>
            <a:xfrm>
              <a:off x="7825860" y="5956188"/>
              <a:ext cx="3681" cy="634"/>
            </a:xfrm>
            <a:custGeom>
              <a:avLst/>
              <a:gdLst>
                <a:gd name="connsiteX0" fmla="*/ 0 w 3681"/>
                <a:gd name="connsiteY0" fmla="*/ 635 h 634"/>
                <a:gd name="connsiteX1" fmla="*/ 3682 w 3681"/>
                <a:gd name="connsiteY1" fmla="*/ 635 h 634"/>
                <a:gd name="connsiteX2" fmla="*/ 3682 w 3681"/>
                <a:gd name="connsiteY2" fmla="*/ 0 h 634"/>
                <a:gd name="connsiteX3" fmla="*/ 0 w 3681"/>
                <a:gd name="connsiteY3" fmla="*/ 635 h 634"/>
              </a:gdLst>
              <a:ahLst/>
              <a:cxnLst>
                <a:cxn ang="0">
                  <a:pos x="connsiteX0" y="connsiteY0"/>
                </a:cxn>
                <a:cxn ang="0">
                  <a:pos x="connsiteX1" y="connsiteY1"/>
                </a:cxn>
                <a:cxn ang="0">
                  <a:pos x="connsiteX2" y="connsiteY2"/>
                </a:cxn>
                <a:cxn ang="0">
                  <a:pos x="connsiteX3" y="connsiteY3"/>
                </a:cxn>
              </a:cxnLst>
              <a:rect l="l" t="t" r="r" b="b"/>
              <a:pathLst>
                <a:path w="3681" h="634">
                  <a:moveTo>
                    <a:pt x="0" y="635"/>
                  </a:moveTo>
                  <a:lnTo>
                    <a:pt x="3682" y="635"/>
                  </a:lnTo>
                  <a:lnTo>
                    <a:pt x="3682" y="0"/>
                  </a:lnTo>
                  <a:lnTo>
                    <a:pt x="0" y="635"/>
                  </a:lnTo>
                  <a:close/>
                </a:path>
              </a:pathLst>
            </a:custGeom>
            <a:solidFill>
              <a:srgbClr val="088A8F"/>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5F151A63-71E1-4D5B-82E4-7E4064D11AC6}"/>
                </a:ext>
              </a:extLst>
            </p:cNvPr>
            <p:cNvSpPr/>
            <p:nvPr/>
          </p:nvSpPr>
          <p:spPr>
            <a:xfrm>
              <a:off x="4788430" y="6033003"/>
              <a:ext cx="4570" cy="93574"/>
            </a:xfrm>
            <a:custGeom>
              <a:avLst/>
              <a:gdLst>
                <a:gd name="connsiteX0" fmla="*/ 4571 w 4570"/>
                <a:gd name="connsiteY0" fmla="*/ 93575 h 93574"/>
                <a:gd name="connsiteX1" fmla="*/ 4571 w 4570"/>
                <a:gd name="connsiteY1" fmla="*/ 90020 h 93574"/>
                <a:gd name="connsiteX2" fmla="*/ 4571 w 4570"/>
                <a:gd name="connsiteY2" fmla="*/ 87988 h 93574"/>
                <a:gd name="connsiteX3" fmla="*/ 4571 w 4570"/>
                <a:gd name="connsiteY3" fmla="*/ 70213 h 93574"/>
                <a:gd name="connsiteX4" fmla="*/ 4571 w 4570"/>
                <a:gd name="connsiteY4" fmla="*/ 3047 h 93574"/>
                <a:gd name="connsiteX5" fmla="*/ 0 w 4570"/>
                <a:gd name="connsiteY5" fmla="*/ 0 h 93574"/>
                <a:gd name="connsiteX6" fmla="*/ 0 w 4570"/>
                <a:gd name="connsiteY6" fmla="*/ 93575 h 93574"/>
                <a:gd name="connsiteX7" fmla="*/ 4571 w 4570"/>
                <a:gd name="connsiteY7" fmla="*/ 93575 h 93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574">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113CC5BA-071E-416D-A78D-7EE14C675FD5}"/>
                </a:ext>
              </a:extLst>
            </p:cNvPr>
            <p:cNvSpPr/>
            <p:nvPr/>
          </p:nvSpPr>
          <p:spPr>
            <a:xfrm>
              <a:off x="4518118" y="6140418"/>
              <a:ext cx="695905" cy="304468"/>
            </a:xfrm>
            <a:custGeom>
              <a:avLst/>
              <a:gdLst>
                <a:gd name="connsiteX0" fmla="*/ 694890 w 695905"/>
                <a:gd name="connsiteY0" fmla="*/ 0 h 304468"/>
                <a:gd name="connsiteX1" fmla="*/ 0 w 695905"/>
                <a:gd name="connsiteY1" fmla="*/ 0 h 304468"/>
                <a:gd name="connsiteX2" fmla="*/ 0 w 695905"/>
                <a:gd name="connsiteY2" fmla="*/ 101574 h 304468"/>
                <a:gd name="connsiteX3" fmla="*/ 0 w 695905"/>
                <a:gd name="connsiteY3" fmla="*/ 101574 h 304468"/>
                <a:gd name="connsiteX4" fmla="*/ 635 w 695905"/>
                <a:gd name="connsiteY4" fmla="*/ 101574 h 304468"/>
                <a:gd name="connsiteX5" fmla="*/ 1904 w 695905"/>
                <a:gd name="connsiteY5" fmla="*/ 101574 h 304468"/>
                <a:gd name="connsiteX6" fmla="*/ 3047 w 695905"/>
                <a:gd name="connsiteY6" fmla="*/ 102336 h 304468"/>
                <a:gd name="connsiteX7" fmla="*/ 3936 w 695905"/>
                <a:gd name="connsiteY7" fmla="*/ 103225 h 304468"/>
                <a:gd name="connsiteX8" fmla="*/ 4698 w 695905"/>
                <a:gd name="connsiteY8" fmla="*/ 104367 h 304468"/>
                <a:gd name="connsiteX9" fmla="*/ 4698 w 695905"/>
                <a:gd name="connsiteY9" fmla="*/ 105256 h 304468"/>
                <a:gd name="connsiteX10" fmla="*/ 250633 w 695905"/>
                <a:gd name="connsiteY10" fmla="*/ 105256 h 304468"/>
                <a:gd name="connsiteX11" fmla="*/ 257362 w 695905"/>
                <a:gd name="connsiteY11" fmla="*/ 99542 h 304468"/>
                <a:gd name="connsiteX12" fmla="*/ 264218 w 695905"/>
                <a:gd name="connsiteY12" fmla="*/ 106399 h 304468"/>
                <a:gd name="connsiteX13" fmla="*/ 264218 w 695905"/>
                <a:gd name="connsiteY13" fmla="*/ 106526 h 304468"/>
                <a:gd name="connsiteX14" fmla="*/ 264218 w 695905"/>
                <a:gd name="connsiteY14" fmla="*/ 304468 h 304468"/>
                <a:gd name="connsiteX15" fmla="*/ 695906 w 695905"/>
                <a:gd name="connsiteY15" fmla="*/ 304468 h 304468"/>
                <a:gd name="connsiteX16" fmla="*/ 695906 w 695905"/>
                <a:gd name="connsiteY16" fmla="*/ 0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5905" h="304468">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BDEFBCD1-18AE-4CC0-AFAC-858C8B8C5A6C}"/>
                </a:ext>
              </a:extLst>
            </p:cNvPr>
            <p:cNvSpPr/>
            <p:nvPr/>
          </p:nvSpPr>
          <p:spPr>
            <a:xfrm>
              <a:off x="4524212" y="6250499"/>
              <a:ext cx="245173" cy="189562"/>
            </a:xfrm>
            <a:custGeom>
              <a:avLst/>
              <a:gdLst>
                <a:gd name="connsiteX0" fmla="*/ 0 w 245173"/>
                <a:gd name="connsiteY0" fmla="*/ 0 h 189562"/>
                <a:gd name="connsiteX1" fmla="*/ 0 w 245173"/>
                <a:gd name="connsiteY1" fmla="*/ 189563 h 189562"/>
                <a:gd name="connsiteX2" fmla="*/ 2793 w 245173"/>
                <a:gd name="connsiteY2" fmla="*/ 189563 h 189562"/>
                <a:gd name="connsiteX3" fmla="*/ 245174 w 245173"/>
                <a:gd name="connsiteY3" fmla="*/ 189563 h 189562"/>
                <a:gd name="connsiteX4" fmla="*/ 245174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3"/>
                  </a:lnTo>
                  <a:lnTo>
                    <a:pt x="2793" y="189563"/>
                  </a:lnTo>
                  <a:lnTo>
                    <a:pt x="245174" y="189563"/>
                  </a:lnTo>
                  <a:lnTo>
                    <a:pt x="245174" y="0"/>
                  </a:lnTo>
                  <a:lnTo>
                    <a:pt x="0" y="0"/>
                  </a:lnTo>
                  <a:close/>
                </a:path>
              </a:pathLst>
            </a:custGeom>
            <a:solidFill>
              <a:schemeClr val="tx2"/>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7638EDDE-D088-4EAE-851E-FDADC18E8533}"/>
                </a:ext>
              </a:extLst>
            </p:cNvPr>
            <p:cNvSpPr/>
            <p:nvPr/>
          </p:nvSpPr>
          <p:spPr>
            <a:xfrm>
              <a:off x="4782971" y="6028559"/>
              <a:ext cx="3682" cy="98526"/>
            </a:xfrm>
            <a:custGeom>
              <a:avLst/>
              <a:gdLst>
                <a:gd name="connsiteX0" fmla="*/ 3682 w 3682"/>
                <a:gd name="connsiteY0" fmla="*/ 2793 h 98526"/>
                <a:gd name="connsiteX1" fmla="*/ 1016 w 3682"/>
                <a:gd name="connsiteY1" fmla="*/ 1016 h 98526"/>
                <a:gd name="connsiteX2" fmla="*/ 1016 w 3682"/>
                <a:gd name="connsiteY2" fmla="*/ 1016 h 98526"/>
                <a:gd name="connsiteX3" fmla="*/ 0 w 3682"/>
                <a:gd name="connsiteY3" fmla="*/ 0 h 98526"/>
                <a:gd name="connsiteX4" fmla="*/ 0 w 3682"/>
                <a:gd name="connsiteY4" fmla="*/ 0 h 98526"/>
                <a:gd name="connsiteX5" fmla="*/ 0 w 3682"/>
                <a:gd name="connsiteY5" fmla="*/ 98527 h 98526"/>
                <a:gd name="connsiteX6" fmla="*/ 3682 w 3682"/>
                <a:gd name="connsiteY6" fmla="*/ 98527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82" h="98526">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w="12690"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EB89ABBE-862E-44CB-8D65-464C664E80EA}"/>
                </a:ext>
              </a:extLst>
            </p:cNvPr>
            <p:cNvSpPr/>
            <p:nvPr/>
          </p:nvSpPr>
          <p:spPr>
            <a:xfrm>
              <a:off x="4524212" y="5014724"/>
              <a:ext cx="255076" cy="1111854"/>
            </a:xfrm>
            <a:custGeom>
              <a:avLst/>
              <a:gdLst>
                <a:gd name="connsiteX0" fmla="*/ 0 w 255076"/>
                <a:gd name="connsiteY0" fmla="*/ 977396 h 1111854"/>
                <a:gd name="connsiteX1" fmla="*/ 0 w 255076"/>
                <a:gd name="connsiteY1" fmla="*/ 1111855 h 1111854"/>
                <a:gd name="connsiteX2" fmla="*/ 255077 w 255076"/>
                <a:gd name="connsiteY2" fmla="*/ 1111855 h 1111854"/>
                <a:gd name="connsiteX3" fmla="*/ 255077 w 255076"/>
                <a:gd name="connsiteY3" fmla="*/ 8253 h 1111854"/>
                <a:gd name="connsiteX4" fmla="*/ 251776 w 255076"/>
                <a:gd name="connsiteY4" fmla="*/ 0 h 1111854"/>
                <a:gd name="connsiteX5" fmla="*/ 162899 w 255076"/>
                <a:gd name="connsiteY5" fmla="*/ 0 h 1111854"/>
                <a:gd name="connsiteX6" fmla="*/ 0 w 255076"/>
                <a:gd name="connsiteY6" fmla="*/ 0 h 1111854"/>
                <a:gd name="connsiteX7" fmla="*/ 0 w 255076"/>
                <a:gd name="connsiteY7" fmla="*/ 606524 h 1111854"/>
                <a:gd name="connsiteX8" fmla="*/ 0 w 255076"/>
                <a:gd name="connsiteY8" fmla="*/ 779708 h 1111854"/>
                <a:gd name="connsiteX9" fmla="*/ 0 w 255076"/>
                <a:gd name="connsiteY9" fmla="*/ 977396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w="12690"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31AD2090-9F82-4E77-ABDF-BE87C46F06B7}"/>
                </a:ext>
              </a:extLst>
            </p:cNvPr>
            <p:cNvSpPr/>
            <p:nvPr/>
          </p:nvSpPr>
          <p:spPr>
            <a:xfrm>
              <a:off x="4782971" y="6444124"/>
              <a:ext cx="1037827" cy="420262"/>
            </a:xfrm>
            <a:custGeom>
              <a:avLst/>
              <a:gdLst>
                <a:gd name="connsiteX0" fmla="*/ 1034908 w 1037827"/>
                <a:gd name="connsiteY0" fmla="*/ 5460 h 420262"/>
                <a:gd name="connsiteX1" fmla="*/ 441210 w 1037827"/>
                <a:gd name="connsiteY1" fmla="*/ 5460 h 420262"/>
                <a:gd name="connsiteX2" fmla="*/ 438925 w 1037827"/>
                <a:gd name="connsiteY2" fmla="*/ 5460 h 420262"/>
                <a:gd name="connsiteX3" fmla="*/ 432449 w 1037827"/>
                <a:gd name="connsiteY3" fmla="*/ 0 h 420262"/>
                <a:gd name="connsiteX4" fmla="*/ 0 w 1037827"/>
                <a:gd name="connsiteY4" fmla="*/ 0 h 420262"/>
                <a:gd name="connsiteX5" fmla="*/ 0 w 1037827"/>
                <a:gd name="connsiteY5" fmla="*/ 1270 h 420262"/>
                <a:gd name="connsiteX6" fmla="*/ 0 w 1037827"/>
                <a:gd name="connsiteY6" fmla="*/ 420262 h 420262"/>
                <a:gd name="connsiteX7" fmla="*/ 1037828 w 1037827"/>
                <a:gd name="connsiteY7" fmla="*/ 420262 h 420262"/>
                <a:gd name="connsiteX8" fmla="*/ 1037828 w 1037827"/>
                <a:gd name="connsiteY8" fmla="*/ 5460 h 42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827" h="420262">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7E6E6D96-DD47-49AB-B980-78E04C75F664}"/>
                </a:ext>
              </a:extLst>
            </p:cNvPr>
            <p:cNvSpPr/>
            <p:nvPr/>
          </p:nvSpPr>
          <p:spPr>
            <a:xfrm>
              <a:off x="4525736" y="6449711"/>
              <a:ext cx="2539" cy="414802"/>
            </a:xfrm>
            <a:custGeom>
              <a:avLst/>
              <a:gdLst>
                <a:gd name="connsiteX0" fmla="*/ 1269 w 2539"/>
                <a:gd name="connsiteY0" fmla="*/ 0 h 414802"/>
                <a:gd name="connsiteX1" fmla="*/ 0 w 2539"/>
                <a:gd name="connsiteY1" fmla="*/ 0 h 414802"/>
                <a:gd name="connsiteX2" fmla="*/ 0 w 2539"/>
                <a:gd name="connsiteY2" fmla="*/ 414803 h 414802"/>
                <a:gd name="connsiteX3" fmla="*/ 2539 w 2539"/>
                <a:gd name="connsiteY3" fmla="*/ 414803 h 414802"/>
                <a:gd name="connsiteX4" fmla="*/ 2539 w 2539"/>
                <a:gd name="connsiteY4" fmla="*/ 0 h 414802"/>
                <a:gd name="connsiteX5" fmla="*/ 1269 w 2539"/>
                <a:gd name="connsiteY5" fmla="*/ 0 h 41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14802">
                  <a:moveTo>
                    <a:pt x="1269" y="0"/>
                  </a:moveTo>
                  <a:lnTo>
                    <a:pt x="0" y="0"/>
                  </a:lnTo>
                  <a:lnTo>
                    <a:pt x="0" y="414803"/>
                  </a:lnTo>
                  <a:lnTo>
                    <a:pt x="2539" y="414803"/>
                  </a:lnTo>
                  <a:lnTo>
                    <a:pt x="2539"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E859B289-990C-4C12-9FE9-06D83319A631}"/>
                </a:ext>
              </a:extLst>
            </p:cNvPr>
            <p:cNvSpPr/>
            <p:nvPr/>
          </p:nvSpPr>
          <p:spPr>
            <a:xfrm>
              <a:off x="4199558" y="5985136"/>
              <a:ext cx="310814" cy="14220"/>
            </a:xfrm>
            <a:custGeom>
              <a:avLst/>
              <a:gdLst>
                <a:gd name="connsiteX0" fmla="*/ 6983 w 310814"/>
                <a:gd name="connsiteY0" fmla="*/ 7364 h 14220"/>
                <a:gd name="connsiteX1" fmla="*/ 6983 w 310814"/>
                <a:gd name="connsiteY1" fmla="*/ 14220 h 14220"/>
                <a:gd name="connsiteX2" fmla="*/ 310815 w 310814"/>
                <a:gd name="connsiteY2" fmla="*/ 14220 h 14220"/>
                <a:gd name="connsiteX3" fmla="*/ 310815 w 310814"/>
                <a:gd name="connsiteY3" fmla="*/ 0 h 14220"/>
                <a:gd name="connsiteX4" fmla="*/ 0 w 310814"/>
                <a:gd name="connsiteY4" fmla="*/ 0 h 14220"/>
                <a:gd name="connsiteX5" fmla="*/ 6996 w 310814"/>
                <a:gd name="connsiteY5" fmla="*/ 6973 h 14220"/>
                <a:gd name="connsiteX6" fmla="*/ 6983 w 310814"/>
                <a:gd name="connsiteY6" fmla="*/ 7364 h 14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814" h="1422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w="12690"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49D8D543-8531-4638-928B-77E3B9EE6BF5}"/>
                </a:ext>
              </a:extLst>
            </p:cNvPr>
            <p:cNvSpPr/>
            <p:nvPr/>
          </p:nvSpPr>
          <p:spPr>
            <a:xfrm>
              <a:off x="3615383" y="6456313"/>
              <a:ext cx="376964" cy="1015"/>
            </a:xfrm>
            <a:custGeom>
              <a:avLst/>
              <a:gdLst>
                <a:gd name="connsiteX0" fmla="*/ 358682 w 376964"/>
                <a:gd name="connsiteY0" fmla="*/ 1016 h 1015"/>
                <a:gd name="connsiteX1" fmla="*/ 0 w 376964"/>
                <a:gd name="connsiteY1" fmla="*/ 1016 h 1015"/>
                <a:gd name="connsiteX2" fmla="*/ 0 w 376964"/>
                <a:gd name="connsiteY2" fmla="*/ 1016 h 1015"/>
                <a:gd name="connsiteX3" fmla="*/ 376965 w 376964"/>
                <a:gd name="connsiteY3" fmla="*/ 1016 h 1015"/>
                <a:gd name="connsiteX4" fmla="*/ 376965 w 376964"/>
                <a:gd name="connsiteY4" fmla="*/ 0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015">
                  <a:moveTo>
                    <a:pt x="358682" y="1016"/>
                  </a:moveTo>
                  <a:lnTo>
                    <a:pt x="0" y="1016"/>
                  </a:lnTo>
                  <a:lnTo>
                    <a:pt x="0" y="1016"/>
                  </a:lnTo>
                  <a:lnTo>
                    <a:pt x="376965" y="1016"/>
                  </a:lnTo>
                  <a:cubicBezTo>
                    <a:pt x="376965" y="1016"/>
                    <a:pt x="376965" y="1016"/>
                    <a:pt x="376965" y="0"/>
                  </a:cubicBezTo>
                  <a:close/>
                </a:path>
              </a:pathLst>
            </a:custGeom>
            <a:solidFill>
              <a:srgbClr val="000000"/>
            </a:solidFill>
            <a:ln w="12690"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659B18C6-D216-4ADF-90CE-E1BAC59641AE}"/>
                </a:ext>
              </a:extLst>
            </p:cNvPr>
            <p:cNvSpPr/>
            <p:nvPr/>
          </p:nvSpPr>
          <p:spPr>
            <a:xfrm>
              <a:off x="3529680" y="6456059"/>
              <a:ext cx="72878" cy="1650"/>
            </a:xfrm>
            <a:custGeom>
              <a:avLst/>
              <a:gdLst>
                <a:gd name="connsiteX0" fmla="*/ 0 w 72878"/>
                <a:gd name="connsiteY0" fmla="*/ 1651 h 1650"/>
                <a:gd name="connsiteX1" fmla="*/ 72879 w 72878"/>
                <a:gd name="connsiteY1" fmla="*/ 1651 h 1650"/>
                <a:gd name="connsiteX2" fmla="*/ 72879 w 72878"/>
                <a:gd name="connsiteY2" fmla="*/ 0 h 1650"/>
                <a:gd name="connsiteX3" fmla="*/ 72879 w 72878"/>
                <a:gd name="connsiteY3" fmla="*/ 0 h 1650"/>
                <a:gd name="connsiteX4" fmla="*/ 0 w 72878"/>
                <a:gd name="connsiteY4" fmla="*/ 0 h 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78" h="1650">
                  <a:moveTo>
                    <a:pt x="0" y="1651"/>
                  </a:moveTo>
                  <a:lnTo>
                    <a:pt x="72879" y="1651"/>
                  </a:lnTo>
                  <a:cubicBezTo>
                    <a:pt x="72803" y="1105"/>
                    <a:pt x="72803" y="546"/>
                    <a:pt x="72879" y="0"/>
                  </a:cubicBezTo>
                  <a:lnTo>
                    <a:pt x="7287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E40C7830-BFF0-4D21-B7DA-44B59D1F6775}"/>
                </a:ext>
              </a:extLst>
            </p:cNvPr>
            <p:cNvSpPr/>
            <p:nvPr/>
          </p:nvSpPr>
          <p:spPr>
            <a:xfrm>
              <a:off x="3271810" y="5894101"/>
              <a:ext cx="5205" cy="3428"/>
            </a:xfrm>
            <a:custGeom>
              <a:avLst/>
              <a:gdLst>
                <a:gd name="connsiteX0" fmla="*/ 5206 w 5205"/>
                <a:gd name="connsiteY0" fmla="*/ 3428 h 3428"/>
                <a:gd name="connsiteX1" fmla="*/ 5206 w 5205"/>
                <a:gd name="connsiteY1" fmla="*/ 1016 h 3428"/>
                <a:gd name="connsiteX2" fmla="*/ 889 w 5205"/>
                <a:gd name="connsiteY2" fmla="*/ 0 h 3428"/>
                <a:gd name="connsiteX3" fmla="*/ 0 w 5205"/>
                <a:gd name="connsiteY3" fmla="*/ 0 h 3428"/>
                <a:gd name="connsiteX4" fmla="*/ 5206 w 5205"/>
                <a:gd name="connsiteY4" fmla="*/ 3428 h 3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3428">
                  <a:moveTo>
                    <a:pt x="5206" y="3428"/>
                  </a:moveTo>
                  <a:lnTo>
                    <a:pt x="5206" y="1016"/>
                  </a:lnTo>
                  <a:lnTo>
                    <a:pt x="889" y="0"/>
                  </a:lnTo>
                  <a:lnTo>
                    <a:pt x="0" y="0"/>
                  </a:lnTo>
                  <a:cubicBezTo>
                    <a:pt x="2171" y="281"/>
                    <a:pt x="4088" y="1545"/>
                    <a:pt x="5206" y="3428"/>
                  </a:cubicBezTo>
                  <a:close/>
                </a:path>
              </a:pathLst>
            </a:custGeom>
            <a:solidFill>
              <a:srgbClr val="000000"/>
            </a:solidFill>
            <a:ln w="12690"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DAF1146C-D935-4F05-BFFF-74C815E9BABD}"/>
                </a:ext>
              </a:extLst>
            </p:cNvPr>
            <p:cNvSpPr/>
            <p:nvPr/>
          </p:nvSpPr>
          <p:spPr>
            <a:xfrm>
              <a:off x="3274476" y="5903623"/>
              <a:ext cx="2539" cy="2539"/>
            </a:xfrm>
            <a:custGeom>
              <a:avLst/>
              <a:gdLst>
                <a:gd name="connsiteX0" fmla="*/ 2539 w 2539"/>
                <a:gd name="connsiteY0" fmla="*/ 0 h 2539"/>
                <a:gd name="connsiteX1" fmla="*/ 0 w 2539"/>
                <a:gd name="connsiteY1" fmla="*/ 2539 h 2539"/>
                <a:gd name="connsiteX2" fmla="*/ 2539 w 2539"/>
                <a:gd name="connsiteY2" fmla="*/ 2539 h 2539"/>
              </a:gdLst>
              <a:ahLst/>
              <a:cxnLst>
                <a:cxn ang="0">
                  <a:pos x="connsiteX0" y="connsiteY0"/>
                </a:cxn>
                <a:cxn ang="0">
                  <a:pos x="connsiteX1" y="connsiteY1"/>
                </a:cxn>
                <a:cxn ang="0">
                  <a:pos x="connsiteX2" y="connsiteY2"/>
                </a:cxn>
              </a:cxnLst>
              <a:rect l="l" t="t" r="r" b="b"/>
              <a:pathLst>
                <a:path w="2539" h="2539">
                  <a:moveTo>
                    <a:pt x="2539" y="0"/>
                  </a:moveTo>
                  <a:cubicBezTo>
                    <a:pt x="1968" y="1082"/>
                    <a:pt x="1079" y="1967"/>
                    <a:pt x="0" y="2539"/>
                  </a:cubicBezTo>
                  <a:lnTo>
                    <a:pt x="2539" y="2539"/>
                  </a:lnTo>
                  <a:close/>
                </a:path>
              </a:pathLst>
            </a:custGeom>
            <a:solidFill>
              <a:srgbClr val="000000"/>
            </a:solidFill>
            <a:ln w="12690"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DE72089F-54C4-4497-B7A6-FA87D8CE83DD}"/>
                </a:ext>
              </a:extLst>
            </p:cNvPr>
            <p:cNvSpPr/>
            <p:nvPr/>
          </p:nvSpPr>
          <p:spPr>
            <a:xfrm>
              <a:off x="3194614" y="5893974"/>
              <a:ext cx="82401" cy="13712"/>
            </a:xfrm>
            <a:custGeom>
              <a:avLst/>
              <a:gdLst>
                <a:gd name="connsiteX0" fmla="*/ 0 w 82401"/>
                <a:gd name="connsiteY0" fmla="*/ 13713 h 13712"/>
                <a:gd name="connsiteX1" fmla="*/ 74022 w 82401"/>
                <a:gd name="connsiteY1" fmla="*/ 13713 h 13712"/>
                <a:gd name="connsiteX2" fmla="*/ 79862 w 82401"/>
                <a:gd name="connsiteY2" fmla="*/ 12570 h 13712"/>
                <a:gd name="connsiteX3" fmla="*/ 82402 w 82401"/>
                <a:gd name="connsiteY3" fmla="*/ 10030 h 13712"/>
                <a:gd name="connsiteX4" fmla="*/ 82402 w 82401"/>
                <a:gd name="connsiteY4" fmla="*/ 3555 h 13712"/>
                <a:gd name="connsiteX5" fmla="*/ 77196 w 82401"/>
                <a:gd name="connsiteY5" fmla="*/ 0 h 13712"/>
                <a:gd name="connsiteX6" fmla="*/ 0 w 82401"/>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01" h="13712">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7E24D58A-BB13-4D9E-A5F3-7ECB0C342816}"/>
                </a:ext>
              </a:extLst>
            </p:cNvPr>
            <p:cNvSpPr/>
            <p:nvPr/>
          </p:nvSpPr>
          <p:spPr>
            <a:xfrm>
              <a:off x="6922617" y="6430793"/>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BF0EEBC9-CD1F-49CC-BE65-B02AEBDDD9E3}"/>
                </a:ext>
              </a:extLst>
            </p:cNvPr>
            <p:cNvSpPr/>
            <p:nvPr/>
          </p:nvSpPr>
          <p:spPr>
            <a:xfrm>
              <a:off x="6918935" y="6427110"/>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27B3DB14-8331-49A1-A559-EC71BA6456CD}"/>
                </a:ext>
              </a:extLst>
            </p:cNvPr>
            <p:cNvSpPr/>
            <p:nvPr/>
          </p:nvSpPr>
          <p:spPr>
            <a:xfrm>
              <a:off x="6876655" y="6425841"/>
              <a:ext cx="41010" cy="6348"/>
            </a:xfrm>
            <a:custGeom>
              <a:avLst/>
              <a:gdLst>
                <a:gd name="connsiteX0" fmla="*/ 6730 w 41010"/>
                <a:gd name="connsiteY0" fmla="*/ 6348 h 6348"/>
                <a:gd name="connsiteX1" fmla="*/ 32885 w 41010"/>
                <a:gd name="connsiteY1" fmla="*/ 6348 h 6348"/>
                <a:gd name="connsiteX2" fmla="*/ 39487 w 41010"/>
                <a:gd name="connsiteY2" fmla="*/ 635 h 6348"/>
                <a:gd name="connsiteX3" fmla="*/ 41011 w 41010"/>
                <a:gd name="connsiteY3" fmla="*/ 635 h 6348"/>
                <a:gd name="connsiteX4" fmla="*/ 39614 w 41010"/>
                <a:gd name="connsiteY4" fmla="*/ 635 h 6348"/>
                <a:gd name="connsiteX5" fmla="*/ 0 w 41010"/>
                <a:gd name="connsiteY5" fmla="*/ 0 h 6348"/>
                <a:gd name="connsiteX6" fmla="*/ 0 w 41010"/>
                <a:gd name="connsiteY6" fmla="*/ 0 h 6348"/>
                <a:gd name="connsiteX7" fmla="*/ 6730 w 41010"/>
                <a:gd name="connsiteY7"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6348">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723685DF-F675-4775-99B3-3AAD6DA83CBA}"/>
                </a:ext>
              </a:extLst>
            </p:cNvPr>
            <p:cNvSpPr/>
            <p:nvPr/>
          </p:nvSpPr>
          <p:spPr>
            <a:xfrm>
              <a:off x="6921093" y="6428634"/>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18317AB4-1A72-4F0C-B193-7E83F893217B}"/>
                </a:ext>
              </a:extLst>
            </p:cNvPr>
            <p:cNvSpPr/>
            <p:nvPr/>
          </p:nvSpPr>
          <p:spPr>
            <a:xfrm>
              <a:off x="6876655" y="6434094"/>
              <a:ext cx="32757" cy="5586"/>
            </a:xfrm>
            <a:custGeom>
              <a:avLst/>
              <a:gdLst>
                <a:gd name="connsiteX0" fmla="*/ 0 w 32757"/>
                <a:gd name="connsiteY0" fmla="*/ 5587 h 5586"/>
                <a:gd name="connsiteX1" fmla="*/ 0 w 32757"/>
                <a:gd name="connsiteY1" fmla="*/ 5587 h 5586"/>
                <a:gd name="connsiteX2" fmla="*/ 32758 w 32757"/>
                <a:gd name="connsiteY2" fmla="*/ 5587 h 5586"/>
                <a:gd name="connsiteX3" fmla="*/ 32758 w 32757"/>
                <a:gd name="connsiteY3" fmla="*/ 0 h 5586"/>
                <a:gd name="connsiteX4" fmla="*/ 6603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5D52699E-E9C4-42EF-B802-A0D0CF456FA1}"/>
                </a:ext>
              </a:extLst>
            </p:cNvPr>
            <p:cNvSpPr/>
            <p:nvPr/>
          </p:nvSpPr>
          <p:spPr>
            <a:xfrm>
              <a:off x="6507055" y="6425333"/>
              <a:ext cx="375948" cy="6348"/>
            </a:xfrm>
            <a:custGeom>
              <a:avLst/>
              <a:gdLst>
                <a:gd name="connsiteX0" fmla="*/ 6348 w 375948"/>
                <a:gd name="connsiteY0" fmla="*/ 6348 h 6348"/>
                <a:gd name="connsiteX1" fmla="*/ 29711 w 375948"/>
                <a:gd name="connsiteY1" fmla="*/ 6348 h 6348"/>
                <a:gd name="connsiteX2" fmla="*/ 375949 w 375948"/>
                <a:gd name="connsiteY2" fmla="*/ 6348 h 6348"/>
                <a:gd name="connsiteX3" fmla="*/ 369220 w 375948"/>
                <a:gd name="connsiteY3" fmla="*/ 0 h 6348"/>
                <a:gd name="connsiteX4" fmla="*/ 0 w 375948"/>
                <a:gd name="connsiteY4" fmla="*/ 0 h 6348"/>
                <a:gd name="connsiteX5" fmla="*/ 6348 w 375948"/>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948" h="6348">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D8920FB-6629-4A03-A65F-49F3A17BE454}"/>
                </a:ext>
              </a:extLst>
            </p:cNvPr>
            <p:cNvSpPr/>
            <p:nvPr/>
          </p:nvSpPr>
          <p:spPr>
            <a:xfrm>
              <a:off x="6514038" y="6434094"/>
              <a:ext cx="21838" cy="5586"/>
            </a:xfrm>
            <a:custGeom>
              <a:avLst/>
              <a:gdLst>
                <a:gd name="connsiteX0" fmla="*/ 21839 w 21838"/>
                <a:gd name="connsiteY0" fmla="*/ 508 h 5586"/>
                <a:gd name="connsiteX1" fmla="*/ 0 w 21838"/>
                <a:gd name="connsiteY1" fmla="*/ 0 h 5586"/>
                <a:gd name="connsiteX2" fmla="*/ 0 w 21838"/>
                <a:gd name="connsiteY2" fmla="*/ 5587 h 5586"/>
                <a:gd name="connsiteX3" fmla="*/ 21839 w 21838"/>
                <a:gd name="connsiteY3" fmla="*/ 5587 h 5586"/>
                <a:gd name="connsiteX4" fmla="*/ 21839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9" y="508"/>
                  </a:moveTo>
                  <a:lnTo>
                    <a:pt x="0" y="0"/>
                  </a:lnTo>
                  <a:lnTo>
                    <a:pt x="0" y="5587"/>
                  </a:lnTo>
                  <a:lnTo>
                    <a:pt x="21839" y="5587"/>
                  </a:lnTo>
                  <a:lnTo>
                    <a:pt x="21839" y="508"/>
                  </a:lnTo>
                  <a:close/>
                </a:path>
              </a:pathLst>
            </a:custGeom>
            <a:solidFill>
              <a:srgbClr val="000000"/>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0B24C897-8B5B-451E-8FDA-0FA82C90FCDA}"/>
                </a:ext>
              </a:extLst>
            </p:cNvPr>
            <p:cNvSpPr/>
            <p:nvPr/>
          </p:nvSpPr>
          <p:spPr>
            <a:xfrm>
              <a:off x="6538796" y="6434602"/>
              <a:ext cx="344207" cy="5078"/>
            </a:xfrm>
            <a:custGeom>
              <a:avLst/>
              <a:gdLst>
                <a:gd name="connsiteX0" fmla="*/ 337732 w 344207"/>
                <a:gd name="connsiteY0" fmla="*/ 5079 h 5078"/>
                <a:gd name="connsiteX1" fmla="*/ 337732 w 344207"/>
                <a:gd name="connsiteY1" fmla="*/ 5079 h 5078"/>
                <a:gd name="connsiteX2" fmla="*/ 344207 w 344207"/>
                <a:gd name="connsiteY2" fmla="*/ 0 h 5078"/>
                <a:gd name="connsiteX3" fmla="*/ 0 w 344207"/>
                <a:gd name="connsiteY3" fmla="*/ 0 h 5078"/>
                <a:gd name="connsiteX4" fmla="*/ 0 w 344207"/>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07" h="5078">
                  <a:moveTo>
                    <a:pt x="337732" y="5079"/>
                  </a:moveTo>
                  <a:lnTo>
                    <a:pt x="337732" y="5079"/>
                  </a:lnTo>
                  <a:cubicBezTo>
                    <a:pt x="340780" y="5015"/>
                    <a:pt x="343420" y="2946"/>
                    <a:pt x="344207" y="0"/>
                  </a:cubicBezTo>
                  <a:lnTo>
                    <a:pt x="0" y="0"/>
                  </a:lnTo>
                  <a:lnTo>
                    <a:pt x="0" y="5079"/>
                  </a:lnTo>
                  <a:close/>
                </a:path>
              </a:pathLst>
            </a:custGeom>
            <a:solidFill>
              <a:srgbClr val="000000"/>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6C80FA0-0660-4156-BF02-72C74E8F8CED}"/>
                </a:ext>
              </a:extLst>
            </p:cNvPr>
            <p:cNvSpPr/>
            <p:nvPr/>
          </p:nvSpPr>
          <p:spPr>
            <a:xfrm>
              <a:off x="6513657" y="6432189"/>
              <a:ext cx="23361" cy="2412"/>
            </a:xfrm>
            <a:custGeom>
              <a:avLst/>
              <a:gdLst>
                <a:gd name="connsiteX0" fmla="*/ 22219 w 23361"/>
                <a:gd name="connsiteY0" fmla="*/ 1270 h 2412"/>
                <a:gd name="connsiteX1" fmla="*/ 23222 w 23361"/>
                <a:gd name="connsiteY1" fmla="*/ 13 h 2412"/>
                <a:gd name="connsiteX2" fmla="*/ 23361 w 23361"/>
                <a:gd name="connsiteY2" fmla="*/ 0 h 2412"/>
                <a:gd name="connsiteX3" fmla="*/ 23361 w 23361"/>
                <a:gd name="connsiteY3" fmla="*/ 0 h 2412"/>
                <a:gd name="connsiteX4" fmla="*/ 0 w 23361"/>
                <a:gd name="connsiteY4" fmla="*/ 0 h 2412"/>
                <a:gd name="connsiteX5" fmla="*/ 0 w 23361"/>
                <a:gd name="connsiteY5" fmla="*/ 1143 h 2412"/>
                <a:gd name="connsiteX6" fmla="*/ 0 w 23361"/>
                <a:gd name="connsiteY6" fmla="*/ 2412 h 2412"/>
                <a:gd name="connsiteX7" fmla="*/ 21838 w 23361"/>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61" h="2412">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B68B6E43-D115-4DF4-A660-6A12D8FB3187}"/>
                </a:ext>
              </a:extLst>
            </p:cNvPr>
            <p:cNvSpPr/>
            <p:nvPr/>
          </p:nvSpPr>
          <p:spPr>
            <a:xfrm>
              <a:off x="6537019" y="6431954"/>
              <a:ext cx="372774" cy="2647"/>
            </a:xfrm>
            <a:custGeom>
              <a:avLst/>
              <a:gdLst>
                <a:gd name="connsiteX0" fmla="*/ 1778 w 372774"/>
                <a:gd name="connsiteY0" fmla="*/ 1505 h 2647"/>
                <a:gd name="connsiteX1" fmla="*/ 1778 w 372774"/>
                <a:gd name="connsiteY1" fmla="*/ 2648 h 2647"/>
                <a:gd name="connsiteX2" fmla="*/ 372775 w 372774"/>
                <a:gd name="connsiteY2" fmla="*/ 2648 h 2647"/>
                <a:gd name="connsiteX3" fmla="*/ 372775 w 372774"/>
                <a:gd name="connsiteY3" fmla="*/ 1505 h 2647"/>
                <a:gd name="connsiteX4" fmla="*/ 372775 w 372774"/>
                <a:gd name="connsiteY4" fmla="*/ 235 h 2647"/>
                <a:gd name="connsiteX5" fmla="*/ 0 w 372774"/>
                <a:gd name="connsiteY5" fmla="*/ 235 h 2647"/>
                <a:gd name="connsiteX6" fmla="*/ 1600 w 372774"/>
                <a:gd name="connsiteY6" fmla="*/ 451 h 2647"/>
                <a:gd name="connsiteX7" fmla="*/ 1778 w 372774"/>
                <a:gd name="connsiteY7" fmla="*/ 1505 h 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774" h="2647">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A68DF871-CA35-4749-B525-723156AEF738}"/>
                </a:ext>
              </a:extLst>
            </p:cNvPr>
            <p:cNvSpPr/>
            <p:nvPr/>
          </p:nvSpPr>
          <p:spPr>
            <a:xfrm>
              <a:off x="6875386" y="6521701"/>
              <a:ext cx="2412" cy="342812"/>
            </a:xfrm>
            <a:custGeom>
              <a:avLst/>
              <a:gdLst>
                <a:gd name="connsiteX0" fmla="*/ 1269 w 2412"/>
                <a:gd name="connsiteY0" fmla="*/ 0 h 342812"/>
                <a:gd name="connsiteX1" fmla="*/ 0 w 2412"/>
                <a:gd name="connsiteY1" fmla="*/ 0 h 342812"/>
                <a:gd name="connsiteX2" fmla="*/ 0 w 2412"/>
                <a:gd name="connsiteY2" fmla="*/ 342812 h 342812"/>
                <a:gd name="connsiteX3" fmla="*/ 2412 w 2412"/>
                <a:gd name="connsiteY3" fmla="*/ 342812 h 342812"/>
                <a:gd name="connsiteX4" fmla="*/ 2412 w 2412"/>
                <a:gd name="connsiteY4" fmla="*/ 0 h 342812"/>
                <a:gd name="connsiteX5" fmla="*/ 1269 w 2412"/>
                <a:gd name="connsiteY5" fmla="*/ 0 h 34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42812">
                  <a:moveTo>
                    <a:pt x="1269" y="0"/>
                  </a:moveTo>
                  <a:lnTo>
                    <a:pt x="0" y="0"/>
                  </a:lnTo>
                  <a:lnTo>
                    <a:pt x="0" y="342812"/>
                  </a:lnTo>
                  <a:lnTo>
                    <a:pt x="2412" y="342812"/>
                  </a:lnTo>
                  <a:lnTo>
                    <a:pt x="2412"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ECFC182C-2542-4113-80D3-C8889B7028A9}"/>
                </a:ext>
              </a:extLst>
            </p:cNvPr>
            <p:cNvSpPr/>
            <p:nvPr/>
          </p:nvSpPr>
          <p:spPr>
            <a:xfrm>
              <a:off x="6536371" y="6432180"/>
              <a:ext cx="2433" cy="75936"/>
            </a:xfrm>
            <a:custGeom>
              <a:avLst/>
              <a:gdLst>
                <a:gd name="connsiteX0" fmla="*/ 2425 w 2433"/>
                <a:gd name="connsiteY0" fmla="*/ 75682 h 75936"/>
                <a:gd name="connsiteX1" fmla="*/ 2425 w 2433"/>
                <a:gd name="connsiteY1" fmla="*/ 1279 h 75936"/>
                <a:gd name="connsiteX2" fmla="*/ 1422 w 2433"/>
                <a:gd name="connsiteY2" fmla="*/ 10 h 75936"/>
                <a:gd name="connsiteX3" fmla="*/ 1155 w 2433"/>
                <a:gd name="connsiteY3" fmla="*/ 10 h 75936"/>
                <a:gd name="connsiteX4" fmla="*/ 0 w 2433"/>
                <a:gd name="connsiteY4" fmla="*/ 1139 h 75936"/>
                <a:gd name="connsiteX5" fmla="*/ 12 w 2433"/>
                <a:gd name="connsiteY5" fmla="*/ 1279 h 75936"/>
                <a:gd name="connsiteX6" fmla="*/ 12 w 2433"/>
                <a:gd name="connsiteY6" fmla="*/ 75936 h 75936"/>
                <a:gd name="connsiteX7" fmla="*/ 1155 w 2433"/>
                <a:gd name="connsiteY7" fmla="*/ 75936 h 7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75936">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DFEBCFBD-8913-48A4-8801-923D6A088BAB}"/>
                </a:ext>
              </a:extLst>
            </p:cNvPr>
            <p:cNvSpPr/>
            <p:nvPr/>
          </p:nvSpPr>
          <p:spPr>
            <a:xfrm>
              <a:off x="7144048" y="6480310"/>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8D75019A-0BB2-44E0-86BF-E2352E4FDBD5}"/>
                </a:ext>
              </a:extLst>
            </p:cNvPr>
            <p:cNvSpPr/>
            <p:nvPr/>
          </p:nvSpPr>
          <p:spPr>
            <a:xfrm>
              <a:off x="5215674" y="56317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22"/>
                    <a:pt x="51" y="848"/>
                    <a:pt x="0" y="1270"/>
                  </a:cubicBezTo>
                  <a:cubicBezTo>
                    <a:pt x="51" y="848"/>
                    <a:pt x="51" y="422"/>
                    <a:pt x="0" y="0"/>
                  </a:cubicBezTo>
                  <a:close/>
                </a:path>
              </a:pathLst>
            </a:custGeom>
            <a:solidFill>
              <a:srgbClr val="000000"/>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52A58C6E-3C2A-4C21-9DBB-1D9E1DB52366}"/>
                </a:ext>
              </a:extLst>
            </p:cNvPr>
            <p:cNvSpPr/>
            <p:nvPr/>
          </p:nvSpPr>
          <p:spPr>
            <a:xfrm>
              <a:off x="5171108" y="5628215"/>
              <a:ext cx="39359" cy="13728"/>
            </a:xfrm>
            <a:custGeom>
              <a:avLst/>
              <a:gdLst>
                <a:gd name="connsiteX0" fmla="*/ 6856 w 39359"/>
                <a:gd name="connsiteY0" fmla="*/ 6872 h 13728"/>
                <a:gd name="connsiteX1" fmla="*/ 6856 w 39359"/>
                <a:gd name="connsiteY1" fmla="*/ 13728 h 13728"/>
                <a:gd name="connsiteX2" fmla="*/ 33011 w 39359"/>
                <a:gd name="connsiteY2" fmla="*/ 13728 h 13728"/>
                <a:gd name="connsiteX3" fmla="*/ 31869 w 39359"/>
                <a:gd name="connsiteY3" fmla="*/ 8142 h 13728"/>
                <a:gd name="connsiteX4" fmla="*/ 37087 w 39359"/>
                <a:gd name="connsiteY4" fmla="*/ 187 h 13728"/>
                <a:gd name="connsiteX5" fmla="*/ 37328 w 39359"/>
                <a:gd name="connsiteY5" fmla="*/ 143 h 13728"/>
                <a:gd name="connsiteX6" fmla="*/ 39360 w 39359"/>
                <a:gd name="connsiteY6" fmla="*/ 143 h 13728"/>
                <a:gd name="connsiteX7" fmla="*/ 0 w 39359"/>
                <a:gd name="connsiteY7" fmla="*/ 143 h 13728"/>
                <a:gd name="connsiteX8" fmla="*/ 6856 w 39359"/>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59" h="13728">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0F2E3CCC-E40E-42C0-85BB-EEC5C11D9CC3}"/>
                </a:ext>
              </a:extLst>
            </p:cNvPr>
            <p:cNvSpPr/>
            <p:nvPr/>
          </p:nvSpPr>
          <p:spPr>
            <a:xfrm>
              <a:off x="5211738" y="5628612"/>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5B9AE1AB-23FA-4607-819D-64C8A5C7EE16}"/>
                </a:ext>
              </a:extLst>
            </p:cNvPr>
            <p:cNvSpPr/>
            <p:nvPr/>
          </p:nvSpPr>
          <p:spPr>
            <a:xfrm>
              <a:off x="5214023" y="5629754"/>
              <a:ext cx="1015" cy="1015"/>
            </a:xfrm>
            <a:custGeom>
              <a:avLst/>
              <a:gdLst>
                <a:gd name="connsiteX0" fmla="*/ 0 w 1015"/>
                <a:gd name="connsiteY0" fmla="*/ 0 h 1015"/>
                <a:gd name="connsiteX1" fmla="*/ 1016 w 1015"/>
                <a:gd name="connsiteY1" fmla="*/ 1016 h 1015"/>
              </a:gdLst>
              <a:ahLst/>
              <a:cxnLst>
                <a:cxn ang="0">
                  <a:pos x="connsiteX0" y="connsiteY0"/>
                </a:cxn>
                <a:cxn ang="0">
                  <a:pos x="connsiteX1" y="connsiteY1"/>
                </a:cxn>
              </a:cxnLst>
              <a:rect l="l" t="t" r="r" b="b"/>
              <a:pathLst>
                <a:path w="1015" h="1015">
                  <a:moveTo>
                    <a:pt x="0" y="0"/>
                  </a:moveTo>
                  <a:lnTo>
                    <a:pt x="1016" y="1016"/>
                  </a:lnTo>
                  <a:close/>
                </a:path>
              </a:pathLst>
            </a:custGeom>
            <a:solidFill>
              <a:srgbClr val="000000"/>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438CAD40-02C6-44F4-8FD2-945013103504}"/>
                </a:ext>
              </a:extLst>
            </p:cNvPr>
            <p:cNvSpPr/>
            <p:nvPr/>
          </p:nvSpPr>
          <p:spPr>
            <a:xfrm>
              <a:off x="4680254" y="4827447"/>
              <a:ext cx="13712" cy="173564"/>
            </a:xfrm>
            <a:custGeom>
              <a:avLst/>
              <a:gdLst>
                <a:gd name="connsiteX0" fmla="*/ 13713 w 13712"/>
                <a:gd name="connsiteY0" fmla="*/ 173565 h 173564"/>
                <a:gd name="connsiteX1" fmla="*/ 13713 w 13712"/>
                <a:gd name="connsiteY1" fmla="*/ 6983 h 173564"/>
                <a:gd name="connsiteX2" fmla="*/ 6856 w 13712"/>
                <a:gd name="connsiteY2" fmla="*/ 6983 h 173564"/>
                <a:gd name="connsiteX3" fmla="*/ 0 w 13712"/>
                <a:gd name="connsiteY3" fmla="*/ 0 h 173564"/>
                <a:gd name="connsiteX4" fmla="*/ 0 w 13712"/>
                <a:gd name="connsiteY4" fmla="*/ 173565 h 173564"/>
                <a:gd name="connsiteX5" fmla="*/ 13713 w 13712"/>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73564">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w="12690"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B0AD269C-1339-4067-ADF6-E4230F2FA555}"/>
                </a:ext>
              </a:extLst>
            </p:cNvPr>
            <p:cNvSpPr/>
            <p:nvPr/>
          </p:nvSpPr>
          <p:spPr>
            <a:xfrm>
              <a:off x="3529299" y="6453393"/>
              <a:ext cx="72625" cy="2412"/>
            </a:xfrm>
            <a:custGeom>
              <a:avLst/>
              <a:gdLst>
                <a:gd name="connsiteX0" fmla="*/ 0 w 72625"/>
                <a:gd name="connsiteY0" fmla="*/ 2412 h 2412"/>
                <a:gd name="connsiteX1" fmla="*/ 72625 w 72625"/>
                <a:gd name="connsiteY1" fmla="*/ 2412 h 2412"/>
                <a:gd name="connsiteX2" fmla="*/ 72625 w 72625"/>
                <a:gd name="connsiteY2" fmla="*/ 1270 h 2412"/>
                <a:gd name="connsiteX3" fmla="*/ 72625 w 72625"/>
                <a:gd name="connsiteY3" fmla="*/ 0 h 2412"/>
                <a:gd name="connsiteX4" fmla="*/ 0 w 72625"/>
                <a:gd name="connsiteY4" fmla="*/ 0 h 2412"/>
                <a:gd name="connsiteX5" fmla="*/ 0 w 72625"/>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25" h="2412">
                  <a:moveTo>
                    <a:pt x="0" y="2412"/>
                  </a:moveTo>
                  <a:lnTo>
                    <a:pt x="72625" y="2412"/>
                  </a:lnTo>
                  <a:lnTo>
                    <a:pt x="72625" y="1270"/>
                  </a:lnTo>
                  <a:lnTo>
                    <a:pt x="72625" y="0"/>
                  </a:lnTo>
                  <a:lnTo>
                    <a:pt x="0" y="0"/>
                  </a:lnTo>
                  <a:lnTo>
                    <a:pt x="0" y="2412"/>
                  </a:lnTo>
                  <a:close/>
                </a:path>
              </a:pathLst>
            </a:custGeom>
            <a:solidFill>
              <a:srgbClr val="000000"/>
            </a:solidFill>
            <a:ln w="12690"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B9C73C7C-4CF0-499C-9726-63B39B7B1B9D}"/>
                </a:ext>
              </a:extLst>
            </p:cNvPr>
            <p:cNvSpPr/>
            <p:nvPr/>
          </p:nvSpPr>
          <p:spPr>
            <a:xfrm>
              <a:off x="3974191" y="6454154"/>
              <a:ext cx="17775" cy="2539"/>
            </a:xfrm>
            <a:custGeom>
              <a:avLst/>
              <a:gdLst>
                <a:gd name="connsiteX0" fmla="*/ 17775 w 17775"/>
                <a:gd name="connsiteY0" fmla="*/ 2539 h 2539"/>
                <a:gd name="connsiteX1" fmla="*/ 17775 w 17775"/>
                <a:gd name="connsiteY1" fmla="*/ 1016 h 2539"/>
                <a:gd name="connsiteX2" fmla="*/ 17775 w 17775"/>
                <a:gd name="connsiteY2" fmla="*/ 0 h 2539"/>
                <a:gd name="connsiteX3" fmla="*/ 1143 w 17775"/>
                <a:gd name="connsiteY3" fmla="*/ 0 h 2539"/>
                <a:gd name="connsiteX4" fmla="*/ 1143 w 17775"/>
                <a:gd name="connsiteY4" fmla="*/ 1270 h 2539"/>
                <a:gd name="connsiteX5" fmla="*/ 0 w 17775"/>
                <a:gd name="connsiteY5" fmla="*/ 2539 h 2539"/>
                <a:gd name="connsiteX6" fmla="*/ 0 w 17775"/>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5" h="2539">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w="12690"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51416851-CBBB-4D41-9C87-474D7D09ADDA}"/>
                </a:ext>
              </a:extLst>
            </p:cNvPr>
            <p:cNvSpPr/>
            <p:nvPr/>
          </p:nvSpPr>
          <p:spPr>
            <a:xfrm>
              <a:off x="3615637" y="6454789"/>
              <a:ext cx="358427" cy="2539"/>
            </a:xfrm>
            <a:custGeom>
              <a:avLst/>
              <a:gdLst>
                <a:gd name="connsiteX0" fmla="*/ 0 w 358427"/>
                <a:gd name="connsiteY0" fmla="*/ 1270 h 2539"/>
                <a:gd name="connsiteX1" fmla="*/ 0 w 358427"/>
                <a:gd name="connsiteY1" fmla="*/ 2539 h 2539"/>
                <a:gd name="connsiteX2" fmla="*/ 358428 w 358427"/>
                <a:gd name="connsiteY2" fmla="*/ 2539 h 2539"/>
                <a:gd name="connsiteX3" fmla="*/ 357158 w 358427"/>
                <a:gd name="connsiteY3" fmla="*/ 1270 h 2539"/>
                <a:gd name="connsiteX4" fmla="*/ 357158 w 358427"/>
                <a:gd name="connsiteY4" fmla="*/ 0 h 2539"/>
                <a:gd name="connsiteX5" fmla="*/ 0 w 358427"/>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27" h="2539">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26A382D3-6ED3-48EC-B812-C6FC306F5515}"/>
                </a:ext>
              </a:extLst>
            </p:cNvPr>
            <p:cNvSpPr/>
            <p:nvPr/>
          </p:nvSpPr>
          <p:spPr>
            <a:xfrm>
              <a:off x="4941552" y="4820971"/>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5AAFA4CC-22A7-4565-B356-964153AC0D99}"/>
                </a:ext>
              </a:extLst>
            </p:cNvPr>
            <p:cNvSpPr/>
            <p:nvPr/>
          </p:nvSpPr>
          <p:spPr>
            <a:xfrm>
              <a:off x="4943838" y="4822114"/>
              <a:ext cx="1015" cy="888"/>
            </a:xfrm>
            <a:custGeom>
              <a:avLst/>
              <a:gdLst>
                <a:gd name="connsiteX0" fmla="*/ 0 w 1015"/>
                <a:gd name="connsiteY0" fmla="*/ 0 h 888"/>
                <a:gd name="connsiteX1" fmla="*/ 1016 w 1015"/>
                <a:gd name="connsiteY1" fmla="*/ 889 h 888"/>
                <a:gd name="connsiteX2" fmla="*/ 0 w 1015"/>
                <a:gd name="connsiteY2" fmla="*/ 0 h 888"/>
              </a:gdLst>
              <a:ahLst/>
              <a:cxnLst>
                <a:cxn ang="0">
                  <a:pos x="connsiteX0" y="connsiteY0"/>
                </a:cxn>
                <a:cxn ang="0">
                  <a:pos x="connsiteX1" y="connsiteY1"/>
                </a:cxn>
                <a:cxn ang="0">
                  <a:pos x="connsiteX2" y="connsiteY2"/>
                </a:cxn>
              </a:cxnLst>
              <a:rect l="l" t="t" r="r" b="b"/>
              <a:pathLst>
                <a:path w="1015" h="888">
                  <a:moveTo>
                    <a:pt x="0" y="0"/>
                  </a:moveTo>
                  <a:cubicBezTo>
                    <a:pt x="394" y="226"/>
                    <a:pt x="736" y="528"/>
                    <a:pt x="1016" y="889"/>
                  </a:cubicBezTo>
                  <a:cubicBezTo>
                    <a:pt x="736" y="528"/>
                    <a:pt x="394" y="226"/>
                    <a:pt x="0" y="0"/>
                  </a:cubicBezTo>
                  <a:close/>
                </a:path>
              </a:pathLst>
            </a:custGeom>
            <a:solidFill>
              <a:srgbClr val="000000"/>
            </a:solidFill>
            <a:ln w="12690"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6FF8871C-FC23-4B62-911D-BB0CC5D5C7F2}"/>
                </a:ext>
              </a:extLst>
            </p:cNvPr>
            <p:cNvSpPr/>
            <p:nvPr/>
          </p:nvSpPr>
          <p:spPr>
            <a:xfrm>
              <a:off x="4945615" y="4824400"/>
              <a:ext cx="635" cy="1269"/>
            </a:xfrm>
            <a:custGeom>
              <a:avLst/>
              <a:gdLst>
                <a:gd name="connsiteX0" fmla="*/ 0 w 635"/>
                <a:gd name="connsiteY0" fmla="*/ 0 h 1269"/>
                <a:gd name="connsiteX1" fmla="*/ 635 w 635"/>
                <a:gd name="connsiteY1" fmla="*/ 1270 h 1269"/>
                <a:gd name="connsiteX2" fmla="*/ 0 w 635"/>
                <a:gd name="connsiteY2" fmla="*/ 0 h 1269"/>
              </a:gdLst>
              <a:ahLst/>
              <a:cxnLst>
                <a:cxn ang="0">
                  <a:pos x="connsiteX0" y="connsiteY0"/>
                </a:cxn>
                <a:cxn ang="0">
                  <a:pos x="connsiteX1" y="connsiteY1"/>
                </a:cxn>
                <a:cxn ang="0">
                  <a:pos x="connsiteX2" y="connsiteY2"/>
                </a:cxn>
              </a:cxnLst>
              <a:rect l="l" t="t" r="r" b="b"/>
              <a:pathLst>
                <a:path w="635" h="1269">
                  <a:moveTo>
                    <a:pt x="0" y="0"/>
                  </a:moveTo>
                  <a:cubicBezTo>
                    <a:pt x="241" y="410"/>
                    <a:pt x="444" y="834"/>
                    <a:pt x="635" y="1270"/>
                  </a:cubicBezTo>
                  <a:cubicBezTo>
                    <a:pt x="444" y="834"/>
                    <a:pt x="241" y="410"/>
                    <a:pt x="0" y="0"/>
                  </a:cubicBezTo>
                  <a:close/>
                </a:path>
              </a:pathLst>
            </a:custGeom>
            <a:solidFill>
              <a:srgbClr val="000000"/>
            </a:solidFill>
            <a:ln w="12690"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5A9857BA-6D07-4C6B-88C4-92B27960BB16}"/>
                </a:ext>
              </a:extLst>
            </p:cNvPr>
            <p:cNvSpPr/>
            <p:nvPr/>
          </p:nvSpPr>
          <p:spPr>
            <a:xfrm>
              <a:off x="4680254" y="4820703"/>
              <a:ext cx="260028" cy="13726"/>
            </a:xfrm>
            <a:custGeom>
              <a:avLst/>
              <a:gdLst>
                <a:gd name="connsiteX0" fmla="*/ 6856 w 260028"/>
                <a:gd name="connsiteY0" fmla="*/ 13727 h 13726"/>
                <a:gd name="connsiteX1" fmla="*/ 254188 w 260028"/>
                <a:gd name="connsiteY1" fmla="*/ 13727 h 13726"/>
                <a:gd name="connsiteX2" fmla="*/ 252791 w 260028"/>
                <a:gd name="connsiteY2" fmla="*/ 8521 h 13726"/>
                <a:gd name="connsiteX3" fmla="*/ 257743 w 260028"/>
                <a:gd name="connsiteY3" fmla="*/ 141 h 13726"/>
                <a:gd name="connsiteX4" fmla="*/ 260028 w 260028"/>
                <a:gd name="connsiteY4" fmla="*/ 141 h 13726"/>
                <a:gd name="connsiteX5" fmla="*/ 6856 w 260028"/>
                <a:gd name="connsiteY5" fmla="*/ 141 h 13726"/>
                <a:gd name="connsiteX6" fmla="*/ 0 w 260028"/>
                <a:gd name="connsiteY6" fmla="*/ 6997 h 13726"/>
                <a:gd name="connsiteX7" fmla="*/ 6856 w 260028"/>
                <a:gd name="connsiteY7" fmla="*/ 13727 h 13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26">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6E09C001-79F3-4E19-A066-BE330C5DF322}"/>
                </a:ext>
              </a:extLst>
            </p:cNvPr>
            <p:cNvSpPr/>
            <p:nvPr/>
          </p:nvSpPr>
          <p:spPr>
            <a:xfrm>
              <a:off x="4933018" y="4821592"/>
              <a:ext cx="21103" cy="31629"/>
            </a:xfrm>
            <a:custGeom>
              <a:avLst/>
              <a:gdLst>
                <a:gd name="connsiteX0" fmla="*/ 27 w 21103"/>
                <a:gd name="connsiteY0" fmla="*/ 7632 h 31629"/>
                <a:gd name="connsiteX1" fmla="*/ 1424 w 21103"/>
                <a:gd name="connsiteY1" fmla="*/ 12838 h 31629"/>
                <a:gd name="connsiteX2" fmla="*/ 5995 w 21103"/>
                <a:gd name="connsiteY2" fmla="*/ 28201 h 31629"/>
                <a:gd name="connsiteX3" fmla="*/ 5995 w 21103"/>
                <a:gd name="connsiteY3" fmla="*/ 5855 h 31629"/>
                <a:gd name="connsiteX4" fmla="*/ 7125 w 21103"/>
                <a:gd name="connsiteY4" fmla="*/ 4705 h 31629"/>
                <a:gd name="connsiteX5" fmla="*/ 7265 w 21103"/>
                <a:gd name="connsiteY5" fmla="*/ 4712 h 31629"/>
                <a:gd name="connsiteX6" fmla="*/ 8407 w 21103"/>
                <a:gd name="connsiteY6" fmla="*/ 5855 h 31629"/>
                <a:gd name="connsiteX7" fmla="*/ 8407 w 21103"/>
                <a:gd name="connsiteY7" fmla="*/ 29090 h 31629"/>
                <a:gd name="connsiteX8" fmla="*/ 14375 w 21103"/>
                <a:gd name="connsiteY8" fmla="*/ 25662 h 31629"/>
                <a:gd name="connsiteX9" fmla="*/ 21104 w 21103"/>
                <a:gd name="connsiteY9" fmla="*/ 31629 h 31629"/>
                <a:gd name="connsiteX10" fmla="*/ 21104 w 21103"/>
                <a:gd name="connsiteY10" fmla="*/ 30740 h 31629"/>
                <a:gd name="connsiteX11" fmla="*/ 13994 w 21103"/>
                <a:gd name="connsiteY11" fmla="*/ 4077 h 31629"/>
                <a:gd name="connsiteX12" fmla="*/ 13994 w 21103"/>
                <a:gd name="connsiteY12" fmla="*/ 4077 h 31629"/>
                <a:gd name="connsiteX13" fmla="*/ 13359 w 21103"/>
                <a:gd name="connsiteY13" fmla="*/ 2807 h 31629"/>
                <a:gd name="connsiteX14" fmla="*/ 12597 w 21103"/>
                <a:gd name="connsiteY14" fmla="*/ 1792 h 31629"/>
                <a:gd name="connsiteX15" fmla="*/ 11581 w 21103"/>
                <a:gd name="connsiteY15" fmla="*/ 903 h 31629"/>
                <a:gd name="connsiteX16" fmla="*/ 10565 w 21103"/>
                <a:gd name="connsiteY16" fmla="*/ 141 h 31629"/>
                <a:gd name="connsiteX17" fmla="*/ 9296 w 21103"/>
                <a:gd name="connsiteY17" fmla="*/ 141 h 31629"/>
                <a:gd name="connsiteX18" fmla="*/ 8026 w 21103"/>
                <a:gd name="connsiteY18" fmla="*/ 141 h 31629"/>
                <a:gd name="connsiteX19" fmla="*/ 5741 w 21103"/>
                <a:gd name="connsiteY19" fmla="*/ 141 h 31629"/>
                <a:gd name="connsiteX20" fmla="*/ 27 w 21103"/>
                <a:gd name="connsiteY20" fmla="*/ 7632 h 3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03" h="31629">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45ACC7EE-4A9C-425E-98EF-6EF9984327D1}"/>
                </a:ext>
              </a:extLst>
            </p:cNvPr>
            <p:cNvSpPr/>
            <p:nvPr/>
          </p:nvSpPr>
          <p:spPr>
            <a:xfrm>
              <a:off x="4938378" y="4826297"/>
              <a:ext cx="2412" cy="961278"/>
            </a:xfrm>
            <a:custGeom>
              <a:avLst/>
              <a:gdLst>
                <a:gd name="connsiteX0" fmla="*/ 1396 w 2412"/>
                <a:gd name="connsiteY0" fmla="*/ 961278 h 961278"/>
                <a:gd name="connsiteX1" fmla="*/ 1396 w 2412"/>
                <a:gd name="connsiteY1" fmla="*/ 961278 h 961278"/>
                <a:gd name="connsiteX2" fmla="*/ 1396 w 2412"/>
                <a:gd name="connsiteY2" fmla="*/ 27813 h 961278"/>
                <a:gd name="connsiteX3" fmla="*/ 2412 w 2412"/>
                <a:gd name="connsiteY3" fmla="*/ 24385 h 961278"/>
                <a:gd name="connsiteX4" fmla="*/ 2412 w 2412"/>
                <a:gd name="connsiteY4" fmla="*/ 1150 h 961278"/>
                <a:gd name="connsiteX5" fmla="*/ 1269 w 2412"/>
                <a:gd name="connsiteY5" fmla="*/ 7 h 961278"/>
                <a:gd name="connsiteX6" fmla="*/ 12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2AA09303-6444-4E19-9C1B-F0073587454E}"/>
                </a:ext>
              </a:extLst>
            </p:cNvPr>
            <p:cNvSpPr/>
            <p:nvPr/>
          </p:nvSpPr>
          <p:spPr>
            <a:xfrm>
              <a:off x="4939902" y="4847254"/>
              <a:ext cx="13839" cy="940321"/>
            </a:xfrm>
            <a:custGeom>
              <a:avLst/>
              <a:gdLst>
                <a:gd name="connsiteX0" fmla="*/ 6983 w 13839"/>
                <a:gd name="connsiteY0" fmla="*/ 0 h 940321"/>
                <a:gd name="connsiteX1" fmla="*/ 1016 w 13839"/>
                <a:gd name="connsiteY1" fmla="*/ 3428 h 940321"/>
                <a:gd name="connsiteX2" fmla="*/ 0 w 13839"/>
                <a:gd name="connsiteY2" fmla="*/ 6856 h 940321"/>
                <a:gd name="connsiteX3" fmla="*/ 0 w 13839"/>
                <a:gd name="connsiteY3" fmla="*/ 940321 h 940321"/>
                <a:gd name="connsiteX4" fmla="*/ 13839 w 13839"/>
                <a:gd name="connsiteY4" fmla="*/ 940321 h 940321"/>
                <a:gd name="connsiteX5" fmla="*/ 13839 w 13839"/>
                <a:gd name="connsiteY5" fmla="*/ 6856 h 940321"/>
                <a:gd name="connsiteX6" fmla="*/ 13839 w 13839"/>
                <a:gd name="connsiteY6" fmla="*/ 5967 h 940321"/>
                <a:gd name="connsiteX7" fmla="*/ 6983 w 13839"/>
                <a:gd name="connsiteY7" fmla="*/ 0 h 94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40321">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F9E1EEA-38C2-492B-AD00-D297D35252F6}"/>
                </a:ext>
              </a:extLst>
            </p:cNvPr>
            <p:cNvSpPr/>
            <p:nvPr/>
          </p:nvSpPr>
          <p:spPr>
            <a:xfrm>
              <a:off x="3975969" y="5448699"/>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CF15E165-60AE-40E2-99F7-9174FAD08E56}"/>
                </a:ext>
              </a:extLst>
            </p:cNvPr>
            <p:cNvSpPr/>
            <p:nvPr/>
          </p:nvSpPr>
          <p:spPr>
            <a:xfrm>
              <a:off x="3608781" y="5448381"/>
              <a:ext cx="365791" cy="13649"/>
            </a:xfrm>
            <a:custGeom>
              <a:avLst/>
              <a:gdLst>
                <a:gd name="connsiteX0" fmla="*/ 6856 w 365791"/>
                <a:gd name="connsiteY0" fmla="*/ 6793 h 13649"/>
                <a:gd name="connsiteX1" fmla="*/ 6856 w 365791"/>
                <a:gd name="connsiteY1" fmla="*/ 13649 h 13649"/>
                <a:gd name="connsiteX2" fmla="*/ 362998 w 365791"/>
                <a:gd name="connsiteY2" fmla="*/ 13649 h 13649"/>
                <a:gd name="connsiteX3" fmla="*/ 361221 w 365791"/>
                <a:gd name="connsiteY3" fmla="*/ 12506 h 13649"/>
                <a:gd name="connsiteX4" fmla="*/ 359443 w 365791"/>
                <a:gd name="connsiteY4" fmla="*/ 2857 h 13649"/>
                <a:gd name="connsiteX5" fmla="*/ 365792 w 365791"/>
                <a:gd name="connsiteY5" fmla="*/ 64 h 13649"/>
                <a:gd name="connsiteX6" fmla="*/ 0 w 365791"/>
                <a:gd name="connsiteY6" fmla="*/ 64 h 13649"/>
                <a:gd name="connsiteX7" fmla="*/ 6856 w 365791"/>
                <a:gd name="connsiteY7" fmla="*/ 6793 h 13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91" h="13649">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w="12690"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69F4ADA2-7BED-4CDB-B385-46CBAE3BEC8B}"/>
                </a:ext>
              </a:extLst>
            </p:cNvPr>
            <p:cNvSpPr/>
            <p:nvPr/>
          </p:nvSpPr>
          <p:spPr>
            <a:xfrm>
              <a:off x="4003902" y="546799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381288EA-5484-4DFC-A8FF-33C9E490A399}"/>
                </a:ext>
              </a:extLst>
            </p:cNvPr>
            <p:cNvSpPr/>
            <p:nvPr/>
          </p:nvSpPr>
          <p:spPr>
            <a:xfrm>
              <a:off x="4005171" y="5470156"/>
              <a:ext cx="56" cy="1506"/>
            </a:xfrm>
            <a:custGeom>
              <a:avLst/>
              <a:gdLst>
                <a:gd name="connsiteX0" fmla="*/ 0 w 56"/>
                <a:gd name="connsiteY0" fmla="*/ 0 h 1506"/>
                <a:gd name="connsiteX1" fmla="*/ 0 w 56"/>
                <a:gd name="connsiteY1" fmla="*/ 1397 h 1506"/>
                <a:gd name="connsiteX2" fmla="*/ 0 w 56"/>
                <a:gd name="connsiteY2" fmla="*/ 0 h 1506"/>
              </a:gdLst>
              <a:ahLst/>
              <a:cxnLst>
                <a:cxn ang="0">
                  <a:pos x="connsiteX0" y="connsiteY0"/>
                </a:cxn>
                <a:cxn ang="0">
                  <a:pos x="connsiteX1" y="connsiteY1"/>
                </a:cxn>
                <a:cxn ang="0">
                  <a:pos x="connsiteX2" y="connsiteY2"/>
                </a:cxn>
              </a:cxnLst>
              <a:rect l="l" t="t" r="r" b="b"/>
              <a:pathLst>
                <a:path w="56" h="1506">
                  <a:moveTo>
                    <a:pt x="0" y="0"/>
                  </a:moveTo>
                  <a:cubicBezTo>
                    <a:pt x="0" y="0"/>
                    <a:pt x="0" y="889"/>
                    <a:pt x="0" y="1397"/>
                  </a:cubicBezTo>
                  <a:cubicBezTo>
                    <a:pt x="0" y="1904"/>
                    <a:pt x="127" y="508"/>
                    <a:pt x="0" y="0"/>
                  </a:cubicBezTo>
                  <a:close/>
                </a:path>
              </a:pathLst>
            </a:custGeom>
            <a:solidFill>
              <a:srgbClr val="000000"/>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6E976800-980C-40B4-9014-6C5BAEEF1E65}"/>
                </a:ext>
              </a:extLst>
            </p:cNvPr>
            <p:cNvSpPr/>
            <p:nvPr/>
          </p:nvSpPr>
          <p:spPr>
            <a:xfrm>
              <a:off x="3967016" y="5449188"/>
              <a:ext cx="35996" cy="26681"/>
            </a:xfrm>
            <a:custGeom>
              <a:avLst/>
              <a:gdLst>
                <a:gd name="connsiteX0" fmla="*/ 1208 w 35996"/>
                <a:gd name="connsiteY0" fmla="*/ 2050 h 26681"/>
                <a:gd name="connsiteX1" fmla="*/ 2985 w 35996"/>
                <a:gd name="connsiteY1" fmla="*/ 11700 h 26681"/>
                <a:gd name="connsiteX2" fmla="*/ 4763 w 35996"/>
                <a:gd name="connsiteY2" fmla="*/ 12842 h 26681"/>
                <a:gd name="connsiteX3" fmla="*/ 5652 w 35996"/>
                <a:gd name="connsiteY3" fmla="*/ 13477 h 26681"/>
                <a:gd name="connsiteX4" fmla="*/ 5652 w 35996"/>
                <a:gd name="connsiteY4" fmla="*/ 5986 h 26681"/>
                <a:gd name="connsiteX5" fmla="*/ 6921 w 35996"/>
                <a:gd name="connsiteY5" fmla="*/ 4717 h 26681"/>
                <a:gd name="connsiteX6" fmla="*/ 8064 w 35996"/>
                <a:gd name="connsiteY6" fmla="*/ 5986 h 26681"/>
                <a:gd name="connsiteX7" fmla="*/ 8064 w 35996"/>
                <a:gd name="connsiteY7" fmla="*/ 15255 h 26681"/>
                <a:gd name="connsiteX8" fmla="*/ 24697 w 35996"/>
                <a:gd name="connsiteY8" fmla="*/ 26682 h 26681"/>
                <a:gd name="connsiteX9" fmla="*/ 24697 w 35996"/>
                <a:gd name="connsiteY9" fmla="*/ 22746 h 26681"/>
                <a:gd name="connsiteX10" fmla="*/ 31565 w 35996"/>
                <a:gd name="connsiteY10" fmla="*/ 15905 h 26681"/>
                <a:gd name="connsiteX11" fmla="*/ 35996 w 35996"/>
                <a:gd name="connsiteY11" fmla="*/ 17540 h 26681"/>
                <a:gd name="connsiteX12" fmla="*/ 35996 w 35996"/>
                <a:gd name="connsiteY12" fmla="*/ 17540 h 26681"/>
                <a:gd name="connsiteX13" fmla="*/ 11238 w 35996"/>
                <a:gd name="connsiteY13" fmla="*/ 527 h 26681"/>
                <a:gd name="connsiteX14" fmla="*/ 11238 w 35996"/>
                <a:gd name="connsiteY14" fmla="*/ 527 h 26681"/>
                <a:gd name="connsiteX15" fmla="*/ 9968 w 35996"/>
                <a:gd name="connsiteY15" fmla="*/ 527 h 26681"/>
                <a:gd name="connsiteX16" fmla="*/ 8572 w 35996"/>
                <a:gd name="connsiteY16" fmla="*/ 527 h 26681"/>
                <a:gd name="connsiteX17" fmla="*/ 1208 w 35996"/>
                <a:gd name="connsiteY17" fmla="*/ 2050 h 26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6" h="26681">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AFF4E7B3-AD0A-4ACF-9D41-2372202890CE}"/>
                </a:ext>
              </a:extLst>
            </p:cNvPr>
            <p:cNvSpPr/>
            <p:nvPr/>
          </p:nvSpPr>
          <p:spPr>
            <a:xfrm>
              <a:off x="3972668" y="5453904"/>
              <a:ext cx="2412" cy="1003424"/>
            </a:xfrm>
            <a:custGeom>
              <a:avLst/>
              <a:gdLst>
                <a:gd name="connsiteX0" fmla="*/ 0 w 2412"/>
                <a:gd name="connsiteY0" fmla="*/ 1002155 h 1003424"/>
                <a:gd name="connsiteX1" fmla="*/ 1269 w 2412"/>
                <a:gd name="connsiteY1" fmla="*/ 1003424 h 1003424"/>
                <a:gd name="connsiteX2" fmla="*/ 1269 w 2412"/>
                <a:gd name="connsiteY2" fmla="*/ 1003424 h 1003424"/>
                <a:gd name="connsiteX3" fmla="*/ 2412 w 2412"/>
                <a:gd name="connsiteY3" fmla="*/ 1002155 h 1003424"/>
                <a:gd name="connsiteX4" fmla="*/ 2412 w 2412"/>
                <a:gd name="connsiteY4" fmla="*/ 1270 h 1003424"/>
                <a:gd name="connsiteX5" fmla="*/ 1269 w 2412"/>
                <a:gd name="connsiteY5" fmla="*/ 0 h 1003424"/>
                <a:gd name="connsiteX6" fmla="*/ 0 w 2412"/>
                <a:gd name="connsiteY6" fmla="*/ 1270 h 1003424"/>
                <a:gd name="connsiteX7" fmla="*/ 0 w 2412"/>
                <a:gd name="connsiteY7"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1003424">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6D619F37-E1E9-4056-9798-82CAA1836001}"/>
                </a:ext>
              </a:extLst>
            </p:cNvPr>
            <p:cNvSpPr/>
            <p:nvPr/>
          </p:nvSpPr>
          <p:spPr>
            <a:xfrm>
              <a:off x="3457309" y="5738566"/>
              <a:ext cx="144488" cy="13712"/>
            </a:xfrm>
            <a:custGeom>
              <a:avLst/>
              <a:gdLst>
                <a:gd name="connsiteX0" fmla="*/ 6856 w 144488"/>
                <a:gd name="connsiteY0" fmla="*/ 6856 h 13712"/>
                <a:gd name="connsiteX1" fmla="*/ 6856 w 144488"/>
                <a:gd name="connsiteY1" fmla="*/ 13713 h 13712"/>
                <a:gd name="connsiteX2" fmla="*/ 144488 w 144488"/>
                <a:gd name="connsiteY2" fmla="*/ 13713 h 13712"/>
                <a:gd name="connsiteX3" fmla="*/ 144488 w 144488"/>
                <a:gd name="connsiteY3" fmla="*/ 0 h 13712"/>
                <a:gd name="connsiteX4" fmla="*/ 0 w 144488"/>
                <a:gd name="connsiteY4" fmla="*/ 0 h 13712"/>
                <a:gd name="connsiteX5" fmla="*/ 6856 w 14448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88" h="13712">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79B3E02-FB6F-4AE1-AC05-7D1DEEC87B50}"/>
                </a:ext>
              </a:extLst>
            </p:cNvPr>
            <p:cNvSpPr/>
            <p:nvPr/>
          </p:nvSpPr>
          <p:spPr>
            <a:xfrm>
              <a:off x="4019265" y="5615026"/>
              <a:ext cx="24885" cy="22092"/>
            </a:xfrm>
            <a:custGeom>
              <a:avLst/>
              <a:gdLst>
                <a:gd name="connsiteX0" fmla="*/ 5587 w 24885"/>
                <a:gd name="connsiteY0" fmla="*/ 5079 h 22092"/>
                <a:gd name="connsiteX1" fmla="*/ 0 w 24885"/>
                <a:gd name="connsiteY1" fmla="*/ 11808 h 22092"/>
                <a:gd name="connsiteX2" fmla="*/ 0 w 24885"/>
                <a:gd name="connsiteY2" fmla="*/ 13840 h 22092"/>
                <a:gd name="connsiteX3" fmla="*/ 13966 w 24885"/>
                <a:gd name="connsiteY3" fmla="*/ 22092 h 22092"/>
                <a:gd name="connsiteX4" fmla="*/ 13966 w 24885"/>
                <a:gd name="connsiteY4" fmla="*/ 18156 h 22092"/>
                <a:gd name="connsiteX5" fmla="*/ 20823 w 24885"/>
                <a:gd name="connsiteY5" fmla="*/ 11173 h 22092"/>
                <a:gd name="connsiteX6" fmla="*/ 24885 w 24885"/>
                <a:gd name="connsiteY6" fmla="*/ 12697 h 22092"/>
                <a:gd name="connsiteX7" fmla="*/ 24885 w 24885"/>
                <a:gd name="connsiteY7" fmla="*/ 12697 h 22092"/>
                <a:gd name="connsiteX8" fmla="*/ 2666 w 24885"/>
                <a:gd name="connsiteY8" fmla="*/ 0 h 22092"/>
                <a:gd name="connsiteX9" fmla="*/ 2666 w 24885"/>
                <a:gd name="connsiteY9" fmla="*/ 0 h 22092"/>
                <a:gd name="connsiteX10" fmla="*/ 5587 w 24885"/>
                <a:gd name="connsiteY10" fmla="*/ 5079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5" h="22092">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w="12690"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FF529C8-4C9F-4AFA-8ABC-F6E71BCB3A93}"/>
                </a:ext>
              </a:extLst>
            </p:cNvPr>
            <p:cNvSpPr/>
            <p:nvPr/>
          </p:nvSpPr>
          <p:spPr>
            <a:xfrm>
              <a:off x="4045166" y="5628739"/>
              <a:ext cx="47" cy="1015"/>
            </a:xfrm>
            <a:custGeom>
              <a:avLst/>
              <a:gdLst>
                <a:gd name="connsiteX0" fmla="*/ 0 w 47"/>
                <a:gd name="connsiteY0" fmla="*/ 0 h 1015"/>
                <a:gd name="connsiteX1" fmla="*/ 0 w 47"/>
                <a:gd name="connsiteY1" fmla="*/ 1016 h 1015"/>
                <a:gd name="connsiteX2" fmla="*/ 0 w 47"/>
                <a:gd name="connsiteY2" fmla="*/ 0 h 1015"/>
              </a:gdLst>
              <a:ahLst/>
              <a:cxnLst>
                <a:cxn ang="0">
                  <a:pos x="connsiteX0" y="connsiteY0"/>
                </a:cxn>
                <a:cxn ang="0">
                  <a:pos x="connsiteX1" y="connsiteY1"/>
                </a:cxn>
                <a:cxn ang="0">
                  <a:pos x="connsiteX2" y="connsiteY2"/>
                </a:cxn>
              </a:cxnLst>
              <a:rect l="l" t="t" r="r" b="b"/>
              <a:pathLst>
                <a:path w="47" h="1015">
                  <a:moveTo>
                    <a:pt x="0" y="0"/>
                  </a:moveTo>
                  <a:cubicBezTo>
                    <a:pt x="64" y="335"/>
                    <a:pt x="64" y="681"/>
                    <a:pt x="0" y="1016"/>
                  </a:cubicBezTo>
                  <a:cubicBezTo>
                    <a:pt x="64" y="681"/>
                    <a:pt x="64" y="335"/>
                    <a:pt x="0" y="0"/>
                  </a:cubicBezTo>
                  <a:close/>
                </a:path>
              </a:pathLst>
            </a:custGeom>
            <a:solidFill>
              <a:srgbClr val="000000"/>
            </a:solidFill>
            <a:ln w="12690"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27CCD0C3-78E2-4C90-AE2D-4C9A20DB11C9}"/>
                </a:ext>
              </a:extLst>
            </p:cNvPr>
            <p:cNvSpPr/>
            <p:nvPr/>
          </p:nvSpPr>
          <p:spPr>
            <a:xfrm>
              <a:off x="4046436" y="56308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3" y="464"/>
                    <a:pt x="63" y="933"/>
                    <a:pt x="0" y="1397"/>
                  </a:cubicBezTo>
                  <a:cubicBezTo>
                    <a:pt x="63" y="933"/>
                    <a:pt x="63" y="464"/>
                    <a:pt x="0" y="0"/>
                  </a:cubicBezTo>
                  <a:close/>
                </a:path>
              </a:pathLst>
            </a:custGeom>
            <a:solidFill>
              <a:srgbClr val="000000"/>
            </a:solidFill>
            <a:ln w="12690"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FD3C7A58-3773-4CE3-8673-101BD915B83A}"/>
                </a:ext>
              </a:extLst>
            </p:cNvPr>
            <p:cNvSpPr/>
            <p:nvPr/>
          </p:nvSpPr>
          <p:spPr>
            <a:xfrm>
              <a:off x="4018249" y="5613376"/>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7BEA1ED9-41CF-46FC-B7E4-554C6289413C}"/>
                </a:ext>
              </a:extLst>
            </p:cNvPr>
            <p:cNvSpPr/>
            <p:nvPr/>
          </p:nvSpPr>
          <p:spPr>
            <a:xfrm>
              <a:off x="4015963" y="5627088"/>
              <a:ext cx="635" cy="380"/>
            </a:xfrm>
            <a:custGeom>
              <a:avLst/>
              <a:gdLst>
                <a:gd name="connsiteX0" fmla="*/ 635 w 635"/>
                <a:gd name="connsiteY0" fmla="*/ 0 h 380"/>
                <a:gd name="connsiteX1" fmla="*/ 0 w 635"/>
                <a:gd name="connsiteY1" fmla="*/ 0 h 380"/>
                <a:gd name="connsiteX2" fmla="*/ 635 w 635"/>
                <a:gd name="connsiteY2" fmla="*/ 381 h 380"/>
                <a:gd name="connsiteX3" fmla="*/ 635 w 635"/>
                <a:gd name="connsiteY3" fmla="*/ 0 h 380"/>
              </a:gdLst>
              <a:ahLst/>
              <a:cxnLst>
                <a:cxn ang="0">
                  <a:pos x="connsiteX0" y="connsiteY0"/>
                </a:cxn>
                <a:cxn ang="0">
                  <a:pos x="connsiteX1" y="connsiteY1"/>
                </a:cxn>
                <a:cxn ang="0">
                  <a:pos x="connsiteX2" y="connsiteY2"/>
                </a:cxn>
                <a:cxn ang="0">
                  <a:pos x="connsiteX3" y="connsiteY3"/>
                </a:cxn>
              </a:cxnLst>
              <a:rect l="l" t="t" r="r" b="b"/>
              <a:pathLst>
                <a:path w="635"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ED22F8FE-F5F7-4149-AC67-BEBAB1321D57}"/>
                </a:ext>
              </a:extLst>
            </p:cNvPr>
            <p:cNvSpPr/>
            <p:nvPr/>
          </p:nvSpPr>
          <p:spPr>
            <a:xfrm>
              <a:off x="4005552" y="5614137"/>
              <a:ext cx="18924" cy="13839"/>
            </a:xfrm>
            <a:custGeom>
              <a:avLst/>
              <a:gdLst>
                <a:gd name="connsiteX0" fmla="*/ 0 w 18924"/>
                <a:gd name="connsiteY0" fmla="*/ 12951 h 13839"/>
                <a:gd name="connsiteX1" fmla="*/ 11046 w 18924"/>
                <a:gd name="connsiteY1" fmla="*/ 12951 h 13839"/>
                <a:gd name="connsiteX2" fmla="*/ 11046 w 18924"/>
                <a:gd name="connsiteY2" fmla="*/ 5967 h 13839"/>
                <a:gd name="connsiteX3" fmla="*/ 12316 w 18924"/>
                <a:gd name="connsiteY3" fmla="*/ 4698 h 13839"/>
                <a:gd name="connsiteX4" fmla="*/ 13585 w 18924"/>
                <a:gd name="connsiteY4" fmla="*/ 5967 h 13839"/>
                <a:gd name="connsiteX5" fmla="*/ 13585 w 18924"/>
                <a:gd name="connsiteY5" fmla="*/ 12697 h 13839"/>
                <a:gd name="connsiteX6" fmla="*/ 18753 w 18924"/>
                <a:gd name="connsiteY6" fmla="*/ 4491 h 13839"/>
                <a:gd name="connsiteX7" fmla="*/ 15363 w 18924"/>
                <a:gd name="connsiteY7" fmla="*/ 0 h 13839"/>
                <a:gd name="connsiteX8" fmla="*/ 14093 w 18924"/>
                <a:gd name="connsiteY8" fmla="*/ 0 h 13839"/>
                <a:gd name="connsiteX9" fmla="*/ 12697 w 18924"/>
                <a:gd name="connsiteY9" fmla="*/ 0 h 13839"/>
                <a:gd name="connsiteX10" fmla="*/ 0 w 18924"/>
                <a:gd name="connsiteY10" fmla="*/ 0 h 13839"/>
                <a:gd name="connsiteX11" fmla="*/ 0 w 18924"/>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24" h="13839">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w="12690"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4BE871FD-D0FB-4119-9EEF-B84128E69363}"/>
                </a:ext>
              </a:extLst>
            </p:cNvPr>
            <p:cNvSpPr/>
            <p:nvPr/>
          </p:nvSpPr>
          <p:spPr>
            <a:xfrm>
              <a:off x="4033104" y="5626773"/>
              <a:ext cx="13760" cy="819635"/>
            </a:xfrm>
            <a:custGeom>
              <a:avLst/>
              <a:gdLst>
                <a:gd name="connsiteX0" fmla="*/ 0 w 13760"/>
                <a:gd name="connsiteY0" fmla="*/ 6409 h 819635"/>
                <a:gd name="connsiteX1" fmla="*/ 0 w 13760"/>
                <a:gd name="connsiteY1" fmla="*/ 819636 h 819635"/>
                <a:gd name="connsiteX2" fmla="*/ 13713 w 13760"/>
                <a:gd name="connsiteY2" fmla="*/ 819636 h 819635"/>
                <a:gd name="connsiteX3" fmla="*/ 13713 w 13760"/>
                <a:gd name="connsiteY3" fmla="*/ 7044 h 819635"/>
                <a:gd name="connsiteX4" fmla="*/ 13713 w 13760"/>
                <a:gd name="connsiteY4" fmla="*/ 6155 h 819635"/>
                <a:gd name="connsiteX5" fmla="*/ 13713 w 13760"/>
                <a:gd name="connsiteY5" fmla="*/ 4759 h 819635"/>
                <a:gd name="connsiteX6" fmla="*/ 13078 w 13760"/>
                <a:gd name="connsiteY6" fmla="*/ 3616 h 819635"/>
                <a:gd name="connsiteX7" fmla="*/ 13078 w 13760"/>
                <a:gd name="connsiteY7" fmla="*/ 2600 h 819635"/>
                <a:gd name="connsiteX8" fmla="*/ 11935 w 13760"/>
                <a:gd name="connsiteY8" fmla="*/ 1584 h 819635"/>
                <a:gd name="connsiteX9" fmla="*/ 7872 w 13760"/>
                <a:gd name="connsiteY9" fmla="*/ 61 h 819635"/>
                <a:gd name="connsiteX10" fmla="*/ 38 w 13760"/>
                <a:gd name="connsiteY10" fmla="*/ 6071 h 819635"/>
                <a:gd name="connsiteX11" fmla="*/ 0 w 13760"/>
                <a:gd name="connsiteY11" fmla="*/ 6409 h 819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60" h="819635">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w="12690"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D3FA2FBB-C9FB-4FF4-88FE-4BBB463CF3AE}"/>
                </a:ext>
              </a:extLst>
            </p:cNvPr>
            <p:cNvSpPr/>
            <p:nvPr/>
          </p:nvSpPr>
          <p:spPr>
            <a:xfrm>
              <a:off x="4016598" y="5618835"/>
              <a:ext cx="2539" cy="827574"/>
            </a:xfrm>
            <a:custGeom>
              <a:avLst/>
              <a:gdLst>
                <a:gd name="connsiteX0" fmla="*/ 0 w 2539"/>
                <a:gd name="connsiteY0" fmla="*/ 827574 h 827574"/>
                <a:gd name="connsiteX1" fmla="*/ 2539 w 2539"/>
                <a:gd name="connsiteY1" fmla="*/ 827574 h 827574"/>
                <a:gd name="connsiteX2" fmla="*/ 2539 w 2539"/>
                <a:gd name="connsiteY2" fmla="*/ 1270 h 827574"/>
                <a:gd name="connsiteX3" fmla="*/ 1270 w 2539"/>
                <a:gd name="connsiteY3" fmla="*/ 0 h 827574"/>
                <a:gd name="connsiteX4" fmla="*/ 0 w 2539"/>
                <a:gd name="connsiteY4" fmla="*/ 1270 h 827574"/>
                <a:gd name="connsiteX5" fmla="*/ 0 w 2539"/>
                <a:gd name="connsiteY5" fmla="*/ 827574 h 82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27574">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w="12690"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762454D1-1C40-4BE5-88A0-8441A245A828}"/>
                </a:ext>
              </a:extLst>
            </p:cNvPr>
            <p:cNvSpPr/>
            <p:nvPr/>
          </p:nvSpPr>
          <p:spPr>
            <a:xfrm>
              <a:off x="4143184" y="5621248"/>
              <a:ext cx="13839" cy="166327"/>
            </a:xfrm>
            <a:custGeom>
              <a:avLst/>
              <a:gdLst>
                <a:gd name="connsiteX0" fmla="*/ 13839 w 13839"/>
                <a:gd name="connsiteY0" fmla="*/ 166327 h 166327"/>
                <a:gd name="connsiteX1" fmla="*/ 13839 w 13839"/>
                <a:gd name="connsiteY1" fmla="*/ 6983 h 166327"/>
                <a:gd name="connsiteX2" fmla="*/ 6983 w 13839"/>
                <a:gd name="connsiteY2" fmla="*/ 6983 h 166327"/>
                <a:gd name="connsiteX3" fmla="*/ 0 w 13839"/>
                <a:gd name="connsiteY3" fmla="*/ 0 h 166327"/>
                <a:gd name="connsiteX4" fmla="*/ 0 w 13839"/>
                <a:gd name="connsiteY4" fmla="*/ 166327 h 166327"/>
                <a:gd name="connsiteX5" fmla="*/ 13839 w 13839"/>
                <a:gd name="connsiteY5" fmla="*/ 166327 h 16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66327">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w="12690"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270ED67-FE41-4EBC-AB55-DEEFCB828B99}"/>
                </a:ext>
              </a:extLst>
            </p:cNvPr>
            <p:cNvSpPr/>
            <p:nvPr/>
          </p:nvSpPr>
          <p:spPr>
            <a:xfrm>
              <a:off x="4166927" y="6447806"/>
              <a:ext cx="25393" cy="5459"/>
            </a:xfrm>
            <a:custGeom>
              <a:avLst/>
              <a:gdLst>
                <a:gd name="connsiteX0" fmla="*/ 18791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791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w="12690"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E54CD47-4EF7-4B1B-80BF-37A52F32A542}"/>
                </a:ext>
              </a:extLst>
            </p:cNvPr>
            <p:cNvSpPr/>
            <p:nvPr/>
          </p:nvSpPr>
          <p:spPr>
            <a:xfrm>
              <a:off x="4158547" y="6438664"/>
              <a:ext cx="33519" cy="6729"/>
            </a:xfrm>
            <a:custGeom>
              <a:avLst/>
              <a:gdLst>
                <a:gd name="connsiteX0" fmla="*/ 33519 w 33519"/>
                <a:gd name="connsiteY0" fmla="*/ 0 h 6729"/>
                <a:gd name="connsiteX1" fmla="*/ 33519 w 33519"/>
                <a:gd name="connsiteY1" fmla="*/ 0 h 6729"/>
                <a:gd name="connsiteX2" fmla="*/ 1270 w 33519"/>
                <a:gd name="connsiteY2" fmla="*/ 1016 h 6729"/>
                <a:gd name="connsiteX3" fmla="*/ 0 w 33519"/>
                <a:gd name="connsiteY3" fmla="*/ 1016 h 6729"/>
                <a:gd name="connsiteX4" fmla="*/ 1397 w 33519"/>
                <a:gd name="connsiteY4" fmla="*/ 1016 h 6729"/>
                <a:gd name="connsiteX5" fmla="*/ 8126 w 33519"/>
                <a:gd name="connsiteY5" fmla="*/ 6729 h 6729"/>
                <a:gd name="connsiteX6" fmla="*/ 26790 w 33519"/>
                <a:gd name="connsiteY6" fmla="*/ 6729 h 6729"/>
                <a:gd name="connsiteX7" fmla="*/ 33519 w 33519"/>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19" h="6729">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w="12690"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BFAD628-4D57-4843-A93B-3F6BF7332CBE}"/>
                </a:ext>
              </a:extLst>
            </p:cNvPr>
            <p:cNvSpPr/>
            <p:nvPr/>
          </p:nvSpPr>
          <p:spPr>
            <a:xfrm>
              <a:off x="4157024" y="644031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A0EDF3B2-A0C4-4970-98CC-3C5834EFFCB9}"/>
                </a:ext>
              </a:extLst>
            </p:cNvPr>
            <p:cNvSpPr/>
            <p:nvPr/>
          </p:nvSpPr>
          <p:spPr>
            <a:xfrm>
              <a:off x="4166673" y="6445521"/>
              <a:ext cx="18790" cy="2412"/>
            </a:xfrm>
            <a:custGeom>
              <a:avLst/>
              <a:gdLst>
                <a:gd name="connsiteX0" fmla="*/ 18664 w 18790"/>
                <a:gd name="connsiteY0" fmla="*/ 0 h 2412"/>
                <a:gd name="connsiteX1" fmla="*/ 0 w 18790"/>
                <a:gd name="connsiteY1" fmla="*/ 0 h 2412"/>
                <a:gd name="connsiteX2" fmla="*/ 0 w 18790"/>
                <a:gd name="connsiteY2" fmla="*/ 1143 h 2412"/>
                <a:gd name="connsiteX3" fmla="*/ 0 w 18790"/>
                <a:gd name="connsiteY3" fmla="*/ 2412 h 2412"/>
                <a:gd name="connsiteX4" fmla="*/ 18791 w 18790"/>
                <a:gd name="connsiteY4" fmla="*/ 2412 h 2412"/>
                <a:gd name="connsiteX5" fmla="*/ 18664 w 1879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412">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w="12690"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9A4A74E7-B212-4F33-B8D5-429BAE0C04E5}"/>
                </a:ext>
              </a:extLst>
            </p:cNvPr>
            <p:cNvSpPr/>
            <p:nvPr/>
          </p:nvSpPr>
          <p:spPr>
            <a:xfrm>
              <a:off x="7960064" y="6518527"/>
              <a:ext cx="2412" cy="345986"/>
            </a:xfrm>
            <a:custGeom>
              <a:avLst/>
              <a:gdLst>
                <a:gd name="connsiteX0" fmla="*/ 0 w 2412"/>
                <a:gd name="connsiteY0" fmla="*/ 0 h 345986"/>
                <a:gd name="connsiteX1" fmla="*/ 2412 w 2412"/>
                <a:gd name="connsiteY1" fmla="*/ 0 h 345986"/>
                <a:gd name="connsiteX2" fmla="*/ 2412 w 2412"/>
                <a:gd name="connsiteY2" fmla="*/ 345986 h 345986"/>
                <a:gd name="connsiteX3" fmla="*/ 0 w 2412"/>
                <a:gd name="connsiteY3" fmla="*/ 345986 h 345986"/>
              </a:gdLst>
              <a:ahLst/>
              <a:cxnLst>
                <a:cxn ang="0">
                  <a:pos x="connsiteX0" y="connsiteY0"/>
                </a:cxn>
                <a:cxn ang="0">
                  <a:pos x="connsiteX1" y="connsiteY1"/>
                </a:cxn>
                <a:cxn ang="0">
                  <a:pos x="connsiteX2" y="connsiteY2"/>
                </a:cxn>
                <a:cxn ang="0">
                  <a:pos x="connsiteX3" y="connsiteY3"/>
                </a:cxn>
              </a:cxnLst>
              <a:rect l="l" t="t" r="r" b="b"/>
              <a:pathLst>
                <a:path w="2412" h="345986">
                  <a:moveTo>
                    <a:pt x="0" y="0"/>
                  </a:moveTo>
                  <a:lnTo>
                    <a:pt x="2412" y="0"/>
                  </a:lnTo>
                  <a:lnTo>
                    <a:pt x="2412" y="345986"/>
                  </a:lnTo>
                  <a:lnTo>
                    <a:pt x="0" y="345986"/>
                  </a:lnTo>
                  <a:close/>
                </a:path>
              </a:pathLst>
            </a:custGeom>
            <a:solidFill>
              <a:srgbClr val="000000"/>
            </a:solidFill>
            <a:ln w="12690"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1AE6BAF-DD19-42FF-93BC-3E94A0D5F347}"/>
                </a:ext>
              </a:extLst>
            </p:cNvPr>
            <p:cNvSpPr/>
            <p:nvPr/>
          </p:nvSpPr>
          <p:spPr>
            <a:xfrm>
              <a:off x="5893804" y="6440061"/>
              <a:ext cx="65007" cy="11554"/>
            </a:xfrm>
            <a:custGeom>
              <a:avLst/>
              <a:gdLst>
                <a:gd name="connsiteX0" fmla="*/ 58024 w 65007"/>
                <a:gd name="connsiteY0" fmla="*/ 6983 h 11554"/>
                <a:gd name="connsiteX1" fmla="*/ 65007 w 65007"/>
                <a:gd name="connsiteY1" fmla="*/ 0 h 11554"/>
                <a:gd name="connsiteX2" fmla="*/ 0 w 65007"/>
                <a:gd name="connsiteY2" fmla="*/ 0 h 11554"/>
                <a:gd name="connsiteX3" fmla="*/ 3809 w 65007"/>
                <a:gd name="connsiteY3" fmla="*/ 0 h 11554"/>
                <a:gd name="connsiteX4" fmla="*/ 4952 w 65007"/>
                <a:gd name="connsiteY4" fmla="*/ 0 h 11554"/>
                <a:gd name="connsiteX5" fmla="*/ 6221 w 65007"/>
                <a:gd name="connsiteY5" fmla="*/ 0 h 11554"/>
                <a:gd name="connsiteX6" fmla="*/ 7364 w 65007"/>
                <a:gd name="connsiteY6" fmla="*/ 762 h 11554"/>
                <a:gd name="connsiteX7" fmla="*/ 8379 w 65007"/>
                <a:gd name="connsiteY7" fmla="*/ 1524 h 11554"/>
                <a:gd name="connsiteX8" fmla="*/ 9015 w 65007"/>
                <a:gd name="connsiteY8" fmla="*/ 2666 h 11554"/>
                <a:gd name="connsiteX9" fmla="*/ 9015 w 65007"/>
                <a:gd name="connsiteY9" fmla="*/ 3809 h 11554"/>
                <a:gd name="connsiteX10" fmla="*/ 9015 w 65007"/>
                <a:gd name="connsiteY10" fmla="*/ 5079 h 11554"/>
                <a:gd name="connsiteX11" fmla="*/ 9015 w 65007"/>
                <a:gd name="connsiteY11" fmla="*/ 6221 h 11554"/>
                <a:gd name="connsiteX12" fmla="*/ 9015 w 65007"/>
                <a:gd name="connsiteY12" fmla="*/ 6221 h 11554"/>
                <a:gd name="connsiteX13" fmla="*/ 9015 w 65007"/>
                <a:gd name="connsiteY13" fmla="*/ 7491 h 11554"/>
                <a:gd name="connsiteX14" fmla="*/ 9015 w 65007"/>
                <a:gd name="connsiteY14" fmla="*/ 8507 h 11554"/>
                <a:gd name="connsiteX15" fmla="*/ 8253 w 65007"/>
                <a:gd name="connsiteY15" fmla="*/ 9777 h 11554"/>
                <a:gd name="connsiteX16" fmla="*/ 7618 w 65007"/>
                <a:gd name="connsiteY16" fmla="*/ 10665 h 11554"/>
                <a:gd name="connsiteX17" fmla="*/ 6221 w 65007"/>
                <a:gd name="connsiteY17" fmla="*/ 11554 h 11554"/>
                <a:gd name="connsiteX18" fmla="*/ 5459 w 65007"/>
                <a:gd name="connsiteY18" fmla="*/ 11554 h 11554"/>
                <a:gd name="connsiteX19" fmla="*/ 4317 w 65007"/>
                <a:gd name="connsiteY19" fmla="*/ 11554 h 11554"/>
                <a:gd name="connsiteX20" fmla="*/ 57516 w 65007"/>
                <a:gd name="connsiteY20"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07" h="11554">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w="12690"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61F751F-AE64-4D3F-9FC7-DA568974DBE2}"/>
                </a:ext>
              </a:extLst>
            </p:cNvPr>
            <p:cNvSpPr/>
            <p:nvPr/>
          </p:nvSpPr>
          <p:spPr>
            <a:xfrm>
              <a:off x="5211738" y="5852836"/>
              <a:ext cx="2412" cy="273741"/>
            </a:xfrm>
            <a:custGeom>
              <a:avLst/>
              <a:gdLst>
                <a:gd name="connsiteX0" fmla="*/ 1269 w 2412"/>
                <a:gd name="connsiteY0" fmla="*/ 273742 h 273741"/>
                <a:gd name="connsiteX1" fmla="*/ 2412 w 2412"/>
                <a:gd name="connsiteY1" fmla="*/ 273742 h 273741"/>
                <a:gd name="connsiteX2" fmla="*/ 2412 w 2412"/>
                <a:gd name="connsiteY2" fmla="*/ 0 h 273741"/>
                <a:gd name="connsiteX3" fmla="*/ 1269 w 2412"/>
                <a:gd name="connsiteY3" fmla="*/ 0 h 273741"/>
                <a:gd name="connsiteX4" fmla="*/ 0 w 2412"/>
                <a:gd name="connsiteY4" fmla="*/ 0 h 273741"/>
                <a:gd name="connsiteX5" fmla="*/ 0 w 2412"/>
                <a:gd name="connsiteY5" fmla="*/ 273488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741">
                  <a:moveTo>
                    <a:pt x="1269" y="273742"/>
                  </a:moveTo>
                  <a:lnTo>
                    <a:pt x="2412" y="273742"/>
                  </a:lnTo>
                  <a:lnTo>
                    <a:pt x="2412" y="0"/>
                  </a:lnTo>
                  <a:lnTo>
                    <a:pt x="1269" y="0"/>
                  </a:lnTo>
                  <a:lnTo>
                    <a:pt x="0" y="0"/>
                  </a:lnTo>
                  <a:lnTo>
                    <a:pt x="0" y="273488"/>
                  </a:lnTo>
                  <a:close/>
                </a:path>
              </a:pathLst>
            </a:custGeom>
            <a:solidFill>
              <a:srgbClr val="000000"/>
            </a:solidFill>
            <a:ln w="12690"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00BDD9D-3381-4679-BC4F-C40F9DAFEDB1}"/>
                </a:ext>
              </a:extLst>
            </p:cNvPr>
            <p:cNvSpPr/>
            <p:nvPr/>
          </p:nvSpPr>
          <p:spPr>
            <a:xfrm>
              <a:off x="5202977" y="5631262"/>
              <a:ext cx="16759" cy="21727"/>
            </a:xfrm>
            <a:custGeom>
              <a:avLst/>
              <a:gdLst>
                <a:gd name="connsiteX0" fmla="*/ 0 w 16759"/>
                <a:gd name="connsiteY0" fmla="*/ 5729 h 21727"/>
                <a:gd name="connsiteX1" fmla="*/ 1143 w 16759"/>
                <a:gd name="connsiteY1" fmla="*/ 11316 h 21727"/>
                <a:gd name="connsiteX2" fmla="*/ 3047 w 16759"/>
                <a:gd name="connsiteY2" fmla="*/ 21727 h 21727"/>
                <a:gd name="connsiteX3" fmla="*/ 3047 w 16759"/>
                <a:gd name="connsiteY3" fmla="*/ 20965 h 21727"/>
                <a:gd name="connsiteX4" fmla="*/ 5587 w 16759"/>
                <a:gd name="connsiteY4" fmla="*/ 15887 h 21727"/>
                <a:gd name="connsiteX5" fmla="*/ 5587 w 16759"/>
                <a:gd name="connsiteY5" fmla="*/ 4460 h 21727"/>
                <a:gd name="connsiteX6" fmla="*/ 6729 w 16759"/>
                <a:gd name="connsiteY6" fmla="*/ 3190 h 21727"/>
                <a:gd name="connsiteX7" fmla="*/ 7999 w 16759"/>
                <a:gd name="connsiteY7" fmla="*/ 4460 h 21727"/>
                <a:gd name="connsiteX8" fmla="*/ 7999 w 16759"/>
                <a:gd name="connsiteY8" fmla="*/ 14490 h 21727"/>
                <a:gd name="connsiteX9" fmla="*/ 10030 w 16759"/>
                <a:gd name="connsiteY9" fmla="*/ 14490 h 21727"/>
                <a:gd name="connsiteX10" fmla="*/ 16759 w 16759"/>
                <a:gd name="connsiteY10" fmla="*/ 20712 h 21727"/>
                <a:gd name="connsiteX11" fmla="*/ 16759 w 16759"/>
                <a:gd name="connsiteY11" fmla="*/ 20712 h 21727"/>
                <a:gd name="connsiteX12" fmla="*/ 13585 w 16759"/>
                <a:gd name="connsiteY12" fmla="*/ 4079 h 21727"/>
                <a:gd name="connsiteX13" fmla="*/ 13585 w 16759"/>
                <a:gd name="connsiteY13" fmla="*/ 4079 h 21727"/>
                <a:gd name="connsiteX14" fmla="*/ 13585 w 16759"/>
                <a:gd name="connsiteY14" fmla="*/ 2809 h 21727"/>
                <a:gd name="connsiteX15" fmla="*/ 12950 w 16759"/>
                <a:gd name="connsiteY15" fmla="*/ 1793 h 21727"/>
                <a:gd name="connsiteX16" fmla="*/ 11935 w 16759"/>
                <a:gd name="connsiteY16" fmla="*/ 778 h 21727"/>
                <a:gd name="connsiteX17" fmla="*/ 10919 w 16759"/>
                <a:gd name="connsiteY17" fmla="*/ 143 h 21727"/>
                <a:gd name="connsiteX18" fmla="*/ 9649 w 16759"/>
                <a:gd name="connsiteY18" fmla="*/ 143 h 21727"/>
                <a:gd name="connsiteX19" fmla="*/ 8380 w 16759"/>
                <a:gd name="connsiteY19" fmla="*/ 143 h 21727"/>
                <a:gd name="connsiteX20" fmla="*/ 6348 w 16759"/>
                <a:gd name="connsiteY20" fmla="*/ 143 h 21727"/>
                <a:gd name="connsiteX21" fmla="*/ 0 w 16759"/>
                <a:gd name="connsiteY21" fmla="*/ 5729 h 2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59" h="21727">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w="12690"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6CE4309A-833D-493D-873E-92C97354C54F}"/>
                </a:ext>
              </a:extLst>
            </p:cNvPr>
            <p:cNvSpPr/>
            <p:nvPr/>
          </p:nvSpPr>
          <p:spPr>
            <a:xfrm>
              <a:off x="5208564" y="5633817"/>
              <a:ext cx="2412" cy="12696"/>
            </a:xfrm>
            <a:custGeom>
              <a:avLst/>
              <a:gdLst>
                <a:gd name="connsiteX0" fmla="*/ 2412 w 2412"/>
                <a:gd name="connsiteY0" fmla="*/ 11300 h 12696"/>
                <a:gd name="connsiteX1" fmla="*/ 2412 w 2412"/>
                <a:gd name="connsiteY1" fmla="*/ 1270 h 12696"/>
                <a:gd name="connsiteX2" fmla="*/ 1143 w 2412"/>
                <a:gd name="connsiteY2" fmla="*/ 0 h 12696"/>
                <a:gd name="connsiteX3" fmla="*/ 0 w 2412"/>
                <a:gd name="connsiteY3" fmla="*/ 1270 h 12696"/>
                <a:gd name="connsiteX4" fmla="*/ 0 w 2412"/>
                <a:gd name="connsiteY4" fmla="*/ 12697 h 12696"/>
                <a:gd name="connsiteX5" fmla="*/ 2412 w 2412"/>
                <a:gd name="connsiteY5" fmla="*/ 1130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2696">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w="12690"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45FF7FA3-BEF9-4E7E-ACA9-42DE1B8D44C7}"/>
                </a:ext>
              </a:extLst>
            </p:cNvPr>
            <p:cNvSpPr/>
            <p:nvPr/>
          </p:nvSpPr>
          <p:spPr>
            <a:xfrm>
              <a:off x="8184923" y="6511925"/>
              <a:ext cx="1099" cy="987"/>
            </a:xfrm>
            <a:custGeom>
              <a:avLst/>
              <a:gdLst>
                <a:gd name="connsiteX0" fmla="*/ 0 w 1099"/>
                <a:gd name="connsiteY0" fmla="*/ 0 h 987"/>
                <a:gd name="connsiteX1" fmla="*/ 1015 w 1099"/>
                <a:gd name="connsiteY1" fmla="*/ 762 h 987"/>
                <a:gd name="connsiteX2" fmla="*/ 0 w 1099"/>
                <a:gd name="connsiteY2" fmla="*/ 0 h 987"/>
              </a:gdLst>
              <a:ahLst/>
              <a:cxnLst>
                <a:cxn ang="0">
                  <a:pos x="connsiteX0" y="connsiteY0"/>
                </a:cxn>
                <a:cxn ang="0">
                  <a:pos x="connsiteX1" y="connsiteY1"/>
                </a:cxn>
                <a:cxn ang="0">
                  <a:pos x="connsiteX2" y="connsiteY2"/>
                </a:cxn>
              </a:cxnLst>
              <a:rect l="l" t="t" r="r" b="b"/>
              <a:pathLst>
                <a:path w="1099" h="987">
                  <a:moveTo>
                    <a:pt x="0" y="0"/>
                  </a:moveTo>
                  <a:cubicBezTo>
                    <a:pt x="0" y="0"/>
                    <a:pt x="635" y="0"/>
                    <a:pt x="1015" y="762"/>
                  </a:cubicBezTo>
                  <a:cubicBezTo>
                    <a:pt x="1396" y="1524"/>
                    <a:pt x="380" y="127"/>
                    <a:pt x="0" y="0"/>
                  </a:cubicBezTo>
                  <a:close/>
                </a:path>
              </a:pathLst>
            </a:custGeom>
            <a:solidFill>
              <a:srgbClr val="000000"/>
            </a:solidFill>
            <a:ln w="12690"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5BAE7CA7-ECD1-4ACA-BF11-048453AEE2F0}"/>
                </a:ext>
              </a:extLst>
            </p:cNvPr>
            <p:cNvSpPr/>
            <p:nvPr/>
          </p:nvSpPr>
          <p:spPr>
            <a:xfrm>
              <a:off x="8187081" y="6513067"/>
              <a:ext cx="19" cy="1015"/>
            </a:xfrm>
            <a:custGeom>
              <a:avLst/>
              <a:gdLst>
                <a:gd name="connsiteX0" fmla="*/ 0 w 19"/>
                <a:gd name="connsiteY0" fmla="*/ 0 h 1015"/>
                <a:gd name="connsiteX1" fmla="*/ 0 w 19"/>
                <a:gd name="connsiteY1" fmla="*/ 1016 h 1015"/>
                <a:gd name="connsiteX2" fmla="*/ 0 w 19"/>
                <a:gd name="connsiteY2" fmla="*/ 0 h 1015"/>
              </a:gdLst>
              <a:ahLst/>
              <a:cxnLst>
                <a:cxn ang="0">
                  <a:pos x="connsiteX0" y="connsiteY0"/>
                </a:cxn>
                <a:cxn ang="0">
                  <a:pos x="connsiteX1" y="connsiteY1"/>
                </a:cxn>
                <a:cxn ang="0">
                  <a:pos x="connsiteX2" y="connsiteY2"/>
                </a:cxn>
              </a:cxnLst>
              <a:rect l="l" t="t" r="r" b="b"/>
              <a:pathLst>
                <a:path w="19" h="1015">
                  <a:moveTo>
                    <a:pt x="0" y="0"/>
                  </a:moveTo>
                  <a:cubicBezTo>
                    <a:pt x="26" y="343"/>
                    <a:pt x="26" y="673"/>
                    <a:pt x="0" y="1016"/>
                  </a:cubicBezTo>
                  <a:cubicBezTo>
                    <a:pt x="26" y="673"/>
                    <a:pt x="26" y="343"/>
                    <a:pt x="0" y="0"/>
                  </a:cubicBezTo>
                  <a:close/>
                </a:path>
              </a:pathLst>
            </a:custGeom>
            <a:solidFill>
              <a:srgbClr val="000000"/>
            </a:solidFill>
            <a:ln w="12690"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68429973-83DA-4A71-AEDC-9AA72B59E935}"/>
                </a:ext>
              </a:extLst>
            </p:cNvPr>
            <p:cNvSpPr/>
            <p:nvPr/>
          </p:nvSpPr>
          <p:spPr>
            <a:xfrm>
              <a:off x="8188477" y="6515607"/>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5"/>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2B8C3639-31D3-4C2D-B7F7-C123FB87418F}"/>
                </a:ext>
              </a:extLst>
            </p:cNvPr>
            <p:cNvSpPr/>
            <p:nvPr/>
          </p:nvSpPr>
          <p:spPr>
            <a:xfrm>
              <a:off x="8121693" y="6508877"/>
              <a:ext cx="62087" cy="15870"/>
            </a:xfrm>
            <a:custGeom>
              <a:avLst/>
              <a:gdLst>
                <a:gd name="connsiteX0" fmla="*/ 6857 w 62087"/>
                <a:gd name="connsiteY0" fmla="*/ 6983 h 15870"/>
                <a:gd name="connsiteX1" fmla="*/ 0 w 62087"/>
                <a:gd name="connsiteY1" fmla="*/ 13839 h 15870"/>
                <a:gd name="connsiteX2" fmla="*/ 0 w 62087"/>
                <a:gd name="connsiteY2" fmla="*/ 13839 h 15870"/>
                <a:gd name="connsiteX3" fmla="*/ 53708 w 62087"/>
                <a:gd name="connsiteY3" fmla="*/ 15871 h 15870"/>
                <a:gd name="connsiteX4" fmla="*/ 53708 w 62087"/>
                <a:gd name="connsiteY4" fmla="*/ 9269 h 15870"/>
                <a:gd name="connsiteX5" fmla="*/ 60691 w 62087"/>
                <a:gd name="connsiteY5" fmla="*/ 2412 h 15870"/>
                <a:gd name="connsiteX6" fmla="*/ 62087 w 62087"/>
                <a:gd name="connsiteY6" fmla="*/ 2412 h 15870"/>
                <a:gd name="connsiteX7" fmla="*/ 60944 w 62087"/>
                <a:gd name="connsiteY7" fmla="*/ 2412 h 15870"/>
                <a:gd name="connsiteX8" fmla="*/ 508 w 62087"/>
                <a:gd name="connsiteY8" fmla="*/ 0 h 15870"/>
                <a:gd name="connsiteX9" fmla="*/ 508 w 62087"/>
                <a:gd name="connsiteY9" fmla="*/ 0 h 15870"/>
                <a:gd name="connsiteX10" fmla="*/ 6857 w 62087"/>
                <a:gd name="connsiteY10" fmla="*/ 6983 h 1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087" h="1587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w="12690"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421A0CD4-CFE4-46CF-8A61-21946E2C845E}"/>
                </a:ext>
              </a:extLst>
            </p:cNvPr>
            <p:cNvSpPr/>
            <p:nvPr/>
          </p:nvSpPr>
          <p:spPr>
            <a:xfrm>
              <a:off x="8039926" y="5953649"/>
              <a:ext cx="13839" cy="555228"/>
            </a:xfrm>
            <a:custGeom>
              <a:avLst/>
              <a:gdLst>
                <a:gd name="connsiteX0" fmla="*/ 6730 w 13839"/>
                <a:gd name="connsiteY0" fmla="*/ 6983 h 555228"/>
                <a:gd name="connsiteX1" fmla="*/ 0 w 13839"/>
                <a:gd name="connsiteY1" fmla="*/ 1270 h 555228"/>
                <a:gd name="connsiteX2" fmla="*/ 0 w 13839"/>
                <a:gd name="connsiteY2" fmla="*/ 1270 h 555228"/>
                <a:gd name="connsiteX3" fmla="*/ 0 w 13839"/>
                <a:gd name="connsiteY3" fmla="*/ 555229 h 555228"/>
                <a:gd name="connsiteX4" fmla="*/ 13840 w 13839"/>
                <a:gd name="connsiteY4" fmla="*/ 555229 h 555228"/>
                <a:gd name="connsiteX5" fmla="*/ 13840 w 13839"/>
                <a:gd name="connsiteY5" fmla="*/ 0 h 555228"/>
                <a:gd name="connsiteX6" fmla="*/ 6857 w 13839"/>
                <a:gd name="connsiteY6" fmla="*/ 6984 h 555228"/>
                <a:gd name="connsiteX7" fmla="*/ 6730 w 13839"/>
                <a:gd name="connsiteY7" fmla="*/ 6983 h 55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555228">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w="12690"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3C8A81E7-0E45-491D-B90B-FE6EB6CD67ED}"/>
                </a:ext>
              </a:extLst>
            </p:cNvPr>
            <p:cNvSpPr/>
            <p:nvPr/>
          </p:nvSpPr>
          <p:spPr>
            <a:xfrm>
              <a:off x="5524076" y="5668860"/>
              <a:ext cx="635" cy="1269"/>
            </a:xfrm>
            <a:custGeom>
              <a:avLst/>
              <a:gdLst>
                <a:gd name="connsiteX0" fmla="*/ 0 w 635"/>
                <a:gd name="connsiteY0" fmla="*/ 1270 h 1269"/>
                <a:gd name="connsiteX1" fmla="*/ 635 w 635"/>
                <a:gd name="connsiteY1" fmla="*/ 0 h 1269"/>
                <a:gd name="connsiteX2" fmla="*/ 0 w 635"/>
                <a:gd name="connsiteY2" fmla="*/ 1270 h 1269"/>
              </a:gdLst>
              <a:ahLst/>
              <a:cxnLst>
                <a:cxn ang="0">
                  <a:pos x="connsiteX0" y="connsiteY0"/>
                </a:cxn>
                <a:cxn ang="0">
                  <a:pos x="connsiteX1" y="connsiteY1"/>
                </a:cxn>
                <a:cxn ang="0">
                  <a:pos x="connsiteX2" y="connsiteY2"/>
                </a:cxn>
              </a:cxnLst>
              <a:rect l="l" t="t" r="r" b="b"/>
              <a:pathLst>
                <a:path w="635" h="1269">
                  <a:moveTo>
                    <a:pt x="0" y="1270"/>
                  </a:moveTo>
                  <a:cubicBezTo>
                    <a:pt x="127" y="811"/>
                    <a:pt x="343" y="381"/>
                    <a:pt x="635" y="0"/>
                  </a:cubicBezTo>
                  <a:cubicBezTo>
                    <a:pt x="343" y="381"/>
                    <a:pt x="127" y="811"/>
                    <a:pt x="0" y="1270"/>
                  </a:cubicBezTo>
                  <a:close/>
                </a:path>
              </a:pathLst>
            </a:custGeom>
            <a:solidFill>
              <a:srgbClr val="000000"/>
            </a:solidFill>
            <a:ln w="12690"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A54B0C1D-9A74-48DE-B7ED-10098278D06A}"/>
                </a:ext>
              </a:extLst>
            </p:cNvPr>
            <p:cNvSpPr/>
            <p:nvPr/>
          </p:nvSpPr>
          <p:spPr>
            <a:xfrm>
              <a:off x="5525346" y="5666956"/>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3BD4B53-8685-4536-A993-529FC86A661D}"/>
                </a:ext>
              </a:extLst>
            </p:cNvPr>
            <p:cNvSpPr/>
            <p:nvPr/>
          </p:nvSpPr>
          <p:spPr>
            <a:xfrm>
              <a:off x="5532075" y="5665305"/>
              <a:ext cx="183467" cy="13839"/>
            </a:xfrm>
            <a:custGeom>
              <a:avLst/>
              <a:gdLst>
                <a:gd name="connsiteX0" fmla="*/ 5206 w 183467"/>
                <a:gd name="connsiteY0" fmla="*/ 8507 h 13839"/>
                <a:gd name="connsiteX1" fmla="*/ 3936 w 183467"/>
                <a:gd name="connsiteY1" fmla="*/ 13839 h 13839"/>
                <a:gd name="connsiteX2" fmla="*/ 176611 w 183467"/>
                <a:gd name="connsiteY2" fmla="*/ 13839 h 13839"/>
                <a:gd name="connsiteX3" fmla="*/ 176611 w 183467"/>
                <a:gd name="connsiteY3" fmla="*/ 6856 h 13839"/>
                <a:gd name="connsiteX4" fmla="*/ 183467 w 183467"/>
                <a:gd name="connsiteY4" fmla="*/ 0 h 13839"/>
                <a:gd name="connsiteX5" fmla="*/ 0 w 183467"/>
                <a:gd name="connsiteY5" fmla="*/ 0 h 13839"/>
                <a:gd name="connsiteX6" fmla="*/ 5295 w 183467"/>
                <a:gd name="connsiteY6" fmla="*/ 8121 h 13839"/>
                <a:gd name="connsiteX7" fmla="*/ 5206 w 183467"/>
                <a:gd name="connsiteY7" fmla="*/ 850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67" h="13839">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w="12690"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8016EDE2-38D8-4F6A-B182-D9FFC8A64BE7}"/>
                </a:ext>
              </a:extLst>
            </p:cNvPr>
            <p:cNvSpPr/>
            <p:nvPr/>
          </p:nvSpPr>
          <p:spPr>
            <a:xfrm>
              <a:off x="5527378" y="5666194"/>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71024B1C-C14F-4993-AE42-E0C7169680F2}"/>
                </a:ext>
              </a:extLst>
            </p:cNvPr>
            <p:cNvSpPr/>
            <p:nvPr/>
          </p:nvSpPr>
          <p:spPr>
            <a:xfrm>
              <a:off x="5521791" y="5665813"/>
              <a:ext cx="15065" cy="13712"/>
            </a:xfrm>
            <a:custGeom>
              <a:avLst/>
              <a:gdLst>
                <a:gd name="connsiteX0" fmla="*/ 7110 w 15065"/>
                <a:gd name="connsiteY0" fmla="*/ 6602 h 13712"/>
                <a:gd name="connsiteX1" fmla="*/ 7110 w 15065"/>
                <a:gd name="connsiteY1" fmla="*/ 6602 h 13712"/>
                <a:gd name="connsiteX2" fmla="*/ 7110 w 15065"/>
                <a:gd name="connsiteY2" fmla="*/ 6602 h 13712"/>
                <a:gd name="connsiteX3" fmla="*/ 8253 w 15065"/>
                <a:gd name="connsiteY3" fmla="*/ 5460 h 13712"/>
                <a:gd name="connsiteX4" fmla="*/ 9510 w 15065"/>
                <a:gd name="connsiteY4" fmla="*/ 6468 h 13712"/>
                <a:gd name="connsiteX5" fmla="*/ 9523 w 15065"/>
                <a:gd name="connsiteY5" fmla="*/ 6602 h 13712"/>
                <a:gd name="connsiteX6" fmla="*/ 9523 w 15065"/>
                <a:gd name="connsiteY6" fmla="*/ 7491 h 13712"/>
                <a:gd name="connsiteX7" fmla="*/ 13586 w 15065"/>
                <a:gd name="connsiteY7" fmla="*/ 13713 h 13712"/>
                <a:gd name="connsiteX8" fmla="*/ 13586 w 15065"/>
                <a:gd name="connsiteY8" fmla="*/ 13713 h 13712"/>
                <a:gd name="connsiteX9" fmla="*/ 14855 w 15065"/>
                <a:gd name="connsiteY9" fmla="*/ 8380 h 13712"/>
                <a:gd name="connsiteX10" fmla="*/ 9878 w 15065"/>
                <a:gd name="connsiteY10" fmla="*/ 55 h 13712"/>
                <a:gd name="connsiteX11" fmla="*/ 9650 w 15065"/>
                <a:gd name="connsiteY11" fmla="*/ 0 h 13712"/>
                <a:gd name="connsiteX12" fmla="*/ 7618 w 15065"/>
                <a:gd name="connsiteY12" fmla="*/ 0 h 13712"/>
                <a:gd name="connsiteX13" fmla="*/ 6222 w 15065"/>
                <a:gd name="connsiteY13" fmla="*/ 0 h 13712"/>
                <a:gd name="connsiteX14" fmla="*/ 4952 w 15065"/>
                <a:gd name="connsiteY14" fmla="*/ 0 h 13712"/>
                <a:gd name="connsiteX15" fmla="*/ 3936 w 15065"/>
                <a:gd name="connsiteY15" fmla="*/ 762 h 13712"/>
                <a:gd name="connsiteX16" fmla="*/ 2920 w 15065"/>
                <a:gd name="connsiteY16" fmla="*/ 1524 h 13712"/>
                <a:gd name="connsiteX17" fmla="*/ 2285 w 15065"/>
                <a:gd name="connsiteY17" fmla="*/ 2666 h 13712"/>
                <a:gd name="connsiteX18" fmla="*/ 1651 w 15065"/>
                <a:gd name="connsiteY18" fmla="*/ 3936 h 13712"/>
                <a:gd name="connsiteX19" fmla="*/ 0 w 15065"/>
                <a:gd name="connsiteY19" fmla="*/ 11046 h 13712"/>
                <a:gd name="connsiteX20" fmla="*/ 0 w 15065"/>
                <a:gd name="connsiteY20" fmla="*/ 11808 h 13712"/>
                <a:gd name="connsiteX21" fmla="*/ 7110 w 15065"/>
                <a:gd name="connsiteY21" fmla="*/ 660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65" h="13712">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w="12690"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1D7FF1B6-80E5-4561-B7AC-9C9EC18F9AF9}"/>
                </a:ext>
              </a:extLst>
            </p:cNvPr>
            <p:cNvSpPr/>
            <p:nvPr/>
          </p:nvSpPr>
          <p:spPr>
            <a:xfrm>
              <a:off x="5013035" y="5644737"/>
              <a:ext cx="151217" cy="13839"/>
            </a:xfrm>
            <a:custGeom>
              <a:avLst/>
              <a:gdLst>
                <a:gd name="connsiteX0" fmla="*/ 6856 w 151217"/>
                <a:gd name="connsiteY0" fmla="*/ 6856 h 13839"/>
                <a:gd name="connsiteX1" fmla="*/ 6856 w 151217"/>
                <a:gd name="connsiteY1" fmla="*/ 13839 h 13839"/>
                <a:gd name="connsiteX2" fmla="*/ 151218 w 151217"/>
                <a:gd name="connsiteY2" fmla="*/ 13839 h 13839"/>
                <a:gd name="connsiteX3" fmla="*/ 151218 w 151217"/>
                <a:gd name="connsiteY3" fmla="*/ 0 h 13839"/>
                <a:gd name="connsiteX4" fmla="*/ 0 w 151217"/>
                <a:gd name="connsiteY4" fmla="*/ 0 h 13839"/>
                <a:gd name="connsiteX5" fmla="*/ 6856 w 151217"/>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B7C622D0-D724-4E50-A101-EC33C0AD55BE}"/>
                </a:ext>
              </a:extLst>
            </p:cNvPr>
            <p:cNvSpPr/>
            <p:nvPr/>
          </p:nvSpPr>
          <p:spPr>
            <a:xfrm>
              <a:off x="5522680" y="5672542"/>
              <a:ext cx="6729" cy="167597"/>
            </a:xfrm>
            <a:custGeom>
              <a:avLst/>
              <a:gdLst>
                <a:gd name="connsiteX0" fmla="*/ 5967 w 6729"/>
                <a:gd name="connsiteY0" fmla="*/ 151853 h 167597"/>
                <a:gd name="connsiteX1" fmla="*/ 5967 w 6729"/>
                <a:gd name="connsiteY1" fmla="*/ 151853 h 167597"/>
                <a:gd name="connsiteX2" fmla="*/ 6729 w 6729"/>
                <a:gd name="connsiteY2" fmla="*/ 149695 h 167597"/>
                <a:gd name="connsiteX3" fmla="*/ 6729 w 6729"/>
                <a:gd name="connsiteY3" fmla="*/ 0 h 167597"/>
                <a:gd name="connsiteX4" fmla="*/ 6729 w 6729"/>
                <a:gd name="connsiteY4" fmla="*/ 0 h 167597"/>
                <a:gd name="connsiteX5" fmla="*/ 0 w 6729"/>
                <a:gd name="connsiteY5" fmla="*/ 6094 h 167597"/>
                <a:gd name="connsiteX6" fmla="*/ 0 w 6729"/>
                <a:gd name="connsiteY6" fmla="*/ 6856 h 167597"/>
                <a:gd name="connsiteX7" fmla="*/ 0 w 6729"/>
                <a:gd name="connsiteY7" fmla="*/ 167597 h 167597"/>
                <a:gd name="connsiteX8" fmla="*/ 2159 w 6729"/>
                <a:gd name="connsiteY8" fmla="*/ 167597 h 16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7597">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w="12690"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6593BB5-E270-456C-BD06-18A6BADAF4AA}"/>
                </a:ext>
              </a:extLst>
            </p:cNvPr>
            <p:cNvSpPr/>
            <p:nvPr/>
          </p:nvSpPr>
          <p:spPr>
            <a:xfrm>
              <a:off x="5531568" y="5673050"/>
              <a:ext cx="4062" cy="141695"/>
            </a:xfrm>
            <a:custGeom>
              <a:avLst/>
              <a:gdLst>
                <a:gd name="connsiteX0" fmla="*/ 254 w 4062"/>
                <a:gd name="connsiteY0" fmla="*/ 141696 h 141695"/>
                <a:gd name="connsiteX1" fmla="*/ 888 w 4062"/>
                <a:gd name="connsiteY1" fmla="*/ 139283 h 141695"/>
                <a:gd name="connsiteX2" fmla="*/ 888 w 4062"/>
                <a:gd name="connsiteY2" fmla="*/ 139283 h 141695"/>
                <a:gd name="connsiteX3" fmla="*/ 1524 w 4062"/>
                <a:gd name="connsiteY3" fmla="*/ 138014 h 141695"/>
                <a:gd name="connsiteX4" fmla="*/ 2285 w 4062"/>
                <a:gd name="connsiteY4" fmla="*/ 136998 h 141695"/>
                <a:gd name="connsiteX5" fmla="*/ 3174 w 4062"/>
                <a:gd name="connsiteY5" fmla="*/ 136236 h 141695"/>
                <a:gd name="connsiteX6" fmla="*/ 4063 w 4062"/>
                <a:gd name="connsiteY6" fmla="*/ 136236 h 141695"/>
                <a:gd name="connsiteX7" fmla="*/ 4063 w 4062"/>
                <a:gd name="connsiteY7" fmla="*/ 6221 h 141695"/>
                <a:gd name="connsiteX8" fmla="*/ 0 w 4062"/>
                <a:gd name="connsiteY8" fmla="*/ 0 h 1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2" h="141695">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w="12690"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F0F4F682-E384-464E-8F0F-2D10B1EED6AA}"/>
                </a:ext>
              </a:extLst>
            </p:cNvPr>
            <p:cNvSpPr/>
            <p:nvPr/>
          </p:nvSpPr>
          <p:spPr>
            <a:xfrm>
              <a:off x="5205644" y="5835315"/>
              <a:ext cx="2539" cy="11046"/>
            </a:xfrm>
            <a:custGeom>
              <a:avLst/>
              <a:gdLst>
                <a:gd name="connsiteX0" fmla="*/ 0 w 2539"/>
                <a:gd name="connsiteY0" fmla="*/ 0 h 11046"/>
                <a:gd name="connsiteX1" fmla="*/ 0 w 2539"/>
                <a:gd name="connsiteY1" fmla="*/ 11046 h 11046"/>
                <a:gd name="connsiteX2" fmla="*/ 2539 w 2539"/>
                <a:gd name="connsiteY2" fmla="*/ 5967 h 11046"/>
                <a:gd name="connsiteX3" fmla="*/ 2539 w 2539"/>
                <a:gd name="connsiteY3" fmla="*/ 0 h 11046"/>
              </a:gdLst>
              <a:ahLst/>
              <a:cxnLst>
                <a:cxn ang="0">
                  <a:pos x="connsiteX0" y="connsiteY0"/>
                </a:cxn>
                <a:cxn ang="0">
                  <a:pos x="connsiteX1" y="connsiteY1"/>
                </a:cxn>
                <a:cxn ang="0">
                  <a:pos x="connsiteX2" y="connsiteY2"/>
                </a:cxn>
                <a:cxn ang="0">
                  <a:pos x="connsiteX3" y="connsiteY3"/>
                </a:cxn>
              </a:cxnLst>
              <a:rect l="l" t="t" r="r" b="b"/>
              <a:pathLst>
                <a:path w="2539" h="11046">
                  <a:moveTo>
                    <a:pt x="0" y="0"/>
                  </a:moveTo>
                  <a:lnTo>
                    <a:pt x="0" y="11046"/>
                  </a:lnTo>
                  <a:cubicBezTo>
                    <a:pt x="38" y="9057"/>
                    <a:pt x="965" y="7191"/>
                    <a:pt x="2539" y="5967"/>
                  </a:cubicBezTo>
                  <a:lnTo>
                    <a:pt x="2539" y="0"/>
                  </a:lnTo>
                  <a:close/>
                </a:path>
              </a:pathLst>
            </a:custGeom>
            <a:solidFill>
              <a:srgbClr val="000000"/>
            </a:solidFill>
            <a:ln w="12690"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ECF4FF5E-C144-4224-884F-321FAA2EA7D9}"/>
                </a:ext>
              </a:extLst>
            </p:cNvPr>
            <p:cNvSpPr/>
            <p:nvPr/>
          </p:nvSpPr>
          <p:spPr>
            <a:xfrm>
              <a:off x="5206024" y="5644683"/>
              <a:ext cx="13839" cy="195456"/>
            </a:xfrm>
            <a:custGeom>
              <a:avLst/>
              <a:gdLst>
                <a:gd name="connsiteX0" fmla="*/ 6983 w 13839"/>
                <a:gd name="connsiteY0" fmla="*/ 53 h 195456"/>
                <a:gd name="connsiteX1" fmla="*/ 4952 w 13839"/>
                <a:gd name="connsiteY1" fmla="*/ 53 h 195456"/>
                <a:gd name="connsiteX2" fmla="*/ 2539 w 13839"/>
                <a:gd name="connsiteY2" fmla="*/ 1450 h 195456"/>
                <a:gd name="connsiteX3" fmla="*/ 0 w 13839"/>
                <a:gd name="connsiteY3" fmla="*/ 6529 h 195456"/>
                <a:gd name="connsiteX4" fmla="*/ 0 w 13839"/>
                <a:gd name="connsiteY4" fmla="*/ 188219 h 195456"/>
                <a:gd name="connsiteX5" fmla="*/ 3682 w 13839"/>
                <a:gd name="connsiteY5" fmla="*/ 188219 h 195456"/>
                <a:gd name="connsiteX6" fmla="*/ 4939 w 13839"/>
                <a:gd name="connsiteY6" fmla="*/ 189227 h 195456"/>
                <a:gd name="connsiteX7" fmla="*/ 4952 w 13839"/>
                <a:gd name="connsiteY7" fmla="*/ 189362 h 195456"/>
                <a:gd name="connsiteX8" fmla="*/ 4952 w 13839"/>
                <a:gd name="connsiteY8" fmla="*/ 195456 h 195456"/>
                <a:gd name="connsiteX9" fmla="*/ 6983 w 13839"/>
                <a:gd name="connsiteY9" fmla="*/ 195456 h 195456"/>
                <a:gd name="connsiteX10" fmla="*/ 13839 w 13839"/>
                <a:gd name="connsiteY10" fmla="*/ 195456 h 195456"/>
                <a:gd name="connsiteX11" fmla="*/ 13839 w 13839"/>
                <a:gd name="connsiteY11" fmla="*/ 6910 h 195456"/>
                <a:gd name="connsiteX12" fmla="*/ 13839 w 13839"/>
                <a:gd name="connsiteY12" fmla="*/ 6275 h 195456"/>
                <a:gd name="connsiteX13" fmla="*/ 6983 w 13839"/>
                <a:gd name="connsiteY13" fmla="*/ 53 h 19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456">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w="12690"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E6B850F-52E6-4537-93F0-1F5747AA2540}"/>
                </a:ext>
              </a:extLst>
            </p:cNvPr>
            <p:cNvSpPr/>
            <p:nvPr/>
          </p:nvSpPr>
          <p:spPr>
            <a:xfrm>
              <a:off x="5536519" y="5832902"/>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7237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7237"/>
                  </a:lnTo>
                  <a:close/>
                </a:path>
              </a:pathLst>
            </a:custGeom>
            <a:solidFill>
              <a:srgbClr val="000000"/>
            </a:solidFill>
            <a:ln w="12690"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DBE9A942-B59D-4CB7-920D-4F8780DBAE54}"/>
                </a:ext>
              </a:extLst>
            </p:cNvPr>
            <p:cNvSpPr/>
            <p:nvPr/>
          </p:nvSpPr>
          <p:spPr>
            <a:xfrm>
              <a:off x="5540328" y="5828332"/>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7" y="1004"/>
                    <a:pt x="724" y="1922"/>
                    <a:pt x="0" y="2666"/>
                  </a:cubicBezTo>
                  <a:lnTo>
                    <a:pt x="0" y="5333"/>
                  </a:lnTo>
                  <a:close/>
                </a:path>
              </a:pathLst>
            </a:custGeom>
            <a:solidFill>
              <a:srgbClr val="000000"/>
            </a:solidFill>
            <a:ln w="12690"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616569B5-E878-4EBB-ADA3-CFC8B1166BC8}"/>
                </a:ext>
              </a:extLst>
            </p:cNvPr>
            <p:cNvSpPr/>
            <p:nvPr/>
          </p:nvSpPr>
          <p:spPr>
            <a:xfrm>
              <a:off x="5524203" y="5825030"/>
              <a:ext cx="5205" cy="15109"/>
            </a:xfrm>
            <a:custGeom>
              <a:avLst/>
              <a:gdLst>
                <a:gd name="connsiteX0" fmla="*/ 5206 w 5205"/>
                <a:gd name="connsiteY0" fmla="*/ 15109 h 15109"/>
                <a:gd name="connsiteX1" fmla="*/ 5206 w 5205"/>
                <a:gd name="connsiteY1" fmla="*/ 5460 h 15109"/>
                <a:gd name="connsiteX2" fmla="*/ 4444 w 5205"/>
                <a:gd name="connsiteY2" fmla="*/ 0 h 15109"/>
                <a:gd name="connsiteX3" fmla="*/ 0 w 5205"/>
                <a:gd name="connsiteY3" fmla="*/ 15109 h 15109"/>
                <a:gd name="connsiteX4" fmla="*/ 5206 w 5205"/>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5109">
                  <a:moveTo>
                    <a:pt x="5206" y="15109"/>
                  </a:moveTo>
                  <a:lnTo>
                    <a:pt x="5206" y="5460"/>
                  </a:lnTo>
                  <a:cubicBezTo>
                    <a:pt x="4203" y="3827"/>
                    <a:pt x="3923" y="1846"/>
                    <a:pt x="4444" y="0"/>
                  </a:cubicBezTo>
                  <a:lnTo>
                    <a:pt x="0" y="15109"/>
                  </a:lnTo>
                  <a:lnTo>
                    <a:pt x="5206" y="15109"/>
                  </a:lnTo>
                  <a:close/>
                </a:path>
              </a:pathLst>
            </a:custGeom>
            <a:solidFill>
              <a:srgbClr val="000000"/>
            </a:solidFill>
            <a:ln w="12690"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0811ED98-3DEF-4411-8AB6-F97E0522EC46}"/>
                </a:ext>
              </a:extLst>
            </p:cNvPr>
            <p:cNvSpPr/>
            <p:nvPr/>
          </p:nvSpPr>
          <p:spPr>
            <a:xfrm>
              <a:off x="5531822" y="5833029"/>
              <a:ext cx="2285" cy="7110"/>
            </a:xfrm>
            <a:custGeom>
              <a:avLst/>
              <a:gdLst>
                <a:gd name="connsiteX0" fmla="*/ 0 w 2285"/>
                <a:gd name="connsiteY0" fmla="*/ 7110 h 7110"/>
                <a:gd name="connsiteX1" fmla="*/ 2285 w 2285"/>
                <a:gd name="connsiteY1" fmla="*/ 7110 h 7110"/>
                <a:gd name="connsiteX2" fmla="*/ 2285 w 2285"/>
                <a:gd name="connsiteY2" fmla="*/ 762 h 7110"/>
                <a:gd name="connsiteX3" fmla="*/ 1524 w 2285"/>
                <a:gd name="connsiteY3" fmla="*/ 762 h 7110"/>
                <a:gd name="connsiteX4" fmla="*/ 0 w 2285"/>
                <a:gd name="connsiteY4" fmla="*/ 0 h 7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110">
                  <a:moveTo>
                    <a:pt x="0" y="7110"/>
                  </a:moveTo>
                  <a:lnTo>
                    <a:pt x="2285" y="7110"/>
                  </a:lnTo>
                  <a:lnTo>
                    <a:pt x="2285" y="762"/>
                  </a:lnTo>
                  <a:lnTo>
                    <a:pt x="1524" y="762"/>
                  </a:lnTo>
                  <a:cubicBezTo>
                    <a:pt x="978" y="585"/>
                    <a:pt x="470" y="329"/>
                    <a:pt x="0" y="0"/>
                  </a:cubicBezTo>
                  <a:close/>
                </a:path>
              </a:pathLst>
            </a:custGeom>
            <a:solidFill>
              <a:srgbClr val="000000"/>
            </a:solidFill>
            <a:ln w="12690"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25F93082-90B4-4E3C-9E9C-5DFDB94E4E35}"/>
                </a:ext>
              </a:extLst>
            </p:cNvPr>
            <p:cNvSpPr/>
            <p:nvPr/>
          </p:nvSpPr>
          <p:spPr>
            <a:xfrm>
              <a:off x="4247551" y="5581745"/>
              <a:ext cx="161247" cy="12458"/>
            </a:xfrm>
            <a:custGeom>
              <a:avLst/>
              <a:gdLst>
                <a:gd name="connsiteX0" fmla="*/ 8126 w 161247"/>
                <a:gd name="connsiteY0" fmla="*/ 5602 h 12458"/>
                <a:gd name="connsiteX1" fmla="*/ 8126 w 161247"/>
                <a:gd name="connsiteY1" fmla="*/ 9158 h 12458"/>
                <a:gd name="connsiteX2" fmla="*/ 12697 w 161247"/>
                <a:gd name="connsiteY2" fmla="*/ 12459 h 12458"/>
                <a:gd name="connsiteX3" fmla="*/ 155915 w 161247"/>
                <a:gd name="connsiteY3" fmla="*/ 12459 h 12458"/>
                <a:gd name="connsiteX4" fmla="*/ 155915 w 161247"/>
                <a:gd name="connsiteY4" fmla="*/ 5602 h 12458"/>
                <a:gd name="connsiteX5" fmla="*/ 155915 w 161247"/>
                <a:gd name="connsiteY5" fmla="*/ 4587 h 12458"/>
                <a:gd name="connsiteX6" fmla="*/ 155915 w 161247"/>
                <a:gd name="connsiteY6" fmla="*/ 3190 h 12458"/>
                <a:gd name="connsiteX7" fmla="*/ 156550 w 161247"/>
                <a:gd name="connsiteY7" fmla="*/ 1920 h 12458"/>
                <a:gd name="connsiteX8" fmla="*/ 156550 w 161247"/>
                <a:gd name="connsiteY8" fmla="*/ 1032 h 12458"/>
                <a:gd name="connsiteX9" fmla="*/ 156550 w 161247"/>
                <a:gd name="connsiteY9" fmla="*/ 1032 h 12458"/>
                <a:gd name="connsiteX10" fmla="*/ 157693 w 161247"/>
                <a:gd name="connsiteY10" fmla="*/ 143 h 12458"/>
                <a:gd name="connsiteX11" fmla="*/ 158709 w 161247"/>
                <a:gd name="connsiteY11" fmla="*/ 143 h 12458"/>
                <a:gd name="connsiteX12" fmla="*/ 159851 w 161247"/>
                <a:gd name="connsiteY12" fmla="*/ 143 h 12458"/>
                <a:gd name="connsiteX13" fmla="*/ 161248 w 161247"/>
                <a:gd name="connsiteY13" fmla="*/ 143 h 12458"/>
                <a:gd name="connsiteX14" fmla="*/ 0 w 161247"/>
                <a:gd name="connsiteY14" fmla="*/ 143 h 12458"/>
                <a:gd name="connsiteX15" fmla="*/ 8100 w 161247"/>
                <a:gd name="connsiteY15" fmla="*/ 5472 h 12458"/>
                <a:gd name="connsiteX16" fmla="*/ 8126 w 161247"/>
                <a:gd name="connsiteY16" fmla="*/ 560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247" h="12458">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w="12690"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5280DA73-1E67-4587-B420-A3EF4D93A9C8}"/>
                </a:ext>
              </a:extLst>
            </p:cNvPr>
            <p:cNvSpPr/>
            <p:nvPr/>
          </p:nvSpPr>
          <p:spPr>
            <a:xfrm>
              <a:off x="4255677" y="5593950"/>
              <a:ext cx="380" cy="253"/>
            </a:xfrm>
            <a:custGeom>
              <a:avLst/>
              <a:gdLst>
                <a:gd name="connsiteX0" fmla="*/ 0 w 380"/>
                <a:gd name="connsiteY0" fmla="*/ 0 h 253"/>
                <a:gd name="connsiteX1" fmla="*/ 0 w 380"/>
                <a:gd name="connsiteY1" fmla="*/ 254 h 253"/>
                <a:gd name="connsiteX2" fmla="*/ 381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1" y="254"/>
                  </a:lnTo>
                  <a:lnTo>
                    <a:pt x="0" y="0"/>
                  </a:lnTo>
                  <a:close/>
                </a:path>
              </a:pathLst>
            </a:custGeom>
            <a:solidFill>
              <a:srgbClr val="000000"/>
            </a:solidFill>
            <a:ln w="12690"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E27B8804-D3DB-4F3D-901D-34C3E00838A4}"/>
                </a:ext>
              </a:extLst>
            </p:cNvPr>
            <p:cNvSpPr/>
            <p:nvPr/>
          </p:nvSpPr>
          <p:spPr>
            <a:xfrm>
              <a:off x="4255677" y="5590902"/>
              <a:ext cx="31868" cy="23488"/>
            </a:xfrm>
            <a:custGeom>
              <a:avLst/>
              <a:gdLst>
                <a:gd name="connsiteX0" fmla="*/ 27806 w 31868"/>
                <a:gd name="connsiteY0" fmla="*/ 23489 h 23488"/>
                <a:gd name="connsiteX1" fmla="*/ 31869 w 31868"/>
                <a:gd name="connsiteY1" fmla="*/ 23489 h 23488"/>
                <a:gd name="connsiteX2" fmla="*/ 4571 w 31868"/>
                <a:gd name="connsiteY2" fmla="*/ 3301 h 23488"/>
                <a:gd name="connsiteX3" fmla="*/ 0 w 31868"/>
                <a:gd name="connsiteY3" fmla="*/ 0 h 23488"/>
                <a:gd name="connsiteX4" fmla="*/ 0 w 31868"/>
                <a:gd name="connsiteY4" fmla="*/ 3047 h 23488"/>
                <a:gd name="connsiteX5" fmla="*/ 381 w 31868"/>
                <a:gd name="connsiteY5" fmla="*/ 3301 h 23488"/>
                <a:gd name="connsiteX6" fmla="*/ 27806 w 31868"/>
                <a:gd name="connsiteY6" fmla="*/ 23489 h 2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8">
                  <a:moveTo>
                    <a:pt x="27806" y="23489"/>
                  </a:moveTo>
                  <a:lnTo>
                    <a:pt x="31869" y="23489"/>
                  </a:lnTo>
                  <a:lnTo>
                    <a:pt x="4571" y="3301"/>
                  </a:lnTo>
                  <a:lnTo>
                    <a:pt x="0" y="0"/>
                  </a:lnTo>
                  <a:lnTo>
                    <a:pt x="0" y="3047"/>
                  </a:lnTo>
                  <a:lnTo>
                    <a:pt x="381" y="3301"/>
                  </a:lnTo>
                  <a:lnTo>
                    <a:pt x="27806" y="23489"/>
                  </a:lnTo>
                  <a:close/>
                </a:path>
              </a:pathLst>
            </a:custGeom>
            <a:solidFill>
              <a:srgbClr val="000000"/>
            </a:solidFill>
            <a:ln w="12690"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3E36D31D-F52A-4F06-84BC-A82E5CD4C3F9}"/>
                </a:ext>
              </a:extLst>
            </p:cNvPr>
            <p:cNvSpPr/>
            <p:nvPr/>
          </p:nvSpPr>
          <p:spPr>
            <a:xfrm>
              <a:off x="4241965" y="5580491"/>
              <a:ext cx="13712" cy="33900"/>
            </a:xfrm>
            <a:custGeom>
              <a:avLst/>
              <a:gdLst>
                <a:gd name="connsiteX0" fmla="*/ 6856 w 13712"/>
                <a:gd name="connsiteY0" fmla="*/ 33900 h 33900"/>
                <a:gd name="connsiteX1" fmla="*/ 13712 w 13712"/>
                <a:gd name="connsiteY1" fmla="*/ 33900 h 33900"/>
                <a:gd name="connsiteX2" fmla="*/ 13712 w 13712"/>
                <a:gd name="connsiteY2" fmla="*/ 6856 h 33900"/>
                <a:gd name="connsiteX3" fmla="*/ 6856 w 13712"/>
                <a:gd name="connsiteY3" fmla="*/ 0 h 33900"/>
                <a:gd name="connsiteX4" fmla="*/ 0 w 13712"/>
                <a:gd name="connsiteY4" fmla="*/ 6856 h 33900"/>
                <a:gd name="connsiteX5" fmla="*/ 0 w 13712"/>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390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w="12690"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3794D88-4958-4E7B-83AD-00FB676ED627}"/>
                </a:ext>
              </a:extLst>
            </p:cNvPr>
            <p:cNvSpPr/>
            <p:nvPr/>
          </p:nvSpPr>
          <p:spPr>
            <a:xfrm>
              <a:off x="7904325" y="6522717"/>
              <a:ext cx="2539" cy="341796"/>
            </a:xfrm>
            <a:custGeom>
              <a:avLst/>
              <a:gdLst>
                <a:gd name="connsiteX0" fmla="*/ 1270 w 2539"/>
                <a:gd name="connsiteY0" fmla="*/ 0 h 341796"/>
                <a:gd name="connsiteX1" fmla="*/ 0 w 2539"/>
                <a:gd name="connsiteY1" fmla="*/ 0 h 341796"/>
                <a:gd name="connsiteX2" fmla="*/ 0 w 2539"/>
                <a:gd name="connsiteY2" fmla="*/ 341797 h 341796"/>
                <a:gd name="connsiteX3" fmla="*/ 2539 w 2539"/>
                <a:gd name="connsiteY3" fmla="*/ 341797 h 341796"/>
                <a:gd name="connsiteX4" fmla="*/ 2539 w 2539"/>
                <a:gd name="connsiteY4" fmla="*/ 0 h 3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341796">
                  <a:moveTo>
                    <a:pt x="1270" y="0"/>
                  </a:moveTo>
                  <a:lnTo>
                    <a:pt x="0" y="0"/>
                  </a:lnTo>
                  <a:lnTo>
                    <a:pt x="0" y="341797"/>
                  </a:lnTo>
                  <a:lnTo>
                    <a:pt x="2539" y="341797"/>
                  </a:lnTo>
                  <a:lnTo>
                    <a:pt x="2539" y="0"/>
                  </a:lnTo>
                  <a:close/>
                </a:path>
              </a:pathLst>
            </a:custGeom>
            <a:solidFill>
              <a:srgbClr val="000000"/>
            </a:solidFill>
            <a:ln w="12690"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B83AFB77-1D01-4974-AA4F-E777ADA3A7E2}"/>
                </a:ext>
              </a:extLst>
            </p:cNvPr>
            <p:cNvSpPr/>
            <p:nvPr/>
          </p:nvSpPr>
          <p:spPr>
            <a:xfrm>
              <a:off x="7838684" y="6506338"/>
              <a:ext cx="67926" cy="15200"/>
            </a:xfrm>
            <a:custGeom>
              <a:avLst/>
              <a:gdLst>
                <a:gd name="connsiteX0" fmla="*/ 60055 w 67926"/>
                <a:gd name="connsiteY0" fmla="*/ 9523 h 15200"/>
                <a:gd name="connsiteX1" fmla="*/ 66912 w 67926"/>
                <a:gd name="connsiteY1" fmla="*/ 2539 h 15200"/>
                <a:gd name="connsiteX2" fmla="*/ 66912 w 67926"/>
                <a:gd name="connsiteY2" fmla="*/ 2539 h 15200"/>
                <a:gd name="connsiteX3" fmla="*/ 4444 w 67926"/>
                <a:gd name="connsiteY3" fmla="*/ 0 h 15200"/>
                <a:gd name="connsiteX4" fmla="*/ 4444 w 67926"/>
                <a:gd name="connsiteY4" fmla="*/ 6729 h 15200"/>
                <a:gd name="connsiteX5" fmla="*/ 4444 w 67926"/>
                <a:gd name="connsiteY5" fmla="*/ 6729 h 15200"/>
                <a:gd name="connsiteX6" fmla="*/ 4444 w 67926"/>
                <a:gd name="connsiteY6" fmla="*/ 8126 h 15200"/>
                <a:gd name="connsiteX7" fmla="*/ 4444 w 67926"/>
                <a:gd name="connsiteY7" fmla="*/ 9269 h 15200"/>
                <a:gd name="connsiteX8" fmla="*/ 3555 w 67926"/>
                <a:gd name="connsiteY8" fmla="*/ 10538 h 15200"/>
                <a:gd name="connsiteX9" fmla="*/ 3555 w 67926"/>
                <a:gd name="connsiteY9" fmla="*/ 11427 h 15200"/>
                <a:gd name="connsiteX10" fmla="*/ 2158 w 67926"/>
                <a:gd name="connsiteY10" fmla="*/ 12316 h 15200"/>
                <a:gd name="connsiteX11" fmla="*/ 1396 w 67926"/>
                <a:gd name="connsiteY11" fmla="*/ 12316 h 15200"/>
                <a:gd name="connsiteX12" fmla="*/ 0 w 67926"/>
                <a:gd name="connsiteY12" fmla="*/ 12316 h 15200"/>
                <a:gd name="connsiteX13" fmla="*/ 0 w 67926"/>
                <a:gd name="connsiteY13" fmla="*/ 12316 h 15200"/>
                <a:gd name="connsiteX14" fmla="*/ 66658 w 67926"/>
                <a:gd name="connsiteY14" fmla="*/ 15109 h 15200"/>
                <a:gd name="connsiteX15" fmla="*/ 67927 w 67926"/>
                <a:gd name="connsiteY15" fmla="*/ 15109 h 15200"/>
                <a:gd name="connsiteX16" fmla="*/ 60055 w 67926"/>
                <a:gd name="connsiteY16" fmla="*/ 9523 h 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20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w="12690"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493D292F-5CCE-40A5-A394-D04E1AC6BF8A}"/>
                </a:ext>
              </a:extLst>
            </p:cNvPr>
            <p:cNvSpPr/>
            <p:nvPr/>
          </p:nvSpPr>
          <p:spPr>
            <a:xfrm>
              <a:off x="5965667" y="6511671"/>
              <a:ext cx="89639" cy="2412"/>
            </a:xfrm>
            <a:custGeom>
              <a:avLst/>
              <a:gdLst>
                <a:gd name="connsiteX0" fmla="*/ 0 w 89639"/>
                <a:gd name="connsiteY0" fmla="*/ 2412 h 2412"/>
                <a:gd name="connsiteX1" fmla="*/ 89639 w 89639"/>
                <a:gd name="connsiteY1" fmla="*/ 2412 h 2412"/>
                <a:gd name="connsiteX2" fmla="*/ 89639 w 89639"/>
                <a:gd name="connsiteY2" fmla="*/ 1270 h 2412"/>
                <a:gd name="connsiteX3" fmla="*/ 89639 w 89639"/>
                <a:gd name="connsiteY3" fmla="*/ 0 h 2412"/>
                <a:gd name="connsiteX4" fmla="*/ 762 w 89639"/>
                <a:gd name="connsiteY4" fmla="*/ 0 h 2412"/>
                <a:gd name="connsiteX5" fmla="*/ 762 w 89639"/>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9" h="2412">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135C3281-3002-4B62-85C1-12DA87D37CCB}"/>
                </a:ext>
              </a:extLst>
            </p:cNvPr>
            <p:cNvSpPr/>
            <p:nvPr/>
          </p:nvSpPr>
          <p:spPr>
            <a:xfrm>
              <a:off x="4411338" y="5580618"/>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9612B138-9421-4AC4-8DF6-4B24EE135A13}"/>
                </a:ext>
              </a:extLst>
            </p:cNvPr>
            <p:cNvSpPr/>
            <p:nvPr/>
          </p:nvSpPr>
          <p:spPr>
            <a:xfrm>
              <a:off x="4414005" y="5582142"/>
              <a:ext cx="38217" cy="32249"/>
            </a:xfrm>
            <a:custGeom>
              <a:avLst/>
              <a:gdLst>
                <a:gd name="connsiteX0" fmla="*/ 3301 w 38217"/>
                <a:gd name="connsiteY0" fmla="*/ 5206 h 32249"/>
                <a:gd name="connsiteX1" fmla="*/ 3301 w 38217"/>
                <a:gd name="connsiteY1" fmla="*/ 20315 h 32249"/>
                <a:gd name="connsiteX2" fmla="*/ 17141 w 38217"/>
                <a:gd name="connsiteY2" fmla="*/ 32250 h 32249"/>
                <a:gd name="connsiteX3" fmla="*/ 38217 w 38217"/>
                <a:gd name="connsiteY3" fmla="*/ 32250 h 32249"/>
                <a:gd name="connsiteX4" fmla="*/ 889 w 38217"/>
                <a:gd name="connsiteY4" fmla="*/ 0 h 32249"/>
                <a:gd name="connsiteX5" fmla="*/ 0 w 38217"/>
                <a:gd name="connsiteY5" fmla="*/ 0 h 32249"/>
                <a:gd name="connsiteX6" fmla="*/ 3301 w 38217"/>
                <a:gd name="connsiteY6" fmla="*/ 5206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17" h="32249">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w="12690"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7D3E6618-D02A-4272-9E99-1E064351F888}"/>
                </a:ext>
              </a:extLst>
            </p:cNvPr>
            <p:cNvSpPr/>
            <p:nvPr/>
          </p:nvSpPr>
          <p:spPr>
            <a:xfrm>
              <a:off x="4405752" y="5582650"/>
              <a:ext cx="761" cy="1015"/>
            </a:xfrm>
            <a:custGeom>
              <a:avLst/>
              <a:gdLst>
                <a:gd name="connsiteX0" fmla="*/ 0 w 761"/>
                <a:gd name="connsiteY0" fmla="*/ 127 h 1015"/>
                <a:gd name="connsiteX1" fmla="*/ 0 w 761"/>
                <a:gd name="connsiteY1" fmla="*/ 1016 h 1015"/>
                <a:gd name="connsiteX2" fmla="*/ 762 w 761"/>
                <a:gd name="connsiteY2" fmla="*/ 0 h 1015"/>
              </a:gdLst>
              <a:ahLst/>
              <a:cxnLst>
                <a:cxn ang="0">
                  <a:pos x="connsiteX0" y="connsiteY0"/>
                </a:cxn>
                <a:cxn ang="0">
                  <a:pos x="connsiteX1" y="connsiteY1"/>
                </a:cxn>
                <a:cxn ang="0">
                  <a:pos x="connsiteX2" y="connsiteY2"/>
                </a:cxn>
              </a:cxnLst>
              <a:rect l="l" t="t" r="r" b="b"/>
              <a:pathLst>
                <a:path w="761" h="1015">
                  <a:moveTo>
                    <a:pt x="0" y="127"/>
                  </a:moveTo>
                  <a:cubicBezTo>
                    <a:pt x="0" y="127"/>
                    <a:pt x="0" y="762"/>
                    <a:pt x="0" y="1016"/>
                  </a:cubicBezTo>
                  <a:cubicBezTo>
                    <a:pt x="178" y="627"/>
                    <a:pt x="444" y="282"/>
                    <a:pt x="762" y="0"/>
                  </a:cubicBezTo>
                  <a:close/>
                </a:path>
              </a:pathLst>
            </a:custGeom>
            <a:solidFill>
              <a:srgbClr val="000000"/>
            </a:solidFill>
            <a:ln w="12690"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C363C44-AEAA-4067-A209-6996D0739EBE}"/>
                </a:ext>
              </a:extLst>
            </p:cNvPr>
            <p:cNvSpPr/>
            <p:nvPr/>
          </p:nvSpPr>
          <p:spPr>
            <a:xfrm>
              <a:off x="4408672" y="5580745"/>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2CFC9898-093A-4175-BEA4-1D4B924C9A89}"/>
                </a:ext>
              </a:extLst>
            </p:cNvPr>
            <p:cNvSpPr/>
            <p:nvPr/>
          </p:nvSpPr>
          <p:spPr>
            <a:xfrm>
              <a:off x="4406514" y="5581761"/>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8B297678-E894-41EE-888C-FA7F6C9C2341}"/>
                </a:ext>
              </a:extLst>
            </p:cNvPr>
            <p:cNvSpPr/>
            <p:nvPr/>
          </p:nvSpPr>
          <p:spPr>
            <a:xfrm>
              <a:off x="4403565" y="5584808"/>
              <a:ext cx="28" cy="1396"/>
            </a:xfrm>
            <a:custGeom>
              <a:avLst/>
              <a:gdLst>
                <a:gd name="connsiteX0" fmla="*/ 28 w 28"/>
                <a:gd name="connsiteY0" fmla="*/ 1397 h 1396"/>
                <a:gd name="connsiteX1" fmla="*/ 28 w 28"/>
                <a:gd name="connsiteY1" fmla="*/ 0 h 1396"/>
                <a:gd name="connsiteX2" fmla="*/ 28 w 28"/>
                <a:gd name="connsiteY2" fmla="*/ 1397 h 1396"/>
              </a:gdLst>
              <a:ahLst/>
              <a:cxnLst>
                <a:cxn ang="0">
                  <a:pos x="connsiteX0" y="connsiteY0"/>
                </a:cxn>
                <a:cxn ang="0">
                  <a:pos x="connsiteX1" y="connsiteY1"/>
                </a:cxn>
                <a:cxn ang="0">
                  <a:pos x="connsiteX2" y="connsiteY2"/>
                </a:cxn>
              </a:cxnLst>
              <a:rect l="l" t="t" r="r" b="b"/>
              <a:pathLst>
                <a:path w="28" h="1396">
                  <a:moveTo>
                    <a:pt x="28" y="1397"/>
                  </a:moveTo>
                  <a:cubicBezTo>
                    <a:pt x="-9" y="932"/>
                    <a:pt x="-9" y="465"/>
                    <a:pt x="28" y="0"/>
                  </a:cubicBezTo>
                  <a:cubicBezTo>
                    <a:pt x="-9" y="465"/>
                    <a:pt x="-9" y="932"/>
                    <a:pt x="28" y="1397"/>
                  </a:cubicBezTo>
                  <a:close/>
                </a:path>
              </a:pathLst>
            </a:custGeom>
            <a:solidFill>
              <a:srgbClr val="000000"/>
            </a:solidFill>
            <a:ln w="12690"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B2BC9CD7-FD6A-4D12-8458-D8F0E47E0001}"/>
                </a:ext>
              </a:extLst>
            </p:cNvPr>
            <p:cNvSpPr/>
            <p:nvPr/>
          </p:nvSpPr>
          <p:spPr>
            <a:xfrm>
              <a:off x="5006051" y="5644737"/>
              <a:ext cx="13778" cy="202767"/>
            </a:xfrm>
            <a:custGeom>
              <a:avLst/>
              <a:gdLst>
                <a:gd name="connsiteX0" fmla="*/ 2666 w 13778"/>
                <a:gd name="connsiteY0" fmla="*/ 181564 h 202767"/>
                <a:gd name="connsiteX1" fmla="*/ 5206 w 13778"/>
                <a:gd name="connsiteY1" fmla="*/ 185753 h 202767"/>
                <a:gd name="connsiteX2" fmla="*/ 5206 w 13778"/>
                <a:gd name="connsiteY2" fmla="*/ 185753 h 202767"/>
                <a:gd name="connsiteX3" fmla="*/ 12824 w 13778"/>
                <a:gd name="connsiteY3" fmla="*/ 198450 h 202767"/>
                <a:gd name="connsiteX4" fmla="*/ 13712 w 13778"/>
                <a:gd name="connsiteY4" fmla="*/ 202767 h 202767"/>
                <a:gd name="connsiteX5" fmla="*/ 13712 w 13778"/>
                <a:gd name="connsiteY5" fmla="*/ 202005 h 202767"/>
                <a:gd name="connsiteX6" fmla="*/ 13712 w 13778"/>
                <a:gd name="connsiteY6" fmla="*/ 6856 h 202767"/>
                <a:gd name="connsiteX7" fmla="*/ 6856 w 13778"/>
                <a:gd name="connsiteY7" fmla="*/ 0 h 202767"/>
                <a:gd name="connsiteX8" fmla="*/ 0 w 13778"/>
                <a:gd name="connsiteY8" fmla="*/ 6856 h 202767"/>
                <a:gd name="connsiteX9" fmla="*/ 0 w 13778"/>
                <a:gd name="connsiteY9" fmla="*/ 177374 h 202767"/>
                <a:gd name="connsiteX10" fmla="*/ 2539 w 13778"/>
                <a:gd name="connsiteY10" fmla="*/ 181564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8" h="202767">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w="12690"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1AB6C6E5-36A5-443B-933D-2D1603CE9136}"/>
                </a:ext>
              </a:extLst>
            </p:cNvPr>
            <p:cNvSpPr/>
            <p:nvPr/>
          </p:nvSpPr>
          <p:spPr>
            <a:xfrm>
              <a:off x="5019002" y="5848520"/>
              <a:ext cx="12696" cy="1142"/>
            </a:xfrm>
            <a:custGeom>
              <a:avLst/>
              <a:gdLst>
                <a:gd name="connsiteX0" fmla="*/ 0 w 12696"/>
                <a:gd name="connsiteY0" fmla="*/ 1143 h 1142"/>
                <a:gd name="connsiteX1" fmla="*/ 0 w 12696"/>
                <a:gd name="connsiteY1" fmla="*/ 0 h 1142"/>
              </a:gdLst>
              <a:ahLst/>
              <a:cxnLst>
                <a:cxn ang="0">
                  <a:pos x="connsiteX0" y="connsiteY0"/>
                </a:cxn>
                <a:cxn ang="0">
                  <a:pos x="connsiteX1" y="connsiteY1"/>
                </a:cxn>
              </a:cxnLst>
              <a:rect l="l" t="t" r="r" b="b"/>
              <a:pathLst>
                <a:path w="12696" h="1142">
                  <a:moveTo>
                    <a:pt x="0" y="1143"/>
                  </a:moveTo>
                  <a:lnTo>
                    <a:pt x="0" y="0"/>
                  </a:lnTo>
                  <a:close/>
                </a:path>
              </a:pathLst>
            </a:custGeom>
            <a:solidFill>
              <a:srgbClr val="000000"/>
            </a:solidFill>
            <a:ln w="12690"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A48FE129-14A7-4BDC-88D3-2F1405915E75}"/>
                </a:ext>
              </a:extLst>
            </p:cNvPr>
            <p:cNvSpPr/>
            <p:nvPr/>
          </p:nvSpPr>
          <p:spPr>
            <a:xfrm>
              <a:off x="5014304" y="5852836"/>
              <a:ext cx="2031" cy="634"/>
            </a:xfrm>
            <a:custGeom>
              <a:avLst/>
              <a:gdLst>
                <a:gd name="connsiteX0" fmla="*/ 2032 w 2031"/>
                <a:gd name="connsiteY0" fmla="*/ 0 h 634"/>
                <a:gd name="connsiteX1" fmla="*/ 0 w 2031"/>
                <a:gd name="connsiteY1" fmla="*/ 635 h 634"/>
                <a:gd name="connsiteX2" fmla="*/ 0 w 2031"/>
                <a:gd name="connsiteY2" fmla="*/ 635 h 634"/>
                <a:gd name="connsiteX3" fmla="*/ 2032 w 2031"/>
                <a:gd name="connsiteY3" fmla="*/ 0 h 634"/>
              </a:gdLst>
              <a:ahLst/>
              <a:cxnLst>
                <a:cxn ang="0">
                  <a:pos x="connsiteX0" y="connsiteY0"/>
                </a:cxn>
                <a:cxn ang="0">
                  <a:pos x="connsiteX1" y="connsiteY1"/>
                </a:cxn>
                <a:cxn ang="0">
                  <a:pos x="connsiteX2" y="connsiteY2"/>
                </a:cxn>
                <a:cxn ang="0">
                  <a:pos x="connsiteX3" y="connsiteY3"/>
                </a:cxn>
              </a:cxnLst>
              <a:rect l="l" t="t" r="r" b="b"/>
              <a:pathLst>
                <a:path w="2031" h="634">
                  <a:moveTo>
                    <a:pt x="2032" y="0"/>
                  </a:moveTo>
                  <a:cubicBezTo>
                    <a:pt x="1397" y="326"/>
                    <a:pt x="711" y="541"/>
                    <a:pt x="0" y="635"/>
                  </a:cubicBezTo>
                  <a:lnTo>
                    <a:pt x="0" y="635"/>
                  </a:lnTo>
                  <a:cubicBezTo>
                    <a:pt x="711" y="535"/>
                    <a:pt x="1397" y="320"/>
                    <a:pt x="2032" y="0"/>
                  </a:cubicBezTo>
                  <a:close/>
                </a:path>
              </a:pathLst>
            </a:custGeom>
            <a:solidFill>
              <a:srgbClr val="000000"/>
            </a:solidFill>
            <a:ln w="12690"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BD66A463-C0F5-4F73-BDDE-2F5A43F88599}"/>
                </a:ext>
              </a:extLst>
            </p:cNvPr>
            <p:cNvSpPr/>
            <p:nvPr/>
          </p:nvSpPr>
          <p:spPr>
            <a:xfrm>
              <a:off x="5017225" y="5850805"/>
              <a:ext cx="1015" cy="888"/>
            </a:xfrm>
            <a:custGeom>
              <a:avLst/>
              <a:gdLst>
                <a:gd name="connsiteX0" fmla="*/ 1016 w 1015"/>
                <a:gd name="connsiteY0" fmla="*/ 0 h 888"/>
                <a:gd name="connsiteX1" fmla="*/ 0 w 1015"/>
                <a:gd name="connsiteY1" fmla="*/ 889 h 888"/>
                <a:gd name="connsiteX2" fmla="*/ 1016 w 1015"/>
                <a:gd name="connsiteY2" fmla="*/ 0 h 888"/>
              </a:gdLst>
              <a:ahLst/>
              <a:cxnLst>
                <a:cxn ang="0">
                  <a:pos x="connsiteX0" y="connsiteY0"/>
                </a:cxn>
                <a:cxn ang="0">
                  <a:pos x="connsiteX1" y="connsiteY1"/>
                </a:cxn>
                <a:cxn ang="0">
                  <a:pos x="connsiteX2" y="connsiteY2"/>
                </a:cxn>
              </a:cxnLst>
              <a:rect l="l" t="t" r="r" b="b"/>
              <a:pathLst>
                <a:path w="1015" h="888">
                  <a:moveTo>
                    <a:pt x="1016" y="0"/>
                  </a:moveTo>
                  <a:cubicBezTo>
                    <a:pt x="736" y="361"/>
                    <a:pt x="394" y="663"/>
                    <a:pt x="0" y="889"/>
                  </a:cubicBezTo>
                  <a:cubicBezTo>
                    <a:pt x="394" y="663"/>
                    <a:pt x="736" y="361"/>
                    <a:pt x="1016" y="0"/>
                  </a:cubicBezTo>
                  <a:close/>
                </a:path>
              </a:pathLst>
            </a:custGeom>
            <a:solidFill>
              <a:srgbClr val="000000"/>
            </a:solidFill>
            <a:ln w="12690"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93B32DAC-92A5-4988-B08A-EDDF473D1D62}"/>
                </a:ext>
              </a:extLst>
            </p:cNvPr>
            <p:cNvSpPr/>
            <p:nvPr/>
          </p:nvSpPr>
          <p:spPr>
            <a:xfrm>
              <a:off x="5009987" y="5852836"/>
              <a:ext cx="1777" cy="12696"/>
            </a:xfrm>
            <a:custGeom>
              <a:avLst/>
              <a:gdLst>
                <a:gd name="connsiteX0" fmla="*/ 1778 w 1777"/>
                <a:gd name="connsiteY0" fmla="*/ 0 h 12696"/>
                <a:gd name="connsiteX1" fmla="*/ 0 w 1777"/>
                <a:gd name="connsiteY1" fmla="*/ 0 h 12696"/>
                <a:gd name="connsiteX2" fmla="*/ 1778 w 1777"/>
                <a:gd name="connsiteY2" fmla="*/ 0 h 12696"/>
              </a:gdLst>
              <a:ahLst/>
              <a:cxnLst>
                <a:cxn ang="0">
                  <a:pos x="connsiteX0" y="connsiteY0"/>
                </a:cxn>
                <a:cxn ang="0">
                  <a:pos x="connsiteX1" y="connsiteY1"/>
                </a:cxn>
                <a:cxn ang="0">
                  <a:pos x="connsiteX2" y="connsiteY2"/>
                </a:cxn>
              </a:cxnLst>
              <a:rect l="l" t="t" r="r" b="b"/>
              <a:pathLst>
                <a:path w="1777" h="12696">
                  <a:moveTo>
                    <a:pt x="1778" y="0"/>
                  </a:moveTo>
                  <a:lnTo>
                    <a:pt x="0" y="0"/>
                  </a:lnTo>
                  <a:lnTo>
                    <a:pt x="1778" y="0"/>
                  </a:lnTo>
                  <a:close/>
                </a:path>
              </a:pathLst>
            </a:custGeom>
            <a:solidFill>
              <a:srgbClr val="000000"/>
            </a:solidFill>
            <a:ln w="12690"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70EA4E5A-48AF-4EF4-B497-1C83C9615108}"/>
                </a:ext>
              </a:extLst>
            </p:cNvPr>
            <p:cNvSpPr/>
            <p:nvPr/>
          </p:nvSpPr>
          <p:spPr>
            <a:xfrm>
              <a:off x="5007575" y="5850424"/>
              <a:ext cx="1777" cy="1650"/>
            </a:xfrm>
            <a:custGeom>
              <a:avLst/>
              <a:gdLst>
                <a:gd name="connsiteX0" fmla="*/ 1778 w 1777"/>
                <a:gd name="connsiteY0" fmla="*/ 1651 h 1650"/>
                <a:gd name="connsiteX1" fmla="*/ 0 w 1777"/>
                <a:gd name="connsiteY1" fmla="*/ 0 h 1650"/>
                <a:gd name="connsiteX2" fmla="*/ 1778 w 1777"/>
                <a:gd name="connsiteY2" fmla="*/ 1651 h 1650"/>
              </a:gdLst>
              <a:ahLst/>
              <a:cxnLst>
                <a:cxn ang="0">
                  <a:pos x="connsiteX0" y="connsiteY0"/>
                </a:cxn>
                <a:cxn ang="0">
                  <a:pos x="connsiteX1" y="connsiteY1"/>
                </a:cxn>
                <a:cxn ang="0">
                  <a:pos x="connsiteX2" y="connsiteY2"/>
                </a:cxn>
              </a:cxnLst>
              <a:rect l="l" t="t" r="r" b="b"/>
              <a:pathLst>
                <a:path w="1777" h="1650">
                  <a:moveTo>
                    <a:pt x="1778" y="1651"/>
                  </a:moveTo>
                  <a:cubicBezTo>
                    <a:pt x="1092" y="1202"/>
                    <a:pt x="495" y="645"/>
                    <a:pt x="0" y="0"/>
                  </a:cubicBezTo>
                  <a:cubicBezTo>
                    <a:pt x="495" y="645"/>
                    <a:pt x="1092" y="1202"/>
                    <a:pt x="1778" y="1651"/>
                  </a:cubicBezTo>
                  <a:close/>
                </a:path>
              </a:pathLst>
            </a:custGeom>
            <a:solidFill>
              <a:srgbClr val="000000"/>
            </a:solidFill>
            <a:ln w="12690"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D2F2B091-ADC0-4823-8346-34C5F471B3B3}"/>
                </a:ext>
              </a:extLst>
            </p:cNvPr>
            <p:cNvSpPr/>
            <p:nvPr/>
          </p:nvSpPr>
          <p:spPr>
            <a:xfrm>
              <a:off x="5529409" y="5671011"/>
              <a:ext cx="2412" cy="151225"/>
            </a:xfrm>
            <a:custGeom>
              <a:avLst/>
              <a:gdLst>
                <a:gd name="connsiteX0" fmla="*/ 2412 w 2412"/>
                <a:gd name="connsiteY0" fmla="*/ 143735 h 151225"/>
                <a:gd name="connsiteX1" fmla="*/ 2412 w 2412"/>
                <a:gd name="connsiteY1" fmla="*/ 1150 h 151225"/>
                <a:gd name="connsiteX2" fmla="*/ 1283 w 2412"/>
                <a:gd name="connsiteY2" fmla="*/ 0 h 151225"/>
                <a:gd name="connsiteX3" fmla="*/ 1143 w 2412"/>
                <a:gd name="connsiteY3" fmla="*/ 8 h 151225"/>
                <a:gd name="connsiteX4" fmla="*/ 0 w 2412"/>
                <a:gd name="connsiteY4" fmla="*/ 1150 h 151225"/>
                <a:gd name="connsiteX5" fmla="*/ 0 w 2412"/>
                <a:gd name="connsiteY5" fmla="*/ 151226 h 1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51225">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w="12690"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481D7C70-0516-44AC-AFC7-2BF9ACBC7940}"/>
                </a:ext>
              </a:extLst>
            </p:cNvPr>
            <p:cNvSpPr/>
            <p:nvPr/>
          </p:nvSpPr>
          <p:spPr>
            <a:xfrm>
              <a:off x="5529409" y="5830490"/>
              <a:ext cx="2412" cy="9649"/>
            </a:xfrm>
            <a:custGeom>
              <a:avLst/>
              <a:gdLst>
                <a:gd name="connsiteX0" fmla="*/ 2412 w 2412"/>
                <a:gd name="connsiteY0" fmla="*/ 9650 h 9649"/>
                <a:gd name="connsiteX1" fmla="*/ 2412 w 2412"/>
                <a:gd name="connsiteY1" fmla="*/ 2412 h 9649"/>
                <a:gd name="connsiteX2" fmla="*/ 0 w 2412"/>
                <a:gd name="connsiteY2" fmla="*/ 0 h 9649"/>
                <a:gd name="connsiteX3" fmla="*/ 0 w 2412"/>
                <a:gd name="connsiteY3" fmla="*/ 9650 h 9649"/>
                <a:gd name="connsiteX4" fmla="*/ 2412 w 2412"/>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50"/>
                  </a:moveTo>
                  <a:lnTo>
                    <a:pt x="2412" y="2412"/>
                  </a:lnTo>
                  <a:cubicBezTo>
                    <a:pt x="1409" y="1844"/>
                    <a:pt x="572" y="1009"/>
                    <a:pt x="0" y="0"/>
                  </a:cubicBezTo>
                  <a:lnTo>
                    <a:pt x="0" y="9650"/>
                  </a:lnTo>
                  <a:lnTo>
                    <a:pt x="2412" y="9650"/>
                  </a:lnTo>
                  <a:close/>
                </a:path>
              </a:pathLst>
            </a:custGeom>
            <a:solidFill>
              <a:srgbClr val="000000"/>
            </a:solidFill>
            <a:ln w="12690"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29D7230F-C6C1-46DB-9695-A167BE615C75}"/>
                </a:ext>
              </a:extLst>
            </p:cNvPr>
            <p:cNvSpPr/>
            <p:nvPr/>
          </p:nvSpPr>
          <p:spPr>
            <a:xfrm>
              <a:off x="5177965" y="5832902"/>
              <a:ext cx="31741" cy="2412"/>
            </a:xfrm>
            <a:custGeom>
              <a:avLst/>
              <a:gdLst>
                <a:gd name="connsiteX0" fmla="*/ 0 w 31741"/>
                <a:gd name="connsiteY0" fmla="*/ 1143 h 2412"/>
                <a:gd name="connsiteX1" fmla="*/ 0 w 31741"/>
                <a:gd name="connsiteY1" fmla="*/ 2412 h 2412"/>
                <a:gd name="connsiteX2" fmla="*/ 30599 w 31741"/>
                <a:gd name="connsiteY2" fmla="*/ 2412 h 2412"/>
                <a:gd name="connsiteX3" fmla="*/ 30599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7D5C036D-A811-4E08-8A40-F2FA829C9E05}"/>
                </a:ext>
              </a:extLst>
            </p:cNvPr>
            <p:cNvSpPr/>
            <p:nvPr/>
          </p:nvSpPr>
          <p:spPr>
            <a:xfrm>
              <a:off x="5164252" y="5834553"/>
              <a:ext cx="13712" cy="292025"/>
            </a:xfrm>
            <a:custGeom>
              <a:avLst/>
              <a:gdLst>
                <a:gd name="connsiteX0" fmla="*/ 6856 w 13712"/>
                <a:gd name="connsiteY0" fmla="*/ 292025 h 292025"/>
                <a:gd name="connsiteX1" fmla="*/ 13713 w 13712"/>
                <a:gd name="connsiteY1" fmla="*/ 292025 h 292025"/>
                <a:gd name="connsiteX2" fmla="*/ 13713 w 13712"/>
                <a:gd name="connsiteY2" fmla="*/ 0 h 292025"/>
                <a:gd name="connsiteX3" fmla="*/ 6856 w 13712"/>
                <a:gd name="connsiteY3" fmla="*/ 6856 h 292025"/>
                <a:gd name="connsiteX4" fmla="*/ 0 w 13712"/>
                <a:gd name="connsiteY4" fmla="*/ 0 h 292025"/>
                <a:gd name="connsiteX5" fmla="*/ 0 w 13712"/>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292025">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w="12690"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0E2B68F9-EDD2-4433-826B-9A20CF585D96}"/>
                </a:ext>
              </a:extLst>
            </p:cNvPr>
            <p:cNvSpPr/>
            <p:nvPr/>
          </p:nvSpPr>
          <p:spPr>
            <a:xfrm>
              <a:off x="7799705" y="6512813"/>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3 w 6602"/>
                <a:gd name="connsiteY3" fmla="*/ 1143 h 1142"/>
                <a:gd name="connsiteX4" fmla="*/ 6603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w="12690"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156AD20E-9216-4725-AAB5-120A8D3C4861}"/>
                </a:ext>
              </a:extLst>
            </p:cNvPr>
            <p:cNvSpPr/>
            <p:nvPr/>
          </p:nvSpPr>
          <p:spPr>
            <a:xfrm>
              <a:off x="7103418" y="6511671"/>
              <a:ext cx="71863" cy="2412"/>
            </a:xfrm>
            <a:custGeom>
              <a:avLst/>
              <a:gdLst>
                <a:gd name="connsiteX0" fmla="*/ 43042 w 71863"/>
                <a:gd name="connsiteY0" fmla="*/ 0 h 2412"/>
                <a:gd name="connsiteX1" fmla="*/ 23235 w 71863"/>
                <a:gd name="connsiteY1" fmla="*/ 0 h 2412"/>
                <a:gd name="connsiteX2" fmla="*/ 21966 w 71863"/>
                <a:gd name="connsiteY2" fmla="*/ 1270 h 2412"/>
                <a:gd name="connsiteX3" fmla="*/ 763 w 71863"/>
                <a:gd name="connsiteY3" fmla="*/ 1270 h 2412"/>
                <a:gd name="connsiteX4" fmla="*/ 0 w 71863"/>
                <a:gd name="connsiteY4" fmla="*/ 2412 h 2412"/>
                <a:gd name="connsiteX5" fmla="*/ 71864 w 71863"/>
                <a:gd name="connsiteY5" fmla="*/ 2412 h 2412"/>
                <a:gd name="connsiteX6" fmla="*/ 71864 w 71863"/>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3" h="2412">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w="12690"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85AF24B-B5B1-498B-B054-094D87EED81F}"/>
                </a:ext>
              </a:extLst>
            </p:cNvPr>
            <p:cNvSpPr/>
            <p:nvPr/>
          </p:nvSpPr>
          <p:spPr>
            <a:xfrm>
              <a:off x="5537916" y="5851059"/>
              <a:ext cx="2412" cy="588621"/>
            </a:xfrm>
            <a:custGeom>
              <a:avLst/>
              <a:gdLst>
                <a:gd name="connsiteX0" fmla="*/ 0 w 2412"/>
                <a:gd name="connsiteY0" fmla="*/ 1778 h 588621"/>
                <a:gd name="connsiteX1" fmla="*/ 0 w 2412"/>
                <a:gd name="connsiteY1" fmla="*/ 588621 h 588621"/>
                <a:gd name="connsiteX2" fmla="*/ 2412 w 2412"/>
                <a:gd name="connsiteY2" fmla="*/ 588621 h 588621"/>
                <a:gd name="connsiteX3" fmla="*/ 2412 w 2412"/>
                <a:gd name="connsiteY3" fmla="*/ 0 h 588621"/>
                <a:gd name="connsiteX4" fmla="*/ 0 w 2412"/>
                <a:gd name="connsiteY4" fmla="*/ 1778 h 58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88621">
                  <a:moveTo>
                    <a:pt x="0" y="1778"/>
                  </a:moveTo>
                  <a:lnTo>
                    <a:pt x="0" y="588621"/>
                  </a:lnTo>
                  <a:lnTo>
                    <a:pt x="2412" y="588621"/>
                  </a:lnTo>
                  <a:lnTo>
                    <a:pt x="2412" y="0"/>
                  </a:lnTo>
                  <a:cubicBezTo>
                    <a:pt x="1752" y="769"/>
                    <a:pt x="927" y="1378"/>
                    <a:pt x="0" y="1778"/>
                  </a:cubicBezTo>
                  <a:close/>
                </a:path>
              </a:pathLst>
            </a:custGeom>
            <a:solidFill>
              <a:srgbClr val="000000"/>
            </a:solidFill>
            <a:ln w="12690"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58D45FDB-ED3A-4894-B461-AA6618B3A5E0}"/>
                </a:ext>
              </a:extLst>
            </p:cNvPr>
            <p:cNvSpPr/>
            <p:nvPr/>
          </p:nvSpPr>
          <p:spPr>
            <a:xfrm>
              <a:off x="5537916" y="5830998"/>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142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w="12690"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84D118BC-019C-4833-A6AD-AC1A8A321CC6}"/>
                </a:ext>
              </a:extLst>
            </p:cNvPr>
            <p:cNvSpPr/>
            <p:nvPr/>
          </p:nvSpPr>
          <p:spPr>
            <a:xfrm>
              <a:off x="5534615" y="5833537"/>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602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17AF79F1-4C2A-4039-A0D1-0D927AB9D251}"/>
                </a:ext>
              </a:extLst>
            </p:cNvPr>
            <p:cNvSpPr/>
            <p:nvPr/>
          </p:nvSpPr>
          <p:spPr>
            <a:xfrm>
              <a:off x="5534869" y="5807509"/>
              <a:ext cx="888" cy="12696"/>
            </a:xfrm>
            <a:custGeom>
              <a:avLst/>
              <a:gdLst>
                <a:gd name="connsiteX0" fmla="*/ 889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889" y="0"/>
                  </a:lnTo>
                  <a:cubicBezTo>
                    <a:pt x="889" y="0"/>
                    <a:pt x="889" y="0"/>
                    <a:pt x="0" y="0"/>
                  </a:cubicBezTo>
                  <a:close/>
                </a:path>
              </a:pathLst>
            </a:custGeom>
            <a:solidFill>
              <a:srgbClr val="000000"/>
            </a:solidFill>
            <a:ln w="12690"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95CC52A9-ED9C-4DE8-A8A2-5D6F1EF15F1D}"/>
                </a:ext>
              </a:extLst>
            </p:cNvPr>
            <p:cNvSpPr/>
            <p:nvPr/>
          </p:nvSpPr>
          <p:spPr>
            <a:xfrm>
              <a:off x="5537281" y="5807128"/>
              <a:ext cx="1523" cy="12696"/>
            </a:xfrm>
            <a:custGeom>
              <a:avLst/>
              <a:gdLst>
                <a:gd name="connsiteX0" fmla="*/ 0 w 1523"/>
                <a:gd name="connsiteY0" fmla="*/ 0 h 12696"/>
                <a:gd name="connsiteX1" fmla="*/ 1524 w 1523"/>
                <a:gd name="connsiteY1" fmla="*/ 0 h 12696"/>
              </a:gdLst>
              <a:ahLst/>
              <a:cxnLst>
                <a:cxn ang="0">
                  <a:pos x="connsiteX0" y="connsiteY0"/>
                </a:cxn>
                <a:cxn ang="0">
                  <a:pos x="connsiteX1" y="connsiteY1"/>
                </a:cxn>
              </a:cxnLst>
              <a:rect l="l" t="t" r="r" b="b"/>
              <a:pathLst>
                <a:path w="1523" h="12696">
                  <a:moveTo>
                    <a:pt x="0" y="0"/>
                  </a:moveTo>
                  <a:lnTo>
                    <a:pt x="1524" y="0"/>
                  </a:lnTo>
                  <a:close/>
                </a:path>
              </a:pathLst>
            </a:custGeom>
            <a:solidFill>
              <a:srgbClr val="000000"/>
            </a:solidFill>
            <a:ln w="12690"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C35C6B26-FF17-4760-AAD1-E299B8BC91EA}"/>
                </a:ext>
              </a:extLst>
            </p:cNvPr>
            <p:cNvSpPr/>
            <p:nvPr/>
          </p:nvSpPr>
          <p:spPr>
            <a:xfrm>
              <a:off x="5533345" y="5808722"/>
              <a:ext cx="1002" cy="1326"/>
            </a:xfrm>
            <a:custGeom>
              <a:avLst/>
              <a:gdLst>
                <a:gd name="connsiteX0" fmla="*/ 0 w 1002"/>
                <a:gd name="connsiteY0" fmla="*/ 1326 h 1326"/>
                <a:gd name="connsiteX1" fmla="*/ 762 w 1002"/>
                <a:gd name="connsiteY1" fmla="*/ 311 h 1326"/>
                <a:gd name="connsiteX2" fmla="*/ 0 w 1002"/>
                <a:gd name="connsiteY2" fmla="*/ 1326 h 1326"/>
              </a:gdLst>
              <a:ahLst/>
              <a:cxnLst>
                <a:cxn ang="0">
                  <a:pos x="connsiteX0" y="connsiteY0"/>
                </a:cxn>
                <a:cxn ang="0">
                  <a:pos x="connsiteX1" y="connsiteY1"/>
                </a:cxn>
                <a:cxn ang="0">
                  <a:pos x="connsiteX2" y="connsiteY2"/>
                </a:cxn>
              </a:cxnLst>
              <a:rect l="l" t="t" r="r" b="b"/>
              <a:pathLst>
                <a:path w="1002" h="1326">
                  <a:moveTo>
                    <a:pt x="0" y="1326"/>
                  </a:moveTo>
                  <a:cubicBezTo>
                    <a:pt x="0" y="1326"/>
                    <a:pt x="0" y="1326"/>
                    <a:pt x="762" y="311"/>
                  </a:cubicBezTo>
                  <a:cubicBezTo>
                    <a:pt x="1524" y="-705"/>
                    <a:pt x="254" y="1073"/>
                    <a:pt x="0" y="1326"/>
                  </a:cubicBezTo>
                  <a:close/>
                </a:path>
              </a:pathLst>
            </a:custGeom>
            <a:solidFill>
              <a:srgbClr val="000000"/>
            </a:solidFill>
            <a:ln w="12690"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5D982F9D-4150-4E6B-9269-E27AAFFCF4E9}"/>
                </a:ext>
              </a:extLst>
            </p:cNvPr>
            <p:cNvSpPr/>
            <p:nvPr/>
          </p:nvSpPr>
          <p:spPr>
            <a:xfrm>
              <a:off x="5528093" y="5811572"/>
              <a:ext cx="16044" cy="21457"/>
            </a:xfrm>
            <a:custGeom>
              <a:avLst/>
              <a:gdLst>
                <a:gd name="connsiteX0" fmla="*/ 1316 w 16044"/>
                <a:gd name="connsiteY0" fmla="*/ 18283 h 21457"/>
                <a:gd name="connsiteX1" fmla="*/ 3729 w 16044"/>
                <a:gd name="connsiteY1" fmla="*/ 20696 h 21457"/>
                <a:gd name="connsiteX2" fmla="*/ 5252 w 16044"/>
                <a:gd name="connsiteY2" fmla="*/ 21458 h 21457"/>
                <a:gd name="connsiteX3" fmla="*/ 8426 w 16044"/>
                <a:gd name="connsiteY3" fmla="*/ 21458 h 21457"/>
                <a:gd name="connsiteX4" fmla="*/ 9823 w 16044"/>
                <a:gd name="connsiteY4" fmla="*/ 21458 h 21457"/>
                <a:gd name="connsiteX5" fmla="*/ 12235 w 16044"/>
                <a:gd name="connsiteY5" fmla="*/ 19680 h 21457"/>
                <a:gd name="connsiteX6" fmla="*/ 13759 w 16044"/>
                <a:gd name="connsiteY6" fmla="*/ 17014 h 21457"/>
                <a:gd name="connsiteX7" fmla="*/ 13759 w 16044"/>
                <a:gd name="connsiteY7" fmla="*/ 17014 h 21457"/>
                <a:gd name="connsiteX8" fmla="*/ 16044 w 16044"/>
                <a:gd name="connsiteY8" fmla="*/ 9269 h 21457"/>
                <a:gd name="connsiteX9" fmla="*/ 10839 w 16044"/>
                <a:gd name="connsiteY9" fmla="*/ 9269 h 21457"/>
                <a:gd name="connsiteX10" fmla="*/ 3982 w 16044"/>
                <a:gd name="connsiteY10" fmla="*/ 2412 h 21457"/>
                <a:gd name="connsiteX11" fmla="*/ 3982 w 16044"/>
                <a:gd name="connsiteY11" fmla="*/ 0 h 21457"/>
                <a:gd name="connsiteX12" fmla="*/ 3982 w 16044"/>
                <a:gd name="connsiteY12" fmla="*/ 0 h 21457"/>
                <a:gd name="connsiteX13" fmla="*/ 3348 w 16044"/>
                <a:gd name="connsiteY13" fmla="*/ 2412 h 21457"/>
                <a:gd name="connsiteX14" fmla="*/ 935 w 16044"/>
                <a:gd name="connsiteY14" fmla="*/ 10538 h 21457"/>
                <a:gd name="connsiteX15" fmla="*/ 174 w 16044"/>
                <a:gd name="connsiteY15" fmla="*/ 12697 h 21457"/>
                <a:gd name="connsiteX16" fmla="*/ 174 w 16044"/>
                <a:gd name="connsiteY16" fmla="*/ 12697 h 21457"/>
                <a:gd name="connsiteX17" fmla="*/ 1316 w 16044"/>
                <a:gd name="connsiteY17"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44" h="21457">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w="12690"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FCF95557-81CB-421B-8C72-2E2D8F2868B4}"/>
                </a:ext>
              </a:extLst>
            </p:cNvPr>
            <p:cNvSpPr/>
            <p:nvPr/>
          </p:nvSpPr>
          <p:spPr>
            <a:xfrm>
              <a:off x="5965667" y="6829344"/>
              <a:ext cx="119983" cy="2539"/>
            </a:xfrm>
            <a:custGeom>
              <a:avLst/>
              <a:gdLst>
                <a:gd name="connsiteX0" fmla="*/ 115794 w 119983"/>
                <a:gd name="connsiteY0" fmla="*/ 0 h 2539"/>
                <a:gd name="connsiteX1" fmla="*/ 0 w 119983"/>
                <a:gd name="connsiteY1" fmla="*/ 0 h 2539"/>
                <a:gd name="connsiteX2" fmla="*/ 0 w 119983"/>
                <a:gd name="connsiteY2" fmla="*/ 1270 h 2539"/>
                <a:gd name="connsiteX3" fmla="*/ 0 w 119983"/>
                <a:gd name="connsiteY3" fmla="*/ 2539 h 2539"/>
                <a:gd name="connsiteX4" fmla="*/ 119984 w 119983"/>
                <a:gd name="connsiteY4" fmla="*/ 2539 h 2539"/>
                <a:gd name="connsiteX5" fmla="*/ 115794 w 119983"/>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83" h="2539">
                  <a:moveTo>
                    <a:pt x="115794" y="0"/>
                  </a:moveTo>
                  <a:lnTo>
                    <a:pt x="0" y="0"/>
                  </a:lnTo>
                  <a:lnTo>
                    <a:pt x="0" y="1270"/>
                  </a:lnTo>
                  <a:lnTo>
                    <a:pt x="0" y="2539"/>
                  </a:lnTo>
                  <a:lnTo>
                    <a:pt x="119984" y="2539"/>
                  </a:lnTo>
                  <a:lnTo>
                    <a:pt x="115794" y="0"/>
                  </a:lnTo>
                  <a:close/>
                </a:path>
              </a:pathLst>
            </a:custGeom>
            <a:solidFill>
              <a:srgbClr val="000000"/>
            </a:solidFill>
            <a:ln w="12690"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8AD929E-654F-4635-BBC3-E4611C90EE13}"/>
                </a:ext>
              </a:extLst>
            </p:cNvPr>
            <p:cNvSpPr/>
            <p:nvPr/>
          </p:nvSpPr>
          <p:spPr>
            <a:xfrm>
              <a:off x="5965667" y="6813346"/>
              <a:ext cx="93574" cy="2539"/>
            </a:xfrm>
            <a:custGeom>
              <a:avLst/>
              <a:gdLst>
                <a:gd name="connsiteX0" fmla="*/ 0 w 93574"/>
                <a:gd name="connsiteY0" fmla="*/ 1270 h 2539"/>
                <a:gd name="connsiteX1" fmla="*/ 0 w 93574"/>
                <a:gd name="connsiteY1" fmla="*/ 2540 h 2539"/>
                <a:gd name="connsiteX2" fmla="*/ 93575 w 93574"/>
                <a:gd name="connsiteY2" fmla="*/ 2540 h 2539"/>
                <a:gd name="connsiteX3" fmla="*/ 93575 w 93574"/>
                <a:gd name="connsiteY3" fmla="*/ 0 h 2539"/>
                <a:gd name="connsiteX4" fmla="*/ 0 w 93574"/>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4" h="2539">
                  <a:moveTo>
                    <a:pt x="0" y="1270"/>
                  </a:moveTo>
                  <a:lnTo>
                    <a:pt x="0" y="2540"/>
                  </a:lnTo>
                  <a:lnTo>
                    <a:pt x="93575" y="2540"/>
                  </a:lnTo>
                  <a:cubicBezTo>
                    <a:pt x="93448" y="1701"/>
                    <a:pt x="93448" y="838"/>
                    <a:pt x="93575"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0B761B51-9C94-4762-84D5-0E35B3EFB0D3}"/>
                </a:ext>
              </a:extLst>
            </p:cNvPr>
            <p:cNvSpPr/>
            <p:nvPr/>
          </p:nvSpPr>
          <p:spPr>
            <a:xfrm>
              <a:off x="6102538" y="6830486"/>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2A1CB6A0-A49F-4FB1-8DA7-897231B0F19F}"/>
                </a:ext>
              </a:extLst>
            </p:cNvPr>
            <p:cNvSpPr/>
            <p:nvPr/>
          </p:nvSpPr>
          <p:spPr>
            <a:xfrm>
              <a:off x="6103807" y="6832899"/>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9505B1E1-B3CE-43FB-9FD6-E6FF8284C54C}"/>
                </a:ext>
              </a:extLst>
            </p:cNvPr>
            <p:cNvSpPr/>
            <p:nvPr/>
          </p:nvSpPr>
          <p:spPr>
            <a:xfrm>
              <a:off x="6060766" y="6519543"/>
              <a:ext cx="2412" cy="296342"/>
            </a:xfrm>
            <a:custGeom>
              <a:avLst/>
              <a:gdLst>
                <a:gd name="connsiteX0" fmla="*/ 0 w 2412"/>
                <a:gd name="connsiteY0" fmla="*/ 0 h 296342"/>
                <a:gd name="connsiteX1" fmla="*/ 0 w 2412"/>
                <a:gd name="connsiteY1" fmla="*/ 295073 h 296342"/>
                <a:gd name="connsiteX2" fmla="*/ 1270 w 2412"/>
                <a:gd name="connsiteY2" fmla="*/ 296342 h 296342"/>
                <a:gd name="connsiteX3" fmla="*/ 2412 w 2412"/>
                <a:gd name="connsiteY3" fmla="*/ 295073 h 296342"/>
                <a:gd name="connsiteX4" fmla="*/ 2412 w 2412"/>
                <a:gd name="connsiteY4" fmla="*/ 0 h 296342"/>
                <a:gd name="connsiteX5" fmla="*/ 1270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3D98C1BB-F72A-4AE4-BF13-13C199905167}"/>
                </a:ext>
              </a:extLst>
            </p:cNvPr>
            <p:cNvSpPr/>
            <p:nvPr/>
          </p:nvSpPr>
          <p:spPr>
            <a:xfrm>
              <a:off x="4524212" y="6249356"/>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07580966-F53C-4314-BA6E-4947C2F53F08}"/>
                </a:ext>
              </a:extLst>
            </p:cNvPr>
            <p:cNvSpPr/>
            <p:nvPr/>
          </p:nvSpPr>
          <p:spPr>
            <a:xfrm>
              <a:off x="5208564" y="5851567"/>
              <a:ext cx="2412" cy="275011"/>
            </a:xfrm>
            <a:custGeom>
              <a:avLst/>
              <a:gdLst>
                <a:gd name="connsiteX0" fmla="*/ 1143 w 2412"/>
                <a:gd name="connsiteY0" fmla="*/ 275012 h 275011"/>
                <a:gd name="connsiteX1" fmla="*/ 2412 w 2412"/>
                <a:gd name="connsiteY1" fmla="*/ 275012 h 275011"/>
                <a:gd name="connsiteX2" fmla="*/ 2412 w 2412"/>
                <a:gd name="connsiteY2" fmla="*/ 1270 h 275011"/>
                <a:gd name="connsiteX3" fmla="*/ 0 w 2412"/>
                <a:gd name="connsiteY3" fmla="*/ 0 h 275011"/>
                <a:gd name="connsiteX4" fmla="*/ 0 w 2412"/>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011">
                  <a:moveTo>
                    <a:pt x="1143" y="275012"/>
                  </a:moveTo>
                  <a:lnTo>
                    <a:pt x="2412" y="275012"/>
                  </a:lnTo>
                  <a:lnTo>
                    <a:pt x="2412" y="1270"/>
                  </a:lnTo>
                  <a:cubicBezTo>
                    <a:pt x="1511" y="1053"/>
                    <a:pt x="685" y="616"/>
                    <a:pt x="0" y="0"/>
                  </a:cubicBezTo>
                  <a:lnTo>
                    <a:pt x="0" y="275012"/>
                  </a:lnTo>
                  <a:close/>
                </a:path>
              </a:pathLst>
            </a:custGeom>
            <a:solidFill>
              <a:srgbClr val="000000"/>
            </a:solidFill>
            <a:ln w="12690"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10CAA6DF-6492-4E68-8E63-E8C12C8A34F1}"/>
                </a:ext>
              </a:extLst>
            </p:cNvPr>
            <p:cNvSpPr/>
            <p:nvPr/>
          </p:nvSpPr>
          <p:spPr>
            <a:xfrm>
              <a:off x="5208564" y="5832895"/>
              <a:ext cx="2412" cy="8387"/>
            </a:xfrm>
            <a:custGeom>
              <a:avLst/>
              <a:gdLst>
                <a:gd name="connsiteX0" fmla="*/ 0 w 2412"/>
                <a:gd name="connsiteY0" fmla="*/ 1150 h 8387"/>
                <a:gd name="connsiteX1" fmla="*/ 0 w 2412"/>
                <a:gd name="connsiteY1" fmla="*/ 8387 h 8387"/>
                <a:gd name="connsiteX2" fmla="*/ 2412 w 2412"/>
                <a:gd name="connsiteY2" fmla="*/ 6991 h 8387"/>
                <a:gd name="connsiteX3" fmla="*/ 2412 w 2412"/>
                <a:gd name="connsiteY3" fmla="*/ 1150 h 8387"/>
                <a:gd name="connsiteX4" fmla="*/ 1282 w 2412"/>
                <a:gd name="connsiteY4" fmla="*/ 0 h 8387"/>
                <a:gd name="connsiteX5" fmla="*/ 1143 w 2412"/>
                <a:gd name="connsiteY5" fmla="*/ 8 h 8387"/>
                <a:gd name="connsiteX6" fmla="*/ 0 w 2412"/>
                <a:gd name="connsiteY6" fmla="*/ 1150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8387">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w="12690"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E1065149-0185-4CF5-B58A-2D3B4A09E82C}"/>
                </a:ext>
              </a:extLst>
            </p:cNvPr>
            <p:cNvSpPr/>
            <p:nvPr/>
          </p:nvSpPr>
          <p:spPr>
            <a:xfrm>
              <a:off x="5534107" y="5852836"/>
              <a:ext cx="2412" cy="586843"/>
            </a:xfrm>
            <a:custGeom>
              <a:avLst/>
              <a:gdLst>
                <a:gd name="connsiteX0" fmla="*/ 2412 w 2412"/>
                <a:gd name="connsiteY0" fmla="*/ 586844 h 586843"/>
                <a:gd name="connsiteX1" fmla="*/ 2412 w 2412"/>
                <a:gd name="connsiteY1" fmla="*/ 0 h 586843"/>
                <a:gd name="connsiteX2" fmla="*/ 1143 w 2412"/>
                <a:gd name="connsiteY2" fmla="*/ 0 h 586843"/>
                <a:gd name="connsiteX3" fmla="*/ 0 w 2412"/>
                <a:gd name="connsiteY3" fmla="*/ 0 h 586843"/>
                <a:gd name="connsiteX4" fmla="*/ 0 w 2412"/>
                <a:gd name="connsiteY4" fmla="*/ 586336 h 586843"/>
                <a:gd name="connsiteX5" fmla="*/ 2412 w 2412"/>
                <a:gd name="connsiteY5" fmla="*/ 586336 h 5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843">
                  <a:moveTo>
                    <a:pt x="2412" y="586844"/>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B5B8EC6C-D7EC-454D-AF65-6B81F6D685B4}"/>
                </a:ext>
              </a:extLst>
            </p:cNvPr>
            <p:cNvSpPr/>
            <p:nvPr/>
          </p:nvSpPr>
          <p:spPr>
            <a:xfrm>
              <a:off x="7090595" y="6473454"/>
              <a:ext cx="13331" cy="34535"/>
            </a:xfrm>
            <a:custGeom>
              <a:avLst/>
              <a:gdLst>
                <a:gd name="connsiteX0" fmla="*/ 6856 w 13331"/>
                <a:gd name="connsiteY0" fmla="*/ 29710 h 34535"/>
                <a:gd name="connsiteX1" fmla="*/ 13331 w 13331"/>
                <a:gd name="connsiteY1" fmla="*/ 34535 h 34535"/>
                <a:gd name="connsiteX2" fmla="*/ 13331 w 13331"/>
                <a:gd name="connsiteY2" fmla="*/ 6856 h 34535"/>
                <a:gd name="connsiteX3" fmla="*/ 6856 w 13331"/>
                <a:gd name="connsiteY3" fmla="*/ 6856 h 34535"/>
                <a:gd name="connsiteX4" fmla="*/ 0 w 13331"/>
                <a:gd name="connsiteY4" fmla="*/ 0 h 34535"/>
                <a:gd name="connsiteX5" fmla="*/ 0 w 13331"/>
                <a:gd name="connsiteY5" fmla="*/ 29710 h 34535"/>
                <a:gd name="connsiteX6" fmla="*/ 6856 w 13331"/>
                <a:gd name="connsiteY6" fmla="*/ 29710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31" h="34535">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w="12690"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0F3CCD3A-DD34-465B-864F-4AECE792BA45}"/>
                </a:ext>
              </a:extLst>
            </p:cNvPr>
            <p:cNvSpPr/>
            <p:nvPr/>
          </p:nvSpPr>
          <p:spPr>
            <a:xfrm>
              <a:off x="5708686" y="5665305"/>
              <a:ext cx="13712" cy="141441"/>
            </a:xfrm>
            <a:custGeom>
              <a:avLst/>
              <a:gdLst>
                <a:gd name="connsiteX0" fmla="*/ 0 w 13712"/>
                <a:gd name="connsiteY0" fmla="*/ 6856 h 141441"/>
                <a:gd name="connsiteX1" fmla="*/ 0 w 13712"/>
                <a:gd name="connsiteY1" fmla="*/ 141442 h 141441"/>
                <a:gd name="connsiteX2" fmla="*/ 13713 w 13712"/>
                <a:gd name="connsiteY2" fmla="*/ 141442 h 141441"/>
                <a:gd name="connsiteX3" fmla="*/ 13713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423E1B66-912B-43D1-8CF5-EFEB6FA737F8}"/>
                </a:ext>
              </a:extLst>
            </p:cNvPr>
            <p:cNvSpPr/>
            <p:nvPr/>
          </p:nvSpPr>
          <p:spPr>
            <a:xfrm>
              <a:off x="7241939" y="5894619"/>
              <a:ext cx="470666" cy="13956"/>
            </a:xfrm>
            <a:custGeom>
              <a:avLst/>
              <a:gdLst>
                <a:gd name="connsiteX0" fmla="*/ 7872 w 470666"/>
                <a:gd name="connsiteY0" fmla="*/ 5576 h 13956"/>
                <a:gd name="connsiteX1" fmla="*/ 2971 w 470666"/>
                <a:gd name="connsiteY1" fmla="*/ 13943 h 13956"/>
                <a:gd name="connsiteX2" fmla="*/ 2920 w 470666"/>
                <a:gd name="connsiteY2" fmla="*/ 13956 h 13956"/>
                <a:gd name="connsiteX3" fmla="*/ 463810 w 470666"/>
                <a:gd name="connsiteY3" fmla="*/ 13956 h 13956"/>
                <a:gd name="connsiteX4" fmla="*/ 463810 w 470666"/>
                <a:gd name="connsiteY4" fmla="*/ 7100 h 13956"/>
                <a:gd name="connsiteX5" fmla="*/ 470667 w 470666"/>
                <a:gd name="connsiteY5" fmla="*/ 117 h 13956"/>
                <a:gd name="connsiteX6" fmla="*/ 889 w 470666"/>
                <a:gd name="connsiteY6" fmla="*/ 117 h 13956"/>
                <a:gd name="connsiteX7" fmla="*/ 0 w 470666"/>
                <a:gd name="connsiteY7" fmla="*/ 117 h 13956"/>
                <a:gd name="connsiteX8" fmla="*/ 7859 w 470666"/>
                <a:gd name="connsiteY8" fmla="*/ 5487 h 13956"/>
                <a:gd name="connsiteX9" fmla="*/ 7872 w 470666"/>
                <a:gd name="connsiteY9" fmla="*/ 5576 h 1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666" h="13956">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2E639BB0-A4FD-4870-929F-90D4DC8DDE11}"/>
                </a:ext>
              </a:extLst>
            </p:cNvPr>
            <p:cNvSpPr/>
            <p:nvPr/>
          </p:nvSpPr>
          <p:spPr>
            <a:xfrm>
              <a:off x="7176043" y="5914035"/>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61E86387-C1D4-4811-BAED-85276C9FA6D5}"/>
                </a:ext>
              </a:extLst>
            </p:cNvPr>
            <p:cNvSpPr/>
            <p:nvPr/>
          </p:nvSpPr>
          <p:spPr>
            <a:xfrm>
              <a:off x="7179852" y="5895279"/>
              <a:ext cx="69039" cy="28151"/>
            </a:xfrm>
            <a:custGeom>
              <a:avLst/>
              <a:gdLst>
                <a:gd name="connsiteX0" fmla="*/ 9268 w 69039"/>
                <a:gd name="connsiteY0" fmla="*/ 22946 h 28151"/>
                <a:gd name="connsiteX1" fmla="*/ 9268 w 69039"/>
                <a:gd name="connsiteY1" fmla="*/ 28152 h 28151"/>
                <a:gd name="connsiteX2" fmla="*/ 61452 w 69039"/>
                <a:gd name="connsiteY2" fmla="*/ 14185 h 28151"/>
                <a:gd name="connsiteX3" fmla="*/ 61452 w 69039"/>
                <a:gd name="connsiteY3" fmla="*/ 6694 h 28151"/>
                <a:gd name="connsiteX4" fmla="*/ 62455 w 69039"/>
                <a:gd name="connsiteY4" fmla="*/ 5432 h 28151"/>
                <a:gd name="connsiteX5" fmla="*/ 62595 w 69039"/>
                <a:gd name="connsiteY5" fmla="*/ 5424 h 28151"/>
                <a:gd name="connsiteX6" fmla="*/ 63865 w 69039"/>
                <a:gd name="connsiteY6" fmla="*/ 6424 h 28151"/>
                <a:gd name="connsiteX7" fmla="*/ 63865 w 69039"/>
                <a:gd name="connsiteY7" fmla="*/ 6694 h 28151"/>
                <a:gd name="connsiteX8" fmla="*/ 63865 w 69039"/>
                <a:gd name="connsiteY8" fmla="*/ 13423 h 28151"/>
                <a:gd name="connsiteX9" fmla="*/ 63865 w 69039"/>
                <a:gd name="connsiteY9" fmla="*/ 13423 h 28151"/>
                <a:gd name="connsiteX10" fmla="*/ 68829 w 69039"/>
                <a:gd name="connsiteY10" fmla="*/ 5094 h 28151"/>
                <a:gd name="connsiteX11" fmla="*/ 68816 w 69039"/>
                <a:gd name="connsiteY11" fmla="*/ 5044 h 28151"/>
                <a:gd name="connsiteX12" fmla="*/ 61198 w 69039"/>
                <a:gd name="connsiteY12" fmla="*/ 92 h 28151"/>
                <a:gd name="connsiteX13" fmla="*/ 60309 w 69039"/>
                <a:gd name="connsiteY13" fmla="*/ 92 h 28151"/>
                <a:gd name="connsiteX14" fmla="*/ 0 w 69039"/>
                <a:gd name="connsiteY14" fmla="*/ 16344 h 28151"/>
                <a:gd name="connsiteX15" fmla="*/ 0 w 69039"/>
                <a:gd name="connsiteY15" fmla="*/ 16344 h 28151"/>
                <a:gd name="connsiteX16" fmla="*/ 2158 w 69039"/>
                <a:gd name="connsiteY16" fmla="*/ 16344 h 28151"/>
                <a:gd name="connsiteX17" fmla="*/ 9268 w 69039"/>
                <a:gd name="connsiteY17" fmla="*/ 22946 h 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039" h="28151">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w="12690"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6A395733-878F-4EEF-B5BC-FBD0403AAB88}"/>
                </a:ext>
              </a:extLst>
            </p:cNvPr>
            <p:cNvSpPr/>
            <p:nvPr/>
          </p:nvSpPr>
          <p:spPr>
            <a:xfrm>
              <a:off x="7177694" y="5913019"/>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2432AD0E-5D22-425C-A675-DE2A1A8B9A9A}"/>
                </a:ext>
              </a:extLst>
            </p:cNvPr>
            <p:cNvSpPr/>
            <p:nvPr/>
          </p:nvSpPr>
          <p:spPr>
            <a:xfrm>
              <a:off x="7175361" y="5916320"/>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E41EA42D-0CFA-4072-A5D1-85E3EBE7D989}"/>
                </a:ext>
              </a:extLst>
            </p:cNvPr>
            <p:cNvSpPr/>
            <p:nvPr/>
          </p:nvSpPr>
          <p:spPr>
            <a:xfrm>
              <a:off x="7241291" y="5900696"/>
              <a:ext cx="2434" cy="963817"/>
            </a:xfrm>
            <a:custGeom>
              <a:avLst/>
              <a:gdLst>
                <a:gd name="connsiteX0" fmla="*/ 2426 w 2434"/>
                <a:gd name="connsiteY0" fmla="*/ 8007 h 963817"/>
                <a:gd name="connsiteX1" fmla="*/ 2426 w 2434"/>
                <a:gd name="connsiteY1" fmla="*/ 1277 h 963817"/>
                <a:gd name="connsiteX2" fmla="*/ 1422 w 2434"/>
                <a:gd name="connsiteY2" fmla="*/ 8 h 963817"/>
                <a:gd name="connsiteX3" fmla="*/ 1155 w 2434"/>
                <a:gd name="connsiteY3" fmla="*/ 8 h 963817"/>
                <a:gd name="connsiteX4" fmla="*/ 0 w 2434"/>
                <a:gd name="connsiteY4" fmla="*/ 1143 h 963817"/>
                <a:gd name="connsiteX5" fmla="*/ 13 w 2434"/>
                <a:gd name="connsiteY5" fmla="*/ 1277 h 963817"/>
                <a:gd name="connsiteX6" fmla="*/ 13 w 2434"/>
                <a:gd name="connsiteY6" fmla="*/ 963818 h 963817"/>
                <a:gd name="connsiteX7" fmla="*/ 2426 w 2434"/>
                <a:gd name="connsiteY7" fmla="*/ 963818 h 963817"/>
                <a:gd name="connsiteX8" fmla="*/ 2426 w 2434"/>
                <a:gd name="connsiteY8" fmla="*/ 8134 h 9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4" h="963817">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w="12690"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451C2A6E-5093-4664-A947-74AA8A21EBDD}"/>
                </a:ext>
              </a:extLst>
            </p:cNvPr>
            <p:cNvSpPr/>
            <p:nvPr/>
          </p:nvSpPr>
          <p:spPr>
            <a:xfrm>
              <a:off x="5011257" y="5852836"/>
              <a:ext cx="2539" cy="273741"/>
            </a:xfrm>
            <a:custGeom>
              <a:avLst/>
              <a:gdLst>
                <a:gd name="connsiteX0" fmla="*/ 508 w 2539"/>
                <a:gd name="connsiteY0" fmla="*/ 267648 h 273741"/>
                <a:gd name="connsiteX1" fmla="*/ 508 w 2539"/>
                <a:gd name="connsiteY1" fmla="*/ 268409 h 273741"/>
                <a:gd name="connsiteX2" fmla="*/ 508 w 2539"/>
                <a:gd name="connsiteY2" fmla="*/ 269806 h 273741"/>
                <a:gd name="connsiteX3" fmla="*/ 508 w 2539"/>
                <a:gd name="connsiteY3" fmla="*/ 273742 h 273741"/>
                <a:gd name="connsiteX4" fmla="*/ 2539 w 2539"/>
                <a:gd name="connsiteY4" fmla="*/ 273742 h 273741"/>
                <a:gd name="connsiteX5" fmla="*/ 2539 w 2539"/>
                <a:gd name="connsiteY5" fmla="*/ 0 h 273741"/>
                <a:gd name="connsiteX6" fmla="*/ 2539 w 2539"/>
                <a:gd name="connsiteY6" fmla="*/ 0 h 273741"/>
                <a:gd name="connsiteX7" fmla="*/ 1270 w 2539"/>
                <a:gd name="connsiteY7" fmla="*/ 0 h 273741"/>
                <a:gd name="connsiteX8" fmla="*/ 0 w 2539"/>
                <a:gd name="connsiteY8" fmla="*/ 0 h 273741"/>
                <a:gd name="connsiteX9" fmla="*/ 0 w 2539"/>
                <a:gd name="connsiteY9" fmla="*/ 0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273741">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A3F018D-58BE-4241-BE44-D6FF9984DAEA}"/>
                </a:ext>
              </a:extLst>
            </p:cNvPr>
            <p:cNvSpPr/>
            <p:nvPr/>
          </p:nvSpPr>
          <p:spPr>
            <a:xfrm>
              <a:off x="5003893" y="5843949"/>
              <a:ext cx="2539" cy="270567"/>
            </a:xfrm>
            <a:custGeom>
              <a:avLst/>
              <a:gdLst>
                <a:gd name="connsiteX0" fmla="*/ 1270 w 2539"/>
                <a:gd name="connsiteY0" fmla="*/ 270568 h 270567"/>
                <a:gd name="connsiteX1" fmla="*/ 2539 w 2539"/>
                <a:gd name="connsiteY1" fmla="*/ 270568 h 270567"/>
                <a:gd name="connsiteX2" fmla="*/ 2539 w 2539"/>
                <a:gd name="connsiteY2" fmla="*/ 270568 h 270567"/>
                <a:gd name="connsiteX3" fmla="*/ 2539 w 2539"/>
                <a:gd name="connsiteY3" fmla="*/ 3936 h 270567"/>
                <a:gd name="connsiteX4" fmla="*/ 0 w 2539"/>
                <a:gd name="connsiteY4" fmla="*/ 0 h 270567"/>
                <a:gd name="connsiteX5" fmla="*/ 0 w 2539"/>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70567">
                  <a:moveTo>
                    <a:pt x="1270" y="270568"/>
                  </a:moveTo>
                  <a:lnTo>
                    <a:pt x="2539" y="270568"/>
                  </a:lnTo>
                  <a:lnTo>
                    <a:pt x="2539" y="270568"/>
                  </a:lnTo>
                  <a:lnTo>
                    <a:pt x="2539"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A9871EC4-C6DB-4B64-909A-6312B4D56A4F}"/>
                </a:ext>
              </a:extLst>
            </p:cNvPr>
            <p:cNvSpPr/>
            <p:nvPr/>
          </p:nvSpPr>
          <p:spPr>
            <a:xfrm>
              <a:off x="4978373" y="5805604"/>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296469 h 296469"/>
                <a:gd name="connsiteX4" fmla="*/ 2412 w 2412"/>
                <a:gd name="connsiteY4" fmla="*/ 3936 h 296469"/>
                <a:gd name="connsiteX5" fmla="*/ 0 w 2412"/>
                <a:gd name="connsiteY5" fmla="*/ 0 h 296469"/>
                <a:gd name="connsiteX6" fmla="*/ 0 w 2412"/>
                <a:gd name="connsiteY6"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296469">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w="12690"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F7553E19-EAD6-40B1-B962-9D9DD379EAB9}"/>
                </a:ext>
              </a:extLst>
            </p:cNvPr>
            <p:cNvSpPr/>
            <p:nvPr/>
          </p:nvSpPr>
          <p:spPr>
            <a:xfrm>
              <a:off x="4124139" y="6102074"/>
              <a:ext cx="21711" cy="2412"/>
            </a:xfrm>
            <a:custGeom>
              <a:avLst/>
              <a:gdLst>
                <a:gd name="connsiteX0" fmla="*/ 21711 w 21711"/>
                <a:gd name="connsiteY0" fmla="*/ 0 h 2412"/>
                <a:gd name="connsiteX1" fmla="*/ 0 w 21711"/>
                <a:gd name="connsiteY1" fmla="*/ 0 h 2412"/>
                <a:gd name="connsiteX2" fmla="*/ 10030 w 21711"/>
                <a:gd name="connsiteY2" fmla="*/ 2412 h 2412"/>
                <a:gd name="connsiteX3" fmla="*/ 19807 w 21711"/>
                <a:gd name="connsiteY3" fmla="*/ 2412 h 2412"/>
                <a:gd name="connsiteX4" fmla="*/ 21711 w 21711"/>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1" h="2412">
                  <a:moveTo>
                    <a:pt x="21711" y="0"/>
                  </a:moveTo>
                  <a:lnTo>
                    <a:pt x="0" y="0"/>
                  </a:lnTo>
                  <a:lnTo>
                    <a:pt x="10030" y="2412"/>
                  </a:lnTo>
                  <a:lnTo>
                    <a:pt x="19807" y="2412"/>
                  </a:lnTo>
                  <a:cubicBezTo>
                    <a:pt x="20226" y="1460"/>
                    <a:pt x="20873" y="622"/>
                    <a:pt x="21711" y="0"/>
                  </a:cubicBezTo>
                  <a:close/>
                </a:path>
              </a:pathLst>
            </a:custGeom>
            <a:solidFill>
              <a:srgbClr val="000000"/>
            </a:solidFill>
            <a:ln w="12690"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3F81AB62-3384-4C31-BDEC-0A4F58A166C4}"/>
                </a:ext>
              </a:extLst>
            </p:cNvPr>
            <p:cNvSpPr/>
            <p:nvPr/>
          </p:nvSpPr>
          <p:spPr>
            <a:xfrm>
              <a:off x="4154611" y="6102074"/>
              <a:ext cx="38343" cy="2412"/>
            </a:xfrm>
            <a:custGeom>
              <a:avLst/>
              <a:gdLst>
                <a:gd name="connsiteX0" fmla="*/ 38090 w 38343"/>
                <a:gd name="connsiteY0" fmla="*/ 0 h 2412"/>
                <a:gd name="connsiteX1" fmla="*/ 0 w 38343"/>
                <a:gd name="connsiteY1" fmla="*/ 0 h 2412"/>
                <a:gd name="connsiteX2" fmla="*/ 2032 w 38343"/>
                <a:gd name="connsiteY2" fmla="*/ 2412 h 2412"/>
                <a:gd name="connsiteX3" fmla="*/ 38344 w 38343"/>
                <a:gd name="connsiteY3" fmla="*/ 2412 h 2412"/>
                <a:gd name="connsiteX4" fmla="*/ 38344 w 38343"/>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43" h="2412">
                  <a:moveTo>
                    <a:pt x="38090" y="0"/>
                  </a:moveTo>
                  <a:lnTo>
                    <a:pt x="0" y="0"/>
                  </a:lnTo>
                  <a:cubicBezTo>
                    <a:pt x="876" y="622"/>
                    <a:pt x="1574" y="1448"/>
                    <a:pt x="2032" y="2412"/>
                  </a:cubicBezTo>
                  <a:lnTo>
                    <a:pt x="38344" y="2412"/>
                  </a:lnTo>
                  <a:lnTo>
                    <a:pt x="38344" y="0"/>
                  </a:lnTo>
                  <a:close/>
                </a:path>
              </a:pathLst>
            </a:custGeom>
            <a:solidFill>
              <a:srgbClr val="000000"/>
            </a:solidFill>
            <a:ln w="12690"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AF1ECBAE-7F2E-4F36-89B8-A6AC657B39E1}"/>
                </a:ext>
              </a:extLst>
            </p:cNvPr>
            <p:cNvSpPr/>
            <p:nvPr/>
          </p:nvSpPr>
          <p:spPr>
            <a:xfrm>
              <a:off x="4806713" y="6102616"/>
              <a:ext cx="174960" cy="2631"/>
            </a:xfrm>
            <a:custGeom>
              <a:avLst/>
              <a:gdLst>
                <a:gd name="connsiteX0" fmla="*/ 0 w 174960"/>
                <a:gd name="connsiteY0" fmla="*/ 1870 h 2631"/>
                <a:gd name="connsiteX1" fmla="*/ 173691 w 174960"/>
                <a:gd name="connsiteY1" fmla="*/ 1870 h 2631"/>
                <a:gd name="connsiteX2" fmla="*/ 173691 w 174960"/>
                <a:gd name="connsiteY2" fmla="*/ 1870 h 2631"/>
                <a:gd name="connsiteX3" fmla="*/ 173653 w 174960"/>
                <a:gd name="connsiteY3" fmla="*/ 257 h 2631"/>
                <a:gd name="connsiteX4" fmla="*/ 173691 w 174960"/>
                <a:gd name="connsiteY4" fmla="*/ 219 h 2631"/>
                <a:gd name="connsiteX5" fmla="*/ 174960 w 174960"/>
                <a:gd name="connsiteY5" fmla="*/ 219 h 2631"/>
                <a:gd name="connsiteX6" fmla="*/ 0 w 174960"/>
                <a:gd name="connsiteY6" fmla="*/ 219 h 2631"/>
                <a:gd name="connsiteX7" fmla="*/ 0 w 174960"/>
                <a:gd name="connsiteY7" fmla="*/ 2631 h 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631">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w="12690"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5CCE5A3D-0233-4A86-81F0-BD2F62A67516}"/>
                </a:ext>
              </a:extLst>
            </p:cNvPr>
            <p:cNvSpPr/>
            <p:nvPr/>
          </p:nvSpPr>
          <p:spPr>
            <a:xfrm>
              <a:off x="4096461" y="6109819"/>
              <a:ext cx="1269" cy="12696"/>
            </a:xfrm>
            <a:custGeom>
              <a:avLst/>
              <a:gdLst>
                <a:gd name="connsiteX0" fmla="*/ 1269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6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ABDD4BCA-9C18-44F7-90B5-7F84F3FAE3D6}"/>
                </a:ext>
              </a:extLst>
            </p:cNvPr>
            <p:cNvSpPr/>
            <p:nvPr/>
          </p:nvSpPr>
          <p:spPr>
            <a:xfrm>
              <a:off x="4092382" y="5794431"/>
              <a:ext cx="13982" cy="308911"/>
            </a:xfrm>
            <a:custGeom>
              <a:avLst/>
              <a:gdLst>
                <a:gd name="connsiteX0" fmla="*/ 8650 w 13982"/>
                <a:gd name="connsiteY0" fmla="*/ 302183 h 308911"/>
                <a:gd name="connsiteX1" fmla="*/ 13982 w 13982"/>
                <a:gd name="connsiteY1" fmla="*/ 303452 h 308911"/>
                <a:gd name="connsiteX2" fmla="*/ 13982 w 13982"/>
                <a:gd name="connsiteY2" fmla="*/ 6856 h 308911"/>
                <a:gd name="connsiteX3" fmla="*/ 6999 w 13982"/>
                <a:gd name="connsiteY3" fmla="*/ 6856 h 308911"/>
                <a:gd name="connsiteX4" fmla="*/ 143 w 13982"/>
                <a:gd name="connsiteY4" fmla="*/ 0 h 308911"/>
                <a:gd name="connsiteX5" fmla="*/ 143 w 13982"/>
                <a:gd name="connsiteY5" fmla="*/ 308912 h 308911"/>
                <a:gd name="connsiteX6" fmla="*/ 143 w 13982"/>
                <a:gd name="connsiteY6" fmla="*/ 308912 h 308911"/>
                <a:gd name="connsiteX7" fmla="*/ 143 w 13982"/>
                <a:gd name="connsiteY7" fmla="*/ 306753 h 308911"/>
                <a:gd name="connsiteX8" fmla="*/ 8650 w 13982"/>
                <a:gd name="connsiteY8" fmla="*/ 302183 h 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82" h="308911">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w="12690"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139815AE-F8AE-476E-9940-150013723B68}"/>
                </a:ext>
              </a:extLst>
            </p:cNvPr>
            <p:cNvSpPr/>
            <p:nvPr/>
          </p:nvSpPr>
          <p:spPr>
            <a:xfrm>
              <a:off x="4094429" y="6107533"/>
              <a:ext cx="888" cy="888"/>
            </a:xfrm>
            <a:custGeom>
              <a:avLst/>
              <a:gdLst>
                <a:gd name="connsiteX0" fmla="*/ 888 w 888"/>
                <a:gd name="connsiteY0" fmla="*/ 889 h 888"/>
                <a:gd name="connsiteX1" fmla="*/ 0 w 888"/>
                <a:gd name="connsiteY1" fmla="*/ 0 h 888"/>
              </a:gdLst>
              <a:ahLst/>
              <a:cxnLst>
                <a:cxn ang="0">
                  <a:pos x="connsiteX0" y="connsiteY0"/>
                </a:cxn>
                <a:cxn ang="0">
                  <a:pos x="connsiteX1" y="connsiteY1"/>
                </a:cxn>
              </a:cxnLst>
              <a:rect l="l" t="t" r="r" b="b"/>
              <a:pathLst>
                <a:path w="888" h="888">
                  <a:moveTo>
                    <a:pt x="888" y="889"/>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94A23EC5-F26E-4018-B9A8-6E4D2BDB7DEB}"/>
                </a:ext>
              </a:extLst>
            </p:cNvPr>
            <p:cNvSpPr/>
            <p:nvPr/>
          </p:nvSpPr>
          <p:spPr>
            <a:xfrm>
              <a:off x="4093756" y="6105629"/>
              <a:ext cx="38" cy="1142"/>
            </a:xfrm>
            <a:custGeom>
              <a:avLst/>
              <a:gdLst>
                <a:gd name="connsiteX0" fmla="*/ 38 w 38"/>
                <a:gd name="connsiteY0" fmla="*/ 1143 h 1142"/>
                <a:gd name="connsiteX1" fmla="*/ 38 w 38"/>
                <a:gd name="connsiteY1" fmla="*/ 0 h 1142"/>
                <a:gd name="connsiteX2" fmla="*/ 38 w 38"/>
                <a:gd name="connsiteY2" fmla="*/ 1143 h 1142"/>
              </a:gdLst>
              <a:ahLst/>
              <a:cxnLst>
                <a:cxn ang="0">
                  <a:pos x="connsiteX0" y="connsiteY0"/>
                </a:cxn>
                <a:cxn ang="0">
                  <a:pos x="connsiteX1" y="connsiteY1"/>
                </a:cxn>
                <a:cxn ang="0">
                  <a:pos x="connsiteX2" y="connsiteY2"/>
                </a:cxn>
              </a:cxnLst>
              <a:rect l="l" t="t" r="r" b="b"/>
              <a:pathLst>
                <a:path w="38" h="1142">
                  <a:moveTo>
                    <a:pt x="38" y="1143"/>
                  </a:moveTo>
                  <a:cubicBezTo>
                    <a:pt x="-13" y="762"/>
                    <a:pt x="-13" y="381"/>
                    <a:pt x="38" y="0"/>
                  </a:cubicBezTo>
                  <a:cubicBezTo>
                    <a:pt x="-13" y="381"/>
                    <a:pt x="-13" y="762"/>
                    <a:pt x="38" y="1143"/>
                  </a:cubicBezTo>
                  <a:close/>
                </a:path>
              </a:pathLst>
            </a:custGeom>
            <a:solidFill>
              <a:srgbClr val="000000"/>
            </a:solidFill>
            <a:ln w="12690"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9B128AF0-3268-4091-AB18-D86709A94796}"/>
                </a:ext>
              </a:extLst>
            </p:cNvPr>
            <p:cNvSpPr/>
            <p:nvPr/>
          </p:nvSpPr>
          <p:spPr>
            <a:xfrm>
              <a:off x="4996275" y="6114262"/>
              <a:ext cx="5332" cy="1777"/>
            </a:xfrm>
            <a:custGeom>
              <a:avLst/>
              <a:gdLst>
                <a:gd name="connsiteX0" fmla="*/ 5332 w 5332"/>
                <a:gd name="connsiteY0" fmla="*/ 0 h 1777"/>
                <a:gd name="connsiteX1" fmla="*/ 5332 w 5332"/>
                <a:gd name="connsiteY1" fmla="*/ 0 h 1777"/>
                <a:gd name="connsiteX2" fmla="*/ 0 w 5332"/>
                <a:gd name="connsiteY2" fmla="*/ 0 h 1777"/>
                <a:gd name="connsiteX3" fmla="*/ 2158 w 5332"/>
                <a:gd name="connsiteY3" fmla="*/ 1778 h 1777"/>
                <a:gd name="connsiteX4" fmla="*/ 5332 w 5332"/>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 h="1777">
                  <a:moveTo>
                    <a:pt x="5332" y="0"/>
                  </a:moveTo>
                  <a:lnTo>
                    <a:pt x="5332" y="0"/>
                  </a:lnTo>
                  <a:lnTo>
                    <a:pt x="0" y="0"/>
                  </a:lnTo>
                  <a:lnTo>
                    <a:pt x="2158" y="1778"/>
                  </a:lnTo>
                  <a:cubicBezTo>
                    <a:pt x="3022" y="876"/>
                    <a:pt x="4126" y="267"/>
                    <a:pt x="5332" y="0"/>
                  </a:cubicBezTo>
                  <a:close/>
                </a:path>
              </a:pathLst>
            </a:custGeom>
            <a:solidFill>
              <a:srgbClr val="000000"/>
            </a:solidFill>
            <a:ln w="12690"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ED34CE87-27CD-4F87-97E2-BDECC5CEE2BD}"/>
                </a:ext>
              </a:extLst>
            </p:cNvPr>
            <p:cNvSpPr/>
            <p:nvPr/>
          </p:nvSpPr>
          <p:spPr>
            <a:xfrm>
              <a:off x="4806713" y="6114009"/>
              <a:ext cx="190196" cy="8252"/>
            </a:xfrm>
            <a:custGeom>
              <a:avLst/>
              <a:gdLst>
                <a:gd name="connsiteX0" fmla="*/ 0 w 190196"/>
                <a:gd name="connsiteY0" fmla="*/ 6983 h 8252"/>
                <a:gd name="connsiteX1" fmla="*/ 0 w 190196"/>
                <a:gd name="connsiteY1" fmla="*/ 8253 h 8252"/>
                <a:gd name="connsiteX2" fmla="*/ 189435 w 190196"/>
                <a:gd name="connsiteY2" fmla="*/ 8253 h 8252"/>
                <a:gd name="connsiteX3" fmla="*/ 190197 w 190196"/>
                <a:gd name="connsiteY3" fmla="*/ 3682 h 8252"/>
                <a:gd name="connsiteX4" fmla="*/ 185626 w 190196"/>
                <a:gd name="connsiteY4" fmla="*/ 0 h 8252"/>
                <a:gd name="connsiteX5" fmla="*/ 0 w 190196"/>
                <a:gd name="connsiteY5" fmla="*/ 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FAD04B04-2BB2-4C33-8BF6-FCCF773288F6}"/>
                </a:ext>
              </a:extLst>
            </p:cNvPr>
            <p:cNvSpPr/>
            <p:nvPr/>
          </p:nvSpPr>
          <p:spPr>
            <a:xfrm>
              <a:off x="5005163" y="6115151"/>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64290CBF-AE1F-4EF1-BCD7-759317B2095F}"/>
                </a:ext>
              </a:extLst>
            </p:cNvPr>
            <p:cNvSpPr/>
            <p:nvPr/>
          </p:nvSpPr>
          <p:spPr>
            <a:xfrm>
              <a:off x="5001608" y="5841155"/>
              <a:ext cx="2539" cy="273107"/>
            </a:xfrm>
            <a:custGeom>
              <a:avLst/>
              <a:gdLst>
                <a:gd name="connsiteX0" fmla="*/ 2539 w 2539"/>
                <a:gd name="connsiteY0" fmla="*/ 273107 h 273107"/>
                <a:gd name="connsiteX1" fmla="*/ 2539 w 2539"/>
                <a:gd name="connsiteY1" fmla="*/ 3936 h 273107"/>
                <a:gd name="connsiteX2" fmla="*/ 0 w 2539"/>
                <a:gd name="connsiteY2" fmla="*/ 0 h 273107"/>
                <a:gd name="connsiteX3" fmla="*/ 0 w 2539"/>
                <a:gd name="connsiteY3" fmla="*/ 273107 h 273107"/>
                <a:gd name="connsiteX4" fmla="*/ 2539 w 2539"/>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3107">
                  <a:moveTo>
                    <a:pt x="2539" y="273107"/>
                  </a:moveTo>
                  <a:lnTo>
                    <a:pt x="2539" y="3936"/>
                  </a:lnTo>
                  <a:lnTo>
                    <a:pt x="0" y="0"/>
                  </a:lnTo>
                  <a:lnTo>
                    <a:pt x="0" y="273107"/>
                  </a:lnTo>
                  <a:cubicBezTo>
                    <a:pt x="838" y="272980"/>
                    <a:pt x="1701" y="272980"/>
                    <a:pt x="2539" y="273107"/>
                  </a:cubicBezTo>
                  <a:close/>
                </a:path>
              </a:pathLst>
            </a:custGeom>
            <a:solidFill>
              <a:srgbClr val="000000"/>
            </a:solidFill>
            <a:ln w="12690"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A83F41B4-326F-44B9-9A86-9EDC0C909641}"/>
                </a:ext>
              </a:extLst>
            </p:cNvPr>
            <p:cNvSpPr/>
            <p:nvPr/>
          </p:nvSpPr>
          <p:spPr>
            <a:xfrm>
              <a:off x="4999576" y="5829474"/>
              <a:ext cx="17079" cy="22219"/>
            </a:xfrm>
            <a:custGeom>
              <a:avLst/>
              <a:gdLst>
                <a:gd name="connsiteX0" fmla="*/ 9523 w 17079"/>
                <a:gd name="connsiteY0" fmla="*/ 10665 h 22219"/>
                <a:gd name="connsiteX1" fmla="*/ 5841 w 17079"/>
                <a:gd name="connsiteY1" fmla="*/ 11681 h 22219"/>
                <a:gd name="connsiteX2" fmla="*/ 0 w 17079"/>
                <a:gd name="connsiteY2" fmla="*/ 8380 h 22219"/>
                <a:gd name="connsiteX3" fmla="*/ 2032 w 17079"/>
                <a:gd name="connsiteY3" fmla="*/ 11808 h 22219"/>
                <a:gd name="connsiteX4" fmla="*/ 4571 w 17079"/>
                <a:gd name="connsiteY4" fmla="*/ 15744 h 22219"/>
                <a:gd name="connsiteX5" fmla="*/ 4571 w 17079"/>
                <a:gd name="connsiteY5" fmla="*/ 15744 h 22219"/>
                <a:gd name="connsiteX6" fmla="*/ 7110 w 17079"/>
                <a:gd name="connsiteY6" fmla="*/ 19680 h 22219"/>
                <a:gd name="connsiteX7" fmla="*/ 7110 w 17079"/>
                <a:gd name="connsiteY7" fmla="*/ 20569 h 22219"/>
                <a:gd name="connsiteX8" fmla="*/ 7110 w 17079"/>
                <a:gd name="connsiteY8" fmla="*/ 20569 h 22219"/>
                <a:gd name="connsiteX9" fmla="*/ 8888 w 17079"/>
                <a:gd name="connsiteY9" fmla="*/ 22219 h 22219"/>
                <a:gd name="connsiteX10" fmla="*/ 8888 w 17079"/>
                <a:gd name="connsiteY10" fmla="*/ 22219 h 22219"/>
                <a:gd name="connsiteX11" fmla="*/ 10665 w 17079"/>
                <a:gd name="connsiteY11" fmla="*/ 22219 h 22219"/>
                <a:gd name="connsiteX12" fmla="*/ 11935 w 17079"/>
                <a:gd name="connsiteY12" fmla="*/ 22219 h 22219"/>
                <a:gd name="connsiteX13" fmla="*/ 13205 w 17079"/>
                <a:gd name="connsiteY13" fmla="*/ 22219 h 22219"/>
                <a:gd name="connsiteX14" fmla="*/ 15236 w 17079"/>
                <a:gd name="connsiteY14" fmla="*/ 21584 h 22219"/>
                <a:gd name="connsiteX15" fmla="*/ 15236 w 17079"/>
                <a:gd name="connsiteY15" fmla="*/ 21584 h 22219"/>
                <a:gd name="connsiteX16" fmla="*/ 15236 w 17079"/>
                <a:gd name="connsiteY16" fmla="*/ 21584 h 22219"/>
                <a:gd name="connsiteX17" fmla="*/ 16252 w 17079"/>
                <a:gd name="connsiteY17" fmla="*/ 20696 h 22219"/>
                <a:gd name="connsiteX18" fmla="*/ 17014 w 17079"/>
                <a:gd name="connsiteY18" fmla="*/ 19553 h 22219"/>
                <a:gd name="connsiteX19" fmla="*/ 17014 w 17079"/>
                <a:gd name="connsiteY19" fmla="*/ 18410 h 22219"/>
                <a:gd name="connsiteX20" fmla="*/ 17014 w 17079"/>
                <a:gd name="connsiteY20" fmla="*/ 17014 h 22219"/>
                <a:gd name="connsiteX21" fmla="*/ 16125 w 17079"/>
                <a:gd name="connsiteY21" fmla="*/ 12697 h 22219"/>
                <a:gd name="connsiteX22" fmla="*/ 8507 w 17079"/>
                <a:gd name="connsiteY22" fmla="*/ 0 h 22219"/>
                <a:gd name="connsiteX23" fmla="*/ 10310 w 17079"/>
                <a:gd name="connsiteY23" fmla="*/ 9709 h 22219"/>
                <a:gd name="connsiteX24" fmla="*/ 9523 w 17079"/>
                <a:gd name="connsiteY24" fmla="*/ 10665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079" h="22219">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w="12690"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FC0F4AF7-D289-4F7D-8D32-F66D8716B5D0}"/>
                </a:ext>
              </a:extLst>
            </p:cNvPr>
            <p:cNvSpPr/>
            <p:nvPr/>
          </p:nvSpPr>
          <p:spPr>
            <a:xfrm>
              <a:off x="4092890" y="6097061"/>
              <a:ext cx="50294" cy="23676"/>
            </a:xfrm>
            <a:custGeom>
              <a:avLst/>
              <a:gdLst>
                <a:gd name="connsiteX0" fmla="*/ 50295 w 50294"/>
                <a:gd name="connsiteY0" fmla="*/ 10345 h 23676"/>
                <a:gd name="connsiteX1" fmla="*/ 41153 w 50294"/>
                <a:gd name="connsiteY1" fmla="*/ 8060 h 23676"/>
                <a:gd name="connsiteX2" fmla="*/ 31123 w 50294"/>
                <a:gd name="connsiteY2" fmla="*/ 5647 h 23676"/>
                <a:gd name="connsiteX3" fmla="*/ 13728 w 50294"/>
                <a:gd name="connsiteY3" fmla="*/ 1457 h 23676"/>
                <a:gd name="connsiteX4" fmla="*/ 8395 w 50294"/>
                <a:gd name="connsiteY4" fmla="*/ 188 h 23676"/>
                <a:gd name="connsiteX5" fmla="*/ 143 w 50294"/>
                <a:gd name="connsiteY5" fmla="*/ 5267 h 23676"/>
                <a:gd name="connsiteX6" fmla="*/ 143 w 50294"/>
                <a:gd name="connsiteY6" fmla="*/ 7425 h 23676"/>
                <a:gd name="connsiteX7" fmla="*/ 143 w 50294"/>
                <a:gd name="connsiteY7" fmla="*/ 8822 h 23676"/>
                <a:gd name="connsiteX8" fmla="*/ 143 w 50294"/>
                <a:gd name="connsiteY8" fmla="*/ 9964 h 23676"/>
                <a:gd name="connsiteX9" fmla="*/ 778 w 50294"/>
                <a:gd name="connsiteY9" fmla="*/ 11107 h 23676"/>
                <a:gd name="connsiteX10" fmla="*/ 1666 w 50294"/>
                <a:gd name="connsiteY10" fmla="*/ 11996 h 23676"/>
                <a:gd name="connsiteX11" fmla="*/ 2809 w 50294"/>
                <a:gd name="connsiteY11" fmla="*/ 12758 h 23676"/>
                <a:gd name="connsiteX12" fmla="*/ 4079 w 50294"/>
                <a:gd name="connsiteY12" fmla="*/ 12758 h 23676"/>
                <a:gd name="connsiteX13" fmla="*/ 4079 w 50294"/>
                <a:gd name="connsiteY13" fmla="*/ 12758 h 23676"/>
                <a:gd name="connsiteX14" fmla="*/ 49025 w 50294"/>
                <a:gd name="connsiteY14" fmla="*/ 23677 h 23676"/>
                <a:gd name="connsiteX15" fmla="*/ 49025 w 50294"/>
                <a:gd name="connsiteY15" fmla="*/ 10218 h 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94" h="23676">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w="12690"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0C10BD1-1C8A-4F38-905C-96CD14DCE56C}"/>
                </a:ext>
              </a:extLst>
            </p:cNvPr>
            <p:cNvSpPr/>
            <p:nvPr/>
          </p:nvSpPr>
          <p:spPr>
            <a:xfrm>
              <a:off x="5010876" y="611946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C627ED4E-88B3-46B3-B141-DC6DA5B41741}"/>
                </a:ext>
              </a:extLst>
            </p:cNvPr>
            <p:cNvSpPr/>
            <p:nvPr/>
          </p:nvSpPr>
          <p:spPr>
            <a:xfrm>
              <a:off x="5012019" y="6121246"/>
              <a:ext cx="12696" cy="1506"/>
            </a:xfrm>
            <a:custGeom>
              <a:avLst/>
              <a:gdLst>
                <a:gd name="connsiteX0" fmla="*/ 0 w 12696"/>
                <a:gd name="connsiteY0" fmla="*/ 0 h 1506"/>
                <a:gd name="connsiteX1" fmla="*/ 0 w 12696"/>
                <a:gd name="connsiteY1" fmla="*/ 1397 h 1506"/>
                <a:gd name="connsiteX2" fmla="*/ 0 w 12696"/>
                <a:gd name="connsiteY2" fmla="*/ 0 h 1506"/>
              </a:gdLst>
              <a:ahLst/>
              <a:cxnLst>
                <a:cxn ang="0">
                  <a:pos x="connsiteX0" y="connsiteY0"/>
                </a:cxn>
                <a:cxn ang="0">
                  <a:pos x="connsiteX1" y="connsiteY1"/>
                </a:cxn>
                <a:cxn ang="0">
                  <a:pos x="connsiteX2" y="connsiteY2"/>
                </a:cxn>
              </a:cxnLst>
              <a:rect l="l" t="t" r="r" b="b"/>
              <a:pathLst>
                <a:path w="12696" h="1506">
                  <a:moveTo>
                    <a:pt x="0" y="0"/>
                  </a:moveTo>
                  <a:cubicBezTo>
                    <a:pt x="0" y="0"/>
                    <a:pt x="0" y="889"/>
                    <a:pt x="0" y="1397"/>
                  </a:cubicBezTo>
                  <a:cubicBezTo>
                    <a:pt x="0" y="1905"/>
                    <a:pt x="0" y="508"/>
                    <a:pt x="0" y="0"/>
                  </a:cubicBezTo>
                  <a:close/>
                </a:path>
              </a:pathLst>
            </a:custGeom>
            <a:solidFill>
              <a:srgbClr val="000000"/>
            </a:solidFill>
            <a:ln w="12690"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C9876EAE-90E6-44AF-B4B7-6664CCA2E45E}"/>
                </a:ext>
              </a:extLst>
            </p:cNvPr>
            <p:cNvSpPr/>
            <p:nvPr/>
          </p:nvSpPr>
          <p:spPr>
            <a:xfrm>
              <a:off x="4996062" y="6117691"/>
              <a:ext cx="3387" cy="4570"/>
            </a:xfrm>
            <a:custGeom>
              <a:avLst/>
              <a:gdLst>
                <a:gd name="connsiteX0" fmla="*/ 87 w 3387"/>
                <a:gd name="connsiteY0" fmla="*/ 4571 h 4570"/>
                <a:gd name="connsiteX1" fmla="*/ 2626 w 3387"/>
                <a:gd name="connsiteY1" fmla="*/ 4571 h 4570"/>
                <a:gd name="connsiteX2" fmla="*/ 3388 w 3387"/>
                <a:gd name="connsiteY2" fmla="*/ 2031 h 4570"/>
                <a:gd name="connsiteX3" fmla="*/ 848 w 3387"/>
                <a:gd name="connsiteY3" fmla="*/ 0 h 4570"/>
                <a:gd name="connsiteX4" fmla="*/ 87 w 3387"/>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 h="457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w="12690"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B1E0F185-07DF-482D-853D-65BEBBD0B53B}"/>
                </a:ext>
              </a:extLst>
            </p:cNvPr>
            <p:cNvSpPr/>
            <p:nvPr/>
          </p:nvSpPr>
          <p:spPr>
            <a:xfrm>
              <a:off x="4999449" y="6115818"/>
              <a:ext cx="10538" cy="3650"/>
            </a:xfrm>
            <a:custGeom>
              <a:avLst/>
              <a:gdLst>
                <a:gd name="connsiteX0" fmla="*/ 5967 w 10538"/>
                <a:gd name="connsiteY0" fmla="*/ 222 h 3650"/>
                <a:gd name="connsiteX1" fmla="*/ 10538 w 10538"/>
                <a:gd name="connsiteY1" fmla="*/ 2127 h 3650"/>
                <a:gd name="connsiteX2" fmla="*/ 10538 w 10538"/>
                <a:gd name="connsiteY2" fmla="*/ 2127 h 3650"/>
                <a:gd name="connsiteX3" fmla="*/ 7999 w 10538"/>
                <a:gd name="connsiteY3" fmla="*/ 95 h 3650"/>
                <a:gd name="connsiteX4" fmla="*/ 7999 w 10538"/>
                <a:gd name="connsiteY4" fmla="*/ 95 h 3650"/>
                <a:gd name="connsiteX5" fmla="*/ 7999 w 10538"/>
                <a:gd name="connsiteY5" fmla="*/ 95 h 3650"/>
                <a:gd name="connsiteX6" fmla="*/ 6729 w 10538"/>
                <a:gd name="connsiteY6" fmla="*/ 95 h 3650"/>
                <a:gd name="connsiteX7" fmla="*/ 5713 w 10538"/>
                <a:gd name="connsiteY7" fmla="*/ 95 h 3650"/>
                <a:gd name="connsiteX8" fmla="*/ 5713 w 10538"/>
                <a:gd name="connsiteY8" fmla="*/ 95 h 3650"/>
                <a:gd name="connsiteX9" fmla="*/ 3174 w 10538"/>
                <a:gd name="connsiteY9" fmla="*/ 95 h 3650"/>
                <a:gd name="connsiteX10" fmla="*/ 0 w 10538"/>
                <a:gd name="connsiteY10" fmla="*/ 1619 h 3650"/>
                <a:gd name="connsiteX11" fmla="*/ 2539 w 10538"/>
                <a:gd name="connsiteY11" fmla="*/ 3650 h 3650"/>
                <a:gd name="connsiteX12" fmla="*/ 5967 w 10538"/>
                <a:gd name="connsiteY12" fmla="*/ 222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8" h="365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w="12690"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2E0AF8A1-BF4D-47B9-A922-B021301AEBC6}"/>
                </a:ext>
              </a:extLst>
            </p:cNvPr>
            <p:cNvSpPr/>
            <p:nvPr/>
          </p:nvSpPr>
          <p:spPr>
            <a:xfrm>
              <a:off x="4979544" y="6102087"/>
              <a:ext cx="20921" cy="17381"/>
            </a:xfrm>
            <a:custGeom>
              <a:avLst/>
              <a:gdLst>
                <a:gd name="connsiteX0" fmla="*/ 353 w 20921"/>
                <a:gd name="connsiteY0" fmla="*/ 495 h 17381"/>
                <a:gd name="connsiteX1" fmla="*/ 315 w 20921"/>
                <a:gd name="connsiteY1" fmla="*/ 2107 h 17381"/>
                <a:gd name="connsiteX2" fmla="*/ 353 w 20921"/>
                <a:gd name="connsiteY2" fmla="*/ 2145 h 17381"/>
                <a:gd name="connsiteX3" fmla="*/ 353 w 20921"/>
                <a:gd name="connsiteY3" fmla="*/ 2145 h 17381"/>
                <a:gd name="connsiteX4" fmla="*/ 12287 w 20921"/>
                <a:gd name="connsiteY4" fmla="*/ 11668 h 17381"/>
                <a:gd name="connsiteX5" fmla="*/ 16858 w 20921"/>
                <a:gd name="connsiteY5" fmla="*/ 15350 h 17381"/>
                <a:gd name="connsiteX6" fmla="*/ 19398 w 20921"/>
                <a:gd name="connsiteY6" fmla="*/ 17381 h 17381"/>
                <a:gd name="connsiteX7" fmla="*/ 20921 w 20921"/>
                <a:gd name="connsiteY7" fmla="*/ 15477 h 17381"/>
                <a:gd name="connsiteX8" fmla="*/ 18382 w 20921"/>
                <a:gd name="connsiteY8" fmla="*/ 13445 h 17381"/>
                <a:gd name="connsiteX9" fmla="*/ 16223 w 20921"/>
                <a:gd name="connsiteY9" fmla="*/ 11668 h 17381"/>
                <a:gd name="connsiteX10" fmla="*/ 2003 w 20921"/>
                <a:gd name="connsiteY10" fmla="*/ 368 h 17381"/>
                <a:gd name="connsiteX11" fmla="*/ 2003 w 20921"/>
                <a:gd name="connsiteY11" fmla="*/ 368 h 17381"/>
                <a:gd name="connsiteX12" fmla="*/ 2003 w 20921"/>
                <a:gd name="connsiteY12" fmla="*/ 368 h 17381"/>
                <a:gd name="connsiteX13" fmla="*/ 568 w 20921"/>
                <a:gd name="connsiteY13" fmla="*/ 241 h 17381"/>
                <a:gd name="connsiteX14" fmla="*/ 353 w 20921"/>
                <a:gd name="connsiteY14" fmla="*/ 495 h 1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21" h="17381">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w="12690"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51AEA080-5077-434D-9031-2B24B03B95AD}"/>
                </a:ext>
              </a:extLst>
            </p:cNvPr>
            <p:cNvSpPr/>
            <p:nvPr/>
          </p:nvSpPr>
          <p:spPr>
            <a:xfrm>
              <a:off x="4984086" y="5788464"/>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1ED7FA38-5C03-4592-8262-6F6C65F21F8C}"/>
                </a:ext>
              </a:extLst>
            </p:cNvPr>
            <p:cNvSpPr/>
            <p:nvPr/>
          </p:nvSpPr>
          <p:spPr>
            <a:xfrm>
              <a:off x="4977103" y="5790749"/>
              <a:ext cx="31741" cy="42914"/>
            </a:xfrm>
            <a:custGeom>
              <a:avLst/>
              <a:gdLst>
                <a:gd name="connsiteX0" fmla="*/ 3682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20061 w 31741"/>
                <a:gd name="connsiteY4" fmla="*/ 42915 h 42914"/>
                <a:gd name="connsiteX5" fmla="*/ 20061 w 31741"/>
                <a:gd name="connsiteY5" fmla="*/ 42915 h 42914"/>
                <a:gd name="connsiteX6" fmla="*/ 22219 w 31741"/>
                <a:gd name="connsiteY6" fmla="*/ 33392 h 42914"/>
                <a:gd name="connsiteX7" fmla="*/ 31742 w 31741"/>
                <a:gd name="connsiteY7" fmla="*/ 35551 h 42914"/>
                <a:gd name="connsiteX8" fmla="*/ 29202 w 31741"/>
                <a:gd name="connsiteY8" fmla="*/ 31361 h 42914"/>
                <a:gd name="connsiteX9" fmla="*/ 9776 w 31741"/>
                <a:gd name="connsiteY9" fmla="*/ 0 h 42914"/>
                <a:gd name="connsiteX10" fmla="*/ 9142 w 31741"/>
                <a:gd name="connsiteY10" fmla="*/ 0 h 42914"/>
                <a:gd name="connsiteX11" fmla="*/ 10792 w 31741"/>
                <a:gd name="connsiteY11" fmla="*/ 4190 h 42914"/>
                <a:gd name="connsiteX12" fmla="*/ 3682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w="12690"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29B1D37C-9641-4F52-B9EA-804C5BB04081}"/>
                </a:ext>
              </a:extLst>
            </p:cNvPr>
            <p:cNvSpPr/>
            <p:nvPr/>
          </p:nvSpPr>
          <p:spPr>
            <a:xfrm>
              <a:off x="4981547" y="5787702"/>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0064471D-9807-4A0D-AE8E-01EC45264296}"/>
                </a:ext>
              </a:extLst>
            </p:cNvPr>
            <p:cNvSpPr/>
            <p:nvPr/>
          </p:nvSpPr>
          <p:spPr>
            <a:xfrm>
              <a:off x="4995973" y="5823077"/>
              <a:ext cx="16321" cy="17951"/>
            </a:xfrm>
            <a:custGeom>
              <a:avLst/>
              <a:gdLst>
                <a:gd name="connsiteX0" fmla="*/ 3603 w 16321"/>
                <a:gd name="connsiteY0" fmla="*/ 14650 h 17951"/>
                <a:gd name="connsiteX1" fmla="*/ 9444 w 16321"/>
                <a:gd name="connsiteY1" fmla="*/ 17951 h 17951"/>
                <a:gd name="connsiteX2" fmla="*/ 13125 w 16321"/>
                <a:gd name="connsiteY2" fmla="*/ 16936 h 17951"/>
                <a:gd name="connsiteX3" fmla="*/ 15284 w 16321"/>
                <a:gd name="connsiteY3" fmla="*/ 7413 h 17951"/>
                <a:gd name="connsiteX4" fmla="*/ 15284 w 16321"/>
                <a:gd name="connsiteY4" fmla="*/ 7413 h 17951"/>
                <a:gd name="connsiteX5" fmla="*/ 12744 w 16321"/>
                <a:gd name="connsiteY5" fmla="*/ 3223 h 17951"/>
                <a:gd name="connsiteX6" fmla="*/ 12744 w 16321"/>
                <a:gd name="connsiteY6" fmla="*/ 3223 h 17951"/>
                <a:gd name="connsiteX7" fmla="*/ 3222 w 16321"/>
                <a:gd name="connsiteY7" fmla="*/ 1065 h 17951"/>
                <a:gd name="connsiteX8" fmla="*/ 1064 w 16321"/>
                <a:gd name="connsiteY8" fmla="*/ 10587 h 17951"/>
                <a:gd name="connsiteX9" fmla="*/ 1064 w 16321"/>
                <a:gd name="connsiteY9" fmla="*/ 10587 h 17951"/>
                <a:gd name="connsiteX10" fmla="*/ 3603 w 16321"/>
                <a:gd name="connsiteY10" fmla="*/ 14650 h 1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21" h="17951">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w="12690"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B59E9BEC-3724-42DE-BFD8-06B4DFB07667}"/>
                </a:ext>
              </a:extLst>
            </p:cNvPr>
            <p:cNvSpPr/>
            <p:nvPr/>
          </p:nvSpPr>
          <p:spPr>
            <a:xfrm>
              <a:off x="7799832" y="6513067"/>
              <a:ext cx="5967" cy="12696"/>
            </a:xfrm>
            <a:custGeom>
              <a:avLst/>
              <a:gdLst>
                <a:gd name="connsiteX0" fmla="*/ 5967 w 5967"/>
                <a:gd name="connsiteY0" fmla="*/ 0 h 12696"/>
                <a:gd name="connsiteX1" fmla="*/ 0 w 5967"/>
                <a:gd name="connsiteY1" fmla="*/ 0 h 12696"/>
                <a:gd name="connsiteX2" fmla="*/ 0 w 5967"/>
                <a:gd name="connsiteY2" fmla="*/ 0 h 12696"/>
                <a:gd name="connsiteX3" fmla="*/ 5967 w 5967"/>
                <a:gd name="connsiteY3" fmla="*/ 0 h 12696"/>
              </a:gdLst>
              <a:ahLst/>
              <a:cxnLst>
                <a:cxn ang="0">
                  <a:pos x="connsiteX0" y="connsiteY0"/>
                </a:cxn>
                <a:cxn ang="0">
                  <a:pos x="connsiteX1" y="connsiteY1"/>
                </a:cxn>
                <a:cxn ang="0">
                  <a:pos x="connsiteX2" y="connsiteY2"/>
                </a:cxn>
                <a:cxn ang="0">
                  <a:pos x="connsiteX3" y="connsiteY3"/>
                </a:cxn>
              </a:cxnLst>
              <a:rect l="l" t="t" r="r" b="b"/>
              <a:pathLst>
                <a:path w="5967" h="12696">
                  <a:moveTo>
                    <a:pt x="5967" y="0"/>
                  </a:moveTo>
                  <a:lnTo>
                    <a:pt x="0" y="0"/>
                  </a:lnTo>
                  <a:lnTo>
                    <a:pt x="0" y="0"/>
                  </a:lnTo>
                  <a:lnTo>
                    <a:pt x="5967" y="0"/>
                  </a:lnTo>
                  <a:close/>
                </a:path>
              </a:pathLst>
            </a:custGeom>
            <a:solidFill>
              <a:srgbClr val="000000"/>
            </a:solidFill>
            <a:ln w="12690"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674413FE-DD2C-4024-869D-9EC340779647}"/>
                </a:ext>
              </a:extLst>
            </p:cNvPr>
            <p:cNvSpPr/>
            <p:nvPr/>
          </p:nvSpPr>
          <p:spPr>
            <a:xfrm>
              <a:off x="7104307" y="6510528"/>
              <a:ext cx="22346" cy="1904"/>
            </a:xfrm>
            <a:custGeom>
              <a:avLst/>
              <a:gdLst>
                <a:gd name="connsiteX0" fmla="*/ 22346 w 22346"/>
                <a:gd name="connsiteY0" fmla="*/ 1143 h 1904"/>
                <a:gd name="connsiteX1" fmla="*/ 22346 w 22346"/>
                <a:gd name="connsiteY1" fmla="*/ 1143 h 1904"/>
                <a:gd name="connsiteX2" fmla="*/ 21204 w 22346"/>
                <a:gd name="connsiteY2" fmla="*/ 0 h 1904"/>
                <a:gd name="connsiteX3" fmla="*/ 11427 w 22346"/>
                <a:gd name="connsiteY3" fmla="*/ 0 h 1904"/>
                <a:gd name="connsiteX4" fmla="*/ 10158 w 22346"/>
                <a:gd name="connsiteY4" fmla="*/ 1270 h 1904"/>
                <a:gd name="connsiteX5" fmla="*/ 0 w 22346"/>
                <a:gd name="connsiteY5" fmla="*/ 1270 h 1904"/>
                <a:gd name="connsiteX6" fmla="*/ 0 w 22346"/>
                <a:gd name="connsiteY6" fmla="*/ 1904 h 1904"/>
                <a:gd name="connsiteX7" fmla="*/ 21204 w 22346"/>
                <a:gd name="connsiteY7" fmla="*/ 1904 h 1904"/>
                <a:gd name="connsiteX8" fmla="*/ 22346 w 22346"/>
                <a:gd name="connsiteY8" fmla="*/ 1143 h 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6" h="1904">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w="12690"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910FE2B4-B4F7-455D-91C9-D9F93D5DEA90}"/>
                </a:ext>
              </a:extLst>
            </p:cNvPr>
            <p:cNvSpPr/>
            <p:nvPr/>
          </p:nvSpPr>
          <p:spPr>
            <a:xfrm>
              <a:off x="5740301" y="5854741"/>
              <a:ext cx="321734" cy="13839"/>
            </a:xfrm>
            <a:custGeom>
              <a:avLst/>
              <a:gdLst>
                <a:gd name="connsiteX0" fmla="*/ 0 w 321734"/>
                <a:gd name="connsiteY0" fmla="*/ 13839 h 13839"/>
                <a:gd name="connsiteX1" fmla="*/ 314751 w 321734"/>
                <a:gd name="connsiteY1" fmla="*/ 13839 h 13839"/>
                <a:gd name="connsiteX2" fmla="*/ 314751 w 321734"/>
                <a:gd name="connsiteY2" fmla="*/ 6983 h 13839"/>
                <a:gd name="connsiteX3" fmla="*/ 321735 w 321734"/>
                <a:gd name="connsiteY3" fmla="*/ 0 h 13839"/>
                <a:gd name="connsiteX4" fmla="*/ 0 w 321734"/>
                <a:gd name="connsiteY4" fmla="*/ 0 h 13839"/>
                <a:gd name="connsiteX5" fmla="*/ 0 w 321734"/>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34" h="13839">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w="12690"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323A32F1-5511-44A2-95A0-48A789A3DDDF}"/>
                </a:ext>
              </a:extLst>
            </p:cNvPr>
            <p:cNvSpPr/>
            <p:nvPr/>
          </p:nvSpPr>
          <p:spPr>
            <a:xfrm>
              <a:off x="7835637" y="5854697"/>
              <a:ext cx="211018" cy="13756"/>
            </a:xfrm>
            <a:custGeom>
              <a:avLst/>
              <a:gdLst>
                <a:gd name="connsiteX0" fmla="*/ 7491 w 211018"/>
                <a:gd name="connsiteY0" fmla="*/ 5504 h 13756"/>
                <a:gd name="connsiteX1" fmla="*/ 2285 w 211018"/>
                <a:gd name="connsiteY1" fmla="*/ 13756 h 13756"/>
                <a:gd name="connsiteX2" fmla="*/ 204036 w 211018"/>
                <a:gd name="connsiteY2" fmla="*/ 13756 h 13756"/>
                <a:gd name="connsiteX3" fmla="*/ 204036 w 211018"/>
                <a:gd name="connsiteY3" fmla="*/ 7027 h 13756"/>
                <a:gd name="connsiteX4" fmla="*/ 211019 w 211018"/>
                <a:gd name="connsiteY4" fmla="*/ 44 h 13756"/>
                <a:gd name="connsiteX5" fmla="*/ 762 w 211018"/>
                <a:gd name="connsiteY5" fmla="*/ 44 h 13756"/>
                <a:gd name="connsiteX6" fmla="*/ 0 w 211018"/>
                <a:gd name="connsiteY6" fmla="*/ 44 h 13756"/>
                <a:gd name="connsiteX7" fmla="*/ 7491 w 211018"/>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018" h="13756">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w="12690"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6824376C-CBC2-4287-8996-90CCBD186147}"/>
                </a:ext>
              </a:extLst>
            </p:cNvPr>
            <p:cNvSpPr/>
            <p:nvPr/>
          </p:nvSpPr>
          <p:spPr>
            <a:xfrm>
              <a:off x="7802117" y="5863629"/>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56A52E49-D639-403D-A16F-CAFB75CB8BA0}"/>
                </a:ext>
              </a:extLst>
            </p:cNvPr>
            <p:cNvSpPr/>
            <p:nvPr/>
          </p:nvSpPr>
          <p:spPr>
            <a:xfrm>
              <a:off x="7803768" y="586197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CD208C65-66B8-441D-888F-5660F5F92C2E}"/>
                </a:ext>
              </a:extLst>
            </p:cNvPr>
            <p:cNvSpPr/>
            <p:nvPr/>
          </p:nvSpPr>
          <p:spPr>
            <a:xfrm>
              <a:off x="7801355" y="5865805"/>
              <a:ext cx="56" cy="1506"/>
            </a:xfrm>
            <a:custGeom>
              <a:avLst/>
              <a:gdLst>
                <a:gd name="connsiteX0" fmla="*/ 0 w 56"/>
                <a:gd name="connsiteY0" fmla="*/ 1506 h 1506"/>
                <a:gd name="connsiteX1" fmla="*/ 0 w 56"/>
                <a:gd name="connsiteY1" fmla="*/ 109 h 1506"/>
                <a:gd name="connsiteX2" fmla="*/ 0 w 56"/>
                <a:gd name="connsiteY2" fmla="*/ 1506 h 1506"/>
              </a:gdLst>
              <a:ahLst/>
              <a:cxnLst>
                <a:cxn ang="0">
                  <a:pos x="connsiteX0" y="connsiteY0"/>
                </a:cxn>
                <a:cxn ang="0">
                  <a:pos x="connsiteX1" y="connsiteY1"/>
                </a:cxn>
                <a:cxn ang="0">
                  <a:pos x="connsiteX2" y="connsiteY2"/>
                </a:cxn>
              </a:cxnLst>
              <a:rect l="l" t="t" r="r" b="b"/>
              <a:pathLst>
                <a:path w="56" h="1506">
                  <a:moveTo>
                    <a:pt x="0" y="1506"/>
                  </a:moveTo>
                  <a:cubicBezTo>
                    <a:pt x="0" y="1506"/>
                    <a:pt x="0" y="617"/>
                    <a:pt x="0" y="109"/>
                  </a:cubicBezTo>
                  <a:cubicBezTo>
                    <a:pt x="0" y="-398"/>
                    <a:pt x="127" y="998"/>
                    <a:pt x="0" y="1506"/>
                  </a:cubicBezTo>
                  <a:close/>
                </a:path>
              </a:pathLst>
            </a:custGeom>
            <a:solidFill>
              <a:srgbClr val="000000"/>
            </a:solidFill>
            <a:ln w="12690"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7D4EEE00-BAA9-4F39-9E15-3F1B7B040697}"/>
                </a:ext>
              </a:extLst>
            </p:cNvPr>
            <p:cNvSpPr/>
            <p:nvPr/>
          </p:nvSpPr>
          <p:spPr>
            <a:xfrm>
              <a:off x="7805418" y="5860581"/>
              <a:ext cx="4951" cy="1015"/>
            </a:xfrm>
            <a:custGeom>
              <a:avLst/>
              <a:gdLst>
                <a:gd name="connsiteX0" fmla="*/ 3047 w 4951"/>
                <a:gd name="connsiteY0" fmla="*/ 635 h 1015"/>
                <a:gd name="connsiteX1" fmla="*/ 3047 w 4951"/>
                <a:gd name="connsiteY1" fmla="*/ 635 h 1015"/>
                <a:gd name="connsiteX2" fmla="*/ 4316 w 4951"/>
                <a:gd name="connsiteY2" fmla="*/ 0 h 1015"/>
                <a:gd name="connsiteX3" fmla="*/ 4952 w 4951"/>
                <a:gd name="connsiteY3" fmla="*/ 0 h 1015"/>
                <a:gd name="connsiteX4" fmla="*/ 635 w 4951"/>
                <a:gd name="connsiteY4" fmla="*/ 1016 h 1015"/>
                <a:gd name="connsiteX5" fmla="*/ 0 w 4951"/>
                <a:gd name="connsiteY5" fmla="*/ 1016 h 1015"/>
                <a:gd name="connsiteX6" fmla="*/ 2158 w 4951"/>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1" h="1015">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w="12690"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39D09D68-992E-4539-B724-AB0193B40A74}"/>
                </a:ext>
              </a:extLst>
            </p:cNvPr>
            <p:cNvSpPr/>
            <p:nvPr/>
          </p:nvSpPr>
          <p:spPr>
            <a:xfrm>
              <a:off x="7835128" y="5868580"/>
              <a:ext cx="2539" cy="78212"/>
            </a:xfrm>
            <a:custGeom>
              <a:avLst/>
              <a:gdLst>
                <a:gd name="connsiteX0" fmla="*/ 1270 w 2539"/>
                <a:gd name="connsiteY0" fmla="*/ 78212 h 78212"/>
                <a:gd name="connsiteX1" fmla="*/ 2539 w 2539"/>
                <a:gd name="connsiteY1" fmla="*/ 78212 h 78212"/>
                <a:gd name="connsiteX2" fmla="*/ 2539 w 2539"/>
                <a:gd name="connsiteY2" fmla="*/ 0 h 78212"/>
                <a:gd name="connsiteX3" fmla="*/ 2539 w 2539"/>
                <a:gd name="connsiteY3" fmla="*/ 0 h 78212"/>
                <a:gd name="connsiteX4" fmla="*/ 0 w 2539"/>
                <a:gd name="connsiteY4" fmla="*/ 0 h 78212"/>
                <a:gd name="connsiteX5" fmla="*/ 0 w 2539"/>
                <a:gd name="connsiteY5" fmla="*/ 77958 h 7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2">
                  <a:moveTo>
                    <a:pt x="1270" y="78212"/>
                  </a:moveTo>
                  <a:lnTo>
                    <a:pt x="2539" y="78212"/>
                  </a:lnTo>
                  <a:lnTo>
                    <a:pt x="2539" y="0"/>
                  </a:lnTo>
                  <a:lnTo>
                    <a:pt x="2539" y="0"/>
                  </a:lnTo>
                  <a:lnTo>
                    <a:pt x="0" y="0"/>
                  </a:lnTo>
                  <a:lnTo>
                    <a:pt x="0" y="77958"/>
                  </a:lnTo>
                  <a:close/>
                </a:path>
              </a:pathLst>
            </a:custGeom>
            <a:solidFill>
              <a:srgbClr val="000000"/>
            </a:solidFill>
            <a:ln w="12690"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657477E7-BAEB-4127-8861-BAEC2A13EACE}"/>
                </a:ext>
              </a:extLst>
            </p:cNvPr>
            <p:cNvSpPr/>
            <p:nvPr/>
          </p:nvSpPr>
          <p:spPr>
            <a:xfrm>
              <a:off x="6068892" y="6503164"/>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941F6625-6B07-4A99-8FB0-F824CB7C4256}"/>
                </a:ext>
              </a:extLst>
            </p:cNvPr>
            <p:cNvSpPr/>
            <p:nvPr/>
          </p:nvSpPr>
          <p:spPr>
            <a:xfrm>
              <a:off x="6067495" y="6512306"/>
              <a:ext cx="433211" cy="4824"/>
            </a:xfrm>
            <a:custGeom>
              <a:avLst/>
              <a:gdLst>
                <a:gd name="connsiteX0" fmla="*/ 1524 w 433211"/>
                <a:gd name="connsiteY0" fmla="*/ 0 h 4824"/>
                <a:gd name="connsiteX1" fmla="*/ 1524 w 433211"/>
                <a:gd name="connsiteY1" fmla="*/ 762 h 4824"/>
                <a:gd name="connsiteX2" fmla="*/ 0 w 433211"/>
                <a:gd name="connsiteY2" fmla="*/ 4825 h 4824"/>
                <a:gd name="connsiteX3" fmla="*/ 433211 w 433211"/>
                <a:gd name="connsiteY3" fmla="*/ 4825 h 4824"/>
                <a:gd name="connsiteX4" fmla="*/ 433211 w 433211"/>
                <a:gd name="connsiteY4" fmla="*/ 127 h 4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1" h="4824">
                  <a:moveTo>
                    <a:pt x="1524" y="0"/>
                  </a:moveTo>
                  <a:lnTo>
                    <a:pt x="1524" y="762"/>
                  </a:lnTo>
                  <a:cubicBezTo>
                    <a:pt x="1473" y="2247"/>
                    <a:pt x="940" y="3682"/>
                    <a:pt x="0" y="4825"/>
                  </a:cubicBezTo>
                  <a:lnTo>
                    <a:pt x="433211" y="4825"/>
                  </a:lnTo>
                  <a:lnTo>
                    <a:pt x="433211" y="127"/>
                  </a:lnTo>
                  <a:close/>
                </a:path>
              </a:pathLst>
            </a:custGeom>
            <a:solidFill>
              <a:srgbClr val="000000"/>
            </a:solidFill>
            <a:ln w="12690"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C744749C-DD72-435C-8BE2-AF822A637CE6}"/>
                </a:ext>
              </a:extLst>
            </p:cNvPr>
            <p:cNvSpPr/>
            <p:nvPr/>
          </p:nvSpPr>
          <p:spPr>
            <a:xfrm>
              <a:off x="7717938" y="6504640"/>
              <a:ext cx="50786" cy="6776"/>
            </a:xfrm>
            <a:custGeom>
              <a:avLst/>
              <a:gdLst>
                <a:gd name="connsiteX0" fmla="*/ 45327 w 50786"/>
                <a:gd name="connsiteY0" fmla="*/ 5253 h 6776"/>
                <a:gd name="connsiteX1" fmla="*/ 45327 w 50786"/>
                <a:gd name="connsiteY1" fmla="*/ 5253 h 6776"/>
                <a:gd name="connsiteX2" fmla="*/ 45327 w 50786"/>
                <a:gd name="connsiteY2" fmla="*/ 3983 h 6776"/>
                <a:gd name="connsiteX3" fmla="*/ 45327 w 50786"/>
                <a:gd name="connsiteY3" fmla="*/ 2841 h 6776"/>
                <a:gd name="connsiteX4" fmla="*/ 46470 w 50786"/>
                <a:gd name="connsiteY4" fmla="*/ 1190 h 6776"/>
                <a:gd name="connsiteX5" fmla="*/ 46470 w 50786"/>
                <a:gd name="connsiteY5" fmla="*/ 1190 h 6776"/>
                <a:gd name="connsiteX6" fmla="*/ 48120 w 50786"/>
                <a:gd name="connsiteY6" fmla="*/ 48 h 6776"/>
                <a:gd name="connsiteX7" fmla="*/ 48120 w 50786"/>
                <a:gd name="connsiteY7" fmla="*/ 48 h 6776"/>
                <a:gd name="connsiteX8" fmla="*/ 49771 w 50786"/>
                <a:gd name="connsiteY8" fmla="*/ 48 h 6776"/>
                <a:gd name="connsiteX9" fmla="*/ 50787 w 50786"/>
                <a:gd name="connsiteY9" fmla="*/ 48 h 6776"/>
                <a:gd name="connsiteX10" fmla="*/ 0 w 50786"/>
                <a:gd name="connsiteY10" fmla="*/ 48 h 6776"/>
                <a:gd name="connsiteX11" fmla="*/ 0 w 50786"/>
                <a:gd name="connsiteY11" fmla="*/ 6777 h 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76">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w="12690"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0761EC6E-7C86-49FF-B7C9-0018BD4565D1}"/>
                </a:ext>
              </a:extLst>
            </p:cNvPr>
            <p:cNvSpPr/>
            <p:nvPr/>
          </p:nvSpPr>
          <p:spPr>
            <a:xfrm>
              <a:off x="7719589" y="6513067"/>
              <a:ext cx="50786" cy="4697"/>
            </a:xfrm>
            <a:custGeom>
              <a:avLst/>
              <a:gdLst>
                <a:gd name="connsiteX0" fmla="*/ 49009 w 50786"/>
                <a:gd name="connsiteY0" fmla="*/ 3682 h 4697"/>
                <a:gd name="connsiteX1" fmla="*/ 47740 w 50786"/>
                <a:gd name="connsiteY1" fmla="*/ 3682 h 4697"/>
                <a:gd name="connsiteX2" fmla="*/ 46597 w 50786"/>
                <a:gd name="connsiteY2" fmla="*/ 2920 h 4697"/>
                <a:gd name="connsiteX3" fmla="*/ 45581 w 50786"/>
                <a:gd name="connsiteY3" fmla="*/ 2158 h 4697"/>
                <a:gd name="connsiteX4" fmla="*/ 44820 w 50786"/>
                <a:gd name="connsiteY4" fmla="*/ 1143 h 4697"/>
                <a:gd name="connsiteX5" fmla="*/ 44820 w 50786"/>
                <a:gd name="connsiteY5" fmla="*/ 0 h 4697"/>
                <a:gd name="connsiteX6" fmla="*/ 44820 w 50786"/>
                <a:gd name="connsiteY6" fmla="*/ 0 h 4697"/>
                <a:gd name="connsiteX7" fmla="*/ 0 w 50786"/>
                <a:gd name="connsiteY7" fmla="*/ 0 h 4697"/>
                <a:gd name="connsiteX8" fmla="*/ 0 w 50786"/>
                <a:gd name="connsiteY8" fmla="*/ 4698 h 4697"/>
                <a:gd name="connsiteX9" fmla="*/ 50787 w 50786"/>
                <a:gd name="connsiteY9"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86" h="4697">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040C51F0-1E87-44B0-8F43-565449E41E40}"/>
                </a:ext>
              </a:extLst>
            </p:cNvPr>
            <p:cNvSpPr/>
            <p:nvPr/>
          </p:nvSpPr>
          <p:spPr>
            <a:xfrm>
              <a:off x="7788913" y="5955553"/>
              <a:ext cx="1142" cy="761"/>
            </a:xfrm>
            <a:custGeom>
              <a:avLst/>
              <a:gdLst>
                <a:gd name="connsiteX0" fmla="*/ 0 w 1142"/>
                <a:gd name="connsiteY0" fmla="*/ 762 h 761"/>
                <a:gd name="connsiteX1" fmla="*/ 1142 w 1142"/>
                <a:gd name="connsiteY1" fmla="*/ 0 h 761"/>
              </a:gdLst>
              <a:ahLst/>
              <a:cxnLst>
                <a:cxn ang="0">
                  <a:pos x="connsiteX0" y="connsiteY0"/>
                </a:cxn>
                <a:cxn ang="0">
                  <a:pos x="connsiteX1" y="connsiteY1"/>
                </a:cxn>
              </a:cxnLst>
              <a:rect l="l" t="t" r="r" b="b"/>
              <a:pathLst>
                <a:path w="1142" h="761">
                  <a:moveTo>
                    <a:pt x="0" y="762"/>
                  </a:moveTo>
                  <a:lnTo>
                    <a:pt x="1142" y="0"/>
                  </a:lnTo>
                  <a:close/>
                </a:path>
              </a:pathLst>
            </a:custGeom>
            <a:solidFill>
              <a:srgbClr val="000000"/>
            </a:solidFill>
            <a:ln w="12690"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FC9ACDAF-91F2-4F79-9178-40D3C19EF310}"/>
                </a:ext>
              </a:extLst>
            </p:cNvPr>
            <p:cNvSpPr/>
            <p:nvPr/>
          </p:nvSpPr>
          <p:spPr>
            <a:xfrm>
              <a:off x="7787262" y="5957204"/>
              <a:ext cx="761" cy="1142"/>
            </a:xfrm>
            <a:custGeom>
              <a:avLst/>
              <a:gdLst>
                <a:gd name="connsiteX0" fmla="*/ 0 w 761"/>
                <a:gd name="connsiteY0" fmla="*/ 1143 h 1142"/>
                <a:gd name="connsiteX1" fmla="*/ 762 w 761"/>
                <a:gd name="connsiteY1" fmla="*/ 0 h 1142"/>
                <a:gd name="connsiteX2" fmla="*/ 0 w 761"/>
                <a:gd name="connsiteY2" fmla="*/ 1143 h 1142"/>
              </a:gdLst>
              <a:ahLst/>
              <a:cxnLst>
                <a:cxn ang="0">
                  <a:pos x="connsiteX0" y="connsiteY0"/>
                </a:cxn>
                <a:cxn ang="0">
                  <a:pos x="connsiteX1" y="connsiteY1"/>
                </a:cxn>
                <a:cxn ang="0">
                  <a:pos x="connsiteX2" y="connsiteY2"/>
                </a:cxn>
              </a:cxnLst>
              <a:rect l="l" t="t" r="r" b="b"/>
              <a:pathLst>
                <a:path w="761" h="1142">
                  <a:moveTo>
                    <a:pt x="0" y="1143"/>
                  </a:moveTo>
                  <a:lnTo>
                    <a:pt x="762" y="0"/>
                  </a:lnTo>
                  <a:cubicBezTo>
                    <a:pt x="470" y="350"/>
                    <a:pt x="203" y="734"/>
                    <a:pt x="0" y="1143"/>
                  </a:cubicBezTo>
                  <a:close/>
                </a:path>
              </a:pathLst>
            </a:custGeom>
            <a:solidFill>
              <a:srgbClr val="000000"/>
            </a:solidFill>
            <a:ln w="12690"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9087AD2F-8F8F-40AC-B6C9-4679422C1BE7}"/>
                </a:ext>
              </a:extLst>
            </p:cNvPr>
            <p:cNvSpPr/>
            <p:nvPr/>
          </p:nvSpPr>
          <p:spPr>
            <a:xfrm>
              <a:off x="7792213" y="5953141"/>
              <a:ext cx="14728" cy="13966"/>
            </a:xfrm>
            <a:custGeom>
              <a:avLst/>
              <a:gdLst>
                <a:gd name="connsiteX0" fmla="*/ 7873 w 14728"/>
                <a:gd name="connsiteY0" fmla="*/ 8507 h 13966"/>
                <a:gd name="connsiteX1" fmla="*/ 7873 w 14728"/>
                <a:gd name="connsiteY1" fmla="*/ 13966 h 13966"/>
                <a:gd name="connsiteX2" fmla="*/ 14729 w 14728"/>
                <a:gd name="connsiteY2" fmla="*/ 12697 h 13966"/>
                <a:gd name="connsiteX3" fmla="*/ 14729 w 14728"/>
                <a:gd name="connsiteY3" fmla="*/ 12697 h 13966"/>
                <a:gd name="connsiteX4" fmla="*/ 13459 w 14728"/>
                <a:gd name="connsiteY4" fmla="*/ 12697 h 13966"/>
                <a:gd name="connsiteX5" fmla="*/ 12697 w 14728"/>
                <a:gd name="connsiteY5" fmla="*/ 12697 h 13966"/>
                <a:gd name="connsiteX6" fmla="*/ 11300 w 14728"/>
                <a:gd name="connsiteY6" fmla="*/ 11808 h 13966"/>
                <a:gd name="connsiteX7" fmla="*/ 10666 w 14728"/>
                <a:gd name="connsiteY7" fmla="*/ 11046 h 13966"/>
                <a:gd name="connsiteX8" fmla="*/ 9904 w 14728"/>
                <a:gd name="connsiteY8" fmla="*/ 9776 h 13966"/>
                <a:gd name="connsiteX9" fmla="*/ 9904 w 14728"/>
                <a:gd name="connsiteY9" fmla="*/ 8761 h 13966"/>
                <a:gd name="connsiteX10" fmla="*/ 9904 w 14728"/>
                <a:gd name="connsiteY10" fmla="*/ 7999 h 13966"/>
                <a:gd name="connsiteX11" fmla="*/ 9904 w 14728"/>
                <a:gd name="connsiteY11" fmla="*/ 7999 h 13966"/>
                <a:gd name="connsiteX12" fmla="*/ 9904 w 14728"/>
                <a:gd name="connsiteY12" fmla="*/ 7364 h 13966"/>
                <a:gd name="connsiteX13" fmla="*/ 9904 w 14728"/>
                <a:gd name="connsiteY13" fmla="*/ 0 h 13966"/>
                <a:gd name="connsiteX14" fmla="*/ 635 w 14728"/>
                <a:gd name="connsiteY14" fmla="*/ 1651 h 13966"/>
                <a:gd name="connsiteX15" fmla="*/ 0 w 14728"/>
                <a:gd name="connsiteY15" fmla="*/ 1651 h 13966"/>
                <a:gd name="connsiteX16" fmla="*/ 1905 w 14728"/>
                <a:gd name="connsiteY16" fmla="*/ 1651 h 13966"/>
                <a:gd name="connsiteX17" fmla="*/ 7873 w 14728"/>
                <a:gd name="connsiteY17" fmla="*/ 8507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28" h="13966">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w="12690"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5F2BA1C2-AAE7-4813-A73A-1825122B457A}"/>
                </a:ext>
              </a:extLst>
            </p:cNvPr>
            <p:cNvSpPr/>
            <p:nvPr/>
          </p:nvSpPr>
          <p:spPr>
            <a:xfrm>
              <a:off x="7786453" y="5959489"/>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855B5DDC-7567-4426-A1B0-DD982E94235E}"/>
                </a:ext>
              </a:extLst>
            </p:cNvPr>
            <p:cNvSpPr/>
            <p:nvPr/>
          </p:nvSpPr>
          <p:spPr>
            <a:xfrm>
              <a:off x="7809354" y="5965710"/>
              <a:ext cx="127" cy="12696"/>
            </a:xfrm>
            <a:custGeom>
              <a:avLst/>
              <a:gdLst>
                <a:gd name="connsiteX0" fmla="*/ 127 w 127"/>
                <a:gd name="connsiteY0" fmla="*/ 0 h 12696"/>
                <a:gd name="connsiteX1" fmla="*/ 0 w 127"/>
                <a:gd name="connsiteY1" fmla="*/ 0 h 12696"/>
                <a:gd name="connsiteX2" fmla="*/ 0 w 127"/>
                <a:gd name="connsiteY2" fmla="*/ 0 h 12696"/>
                <a:gd name="connsiteX3" fmla="*/ 0 w 127"/>
                <a:gd name="connsiteY3" fmla="*/ 0 h 12696"/>
                <a:gd name="connsiteX4" fmla="*/ 127 w 127"/>
                <a:gd name="connsiteY4" fmla="*/ 0 h 12696"/>
                <a:gd name="connsiteX5" fmla="*/ 127 w 127"/>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 h="12696">
                  <a:moveTo>
                    <a:pt x="127" y="0"/>
                  </a:moveTo>
                  <a:lnTo>
                    <a:pt x="0" y="0"/>
                  </a:lnTo>
                  <a:lnTo>
                    <a:pt x="0" y="0"/>
                  </a:lnTo>
                  <a:lnTo>
                    <a:pt x="0" y="0"/>
                  </a:lnTo>
                  <a:lnTo>
                    <a:pt x="127"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92C8F67-5C10-47FD-A311-A10CFE3E7A43}"/>
                </a:ext>
              </a:extLst>
            </p:cNvPr>
            <p:cNvSpPr/>
            <p:nvPr/>
          </p:nvSpPr>
          <p:spPr>
            <a:xfrm>
              <a:off x="7763520" y="6507277"/>
              <a:ext cx="56" cy="1219"/>
            </a:xfrm>
            <a:custGeom>
              <a:avLst/>
              <a:gdLst>
                <a:gd name="connsiteX0" fmla="*/ 0 w 56"/>
                <a:gd name="connsiteY0" fmla="*/ 1219 h 1219"/>
                <a:gd name="connsiteX1" fmla="*/ 0 w 56"/>
                <a:gd name="connsiteY1" fmla="*/ 77 h 1219"/>
                <a:gd name="connsiteX2" fmla="*/ 0 w 56"/>
                <a:gd name="connsiteY2" fmla="*/ 1219 h 1219"/>
              </a:gdLst>
              <a:ahLst/>
              <a:cxnLst>
                <a:cxn ang="0">
                  <a:pos x="connsiteX0" y="connsiteY0"/>
                </a:cxn>
                <a:cxn ang="0">
                  <a:pos x="connsiteX1" y="connsiteY1"/>
                </a:cxn>
                <a:cxn ang="0">
                  <a:pos x="connsiteX2" y="connsiteY2"/>
                </a:cxn>
              </a:cxnLst>
              <a:rect l="l" t="t" r="r" b="b"/>
              <a:pathLst>
                <a:path w="56" h="1219">
                  <a:moveTo>
                    <a:pt x="0" y="1219"/>
                  </a:moveTo>
                  <a:cubicBezTo>
                    <a:pt x="0" y="1219"/>
                    <a:pt x="0" y="458"/>
                    <a:pt x="0" y="77"/>
                  </a:cubicBezTo>
                  <a:cubicBezTo>
                    <a:pt x="0" y="-304"/>
                    <a:pt x="126" y="838"/>
                    <a:pt x="0" y="1219"/>
                  </a:cubicBez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4EE2E9DA-03A5-45F8-AA3C-5518910B76A0}"/>
                </a:ext>
              </a:extLst>
            </p:cNvPr>
            <p:cNvSpPr/>
            <p:nvPr/>
          </p:nvSpPr>
          <p:spPr>
            <a:xfrm>
              <a:off x="7764916" y="650570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6DD187C4-DE87-4202-85F1-C38969D79F73}"/>
                </a:ext>
              </a:extLst>
            </p:cNvPr>
            <p:cNvSpPr/>
            <p:nvPr/>
          </p:nvSpPr>
          <p:spPr>
            <a:xfrm>
              <a:off x="7766947" y="650405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C0252AE8-468A-4E0C-AEAA-BE4FECC29356}"/>
                </a:ext>
              </a:extLst>
            </p:cNvPr>
            <p:cNvSpPr/>
            <p:nvPr/>
          </p:nvSpPr>
          <p:spPr>
            <a:xfrm>
              <a:off x="7769359" y="6503164"/>
              <a:ext cx="17013" cy="761"/>
            </a:xfrm>
            <a:custGeom>
              <a:avLst/>
              <a:gdLst>
                <a:gd name="connsiteX0" fmla="*/ 1016 w 17013"/>
                <a:gd name="connsiteY0" fmla="*/ 0 h 761"/>
                <a:gd name="connsiteX1" fmla="*/ 17014 w 17013"/>
                <a:gd name="connsiteY1" fmla="*/ 762 h 761"/>
                <a:gd name="connsiteX2" fmla="*/ 17014 w 17013"/>
                <a:gd name="connsiteY2" fmla="*/ 0 h 761"/>
                <a:gd name="connsiteX3" fmla="*/ 1016 w 17013"/>
                <a:gd name="connsiteY3" fmla="*/ 0 h 761"/>
                <a:gd name="connsiteX4" fmla="*/ 0 w 17013"/>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3" h="761">
                  <a:moveTo>
                    <a:pt x="1016" y="0"/>
                  </a:moveTo>
                  <a:lnTo>
                    <a:pt x="17014" y="762"/>
                  </a:lnTo>
                  <a:lnTo>
                    <a:pt x="17014" y="0"/>
                  </a:lnTo>
                  <a:lnTo>
                    <a:pt x="1016"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68CEBA0A-E42C-4D04-BE34-D1477725F2A1}"/>
                </a:ext>
              </a:extLst>
            </p:cNvPr>
            <p:cNvSpPr/>
            <p:nvPr/>
          </p:nvSpPr>
          <p:spPr>
            <a:xfrm>
              <a:off x="7767328" y="6516369"/>
              <a:ext cx="1269" cy="38"/>
            </a:xfrm>
            <a:custGeom>
              <a:avLst/>
              <a:gdLst>
                <a:gd name="connsiteX0" fmla="*/ 0 w 1269"/>
                <a:gd name="connsiteY0" fmla="*/ 0 h 38"/>
                <a:gd name="connsiteX1" fmla="*/ 1269 w 1269"/>
                <a:gd name="connsiteY1" fmla="*/ 0 h 38"/>
                <a:gd name="connsiteX2" fmla="*/ 0 w 1269"/>
                <a:gd name="connsiteY2" fmla="*/ 0 h 38"/>
              </a:gdLst>
              <a:ahLst/>
              <a:cxnLst>
                <a:cxn ang="0">
                  <a:pos x="connsiteX0" y="connsiteY0"/>
                </a:cxn>
                <a:cxn ang="0">
                  <a:pos x="connsiteX1" y="connsiteY1"/>
                </a:cxn>
                <a:cxn ang="0">
                  <a:pos x="connsiteX2" y="connsiteY2"/>
                </a:cxn>
              </a:cxnLst>
              <a:rect l="l" t="t" r="r" b="b"/>
              <a:pathLst>
                <a:path w="1269" h="38">
                  <a:moveTo>
                    <a:pt x="0" y="0"/>
                  </a:moveTo>
                  <a:cubicBezTo>
                    <a:pt x="419" y="51"/>
                    <a:pt x="851" y="51"/>
                    <a:pt x="1269" y="0"/>
                  </a:cubicBezTo>
                  <a:cubicBezTo>
                    <a:pt x="851" y="51"/>
                    <a:pt x="419" y="51"/>
                    <a:pt x="0" y="0"/>
                  </a:cubicBez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3BB2809D-555D-4DEE-BE0F-9E372EADD57D}"/>
                </a:ext>
              </a:extLst>
            </p:cNvPr>
            <p:cNvSpPr/>
            <p:nvPr/>
          </p:nvSpPr>
          <p:spPr>
            <a:xfrm>
              <a:off x="7765170" y="6514845"/>
              <a:ext cx="1015" cy="761"/>
            </a:xfrm>
            <a:custGeom>
              <a:avLst/>
              <a:gdLst>
                <a:gd name="connsiteX0" fmla="*/ 1015 w 1015"/>
                <a:gd name="connsiteY0" fmla="*/ 762 h 761"/>
                <a:gd name="connsiteX1" fmla="*/ 0 w 1015"/>
                <a:gd name="connsiteY1" fmla="*/ 0 h 761"/>
                <a:gd name="connsiteX2" fmla="*/ 1015 w 1015"/>
                <a:gd name="connsiteY2" fmla="*/ 762 h 761"/>
              </a:gdLst>
              <a:ahLst/>
              <a:cxnLst>
                <a:cxn ang="0">
                  <a:pos x="connsiteX0" y="connsiteY0"/>
                </a:cxn>
                <a:cxn ang="0">
                  <a:pos x="connsiteX1" y="connsiteY1"/>
                </a:cxn>
                <a:cxn ang="0">
                  <a:pos x="connsiteX2" y="connsiteY2"/>
                </a:cxn>
              </a:cxnLst>
              <a:rect l="l" t="t" r="r" b="b"/>
              <a:pathLst>
                <a:path w="1015" h="761">
                  <a:moveTo>
                    <a:pt x="1015" y="762"/>
                  </a:moveTo>
                  <a:cubicBezTo>
                    <a:pt x="622" y="584"/>
                    <a:pt x="279" y="317"/>
                    <a:pt x="0" y="0"/>
                  </a:cubicBezTo>
                  <a:cubicBezTo>
                    <a:pt x="279" y="317"/>
                    <a:pt x="622" y="584"/>
                    <a:pt x="1015" y="762"/>
                  </a:cubicBez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3C4F595C-CE18-4ECC-9133-52FD6F9013D8}"/>
                </a:ext>
              </a:extLst>
            </p:cNvPr>
            <p:cNvSpPr/>
            <p:nvPr/>
          </p:nvSpPr>
          <p:spPr>
            <a:xfrm>
              <a:off x="7764379" y="6512687"/>
              <a:ext cx="29" cy="1142"/>
            </a:xfrm>
            <a:custGeom>
              <a:avLst/>
              <a:gdLst>
                <a:gd name="connsiteX0" fmla="*/ 29 w 29"/>
                <a:gd name="connsiteY0" fmla="*/ 1143 h 1142"/>
                <a:gd name="connsiteX1" fmla="*/ 29 w 29"/>
                <a:gd name="connsiteY1" fmla="*/ 0 h 1142"/>
                <a:gd name="connsiteX2" fmla="*/ 29 w 29"/>
                <a:gd name="connsiteY2" fmla="*/ 1143 h 1142"/>
              </a:gdLst>
              <a:ahLst/>
              <a:cxnLst>
                <a:cxn ang="0">
                  <a:pos x="connsiteX0" y="connsiteY0"/>
                </a:cxn>
                <a:cxn ang="0">
                  <a:pos x="connsiteX1" y="connsiteY1"/>
                </a:cxn>
                <a:cxn ang="0">
                  <a:pos x="connsiteX2" y="connsiteY2"/>
                </a:cxn>
              </a:cxnLst>
              <a:rect l="l" t="t" r="r" b="b"/>
              <a:pathLst>
                <a:path w="29" h="1142">
                  <a:moveTo>
                    <a:pt x="29" y="1143"/>
                  </a:moveTo>
                  <a:cubicBezTo>
                    <a:pt x="-10" y="762"/>
                    <a:pt x="-10" y="381"/>
                    <a:pt x="29" y="0"/>
                  </a:cubicBezTo>
                  <a:cubicBezTo>
                    <a:pt x="-10" y="381"/>
                    <a:pt x="-10" y="762"/>
                    <a:pt x="29" y="1143"/>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2B7869E4-7F75-45FD-BBED-2504EF478E20}"/>
                </a:ext>
              </a:extLst>
            </p:cNvPr>
            <p:cNvSpPr/>
            <p:nvPr/>
          </p:nvSpPr>
          <p:spPr>
            <a:xfrm>
              <a:off x="7800086" y="6510147"/>
              <a:ext cx="5967" cy="2412"/>
            </a:xfrm>
            <a:custGeom>
              <a:avLst/>
              <a:gdLst>
                <a:gd name="connsiteX0" fmla="*/ 0 w 5967"/>
                <a:gd name="connsiteY0" fmla="*/ 1270 h 2412"/>
                <a:gd name="connsiteX1" fmla="*/ 0 w 5967"/>
                <a:gd name="connsiteY1" fmla="*/ 2412 h 2412"/>
                <a:gd name="connsiteX2" fmla="*/ 5967 w 5967"/>
                <a:gd name="connsiteY2" fmla="*/ 2412 h 2412"/>
                <a:gd name="connsiteX3" fmla="*/ 5967 w 5967"/>
                <a:gd name="connsiteY3" fmla="*/ 1270 h 2412"/>
                <a:gd name="connsiteX4" fmla="*/ 5967 w 5967"/>
                <a:gd name="connsiteY4" fmla="*/ 0 h 2412"/>
                <a:gd name="connsiteX5" fmla="*/ 253 w 5967"/>
                <a:gd name="connsiteY5" fmla="*/ 0 h 2412"/>
                <a:gd name="connsiteX6" fmla="*/ 253 w 5967"/>
                <a:gd name="connsiteY6"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7" h="2412">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3CA55B2E-3575-4404-865E-B91548DBCF21}"/>
                </a:ext>
              </a:extLst>
            </p:cNvPr>
            <p:cNvSpPr/>
            <p:nvPr/>
          </p:nvSpPr>
          <p:spPr>
            <a:xfrm>
              <a:off x="7806942" y="5965710"/>
              <a:ext cx="2412" cy="542278"/>
            </a:xfrm>
            <a:custGeom>
              <a:avLst/>
              <a:gdLst>
                <a:gd name="connsiteX0" fmla="*/ 2412 w 2412"/>
                <a:gd name="connsiteY0" fmla="*/ 540120 h 542278"/>
                <a:gd name="connsiteX1" fmla="*/ 2412 w 2412"/>
                <a:gd name="connsiteY1" fmla="*/ 0 h 542278"/>
                <a:gd name="connsiteX2" fmla="*/ 0 w 2412"/>
                <a:gd name="connsiteY2" fmla="*/ 0 h 542278"/>
                <a:gd name="connsiteX3" fmla="*/ 0 w 2412"/>
                <a:gd name="connsiteY3" fmla="*/ 542278 h 542278"/>
                <a:gd name="connsiteX4" fmla="*/ 2412 w 2412"/>
                <a:gd name="connsiteY4" fmla="*/ 540120 h 542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278">
                  <a:moveTo>
                    <a:pt x="2412" y="540120"/>
                  </a:moveTo>
                  <a:lnTo>
                    <a:pt x="2412" y="0"/>
                  </a:lnTo>
                  <a:lnTo>
                    <a:pt x="0" y="0"/>
                  </a:lnTo>
                  <a:lnTo>
                    <a:pt x="0" y="542278"/>
                  </a:lnTo>
                  <a:cubicBezTo>
                    <a:pt x="609" y="541364"/>
                    <a:pt x="1448" y="540628"/>
                    <a:pt x="2412" y="540120"/>
                  </a:cubicBez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74868FBB-E86F-4132-99DD-2AEB8946A5FF}"/>
                </a:ext>
              </a:extLst>
            </p:cNvPr>
            <p:cNvSpPr/>
            <p:nvPr/>
          </p:nvSpPr>
          <p:spPr>
            <a:xfrm>
              <a:off x="7843000" y="5951871"/>
              <a:ext cx="196925" cy="2539"/>
            </a:xfrm>
            <a:custGeom>
              <a:avLst/>
              <a:gdLst>
                <a:gd name="connsiteX0" fmla="*/ 254 w 196925"/>
                <a:gd name="connsiteY0" fmla="*/ 1778 h 2539"/>
                <a:gd name="connsiteX1" fmla="*/ 254 w 196925"/>
                <a:gd name="connsiteY1" fmla="*/ 2539 h 2539"/>
                <a:gd name="connsiteX2" fmla="*/ 196926 w 196925"/>
                <a:gd name="connsiteY2" fmla="*/ 2539 h 2539"/>
                <a:gd name="connsiteX3" fmla="*/ 196926 w 196925"/>
                <a:gd name="connsiteY3" fmla="*/ 1270 h 2539"/>
                <a:gd name="connsiteX4" fmla="*/ 196926 w 196925"/>
                <a:gd name="connsiteY4" fmla="*/ 0 h 2539"/>
                <a:gd name="connsiteX5" fmla="*/ 0 w 196925"/>
                <a:gd name="connsiteY5" fmla="*/ 0 h 2539"/>
                <a:gd name="connsiteX6" fmla="*/ 254 w 196925"/>
                <a:gd name="connsiteY6" fmla="*/ 1778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25" h="2539">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F6694DB0-BF96-480F-8675-DA2C1F07B4ED}"/>
                </a:ext>
              </a:extLst>
            </p:cNvPr>
            <p:cNvSpPr/>
            <p:nvPr/>
          </p:nvSpPr>
          <p:spPr>
            <a:xfrm>
              <a:off x="7815703" y="596329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7F12BA9F-46F6-4E71-9811-BCA6843EB548}"/>
                </a:ext>
              </a:extLst>
            </p:cNvPr>
            <p:cNvSpPr/>
            <p:nvPr/>
          </p:nvSpPr>
          <p:spPr>
            <a:xfrm>
              <a:off x="7819093" y="5959235"/>
              <a:ext cx="38" cy="888"/>
            </a:xfrm>
            <a:custGeom>
              <a:avLst/>
              <a:gdLst>
                <a:gd name="connsiteX0" fmla="*/ 38 w 38"/>
                <a:gd name="connsiteY0" fmla="*/ 0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0"/>
                  </a:moveTo>
                  <a:cubicBezTo>
                    <a:pt x="-13" y="295"/>
                    <a:pt x="-13" y="594"/>
                    <a:pt x="38" y="889"/>
                  </a:cubicBezTo>
                  <a:cubicBezTo>
                    <a:pt x="0" y="594"/>
                    <a:pt x="0" y="295"/>
                    <a:pt x="38" y="0"/>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DBA4CAB0-C84D-46D4-97F3-54823A9916C4}"/>
                </a:ext>
              </a:extLst>
            </p:cNvPr>
            <p:cNvSpPr/>
            <p:nvPr/>
          </p:nvSpPr>
          <p:spPr>
            <a:xfrm>
              <a:off x="7813671" y="5964568"/>
              <a:ext cx="761" cy="12696"/>
            </a:xfrm>
            <a:custGeom>
              <a:avLst/>
              <a:gdLst>
                <a:gd name="connsiteX0" fmla="*/ 762 w 761"/>
                <a:gd name="connsiteY0" fmla="*/ 0 h 12696"/>
                <a:gd name="connsiteX1" fmla="*/ 0 w 761"/>
                <a:gd name="connsiteY1" fmla="*/ 0 h 12696"/>
              </a:gdLst>
              <a:ahLst/>
              <a:cxnLst>
                <a:cxn ang="0">
                  <a:pos x="connsiteX0" y="connsiteY0"/>
                </a:cxn>
                <a:cxn ang="0">
                  <a:pos x="connsiteX1" y="connsiteY1"/>
                </a:cxn>
              </a:cxnLst>
              <a:rect l="l" t="t" r="r" b="b"/>
              <a:pathLst>
                <a:path w="761" h="12696">
                  <a:moveTo>
                    <a:pt x="762"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DFB56488-E96F-40F2-910B-4903FD5756D6}"/>
                </a:ext>
              </a:extLst>
            </p:cNvPr>
            <p:cNvSpPr/>
            <p:nvPr/>
          </p:nvSpPr>
          <p:spPr>
            <a:xfrm>
              <a:off x="7818369" y="5961394"/>
              <a:ext cx="28" cy="1015"/>
            </a:xfrm>
            <a:custGeom>
              <a:avLst/>
              <a:gdLst>
                <a:gd name="connsiteX0" fmla="*/ 0 w 28"/>
                <a:gd name="connsiteY0" fmla="*/ 0 h 1015"/>
                <a:gd name="connsiteX1" fmla="*/ 0 w 28"/>
                <a:gd name="connsiteY1" fmla="*/ 1016 h 1015"/>
                <a:gd name="connsiteX2" fmla="*/ 0 w 28"/>
                <a:gd name="connsiteY2" fmla="*/ 0 h 1015"/>
              </a:gdLst>
              <a:ahLst/>
              <a:cxnLst>
                <a:cxn ang="0">
                  <a:pos x="connsiteX0" y="connsiteY0"/>
                </a:cxn>
                <a:cxn ang="0">
                  <a:pos x="connsiteX1" y="connsiteY1"/>
                </a:cxn>
                <a:cxn ang="0">
                  <a:pos x="connsiteX2" y="connsiteY2"/>
                </a:cxn>
              </a:cxnLst>
              <a:rect l="l" t="t" r="r" b="b"/>
              <a:pathLst>
                <a:path w="28" h="1015">
                  <a:moveTo>
                    <a:pt x="0" y="0"/>
                  </a:moveTo>
                  <a:cubicBezTo>
                    <a:pt x="38" y="338"/>
                    <a:pt x="38" y="678"/>
                    <a:pt x="0" y="1016"/>
                  </a:cubicBezTo>
                  <a:cubicBezTo>
                    <a:pt x="38" y="678"/>
                    <a:pt x="38" y="338"/>
                    <a:pt x="0" y="0"/>
                  </a:cubicBezTo>
                  <a:close/>
                </a:path>
              </a:pathLst>
            </a:custGeom>
            <a:solidFill>
              <a:srgbClr val="000000"/>
            </a:solidFill>
            <a:ln w="12690"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8097E81B-4BA0-4FC6-9757-C53A7FD9033B}"/>
                </a:ext>
              </a:extLst>
            </p:cNvPr>
            <p:cNvSpPr/>
            <p:nvPr/>
          </p:nvSpPr>
          <p:spPr>
            <a:xfrm>
              <a:off x="7801336" y="5959489"/>
              <a:ext cx="19" cy="761"/>
            </a:xfrm>
            <a:custGeom>
              <a:avLst/>
              <a:gdLst>
                <a:gd name="connsiteX0" fmla="*/ 19 w 19"/>
                <a:gd name="connsiteY0" fmla="*/ 0 h 761"/>
                <a:gd name="connsiteX1" fmla="*/ 19 w 19"/>
                <a:gd name="connsiteY1" fmla="*/ 0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0"/>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DE1CB5D6-1E4E-4356-A9F5-82985999EE17}"/>
                </a:ext>
              </a:extLst>
            </p:cNvPr>
            <p:cNvSpPr/>
            <p:nvPr/>
          </p:nvSpPr>
          <p:spPr>
            <a:xfrm>
              <a:off x="7802117" y="5961901"/>
              <a:ext cx="761" cy="1269"/>
            </a:xfrm>
            <a:custGeom>
              <a:avLst/>
              <a:gdLst>
                <a:gd name="connsiteX0" fmla="*/ 762 w 761"/>
                <a:gd name="connsiteY0" fmla="*/ 1270 h 1269"/>
                <a:gd name="connsiteX1" fmla="*/ 0 w 761"/>
                <a:gd name="connsiteY1" fmla="*/ 0 h 1269"/>
                <a:gd name="connsiteX2" fmla="*/ 762 w 761"/>
                <a:gd name="connsiteY2" fmla="*/ 1270 h 1269"/>
              </a:gdLst>
              <a:ahLst/>
              <a:cxnLst>
                <a:cxn ang="0">
                  <a:pos x="connsiteX0" y="connsiteY0"/>
                </a:cxn>
                <a:cxn ang="0">
                  <a:pos x="connsiteX1" y="connsiteY1"/>
                </a:cxn>
                <a:cxn ang="0">
                  <a:pos x="connsiteX2" y="connsiteY2"/>
                </a:cxn>
              </a:cxnLst>
              <a:rect l="l" t="t" r="r" b="b"/>
              <a:pathLst>
                <a:path w="761" h="1269">
                  <a:moveTo>
                    <a:pt x="762" y="1270"/>
                  </a:moveTo>
                  <a:cubicBezTo>
                    <a:pt x="432" y="895"/>
                    <a:pt x="177" y="465"/>
                    <a:pt x="0" y="0"/>
                  </a:cubicBezTo>
                  <a:cubicBezTo>
                    <a:pt x="177" y="465"/>
                    <a:pt x="432" y="895"/>
                    <a:pt x="762" y="1270"/>
                  </a:cubicBezTo>
                  <a:close/>
                </a:path>
              </a:pathLst>
            </a:custGeom>
            <a:solidFill>
              <a:srgbClr val="000000"/>
            </a:solidFill>
            <a:ln w="12690"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FAD47024-FBF8-497A-9D84-368C8A157E2F}"/>
                </a:ext>
              </a:extLst>
            </p:cNvPr>
            <p:cNvSpPr/>
            <p:nvPr/>
          </p:nvSpPr>
          <p:spPr>
            <a:xfrm>
              <a:off x="7803514" y="5963933"/>
              <a:ext cx="1396" cy="888"/>
            </a:xfrm>
            <a:custGeom>
              <a:avLst/>
              <a:gdLst>
                <a:gd name="connsiteX0" fmla="*/ 1396 w 1396"/>
                <a:gd name="connsiteY0" fmla="*/ 889 h 888"/>
                <a:gd name="connsiteX1" fmla="*/ 0 w 1396"/>
                <a:gd name="connsiteY1" fmla="*/ 0 h 888"/>
                <a:gd name="connsiteX2" fmla="*/ 1396 w 1396"/>
                <a:gd name="connsiteY2" fmla="*/ 889 h 888"/>
              </a:gdLst>
              <a:ahLst/>
              <a:cxnLst>
                <a:cxn ang="0">
                  <a:pos x="connsiteX0" y="connsiteY0"/>
                </a:cxn>
                <a:cxn ang="0">
                  <a:pos x="connsiteX1" y="connsiteY1"/>
                </a:cxn>
                <a:cxn ang="0">
                  <a:pos x="connsiteX2" y="connsiteY2"/>
                </a:cxn>
              </a:cxnLst>
              <a:rect l="l" t="t" r="r" b="b"/>
              <a:pathLst>
                <a:path w="1396" h="888">
                  <a:moveTo>
                    <a:pt x="1396" y="889"/>
                  </a:moveTo>
                  <a:cubicBezTo>
                    <a:pt x="889" y="669"/>
                    <a:pt x="419" y="369"/>
                    <a:pt x="0" y="0"/>
                  </a:cubicBezTo>
                  <a:cubicBezTo>
                    <a:pt x="419" y="369"/>
                    <a:pt x="889" y="669"/>
                    <a:pt x="1396" y="889"/>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3DD5A297-1BFB-4775-905C-C7DB8B346148}"/>
                </a:ext>
              </a:extLst>
            </p:cNvPr>
            <p:cNvSpPr/>
            <p:nvPr/>
          </p:nvSpPr>
          <p:spPr>
            <a:xfrm>
              <a:off x="7805673" y="5965710"/>
              <a:ext cx="5585" cy="904"/>
            </a:xfrm>
            <a:custGeom>
              <a:avLst/>
              <a:gdLst>
                <a:gd name="connsiteX0" fmla="*/ 3682 w 5585"/>
                <a:gd name="connsiteY0" fmla="*/ 0 h 904"/>
                <a:gd name="connsiteX1" fmla="*/ 3682 w 5585"/>
                <a:gd name="connsiteY1" fmla="*/ 0 h 904"/>
                <a:gd name="connsiteX2" fmla="*/ 5586 w 5585"/>
                <a:gd name="connsiteY2" fmla="*/ 0 h 904"/>
                <a:gd name="connsiteX3" fmla="*/ 5586 w 5585"/>
                <a:gd name="connsiteY3" fmla="*/ 0 h 904"/>
                <a:gd name="connsiteX4" fmla="*/ 2539 w 5585"/>
                <a:gd name="connsiteY4" fmla="*/ 762 h 904"/>
                <a:gd name="connsiteX5" fmla="*/ 0 w 5585"/>
                <a:gd name="connsiteY5" fmla="*/ 762 h 904"/>
                <a:gd name="connsiteX6" fmla="*/ 1269 w 5585"/>
                <a:gd name="connsiteY6" fmla="*/ 762 h 904"/>
                <a:gd name="connsiteX7" fmla="*/ 3682 w 5585"/>
                <a:gd name="connsiteY7" fmla="*/ 762 h 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5" h="904">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w="12690"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E553FB73-745B-47EA-A312-B8C5C2DAF103}"/>
                </a:ext>
              </a:extLst>
            </p:cNvPr>
            <p:cNvSpPr/>
            <p:nvPr/>
          </p:nvSpPr>
          <p:spPr>
            <a:xfrm>
              <a:off x="8039673" y="5854741"/>
              <a:ext cx="13585" cy="105721"/>
            </a:xfrm>
            <a:custGeom>
              <a:avLst/>
              <a:gdLst>
                <a:gd name="connsiteX0" fmla="*/ 0 w 13585"/>
                <a:gd name="connsiteY0" fmla="*/ 6983 h 105721"/>
                <a:gd name="connsiteX1" fmla="*/ 0 w 13585"/>
                <a:gd name="connsiteY1" fmla="*/ 98908 h 105721"/>
                <a:gd name="connsiteX2" fmla="*/ 0 w 13585"/>
                <a:gd name="connsiteY2" fmla="*/ 100177 h 105721"/>
                <a:gd name="connsiteX3" fmla="*/ 8037 w 13585"/>
                <a:gd name="connsiteY3" fmla="*/ 105594 h 105721"/>
                <a:gd name="connsiteX4" fmla="*/ 13586 w 13585"/>
                <a:gd name="connsiteY4" fmla="*/ 98908 h 105721"/>
                <a:gd name="connsiteX5" fmla="*/ 13586 w 13585"/>
                <a:gd name="connsiteY5" fmla="*/ 6983 h 105721"/>
                <a:gd name="connsiteX6" fmla="*/ 6729 w 13585"/>
                <a:gd name="connsiteY6" fmla="*/ 0 h 105721"/>
                <a:gd name="connsiteX7" fmla="*/ 0 w 13585"/>
                <a:gd name="connsiteY7" fmla="*/ 6983 h 10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05721">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w="12690"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C5601ACD-3341-4D12-B1A6-9275F598A3E5}"/>
                </a:ext>
              </a:extLst>
            </p:cNvPr>
            <p:cNvSpPr/>
            <p:nvPr/>
          </p:nvSpPr>
          <p:spPr>
            <a:xfrm>
              <a:off x="7819384" y="5956823"/>
              <a:ext cx="10411" cy="2412"/>
            </a:xfrm>
            <a:custGeom>
              <a:avLst/>
              <a:gdLst>
                <a:gd name="connsiteX0" fmla="*/ 10157 w 10411"/>
                <a:gd name="connsiteY0" fmla="*/ 2412 h 2412"/>
                <a:gd name="connsiteX1" fmla="*/ 10157 w 10411"/>
                <a:gd name="connsiteY1" fmla="*/ 0 h 2412"/>
                <a:gd name="connsiteX2" fmla="*/ 6475 w 10411"/>
                <a:gd name="connsiteY2" fmla="*/ 0 h 2412"/>
                <a:gd name="connsiteX3" fmla="*/ 0 w 10411"/>
                <a:gd name="connsiteY3" fmla="*/ 1270 h 2412"/>
                <a:gd name="connsiteX4" fmla="*/ 0 w 10411"/>
                <a:gd name="connsiteY4" fmla="*/ 1270 h 2412"/>
                <a:gd name="connsiteX5" fmla="*/ 0 w 10411"/>
                <a:gd name="connsiteY5" fmla="*/ 2412 h 2412"/>
                <a:gd name="connsiteX6" fmla="*/ 10411 w 10411"/>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1" h="2412">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w="12690"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9FB45487-301C-4FA2-BB97-F555232858E8}"/>
                </a:ext>
              </a:extLst>
            </p:cNvPr>
            <p:cNvSpPr/>
            <p:nvPr/>
          </p:nvSpPr>
          <p:spPr>
            <a:xfrm>
              <a:off x="7811258" y="5964822"/>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270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w="12690"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23C6EAFE-90A9-4153-91BC-73BD80D23544}"/>
                </a:ext>
              </a:extLst>
            </p:cNvPr>
            <p:cNvSpPr/>
            <p:nvPr/>
          </p:nvSpPr>
          <p:spPr>
            <a:xfrm>
              <a:off x="7805751" y="6505830"/>
              <a:ext cx="29250" cy="14474"/>
            </a:xfrm>
            <a:custGeom>
              <a:avLst/>
              <a:gdLst>
                <a:gd name="connsiteX0" fmla="*/ 23790 w 29250"/>
                <a:gd name="connsiteY0" fmla="*/ 7237 h 14474"/>
                <a:gd name="connsiteX1" fmla="*/ 23790 w 29250"/>
                <a:gd name="connsiteY1" fmla="*/ 0 h 14474"/>
                <a:gd name="connsiteX2" fmla="*/ 7920 w 29250"/>
                <a:gd name="connsiteY2" fmla="*/ 0 h 14474"/>
                <a:gd name="connsiteX3" fmla="*/ 7031 w 29250"/>
                <a:gd name="connsiteY3" fmla="*/ 0 h 14474"/>
                <a:gd name="connsiteX4" fmla="*/ 5507 w 29250"/>
                <a:gd name="connsiteY4" fmla="*/ 0 h 14474"/>
                <a:gd name="connsiteX5" fmla="*/ 3603 w 29250"/>
                <a:gd name="connsiteY5" fmla="*/ 635 h 14474"/>
                <a:gd name="connsiteX6" fmla="*/ 1191 w 29250"/>
                <a:gd name="connsiteY6" fmla="*/ 2793 h 14474"/>
                <a:gd name="connsiteX7" fmla="*/ 48 w 29250"/>
                <a:gd name="connsiteY7" fmla="*/ 5206 h 14474"/>
                <a:gd name="connsiteX8" fmla="*/ 48 w 29250"/>
                <a:gd name="connsiteY8" fmla="*/ 6475 h 14474"/>
                <a:gd name="connsiteX9" fmla="*/ 48 w 29250"/>
                <a:gd name="connsiteY9" fmla="*/ 7618 h 14474"/>
                <a:gd name="connsiteX10" fmla="*/ 48 w 29250"/>
                <a:gd name="connsiteY10" fmla="*/ 7618 h 14474"/>
                <a:gd name="connsiteX11" fmla="*/ 48 w 29250"/>
                <a:gd name="connsiteY11" fmla="*/ 8761 h 14474"/>
                <a:gd name="connsiteX12" fmla="*/ 6270 w 29250"/>
                <a:gd name="connsiteY12" fmla="*/ 13459 h 14474"/>
                <a:gd name="connsiteX13" fmla="*/ 29251 w 29250"/>
                <a:gd name="connsiteY13" fmla="*/ 14474 h 14474"/>
                <a:gd name="connsiteX14" fmla="*/ 29251 w 29250"/>
                <a:gd name="connsiteY14" fmla="*/ 14474 h 14474"/>
                <a:gd name="connsiteX15" fmla="*/ 23790 w 29250"/>
                <a:gd name="connsiteY15" fmla="*/ 7237 h 14474"/>
                <a:gd name="connsiteX16" fmla="*/ 2714 w 29250"/>
                <a:gd name="connsiteY16" fmla="*/ 7237 h 14474"/>
                <a:gd name="connsiteX17" fmla="*/ 1571 w 29250"/>
                <a:gd name="connsiteY17" fmla="*/ 5967 h 14474"/>
                <a:gd name="connsiteX18" fmla="*/ 2702 w 29250"/>
                <a:gd name="connsiteY18" fmla="*/ 4812 h 14474"/>
                <a:gd name="connsiteX19" fmla="*/ 2841 w 29250"/>
                <a:gd name="connsiteY19" fmla="*/ 4825 h 14474"/>
                <a:gd name="connsiteX20" fmla="*/ 7158 w 29250"/>
                <a:gd name="connsiteY20" fmla="*/ 4825 h 14474"/>
                <a:gd name="connsiteX21" fmla="*/ 8301 w 29250"/>
                <a:gd name="connsiteY21" fmla="*/ 6095 h 14474"/>
                <a:gd name="connsiteX22" fmla="*/ 7158 w 29250"/>
                <a:gd name="connsiteY22" fmla="*/ 7237 h 14474"/>
                <a:gd name="connsiteX23" fmla="*/ 2714 w 29250"/>
                <a:gd name="connsiteY23" fmla="*/ 7237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0" h="14474">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191E6A69-688A-4858-BB09-D84595A67672}"/>
                </a:ext>
              </a:extLst>
            </p:cNvPr>
            <p:cNvSpPr/>
            <p:nvPr/>
          </p:nvSpPr>
          <p:spPr>
            <a:xfrm>
              <a:off x="7843000" y="6513194"/>
              <a:ext cx="47" cy="1396"/>
            </a:xfrm>
            <a:custGeom>
              <a:avLst/>
              <a:gdLst>
                <a:gd name="connsiteX0" fmla="*/ 0 w 47"/>
                <a:gd name="connsiteY0" fmla="*/ 1397 h 1396"/>
                <a:gd name="connsiteX1" fmla="*/ 0 w 47"/>
                <a:gd name="connsiteY1" fmla="*/ 0 h 1396"/>
                <a:gd name="connsiteX2" fmla="*/ 0 w 47"/>
                <a:gd name="connsiteY2" fmla="*/ 0 h 1396"/>
                <a:gd name="connsiteX3" fmla="*/ 0 w 47"/>
                <a:gd name="connsiteY3" fmla="*/ 1397 h 1396"/>
              </a:gdLst>
              <a:ahLst/>
              <a:cxnLst>
                <a:cxn ang="0">
                  <a:pos x="connsiteX0" y="connsiteY0"/>
                </a:cxn>
                <a:cxn ang="0">
                  <a:pos x="connsiteX1" y="connsiteY1"/>
                </a:cxn>
                <a:cxn ang="0">
                  <a:pos x="connsiteX2" y="connsiteY2"/>
                </a:cxn>
                <a:cxn ang="0">
                  <a:pos x="connsiteX3" y="connsiteY3"/>
                </a:cxn>
              </a:cxnLst>
              <a:rect l="l" t="t" r="r" b="b"/>
              <a:pathLst>
                <a:path w="47" h="1396">
                  <a:moveTo>
                    <a:pt x="0" y="1397"/>
                  </a:moveTo>
                  <a:cubicBezTo>
                    <a:pt x="64" y="927"/>
                    <a:pt x="64" y="470"/>
                    <a:pt x="0" y="0"/>
                  </a:cubicBezTo>
                  <a:lnTo>
                    <a:pt x="0" y="0"/>
                  </a:lnTo>
                  <a:cubicBezTo>
                    <a:pt x="51" y="470"/>
                    <a:pt x="51" y="927"/>
                    <a:pt x="0" y="1397"/>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544D77D0-C447-47DB-AE75-E64F2BA4A45C}"/>
                </a:ext>
              </a:extLst>
            </p:cNvPr>
            <p:cNvSpPr/>
            <p:nvPr/>
          </p:nvSpPr>
          <p:spPr>
            <a:xfrm>
              <a:off x="7837668" y="6519543"/>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995D93AC-8E7D-4C62-AD1E-3F39D5F7EEEF}"/>
                </a:ext>
              </a:extLst>
            </p:cNvPr>
            <p:cNvSpPr/>
            <p:nvPr/>
          </p:nvSpPr>
          <p:spPr>
            <a:xfrm>
              <a:off x="7841858" y="6515734"/>
              <a:ext cx="888" cy="1269"/>
            </a:xfrm>
            <a:custGeom>
              <a:avLst/>
              <a:gdLst>
                <a:gd name="connsiteX0" fmla="*/ 889 w 888"/>
                <a:gd name="connsiteY0" fmla="*/ 0 h 1269"/>
                <a:gd name="connsiteX1" fmla="*/ 0 w 888"/>
                <a:gd name="connsiteY1" fmla="*/ 1270 h 1269"/>
              </a:gdLst>
              <a:ahLst/>
              <a:cxnLst>
                <a:cxn ang="0">
                  <a:pos x="connsiteX0" y="connsiteY0"/>
                </a:cxn>
                <a:cxn ang="0">
                  <a:pos x="connsiteX1" y="connsiteY1"/>
                </a:cxn>
              </a:cxnLst>
              <a:rect l="l" t="t" r="r" b="b"/>
              <a:pathLst>
                <a:path w="888" h="1269">
                  <a:moveTo>
                    <a:pt x="889" y="0"/>
                  </a:moveTo>
                  <a:lnTo>
                    <a:pt x="0" y="1270"/>
                  </a:lnTo>
                  <a:close/>
                </a:path>
              </a:pathLst>
            </a:custGeom>
            <a:solidFill>
              <a:srgbClr val="000000"/>
            </a:solidFill>
            <a:ln w="12690"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73CF4B3D-BCFA-491E-9D85-28EA64B3C7CF}"/>
                </a:ext>
              </a:extLst>
            </p:cNvPr>
            <p:cNvSpPr/>
            <p:nvPr/>
          </p:nvSpPr>
          <p:spPr>
            <a:xfrm>
              <a:off x="7839826" y="6517892"/>
              <a:ext cx="1397" cy="888"/>
            </a:xfrm>
            <a:custGeom>
              <a:avLst/>
              <a:gdLst>
                <a:gd name="connsiteX0" fmla="*/ 1397 w 1397"/>
                <a:gd name="connsiteY0" fmla="*/ 0 h 888"/>
                <a:gd name="connsiteX1" fmla="*/ 0 w 1397"/>
                <a:gd name="connsiteY1" fmla="*/ 889 h 888"/>
                <a:gd name="connsiteX2" fmla="*/ 1397 w 1397"/>
                <a:gd name="connsiteY2" fmla="*/ 0 h 888"/>
              </a:gdLst>
              <a:ahLst/>
              <a:cxnLst>
                <a:cxn ang="0">
                  <a:pos x="connsiteX0" y="connsiteY0"/>
                </a:cxn>
                <a:cxn ang="0">
                  <a:pos x="connsiteX1" y="connsiteY1"/>
                </a:cxn>
                <a:cxn ang="0">
                  <a:pos x="connsiteX2" y="connsiteY2"/>
                </a:cxn>
              </a:cxnLst>
              <a:rect l="l" t="t" r="r" b="b"/>
              <a:pathLst>
                <a:path w="1397" h="888">
                  <a:moveTo>
                    <a:pt x="1397" y="0"/>
                  </a:moveTo>
                  <a:cubicBezTo>
                    <a:pt x="978" y="368"/>
                    <a:pt x="508" y="673"/>
                    <a:pt x="0" y="889"/>
                  </a:cubicBezTo>
                  <a:cubicBezTo>
                    <a:pt x="508" y="673"/>
                    <a:pt x="978" y="368"/>
                    <a:pt x="1397" y="0"/>
                  </a:cubicBezTo>
                  <a:close/>
                </a:path>
              </a:pathLst>
            </a:custGeom>
            <a:solidFill>
              <a:srgbClr val="000000"/>
            </a:solidFill>
            <a:ln w="12690"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1B39AB4B-BCE8-44A1-A662-49DC72D84D94}"/>
                </a:ext>
              </a:extLst>
            </p:cNvPr>
            <p:cNvSpPr/>
            <p:nvPr/>
          </p:nvSpPr>
          <p:spPr>
            <a:xfrm>
              <a:off x="7819384" y="5953649"/>
              <a:ext cx="10157" cy="4443"/>
            </a:xfrm>
            <a:custGeom>
              <a:avLst/>
              <a:gdLst>
                <a:gd name="connsiteX0" fmla="*/ 10157 w 10157"/>
                <a:gd name="connsiteY0" fmla="*/ 2539 h 4443"/>
                <a:gd name="connsiteX1" fmla="*/ 10157 w 10157"/>
                <a:gd name="connsiteY1" fmla="*/ 0 h 4443"/>
                <a:gd name="connsiteX2" fmla="*/ 0 w 10157"/>
                <a:gd name="connsiteY2" fmla="*/ 1904 h 4443"/>
                <a:gd name="connsiteX3" fmla="*/ 0 w 10157"/>
                <a:gd name="connsiteY3" fmla="*/ 4444 h 4443"/>
                <a:gd name="connsiteX4" fmla="*/ 6475 w 10157"/>
                <a:gd name="connsiteY4" fmla="*/ 3174 h 4443"/>
                <a:gd name="connsiteX5" fmla="*/ 10157 w 10157"/>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57" h="4443">
                  <a:moveTo>
                    <a:pt x="10157" y="2539"/>
                  </a:moveTo>
                  <a:lnTo>
                    <a:pt x="10157" y="0"/>
                  </a:lnTo>
                  <a:lnTo>
                    <a:pt x="0" y="1904"/>
                  </a:lnTo>
                  <a:lnTo>
                    <a:pt x="0" y="4444"/>
                  </a:lnTo>
                  <a:lnTo>
                    <a:pt x="6475" y="3174"/>
                  </a:lnTo>
                  <a:lnTo>
                    <a:pt x="10157" y="2539"/>
                  </a:lnTo>
                  <a:close/>
                </a:path>
              </a:pathLst>
            </a:custGeom>
            <a:solidFill>
              <a:srgbClr val="000000"/>
            </a:solidFill>
            <a:ln w="12690"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97598FEB-FAD4-4979-BE1F-094039770BC3}"/>
                </a:ext>
              </a:extLst>
            </p:cNvPr>
            <p:cNvSpPr/>
            <p:nvPr/>
          </p:nvSpPr>
          <p:spPr>
            <a:xfrm>
              <a:off x="7807196" y="6510647"/>
              <a:ext cx="6474" cy="2420"/>
            </a:xfrm>
            <a:custGeom>
              <a:avLst/>
              <a:gdLst>
                <a:gd name="connsiteX0" fmla="*/ 5332 w 6474"/>
                <a:gd name="connsiteY0" fmla="*/ 2421 h 2420"/>
                <a:gd name="connsiteX1" fmla="*/ 6475 w 6474"/>
                <a:gd name="connsiteY1" fmla="*/ 1278 h 2420"/>
                <a:gd name="connsiteX2" fmla="*/ 5332 w 6474"/>
                <a:gd name="connsiteY2" fmla="*/ 8 h 2420"/>
                <a:gd name="connsiteX3" fmla="*/ 1269 w 6474"/>
                <a:gd name="connsiteY3" fmla="*/ 8 h 2420"/>
                <a:gd name="connsiteX4" fmla="*/ 12 w 6474"/>
                <a:gd name="connsiteY4" fmla="*/ 1011 h 2420"/>
                <a:gd name="connsiteX5" fmla="*/ 0 w 6474"/>
                <a:gd name="connsiteY5" fmla="*/ 1151 h 2420"/>
                <a:gd name="connsiteX6" fmla="*/ 1142 w 6474"/>
                <a:gd name="connsiteY6" fmla="*/ 2421 h 2420"/>
                <a:gd name="connsiteX7" fmla="*/ 5587 w 6474"/>
                <a:gd name="connsiteY7" fmla="*/ 2421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4" h="242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w="12690"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E0B84E95-80BD-4C33-91BC-05519480ADDA}"/>
                </a:ext>
              </a:extLst>
            </p:cNvPr>
            <p:cNvSpPr/>
            <p:nvPr/>
          </p:nvSpPr>
          <p:spPr>
            <a:xfrm>
              <a:off x="7810116" y="5855579"/>
              <a:ext cx="32911" cy="16937"/>
            </a:xfrm>
            <a:custGeom>
              <a:avLst/>
              <a:gdLst>
                <a:gd name="connsiteX0" fmla="*/ 2412 w 32911"/>
                <a:gd name="connsiteY0" fmla="*/ 4494 h 16937"/>
                <a:gd name="connsiteX1" fmla="*/ 9268 w 32911"/>
                <a:gd name="connsiteY1" fmla="*/ 11350 h 16937"/>
                <a:gd name="connsiteX2" fmla="*/ 9268 w 32911"/>
                <a:gd name="connsiteY2" fmla="*/ 16937 h 16937"/>
                <a:gd name="connsiteX3" fmla="*/ 25012 w 32911"/>
                <a:gd name="connsiteY3" fmla="*/ 13509 h 16937"/>
                <a:gd name="connsiteX4" fmla="*/ 27552 w 32911"/>
                <a:gd name="connsiteY4" fmla="*/ 13509 h 16937"/>
                <a:gd name="connsiteX5" fmla="*/ 27552 w 32911"/>
                <a:gd name="connsiteY5" fmla="*/ 13509 h 16937"/>
                <a:gd name="connsiteX6" fmla="*/ 32758 w 32911"/>
                <a:gd name="connsiteY6" fmla="*/ 5256 h 16937"/>
                <a:gd name="connsiteX7" fmla="*/ 25266 w 32911"/>
                <a:gd name="connsiteY7" fmla="*/ 50 h 16937"/>
                <a:gd name="connsiteX8" fmla="*/ 24505 w 32911"/>
                <a:gd name="connsiteY8" fmla="*/ 50 h 16937"/>
                <a:gd name="connsiteX9" fmla="*/ 635 w 32911"/>
                <a:gd name="connsiteY9" fmla="*/ 5256 h 16937"/>
                <a:gd name="connsiteX10" fmla="*/ 0 w 32911"/>
                <a:gd name="connsiteY10" fmla="*/ 5256 h 16937"/>
                <a:gd name="connsiteX11" fmla="*/ 2412 w 32911"/>
                <a:gd name="connsiteY11" fmla="*/ 4494 h 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1" h="16937">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w="12690"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E24540C7-0E5C-4BE0-A7E4-C462C6181DA2}"/>
                </a:ext>
              </a:extLst>
            </p:cNvPr>
            <p:cNvSpPr/>
            <p:nvPr/>
          </p:nvSpPr>
          <p:spPr>
            <a:xfrm>
              <a:off x="7808466" y="586121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3F14CDD7-5CCD-4A52-99C2-6A57C0C2D72A}"/>
                </a:ext>
              </a:extLst>
            </p:cNvPr>
            <p:cNvSpPr/>
            <p:nvPr/>
          </p:nvSpPr>
          <p:spPr>
            <a:xfrm>
              <a:off x="6068892" y="6294048"/>
              <a:ext cx="431306" cy="4951"/>
            </a:xfrm>
            <a:custGeom>
              <a:avLst/>
              <a:gdLst>
                <a:gd name="connsiteX0" fmla="*/ 0 w 431306"/>
                <a:gd name="connsiteY0" fmla="*/ 2412 h 4951"/>
                <a:gd name="connsiteX1" fmla="*/ 0 w 431306"/>
                <a:gd name="connsiteY1" fmla="*/ 3682 h 4951"/>
                <a:gd name="connsiteX2" fmla="*/ 0 w 431306"/>
                <a:gd name="connsiteY2" fmla="*/ 4952 h 4951"/>
                <a:gd name="connsiteX3" fmla="*/ 431307 w 431306"/>
                <a:gd name="connsiteY3" fmla="*/ 4952 h 4951"/>
                <a:gd name="connsiteX4" fmla="*/ 431307 w 431306"/>
                <a:gd name="connsiteY4" fmla="*/ 3682 h 4951"/>
                <a:gd name="connsiteX5" fmla="*/ 431307 w 431306"/>
                <a:gd name="connsiteY5" fmla="*/ 2412 h 4951"/>
                <a:gd name="connsiteX6" fmla="*/ 431307 w 431306"/>
                <a:gd name="connsiteY6" fmla="*/ 508 h 4951"/>
                <a:gd name="connsiteX7" fmla="*/ 431307 w 431306"/>
                <a:gd name="connsiteY7" fmla="*/ 0 h 4951"/>
                <a:gd name="connsiteX8" fmla="*/ 0 w 431306"/>
                <a:gd name="connsiteY8" fmla="*/ 0 h 4951"/>
                <a:gd name="connsiteX9" fmla="*/ 0 w 431306"/>
                <a:gd name="connsiteY9" fmla="*/ 508 h 4951"/>
                <a:gd name="connsiteX10" fmla="*/ 0 w 431306"/>
                <a:gd name="connsiteY10" fmla="*/ 2412 h 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4951">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w="12690"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DCB091C8-3438-41A9-9318-82F356DE9711}"/>
                </a:ext>
              </a:extLst>
            </p:cNvPr>
            <p:cNvSpPr/>
            <p:nvPr/>
          </p:nvSpPr>
          <p:spPr>
            <a:xfrm>
              <a:off x="7105068" y="6510401"/>
              <a:ext cx="10853" cy="2158"/>
            </a:xfrm>
            <a:custGeom>
              <a:avLst/>
              <a:gdLst>
                <a:gd name="connsiteX0" fmla="*/ 10793 w 10853"/>
                <a:gd name="connsiteY0" fmla="*/ 635 h 2158"/>
                <a:gd name="connsiteX1" fmla="*/ 9777 w 10853"/>
                <a:gd name="connsiteY1" fmla="*/ 0 h 2158"/>
                <a:gd name="connsiteX2" fmla="*/ 0 w 10853"/>
                <a:gd name="connsiteY2" fmla="*/ 0 h 2158"/>
                <a:gd name="connsiteX3" fmla="*/ 0 w 10853"/>
                <a:gd name="connsiteY3" fmla="*/ 0 h 2158"/>
                <a:gd name="connsiteX4" fmla="*/ 0 w 10853"/>
                <a:gd name="connsiteY4" fmla="*/ 2159 h 2158"/>
                <a:gd name="connsiteX5" fmla="*/ 10158 w 10853"/>
                <a:gd name="connsiteY5" fmla="*/ 2159 h 2158"/>
                <a:gd name="connsiteX6" fmla="*/ 10793 w 10853"/>
                <a:gd name="connsiteY6" fmla="*/ 635 h 2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3" h="2158">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w="12690"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A9A86A4E-2DB6-4DBD-849C-651A1CD7C824}"/>
                </a:ext>
              </a:extLst>
            </p:cNvPr>
            <p:cNvSpPr/>
            <p:nvPr/>
          </p:nvSpPr>
          <p:spPr>
            <a:xfrm>
              <a:off x="7718827" y="6509893"/>
              <a:ext cx="44818" cy="2412"/>
            </a:xfrm>
            <a:custGeom>
              <a:avLst/>
              <a:gdLst>
                <a:gd name="connsiteX0" fmla="*/ 0 w 44818"/>
                <a:gd name="connsiteY0" fmla="*/ 1143 h 2412"/>
                <a:gd name="connsiteX1" fmla="*/ 0 w 44818"/>
                <a:gd name="connsiteY1" fmla="*/ 2412 h 2412"/>
                <a:gd name="connsiteX2" fmla="*/ 44819 w 44818"/>
                <a:gd name="connsiteY2" fmla="*/ 2412 h 2412"/>
                <a:gd name="connsiteX3" fmla="*/ 44819 w 44818"/>
                <a:gd name="connsiteY3" fmla="*/ 0 h 2412"/>
                <a:gd name="connsiteX4" fmla="*/ 380 w 44818"/>
                <a:gd name="connsiteY4" fmla="*/ 0 h 2412"/>
                <a:gd name="connsiteX5" fmla="*/ 380 w 44818"/>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8" h="2412">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w="12690"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04992B5B-BC17-4D78-9469-0D11CB557AF1}"/>
                </a:ext>
              </a:extLst>
            </p:cNvPr>
            <p:cNvSpPr/>
            <p:nvPr/>
          </p:nvSpPr>
          <p:spPr>
            <a:xfrm>
              <a:off x="7796658" y="6515988"/>
              <a:ext cx="1396" cy="1015"/>
            </a:xfrm>
            <a:custGeom>
              <a:avLst/>
              <a:gdLst>
                <a:gd name="connsiteX0" fmla="*/ 1396 w 1396"/>
                <a:gd name="connsiteY0" fmla="*/ 0 h 1015"/>
                <a:gd name="connsiteX1" fmla="*/ 0 w 1396"/>
                <a:gd name="connsiteY1" fmla="*/ 1016 h 1015"/>
              </a:gdLst>
              <a:ahLst/>
              <a:cxnLst>
                <a:cxn ang="0">
                  <a:pos x="connsiteX0" y="connsiteY0"/>
                </a:cxn>
                <a:cxn ang="0">
                  <a:pos x="connsiteX1" y="connsiteY1"/>
                </a:cxn>
              </a:cxnLst>
              <a:rect l="l" t="t" r="r" b="b"/>
              <a:pathLst>
                <a:path w="1396" h="1015">
                  <a:moveTo>
                    <a:pt x="1396" y="0"/>
                  </a:moveTo>
                  <a:lnTo>
                    <a:pt x="0" y="1016"/>
                  </a:lnTo>
                  <a:close/>
                </a:path>
              </a:pathLst>
            </a:custGeom>
            <a:solidFill>
              <a:srgbClr val="000000"/>
            </a:solidFill>
            <a:ln w="12690"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5658EDAF-666F-45C2-B2F7-F7444A18FDB3}"/>
                </a:ext>
              </a:extLst>
            </p:cNvPr>
            <p:cNvSpPr/>
            <p:nvPr/>
          </p:nvSpPr>
          <p:spPr>
            <a:xfrm>
              <a:off x="7793229" y="6518019"/>
              <a:ext cx="2666" cy="85"/>
            </a:xfrm>
            <a:custGeom>
              <a:avLst/>
              <a:gdLst>
                <a:gd name="connsiteX0" fmla="*/ 0 w 2666"/>
                <a:gd name="connsiteY0" fmla="*/ 0 h 85"/>
                <a:gd name="connsiteX1" fmla="*/ 2667 w 2666"/>
                <a:gd name="connsiteY1" fmla="*/ 0 h 85"/>
                <a:gd name="connsiteX2" fmla="*/ 0 w 2666"/>
                <a:gd name="connsiteY2" fmla="*/ 0 h 85"/>
              </a:gdLst>
              <a:ahLst/>
              <a:cxnLst>
                <a:cxn ang="0">
                  <a:pos x="connsiteX0" y="connsiteY0"/>
                </a:cxn>
                <a:cxn ang="0">
                  <a:pos x="connsiteX1" y="connsiteY1"/>
                </a:cxn>
                <a:cxn ang="0">
                  <a:pos x="connsiteX2" y="connsiteY2"/>
                </a:cxn>
              </a:cxnLst>
              <a:rect l="l" t="t" r="r" b="b"/>
              <a:pathLst>
                <a:path w="2666" h="85">
                  <a:moveTo>
                    <a:pt x="0" y="0"/>
                  </a:moveTo>
                  <a:cubicBezTo>
                    <a:pt x="889" y="114"/>
                    <a:pt x="1778" y="114"/>
                    <a:pt x="2667" y="0"/>
                  </a:cubicBezTo>
                  <a:cubicBezTo>
                    <a:pt x="1778" y="114"/>
                    <a:pt x="889" y="114"/>
                    <a:pt x="0" y="0"/>
                  </a:cubicBezTo>
                  <a:close/>
                </a:path>
              </a:pathLst>
            </a:custGeom>
            <a:solidFill>
              <a:srgbClr val="000000"/>
            </a:solidFill>
            <a:ln w="12690"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E176994C-14A5-4C7D-B4D1-8BE8561360A3}"/>
                </a:ext>
              </a:extLst>
            </p:cNvPr>
            <p:cNvSpPr/>
            <p:nvPr/>
          </p:nvSpPr>
          <p:spPr>
            <a:xfrm>
              <a:off x="7798689" y="6514083"/>
              <a:ext cx="47" cy="1015"/>
            </a:xfrm>
            <a:custGeom>
              <a:avLst/>
              <a:gdLst>
                <a:gd name="connsiteX0" fmla="*/ 0 w 47"/>
                <a:gd name="connsiteY0" fmla="*/ 1016 h 1015"/>
                <a:gd name="connsiteX1" fmla="*/ 0 w 47"/>
                <a:gd name="connsiteY1" fmla="*/ 0 h 1015"/>
                <a:gd name="connsiteX2" fmla="*/ 0 w 47"/>
                <a:gd name="connsiteY2" fmla="*/ 0 h 1015"/>
                <a:gd name="connsiteX3" fmla="*/ 0 w 47"/>
                <a:gd name="connsiteY3" fmla="*/ 1016 h 1015"/>
              </a:gdLst>
              <a:ahLst/>
              <a:cxnLst>
                <a:cxn ang="0">
                  <a:pos x="connsiteX0" y="connsiteY0"/>
                </a:cxn>
                <a:cxn ang="0">
                  <a:pos x="connsiteX1" y="connsiteY1"/>
                </a:cxn>
                <a:cxn ang="0">
                  <a:pos x="connsiteX2" y="connsiteY2"/>
                </a:cxn>
                <a:cxn ang="0">
                  <a:pos x="connsiteX3" y="connsiteY3"/>
                </a:cxn>
              </a:cxnLst>
              <a:rect l="l" t="t" r="r" b="b"/>
              <a:pathLst>
                <a:path w="47" h="1015">
                  <a:moveTo>
                    <a:pt x="0" y="1016"/>
                  </a:moveTo>
                  <a:cubicBezTo>
                    <a:pt x="64" y="686"/>
                    <a:pt x="64" y="330"/>
                    <a:pt x="0" y="0"/>
                  </a:cubicBezTo>
                  <a:lnTo>
                    <a:pt x="0" y="0"/>
                  </a:lnTo>
                  <a:cubicBezTo>
                    <a:pt x="13" y="343"/>
                    <a:pt x="13" y="673"/>
                    <a:pt x="0" y="1016"/>
                  </a:cubicBezTo>
                  <a:close/>
                </a:path>
              </a:pathLst>
            </a:custGeom>
            <a:solidFill>
              <a:srgbClr val="000000"/>
            </a:solidFill>
            <a:ln w="12690"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6DFFBB4C-942E-4DFD-9F55-A29076026FC9}"/>
                </a:ext>
              </a:extLst>
            </p:cNvPr>
            <p:cNvSpPr/>
            <p:nvPr/>
          </p:nvSpPr>
          <p:spPr>
            <a:xfrm>
              <a:off x="7800086" y="6511417"/>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3" y="508"/>
                    <a:pt x="63"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75AE665C-53B6-4902-BB8F-9928197423A0}"/>
                </a:ext>
              </a:extLst>
            </p:cNvPr>
            <p:cNvSpPr/>
            <p:nvPr/>
          </p:nvSpPr>
          <p:spPr>
            <a:xfrm>
              <a:off x="7762933" y="6502101"/>
              <a:ext cx="29153" cy="14902"/>
            </a:xfrm>
            <a:custGeom>
              <a:avLst/>
              <a:gdLst>
                <a:gd name="connsiteX0" fmla="*/ 712 w 29153"/>
                <a:gd name="connsiteY0" fmla="*/ 10205 h 14902"/>
                <a:gd name="connsiteX1" fmla="*/ 712 w 29153"/>
                <a:gd name="connsiteY1" fmla="*/ 10205 h 14902"/>
                <a:gd name="connsiteX2" fmla="*/ 712 w 29153"/>
                <a:gd name="connsiteY2" fmla="*/ 11348 h 14902"/>
                <a:gd name="connsiteX3" fmla="*/ 1475 w 29153"/>
                <a:gd name="connsiteY3" fmla="*/ 12364 h 14902"/>
                <a:gd name="connsiteX4" fmla="*/ 2490 w 29153"/>
                <a:gd name="connsiteY4" fmla="*/ 13125 h 14902"/>
                <a:gd name="connsiteX5" fmla="*/ 3633 w 29153"/>
                <a:gd name="connsiteY5" fmla="*/ 13887 h 14902"/>
                <a:gd name="connsiteX6" fmla="*/ 4902 w 29153"/>
                <a:gd name="connsiteY6" fmla="*/ 13887 h 14902"/>
                <a:gd name="connsiteX7" fmla="*/ 6173 w 29153"/>
                <a:gd name="connsiteY7" fmla="*/ 13887 h 14902"/>
                <a:gd name="connsiteX8" fmla="*/ 6173 w 29153"/>
                <a:gd name="connsiteY8" fmla="*/ 13887 h 14902"/>
                <a:gd name="connsiteX9" fmla="*/ 29154 w 29153"/>
                <a:gd name="connsiteY9" fmla="*/ 14903 h 14902"/>
                <a:gd name="connsiteX10" fmla="*/ 29154 w 29153"/>
                <a:gd name="connsiteY10" fmla="*/ 14903 h 14902"/>
                <a:gd name="connsiteX11" fmla="*/ 22297 w 29153"/>
                <a:gd name="connsiteY11" fmla="*/ 7920 h 14902"/>
                <a:gd name="connsiteX12" fmla="*/ 22297 w 29153"/>
                <a:gd name="connsiteY12" fmla="*/ 809 h 14902"/>
                <a:gd name="connsiteX13" fmla="*/ 6299 w 29153"/>
                <a:gd name="connsiteY13" fmla="*/ 48 h 14902"/>
                <a:gd name="connsiteX14" fmla="*/ 5030 w 29153"/>
                <a:gd name="connsiteY14" fmla="*/ 48 h 14902"/>
                <a:gd name="connsiteX15" fmla="*/ 3379 w 29153"/>
                <a:gd name="connsiteY15" fmla="*/ 48 h 14902"/>
                <a:gd name="connsiteX16" fmla="*/ 3379 w 29153"/>
                <a:gd name="connsiteY16" fmla="*/ 48 h 14902"/>
                <a:gd name="connsiteX17" fmla="*/ 1728 w 29153"/>
                <a:gd name="connsiteY17" fmla="*/ 1190 h 14902"/>
                <a:gd name="connsiteX18" fmla="*/ 1728 w 29153"/>
                <a:gd name="connsiteY18" fmla="*/ 1190 h 14902"/>
                <a:gd name="connsiteX19" fmla="*/ 586 w 29153"/>
                <a:gd name="connsiteY19" fmla="*/ 2841 h 14902"/>
                <a:gd name="connsiteX20" fmla="*/ 586 w 29153"/>
                <a:gd name="connsiteY20" fmla="*/ 3984 h 14902"/>
                <a:gd name="connsiteX21" fmla="*/ 586 w 29153"/>
                <a:gd name="connsiteY21" fmla="*/ 5253 h 14902"/>
                <a:gd name="connsiteX22" fmla="*/ 586 w 29153"/>
                <a:gd name="connsiteY22" fmla="*/ 5253 h 14902"/>
                <a:gd name="connsiteX23" fmla="*/ 712 w 29153"/>
                <a:gd name="connsiteY23" fmla="*/ 10205 h 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153" h="14902">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7C096868-C622-47AB-B104-14D491ADBC48}"/>
                </a:ext>
              </a:extLst>
            </p:cNvPr>
            <p:cNvSpPr/>
            <p:nvPr/>
          </p:nvSpPr>
          <p:spPr>
            <a:xfrm>
              <a:off x="4806332" y="6030591"/>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63"/>
                    <a:pt x="76" y="933"/>
                    <a:pt x="0" y="1397"/>
                  </a:cubicBezTo>
                  <a:cubicBezTo>
                    <a:pt x="76" y="933"/>
                    <a:pt x="76" y="463"/>
                    <a:pt x="0" y="0"/>
                  </a:cubicBezTo>
                  <a:close/>
                </a:path>
              </a:pathLst>
            </a:custGeom>
            <a:solidFill>
              <a:srgbClr val="000000"/>
            </a:solidFill>
            <a:ln w="12690"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DE0A3351-477C-4DCB-AF41-16CA4EB1F63B}"/>
                </a:ext>
              </a:extLst>
            </p:cNvPr>
            <p:cNvSpPr/>
            <p:nvPr/>
          </p:nvSpPr>
          <p:spPr>
            <a:xfrm>
              <a:off x="4788430" y="6020814"/>
              <a:ext cx="15743" cy="15363"/>
            </a:xfrm>
            <a:custGeom>
              <a:avLst/>
              <a:gdLst>
                <a:gd name="connsiteX0" fmla="*/ 0 w 15743"/>
                <a:gd name="connsiteY0" fmla="*/ 9776 h 15363"/>
                <a:gd name="connsiteX1" fmla="*/ 0 w 15743"/>
                <a:gd name="connsiteY1" fmla="*/ 12316 h 15363"/>
                <a:gd name="connsiteX2" fmla="*/ 4444 w 15743"/>
                <a:gd name="connsiteY2" fmla="*/ 15363 h 15363"/>
                <a:gd name="connsiteX3" fmla="*/ 4444 w 15743"/>
                <a:gd name="connsiteY3" fmla="*/ 11681 h 15363"/>
                <a:gd name="connsiteX4" fmla="*/ 11427 w 15743"/>
                <a:gd name="connsiteY4" fmla="*/ 4698 h 15363"/>
                <a:gd name="connsiteX5" fmla="*/ 15744 w 15743"/>
                <a:gd name="connsiteY5" fmla="*/ 6348 h 15363"/>
                <a:gd name="connsiteX6" fmla="*/ 15744 w 15743"/>
                <a:gd name="connsiteY6" fmla="*/ 6348 h 15363"/>
                <a:gd name="connsiteX7" fmla="*/ 6221 w 15743"/>
                <a:gd name="connsiteY7" fmla="*/ 0 h 15363"/>
                <a:gd name="connsiteX8" fmla="*/ 6221 w 15743"/>
                <a:gd name="connsiteY8" fmla="*/ 3682 h 15363"/>
                <a:gd name="connsiteX9" fmla="*/ 0 w 15743"/>
                <a:gd name="connsiteY9" fmla="*/ 9776 h 15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43" h="15363">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w="12690"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2F21A04D-06D7-4FF8-9870-01F4E3AEB7F3}"/>
                </a:ext>
              </a:extLst>
            </p:cNvPr>
            <p:cNvSpPr/>
            <p:nvPr/>
          </p:nvSpPr>
          <p:spPr>
            <a:xfrm>
              <a:off x="4805063" y="6028052"/>
              <a:ext cx="761" cy="1015"/>
            </a:xfrm>
            <a:custGeom>
              <a:avLst/>
              <a:gdLst>
                <a:gd name="connsiteX0" fmla="*/ 0 w 761"/>
                <a:gd name="connsiteY0" fmla="*/ 0 h 1015"/>
                <a:gd name="connsiteX1" fmla="*/ 762 w 761"/>
                <a:gd name="connsiteY1" fmla="*/ 1016 h 1015"/>
                <a:gd name="connsiteX2" fmla="*/ 0 w 761"/>
                <a:gd name="connsiteY2" fmla="*/ 0 h 1015"/>
              </a:gdLst>
              <a:ahLst/>
              <a:cxnLst>
                <a:cxn ang="0">
                  <a:pos x="connsiteX0" y="connsiteY0"/>
                </a:cxn>
                <a:cxn ang="0">
                  <a:pos x="connsiteX1" y="connsiteY1"/>
                </a:cxn>
                <a:cxn ang="0">
                  <a:pos x="connsiteX2" y="connsiteY2"/>
                </a:cxn>
              </a:cxnLst>
              <a:rect l="l" t="t" r="r" b="b"/>
              <a:pathLst>
                <a:path w="761" h="1015">
                  <a:moveTo>
                    <a:pt x="0" y="0"/>
                  </a:moveTo>
                  <a:cubicBezTo>
                    <a:pt x="330" y="272"/>
                    <a:pt x="597" y="621"/>
                    <a:pt x="762" y="1016"/>
                  </a:cubicBezTo>
                  <a:cubicBezTo>
                    <a:pt x="597" y="621"/>
                    <a:pt x="330" y="272"/>
                    <a:pt x="0" y="0"/>
                  </a:cubicBez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21733AAA-0F6C-439A-B160-08A082E38962}"/>
                </a:ext>
              </a:extLst>
            </p:cNvPr>
            <p:cNvSpPr/>
            <p:nvPr/>
          </p:nvSpPr>
          <p:spPr>
            <a:xfrm>
              <a:off x="4783606" y="6029321"/>
              <a:ext cx="3047" cy="2031"/>
            </a:xfrm>
            <a:custGeom>
              <a:avLst/>
              <a:gdLst>
                <a:gd name="connsiteX0" fmla="*/ 3047 w 3047"/>
                <a:gd name="connsiteY0" fmla="*/ 2031 h 2031"/>
                <a:gd name="connsiteX1" fmla="*/ 3047 w 3047"/>
                <a:gd name="connsiteY1" fmla="*/ 1270 h 2031"/>
                <a:gd name="connsiteX2" fmla="*/ 0 w 3047"/>
                <a:gd name="connsiteY2" fmla="*/ 0 h 2031"/>
                <a:gd name="connsiteX3" fmla="*/ 0 w 3047"/>
                <a:gd name="connsiteY3" fmla="*/ 0 h 2031"/>
              </a:gdLst>
              <a:ahLst/>
              <a:cxnLst>
                <a:cxn ang="0">
                  <a:pos x="connsiteX0" y="connsiteY0"/>
                </a:cxn>
                <a:cxn ang="0">
                  <a:pos x="connsiteX1" y="connsiteY1"/>
                </a:cxn>
                <a:cxn ang="0">
                  <a:pos x="connsiteX2" y="connsiteY2"/>
                </a:cxn>
                <a:cxn ang="0">
                  <a:pos x="connsiteX3" y="connsiteY3"/>
                </a:cxn>
              </a:cxnLst>
              <a:rect l="l" t="t" r="r" b="b"/>
              <a:pathLst>
                <a:path w="3047" h="2031">
                  <a:moveTo>
                    <a:pt x="3047" y="2031"/>
                  </a:moveTo>
                  <a:lnTo>
                    <a:pt x="3047" y="1270"/>
                  </a:lnTo>
                  <a:cubicBezTo>
                    <a:pt x="1930" y="1141"/>
                    <a:pt x="876" y="701"/>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584BF35A-6F78-4CB0-BEAE-9C23B80FDA6A}"/>
                </a:ext>
              </a:extLst>
            </p:cNvPr>
            <p:cNvSpPr/>
            <p:nvPr/>
          </p:nvSpPr>
          <p:spPr>
            <a:xfrm>
              <a:off x="4781828" y="602792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4DF9FEB4-2465-4668-86E3-EBE92A6D9761}"/>
                </a:ext>
              </a:extLst>
            </p:cNvPr>
            <p:cNvSpPr/>
            <p:nvPr/>
          </p:nvSpPr>
          <p:spPr>
            <a:xfrm>
              <a:off x="5823973" y="6440512"/>
              <a:ext cx="69070" cy="57"/>
            </a:xfrm>
            <a:custGeom>
              <a:avLst/>
              <a:gdLst>
                <a:gd name="connsiteX0" fmla="*/ 1650 w 69070"/>
                <a:gd name="connsiteY0" fmla="*/ 57 h 57"/>
                <a:gd name="connsiteX1" fmla="*/ 67292 w 69070"/>
                <a:gd name="connsiteY1" fmla="*/ 57 h 57"/>
                <a:gd name="connsiteX2" fmla="*/ 69070 w 69070"/>
                <a:gd name="connsiteY2" fmla="*/ 57 h 57"/>
                <a:gd name="connsiteX3" fmla="*/ 0 w 69070"/>
                <a:gd name="connsiteY3" fmla="*/ 57 h 57"/>
                <a:gd name="connsiteX4" fmla="*/ 1650 w 6907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0" h="57">
                  <a:moveTo>
                    <a:pt x="1650" y="57"/>
                  </a:moveTo>
                  <a:lnTo>
                    <a:pt x="67292" y="57"/>
                  </a:lnTo>
                  <a:lnTo>
                    <a:pt x="69070" y="57"/>
                  </a:lnTo>
                  <a:lnTo>
                    <a:pt x="0" y="57"/>
                  </a:lnTo>
                  <a:cubicBezTo>
                    <a:pt x="546" y="-19"/>
                    <a:pt x="1104" y="-19"/>
                    <a:pt x="1650" y="57"/>
                  </a:cubicBezTo>
                  <a:close/>
                </a:path>
              </a:pathLst>
            </a:custGeom>
            <a:solidFill>
              <a:srgbClr val="000000"/>
            </a:solidFill>
            <a:ln w="12690"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1EEF28F6-7BD8-4545-9ECD-16F71C503274}"/>
                </a:ext>
              </a:extLst>
            </p:cNvPr>
            <p:cNvSpPr/>
            <p:nvPr/>
          </p:nvSpPr>
          <p:spPr>
            <a:xfrm>
              <a:off x="4505167" y="6250245"/>
              <a:ext cx="38" cy="1142"/>
            </a:xfrm>
            <a:custGeom>
              <a:avLst/>
              <a:gdLst>
                <a:gd name="connsiteX0" fmla="*/ 0 w 38"/>
                <a:gd name="connsiteY0" fmla="*/ 1143 h 1142"/>
                <a:gd name="connsiteX1" fmla="*/ 0 w 38"/>
                <a:gd name="connsiteY1" fmla="*/ 0 h 1142"/>
                <a:gd name="connsiteX2" fmla="*/ 0 w 38"/>
                <a:gd name="connsiteY2" fmla="*/ 1143 h 1142"/>
              </a:gdLst>
              <a:ahLst/>
              <a:cxnLst>
                <a:cxn ang="0">
                  <a:pos x="connsiteX0" y="connsiteY0"/>
                </a:cxn>
                <a:cxn ang="0">
                  <a:pos x="connsiteX1" y="connsiteY1"/>
                </a:cxn>
                <a:cxn ang="0">
                  <a:pos x="connsiteX2" y="connsiteY2"/>
                </a:cxn>
              </a:cxnLst>
              <a:rect l="l" t="t" r="r" b="b"/>
              <a:pathLst>
                <a:path w="38" h="1142">
                  <a:moveTo>
                    <a:pt x="0" y="1143"/>
                  </a:moveTo>
                  <a:cubicBezTo>
                    <a:pt x="51" y="762"/>
                    <a:pt x="51" y="381"/>
                    <a:pt x="0" y="0"/>
                  </a:cubicBezTo>
                  <a:cubicBezTo>
                    <a:pt x="51" y="381"/>
                    <a:pt x="51" y="762"/>
                    <a:pt x="0" y="1143"/>
                  </a:cubicBezTo>
                  <a:close/>
                </a:path>
              </a:pathLst>
            </a:custGeom>
            <a:solidFill>
              <a:srgbClr val="000000"/>
            </a:solidFill>
            <a:ln w="12690"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7CEA7F16-30BA-4512-A046-FCB8B0F5EE97}"/>
                </a:ext>
              </a:extLst>
            </p:cNvPr>
            <p:cNvSpPr/>
            <p:nvPr/>
          </p:nvSpPr>
          <p:spPr>
            <a:xfrm>
              <a:off x="4507960" y="6254689"/>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B6EB0895-4B2A-4F5D-8A53-DFAC6DC9D0F0}"/>
                </a:ext>
              </a:extLst>
            </p:cNvPr>
            <p:cNvSpPr/>
            <p:nvPr/>
          </p:nvSpPr>
          <p:spPr>
            <a:xfrm>
              <a:off x="4506310" y="6252530"/>
              <a:ext cx="1015" cy="888"/>
            </a:xfrm>
            <a:custGeom>
              <a:avLst/>
              <a:gdLst>
                <a:gd name="connsiteX0" fmla="*/ 1016 w 1015"/>
                <a:gd name="connsiteY0" fmla="*/ 889 h 888"/>
                <a:gd name="connsiteX1" fmla="*/ 0 w 1015"/>
                <a:gd name="connsiteY1" fmla="*/ 0 h 888"/>
              </a:gdLst>
              <a:ahLst/>
              <a:cxnLst>
                <a:cxn ang="0">
                  <a:pos x="connsiteX0" y="connsiteY0"/>
                </a:cxn>
                <a:cxn ang="0">
                  <a:pos x="connsiteX1" y="connsiteY1"/>
                </a:cxn>
              </a:cxnLst>
              <a:rect l="l" t="t" r="r" b="b"/>
              <a:pathLst>
                <a:path w="1015" h="888">
                  <a:moveTo>
                    <a:pt x="1016" y="889"/>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3CAF5960-4947-41E1-A895-2BB9887EBEA7}"/>
                </a:ext>
              </a:extLst>
            </p:cNvPr>
            <p:cNvSpPr/>
            <p:nvPr/>
          </p:nvSpPr>
          <p:spPr>
            <a:xfrm>
              <a:off x="4504231" y="6133562"/>
              <a:ext cx="13759" cy="114270"/>
            </a:xfrm>
            <a:custGeom>
              <a:avLst/>
              <a:gdLst>
                <a:gd name="connsiteX0" fmla="*/ 48 w 13759"/>
                <a:gd name="connsiteY0" fmla="*/ 0 h 114270"/>
                <a:gd name="connsiteX1" fmla="*/ 48 w 13759"/>
                <a:gd name="connsiteY1" fmla="*/ 114271 h 114270"/>
                <a:gd name="connsiteX2" fmla="*/ 48 w 13759"/>
                <a:gd name="connsiteY2" fmla="*/ 114271 h 114270"/>
                <a:gd name="connsiteX3" fmla="*/ 48 w 13759"/>
                <a:gd name="connsiteY3" fmla="*/ 112239 h 114270"/>
                <a:gd name="connsiteX4" fmla="*/ 8173 w 13759"/>
                <a:gd name="connsiteY4" fmla="*/ 106780 h 114270"/>
                <a:gd name="connsiteX5" fmla="*/ 13760 w 13759"/>
                <a:gd name="connsiteY5" fmla="*/ 107795 h 114270"/>
                <a:gd name="connsiteX6" fmla="*/ 13760 w 13759"/>
                <a:gd name="connsiteY6" fmla="*/ 6221 h 114270"/>
                <a:gd name="connsiteX7" fmla="*/ 6904 w 13759"/>
                <a:gd name="connsiteY7" fmla="*/ 6221 h 114270"/>
                <a:gd name="connsiteX8" fmla="*/ 48 w 13759"/>
                <a:gd name="connsiteY8"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59" h="11427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w="12690"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667801CE-5D96-47D0-95F5-4AD91EC85509}"/>
                </a:ext>
              </a:extLst>
            </p:cNvPr>
            <p:cNvSpPr/>
            <p:nvPr/>
          </p:nvSpPr>
          <p:spPr>
            <a:xfrm>
              <a:off x="4523704" y="6246944"/>
              <a:ext cx="245553" cy="2412"/>
            </a:xfrm>
            <a:custGeom>
              <a:avLst/>
              <a:gdLst>
                <a:gd name="connsiteX0" fmla="*/ 381 w 245553"/>
                <a:gd name="connsiteY0" fmla="*/ 1651 h 2412"/>
                <a:gd name="connsiteX1" fmla="*/ 381 w 245553"/>
                <a:gd name="connsiteY1" fmla="*/ 2412 h 2412"/>
                <a:gd name="connsiteX2" fmla="*/ 245554 w 245553"/>
                <a:gd name="connsiteY2" fmla="*/ 2412 h 2412"/>
                <a:gd name="connsiteX3" fmla="*/ 245554 w 245553"/>
                <a:gd name="connsiteY3" fmla="*/ 1270 h 2412"/>
                <a:gd name="connsiteX4" fmla="*/ 245554 w 245553"/>
                <a:gd name="connsiteY4" fmla="*/ 0 h 2412"/>
                <a:gd name="connsiteX5" fmla="*/ 0 w 245553"/>
                <a:gd name="connsiteY5" fmla="*/ 0 h 2412"/>
                <a:gd name="connsiteX6" fmla="*/ 0 w 245553"/>
                <a:gd name="connsiteY6" fmla="*/ 0 h 2412"/>
                <a:gd name="connsiteX7" fmla="*/ 381 w 245553"/>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553" h="2412">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w="12690"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72D70AD7-6DF7-4336-BC4D-DFAA580D85F6}"/>
                </a:ext>
              </a:extLst>
            </p:cNvPr>
            <p:cNvSpPr/>
            <p:nvPr/>
          </p:nvSpPr>
          <p:spPr>
            <a:xfrm>
              <a:off x="4522562" y="6244912"/>
              <a:ext cx="761" cy="1142"/>
            </a:xfrm>
            <a:custGeom>
              <a:avLst/>
              <a:gdLst>
                <a:gd name="connsiteX0" fmla="*/ 0 w 761"/>
                <a:gd name="connsiteY0" fmla="*/ 0 h 1142"/>
                <a:gd name="connsiteX1" fmla="*/ 762 w 761"/>
                <a:gd name="connsiteY1" fmla="*/ 1143 h 1142"/>
              </a:gdLst>
              <a:ahLst/>
              <a:cxnLst>
                <a:cxn ang="0">
                  <a:pos x="connsiteX0" y="connsiteY0"/>
                </a:cxn>
                <a:cxn ang="0">
                  <a:pos x="connsiteX1" y="connsiteY1"/>
                </a:cxn>
              </a:cxnLst>
              <a:rect l="l" t="t" r="r" b="b"/>
              <a:pathLst>
                <a:path w="761" h="1142">
                  <a:moveTo>
                    <a:pt x="0" y="0"/>
                  </a:moveTo>
                  <a:lnTo>
                    <a:pt x="762" y="1143"/>
                  </a:lnTo>
                  <a:close/>
                </a:path>
              </a:pathLst>
            </a:custGeom>
            <a:solidFill>
              <a:srgbClr val="000000"/>
            </a:solidFill>
            <a:ln w="12690"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344FEB27-DF63-4349-9D81-0B40FAFFE35C}"/>
                </a:ext>
              </a:extLst>
            </p:cNvPr>
            <p:cNvSpPr/>
            <p:nvPr/>
          </p:nvSpPr>
          <p:spPr>
            <a:xfrm>
              <a:off x="4520022" y="624326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AB902DB5-5449-4754-AFCA-29ED6FAA288E}"/>
                </a:ext>
              </a:extLst>
            </p:cNvPr>
            <p:cNvSpPr/>
            <p:nvPr/>
          </p:nvSpPr>
          <p:spPr>
            <a:xfrm>
              <a:off x="4504358" y="6240076"/>
              <a:ext cx="13632" cy="13724"/>
            </a:xfrm>
            <a:custGeom>
              <a:avLst/>
              <a:gdLst>
                <a:gd name="connsiteX0" fmla="*/ 47 w 13632"/>
                <a:gd name="connsiteY0" fmla="*/ 6360 h 13724"/>
                <a:gd name="connsiteX1" fmla="*/ 47 w 13632"/>
                <a:gd name="connsiteY1" fmla="*/ 8392 h 13724"/>
                <a:gd name="connsiteX2" fmla="*/ 47 w 13632"/>
                <a:gd name="connsiteY2" fmla="*/ 9788 h 13724"/>
                <a:gd name="connsiteX3" fmla="*/ 47 w 13632"/>
                <a:gd name="connsiteY3" fmla="*/ 10931 h 13724"/>
                <a:gd name="connsiteX4" fmla="*/ 809 w 13632"/>
                <a:gd name="connsiteY4" fmla="*/ 12074 h 13724"/>
                <a:gd name="connsiteX5" fmla="*/ 1825 w 13632"/>
                <a:gd name="connsiteY5" fmla="*/ 12962 h 13724"/>
                <a:gd name="connsiteX6" fmla="*/ 2841 w 13632"/>
                <a:gd name="connsiteY6" fmla="*/ 13724 h 13724"/>
                <a:gd name="connsiteX7" fmla="*/ 4110 w 13632"/>
                <a:gd name="connsiteY7" fmla="*/ 13724 h 13724"/>
                <a:gd name="connsiteX8" fmla="*/ 4745 w 13632"/>
                <a:gd name="connsiteY8" fmla="*/ 13724 h 13724"/>
                <a:gd name="connsiteX9" fmla="*/ 4745 w 13632"/>
                <a:gd name="connsiteY9" fmla="*/ 13724 h 13724"/>
                <a:gd name="connsiteX10" fmla="*/ 4745 w 13632"/>
                <a:gd name="connsiteY10" fmla="*/ 8011 h 13724"/>
                <a:gd name="connsiteX11" fmla="*/ 11728 w 13632"/>
                <a:gd name="connsiteY11" fmla="*/ 1027 h 13724"/>
                <a:gd name="connsiteX12" fmla="*/ 13633 w 13632"/>
                <a:gd name="connsiteY12" fmla="*/ 1027 h 13724"/>
                <a:gd name="connsiteX13" fmla="*/ 12998 w 13632"/>
                <a:gd name="connsiteY13" fmla="*/ 1027 h 13724"/>
                <a:gd name="connsiteX14" fmla="*/ 12998 w 13632"/>
                <a:gd name="connsiteY14" fmla="*/ 1027 h 13724"/>
                <a:gd name="connsiteX15" fmla="*/ 7412 w 13632"/>
                <a:gd name="connsiteY15" fmla="*/ 12 h 13724"/>
                <a:gd name="connsiteX16" fmla="*/ 47 w 13632"/>
                <a:gd name="connsiteY16" fmla="*/ 6360 h 1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32" h="13724">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w="12690"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AE7BD140-1DD8-4917-A76B-BD550FB93683}"/>
                </a:ext>
              </a:extLst>
            </p:cNvPr>
            <p:cNvSpPr/>
            <p:nvPr/>
          </p:nvSpPr>
          <p:spPr>
            <a:xfrm>
              <a:off x="4523831" y="62471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4" y="470"/>
                    <a:pt x="64" y="927"/>
                    <a:pt x="0" y="1397"/>
                  </a:cubicBezTo>
                  <a:cubicBezTo>
                    <a:pt x="64" y="927"/>
                    <a:pt x="64" y="470"/>
                    <a:pt x="0" y="0"/>
                  </a:cubicBezTo>
                  <a:close/>
                </a:path>
              </a:pathLst>
            </a:custGeom>
            <a:solidFill>
              <a:srgbClr val="000000"/>
            </a:solidFill>
            <a:ln w="12690"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C8607710-1C2B-4CC4-A53D-AE651F7D698A}"/>
                </a:ext>
              </a:extLst>
            </p:cNvPr>
            <p:cNvSpPr/>
            <p:nvPr/>
          </p:nvSpPr>
          <p:spPr>
            <a:xfrm>
              <a:off x="5226466" y="6129372"/>
              <a:ext cx="1650" cy="2793"/>
            </a:xfrm>
            <a:custGeom>
              <a:avLst/>
              <a:gdLst>
                <a:gd name="connsiteX0" fmla="*/ 1650 w 1650"/>
                <a:gd name="connsiteY0" fmla="*/ 2793 h 2793"/>
                <a:gd name="connsiteX1" fmla="*/ 1650 w 1650"/>
                <a:gd name="connsiteY1" fmla="*/ 2793 h 2793"/>
                <a:gd name="connsiteX2" fmla="*/ 635 w 1650"/>
                <a:gd name="connsiteY2" fmla="*/ 762 h 2793"/>
                <a:gd name="connsiteX3" fmla="*/ 0 w 1650"/>
                <a:gd name="connsiteY3" fmla="*/ 0 h 2793"/>
                <a:gd name="connsiteX4" fmla="*/ 1016 w 1650"/>
                <a:gd name="connsiteY4" fmla="*/ 1905 h 2793"/>
                <a:gd name="connsiteX5" fmla="*/ 1650 w 1650"/>
                <a:gd name="connsiteY5" fmla="*/ 2793 h 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 h="2793">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w="12690"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C28ED44C-8B06-4CC7-9243-FCC09C70093E}"/>
                </a:ext>
              </a:extLst>
            </p:cNvPr>
            <p:cNvSpPr/>
            <p:nvPr/>
          </p:nvSpPr>
          <p:spPr>
            <a:xfrm>
              <a:off x="5221895" y="6126832"/>
              <a:ext cx="1396" cy="12696"/>
            </a:xfrm>
            <a:custGeom>
              <a:avLst/>
              <a:gdLst>
                <a:gd name="connsiteX0" fmla="*/ 0 w 1396"/>
                <a:gd name="connsiteY0" fmla="*/ 0 h 12696"/>
                <a:gd name="connsiteX1" fmla="*/ 1397 w 1396"/>
                <a:gd name="connsiteY1" fmla="*/ 0 h 12696"/>
              </a:gdLst>
              <a:ahLst/>
              <a:cxnLst>
                <a:cxn ang="0">
                  <a:pos x="connsiteX0" y="connsiteY0"/>
                </a:cxn>
                <a:cxn ang="0">
                  <a:pos x="connsiteX1" y="connsiteY1"/>
                </a:cxn>
              </a:cxnLst>
              <a:rect l="l" t="t" r="r" b="b"/>
              <a:pathLst>
                <a:path w="1396" h="12696">
                  <a:moveTo>
                    <a:pt x="0" y="0"/>
                  </a:moveTo>
                  <a:lnTo>
                    <a:pt x="1397" y="0"/>
                  </a:lnTo>
                  <a:close/>
                </a:path>
              </a:pathLst>
            </a:custGeom>
            <a:solidFill>
              <a:srgbClr val="000000"/>
            </a:solidFill>
            <a:ln w="12690"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F8B6E57A-4330-4616-8FEA-73A31AA5E1D8}"/>
                </a:ext>
              </a:extLst>
            </p:cNvPr>
            <p:cNvSpPr/>
            <p:nvPr/>
          </p:nvSpPr>
          <p:spPr>
            <a:xfrm>
              <a:off x="5224435" y="612772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FF282A08-FBEF-472C-B228-C3F75757CC63}"/>
                </a:ext>
              </a:extLst>
            </p:cNvPr>
            <p:cNvSpPr/>
            <p:nvPr/>
          </p:nvSpPr>
          <p:spPr>
            <a:xfrm>
              <a:off x="5228497" y="6133942"/>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57"/>
                    <a:pt x="76" y="940"/>
                    <a:pt x="0" y="1397"/>
                  </a:cubicBezTo>
                  <a:cubicBezTo>
                    <a:pt x="76" y="940"/>
                    <a:pt x="76" y="457"/>
                    <a:pt x="0" y="0"/>
                  </a:cubicBezTo>
                  <a:close/>
                </a:path>
              </a:pathLst>
            </a:custGeom>
            <a:solidFill>
              <a:srgbClr val="000000"/>
            </a:solidFill>
            <a:ln w="12690"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E9F63FAA-36C5-4DCD-900B-897A052C0228}"/>
                </a:ext>
              </a:extLst>
            </p:cNvPr>
            <p:cNvSpPr/>
            <p:nvPr/>
          </p:nvSpPr>
          <p:spPr>
            <a:xfrm>
              <a:off x="4784367" y="5002154"/>
              <a:ext cx="1015" cy="761"/>
            </a:xfrm>
            <a:custGeom>
              <a:avLst/>
              <a:gdLst>
                <a:gd name="connsiteX0" fmla="*/ 0 w 1015"/>
                <a:gd name="connsiteY0" fmla="*/ 0 h 761"/>
                <a:gd name="connsiteX1" fmla="*/ 1016 w 1015"/>
                <a:gd name="connsiteY1" fmla="*/ 762 h 761"/>
                <a:gd name="connsiteX2" fmla="*/ 0 w 1015"/>
                <a:gd name="connsiteY2" fmla="*/ 0 h 761"/>
              </a:gdLst>
              <a:ahLst/>
              <a:cxnLst>
                <a:cxn ang="0">
                  <a:pos x="connsiteX0" y="connsiteY0"/>
                </a:cxn>
                <a:cxn ang="0">
                  <a:pos x="connsiteX1" y="connsiteY1"/>
                </a:cxn>
                <a:cxn ang="0">
                  <a:pos x="connsiteX2" y="connsiteY2"/>
                </a:cxn>
              </a:cxnLst>
              <a:rect l="l" t="t" r="r" b="b"/>
              <a:pathLst>
                <a:path w="1015" h="761">
                  <a:moveTo>
                    <a:pt x="0" y="0"/>
                  </a:moveTo>
                  <a:cubicBezTo>
                    <a:pt x="394" y="180"/>
                    <a:pt x="736" y="439"/>
                    <a:pt x="1016" y="762"/>
                  </a:cubicBezTo>
                  <a:cubicBezTo>
                    <a:pt x="736" y="439"/>
                    <a:pt x="394" y="180"/>
                    <a:pt x="0" y="0"/>
                  </a:cubicBezTo>
                  <a:close/>
                </a:path>
              </a:pathLst>
            </a:custGeom>
            <a:solidFill>
              <a:srgbClr val="000000"/>
            </a:solidFill>
            <a:ln w="12690"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3C83D2C3-F6BC-484F-913F-E9F48033C815}"/>
                </a:ext>
              </a:extLst>
            </p:cNvPr>
            <p:cNvSpPr/>
            <p:nvPr/>
          </p:nvSpPr>
          <p:spPr>
            <a:xfrm>
              <a:off x="4780558" y="5000857"/>
              <a:ext cx="2666" cy="154"/>
            </a:xfrm>
            <a:custGeom>
              <a:avLst/>
              <a:gdLst>
                <a:gd name="connsiteX0" fmla="*/ 0 w 2666"/>
                <a:gd name="connsiteY0" fmla="*/ 154 h 154"/>
                <a:gd name="connsiteX1" fmla="*/ 2667 w 2666"/>
                <a:gd name="connsiteY1" fmla="*/ 154 h 154"/>
                <a:gd name="connsiteX2" fmla="*/ 0 w 2666"/>
                <a:gd name="connsiteY2" fmla="*/ 154 h 154"/>
              </a:gdLst>
              <a:ahLst/>
              <a:cxnLst>
                <a:cxn ang="0">
                  <a:pos x="connsiteX0" y="connsiteY0"/>
                </a:cxn>
                <a:cxn ang="0">
                  <a:pos x="connsiteX1" y="connsiteY1"/>
                </a:cxn>
                <a:cxn ang="0">
                  <a:pos x="connsiteX2" y="connsiteY2"/>
                </a:cxn>
              </a:cxnLst>
              <a:rect l="l" t="t" r="r" b="b"/>
              <a:pathLst>
                <a:path w="2666" h="154">
                  <a:moveTo>
                    <a:pt x="0" y="154"/>
                  </a:moveTo>
                  <a:cubicBezTo>
                    <a:pt x="876" y="-51"/>
                    <a:pt x="1791" y="-51"/>
                    <a:pt x="2667" y="154"/>
                  </a:cubicBezTo>
                  <a:cubicBezTo>
                    <a:pt x="1791" y="-27"/>
                    <a:pt x="876" y="-27"/>
                    <a:pt x="0" y="154"/>
                  </a:cubicBezTo>
                  <a:close/>
                </a:path>
              </a:pathLst>
            </a:custGeom>
            <a:solidFill>
              <a:srgbClr val="000000"/>
            </a:solidFill>
            <a:ln w="12690"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AF632C60-04D3-48C2-B894-470BD503EEA8}"/>
                </a:ext>
              </a:extLst>
            </p:cNvPr>
            <p:cNvSpPr/>
            <p:nvPr/>
          </p:nvSpPr>
          <p:spPr>
            <a:xfrm>
              <a:off x="4793636" y="5021326"/>
              <a:ext cx="57" cy="1269"/>
            </a:xfrm>
            <a:custGeom>
              <a:avLst/>
              <a:gdLst>
                <a:gd name="connsiteX0" fmla="*/ 0 w 57"/>
                <a:gd name="connsiteY0" fmla="*/ 0 h 1269"/>
                <a:gd name="connsiteX1" fmla="*/ 0 w 57"/>
                <a:gd name="connsiteY1" fmla="*/ 0 h 1269"/>
                <a:gd name="connsiteX2" fmla="*/ 0 w 57"/>
                <a:gd name="connsiteY2" fmla="*/ 1270 h 1269"/>
                <a:gd name="connsiteX3" fmla="*/ 0 w 57"/>
                <a:gd name="connsiteY3" fmla="*/ 0 h 1269"/>
              </a:gdLst>
              <a:ahLst/>
              <a:cxnLst>
                <a:cxn ang="0">
                  <a:pos x="connsiteX0" y="connsiteY0"/>
                </a:cxn>
                <a:cxn ang="0">
                  <a:pos x="connsiteX1" y="connsiteY1"/>
                </a:cxn>
                <a:cxn ang="0">
                  <a:pos x="connsiteX2" y="connsiteY2"/>
                </a:cxn>
                <a:cxn ang="0">
                  <a:pos x="connsiteX3" y="connsiteY3"/>
                </a:cxn>
              </a:cxnLst>
              <a:rect l="l" t="t" r="r" b="b"/>
              <a:pathLst>
                <a:path w="57" h="1269">
                  <a:moveTo>
                    <a:pt x="0" y="0"/>
                  </a:moveTo>
                  <a:lnTo>
                    <a:pt x="0" y="0"/>
                  </a:lnTo>
                  <a:cubicBezTo>
                    <a:pt x="64" y="422"/>
                    <a:pt x="64" y="848"/>
                    <a:pt x="0" y="1270"/>
                  </a:cubicBezTo>
                  <a:cubicBezTo>
                    <a:pt x="76" y="849"/>
                    <a:pt x="76" y="420"/>
                    <a:pt x="0" y="0"/>
                  </a:cubicBezTo>
                  <a:close/>
                </a:path>
              </a:pathLst>
            </a:custGeom>
            <a:solidFill>
              <a:srgbClr val="000000"/>
            </a:solidFill>
            <a:ln w="12690"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51D45DA5-70DC-46E4-8FA2-05B7F18B05BD}"/>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F1B11B29-06D9-4725-BB26-26ECCD5D93E9}"/>
                </a:ext>
              </a:extLst>
            </p:cNvPr>
            <p:cNvSpPr/>
            <p:nvPr/>
          </p:nvSpPr>
          <p:spPr>
            <a:xfrm>
              <a:off x="4781574" y="5005201"/>
              <a:ext cx="11426" cy="15997"/>
            </a:xfrm>
            <a:custGeom>
              <a:avLst/>
              <a:gdLst>
                <a:gd name="connsiteX0" fmla="*/ 5079 w 11426"/>
                <a:gd name="connsiteY0" fmla="*/ 11808 h 15997"/>
                <a:gd name="connsiteX1" fmla="*/ 11427 w 11426"/>
                <a:gd name="connsiteY1" fmla="*/ 15998 h 15997"/>
                <a:gd name="connsiteX2" fmla="*/ 5079 w 11426"/>
                <a:gd name="connsiteY2" fmla="*/ 0 h 15997"/>
                <a:gd name="connsiteX3" fmla="*/ 5079 w 11426"/>
                <a:gd name="connsiteY3" fmla="*/ 0 h 15997"/>
                <a:gd name="connsiteX4" fmla="*/ 1244 w 11426"/>
                <a:gd name="connsiteY4" fmla="*/ 8906 h 15997"/>
                <a:gd name="connsiteX5" fmla="*/ 0 w 11426"/>
                <a:gd name="connsiteY5" fmla="*/ 9269 h 15997"/>
                <a:gd name="connsiteX6" fmla="*/ 0 w 11426"/>
                <a:gd name="connsiteY6" fmla="*/ 14728 h 15997"/>
                <a:gd name="connsiteX7" fmla="*/ 5079 w 11426"/>
                <a:gd name="connsiteY7" fmla="*/ 1180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6" h="15997">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w="12690"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FC9C9E30-12D6-4507-B3B6-F0B12CA22CE3}"/>
                </a:ext>
              </a:extLst>
            </p:cNvPr>
            <p:cNvSpPr/>
            <p:nvPr/>
          </p:nvSpPr>
          <p:spPr>
            <a:xfrm>
              <a:off x="4775987" y="5014724"/>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E880B895-7CF1-4388-A666-96AD60F6F784}"/>
                </a:ext>
              </a:extLst>
            </p:cNvPr>
            <p:cNvSpPr/>
            <p:nvPr/>
          </p:nvSpPr>
          <p:spPr>
            <a:xfrm>
              <a:off x="4779289" y="5014851"/>
              <a:ext cx="2539" cy="1111854"/>
            </a:xfrm>
            <a:custGeom>
              <a:avLst/>
              <a:gdLst>
                <a:gd name="connsiteX0" fmla="*/ 2539 w 2539"/>
                <a:gd name="connsiteY0" fmla="*/ 1111728 h 1111854"/>
                <a:gd name="connsiteX1" fmla="*/ 2539 w 2539"/>
                <a:gd name="connsiteY1" fmla="*/ 1013201 h 1111854"/>
                <a:gd name="connsiteX2" fmla="*/ 2539 w 2539"/>
                <a:gd name="connsiteY2" fmla="*/ 1013201 h 1111854"/>
                <a:gd name="connsiteX3" fmla="*/ 1016 w 2539"/>
                <a:gd name="connsiteY3" fmla="*/ 1009138 h 1111854"/>
                <a:gd name="connsiteX4" fmla="*/ 1016 w 2539"/>
                <a:gd name="connsiteY4" fmla="*/ 9142 h 1111854"/>
                <a:gd name="connsiteX5" fmla="*/ 2539 w 2539"/>
                <a:gd name="connsiteY5" fmla="*/ 5079 h 1111854"/>
                <a:gd name="connsiteX6" fmla="*/ 2539 w 2539"/>
                <a:gd name="connsiteY6" fmla="*/ 0 h 1111854"/>
                <a:gd name="connsiteX7" fmla="*/ 1269 w 2539"/>
                <a:gd name="connsiteY7" fmla="*/ 0 h 1111854"/>
                <a:gd name="connsiteX8" fmla="*/ 0 w 2539"/>
                <a:gd name="connsiteY8" fmla="*/ 0 h 1111854"/>
                <a:gd name="connsiteX9" fmla="*/ 0 w 2539"/>
                <a:gd name="connsiteY9" fmla="*/ 1111855 h 1111854"/>
                <a:gd name="connsiteX10" fmla="*/ 2539 w 2539"/>
                <a:gd name="connsiteY10"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 h="1111854">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5EA435EF-D275-42EA-BD18-C32487F0321F}"/>
                </a:ext>
              </a:extLst>
            </p:cNvPr>
            <p:cNvSpPr/>
            <p:nvPr/>
          </p:nvSpPr>
          <p:spPr>
            <a:xfrm>
              <a:off x="4786653" y="6030591"/>
              <a:ext cx="2412" cy="96114"/>
            </a:xfrm>
            <a:custGeom>
              <a:avLst/>
              <a:gdLst>
                <a:gd name="connsiteX0" fmla="*/ 0 w 2412"/>
                <a:gd name="connsiteY0" fmla="*/ 95987 h 96114"/>
                <a:gd name="connsiteX1" fmla="*/ 2412 w 2412"/>
                <a:gd name="connsiteY1" fmla="*/ 95987 h 96114"/>
                <a:gd name="connsiteX2" fmla="*/ 2412 w 2412"/>
                <a:gd name="connsiteY2" fmla="*/ 0 h 96114"/>
                <a:gd name="connsiteX3" fmla="*/ 1143 w 2412"/>
                <a:gd name="connsiteY3" fmla="*/ 0 h 96114"/>
                <a:gd name="connsiteX4" fmla="*/ 0 w 2412"/>
                <a:gd name="connsiteY4" fmla="*/ 0 h 96114"/>
                <a:gd name="connsiteX5" fmla="*/ 0 w 2412"/>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0" y="95987"/>
                  </a:moveTo>
                  <a:lnTo>
                    <a:pt x="2412" y="95987"/>
                  </a:lnTo>
                  <a:lnTo>
                    <a:pt x="2412" y="0"/>
                  </a:lnTo>
                  <a:lnTo>
                    <a:pt x="1143" y="0"/>
                  </a:lnTo>
                  <a:lnTo>
                    <a:pt x="0" y="0"/>
                  </a:lnTo>
                  <a:lnTo>
                    <a:pt x="0" y="96114"/>
                  </a:lnTo>
                  <a:close/>
                </a:path>
              </a:pathLst>
            </a:custGeom>
            <a:solidFill>
              <a:srgbClr val="000000"/>
            </a:solidFill>
            <a:ln w="12690"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08FEFEF3-4D10-4FA4-AA1B-E23459B6C158}"/>
                </a:ext>
              </a:extLst>
            </p:cNvPr>
            <p:cNvSpPr/>
            <p:nvPr/>
          </p:nvSpPr>
          <p:spPr>
            <a:xfrm>
              <a:off x="5903200" y="6449584"/>
              <a:ext cx="761" cy="1269"/>
            </a:xfrm>
            <a:custGeom>
              <a:avLst/>
              <a:gdLst>
                <a:gd name="connsiteX0" fmla="*/ 762 w 761"/>
                <a:gd name="connsiteY0" fmla="*/ 0 h 1269"/>
                <a:gd name="connsiteX1" fmla="*/ 0 w 761"/>
                <a:gd name="connsiteY1" fmla="*/ 1270 h 1269"/>
                <a:gd name="connsiteX2" fmla="*/ 762 w 761"/>
                <a:gd name="connsiteY2" fmla="*/ 0 h 1269"/>
              </a:gdLst>
              <a:ahLst/>
              <a:cxnLst>
                <a:cxn ang="0">
                  <a:pos x="connsiteX0" y="connsiteY0"/>
                </a:cxn>
                <a:cxn ang="0">
                  <a:pos x="connsiteX1" y="connsiteY1"/>
                </a:cxn>
                <a:cxn ang="0">
                  <a:pos x="connsiteX2" y="connsiteY2"/>
                </a:cxn>
              </a:cxnLst>
              <a:rect l="l" t="t" r="r" b="b"/>
              <a:pathLst>
                <a:path w="761" h="1269">
                  <a:moveTo>
                    <a:pt x="762" y="0"/>
                  </a:moveTo>
                  <a:cubicBezTo>
                    <a:pt x="584" y="470"/>
                    <a:pt x="330" y="889"/>
                    <a:pt x="0" y="1270"/>
                  </a:cubicBezTo>
                  <a:cubicBezTo>
                    <a:pt x="330" y="889"/>
                    <a:pt x="584" y="470"/>
                    <a:pt x="762" y="0"/>
                  </a:cubicBez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04420A64-79A4-4E9E-A9D9-4446E90DCD45}"/>
                </a:ext>
              </a:extLst>
            </p:cNvPr>
            <p:cNvSpPr/>
            <p:nvPr/>
          </p:nvSpPr>
          <p:spPr>
            <a:xfrm>
              <a:off x="5900534" y="6452250"/>
              <a:ext cx="1396" cy="888"/>
            </a:xfrm>
            <a:custGeom>
              <a:avLst/>
              <a:gdLst>
                <a:gd name="connsiteX0" fmla="*/ 1396 w 1396"/>
                <a:gd name="connsiteY0" fmla="*/ 0 h 888"/>
                <a:gd name="connsiteX1" fmla="*/ 0 w 1396"/>
                <a:gd name="connsiteY1" fmla="*/ 889 h 888"/>
              </a:gdLst>
              <a:ahLst/>
              <a:cxnLst>
                <a:cxn ang="0">
                  <a:pos x="connsiteX0" y="connsiteY0"/>
                </a:cxn>
                <a:cxn ang="0">
                  <a:pos x="connsiteX1" y="connsiteY1"/>
                </a:cxn>
              </a:cxnLst>
              <a:rect l="l" t="t" r="r" b="b"/>
              <a:pathLst>
                <a:path w="1396" h="888">
                  <a:moveTo>
                    <a:pt x="1396" y="0"/>
                  </a:moveTo>
                  <a:lnTo>
                    <a:pt x="0" y="889"/>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4793969-6B71-4648-B1D5-A9D0801B9B43}"/>
                </a:ext>
              </a:extLst>
            </p:cNvPr>
            <p:cNvSpPr/>
            <p:nvPr/>
          </p:nvSpPr>
          <p:spPr>
            <a:xfrm>
              <a:off x="5897105" y="6454154"/>
              <a:ext cx="2666" cy="133"/>
            </a:xfrm>
            <a:custGeom>
              <a:avLst/>
              <a:gdLst>
                <a:gd name="connsiteX0" fmla="*/ 0 w 2666"/>
                <a:gd name="connsiteY0" fmla="*/ 0 h 133"/>
                <a:gd name="connsiteX1" fmla="*/ 0 w 2666"/>
                <a:gd name="connsiteY1" fmla="*/ 0 h 133"/>
                <a:gd name="connsiteX2" fmla="*/ 1524 w 2666"/>
                <a:gd name="connsiteY2" fmla="*/ 0 h 133"/>
                <a:gd name="connsiteX3" fmla="*/ 2667 w 2666"/>
                <a:gd name="connsiteY3" fmla="*/ 0 h 133"/>
                <a:gd name="connsiteX4" fmla="*/ 0 w 2666"/>
                <a:gd name="connsiteY4" fmla="*/ 0 h 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 h="133">
                  <a:moveTo>
                    <a:pt x="0" y="0"/>
                  </a:moveTo>
                  <a:lnTo>
                    <a:pt x="0" y="0"/>
                  </a:lnTo>
                  <a:lnTo>
                    <a:pt x="1524" y="0"/>
                  </a:lnTo>
                  <a:lnTo>
                    <a:pt x="2667" y="0"/>
                  </a:lnTo>
                  <a:cubicBezTo>
                    <a:pt x="1791" y="178"/>
                    <a:pt x="876" y="178"/>
                    <a:pt x="0" y="0"/>
                  </a:cubicBezTo>
                  <a:close/>
                </a:path>
              </a:pathLst>
            </a:custGeom>
            <a:solidFill>
              <a:srgbClr val="000000"/>
            </a:solidFill>
            <a:ln w="12690"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E228F607-7F4D-4839-9F20-C0520C8630BF}"/>
                </a:ext>
              </a:extLst>
            </p:cNvPr>
            <p:cNvSpPr/>
            <p:nvPr/>
          </p:nvSpPr>
          <p:spPr>
            <a:xfrm>
              <a:off x="5903962" y="6447806"/>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0" y="1524"/>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6FDE798B-526B-495D-91AD-FDBE8A3DF543}"/>
                </a:ext>
              </a:extLst>
            </p:cNvPr>
            <p:cNvSpPr/>
            <p:nvPr/>
          </p:nvSpPr>
          <p:spPr>
            <a:xfrm>
              <a:off x="5900026" y="6441077"/>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373B91D5-97BC-42AD-92D5-467092FE7B02}"/>
                </a:ext>
              </a:extLst>
            </p:cNvPr>
            <p:cNvSpPr/>
            <p:nvPr/>
          </p:nvSpPr>
          <p:spPr>
            <a:xfrm>
              <a:off x="5902184" y="6442600"/>
              <a:ext cx="635" cy="1142"/>
            </a:xfrm>
            <a:custGeom>
              <a:avLst/>
              <a:gdLst>
                <a:gd name="connsiteX0" fmla="*/ 0 w 635"/>
                <a:gd name="connsiteY0" fmla="*/ 0 h 1142"/>
                <a:gd name="connsiteX1" fmla="*/ 635 w 635"/>
                <a:gd name="connsiteY1" fmla="*/ 1143 h 1142"/>
                <a:gd name="connsiteX2" fmla="*/ 0 w 635"/>
                <a:gd name="connsiteY2" fmla="*/ 0 h 1142"/>
              </a:gdLst>
              <a:ahLst/>
              <a:cxnLst>
                <a:cxn ang="0">
                  <a:pos x="connsiteX0" y="connsiteY0"/>
                </a:cxn>
                <a:cxn ang="0">
                  <a:pos x="connsiteX1" y="connsiteY1"/>
                </a:cxn>
                <a:cxn ang="0">
                  <a:pos x="connsiteX2" y="connsiteY2"/>
                </a:cxn>
              </a:cxnLst>
              <a:rect l="l" t="t" r="r" b="b"/>
              <a:pathLst>
                <a:path w="635"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3172A286-5959-47D0-95A3-267D3C521085}"/>
                </a:ext>
              </a:extLst>
            </p:cNvPr>
            <p:cNvSpPr/>
            <p:nvPr/>
          </p:nvSpPr>
          <p:spPr>
            <a:xfrm>
              <a:off x="5903962" y="64448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19"/>
                    <a:pt x="51" y="851"/>
                    <a:pt x="0" y="1270"/>
                  </a:cubicBezTo>
                  <a:cubicBezTo>
                    <a:pt x="51" y="851"/>
                    <a:pt x="51" y="419"/>
                    <a:pt x="0" y="0"/>
                  </a:cubicBezTo>
                  <a:close/>
                </a:path>
              </a:pathLst>
            </a:custGeom>
            <a:solidFill>
              <a:srgbClr val="000000"/>
            </a:solidFill>
            <a:ln w="12690"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51CDA489-C689-450D-AA28-E12E381846CA}"/>
                </a:ext>
              </a:extLst>
            </p:cNvPr>
            <p:cNvSpPr/>
            <p:nvPr/>
          </p:nvSpPr>
          <p:spPr>
            <a:xfrm>
              <a:off x="5891265" y="6440442"/>
              <a:ext cx="6983" cy="12696"/>
            </a:xfrm>
            <a:custGeom>
              <a:avLst/>
              <a:gdLst>
                <a:gd name="connsiteX0" fmla="*/ 0 w 6983"/>
                <a:gd name="connsiteY0" fmla="*/ 0 h 12696"/>
                <a:gd name="connsiteX1" fmla="*/ 5333 w 6983"/>
                <a:gd name="connsiteY1" fmla="*/ 0 h 12696"/>
                <a:gd name="connsiteX2" fmla="*/ 6983 w 6983"/>
                <a:gd name="connsiteY2" fmla="*/ 0 h 12696"/>
                <a:gd name="connsiteX3" fmla="*/ 5840 w 6983"/>
                <a:gd name="connsiteY3" fmla="*/ 0 h 12696"/>
                <a:gd name="connsiteX4" fmla="*/ 2032 w 6983"/>
                <a:gd name="connsiteY4" fmla="*/ 0 h 12696"/>
                <a:gd name="connsiteX5" fmla="*/ 2032 w 6983"/>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3" h="12696">
                  <a:moveTo>
                    <a:pt x="0" y="0"/>
                  </a:moveTo>
                  <a:lnTo>
                    <a:pt x="5333" y="0"/>
                  </a:lnTo>
                  <a:lnTo>
                    <a:pt x="6983" y="0"/>
                  </a:lnTo>
                  <a:lnTo>
                    <a:pt x="5840" y="0"/>
                  </a:lnTo>
                  <a:lnTo>
                    <a:pt x="2032" y="0"/>
                  </a:lnTo>
                  <a:lnTo>
                    <a:pt x="2032" y="0"/>
                  </a:lnTo>
                  <a:close/>
                </a:path>
              </a:pathLst>
            </a:custGeom>
            <a:solidFill>
              <a:srgbClr val="000000"/>
            </a:solidFill>
            <a:ln w="12690"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9E475380-E7B6-4DAA-AC13-A6786FF6D3F1}"/>
                </a:ext>
              </a:extLst>
            </p:cNvPr>
            <p:cNvSpPr/>
            <p:nvPr/>
          </p:nvSpPr>
          <p:spPr>
            <a:xfrm>
              <a:off x="5826258" y="6441753"/>
              <a:ext cx="77116" cy="12401"/>
            </a:xfrm>
            <a:custGeom>
              <a:avLst/>
              <a:gdLst>
                <a:gd name="connsiteX0" fmla="*/ 73514 w 77116"/>
                <a:gd name="connsiteY0" fmla="*/ 11894 h 12401"/>
                <a:gd name="connsiteX1" fmla="*/ 74276 w 77116"/>
                <a:gd name="connsiteY1" fmla="*/ 11894 h 12401"/>
                <a:gd name="connsiteX2" fmla="*/ 75672 w 77116"/>
                <a:gd name="connsiteY2" fmla="*/ 11005 h 12401"/>
                <a:gd name="connsiteX3" fmla="*/ 76307 w 77116"/>
                <a:gd name="connsiteY3" fmla="*/ 10116 h 12401"/>
                <a:gd name="connsiteX4" fmla="*/ 77069 w 77116"/>
                <a:gd name="connsiteY4" fmla="*/ 8847 h 12401"/>
                <a:gd name="connsiteX5" fmla="*/ 77069 w 77116"/>
                <a:gd name="connsiteY5" fmla="*/ 7831 h 12401"/>
                <a:gd name="connsiteX6" fmla="*/ 77069 w 77116"/>
                <a:gd name="connsiteY6" fmla="*/ 6307 h 12401"/>
                <a:gd name="connsiteX7" fmla="*/ 77069 w 77116"/>
                <a:gd name="connsiteY7" fmla="*/ 6307 h 12401"/>
                <a:gd name="connsiteX8" fmla="*/ 77069 w 77116"/>
                <a:gd name="connsiteY8" fmla="*/ 5164 h 12401"/>
                <a:gd name="connsiteX9" fmla="*/ 77069 w 77116"/>
                <a:gd name="connsiteY9" fmla="*/ 3895 h 12401"/>
                <a:gd name="connsiteX10" fmla="*/ 77069 w 77116"/>
                <a:gd name="connsiteY10" fmla="*/ 2752 h 12401"/>
                <a:gd name="connsiteX11" fmla="*/ 76434 w 77116"/>
                <a:gd name="connsiteY11" fmla="*/ 1609 h 12401"/>
                <a:gd name="connsiteX12" fmla="*/ 75418 w 77116"/>
                <a:gd name="connsiteY12" fmla="*/ 848 h 12401"/>
                <a:gd name="connsiteX13" fmla="*/ 74276 w 77116"/>
                <a:gd name="connsiteY13" fmla="*/ 86 h 12401"/>
                <a:gd name="connsiteX14" fmla="*/ 73006 w 77116"/>
                <a:gd name="connsiteY14" fmla="*/ 86 h 12401"/>
                <a:gd name="connsiteX15" fmla="*/ 71355 w 77116"/>
                <a:gd name="connsiteY15" fmla="*/ 86 h 12401"/>
                <a:gd name="connsiteX16" fmla="*/ 0 w 77116"/>
                <a:gd name="connsiteY16" fmla="*/ 86 h 12401"/>
                <a:gd name="connsiteX17" fmla="*/ 1651 w 77116"/>
                <a:gd name="connsiteY17" fmla="*/ 86 h 12401"/>
                <a:gd name="connsiteX18" fmla="*/ 1651 w 77116"/>
                <a:gd name="connsiteY18" fmla="*/ 86 h 12401"/>
                <a:gd name="connsiteX19" fmla="*/ 2666 w 77116"/>
                <a:gd name="connsiteY19" fmla="*/ 86 h 12401"/>
                <a:gd name="connsiteX20" fmla="*/ 3936 w 77116"/>
                <a:gd name="connsiteY20" fmla="*/ 86 h 12401"/>
                <a:gd name="connsiteX21" fmla="*/ 5079 w 77116"/>
                <a:gd name="connsiteY21" fmla="*/ 86 h 12401"/>
                <a:gd name="connsiteX22" fmla="*/ 6094 w 77116"/>
                <a:gd name="connsiteY22" fmla="*/ 975 h 12401"/>
                <a:gd name="connsiteX23" fmla="*/ 6856 w 77116"/>
                <a:gd name="connsiteY23" fmla="*/ 1990 h 12401"/>
                <a:gd name="connsiteX24" fmla="*/ 7491 w 77116"/>
                <a:gd name="connsiteY24" fmla="*/ 3133 h 12401"/>
                <a:gd name="connsiteX25" fmla="*/ 7491 w 77116"/>
                <a:gd name="connsiteY25" fmla="*/ 4530 h 12401"/>
                <a:gd name="connsiteX26" fmla="*/ 7491 w 77116"/>
                <a:gd name="connsiteY26" fmla="*/ 5545 h 12401"/>
                <a:gd name="connsiteX27" fmla="*/ 7491 w 77116"/>
                <a:gd name="connsiteY27" fmla="*/ 12402 h 12401"/>
                <a:gd name="connsiteX28" fmla="*/ 70974 w 77116"/>
                <a:gd name="connsiteY28" fmla="*/ 12402 h 12401"/>
                <a:gd name="connsiteX29" fmla="*/ 73514 w 77116"/>
                <a:gd name="connsiteY29" fmla="*/ 11894 h 1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16" h="12401">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w="12690"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9FBA9F34-A80F-4174-B68D-90F5693E47A8}"/>
                </a:ext>
              </a:extLst>
            </p:cNvPr>
            <p:cNvSpPr/>
            <p:nvPr/>
          </p:nvSpPr>
          <p:spPr>
            <a:xfrm>
              <a:off x="5820418" y="6441905"/>
              <a:ext cx="13712" cy="423116"/>
            </a:xfrm>
            <a:custGeom>
              <a:avLst/>
              <a:gdLst>
                <a:gd name="connsiteX0" fmla="*/ 13712 w 13712"/>
                <a:gd name="connsiteY0" fmla="*/ 1203 h 423116"/>
                <a:gd name="connsiteX1" fmla="*/ 13712 w 13712"/>
                <a:gd name="connsiteY1" fmla="*/ 60 h 423116"/>
                <a:gd name="connsiteX2" fmla="*/ 13712 w 13712"/>
                <a:gd name="connsiteY2" fmla="*/ 1711 h 423116"/>
                <a:gd name="connsiteX3" fmla="*/ 6856 w 13712"/>
                <a:gd name="connsiteY3" fmla="*/ 8059 h 423116"/>
                <a:gd name="connsiteX4" fmla="*/ 5840 w 13712"/>
                <a:gd name="connsiteY4" fmla="*/ 8059 h 423116"/>
                <a:gd name="connsiteX5" fmla="*/ 4190 w 13712"/>
                <a:gd name="connsiteY5" fmla="*/ 8059 h 423116"/>
                <a:gd name="connsiteX6" fmla="*/ 3047 w 13712"/>
                <a:gd name="connsiteY6" fmla="*/ 8059 h 423116"/>
                <a:gd name="connsiteX7" fmla="*/ 0 w 13712"/>
                <a:gd name="connsiteY7" fmla="*/ 8059 h 423116"/>
                <a:gd name="connsiteX8" fmla="*/ 0 w 13712"/>
                <a:gd name="connsiteY8" fmla="*/ 423116 h 423116"/>
                <a:gd name="connsiteX9" fmla="*/ 13712 w 13712"/>
                <a:gd name="connsiteY9" fmla="*/ 423116 h 423116"/>
                <a:gd name="connsiteX10" fmla="*/ 13712 w 13712"/>
                <a:gd name="connsiteY10" fmla="*/ 1203 h 42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23116">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w="12690"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27033856-561D-4953-9FDF-81BCDC9D4503}"/>
                </a:ext>
              </a:extLst>
            </p:cNvPr>
            <p:cNvSpPr/>
            <p:nvPr/>
          </p:nvSpPr>
          <p:spPr>
            <a:xfrm>
              <a:off x="5833114" y="6443743"/>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165" y="406"/>
                    <a:pt x="381" y="787"/>
                    <a:pt x="635" y="1143"/>
                  </a:cubicBezTo>
                  <a:cubicBezTo>
                    <a:pt x="381" y="787"/>
                    <a:pt x="165" y="406"/>
                    <a:pt x="0" y="0"/>
                  </a:cubicBezTo>
                  <a:close/>
                </a:path>
              </a:pathLst>
            </a:custGeom>
            <a:solidFill>
              <a:srgbClr val="000000"/>
            </a:solidFill>
            <a:ln w="12690"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9E0F6D8C-F54D-4A93-8597-DA46AA8EFD8B}"/>
                </a:ext>
              </a:extLst>
            </p:cNvPr>
            <p:cNvSpPr/>
            <p:nvPr/>
          </p:nvSpPr>
          <p:spPr>
            <a:xfrm>
              <a:off x="5831337" y="6441839"/>
              <a:ext cx="1015" cy="888"/>
            </a:xfrm>
            <a:custGeom>
              <a:avLst/>
              <a:gdLst>
                <a:gd name="connsiteX0" fmla="*/ 0 w 1015"/>
                <a:gd name="connsiteY0" fmla="*/ 0 h 888"/>
                <a:gd name="connsiteX1" fmla="*/ 1016 w 1015"/>
                <a:gd name="connsiteY1" fmla="*/ 889 h 888"/>
              </a:gdLst>
              <a:ahLst/>
              <a:cxnLst>
                <a:cxn ang="0">
                  <a:pos x="connsiteX0" y="connsiteY0"/>
                </a:cxn>
                <a:cxn ang="0">
                  <a:pos x="connsiteX1" y="connsiteY1"/>
                </a:cxn>
              </a:cxnLst>
              <a:rect l="l" t="t" r="r" b="b"/>
              <a:pathLst>
                <a:path w="1015" h="888">
                  <a:moveTo>
                    <a:pt x="0" y="0"/>
                  </a:moveTo>
                  <a:lnTo>
                    <a:pt x="1016" y="889"/>
                  </a:lnTo>
                  <a:close/>
                </a:path>
              </a:pathLst>
            </a:custGeom>
            <a:solidFill>
              <a:srgbClr val="000000"/>
            </a:solidFill>
            <a:ln w="12690"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CC3427AC-2DB6-4C3F-9E78-E43EA40C8A8B}"/>
                </a:ext>
              </a:extLst>
            </p:cNvPr>
            <p:cNvSpPr/>
            <p:nvPr/>
          </p:nvSpPr>
          <p:spPr>
            <a:xfrm>
              <a:off x="5828924" y="6440737"/>
              <a:ext cx="1269" cy="85"/>
            </a:xfrm>
            <a:custGeom>
              <a:avLst/>
              <a:gdLst>
                <a:gd name="connsiteX0" fmla="*/ 0 w 1269"/>
                <a:gd name="connsiteY0" fmla="*/ 86 h 85"/>
                <a:gd name="connsiteX1" fmla="*/ 1270 w 1269"/>
                <a:gd name="connsiteY1" fmla="*/ 86 h 85"/>
                <a:gd name="connsiteX2" fmla="*/ 0 w 1269"/>
                <a:gd name="connsiteY2" fmla="*/ 86 h 85"/>
              </a:gdLst>
              <a:ahLst/>
              <a:cxnLst>
                <a:cxn ang="0">
                  <a:pos x="connsiteX0" y="connsiteY0"/>
                </a:cxn>
                <a:cxn ang="0">
                  <a:pos x="connsiteX1" y="connsiteY1"/>
                </a:cxn>
                <a:cxn ang="0">
                  <a:pos x="connsiteX2" y="connsiteY2"/>
                </a:cxn>
              </a:cxnLst>
              <a:rect l="l" t="t" r="r" b="b"/>
              <a:pathLst>
                <a:path w="1269" h="85">
                  <a:moveTo>
                    <a:pt x="0" y="86"/>
                  </a:moveTo>
                  <a:cubicBezTo>
                    <a:pt x="419" y="-29"/>
                    <a:pt x="851" y="-29"/>
                    <a:pt x="1270" y="86"/>
                  </a:cubicBezTo>
                  <a:cubicBezTo>
                    <a:pt x="851" y="-29"/>
                    <a:pt x="419" y="-29"/>
                    <a:pt x="0" y="86"/>
                  </a:cubicBezTo>
                  <a:close/>
                </a:path>
              </a:pathLst>
            </a:custGeom>
            <a:solidFill>
              <a:srgbClr val="000000"/>
            </a:solidFill>
            <a:ln w="12690"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9960FE20-B7B5-45BA-8696-419FCA4A2FAF}"/>
                </a:ext>
              </a:extLst>
            </p:cNvPr>
            <p:cNvSpPr/>
            <p:nvPr/>
          </p:nvSpPr>
          <p:spPr>
            <a:xfrm>
              <a:off x="4783351" y="6446155"/>
              <a:ext cx="432449" cy="2285"/>
            </a:xfrm>
            <a:custGeom>
              <a:avLst/>
              <a:gdLst>
                <a:gd name="connsiteX0" fmla="*/ 431688 w 432449"/>
                <a:gd name="connsiteY0" fmla="*/ 889 h 2285"/>
                <a:gd name="connsiteX1" fmla="*/ 431688 w 432449"/>
                <a:gd name="connsiteY1" fmla="*/ 0 h 2285"/>
                <a:gd name="connsiteX2" fmla="*/ 0 w 432449"/>
                <a:gd name="connsiteY2" fmla="*/ 0 h 2285"/>
                <a:gd name="connsiteX3" fmla="*/ 0 w 432449"/>
                <a:gd name="connsiteY3" fmla="*/ 1143 h 2285"/>
                <a:gd name="connsiteX4" fmla="*/ 0 w 432449"/>
                <a:gd name="connsiteY4" fmla="*/ 2286 h 2285"/>
                <a:gd name="connsiteX5" fmla="*/ 432449 w 432449"/>
                <a:gd name="connsiteY5" fmla="*/ 2286 h 2285"/>
                <a:gd name="connsiteX6" fmla="*/ 431688 w 432449"/>
                <a:gd name="connsiteY6" fmla="*/ 889 h 2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49" h="2285">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w="12690"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5E3AD144-C7B6-4A10-93B5-173101BFEE3C}"/>
                </a:ext>
              </a:extLst>
            </p:cNvPr>
            <p:cNvSpPr/>
            <p:nvPr/>
          </p:nvSpPr>
          <p:spPr>
            <a:xfrm>
              <a:off x="4768750" y="6445140"/>
              <a:ext cx="13839" cy="418992"/>
            </a:xfrm>
            <a:custGeom>
              <a:avLst/>
              <a:gdLst>
                <a:gd name="connsiteX0" fmla="*/ 13332 w 13839"/>
                <a:gd name="connsiteY0" fmla="*/ 1524 h 418992"/>
                <a:gd name="connsiteX1" fmla="*/ 12570 w 13839"/>
                <a:gd name="connsiteY1" fmla="*/ 2540 h 418992"/>
                <a:gd name="connsiteX2" fmla="*/ 11554 w 13839"/>
                <a:gd name="connsiteY2" fmla="*/ 3428 h 418992"/>
                <a:gd name="connsiteX3" fmla="*/ 10538 w 13839"/>
                <a:gd name="connsiteY3" fmla="*/ 4190 h 418992"/>
                <a:gd name="connsiteX4" fmla="*/ 9142 w 13839"/>
                <a:gd name="connsiteY4" fmla="*/ 4190 h 418992"/>
                <a:gd name="connsiteX5" fmla="*/ 7999 w 13839"/>
                <a:gd name="connsiteY5" fmla="*/ 4190 h 418992"/>
                <a:gd name="connsiteX6" fmla="*/ 6983 w 13839"/>
                <a:gd name="connsiteY6" fmla="*/ 4190 h 418992"/>
                <a:gd name="connsiteX7" fmla="*/ 5333 w 13839"/>
                <a:gd name="connsiteY7" fmla="*/ 4190 h 418992"/>
                <a:gd name="connsiteX8" fmla="*/ 0 w 13839"/>
                <a:gd name="connsiteY8" fmla="*/ 4190 h 418992"/>
                <a:gd name="connsiteX9" fmla="*/ 0 w 13839"/>
                <a:gd name="connsiteY9" fmla="*/ 418993 h 418992"/>
                <a:gd name="connsiteX10" fmla="*/ 13839 w 13839"/>
                <a:gd name="connsiteY10" fmla="*/ 418993 h 418992"/>
                <a:gd name="connsiteX11" fmla="*/ 13839 w 13839"/>
                <a:gd name="connsiteY11" fmla="*/ 0 h 41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18992">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64002D11-3CE9-4000-B290-2D51686D1EFB}"/>
                </a:ext>
              </a:extLst>
            </p:cNvPr>
            <p:cNvSpPr/>
            <p:nvPr/>
          </p:nvSpPr>
          <p:spPr>
            <a:xfrm>
              <a:off x="5818894" y="6440512"/>
              <a:ext cx="6729" cy="1199"/>
            </a:xfrm>
            <a:custGeom>
              <a:avLst/>
              <a:gdLst>
                <a:gd name="connsiteX0" fmla="*/ 4063 w 6729"/>
                <a:gd name="connsiteY0" fmla="*/ 1200 h 1199"/>
                <a:gd name="connsiteX1" fmla="*/ 6729 w 6729"/>
                <a:gd name="connsiteY1" fmla="*/ 57 h 1199"/>
                <a:gd name="connsiteX2" fmla="*/ 5079 w 6729"/>
                <a:gd name="connsiteY2" fmla="*/ 57 h 1199"/>
                <a:gd name="connsiteX3" fmla="*/ 5079 w 6729"/>
                <a:gd name="connsiteY3" fmla="*/ 57 h 1199"/>
                <a:gd name="connsiteX4" fmla="*/ 0 w 6729"/>
                <a:gd name="connsiteY4" fmla="*/ 57 h 1199"/>
                <a:gd name="connsiteX5" fmla="*/ 0 w 6729"/>
                <a:gd name="connsiteY5" fmla="*/ 57 h 1199"/>
                <a:gd name="connsiteX6" fmla="*/ 4063 w 6729"/>
                <a:gd name="connsiteY6" fmla="*/ 1200 h 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1199">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7342CE50-B9F2-4DCD-AE5A-00BBEF1ACF10}"/>
                </a:ext>
              </a:extLst>
            </p:cNvPr>
            <p:cNvSpPr/>
            <p:nvPr/>
          </p:nvSpPr>
          <p:spPr>
            <a:xfrm>
              <a:off x="5818132" y="6452123"/>
              <a:ext cx="6475" cy="1396"/>
            </a:xfrm>
            <a:custGeom>
              <a:avLst/>
              <a:gdLst>
                <a:gd name="connsiteX0" fmla="*/ 3809 w 6475"/>
                <a:gd name="connsiteY0" fmla="*/ 0 h 1396"/>
                <a:gd name="connsiteX1" fmla="*/ 0 w 6475"/>
                <a:gd name="connsiteY1" fmla="*/ 1397 h 1396"/>
                <a:gd name="connsiteX2" fmla="*/ 2286 w 6475"/>
                <a:gd name="connsiteY2" fmla="*/ 1397 h 1396"/>
                <a:gd name="connsiteX3" fmla="*/ 4698 w 6475"/>
                <a:gd name="connsiteY3" fmla="*/ 1397 h 1396"/>
                <a:gd name="connsiteX4" fmla="*/ 5333 w 6475"/>
                <a:gd name="connsiteY4" fmla="*/ 1397 h 1396"/>
                <a:gd name="connsiteX5" fmla="*/ 6475 w 6475"/>
                <a:gd name="connsiteY5" fmla="*/ 1397 h 1396"/>
                <a:gd name="connsiteX6" fmla="*/ 3809 w 6475"/>
                <a:gd name="connsiteY6" fmla="*/ 0 h 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5" h="1396">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3625B157-0455-4F4C-82E3-394E61B16D11}"/>
                </a:ext>
              </a:extLst>
            </p:cNvPr>
            <p:cNvSpPr/>
            <p:nvPr/>
          </p:nvSpPr>
          <p:spPr>
            <a:xfrm>
              <a:off x="5822576" y="6441753"/>
              <a:ext cx="12109" cy="13258"/>
            </a:xfrm>
            <a:custGeom>
              <a:avLst/>
              <a:gdLst>
                <a:gd name="connsiteX0" fmla="*/ 10538 w 12109"/>
                <a:gd name="connsiteY0" fmla="*/ 1990 h 13258"/>
                <a:gd name="connsiteX1" fmla="*/ 9776 w 12109"/>
                <a:gd name="connsiteY1" fmla="*/ 975 h 13258"/>
                <a:gd name="connsiteX2" fmla="*/ 8761 w 12109"/>
                <a:gd name="connsiteY2" fmla="*/ 86 h 13258"/>
                <a:gd name="connsiteX3" fmla="*/ 7618 w 12109"/>
                <a:gd name="connsiteY3" fmla="*/ 86 h 13258"/>
                <a:gd name="connsiteX4" fmla="*/ 6348 w 12109"/>
                <a:gd name="connsiteY4" fmla="*/ 86 h 13258"/>
                <a:gd name="connsiteX5" fmla="*/ 5333 w 12109"/>
                <a:gd name="connsiteY5" fmla="*/ 86 h 13258"/>
                <a:gd name="connsiteX6" fmla="*/ 5333 w 12109"/>
                <a:gd name="connsiteY6" fmla="*/ 86 h 13258"/>
                <a:gd name="connsiteX7" fmla="*/ 3682 w 12109"/>
                <a:gd name="connsiteY7" fmla="*/ 86 h 13258"/>
                <a:gd name="connsiteX8" fmla="*/ 3682 w 12109"/>
                <a:gd name="connsiteY8" fmla="*/ 86 h 13258"/>
                <a:gd name="connsiteX9" fmla="*/ 1016 w 12109"/>
                <a:gd name="connsiteY9" fmla="*/ 1228 h 13258"/>
                <a:gd name="connsiteX10" fmla="*/ 3047 w 12109"/>
                <a:gd name="connsiteY10" fmla="*/ 6053 h 13258"/>
                <a:gd name="connsiteX11" fmla="*/ 0 w 12109"/>
                <a:gd name="connsiteY11" fmla="*/ 11640 h 13258"/>
                <a:gd name="connsiteX12" fmla="*/ 2666 w 12109"/>
                <a:gd name="connsiteY12" fmla="*/ 13163 h 13258"/>
                <a:gd name="connsiteX13" fmla="*/ 4317 w 12109"/>
                <a:gd name="connsiteY13" fmla="*/ 13163 h 13258"/>
                <a:gd name="connsiteX14" fmla="*/ 5206 w 12109"/>
                <a:gd name="connsiteY14" fmla="*/ 13163 h 13258"/>
                <a:gd name="connsiteX15" fmla="*/ 12062 w 12109"/>
                <a:gd name="connsiteY15" fmla="*/ 6815 h 13258"/>
                <a:gd name="connsiteX16" fmla="*/ 12062 w 12109"/>
                <a:gd name="connsiteY16" fmla="*/ 5164 h 13258"/>
                <a:gd name="connsiteX17" fmla="*/ 12062 w 12109"/>
                <a:gd name="connsiteY17" fmla="*/ 3768 h 13258"/>
                <a:gd name="connsiteX18" fmla="*/ 10538 w 12109"/>
                <a:gd name="connsiteY18" fmla="*/ 1990 h 1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09" h="13258">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EBEC7AA1-09EF-4304-BD1E-E7784D3AC79C}"/>
                </a:ext>
              </a:extLst>
            </p:cNvPr>
            <p:cNvSpPr/>
            <p:nvPr/>
          </p:nvSpPr>
          <p:spPr>
            <a:xfrm>
              <a:off x="4782717" y="6448441"/>
              <a:ext cx="76" cy="1142"/>
            </a:xfrm>
            <a:custGeom>
              <a:avLst/>
              <a:gdLst>
                <a:gd name="connsiteX0" fmla="*/ 0 w 76"/>
                <a:gd name="connsiteY0" fmla="*/ 1143 h 1142"/>
                <a:gd name="connsiteX1" fmla="*/ 0 w 76"/>
                <a:gd name="connsiteY1" fmla="*/ 0 h 1142"/>
                <a:gd name="connsiteX2" fmla="*/ 0 w 76"/>
                <a:gd name="connsiteY2" fmla="*/ 0 h 1142"/>
                <a:gd name="connsiteX3" fmla="*/ 0 w 76"/>
                <a:gd name="connsiteY3" fmla="*/ 1143 h 1142"/>
              </a:gdLst>
              <a:ahLst/>
              <a:cxnLst>
                <a:cxn ang="0">
                  <a:pos x="connsiteX0" y="connsiteY0"/>
                </a:cxn>
                <a:cxn ang="0">
                  <a:pos x="connsiteX1" y="connsiteY1"/>
                </a:cxn>
                <a:cxn ang="0">
                  <a:pos x="connsiteX2" y="connsiteY2"/>
                </a:cxn>
                <a:cxn ang="0">
                  <a:pos x="connsiteX3" y="connsiteY3"/>
                </a:cxn>
              </a:cxnLst>
              <a:rect l="l" t="t" r="r" b="b"/>
              <a:pathLst>
                <a:path w="76" h="1142">
                  <a:moveTo>
                    <a:pt x="0" y="1143"/>
                  </a:moveTo>
                  <a:cubicBezTo>
                    <a:pt x="64" y="762"/>
                    <a:pt x="64" y="381"/>
                    <a:pt x="0" y="0"/>
                  </a:cubicBezTo>
                  <a:lnTo>
                    <a:pt x="0" y="0"/>
                  </a:lnTo>
                  <a:cubicBezTo>
                    <a:pt x="102" y="381"/>
                    <a:pt x="102" y="762"/>
                    <a:pt x="0" y="1143"/>
                  </a:cubicBez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FD9C6B1A-CF75-4EB2-9B84-B4CE218D9155}"/>
                </a:ext>
              </a:extLst>
            </p:cNvPr>
            <p:cNvSpPr/>
            <p:nvPr/>
          </p:nvSpPr>
          <p:spPr>
            <a:xfrm>
              <a:off x="4779205" y="6452758"/>
              <a:ext cx="1099" cy="778"/>
            </a:xfrm>
            <a:custGeom>
              <a:avLst/>
              <a:gdLst>
                <a:gd name="connsiteX0" fmla="*/ 1100 w 1099"/>
                <a:gd name="connsiteY0" fmla="*/ 0 h 778"/>
                <a:gd name="connsiteX1" fmla="*/ 84 w 1099"/>
                <a:gd name="connsiteY1" fmla="*/ 762 h 778"/>
                <a:gd name="connsiteX2" fmla="*/ 1100 w 1099"/>
                <a:gd name="connsiteY2" fmla="*/ 0 h 778"/>
              </a:gdLst>
              <a:ahLst/>
              <a:cxnLst>
                <a:cxn ang="0">
                  <a:pos x="connsiteX0" y="connsiteY0"/>
                </a:cxn>
                <a:cxn ang="0">
                  <a:pos x="connsiteX1" y="connsiteY1"/>
                </a:cxn>
                <a:cxn ang="0">
                  <a:pos x="connsiteX2" y="connsiteY2"/>
                </a:cxn>
              </a:cxnLst>
              <a:rect l="l" t="t" r="r" b="b"/>
              <a:pathLst>
                <a:path w="1099" h="778">
                  <a:moveTo>
                    <a:pt x="1100" y="0"/>
                  </a:moveTo>
                  <a:cubicBezTo>
                    <a:pt x="1100" y="0"/>
                    <a:pt x="465" y="635"/>
                    <a:pt x="84" y="762"/>
                  </a:cubicBezTo>
                  <a:cubicBezTo>
                    <a:pt x="-297" y="889"/>
                    <a:pt x="719" y="254"/>
                    <a:pt x="1100" y="0"/>
                  </a:cubicBez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2A8E2FB8-205A-4940-B013-9E887D7CFBE9}"/>
                </a:ext>
              </a:extLst>
            </p:cNvPr>
            <p:cNvSpPr/>
            <p:nvPr/>
          </p:nvSpPr>
          <p:spPr>
            <a:xfrm>
              <a:off x="4781320" y="6450853"/>
              <a:ext cx="762" cy="1142"/>
            </a:xfrm>
            <a:custGeom>
              <a:avLst/>
              <a:gdLst>
                <a:gd name="connsiteX0" fmla="*/ 762 w 762"/>
                <a:gd name="connsiteY0" fmla="*/ 0 h 1142"/>
                <a:gd name="connsiteX1" fmla="*/ 0 w 762"/>
                <a:gd name="connsiteY1" fmla="*/ 1143 h 1142"/>
                <a:gd name="connsiteX2" fmla="*/ 762 w 762"/>
                <a:gd name="connsiteY2" fmla="*/ 0 h 1142"/>
              </a:gdLst>
              <a:ahLst/>
              <a:cxnLst>
                <a:cxn ang="0">
                  <a:pos x="connsiteX0" y="connsiteY0"/>
                </a:cxn>
                <a:cxn ang="0">
                  <a:pos x="connsiteX1" y="connsiteY1"/>
                </a:cxn>
                <a:cxn ang="0">
                  <a:pos x="connsiteX2" y="connsiteY2"/>
                </a:cxn>
              </a:cxnLst>
              <a:rect l="l" t="t" r="r" b="b"/>
              <a:pathLst>
                <a:path w="762" h="1142">
                  <a:moveTo>
                    <a:pt x="762" y="0"/>
                  </a:moveTo>
                  <a:cubicBezTo>
                    <a:pt x="559" y="406"/>
                    <a:pt x="292" y="787"/>
                    <a:pt x="0" y="1143"/>
                  </a:cubicBezTo>
                  <a:cubicBezTo>
                    <a:pt x="292" y="787"/>
                    <a:pt x="559" y="406"/>
                    <a:pt x="762" y="0"/>
                  </a:cubicBez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C07B04C8-A3B2-4AE5-888B-F0F4E42E1717}"/>
                </a:ext>
              </a:extLst>
            </p:cNvPr>
            <p:cNvSpPr/>
            <p:nvPr/>
          </p:nvSpPr>
          <p:spPr>
            <a:xfrm>
              <a:off x="4773956" y="6453901"/>
              <a:ext cx="3808" cy="57"/>
            </a:xfrm>
            <a:custGeom>
              <a:avLst/>
              <a:gdLst>
                <a:gd name="connsiteX0" fmla="*/ 1016 w 3808"/>
                <a:gd name="connsiteY0" fmla="*/ 0 h 57"/>
                <a:gd name="connsiteX1" fmla="*/ 0 w 3808"/>
                <a:gd name="connsiteY1" fmla="*/ 0 h 57"/>
                <a:gd name="connsiteX2" fmla="*/ 1651 w 3808"/>
                <a:gd name="connsiteY2" fmla="*/ 0 h 57"/>
                <a:gd name="connsiteX3" fmla="*/ 2666 w 3808"/>
                <a:gd name="connsiteY3" fmla="*/ 0 h 57"/>
                <a:gd name="connsiteX4" fmla="*/ 3809 w 3808"/>
                <a:gd name="connsiteY4" fmla="*/ 0 h 57"/>
                <a:gd name="connsiteX5" fmla="*/ 2285 w 3808"/>
                <a:gd name="connsiteY5"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8" h="57">
                  <a:moveTo>
                    <a:pt x="1016" y="0"/>
                  </a:moveTo>
                  <a:lnTo>
                    <a:pt x="0" y="0"/>
                  </a:lnTo>
                  <a:cubicBezTo>
                    <a:pt x="546" y="76"/>
                    <a:pt x="1105" y="76"/>
                    <a:pt x="1651" y="0"/>
                  </a:cubicBezTo>
                  <a:lnTo>
                    <a:pt x="2666" y="0"/>
                  </a:lnTo>
                  <a:lnTo>
                    <a:pt x="3809" y="0"/>
                  </a:lnTo>
                  <a:lnTo>
                    <a:pt x="2285"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3DB55179-E60B-4E0D-8787-F56A4248AB46}"/>
                </a:ext>
              </a:extLst>
            </p:cNvPr>
            <p:cNvSpPr/>
            <p:nvPr/>
          </p:nvSpPr>
          <p:spPr>
            <a:xfrm>
              <a:off x="6530163" y="6510528"/>
              <a:ext cx="13838" cy="353985"/>
            </a:xfrm>
            <a:custGeom>
              <a:avLst/>
              <a:gdLst>
                <a:gd name="connsiteX0" fmla="*/ 6856 w 13838"/>
                <a:gd name="connsiteY0" fmla="*/ 6856 h 353985"/>
                <a:gd name="connsiteX1" fmla="*/ 0 w 13838"/>
                <a:gd name="connsiteY1" fmla="*/ 0 h 353985"/>
                <a:gd name="connsiteX2" fmla="*/ 0 w 13838"/>
                <a:gd name="connsiteY2" fmla="*/ 353985 h 353985"/>
                <a:gd name="connsiteX3" fmla="*/ 13839 w 13838"/>
                <a:gd name="connsiteY3" fmla="*/ 353985 h 353985"/>
                <a:gd name="connsiteX4" fmla="*/ 13839 w 13838"/>
                <a:gd name="connsiteY4" fmla="*/ 6856 h 35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 h="353985">
                  <a:moveTo>
                    <a:pt x="6856" y="6856"/>
                  </a:moveTo>
                  <a:cubicBezTo>
                    <a:pt x="3073" y="6856"/>
                    <a:pt x="0" y="3784"/>
                    <a:pt x="0" y="0"/>
                  </a:cubicBezTo>
                  <a:lnTo>
                    <a:pt x="0" y="353985"/>
                  </a:lnTo>
                  <a:lnTo>
                    <a:pt x="13839" y="353985"/>
                  </a:lnTo>
                  <a:lnTo>
                    <a:pt x="13839" y="6856"/>
                  </a:lnTo>
                  <a:close/>
                </a:path>
              </a:pathLst>
            </a:custGeom>
            <a:solidFill>
              <a:schemeClr val="tx2"/>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D6535FD8-4375-4EF0-926E-FCFB9D3EED84}"/>
                </a:ext>
              </a:extLst>
            </p:cNvPr>
            <p:cNvSpPr/>
            <p:nvPr/>
          </p:nvSpPr>
          <p:spPr>
            <a:xfrm>
              <a:off x="6530163" y="6507862"/>
              <a:ext cx="346492" cy="13585"/>
            </a:xfrm>
            <a:custGeom>
              <a:avLst/>
              <a:gdLst>
                <a:gd name="connsiteX0" fmla="*/ 339509 w 346492"/>
                <a:gd name="connsiteY0" fmla="*/ 6856 h 13585"/>
                <a:gd name="connsiteX1" fmla="*/ 346492 w 346492"/>
                <a:gd name="connsiteY1" fmla="*/ 0 h 13585"/>
                <a:gd name="connsiteX2" fmla="*/ 6856 w 346492"/>
                <a:gd name="connsiteY2" fmla="*/ 0 h 13585"/>
                <a:gd name="connsiteX3" fmla="*/ 5714 w 346492"/>
                <a:gd name="connsiteY3" fmla="*/ 0 h 13585"/>
                <a:gd name="connsiteX4" fmla="*/ 0 w 346492"/>
                <a:gd name="connsiteY4" fmla="*/ 6602 h 13585"/>
                <a:gd name="connsiteX5" fmla="*/ 6856 w 346492"/>
                <a:gd name="connsiteY5" fmla="*/ 13586 h 13585"/>
                <a:gd name="connsiteX6" fmla="*/ 346492 w 346492"/>
                <a:gd name="connsiteY6" fmla="*/ 13586 h 13585"/>
                <a:gd name="connsiteX7" fmla="*/ 339509 w 346492"/>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2" h="13585">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616A9597-C3AC-4CF2-A105-E8C11CE147CF}"/>
                </a:ext>
              </a:extLst>
            </p:cNvPr>
            <p:cNvSpPr/>
            <p:nvPr/>
          </p:nvSpPr>
          <p:spPr>
            <a:xfrm>
              <a:off x="6869672" y="6507862"/>
              <a:ext cx="39613" cy="13839"/>
            </a:xfrm>
            <a:custGeom>
              <a:avLst/>
              <a:gdLst>
                <a:gd name="connsiteX0" fmla="*/ 0 w 39613"/>
                <a:gd name="connsiteY0" fmla="*/ 6856 h 13839"/>
                <a:gd name="connsiteX1" fmla="*/ 6983 w 39613"/>
                <a:gd name="connsiteY1" fmla="*/ 13839 h 13839"/>
                <a:gd name="connsiteX2" fmla="*/ 39614 w 39613"/>
                <a:gd name="connsiteY2" fmla="*/ 13839 h 13839"/>
                <a:gd name="connsiteX3" fmla="*/ 39614 w 39613"/>
                <a:gd name="connsiteY3" fmla="*/ 0 h 13839"/>
                <a:gd name="connsiteX4" fmla="*/ 6983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6C2EB5D-F901-477B-8016-E2A8B68984F1}"/>
                </a:ext>
              </a:extLst>
            </p:cNvPr>
            <p:cNvSpPr/>
            <p:nvPr/>
          </p:nvSpPr>
          <p:spPr>
            <a:xfrm>
              <a:off x="4143184" y="5614391"/>
              <a:ext cx="105636" cy="13839"/>
            </a:xfrm>
            <a:custGeom>
              <a:avLst/>
              <a:gdLst>
                <a:gd name="connsiteX0" fmla="*/ 6983 w 105636"/>
                <a:gd name="connsiteY0" fmla="*/ 13839 h 13839"/>
                <a:gd name="connsiteX1" fmla="*/ 105637 w 105636"/>
                <a:gd name="connsiteY1" fmla="*/ 13839 h 13839"/>
                <a:gd name="connsiteX2" fmla="*/ 98780 w 105636"/>
                <a:gd name="connsiteY2" fmla="*/ 6856 h 13839"/>
                <a:gd name="connsiteX3" fmla="*/ 105637 w 105636"/>
                <a:gd name="connsiteY3" fmla="*/ 0 h 13839"/>
                <a:gd name="connsiteX4" fmla="*/ 6983 w 105636"/>
                <a:gd name="connsiteY4" fmla="*/ 0 h 13839"/>
                <a:gd name="connsiteX5" fmla="*/ 0 w 105636"/>
                <a:gd name="connsiteY5" fmla="*/ 6856 h 13839"/>
                <a:gd name="connsiteX6" fmla="*/ 6983 w 10563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36" h="13839">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91255853-46A6-49BF-83D1-47482CE23CBC}"/>
                </a:ext>
              </a:extLst>
            </p:cNvPr>
            <p:cNvSpPr/>
            <p:nvPr/>
          </p:nvSpPr>
          <p:spPr>
            <a:xfrm>
              <a:off x="4192690" y="5985517"/>
              <a:ext cx="13850" cy="118206"/>
            </a:xfrm>
            <a:custGeom>
              <a:avLst/>
              <a:gdLst>
                <a:gd name="connsiteX0" fmla="*/ 6867 w 13850"/>
                <a:gd name="connsiteY0" fmla="*/ 110843 h 118206"/>
                <a:gd name="connsiteX1" fmla="*/ 13850 w 13850"/>
                <a:gd name="connsiteY1" fmla="*/ 117826 h 118206"/>
                <a:gd name="connsiteX2" fmla="*/ 13850 w 13850"/>
                <a:gd name="connsiteY2" fmla="*/ 6983 h 118206"/>
                <a:gd name="connsiteX3" fmla="*/ 6867 w 13850"/>
                <a:gd name="connsiteY3" fmla="*/ 0 h 118206"/>
                <a:gd name="connsiteX4" fmla="*/ 11 w 13850"/>
                <a:gd name="connsiteY4" fmla="*/ 6983 h 118206"/>
                <a:gd name="connsiteX5" fmla="*/ 11 w 13850"/>
                <a:gd name="connsiteY5" fmla="*/ 118207 h 118206"/>
                <a:gd name="connsiteX6" fmla="*/ 6601 w 13850"/>
                <a:gd name="connsiteY6" fmla="*/ 110855 h 118206"/>
                <a:gd name="connsiteX7" fmla="*/ 6867 w 13850"/>
                <a:gd name="connsiteY7" fmla="*/ 110843 h 1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0" h="118206">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FC1DB8CB-94EB-42E4-8220-723DA7D09DCB}"/>
                </a:ext>
              </a:extLst>
            </p:cNvPr>
            <p:cNvSpPr/>
            <p:nvPr/>
          </p:nvSpPr>
          <p:spPr>
            <a:xfrm>
              <a:off x="4192701" y="6096360"/>
              <a:ext cx="13839" cy="342304"/>
            </a:xfrm>
            <a:custGeom>
              <a:avLst/>
              <a:gdLst>
                <a:gd name="connsiteX0" fmla="*/ 13839 w 13839"/>
                <a:gd name="connsiteY0" fmla="*/ 342304 h 342304"/>
                <a:gd name="connsiteX1" fmla="*/ 13839 w 13839"/>
                <a:gd name="connsiteY1" fmla="*/ 6983 h 342304"/>
                <a:gd name="connsiteX2" fmla="*/ 6856 w 13839"/>
                <a:gd name="connsiteY2" fmla="*/ 0 h 342304"/>
                <a:gd name="connsiteX3" fmla="*/ 0 w 13839"/>
                <a:gd name="connsiteY3" fmla="*/ 6983 h 342304"/>
                <a:gd name="connsiteX4" fmla="*/ 0 w 13839"/>
                <a:gd name="connsiteY4" fmla="*/ 342304 h 342304"/>
                <a:gd name="connsiteX5" fmla="*/ 13839 w 13839"/>
                <a:gd name="connsiteY5" fmla="*/ 342304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80025A19-2CB5-4613-80D8-90EB97E5F3DA}"/>
                </a:ext>
              </a:extLst>
            </p:cNvPr>
            <p:cNvSpPr/>
            <p:nvPr/>
          </p:nvSpPr>
          <p:spPr>
            <a:xfrm>
              <a:off x="6909248" y="6512941"/>
              <a:ext cx="37" cy="1777"/>
            </a:xfrm>
            <a:custGeom>
              <a:avLst/>
              <a:gdLst>
                <a:gd name="connsiteX0" fmla="*/ 38 w 37"/>
                <a:gd name="connsiteY0" fmla="*/ 1778 h 1777"/>
                <a:gd name="connsiteX1" fmla="*/ 38 w 37"/>
                <a:gd name="connsiteY1" fmla="*/ 889 h 1777"/>
                <a:gd name="connsiteX2" fmla="*/ 38 w 37"/>
                <a:gd name="connsiteY2" fmla="*/ 0 h 1777"/>
              </a:gdLst>
              <a:ahLst/>
              <a:cxnLst>
                <a:cxn ang="0">
                  <a:pos x="connsiteX0" y="connsiteY0"/>
                </a:cxn>
                <a:cxn ang="0">
                  <a:pos x="connsiteX1" y="connsiteY1"/>
                </a:cxn>
                <a:cxn ang="0">
                  <a:pos x="connsiteX2" y="connsiteY2"/>
                </a:cxn>
              </a:cxnLst>
              <a:rect l="l" t="t" r="r" b="b"/>
              <a:pathLst>
                <a:path w="37" h="1777">
                  <a:moveTo>
                    <a:pt x="38" y="1778"/>
                  </a:moveTo>
                  <a:cubicBezTo>
                    <a:pt x="0" y="1485"/>
                    <a:pt x="0" y="1181"/>
                    <a:pt x="38" y="889"/>
                  </a:cubicBezTo>
                  <a:cubicBezTo>
                    <a:pt x="-13" y="597"/>
                    <a:pt x="-13" y="292"/>
                    <a:pt x="38" y="0"/>
                  </a:cubicBez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D0615170-7655-4FD6-93CB-6E4517B57491}"/>
                </a:ext>
              </a:extLst>
            </p:cNvPr>
            <p:cNvSpPr/>
            <p:nvPr/>
          </p:nvSpPr>
          <p:spPr>
            <a:xfrm>
              <a:off x="4039960" y="6446409"/>
              <a:ext cx="106017" cy="13839"/>
            </a:xfrm>
            <a:custGeom>
              <a:avLst/>
              <a:gdLst>
                <a:gd name="connsiteX0" fmla="*/ 6856 w 106017"/>
                <a:gd name="connsiteY0" fmla="*/ 6856 h 13839"/>
                <a:gd name="connsiteX1" fmla="*/ 0 w 106017"/>
                <a:gd name="connsiteY1" fmla="*/ 13839 h 13839"/>
                <a:gd name="connsiteX2" fmla="*/ 106017 w 106017"/>
                <a:gd name="connsiteY2" fmla="*/ 13839 h 13839"/>
                <a:gd name="connsiteX3" fmla="*/ 103224 w 106017"/>
                <a:gd name="connsiteY3" fmla="*/ 8507 h 13839"/>
                <a:gd name="connsiteX4" fmla="*/ 103224 w 106017"/>
                <a:gd name="connsiteY4" fmla="*/ 0 h 13839"/>
                <a:gd name="connsiteX5" fmla="*/ 0 w 106017"/>
                <a:gd name="connsiteY5" fmla="*/ 0 h 13839"/>
                <a:gd name="connsiteX6" fmla="*/ 6856 w 106017"/>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839">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84A9ABD9-42D8-49C7-9A3B-31532B9D780D}"/>
                </a:ext>
              </a:extLst>
            </p:cNvPr>
            <p:cNvSpPr/>
            <p:nvPr/>
          </p:nvSpPr>
          <p:spPr>
            <a:xfrm>
              <a:off x="3601740" y="6454789"/>
              <a:ext cx="13896" cy="7617"/>
            </a:xfrm>
            <a:custGeom>
              <a:avLst/>
              <a:gdLst>
                <a:gd name="connsiteX0" fmla="*/ 13896 w 13896"/>
                <a:gd name="connsiteY0" fmla="*/ 1270 h 7617"/>
                <a:gd name="connsiteX1" fmla="*/ 13896 w 13896"/>
                <a:gd name="connsiteY1" fmla="*/ 0 h 7617"/>
                <a:gd name="connsiteX2" fmla="*/ 13896 w 13896"/>
                <a:gd name="connsiteY2" fmla="*/ 0 h 7617"/>
                <a:gd name="connsiteX3" fmla="*/ 7040 w 13896"/>
                <a:gd name="connsiteY3" fmla="*/ 6856 h 7617"/>
                <a:gd name="connsiteX4" fmla="*/ 57 w 13896"/>
                <a:gd name="connsiteY4" fmla="*/ 0 h 7617"/>
                <a:gd name="connsiteX5" fmla="*/ 57 w 13896"/>
                <a:gd name="connsiteY5" fmla="*/ 1397 h 7617"/>
                <a:gd name="connsiteX6" fmla="*/ 57 w 13896"/>
                <a:gd name="connsiteY6" fmla="*/ 3047 h 7617"/>
                <a:gd name="connsiteX7" fmla="*/ 3739 w 13896"/>
                <a:gd name="connsiteY7" fmla="*/ 7618 h 7617"/>
                <a:gd name="connsiteX8" fmla="*/ 8945 w 13896"/>
                <a:gd name="connsiteY8" fmla="*/ 7618 h 7617"/>
                <a:gd name="connsiteX9" fmla="*/ 13135 w 13896"/>
                <a:gd name="connsiteY9" fmla="*/ 2793 h 7617"/>
                <a:gd name="connsiteX10" fmla="*/ 13135 w 13896"/>
                <a:gd name="connsiteY10" fmla="*/ 2793 h 7617"/>
                <a:gd name="connsiteX11" fmla="*/ 13896 w 13896"/>
                <a:gd name="connsiteY11" fmla="*/ 1270 h 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617">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B2CDD18E-5C40-4024-889E-3678BC6018A5}"/>
                </a:ext>
              </a:extLst>
            </p:cNvPr>
            <p:cNvSpPr/>
            <p:nvPr/>
          </p:nvSpPr>
          <p:spPr>
            <a:xfrm>
              <a:off x="3991713" y="6453266"/>
              <a:ext cx="11046" cy="8887"/>
            </a:xfrm>
            <a:custGeom>
              <a:avLst/>
              <a:gdLst>
                <a:gd name="connsiteX0" fmla="*/ 0 w 11046"/>
                <a:gd name="connsiteY0" fmla="*/ 0 h 8887"/>
                <a:gd name="connsiteX1" fmla="*/ 0 w 11046"/>
                <a:gd name="connsiteY1" fmla="*/ 1905 h 8887"/>
                <a:gd name="connsiteX2" fmla="*/ 0 w 11046"/>
                <a:gd name="connsiteY2" fmla="*/ 3428 h 8887"/>
                <a:gd name="connsiteX3" fmla="*/ 0 w 11046"/>
                <a:gd name="connsiteY3" fmla="*/ 4444 h 8887"/>
                <a:gd name="connsiteX4" fmla="*/ 6348 w 11046"/>
                <a:gd name="connsiteY4" fmla="*/ 8888 h 8887"/>
                <a:gd name="connsiteX5" fmla="*/ 11046 w 11046"/>
                <a:gd name="connsiteY5" fmla="*/ 6983 h 8887"/>
                <a:gd name="connsiteX6" fmla="*/ 6348 w 11046"/>
                <a:gd name="connsiteY6" fmla="*/ 6983 h 8887"/>
                <a:gd name="connsiteX7" fmla="*/ 0 w 11046"/>
                <a:gd name="connsiteY7" fmla="*/ 0 h 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46" h="8887">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7ACFB150-8D79-4774-A81E-F31BB9533D9D}"/>
                </a:ext>
              </a:extLst>
            </p:cNvPr>
            <p:cNvSpPr/>
            <p:nvPr/>
          </p:nvSpPr>
          <p:spPr>
            <a:xfrm>
              <a:off x="4143184" y="6453266"/>
              <a:ext cx="9903" cy="8506"/>
            </a:xfrm>
            <a:custGeom>
              <a:avLst/>
              <a:gdLst>
                <a:gd name="connsiteX0" fmla="*/ 9903 w 9903"/>
                <a:gd name="connsiteY0" fmla="*/ 7745 h 8506"/>
                <a:gd name="connsiteX1" fmla="*/ 9903 w 9903"/>
                <a:gd name="connsiteY1" fmla="*/ 6221 h 8506"/>
                <a:gd name="connsiteX2" fmla="*/ 6983 w 9903"/>
                <a:gd name="connsiteY2" fmla="*/ 6983 h 8506"/>
                <a:gd name="connsiteX3" fmla="*/ 0 w 9903"/>
                <a:gd name="connsiteY3" fmla="*/ 0 h 8506"/>
                <a:gd name="connsiteX4" fmla="*/ 0 w 9903"/>
                <a:gd name="connsiteY4" fmla="*/ 1651 h 8506"/>
                <a:gd name="connsiteX5" fmla="*/ 6983 w 9903"/>
                <a:gd name="connsiteY5" fmla="*/ 8507 h 8506"/>
                <a:gd name="connsiteX6" fmla="*/ 9903 w 9903"/>
                <a:gd name="connsiteY6" fmla="*/ 77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3" h="8506">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w="12690"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3D0CC41C-DF7B-41D2-9B36-EBCB3101FD8B}"/>
                </a:ext>
              </a:extLst>
            </p:cNvPr>
            <p:cNvSpPr/>
            <p:nvPr/>
          </p:nvSpPr>
          <p:spPr>
            <a:xfrm>
              <a:off x="4185290" y="6438664"/>
              <a:ext cx="14267" cy="13712"/>
            </a:xfrm>
            <a:custGeom>
              <a:avLst/>
              <a:gdLst>
                <a:gd name="connsiteX0" fmla="*/ 7412 w 14267"/>
                <a:gd name="connsiteY0" fmla="*/ 6856 h 13712"/>
                <a:gd name="connsiteX1" fmla="*/ 14268 w 14267"/>
                <a:gd name="connsiteY1" fmla="*/ 0 h 13712"/>
                <a:gd name="connsiteX2" fmla="*/ 6777 w 14267"/>
                <a:gd name="connsiteY2" fmla="*/ 0 h 13712"/>
                <a:gd name="connsiteX3" fmla="*/ 48 w 14267"/>
                <a:gd name="connsiteY3" fmla="*/ 6729 h 13712"/>
                <a:gd name="connsiteX4" fmla="*/ 48 w 14267"/>
                <a:gd name="connsiteY4" fmla="*/ 6729 h 13712"/>
                <a:gd name="connsiteX5" fmla="*/ 48 w 14267"/>
                <a:gd name="connsiteY5" fmla="*/ 9015 h 13712"/>
                <a:gd name="connsiteX6" fmla="*/ 6523 w 14267"/>
                <a:gd name="connsiteY6" fmla="*/ 13713 h 13712"/>
                <a:gd name="connsiteX7" fmla="*/ 13887 w 14267"/>
                <a:gd name="connsiteY7" fmla="*/ 13713 h 13712"/>
                <a:gd name="connsiteX8" fmla="*/ 7412 w 14267"/>
                <a:gd name="connsiteY8"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7" h="13712">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w="12690"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4EC2E78C-41AC-41D4-907C-93A770033FC2}"/>
                </a:ext>
              </a:extLst>
            </p:cNvPr>
            <p:cNvSpPr/>
            <p:nvPr/>
          </p:nvSpPr>
          <p:spPr>
            <a:xfrm>
              <a:off x="4192701" y="6438664"/>
              <a:ext cx="317671" cy="13839"/>
            </a:xfrm>
            <a:custGeom>
              <a:avLst/>
              <a:gdLst>
                <a:gd name="connsiteX0" fmla="*/ 317671 w 317671"/>
                <a:gd name="connsiteY0" fmla="*/ 6856 h 13839"/>
                <a:gd name="connsiteX1" fmla="*/ 317671 w 317671"/>
                <a:gd name="connsiteY1" fmla="*/ 0 h 13839"/>
                <a:gd name="connsiteX2" fmla="*/ 6856 w 317671"/>
                <a:gd name="connsiteY2" fmla="*/ 0 h 13839"/>
                <a:gd name="connsiteX3" fmla="*/ 0 w 317671"/>
                <a:gd name="connsiteY3" fmla="*/ 6856 h 13839"/>
                <a:gd name="connsiteX4" fmla="*/ 6856 w 317671"/>
                <a:gd name="connsiteY4" fmla="*/ 13839 h 13839"/>
                <a:gd name="connsiteX5" fmla="*/ 317671 w 317671"/>
                <a:gd name="connsiteY5" fmla="*/ 13839 h 13839"/>
                <a:gd name="connsiteX6" fmla="*/ 317671 w 317671"/>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71" h="13839">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w="12690"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00819C64-1DE1-4B61-83E2-1E981D0271CD}"/>
                </a:ext>
              </a:extLst>
            </p:cNvPr>
            <p:cNvSpPr/>
            <p:nvPr/>
          </p:nvSpPr>
          <p:spPr>
            <a:xfrm>
              <a:off x="5206024" y="5839251"/>
              <a:ext cx="322877" cy="13839"/>
            </a:xfrm>
            <a:custGeom>
              <a:avLst/>
              <a:gdLst>
                <a:gd name="connsiteX0" fmla="*/ 4953 w 322877"/>
                <a:gd name="connsiteY0" fmla="*/ 889 h 13839"/>
                <a:gd name="connsiteX1" fmla="*/ 2540 w 322877"/>
                <a:gd name="connsiteY1" fmla="*/ 2285 h 13839"/>
                <a:gd name="connsiteX2" fmla="*/ 1334 w 322877"/>
                <a:gd name="connsiteY2" fmla="*/ 11364 h 13839"/>
                <a:gd name="connsiteX3" fmla="*/ 2540 w 322877"/>
                <a:gd name="connsiteY3" fmla="*/ 12570 h 13839"/>
                <a:gd name="connsiteX4" fmla="*/ 4953 w 322877"/>
                <a:gd name="connsiteY4" fmla="*/ 13839 h 13839"/>
                <a:gd name="connsiteX5" fmla="*/ 5714 w 322877"/>
                <a:gd name="connsiteY5" fmla="*/ 13839 h 13839"/>
                <a:gd name="connsiteX6" fmla="*/ 6984 w 322877"/>
                <a:gd name="connsiteY6" fmla="*/ 13839 h 13839"/>
                <a:gd name="connsiteX7" fmla="*/ 322878 w 322877"/>
                <a:gd name="connsiteY7" fmla="*/ 13839 h 13839"/>
                <a:gd name="connsiteX8" fmla="*/ 316022 w 322877"/>
                <a:gd name="connsiteY8" fmla="*/ 6856 h 13839"/>
                <a:gd name="connsiteX9" fmla="*/ 322878 w 322877"/>
                <a:gd name="connsiteY9" fmla="*/ 0 h 13839"/>
                <a:gd name="connsiteX10" fmla="*/ 6984 w 322877"/>
                <a:gd name="connsiteY10" fmla="*/ 0 h 13839"/>
                <a:gd name="connsiteX11" fmla="*/ 4953 w 322877"/>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77" h="13839">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w="12690"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434AF21D-3E91-4D13-9AA1-447621EC215C}"/>
                </a:ext>
              </a:extLst>
            </p:cNvPr>
            <p:cNvSpPr/>
            <p:nvPr/>
          </p:nvSpPr>
          <p:spPr>
            <a:xfrm>
              <a:off x="8046529" y="6509004"/>
              <a:ext cx="82020" cy="13712"/>
            </a:xfrm>
            <a:custGeom>
              <a:avLst/>
              <a:gdLst>
                <a:gd name="connsiteX0" fmla="*/ 6983 w 82020"/>
                <a:gd name="connsiteY0" fmla="*/ 6856 h 13712"/>
                <a:gd name="connsiteX1" fmla="*/ 127 w 82020"/>
                <a:gd name="connsiteY1" fmla="*/ 13713 h 13712"/>
                <a:gd name="connsiteX2" fmla="*/ 75164 w 82020"/>
                <a:gd name="connsiteY2" fmla="*/ 13713 h 13712"/>
                <a:gd name="connsiteX3" fmla="*/ 82021 w 82020"/>
                <a:gd name="connsiteY3" fmla="*/ 6856 h 13712"/>
                <a:gd name="connsiteX4" fmla="*/ 75164 w 82020"/>
                <a:gd name="connsiteY4" fmla="*/ 0 h 13712"/>
                <a:gd name="connsiteX5" fmla="*/ 0 w 82020"/>
                <a:gd name="connsiteY5" fmla="*/ 0 h 13712"/>
                <a:gd name="connsiteX6" fmla="*/ 6983 w 82020"/>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020" h="13712">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w="12690"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3B5CBB18-37E8-45F7-82EE-7482528B0E98}"/>
                </a:ext>
              </a:extLst>
            </p:cNvPr>
            <p:cNvSpPr/>
            <p:nvPr/>
          </p:nvSpPr>
          <p:spPr>
            <a:xfrm>
              <a:off x="7898739" y="6508877"/>
              <a:ext cx="154772" cy="13839"/>
            </a:xfrm>
            <a:custGeom>
              <a:avLst/>
              <a:gdLst>
                <a:gd name="connsiteX0" fmla="*/ 6857 w 154772"/>
                <a:gd name="connsiteY0" fmla="*/ 0 h 13839"/>
                <a:gd name="connsiteX1" fmla="*/ 0 w 154772"/>
                <a:gd name="connsiteY1" fmla="*/ 6983 h 13839"/>
                <a:gd name="connsiteX2" fmla="*/ 6857 w 154772"/>
                <a:gd name="connsiteY2" fmla="*/ 13839 h 13839"/>
                <a:gd name="connsiteX3" fmla="*/ 147917 w 154772"/>
                <a:gd name="connsiteY3" fmla="*/ 13839 h 13839"/>
                <a:gd name="connsiteX4" fmla="*/ 154773 w 154772"/>
                <a:gd name="connsiteY4" fmla="*/ 6983 h 13839"/>
                <a:gd name="connsiteX5" fmla="*/ 147917 w 154772"/>
                <a:gd name="connsiteY5" fmla="*/ 0 h 13839"/>
                <a:gd name="connsiteX6" fmla="*/ 6857 w 154772"/>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772" h="13839">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w="12690"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B3C2E687-C35F-4C8F-9707-0BBB090DF6B2}"/>
                </a:ext>
              </a:extLst>
            </p:cNvPr>
            <p:cNvSpPr/>
            <p:nvPr/>
          </p:nvSpPr>
          <p:spPr>
            <a:xfrm>
              <a:off x="4403946" y="5580745"/>
              <a:ext cx="13868" cy="32630"/>
            </a:xfrm>
            <a:custGeom>
              <a:avLst/>
              <a:gdLst>
                <a:gd name="connsiteX0" fmla="*/ 4727 w 13868"/>
                <a:gd name="connsiteY0" fmla="*/ 0 h 32630"/>
                <a:gd name="connsiteX1" fmla="*/ 3584 w 13868"/>
                <a:gd name="connsiteY1" fmla="*/ 0 h 32630"/>
                <a:gd name="connsiteX2" fmla="*/ 2568 w 13868"/>
                <a:gd name="connsiteY2" fmla="*/ 0 h 32630"/>
                <a:gd name="connsiteX3" fmla="*/ 1425 w 13868"/>
                <a:gd name="connsiteY3" fmla="*/ 889 h 32630"/>
                <a:gd name="connsiteX4" fmla="*/ 664 w 13868"/>
                <a:gd name="connsiteY4" fmla="*/ 1905 h 32630"/>
                <a:gd name="connsiteX5" fmla="*/ 28 w 13868"/>
                <a:gd name="connsiteY5" fmla="*/ 3174 h 32630"/>
                <a:gd name="connsiteX6" fmla="*/ 28 w 13868"/>
                <a:gd name="connsiteY6" fmla="*/ 4571 h 32630"/>
                <a:gd name="connsiteX7" fmla="*/ 28 w 13868"/>
                <a:gd name="connsiteY7" fmla="*/ 5587 h 32630"/>
                <a:gd name="connsiteX8" fmla="*/ 28 w 13868"/>
                <a:gd name="connsiteY8" fmla="*/ 32631 h 32630"/>
                <a:gd name="connsiteX9" fmla="*/ 13868 w 13868"/>
                <a:gd name="connsiteY9" fmla="*/ 32631 h 32630"/>
                <a:gd name="connsiteX10" fmla="*/ 13868 w 13868"/>
                <a:gd name="connsiteY10" fmla="*/ 6602 h 32630"/>
                <a:gd name="connsiteX11" fmla="*/ 10567 w 13868"/>
                <a:gd name="connsiteY11" fmla="*/ 889 h 32630"/>
                <a:gd name="connsiteX12" fmla="*/ 9297 w 13868"/>
                <a:gd name="connsiteY12" fmla="*/ 127 h 32630"/>
                <a:gd name="connsiteX13" fmla="*/ 7901 w 13868"/>
                <a:gd name="connsiteY13" fmla="*/ 127 h 32630"/>
                <a:gd name="connsiteX14" fmla="*/ 6631 w 13868"/>
                <a:gd name="connsiteY14" fmla="*/ 127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68" h="3263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w="12690"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067E661D-8E35-47F6-937A-9E1E085DA505}"/>
                </a:ext>
              </a:extLst>
            </p:cNvPr>
            <p:cNvSpPr/>
            <p:nvPr/>
          </p:nvSpPr>
          <p:spPr>
            <a:xfrm>
              <a:off x="5164252" y="5651593"/>
              <a:ext cx="13712" cy="189435"/>
            </a:xfrm>
            <a:custGeom>
              <a:avLst/>
              <a:gdLst>
                <a:gd name="connsiteX0" fmla="*/ 6856 w 13712"/>
                <a:gd name="connsiteY0" fmla="*/ 189436 h 189435"/>
                <a:gd name="connsiteX1" fmla="*/ 13713 w 13712"/>
                <a:gd name="connsiteY1" fmla="*/ 182452 h 189435"/>
                <a:gd name="connsiteX2" fmla="*/ 13713 w 13712"/>
                <a:gd name="connsiteY2" fmla="*/ 0 h 189435"/>
                <a:gd name="connsiteX3" fmla="*/ 6856 w 13712"/>
                <a:gd name="connsiteY3" fmla="*/ 6856 h 189435"/>
                <a:gd name="connsiteX4" fmla="*/ 0 w 13712"/>
                <a:gd name="connsiteY4" fmla="*/ 0 h 189435"/>
                <a:gd name="connsiteX5" fmla="*/ 0 w 13712"/>
                <a:gd name="connsiteY5" fmla="*/ 182452 h 189435"/>
                <a:gd name="connsiteX6" fmla="*/ 6856 w 13712"/>
                <a:gd name="connsiteY6"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89435">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w="12690"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32045AD2-E237-498F-B878-394E31D3D828}"/>
                </a:ext>
              </a:extLst>
            </p:cNvPr>
            <p:cNvSpPr/>
            <p:nvPr/>
          </p:nvSpPr>
          <p:spPr>
            <a:xfrm>
              <a:off x="5164252" y="5628231"/>
              <a:ext cx="13712" cy="30345"/>
            </a:xfrm>
            <a:custGeom>
              <a:avLst/>
              <a:gdLst>
                <a:gd name="connsiteX0" fmla="*/ 6856 w 13712"/>
                <a:gd name="connsiteY0" fmla="*/ 30345 h 30345"/>
                <a:gd name="connsiteX1" fmla="*/ 13713 w 13712"/>
                <a:gd name="connsiteY1" fmla="*/ 23362 h 30345"/>
                <a:gd name="connsiteX2" fmla="*/ 13713 w 13712"/>
                <a:gd name="connsiteY2" fmla="*/ 6856 h 30345"/>
                <a:gd name="connsiteX3" fmla="*/ 6856 w 13712"/>
                <a:gd name="connsiteY3" fmla="*/ 0 h 30345"/>
                <a:gd name="connsiteX4" fmla="*/ 0 w 13712"/>
                <a:gd name="connsiteY4" fmla="*/ 6856 h 30345"/>
                <a:gd name="connsiteX5" fmla="*/ 0 w 13712"/>
                <a:gd name="connsiteY5" fmla="*/ 23362 h 30345"/>
                <a:gd name="connsiteX6" fmla="*/ 6856 w 13712"/>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30345">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w="12690"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AF25097C-732B-4BA7-864B-05569C859670}"/>
                </a:ext>
              </a:extLst>
            </p:cNvPr>
            <p:cNvSpPr/>
            <p:nvPr/>
          </p:nvSpPr>
          <p:spPr>
            <a:xfrm>
              <a:off x="5532615" y="5806112"/>
              <a:ext cx="183435" cy="13839"/>
            </a:xfrm>
            <a:custGeom>
              <a:avLst/>
              <a:gdLst>
                <a:gd name="connsiteX0" fmla="*/ 6189 w 183435"/>
                <a:gd name="connsiteY0" fmla="*/ 762 h 13839"/>
                <a:gd name="connsiteX1" fmla="*/ 4666 w 183435"/>
                <a:gd name="connsiteY1" fmla="*/ 762 h 13839"/>
                <a:gd name="connsiteX2" fmla="*/ 3523 w 183435"/>
                <a:gd name="connsiteY2" fmla="*/ 762 h 13839"/>
                <a:gd name="connsiteX3" fmla="*/ 2381 w 183435"/>
                <a:gd name="connsiteY3" fmla="*/ 1524 h 13839"/>
                <a:gd name="connsiteX4" fmla="*/ 1492 w 183435"/>
                <a:gd name="connsiteY4" fmla="*/ 2285 h 13839"/>
                <a:gd name="connsiteX5" fmla="*/ 730 w 183435"/>
                <a:gd name="connsiteY5" fmla="*/ 3301 h 13839"/>
                <a:gd name="connsiteX6" fmla="*/ 95 w 183435"/>
                <a:gd name="connsiteY6" fmla="*/ 4571 h 13839"/>
                <a:gd name="connsiteX7" fmla="*/ 95 w 183435"/>
                <a:gd name="connsiteY7" fmla="*/ 6983 h 13839"/>
                <a:gd name="connsiteX8" fmla="*/ 6951 w 183435"/>
                <a:gd name="connsiteY8" fmla="*/ 13840 h 13839"/>
                <a:gd name="connsiteX9" fmla="*/ 183436 w 183435"/>
                <a:gd name="connsiteY9" fmla="*/ 13840 h 13839"/>
                <a:gd name="connsiteX10" fmla="*/ 176579 w 183435"/>
                <a:gd name="connsiteY10" fmla="*/ 6983 h 13839"/>
                <a:gd name="connsiteX11" fmla="*/ 183436 w 183435"/>
                <a:gd name="connsiteY11" fmla="*/ 0 h 13839"/>
                <a:gd name="connsiteX12" fmla="*/ 6189 w 183435"/>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5" h="13839">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w="12690"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A17FA6BD-4596-4D92-BACD-8F80F28F202A}"/>
                </a:ext>
              </a:extLst>
            </p:cNvPr>
            <p:cNvSpPr/>
            <p:nvPr/>
          </p:nvSpPr>
          <p:spPr>
            <a:xfrm>
              <a:off x="5708686" y="5806747"/>
              <a:ext cx="24504" cy="13839"/>
            </a:xfrm>
            <a:custGeom>
              <a:avLst/>
              <a:gdLst>
                <a:gd name="connsiteX0" fmla="*/ 0 w 24504"/>
                <a:gd name="connsiteY0" fmla="*/ 6983 h 13839"/>
                <a:gd name="connsiteX1" fmla="*/ 6856 w 24504"/>
                <a:gd name="connsiteY1" fmla="*/ 13839 h 13839"/>
                <a:gd name="connsiteX2" fmla="*/ 17521 w 24504"/>
                <a:gd name="connsiteY2" fmla="*/ 13839 h 13839"/>
                <a:gd name="connsiteX3" fmla="*/ 17521 w 24504"/>
                <a:gd name="connsiteY3" fmla="*/ 6983 h 13839"/>
                <a:gd name="connsiteX4" fmla="*/ 24505 w 24504"/>
                <a:gd name="connsiteY4" fmla="*/ 0 h 13839"/>
                <a:gd name="connsiteX5" fmla="*/ 6603 w 24504"/>
                <a:gd name="connsiteY5" fmla="*/ 0 h 13839"/>
                <a:gd name="connsiteX6" fmla="*/ 0 w 24504"/>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4" h="13839">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w="12690"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92EA6CA5-1207-4836-97EB-2782F403D3C0}"/>
                </a:ext>
              </a:extLst>
            </p:cNvPr>
            <p:cNvSpPr/>
            <p:nvPr/>
          </p:nvSpPr>
          <p:spPr>
            <a:xfrm>
              <a:off x="5726208" y="5806747"/>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243479FA-2EFA-4A84-98C7-015EEF9FE87B}"/>
                </a:ext>
              </a:extLst>
            </p:cNvPr>
            <p:cNvSpPr/>
            <p:nvPr/>
          </p:nvSpPr>
          <p:spPr>
            <a:xfrm>
              <a:off x="5726462" y="5854741"/>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w="12690"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2D35C065-AA3F-434C-A883-9D395FC163D2}"/>
                </a:ext>
              </a:extLst>
            </p:cNvPr>
            <p:cNvSpPr/>
            <p:nvPr/>
          </p:nvSpPr>
          <p:spPr>
            <a:xfrm>
              <a:off x="4511136" y="6243769"/>
              <a:ext cx="13123" cy="203147"/>
            </a:xfrm>
            <a:custGeom>
              <a:avLst/>
              <a:gdLst>
                <a:gd name="connsiteX0" fmla="*/ 6220 w 13123"/>
                <a:gd name="connsiteY0" fmla="*/ 194895 h 203147"/>
                <a:gd name="connsiteX1" fmla="*/ 10282 w 13123"/>
                <a:gd name="connsiteY1" fmla="*/ 196292 h 203147"/>
                <a:gd name="connsiteX2" fmla="*/ 13076 w 13123"/>
                <a:gd name="connsiteY2" fmla="*/ 196292 h 203147"/>
                <a:gd name="connsiteX3" fmla="*/ 13076 w 13123"/>
                <a:gd name="connsiteY3" fmla="*/ 5840 h 203147"/>
                <a:gd name="connsiteX4" fmla="*/ 13076 w 13123"/>
                <a:gd name="connsiteY4" fmla="*/ 5840 h 203147"/>
                <a:gd name="connsiteX5" fmla="*/ 13076 w 13123"/>
                <a:gd name="connsiteY5" fmla="*/ 5079 h 203147"/>
                <a:gd name="connsiteX6" fmla="*/ 13076 w 13123"/>
                <a:gd name="connsiteY6" fmla="*/ 3682 h 203147"/>
                <a:gd name="connsiteX7" fmla="*/ 13076 w 13123"/>
                <a:gd name="connsiteY7" fmla="*/ 3682 h 203147"/>
                <a:gd name="connsiteX8" fmla="*/ 13076 w 13123"/>
                <a:gd name="connsiteY8" fmla="*/ 2793 h 203147"/>
                <a:gd name="connsiteX9" fmla="*/ 12314 w 13123"/>
                <a:gd name="connsiteY9" fmla="*/ 1651 h 203147"/>
                <a:gd name="connsiteX10" fmla="*/ 11425 w 13123"/>
                <a:gd name="connsiteY10" fmla="*/ 762 h 203147"/>
                <a:gd name="connsiteX11" fmla="*/ 10282 w 13123"/>
                <a:gd name="connsiteY11" fmla="*/ 0 h 203147"/>
                <a:gd name="connsiteX12" fmla="*/ 9013 w 13123"/>
                <a:gd name="connsiteY12" fmla="*/ 0 h 203147"/>
                <a:gd name="connsiteX13" fmla="*/ 7108 w 13123"/>
                <a:gd name="connsiteY13" fmla="*/ 0 h 203147"/>
                <a:gd name="connsiteX14" fmla="*/ 125 w 13123"/>
                <a:gd name="connsiteY14" fmla="*/ 6983 h 203147"/>
                <a:gd name="connsiteX15" fmla="*/ 125 w 13123"/>
                <a:gd name="connsiteY15" fmla="*/ 203148 h 203147"/>
                <a:gd name="connsiteX16" fmla="*/ 5674 w 13123"/>
                <a:gd name="connsiteY16" fmla="*/ 194971 h 203147"/>
                <a:gd name="connsiteX17" fmla="*/ 6220 w 13123"/>
                <a:gd name="connsiteY17" fmla="*/ 19489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3" h="203147">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w="12690"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1B028848-E566-43ED-A90B-EEBFDAA51BFC}"/>
                </a:ext>
              </a:extLst>
            </p:cNvPr>
            <p:cNvSpPr/>
            <p:nvPr/>
          </p:nvSpPr>
          <p:spPr>
            <a:xfrm>
              <a:off x="4524212" y="6453266"/>
              <a:ext cx="2793" cy="634"/>
            </a:xfrm>
            <a:custGeom>
              <a:avLst/>
              <a:gdLst>
                <a:gd name="connsiteX0" fmla="*/ 0 w 2793"/>
                <a:gd name="connsiteY0" fmla="*/ 0 h 634"/>
                <a:gd name="connsiteX1" fmla="*/ 0 w 2793"/>
                <a:gd name="connsiteY1" fmla="*/ 635 h 634"/>
                <a:gd name="connsiteX2" fmla="*/ 2793 w 2793"/>
                <a:gd name="connsiteY2" fmla="*/ 635 h 634"/>
                <a:gd name="connsiteX3" fmla="*/ 0 w 2793"/>
                <a:gd name="connsiteY3" fmla="*/ 0 h 634"/>
              </a:gdLst>
              <a:ahLst/>
              <a:cxnLst>
                <a:cxn ang="0">
                  <a:pos x="connsiteX0" y="connsiteY0"/>
                </a:cxn>
                <a:cxn ang="0">
                  <a:pos x="connsiteX1" y="connsiteY1"/>
                </a:cxn>
                <a:cxn ang="0">
                  <a:pos x="connsiteX2" y="connsiteY2"/>
                </a:cxn>
                <a:cxn ang="0">
                  <a:pos x="connsiteX3" y="connsiteY3"/>
                </a:cxn>
              </a:cxnLst>
              <a:rect l="l" t="t" r="r" b="b"/>
              <a:pathLst>
                <a:path w="2793" h="634">
                  <a:moveTo>
                    <a:pt x="0" y="0"/>
                  </a:moveTo>
                  <a:lnTo>
                    <a:pt x="0" y="635"/>
                  </a:lnTo>
                  <a:lnTo>
                    <a:pt x="2793" y="635"/>
                  </a:lnTo>
                  <a:cubicBezTo>
                    <a:pt x="1828" y="622"/>
                    <a:pt x="876" y="406"/>
                    <a:pt x="0" y="0"/>
                  </a:cubicBezTo>
                  <a:close/>
                </a:path>
              </a:pathLst>
            </a:custGeom>
            <a:solidFill>
              <a:srgbClr val="000000"/>
            </a:solidFill>
            <a:ln w="12690"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3E7EE53C-1227-42FD-B5AA-B923B0D005BE}"/>
                </a:ext>
              </a:extLst>
            </p:cNvPr>
            <p:cNvSpPr/>
            <p:nvPr/>
          </p:nvSpPr>
          <p:spPr>
            <a:xfrm>
              <a:off x="4521419" y="6440061"/>
              <a:ext cx="5586" cy="1523"/>
            </a:xfrm>
            <a:custGeom>
              <a:avLst/>
              <a:gdLst>
                <a:gd name="connsiteX0" fmla="*/ 0 w 5586"/>
                <a:gd name="connsiteY0" fmla="*/ 0 h 1523"/>
                <a:gd name="connsiteX1" fmla="*/ 1397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lnTo>
                    <a:pt x="1397" y="1524"/>
                  </a:lnTo>
                  <a:cubicBezTo>
                    <a:pt x="2603" y="597"/>
                    <a:pt x="4063" y="64"/>
                    <a:pt x="5587"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4DEDA032-1EB3-4FD5-B6B1-8D0F112624F2}"/>
                </a:ext>
              </a:extLst>
            </p:cNvPr>
            <p:cNvSpPr/>
            <p:nvPr/>
          </p:nvSpPr>
          <p:spPr>
            <a:xfrm>
              <a:off x="4522815" y="6440061"/>
              <a:ext cx="252156" cy="13839"/>
            </a:xfrm>
            <a:custGeom>
              <a:avLst/>
              <a:gdLst>
                <a:gd name="connsiteX0" fmla="*/ 246570 w 252156"/>
                <a:gd name="connsiteY0" fmla="*/ 7237 h 13839"/>
                <a:gd name="connsiteX1" fmla="*/ 246570 w 252156"/>
                <a:gd name="connsiteY1" fmla="*/ 0 h 13839"/>
                <a:gd name="connsiteX2" fmla="*/ 4190 w 252156"/>
                <a:gd name="connsiteY2" fmla="*/ 0 h 13839"/>
                <a:gd name="connsiteX3" fmla="*/ 0 w 252156"/>
                <a:gd name="connsiteY3" fmla="*/ 1524 h 13839"/>
                <a:gd name="connsiteX4" fmla="*/ 1396 w 252156"/>
                <a:gd name="connsiteY4" fmla="*/ 5460 h 13839"/>
                <a:gd name="connsiteX5" fmla="*/ 1396 w 252156"/>
                <a:gd name="connsiteY5" fmla="*/ 13205 h 13839"/>
                <a:gd name="connsiteX6" fmla="*/ 4190 w 252156"/>
                <a:gd name="connsiteY6" fmla="*/ 13839 h 13839"/>
                <a:gd name="connsiteX7" fmla="*/ 252156 w 252156"/>
                <a:gd name="connsiteY7" fmla="*/ 13839 h 13839"/>
                <a:gd name="connsiteX8" fmla="*/ 246570 w 252156"/>
                <a:gd name="connsiteY8" fmla="*/ 723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6" h="13839">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w="12690"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CFCF1DCD-C468-43BD-9075-EBDEB6F7C6A7}"/>
                </a:ext>
              </a:extLst>
            </p:cNvPr>
            <p:cNvSpPr/>
            <p:nvPr/>
          </p:nvSpPr>
          <p:spPr>
            <a:xfrm>
              <a:off x="4510372" y="5992120"/>
              <a:ext cx="13585" cy="134712"/>
            </a:xfrm>
            <a:custGeom>
              <a:avLst/>
              <a:gdLst>
                <a:gd name="connsiteX0" fmla="*/ 6983 w 13585"/>
                <a:gd name="connsiteY0" fmla="*/ 6856 h 134712"/>
                <a:gd name="connsiteX1" fmla="*/ 0 w 13585"/>
                <a:gd name="connsiteY1" fmla="*/ 0 h 134712"/>
                <a:gd name="connsiteX2" fmla="*/ 0 w 13585"/>
                <a:gd name="connsiteY2" fmla="*/ 134713 h 134712"/>
                <a:gd name="connsiteX3" fmla="*/ 889 w 13585"/>
                <a:gd name="connsiteY3" fmla="*/ 134713 h 134712"/>
                <a:gd name="connsiteX4" fmla="*/ 13586 w 13585"/>
                <a:gd name="connsiteY4" fmla="*/ 134713 h 134712"/>
                <a:gd name="connsiteX5" fmla="*/ 13586 w 13585"/>
                <a:gd name="connsiteY5" fmla="*/ 381 h 134712"/>
                <a:gd name="connsiteX6" fmla="*/ 6983 w 13585"/>
                <a:gd name="connsiteY6"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4712">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w="12690"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AFAE29A8-D1DE-4BE8-8419-135353DFBC7C}"/>
                </a:ext>
              </a:extLst>
            </p:cNvPr>
            <p:cNvSpPr/>
            <p:nvPr/>
          </p:nvSpPr>
          <p:spPr>
            <a:xfrm>
              <a:off x="4517356" y="5001138"/>
              <a:ext cx="169754" cy="13712"/>
            </a:xfrm>
            <a:custGeom>
              <a:avLst/>
              <a:gdLst>
                <a:gd name="connsiteX0" fmla="*/ 6856 w 169754"/>
                <a:gd name="connsiteY0" fmla="*/ 6729 h 13712"/>
                <a:gd name="connsiteX1" fmla="*/ 6856 w 169754"/>
                <a:gd name="connsiteY1" fmla="*/ 13712 h 13712"/>
                <a:gd name="connsiteX2" fmla="*/ 169755 w 169754"/>
                <a:gd name="connsiteY2" fmla="*/ 13712 h 13712"/>
                <a:gd name="connsiteX3" fmla="*/ 162898 w 169754"/>
                <a:gd name="connsiteY3" fmla="*/ 6856 h 13712"/>
                <a:gd name="connsiteX4" fmla="*/ 169755 w 169754"/>
                <a:gd name="connsiteY4" fmla="*/ 0 h 13712"/>
                <a:gd name="connsiteX5" fmla="*/ 0 w 169754"/>
                <a:gd name="connsiteY5" fmla="*/ 0 h 13712"/>
                <a:gd name="connsiteX6" fmla="*/ 6856 w 169754"/>
                <a:gd name="connsiteY6" fmla="*/ 6729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712">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w="12690"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4B45F822-39D7-4273-982B-307514BBF92C}"/>
                </a:ext>
              </a:extLst>
            </p:cNvPr>
            <p:cNvSpPr/>
            <p:nvPr/>
          </p:nvSpPr>
          <p:spPr>
            <a:xfrm>
              <a:off x="4680254" y="5001746"/>
              <a:ext cx="107285" cy="13866"/>
            </a:xfrm>
            <a:custGeom>
              <a:avLst/>
              <a:gdLst>
                <a:gd name="connsiteX0" fmla="*/ 99034 w 107285"/>
                <a:gd name="connsiteY0" fmla="*/ 13105 h 13866"/>
                <a:gd name="connsiteX1" fmla="*/ 100304 w 107285"/>
                <a:gd name="connsiteY1" fmla="*/ 13105 h 13866"/>
                <a:gd name="connsiteX2" fmla="*/ 101574 w 107285"/>
                <a:gd name="connsiteY2" fmla="*/ 13105 h 13866"/>
                <a:gd name="connsiteX3" fmla="*/ 107224 w 107285"/>
                <a:gd name="connsiteY3" fmla="*/ 5676 h 13866"/>
                <a:gd name="connsiteX4" fmla="*/ 105129 w 107285"/>
                <a:gd name="connsiteY4" fmla="*/ 1678 h 13866"/>
                <a:gd name="connsiteX5" fmla="*/ 104113 w 107285"/>
                <a:gd name="connsiteY5" fmla="*/ 916 h 13866"/>
                <a:gd name="connsiteX6" fmla="*/ 102970 w 107285"/>
                <a:gd name="connsiteY6" fmla="*/ 154 h 13866"/>
                <a:gd name="connsiteX7" fmla="*/ 100304 w 107285"/>
                <a:gd name="connsiteY7" fmla="*/ 154 h 13866"/>
                <a:gd name="connsiteX8" fmla="*/ 6856 w 107285"/>
                <a:gd name="connsiteY8" fmla="*/ 154 h 13866"/>
                <a:gd name="connsiteX9" fmla="*/ 0 w 107285"/>
                <a:gd name="connsiteY9" fmla="*/ 7011 h 13866"/>
                <a:gd name="connsiteX10" fmla="*/ 6856 w 107285"/>
                <a:gd name="connsiteY10" fmla="*/ 13867 h 13866"/>
                <a:gd name="connsiteX11" fmla="*/ 99034 w 107285"/>
                <a:gd name="connsiteY11" fmla="*/ 13867 h 1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285" h="13866">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w="12690"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7EF18E3B-F1B8-43F1-9E9E-984CBB0ECAF5}"/>
                </a:ext>
              </a:extLst>
            </p:cNvPr>
            <p:cNvSpPr/>
            <p:nvPr/>
          </p:nvSpPr>
          <p:spPr>
            <a:xfrm>
              <a:off x="4806713" y="6122261"/>
              <a:ext cx="133442" cy="4316"/>
            </a:xfrm>
            <a:custGeom>
              <a:avLst/>
              <a:gdLst>
                <a:gd name="connsiteX0" fmla="*/ 0 w 133442"/>
                <a:gd name="connsiteY0" fmla="*/ 4317 h 4316"/>
                <a:gd name="connsiteX1" fmla="*/ 126967 w 133442"/>
                <a:gd name="connsiteY1" fmla="*/ 4317 h 4316"/>
                <a:gd name="connsiteX2" fmla="*/ 133442 w 133442"/>
                <a:gd name="connsiteY2" fmla="*/ 0 h 4316"/>
                <a:gd name="connsiteX3" fmla="*/ 0 w 133442"/>
                <a:gd name="connsiteY3" fmla="*/ 0 h 4316"/>
                <a:gd name="connsiteX4" fmla="*/ 0 w 133442"/>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42" h="4316">
                  <a:moveTo>
                    <a:pt x="0" y="4317"/>
                  </a:moveTo>
                  <a:lnTo>
                    <a:pt x="126967" y="4317"/>
                  </a:lnTo>
                  <a:cubicBezTo>
                    <a:pt x="128046" y="1701"/>
                    <a:pt x="130611" y="-13"/>
                    <a:pt x="133442" y="0"/>
                  </a:cubicBezTo>
                  <a:lnTo>
                    <a:pt x="0" y="0"/>
                  </a:lnTo>
                  <a:lnTo>
                    <a:pt x="0" y="4317"/>
                  </a:lnTo>
                  <a:close/>
                </a:path>
              </a:pathLst>
            </a:custGeom>
            <a:solidFill>
              <a:srgbClr val="000000"/>
            </a:solidFill>
            <a:ln w="12690"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FA21DD11-EAF2-48B2-B7E9-2B0AAEC63318}"/>
                </a:ext>
              </a:extLst>
            </p:cNvPr>
            <p:cNvSpPr/>
            <p:nvPr/>
          </p:nvSpPr>
          <p:spPr>
            <a:xfrm>
              <a:off x="4998688" y="6116548"/>
              <a:ext cx="13077" cy="10030"/>
            </a:xfrm>
            <a:custGeom>
              <a:avLst/>
              <a:gdLst>
                <a:gd name="connsiteX0" fmla="*/ 0 w 13077"/>
                <a:gd name="connsiteY0" fmla="*/ 5714 h 10030"/>
                <a:gd name="connsiteX1" fmla="*/ 6729 w 13077"/>
                <a:gd name="connsiteY1" fmla="*/ 5714 h 10030"/>
                <a:gd name="connsiteX2" fmla="*/ 13078 w 13077"/>
                <a:gd name="connsiteY2" fmla="*/ 10030 h 10030"/>
                <a:gd name="connsiteX3" fmla="*/ 13078 w 13077"/>
                <a:gd name="connsiteY3" fmla="*/ 10030 h 10030"/>
                <a:gd name="connsiteX4" fmla="*/ 13078 w 13077"/>
                <a:gd name="connsiteY4" fmla="*/ 6094 h 10030"/>
                <a:gd name="connsiteX5" fmla="*/ 13078 w 13077"/>
                <a:gd name="connsiteY5" fmla="*/ 4698 h 10030"/>
                <a:gd name="connsiteX6" fmla="*/ 13078 w 13077"/>
                <a:gd name="connsiteY6" fmla="*/ 3936 h 10030"/>
                <a:gd name="connsiteX7" fmla="*/ 13078 w 13077"/>
                <a:gd name="connsiteY7" fmla="*/ 3936 h 10030"/>
                <a:gd name="connsiteX8" fmla="*/ 12316 w 13077"/>
                <a:gd name="connsiteY8" fmla="*/ 2920 h 10030"/>
                <a:gd name="connsiteX9" fmla="*/ 11427 w 13077"/>
                <a:gd name="connsiteY9" fmla="*/ 1905 h 10030"/>
                <a:gd name="connsiteX10" fmla="*/ 6856 w 13077"/>
                <a:gd name="connsiteY10" fmla="*/ 0 h 10030"/>
                <a:gd name="connsiteX11" fmla="*/ 2412 w 13077"/>
                <a:gd name="connsiteY11" fmla="*/ 1778 h 10030"/>
                <a:gd name="connsiteX12" fmla="*/ 888 w 13077"/>
                <a:gd name="connsiteY12" fmla="*/ 3682 h 10030"/>
                <a:gd name="connsiteX13" fmla="*/ 0 w 13077"/>
                <a:gd name="connsiteY13" fmla="*/ 5714 h 1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03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w="12690"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CA102126-1530-43D4-81CE-560D7CCA9CF2}"/>
                </a:ext>
              </a:extLst>
            </p:cNvPr>
            <p:cNvSpPr/>
            <p:nvPr/>
          </p:nvSpPr>
          <p:spPr>
            <a:xfrm>
              <a:off x="4092905" y="5787575"/>
              <a:ext cx="57643" cy="13712"/>
            </a:xfrm>
            <a:custGeom>
              <a:avLst/>
              <a:gdLst>
                <a:gd name="connsiteX0" fmla="*/ 6856 w 57643"/>
                <a:gd name="connsiteY0" fmla="*/ 13713 h 13712"/>
                <a:gd name="connsiteX1" fmla="*/ 57643 w 57643"/>
                <a:gd name="connsiteY1" fmla="*/ 13713 h 13712"/>
                <a:gd name="connsiteX2" fmla="*/ 50787 w 57643"/>
                <a:gd name="connsiteY2" fmla="*/ 6856 h 13712"/>
                <a:gd name="connsiteX3" fmla="*/ 57643 w 57643"/>
                <a:gd name="connsiteY3" fmla="*/ 0 h 13712"/>
                <a:gd name="connsiteX4" fmla="*/ 6856 w 57643"/>
                <a:gd name="connsiteY4" fmla="*/ 0 h 13712"/>
                <a:gd name="connsiteX5" fmla="*/ 0 w 57643"/>
                <a:gd name="connsiteY5" fmla="*/ 6856 h 13712"/>
                <a:gd name="connsiteX6" fmla="*/ 6856 w 57643"/>
                <a:gd name="connsiteY6"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43" h="13712">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w="12690"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416D78B7-5DF0-4008-9C9A-9741DBA8E3AC}"/>
                </a:ext>
              </a:extLst>
            </p:cNvPr>
            <p:cNvSpPr/>
            <p:nvPr/>
          </p:nvSpPr>
          <p:spPr>
            <a:xfrm>
              <a:off x="4143311" y="5787575"/>
              <a:ext cx="367061" cy="13712"/>
            </a:xfrm>
            <a:custGeom>
              <a:avLst/>
              <a:gdLst>
                <a:gd name="connsiteX0" fmla="*/ 367061 w 367061"/>
                <a:gd name="connsiteY0" fmla="*/ 6856 h 13712"/>
                <a:gd name="connsiteX1" fmla="*/ 367061 w 367061"/>
                <a:gd name="connsiteY1" fmla="*/ 0 h 13712"/>
                <a:gd name="connsiteX2" fmla="*/ 6856 w 367061"/>
                <a:gd name="connsiteY2" fmla="*/ 0 h 13712"/>
                <a:gd name="connsiteX3" fmla="*/ 0 w 367061"/>
                <a:gd name="connsiteY3" fmla="*/ 6856 h 13712"/>
                <a:gd name="connsiteX4" fmla="*/ 6856 w 367061"/>
                <a:gd name="connsiteY4" fmla="*/ 13713 h 13712"/>
                <a:gd name="connsiteX5" fmla="*/ 367061 w 36706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61" h="13712">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w="12690"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DBFDB50D-DB29-4C28-8286-E20235EFDD86}"/>
                </a:ext>
              </a:extLst>
            </p:cNvPr>
            <p:cNvSpPr/>
            <p:nvPr/>
          </p:nvSpPr>
          <p:spPr>
            <a:xfrm>
              <a:off x="4794144" y="5787575"/>
              <a:ext cx="145631" cy="13712"/>
            </a:xfrm>
            <a:custGeom>
              <a:avLst/>
              <a:gdLst>
                <a:gd name="connsiteX0" fmla="*/ 0 w 145631"/>
                <a:gd name="connsiteY0" fmla="*/ 13713 h 13712"/>
                <a:gd name="connsiteX1" fmla="*/ 145631 w 145631"/>
                <a:gd name="connsiteY1" fmla="*/ 13713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w="12690"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AC6D706E-2AF0-4A6F-AE77-CBF8328C89C0}"/>
                </a:ext>
              </a:extLst>
            </p:cNvPr>
            <p:cNvSpPr/>
            <p:nvPr/>
          </p:nvSpPr>
          <p:spPr>
            <a:xfrm>
              <a:off x="6055179" y="6511798"/>
              <a:ext cx="13839" cy="7872"/>
            </a:xfrm>
            <a:custGeom>
              <a:avLst/>
              <a:gdLst>
                <a:gd name="connsiteX0" fmla="*/ 13839 w 13839"/>
                <a:gd name="connsiteY0" fmla="*/ 1270 h 7872"/>
                <a:gd name="connsiteX1" fmla="*/ 13839 w 13839"/>
                <a:gd name="connsiteY1" fmla="*/ 0 h 7872"/>
                <a:gd name="connsiteX2" fmla="*/ 6983 w 13839"/>
                <a:gd name="connsiteY2" fmla="*/ 6983 h 7872"/>
                <a:gd name="connsiteX3" fmla="*/ 0 w 13839"/>
                <a:gd name="connsiteY3" fmla="*/ 0 h 7872"/>
                <a:gd name="connsiteX4" fmla="*/ 0 w 13839"/>
                <a:gd name="connsiteY4" fmla="*/ 1270 h 7872"/>
                <a:gd name="connsiteX5" fmla="*/ 0 w 13839"/>
                <a:gd name="connsiteY5" fmla="*/ 2412 h 7872"/>
                <a:gd name="connsiteX6" fmla="*/ 5459 w 13839"/>
                <a:gd name="connsiteY6" fmla="*/ 7872 h 7872"/>
                <a:gd name="connsiteX7" fmla="*/ 6729 w 13839"/>
                <a:gd name="connsiteY7" fmla="*/ 7872 h 7872"/>
                <a:gd name="connsiteX8" fmla="*/ 7872 w 13839"/>
                <a:gd name="connsiteY8" fmla="*/ 7872 h 7872"/>
                <a:gd name="connsiteX9" fmla="*/ 12062 w 13839"/>
                <a:gd name="connsiteY9" fmla="*/ 5333 h 7872"/>
                <a:gd name="connsiteX10" fmla="*/ 13839 w 13839"/>
                <a:gd name="connsiteY10" fmla="*/ 1270 h 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7872">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w="12690"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624A2251-33B5-4B89-9064-2E8B4A4CF58E}"/>
                </a:ext>
              </a:extLst>
            </p:cNvPr>
            <p:cNvSpPr/>
            <p:nvPr/>
          </p:nvSpPr>
          <p:spPr>
            <a:xfrm>
              <a:off x="7829542" y="5947046"/>
              <a:ext cx="13751" cy="11046"/>
            </a:xfrm>
            <a:custGeom>
              <a:avLst/>
              <a:gdLst>
                <a:gd name="connsiteX0" fmla="*/ 0 w 13751"/>
                <a:gd name="connsiteY0" fmla="*/ 9142 h 11046"/>
                <a:gd name="connsiteX1" fmla="*/ 0 w 13751"/>
                <a:gd name="connsiteY1" fmla="*/ 11046 h 11046"/>
                <a:gd name="connsiteX2" fmla="*/ 6857 w 13751"/>
                <a:gd name="connsiteY2" fmla="*/ 4190 h 11046"/>
                <a:gd name="connsiteX3" fmla="*/ 13713 w 13751"/>
                <a:gd name="connsiteY3" fmla="*/ 11046 h 11046"/>
                <a:gd name="connsiteX4" fmla="*/ 13713 w 13751"/>
                <a:gd name="connsiteY4" fmla="*/ 6602 h 11046"/>
                <a:gd name="connsiteX5" fmla="*/ 13713 w 13751"/>
                <a:gd name="connsiteY5" fmla="*/ 5333 h 11046"/>
                <a:gd name="connsiteX6" fmla="*/ 8380 w 13751"/>
                <a:gd name="connsiteY6" fmla="*/ 0 h 11046"/>
                <a:gd name="connsiteX7" fmla="*/ 7110 w 13751"/>
                <a:gd name="connsiteY7" fmla="*/ 0 h 11046"/>
                <a:gd name="connsiteX8" fmla="*/ 5841 w 13751"/>
                <a:gd name="connsiteY8" fmla="*/ 0 h 11046"/>
                <a:gd name="connsiteX9" fmla="*/ 254 w 13751"/>
                <a:gd name="connsiteY9" fmla="*/ 6602 h 11046"/>
                <a:gd name="connsiteX10" fmla="*/ 254 w 13751"/>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1" h="11046">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w="12690"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45CDA121-C738-40E9-B92E-CDEC09CCA136}"/>
                </a:ext>
              </a:extLst>
            </p:cNvPr>
            <p:cNvSpPr/>
            <p:nvPr/>
          </p:nvSpPr>
          <p:spPr>
            <a:xfrm>
              <a:off x="7828399" y="5951236"/>
              <a:ext cx="13760" cy="568433"/>
            </a:xfrm>
            <a:custGeom>
              <a:avLst/>
              <a:gdLst>
                <a:gd name="connsiteX0" fmla="*/ 11427 w 13760"/>
                <a:gd name="connsiteY0" fmla="*/ 567545 h 568433"/>
                <a:gd name="connsiteX1" fmla="*/ 12824 w 13760"/>
                <a:gd name="connsiteY1" fmla="*/ 566656 h 568433"/>
                <a:gd name="connsiteX2" fmla="*/ 12824 w 13760"/>
                <a:gd name="connsiteY2" fmla="*/ 565767 h 568433"/>
                <a:gd name="connsiteX3" fmla="*/ 13713 w 13760"/>
                <a:gd name="connsiteY3" fmla="*/ 564498 h 568433"/>
                <a:gd name="connsiteX4" fmla="*/ 13713 w 13760"/>
                <a:gd name="connsiteY4" fmla="*/ 563355 h 568433"/>
                <a:gd name="connsiteX5" fmla="*/ 13713 w 13760"/>
                <a:gd name="connsiteY5" fmla="*/ 561831 h 568433"/>
                <a:gd name="connsiteX6" fmla="*/ 13713 w 13760"/>
                <a:gd name="connsiteY6" fmla="*/ 561831 h 568433"/>
                <a:gd name="connsiteX7" fmla="*/ 13713 w 13760"/>
                <a:gd name="connsiteY7" fmla="*/ 6856 h 568433"/>
                <a:gd name="connsiteX8" fmla="*/ 6856 w 13760"/>
                <a:gd name="connsiteY8" fmla="*/ 0 h 568433"/>
                <a:gd name="connsiteX9" fmla="*/ 0 w 13760"/>
                <a:gd name="connsiteY9" fmla="*/ 6856 h 568433"/>
                <a:gd name="connsiteX10" fmla="*/ 0 w 13760"/>
                <a:gd name="connsiteY10" fmla="*/ 561831 h 568433"/>
                <a:gd name="connsiteX11" fmla="*/ 5587 w 13760"/>
                <a:gd name="connsiteY11" fmla="*/ 568434 h 568433"/>
                <a:gd name="connsiteX12" fmla="*/ 5587 w 13760"/>
                <a:gd name="connsiteY12" fmla="*/ 561831 h 568433"/>
                <a:gd name="connsiteX13" fmla="*/ 6856 w 13760"/>
                <a:gd name="connsiteY13" fmla="*/ 560562 h 568433"/>
                <a:gd name="connsiteX14" fmla="*/ 8126 w 13760"/>
                <a:gd name="connsiteY14" fmla="*/ 561831 h 568433"/>
                <a:gd name="connsiteX15" fmla="*/ 8126 w 13760"/>
                <a:gd name="connsiteY15" fmla="*/ 568434 h 568433"/>
                <a:gd name="connsiteX16" fmla="*/ 9523 w 13760"/>
                <a:gd name="connsiteY16" fmla="*/ 568434 h 56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60" h="568433">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w="12690"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8780E7F0-7ECE-42B3-BC1A-0A9664574AD8}"/>
                </a:ext>
              </a:extLst>
            </p:cNvPr>
            <p:cNvSpPr/>
            <p:nvPr/>
          </p:nvSpPr>
          <p:spPr>
            <a:xfrm>
              <a:off x="6923125" y="6503291"/>
              <a:ext cx="174325" cy="13839"/>
            </a:xfrm>
            <a:custGeom>
              <a:avLst/>
              <a:gdLst>
                <a:gd name="connsiteX0" fmla="*/ 0 w 174325"/>
                <a:gd name="connsiteY0" fmla="*/ 6856 h 13839"/>
                <a:gd name="connsiteX1" fmla="*/ 0 w 174325"/>
                <a:gd name="connsiteY1" fmla="*/ 9777 h 13839"/>
                <a:gd name="connsiteX2" fmla="*/ 0 w 174325"/>
                <a:gd name="connsiteY2" fmla="*/ 10665 h 13839"/>
                <a:gd name="connsiteX3" fmla="*/ 0 w 174325"/>
                <a:gd name="connsiteY3" fmla="*/ 11554 h 13839"/>
                <a:gd name="connsiteX4" fmla="*/ 0 w 174325"/>
                <a:gd name="connsiteY4" fmla="*/ 13840 h 13839"/>
                <a:gd name="connsiteX5" fmla="*/ 174325 w 174325"/>
                <a:gd name="connsiteY5" fmla="*/ 13840 h 13839"/>
                <a:gd name="connsiteX6" fmla="*/ 167469 w 174325"/>
                <a:gd name="connsiteY6" fmla="*/ 6983 h 13839"/>
                <a:gd name="connsiteX7" fmla="*/ 174325 w 174325"/>
                <a:gd name="connsiteY7" fmla="*/ 0 h 13839"/>
                <a:gd name="connsiteX8" fmla="*/ 0 w 174325"/>
                <a:gd name="connsiteY8"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5" h="13839">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CAF5275D-4418-4970-BEF7-E2DA4F333447}"/>
                </a:ext>
              </a:extLst>
            </p:cNvPr>
            <p:cNvSpPr/>
            <p:nvPr/>
          </p:nvSpPr>
          <p:spPr>
            <a:xfrm>
              <a:off x="7090848" y="6503418"/>
              <a:ext cx="13426" cy="13839"/>
            </a:xfrm>
            <a:custGeom>
              <a:avLst/>
              <a:gdLst>
                <a:gd name="connsiteX0" fmla="*/ 12570 w 13426"/>
                <a:gd name="connsiteY0" fmla="*/ 10665 h 13839"/>
                <a:gd name="connsiteX1" fmla="*/ 13332 w 13426"/>
                <a:gd name="connsiteY1" fmla="*/ 9523 h 13839"/>
                <a:gd name="connsiteX2" fmla="*/ 13332 w 13426"/>
                <a:gd name="connsiteY2" fmla="*/ 8888 h 13839"/>
                <a:gd name="connsiteX3" fmla="*/ 13332 w 13426"/>
                <a:gd name="connsiteY3" fmla="*/ 6729 h 13839"/>
                <a:gd name="connsiteX4" fmla="*/ 13332 w 13426"/>
                <a:gd name="connsiteY4" fmla="*/ 6729 h 13839"/>
                <a:gd name="connsiteX5" fmla="*/ 13332 w 13426"/>
                <a:gd name="connsiteY5" fmla="*/ 4825 h 13839"/>
                <a:gd name="connsiteX6" fmla="*/ 6857 w 13426"/>
                <a:gd name="connsiteY6" fmla="*/ 0 h 13839"/>
                <a:gd name="connsiteX7" fmla="*/ 6857 w 13426"/>
                <a:gd name="connsiteY7" fmla="*/ 0 h 13839"/>
                <a:gd name="connsiteX8" fmla="*/ 0 w 13426"/>
                <a:gd name="connsiteY8" fmla="*/ 6983 h 13839"/>
                <a:gd name="connsiteX9" fmla="*/ 6857 w 13426"/>
                <a:gd name="connsiteY9" fmla="*/ 13839 h 13839"/>
                <a:gd name="connsiteX10" fmla="*/ 6857 w 13426"/>
                <a:gd name="connsiteY10" fmla="*/ 13839 h 13839"/>
                <a:gd name="connsiteX11" fmla="*/ 12570 w 13426"/>
                <a:gd name="connsiteY11" fmla="*/ 10665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426" h="13839">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w="12690"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54FFA399-1474-45D2-B331-CD8C7F8416ED}"/>
                </a:ext>
              </a:extLst>
            </p:cNvPr>
            <p:cNvSpPr/>
            <p:nvPr/>
          </p:nvSpPr>
          <p:spPr>
            <a:xfrm>
              <a:off x="7809100" y="5860028"/>
              <a:ext cx="10298" cy="7917"/>
            </a:xfrm>
            <a:custGeom>
              <a:avLst/>
              <a:gdLst>
                <a:gd name="connsiteX0" fmla="*/ 10284 w 10298"/>
                <a:gd name="connsiteY0" fmla="*/ 7918 h 7917"/>
                <a:gd name="connsiteX1" fmla="*/ 10284 w 10298"/>
                <a:gd name="connsiteY1" fmla="*/ 6902 h 7917"/>
                <a:gd name="connsiteX2" fmla="*/ 3428 w 10298"/>
                <a:gd name="connsiteY2" fmla="*/ 46 h 7917"/>
                <a:gd name="connsiteX3" fmla="*/ 1270 w 10298"/>
                <a:gd name="connsiteY3" fmla="*/ 46 h 7917"/>
                <a:gd name="connsiteX4" fmla="*/ 0 w 10298"/>
                <a:gd name="connsiteY4" fmla="*/ 681 h 7917"/>
                <a:gd name="connsiteX5" fmla="*/ 0 w 10298"/>
                <a:gd name="connsiteY5" fmla="*/ 681 h 7917"/>
                <a:gd name="connsiteX6" fmla="*/ 1396 w 10298"/>
                <a:gd name="connsiteY6" fmla="*/ 681 h 7917"/>
                <a:gd name="connsiteX7" fmla="*/ 3555 w 10298"/>
                <a:gd name="connsiteY7" fmla="*/ 681 h 7917"/>
                <a:gd name="connsiteX8" fmla="*/ 10297 w 10298"/>
                <a:gd name="connsiteY8" fmla="*/ 7652 h 7917"/>
                <a:gd name="connsiteX9" fmla="*/ 10284 w 10298"/>
                <a:gd name="connsiteY9" fmla="*/ 7918 h 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98" h="7917">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w="12690"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85012C6F-B269-439C-9B4E-D94AF9E2F881}"/>
                </a:ext>
              </a:extLst>
            </p:cNvPr>
            <p:cNvSpPr/>
            <p:nvPr/>
          </p:nvSpPr>
          <p:spPr>
            <a:xfrm>
              <a:off x="7809354" y="5861870"/>
              <a:ext cx="9062" cy="103459"/>
            </a:xfrm>
            <a:custGeom>
              <a:avLst/>
              <a:gdLst>
                <a:gd name="connsiteX0" fmla="*/ 3174 w 9062"/>
                <a:gd name="connsiteY0" fmla="*/ 103078 h 103459"/>
                <a:gd name="connsiteX1" fmla="*/ 4316 w 9062"/>
                <a:gd name="connsiteY1" fmla="*/ 103078 h 103459"/>
                <a:gd name="connsiteX2" fmla="*/ 5078 w 9062"/>
                <a:gd name="connsiteY2" fmla="*/ 103078 h 103459"/>
                <a:gd name="connsiteX3" fmla="*/ 6348 w 9062"/>
                <a:gd name="connsiteY3" fmla="*/ 103078 h 103459"/>
                <a:gd name="connsiteX4" fmla="*/ 7364 w 9062"/>
                <a:gd name="connsiteY4" fmla="*/ 102316 h 103459"/>
                <a:gd name="connsiteX5" fmla="*/ 8379 w 9062"/>
                <a:gd name="connsiteY5" fmla="*/ 101428 h 103459"/>
                <a:gd name="connsiteX6" fmla="*/ 8379 w 9062"/>
                <a:gd name="connsiteY6" fmla="*/ 100412 h 103459"/>
                <a:gd name="connsiteX7" fmla="*/ 9015 w 9062"/>
                <a:gd name="connsiteY7" fmla="*/ 99142 h 103459"/>
                <a:gd name="connsiteX8" fmla="*/ 9015 w 9062"/>
                <a:gd name="connsiteY8" fmla="*/ 98253 h 103459"/>
                <a:gd name="connsiteX9" fmla="*/ 9015 w 9062"/>
                <a:gd name="connsiteY9" fmla="*/ 97111 h 103459"/>
                <a:gd name="connsiteX10" fmla="*/ 9015 w 9062"/>
                <a:gd name="connsiteY10" fmla="*/ 97111 h 103459"/>
                <a:gd name="connsiteX11" fmla="*/ 9015 w 9062"/>
                <a:gd name="connsiteY11" fmla="*/ 6964 h 103459"/>
                <a:gd name="connsiteX12" fmla="*/ 2158 w 9062"/>
                <a:gd name="connsiteY12" fmla="*/ 108 h 103459"/>
                <a:gd name="connsiteX13" fmla="*/ 0 w 9062"/>
                <a:gd name="connsiteY13" fmla="*/ 108 h 103459"/>
                <a:gd name="connsiteX14" fmla="*/ 4698 w 9062"/>
                <a:gd name="connsiteY14" fmla="*/ 6583 h 103459"/>
                <a:gd name="connsiteX15" fmla="*/ 4698 w 9062"/>
                <a:gd name="connsiteY15" fmla="*/ 97492 h 103459"/>
                <a:gd name="connsiteX16" fmla="*/ 1142 w 9062"/>
                <a:gd name="connsiteY16" fmla="*/ 103459 h 10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2" h="103459">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w="12690"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2BEE97FF-D4B3-42B9-BA3E-13B83844A713}"/>
                </a:ext>
              </a:extLst>
            </p:cNvPr>
            <p:cNvSpPr/>
            <p:nvPr/>
          </p:nvSpPr>
          <p:spPr>
            <a:xfrm>
              <a:off x="7786373" y="5954664"/>
              <a:ext cx="13712" cy="555482"/>
            </a:xfrm>
            <a:custGeom>
              <a:avLst/>
              <a:gdLst>
                <a:gd name="connsiteX0" fmla="*/ 0 w 13712"/>
                <a:gd name="connsiteY0" fmla="*/ 555483 h 555482"/>
                <a:gd name="connsiteX1" fmla="*/ 6856 w 13712"/>
                <a:gd name="connsiteY1" fmla="*/ 548627 h 555482"/>
                <a:gd name="connsiteX2" fmla="*/ 13713 w 13712"/>
                <a:gd name="connsiteY2" fmla="*/ 555483 h 555482"/>
                <a:gd name="connsiteX3" fmla="*/ 13713 w 13712"/>
                <a:gd name="connsiteY3" fmla="*/ 6983 h 555482"/>
                <a:gd name="connsiteX4" fmla="*/ 6856 w 13712"/>
                <a:gd name="connsiteY4" fmla="*/ 0 h 555482"/>
                <a:gd name="connsiteX5" fmla="*/ 4952 w 13712"/>
                <a:gd name="connsiteY5" fmla="*/ 0 h 555482"/>
                <a:gd name="connsiteX6" fmla="*/ 3682 w 13712"/>
                <a:gd name="connsiteY6" fmla="*/ 0 h 555482"/>
                <a:gd name="connsiteX7" fmla="*/ 2539 w 13712"/>
                <a:gd name="connsiteY7" fmla="*/ 762 h 555482"/>
                <a:gd name="connsiteX8" fmla="*/ 1651 w 13712"/>
                <a:gd name="connsiteY8" fmla="*/ 1651 h 555482"/>
                <a:gd name="connsiteX9" fmla="*/ 889 w 13712"/>
                <a:gd name="connsiteY9" fmla="*/ 2793 h 555482"/>
                <a:gd name="connsiteX10" fmla="*/ 889 w 13712"/>
                <a:gd name="connsiteY10" fmla="*/ 3936 h 555482"/>
                <a:gd name="connsiteX11" fmla="*/ 889 w 13712"/>
                <a:gd name="connsiteY11" fmla="*/ 5333 h 555482"/>
                <a:gd name="connsiteX12" fmla="*/ 889 w 13712"/>
                <a:gd name="connsiteY12" fmla="*/ 6094 h 555482"/>
                <a:gd name="connsiteX13" fmla="*/ 889 w 13712"/>
                <a:gd name="connsiteY13" fmla="*/ 554594 h 55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2" h="555482">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w="12690"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1B7C2B5C-D576-4B06-ACA0-43ED8B521F71}"/>
                </a:ext>
              </a:extLst>
            </p:cNvPr>
            <p:cNvSpPr/>
            <p:nvPr/>
          </p:nvSpPr>
          <p:spPr>
            <a:xfrm>
              <a:off x="7785865" y="6504434"/>
              <a:ext cx="13760" cy="13671"/>
            </a:xfrm>
            <a:custGeom>
              <a:avLst/>
              <a:gdLst>
                <a:gd name="connsiteX0" fmla="*/ 508 w 13760"/>
                <a:gd name="connsiteY0" fmla="*/ 6602 h 13671"/>
                <a:gd name="connsiteX1" fmla="*/ 7364 w 13760"/>
                <a:gd name="connsiteY1" fmla="*/ 13585 h 13671"/>
                <a:gd name="connsiteX2" fmla="*/ 7364 w 13760"/>
                <a:gd name="connsiteY2" fmla="*/ 13585 h 13671"/>
                <a:gd name="connsiteX3" fmla="*/ 10031 w 13760"/>
                <a:gd name="connsiteY3" fmla="*/ 13585 h 13671"/>
                <a:gd name="connsiteX4" fmla="*/ 10793 w 13760"/>
                <a:gd name="connsiteY4" fmla="*/ 13585 h 13671"/>
                <a:gd name="connsiteX5" fmla="*/ 12189 w 13760"/>
                <a:gd name="connsiteY5" fmla="*/ 12570 h 13671"/>
                <a:gd name="connsiteX6" fmla="*/ 12824 w 13760"/>
                <a:gd name="connsiteY6" fmla="*/ 11681 h 13671"/>
                <a:gd name="connsiteX7" fmla="*/ 13713 w 13760"/>
                <a:gd name="connsiteY7" fmla="*/ 10411 h 13671"/>
                <a:gd name="connsiteX8" fmla="*/ 13713 w 13760"/>
                <a:gd name="connsiteY8" fmla="*/ 9523 h 13671"/>
                <a:gd name="connsiteX9" fmla="*/ 13713 w 13760"/>
                <a:gd name="connsiteY9" fmla="*/ 9523 h 13671"/>
                <a:gd name="connsiteX10" fmla="*/ 13713 w 13760"/>
                <a:gd name="connsiteY10" fmla="*/ 7999 h 13671"/>
                <a:gd name="connsiteX11" fmla="*/ 13713 w 13760"/>
                <a:gd name="connsiteY11" fmla="*/ 6856 h 13671"/>
                <a:gd name="connsiteX12" fmla="*/ 13713 w 13760"/>
                <a:gd name="connsiteY12" fmla="*/ 6856 h 13671"/>
                <a:gd name="connsiteX13" fmla="*/ 6857 w 13760"/>
                <a:gd name="connsiteY13" fmla="*/ 0 h 13671"/>
                <a:gd name="connsiteX14" fmla="*/ 0 w 13760"/>
                <a:gd name="connsiteY14" fmla="*/ 6856 h 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60" h="13671">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w="12690"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80A2B80E-F387-4BBD-8A54-19D5AEE03FA9}"/>
                </a:ext>
              </a:extLst>
            </p:cNvPr>
            <p:cNvSpPr/>
            <p:nvPr/>
          </p:nvSpPr>
          <p:spPr>
            <a:xfrm>
              <a:off x="4504272" y="6126578"/>
              <a:ext cx="13083" cy="13839"/>
            </a:xfrm>
            <a:custGeom>
              <a:avLst/>
              <a:gdLst>
                <a:gd name="connsiteX0" fmla="*/ 6 w 13083"/>
                <a:gd name="connsiteY0" fmla="*/ 6983 h 13839"/>
                <a:gd name="connsiteX1" fmla="*/ 6989 w 13083"/>
                <a:gd name="connsiteY1" fmla="*/ 13840 h 13839"/>
                <a:gd name="connsiteX2" fmla="*/ 13084 w 13083"/>
                <a:gd name="connsiteY2" fmla="*/ 13840 h 13839"/>
                <a:gd name="connsiteX3" fmla="*/ 6100 w 13083"/>
                <a:gd name="connsiteY3" fmla="*/ 6983 h 13839"/>
                <a:gd name="connsiteX4" fmla="*/ 13084 w 13083"/>
                <a:gd name="connsiteY4" fmla="*/ 0 h 13839"/>
                <a:gd name="connsiteX5" fmla="*/ 6989 w 13083"/>
                <a:gd name="connsiteY5" fmla="*/ 0 h 13839"/>
                <a:gd name="connsiteX6" fmla="*/ 6100 w 13083"/>
                <a:gd name="connsiteY6" fmla="*/ 0 h 13839"/>
                <a:gd name="connsiteX7" fmla="*/ 6 w 13083"/>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3" h="13839">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w="12690"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E76D5F75-3A0D-4941-9154-C4EE6DF8ADE5}"/>
                </a:ext>
              </a:extLst>
            </p:cNvPr>
            <p:cNvSpPr/>
            <p:nvPr/>
          </p:nvSpPr>
          <p:spPr>
            <a:xfrm>
              <a:off x="4769131" y="6447298"/>
              <a:ext cx="13887" cy="6856"/>
            </a:xfrm>
            <a:custGeom>
              <a:avLst/>
              <a:gdLst>
                <a:gd name="connsiteX0" fmla="*/ 13839 w 13887"/>
                <a:gd name="connsiteY0" fmla="*/ 1143 h 6856"/>
                <a:gd name="connsiteX1" fmla="*/ 13839 w 13887"/>
                <a:gd name="connsiteY1" fmla="*/ 0 h 6856"/>
                <a:gd name="connsiteX2" fmla="*/ 13839 w 13887"/>
                <a:gd name="connsiteY2" fmla="*/ 0 h 6856"/>
                <a:gd name="connsiteX3" fmla="*/ 6983 w 13887"/>
                <a:gd name="connsiteY3" fmla="*/ 6856 h 6856"/>
                <a:gd name="connsiteX4" fmla="*/ 0 w 13887"/>
                <a:gd name="connsiteY4" fmla="*/ 0 h 6856"/>
                <a:gd name="connsiteX5" fmla="*/ 0 w 13887"/>
                <a:gd name="connsiteY5" fmla="*/ 0 h 6856"/>
                <a:gd name="connsiteX6" fmla="*/ 5587 w 13887"/>
                <a:gd name="connsiteY6" fmla="*/ 6602 h 6856"/>
                <a:gd name="connsiteX7" fmla="*/ 6983 w 13887"/>
                <a:gd name="connsiteY7" fmla="*/ 6602 h 6856"/>
                <a:gd name="connsiteX8" fmla="*/ 8507 w 13887"/>
                <a:gd name="connsiteY8" fmla="*/ 6602 h 6856"/>
                <a:gd name="connsiteX9" fmla="*/ 9903 w 13887"/>
                <a:gd name="connsiteY9" fmla="*/ 6602 h 6856"/>
                <a:gd name="connsiteX10" fmla="*/ 10919 w 13887"/>
                <a:gd name="connsiteY10" fmla="*/ 5840 h 6856"/>
                <a:gd name="connsiteX11" fmla="*/ 11935 w 13887"/>
                <a:gd name="connsiteY11" fmla="*/ 5079 h 6856"/>
                <a:gd name="connsiteX12" fmla="*/ 12697 w 13887"/>
                <a:gd name="connsiteY12" fmla="*/ 3936 h 6856"/>
                <a:gd name="connsiteX13" fmla="*/ 12697 w 13887"/>
                <a:gd name="connsiteY13" fmla="*/ 3174 h 6856"/>
                <a:gd name="connsiteX14" fmla="*/ 12697 w 13887"/>
                <a:gd name="connsiteY14" fmla="*/ 3174 h 6856"/>
                <a:gd name="connsiteX15" fmla="*/ 13839 w 13887"/>
                <a:gd name="connsiteY15" fmla="*/ 1143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87" h="6856">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154B3C1D-5B09-4D2A-A17C-4A6936C76BB5}"/>
                </a:ext>
              </a:extLst>
            </p:cNvPr>
            <p:cNvSpPr/>
            <p:nvPr/>
          </p:nvSpPr>
          <p:spPr>
            <a:xfrm>
              <a:off x="4779796" y="5016978"/>
              <a:ext cx="13896" cy="777453"/>
            </a:xfrm>
            <a:custGeom>
              <a:avLst/>
              <a:gdLst>
                <a:gd name="connsiteX0" fmla="*/ 6856 w 13896"/>
                <a:gd name="connsiteY0" fmla="*/ 31 h 777453"/>
                <a:gd name="connsiteX1" fmla="*/ 1524 w 13896"/>
                <a:gd name="connsiteY1" fmla="*/ 2952 h 777453"/>
                <a:gd name="connsiteX2" fmla="*/ 0 w 13896"/>
                <a:gd name="connsiteY2" fmla="*/ 7015 h 777453"/>
                <a:gd name="connsiteX3" fmla="*/ 0 w 13896"/>
                <a:gd name="connsiteY3" fmla="*/ 777454 h 777453"/>
                <a:gd name="connsiteX4" fmla="*/ 6856 w 13896"/>
                <a:gd name="connsiteY4" fmla="*/ 770597 h 777453"/>
                <a:gd name="connsiteX5" fmla="*/ 13839 w 13896"/>
                <a:gd name="connsiteY5" fmla="*/ 777454 h 777453"/>
                <a:gd name="connsiteX6" fmla="*/ 13839 w 13896"/>
                <a:gd name="connsiteY6" fmla="*/ 7015 h 777453"/>
                <a:gd name="connsiteX7" fmla="*/ 13839 w 13896"/>
                <a:gd name="connsiteY7" fmla="*/ 7015 h 777453"/>
                <a:gd name="connsiteX8" fmla="*/ 13839 w 13896"/>
                <a:gd name="connsiteY8" fmla="*/ 5491 h 777453"/>
                <a:gd name="connsiteX9" fmla="*/ 13839 w 13896"/>
                <a:gd name="connsiteY9" fmla="*/ 4221 h 777453"/>
                <a:gd name="connsiteX10" fmla="*/ 13839 w 13896"/>
                <a:gd name="connsiteY10" fmla="*/ 4221 h 777453"/>
                <a:gd name="connsiteX11" fmla="*/ 6856 w 13896"/>
                <a:gd name="connsiteY11" fmla="*/ 31 h 77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7453">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AFD6A02D-B314-4CE1-A088-C3B21DD83691}"/>
                </a:ext>
              </a:extLst>
            </p:cNvPr>
            <p:cNvSpPr/>
            <p:nvPr/>
          </p:nvSpPr>
          <p:spPr>
            <a:xfrm>
              <a:off x="4779796" y="5787575"/>
              <a:ext cx="13712" cy="242634"/>
            </a:xfrm>
            <a:custGeom>
              <a:avLst/>
              <a:gdLst>
                <a:gd name="connsiteX0" fmla="*/ 6856 w 13712"/>
                <a:gd name="connsiteY0" fmla="*/ 0 h 242634"/>
                <a:gd name="connsiteX1" fmla="*/ 0 w 13712"/>
                <a:gd name="connsiteY1" fmla="*/ 6856 h 242634"/>
                <a:gd name="connsiteX2" fmla="*/ 0 w 13712"/>
                <a:gd name="connsiteY2" fmla="*/ 236287 h 242634"/>
                <a:gd name="connsiteX3" fmla="*/ 1524 w 13712"/>
                <a:gd name="connsiteY3" fmla="*/ 240350 h 242634"/>
                <a:gd name="connsiteX4" fmla="*/ 1524 w 13712"/>
                <a:gd name="connsiteY4" fmla="*/ 240350 h 242634"/>
                <a:gd name="connsiteX5" fmla="*/ 2539 w 13712"/>
                <a:gd name="connsiteY5" fmla="*/ 241365 h 242634"/>
                <a:gd name="connsiteX6" fmla="*/ 5587 w 13712"/>
                <a:gd name="connsiteY6" fmla="*/ 242635 h 242634"/>
                <a:gd name="connsiteX7" fmla="*/ 6729 w 13712"/>
                <a:gd name="connsiteY7" fmla="*/ 242635 h 242634"/>
                <a:gd name="connsiteX8" fmla="*/ 7999 w 13712"/>
                <a:gd name="connsiteY8" fmla="*/ 242635 h 242634"/>
                <a:gd name="connsiteX9" fmla="*/ 13713 w 13712"/>
                <a:gd name="connsiteY9" fmla="*/ 236033 h 242634"/>
                <a:gd name="connsiteX10" fmla="*/ 13713 w 13712"/>
                <a:gd name="connsiteY10" fmla="*/ 6856 h 242634"/>
                <a:gd name="connsiteX11" fmla="*/ 6856 w 13712"/>
                <a:gd name="connsiteY11" fmla="*/ 0 h 24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2" h="242634">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w="12690"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418DCD5B-A353-4BCD-8295-BB290245CD77}"/>
                </a:ext>
              </a:extLst>
            </p:cNvPr>
            <p:cNvSpPr/>
            <p:nvPr/>
          </p:nvSpPr>
          <p:spPr>
            <a:xfrm>
              <a:off x="5215039" y="6131149"/>
              <a:ext cx="13896" cy="315387"/>
            </a:xfrm>
            <a:custGeom>
              <a:avLst/>
              <a:gdLst>
                <a:gd name="connsiteX0" fmla="*/ 12824 w 13896"/>
                <a:gd name="connsiteY0" fmla="*/ 2412 h 315387"/>
                <a:gd name="connsiteX1" fmla="*/ 5967 w 13896"/>
                <a:gd name="connsiteY1" fmla="*/ 9269 h 315387"/>
                <a:gd name="connsiteX2" fmla="*/ 0 w 13896"/>
                <a:gd name="connsiteY2" fmla="*/ 9269 h 315387"/>
                <a:gd name="connsiteX3" fmla="*/ 0 w 13896"/>
                <a:gd name="connsiteY3" fmla="*/ 315387 h 315387"/>
                <a:gd name="connsiteX4" fmla="*/ 6856 w 13896"/>
                <a:gd name="connsiteY4" fmla="*/ 308531 h 315387"/>
                <a:gd name="connsiteX5" fmla="*/ 13839 w 13896"/>
                <a:gd name="connsiteY5" fmla="*/ 308531 h 315387"/>
                <a:gd name="connsiteX6" fmla="*/ 13839 w 13896"/>
                <a:gd name="connsiteY6" fmla="*/ 3809 h 315387"/>
                <a:gd name="connsiteX7" fmla="*/ 13839 w 13896"/>
                <a:gd name="connsiteY7" fmla="*/ 3809 h 315387"/>
                <a:gd name="connsiteX8" fmla="*/ 13839 w 13896"/>
                <a:gd name="connsiteY8" fmla="*/ 2412 h 315387"/>
                <a:gd name="connsiteX9" fmla="*/ 13839 w 13896"/>
                <a:gd name="connsiteY9" fmla="*/ 1143 h 315387"/>
                <a:gd name="connsiteX10" fmla="*/ 13839 w 13896"/>
                <a:gd name="connsiteY10" fmla="*/ 0 h 315387"/>
                <a:gd name="connsiteX11" fmla="*/ 12824 w 13896"/>
                <a:gd name="connsiteY11" fmla="*/ 2412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315387">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w="12690"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89FC4664-A963-4183-BED4-65F4C0093CD6}"/>
                </a:ext>
              </a:extLst>
            </p:cNvPr>
            <p:cNvSpPr/>
            <p:nvPr/>
          </p:nvSpPr>
          <p:spPr>
            <a:xfrm>
              <a:off x="5215039" y="6446536"/>
              <a:ext cx="9141" cy="6868"/>
            </a:xfrm>
            <a:custGeom>
              <a:avLst/>
              <a:gdLst>
                <a:gd name="connsiteX0" fmla="*/ 0 w 9141"/>
                <a:gd name="connsiteY0" fmla="*/ 0 h 6868"/>
                <a:gd name="connsiteX1" fmla="*/ 0 w 9141"/>
                <a:gd name="connsiteY1" fmla="*/ 0 h 6868"/>
                <a:gd name="connsiteX2" fmla="*/ 6844 w 9141"/>
                <a:gd name="connsiteY2" fmla="*/ 6869 h 6868"/>
                <a:gd name="connsiteX3" fmla="*/ 9142 w 9141"/>
                <a:gd name="connsiteY3" fmla="*/ 6475 h 6868"/>
                <a:gd name="connsiteX4" fmla="*/ 6856 w 9141"/>
                <a:gd name="connsiteY4" fmla="*/ 6475 h 6868"/>
                <a:gd name="connsiteX5" fmla="*/ 0 w 9141"/>
                <a:gd name="connsiteY5" fmla="*/ 0 h 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1" h="6868">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w="12690"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2C246A0A-FBAF-419A-A57A-F4D32AB92262}"/>
                </a:ext>
              </a:extLst>
            </p:cNvPr>
            <p:cNvSpPr/>
            <p:nvPr/>
          </p:nvSpPr>
          <p:spPr>
            <a:xfrm>
              <a:off x="4449048" y="5614391"/>
              <a:ext cx="61324" cy="13839"/>
            </a:xfrm>
            <a:custGeom>
              <a:avLst/>
              <a:gdLst>
                <a:gd name="connsiteX0" fmla="*/ 0 w 61324"/>
                <a:gd name="connsiteY0" fmla="*/ 0 h 13839"/>
                <a:gd name="connsiteX1" fmla="*/ 6983 w 61324"/>
                <a:gd name="connsiteY1" fmla="*/ 6856 h 13839"/>
                <a:gd name="connsiteX2" fmla="*/ 0 w 61324"/>
                <a:gd name="connsiteY2" fmla="*/ 13839 h 13839"/>
                <a:gd name="connsiteX3" fmla="*/ 61325 w 61324"/>
                <a:gd name="connsiteY3" fmla="*/ 13839 h 13839"/>
                <a:gd name="connsiteX4" fmla="*/ 61325 w 61324"/>
                <a:gd name="connsiteY4" fmla="*/ 0 h 13839"/>
                <a:gd name="connsiteX5" fmla="*/ 0 w 61324"/>
                <a:gd name="connsiteY5"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4" h="13839">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9C9BA195-0A13-4686-B7C5-55B9E9D0124F}"/>
                </a:ext>
              </a:extLst>
            </p:cNvPr>
            <p:cNvSpPr/>
            <p:nvPr/>
          </p:nvSpPr>
          <p:spPr>
            <a:xfrm>
              <a:off x="6909229" y="6511671"/>
              <a:ext cx="56" cy="2158"/>
            </a:xfrm>
            <a:custGeom>
              <a:avLst/>
              <a:gdLst>
                <a:gd name="connsiteX0" fmla="*/ 57 w 56"/>
                <a:gd name="connsiteY0" fmla="*/ 0 h 2158"/>
                <a:gd name="connsiteX1" fmla="*/ 57 w 56"/>
                <a:gd name="connsiteY1" fmla="*/ 1270 h 2158"/>
                <a:gd name="connsiteX2" fmla="*/ 57 w 56"/>
                <a:gd name="connsiteY2" fmla="*/ 2158 h 2158"/>
                <a:gd name="connsiteX3" fmla="*/ 57 w 56"/>
                <a:gd name="connsiteY3" fmla="*/ 1524 h 2158"/>
                <a:gd name="connsiteX4" fmla="*/ 57 w 56"/>
                <a:gd name="connsiteY4" fmla="*/ 0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52643344-5226-449B-8D20-69456C36072E}"/>
                </a:ext>
              </a:extLst>
            </p:cNvPr>
            <p:cNvSpPr/>
            <p:nvPr/>
          </p:nvSpPr>
          <p:spPr>
            <a:xfrm>
              <a:off x="6922744" y="6511544"/>
              <a:ext cx="56" cy="2158"/>
            </a:xfrm>
            <a:custGeom>
              <a:avLst/>
              <a:gdLst>
                <a:gd name="connsiteX0" fmla="*/ 0 w 56"/>
                <a:gd name="connsiteY0" fmla="*/ 1524 h 2158"/>
                <a:gd name="connsiteX1" fmla="*/ 0 w 56"/>
                <a:gd name="connsiteY1" fmla="*/ 2158 h 2158"/>
                <a:gd name="connsiteX2" fmla="*/ 0 w 56"/>
                <a:gd name="connsiteY2" fmla="*/ 1270 h 2158"/>
                <a:gd name="connsiteX3" fmla="*/ 0 w 56"/>
                <a:gd name="connsiteY3" fmla="*/ 0 h 2158"/>
                <a:gd name="connsiteX4" fmla="*/ 0 w 56"/>
                <a:gd name="connsiteY4" fmla="*/ 1524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w="12690"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157BB7E7-965B-4C84-ADA4-02E316BE88E6}"/>
                </a:ext>
              </a:extLst>
            </p:cNvPr>
            <p:cNvSpPr/>
            <p:nvPr/>
          </p:nvSpPr>
          <p:spPr>
            <a:xfrm>
              <a:off x="3998188" y="6446409"/>
              <a:ext cx="19680" cy="13839"/>
            </a:xfrm>
            <a:custGeom>
              <a:avLst/>
              <a:gdLst>
                <a:gd name="connsiteX0" fmla="*/ 12824 w 19680"/>
                <a:gd name="connsiteY0" fmla="*/ 6856 h 13839"/>
                <a:gd name="connsiteX1" fmla="*/ 19680 w 19680"/>
                <a:gd name="connsiteY1" fmla="*/ 0 h 13839"/>
                <a:gd name="connsiteX2" fmla="*/ 6983 w 19680"/>
                <a:gd name="connsiteY2" fmla="*/ 0 h 13839"/>
                <a:gd name="connsiteX3" fmla="*/ 6983 w 19680"/>
                <a:gd name="connsiteY3" fmla="*/ 6856 h 13839"/>
                <a:gd name="connsiteX4" fmla="*/ 0 w 19680"/>
                <a:gd name="connsiteY4" fmla="*/ 13839 h 13839"/>
                <a:gd name="connsiteX5" fmla="*/ 19299 w 19680"/>
                <a:gd name="connsiteY5" fmla="*/ 13839 h 13839"/>
                <a:gd name="connsiteX6" fmla="*/ 12824 w 1968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80" h="13839">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w="12690"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686C8D79-6EDD-4B33-ADFD-EA0C1A7685B4}"/>
                </a:ext>
              </a:extLst>
            </p:cNvPr>
            <p:cNvSpPr/>
            <p:nvPr/>
          </p:nvSpPr>
          <p:spPr>
            <a:xfrm>
              <a:off x="4011012" y="6446409"/>
              <a:ext cx="35804" cy="13839"/>
            </a:xfrm>
            <a:custGeom>
              <a:avLst/>
              <a:gdLst>
                <a:gd name="connsiteX0" fmla="*/ 6856 w 35804"/>
                <a:gd name="connsiteY0" fmla="*/ 0 h 13839"/>
                <a:gd name="connsiteX1" fmla="*/ 0 w 35804"/>
                <a:gd name="connsiteY1" fmla="*/ 6856 h 13839"/>
                <a:gd name="connsiteX2" fmla="*/ 6856 w 35804"/>
                <a:gd name="connsiteY2" fmla="*/ 13839 h 13839"/>
                <a:gd name="connsiteX3" fmla="*/ 28948 w 35804"/>
                <a:gd name="connsiteY3" fmla="*/ 13839 h 13839"/>
                <a:gd name="connsiteX4" fmla="*/ 35805 w 35804"/>
                <a:gd name="connsiteY4" fmla="*/ 6856 h 13839"/>
                <a:gd name="connsiteX5" fmla="*/ 28948 w 35804"/>
                <a:gd name="connsiteY5" fmla="*/ 0 h 13839"/>
                <a:gd name="connsiteX6" fmla="*/ 6856 w 35804"/>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04" h="13839">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w="12690"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8F72685D-9189-462C-A2CD-FD7F7C0BA978}"/>
                </a:ext>
              </a:extLst>
            </p:cNvPr>
            <p:cNvSpPr/>
            <p:nvPr/>
          </p:nvSpPr>
          <p:spPr>
            <a:xfrm>
              <a:off x="3601797" y="5745422"/>
              <a:ext cx="13839" cy="716096"/>
            </a:xfrm>
            <a:custGeom>
              <a:avLst/>
              <a:gdLst>
                <a:gd name="connsiteX0" fmla="*/ 0 w 13839"/>
                <a:gd name="connsiteY0" fmla="*/ 709240 h 716096"/>
                <a:gd name="connsiteX1" fmla="*/ 6983 w 13839"/>
                <a:gd name="connsiteY1" fmla="*/ 716097 h 716096"/>
                <a:gd name="connsiteX2" fmla="*/ 13839 w 13839"/>
                <a:gd name="connsiteY2" fmla="*/ 709240 h 716096"/>
                <a:gd name="connsiteX3" fmla="*/ 13839 w 13839"/>
                <a:gd name="connsiteY3" fmla="*/ 0 h 716096"/>
                <a:gd name="connsiteX4" fmla="*/ 6983 w 13839"/>
                <a:gd name="connsiteY4" fmla="*/ 6856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w="12690"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0485A585-C81E-4334-8934-4A76170ADA9A}"/>
                </a:ext>
              </a:extLst>
            </p:cNvPr>
            <p:cNvSpPr/>
            <p:nvPr/>
          </p:nvSpPr>
          <p:spPr>
            <a:xfrm>
              <a:off x="3601797" y="5448318"/>
              <a:ext cx="13839" cy="303960"/>
            </a:xfrm>
            <a:custGeom>
              <a:avLst/>
              <a:gdLst>
                <a:gd name="connsiteX0" fmla="*/ 6983 w 13839"/>
                <a:gd name="connsiteY0" fmla="*/ 303960 h 303960"/>
                <a:gd name="connsiteX1" fmla="*/ 13839 w 13839"/>
                <a:gd name="connsiteY1" fmla="*/ 297104 h 303960"/>
                <a:gd name="connsiteX2" fmla="*/ 13839 w 13839"/>
                <a:gd name="connsiteY2" fmla="*/ 6856 h 303960"/>
                <a:gd name="connsiteX3" fmla="*/ 6983 w 13839"/>
                <a:gd name="connsiteY3" fmla="*/ 0 h 303960"/>
                <a:gd name="connsiteX4" fmla="*/ 0 w 13839"/>
                <a:gd name="connsiteY4" fmla="*/ 6856 h 303960"/>
                <a:gd name="connsiteX5" fmla="*/ 0 w 13839"/>
                <a:gd name="connsiteY5" fmla="*/ 297104 h 303960"/>
                <a:gd name="connsiteX6" fmla="*/ 6983 w 13839"/>
                <a:gd name="connsiteY6" fmla="*/ 303960 h 3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96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w="12690"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F1DB6F91-1FC8-4AAB-9C89-43E0CFEEF4C0}"/>
                </a:ext>
              </a:extLst>
            </p:cNvPr>
            <p:cNvSpPr/>
            <p:nvPr/>
          </p:nvSpPr>
          <p:spPr>
            <a:xfrm>
              <a:off x="3991713" y="5620105"/>
              <a:ext cx="13839" cy="840144"/>
            </a:xfrm>
            <a:custGeom>
              <a:avLst/>
              <a:gdLst>
                <a:gd name="connsiteX0" fmla="*/ 6856 w 13839"/>
                <a:gd name="connsiteY0" fmla="*/ 840144 h 840144"/>
                <a:gd name="connsiteX1" fmla="*/ 13839 w 13839"/>
                <a:gd name="connsiteY1" fmla="*/ 833161 h 840144"/>
                <a:gd name="connsiteX2" fmla="*/ 13839 w 13839"/>
                <a:gd name="connsiteY2" fmla="*/ 0 h 840144"/>
                <a:gd name="connsiteX3" fmla="*/ 6856 w 13839"/>
                <a:gd name="connsiteY3" fmla="*/ 6983 h 840144"/>
                <a:gd name="connsiteX4" fmla="*/ 0 w 13839"/>
                <a:gd name="connsiteY4" fmla="*/ 0 h 840144"/>
                <a:gd name="connsiteX5" fmla="*/ 0 w 13839"/>
                <a:gd name="connsiteY5" fmla="*/ 833161 h 840144"/>
                <a:gd name="connsiteX6" fmla="*/ 6856 w 13839"/>
                <a:gd name="connsiteY6" fmla="*/ 840144 h 84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40144">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w="12690"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EF09F5F7-C583-4987-8A74-7DE1791D0478}"/>
                </a:ext>
              </a:extLst>
            </p:cNvPr>
            <p:cNvSpPr/>
            <p:nvPr/>
          </p:nvSpPr>
          <p:spPr>
            <a:xfrm>
              <a:off x="3991713" y="5465093"/>
              <a:ext cx="13877" cy="161995"/>
            </a:xfrm>
            <a:custGeom>
              <a:avLst/>
              <a:gdLst>
                <a:gd name="connsiteX0" fmla="*/ 0 w 13877"/>
                <a:gd name="connsiteY0" fmla="*/ 6841 h 161995"/>
                <a:gd name="connsiteX1" fmla="*/ 0 w 13877"/>
                <a:gd name="connsiteY1" fmla="*/ 155012 h 161995"/>
                <a:gd name="connsiteX2" fmla="*/ 6856 w 13877"/>
                <a:gd name="connsiteY2" fmla="*/ 161995 h 161995"/>
                <a:gd name="connsiteX3" fmla="*/ 13839 w 13877"/>
                <a:gd name="connsiteY3" fmla="*/ 155012 h 161995"/>
                <a:gd name="connsiteX4" fmla="*/ 13839 w 13877"/>
                <a:gd name="connsiteY4" fmla="*/ 6841 h 161995"/>
                <a:gd name="connsiteX5" fmla="*/ 13839 w 13877"/>
                <a:gd name="connsiteY5" fmla="*/ 6206 h 161995"/>
                <a:gd name="connsiteX6" fmla="*/ 13839 w 13877"/>
                <a:gd name="connsiteY6" fmla="*/ 4809 h 161995"/>
                <a:gd name="connsiteX7" fmla="*/ 13839 w 13877"/>
                <a:gd name="connsiteY7" fmla="*/ 3667 h 161995"/>
                <a:gd name="connsiteX8" fmla="*/ 13078 w 13877"/>
                <a:gd name="connsiteY8" fmla="*/ 2651 h 161995"/>
                <a:gd name="connsiteX9" fmla="*/ 12189 w 13877"/>
                <a:gd name="connsiteY9" fmla="*/ 1635 h 161995"/>
                <a:gd name="connsiteX10" fmla="*/ 2526 w 13877"/>
                <a:gd name="connsiteY10" fmla="*/ 2412 h 161995"/>
                <a:gd name="connsiteX11" fmla="*/ 888 w 13877"/>
                <a:gd name="connsiteY11" fmla="*/ 6841 h 16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77" h="161995">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w="12690"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F5692C5E-2780-4CF5-96AF-6F69EFBFF4FC}"/>
                </a:ext>
              </a:extLst>
            </p:cNvPr>
            <p:cNvSpPr/>
            <p:nvPr/>
          </p:nvSpPr>
          <p:spPr>
            <a:xfrm>
              <a:off x="4153596" y="6452250"/>
              <a:ext cx="13839" cy="411882"/>
            </a:xfrm>
            <a:custGeom>
              <a:avLst/>
              <a:gdLst>
                <a:gd name="connsiteX0" fmla="*/ 6348 w 13839"/>
                <a:gd name="connsiteY0" fmla="*/ 6983 h 411882"/>
                <a:gd name="connsiteX1" fmla="*/ 0 w 13839"/>
                <a:gd name="connsiteY1" fmla="*/ 2666 h 411882"/>
                <a:gd name="connsiteX2" fmla="*/ 0 w 13839"/>
                <a:gd name="connsiteY2" fmla="*/ 2666 h 411882"/>
                <a:gd name="connsiteX3" fmla="*/ 0 w 13839"/>
                <a:gd name="connsiteY3" fmla="*/ 411882 h 411882"/>
                <a:gd name="connsiteX4" fmla="*/ 13839 w 13839"/>
                <a:gd name="connsiteY4" fmla="*/ 411882 h 411882"/>
                <a:gd name="connsiteX5" fmla="*/ 13839 w 13839"/>
                <a:gd name="connsiteY5" fmla="*/ 0 h 411882"/>
                <a:gd name="connsiteX6" fmla="*/ 6869 w 13839"/>
                <a:gd name="connsiteY6" fmla="*/ 6996 h 411882"/>
                <a:gd name="connsiteX7" fmla="*/ 6348 w 13839"/>
                <a:gd name="connsiteY7" fmla="*/ 6983 h 41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11882">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w="12690"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3E673F16-C463-4DED-81C8-4D85423528F3}"/>
                </a:ext>
              </a:extLst>
            </p:cNvPr>
            <p:cNvSpPr/>
            <p:nvPr/>
          </p:nvSpPr>
          <p:spPr>
            <a:xfrm>
              <a:off x="4143184" y="6115405"/>
              <a:ext cx="13839" cy="344843"/>
            </a:xfrm>
            <a:custGeom>
              <a:avLst/>
              <a:gdLst>
                <a:gd name="connsiteX0" fmla="*/ 6983 w 13839"/>
                <a:gd name="connsiteY0" fmla="*/ 344844 h 344843"/>
                <a:gd name="connsiteX1" fmla="*/ 9903 w 13839"/>
                <a:gd name="connsiteY1" fmla="*/ 344082 h 344843"/>
                <a:gd name="connsiteX2" fmla="*/ 9903 w 13839"/>
                <a:gd name="connsiteY2" fmla="*/ 344082 h 344843"/>
                <a:gd name="connsiteX3" fmla="*/ 9903 w 13839"/>
                <a:gd name="connsiteY3" fmla="*/ 341543 h 344843"/>
                <a:gd name="connsiteX4" fmla="*/ 9903 w 13839"/>
                <a:gd name="connsiteY4" fmla="*/ 331512 h 344843"/>
                <a:gd name="connsiteX5" fmla="*/ 13839 w 13839"/>
                <a:gd name="connsiteY5" fmla="*/ 325418 h 344843"/>
                <a:gd name="connsiteX6" fmla="*/ 13839 w 13839"/>
                <a:gd name="connsiteY6" fmla="*/ 325418 h 344843"/>
                <a:gd name="connsiteX7" fmla="*/ 13839 w 13839"/>
                <a:gd name="connsiteY7" fmla="*/ 0 h 344843"/>
                <a:gd name="connsiteX8" fmla="*/ 6983 w 13839"/>
                <a:gd name="connsiteY8" fmla="*/ 6983 h 344843"/>
                <a:gd name="connsiteX9" fmla="*/ 0 w 13839"/>
                <a:gd name="connsiteY9" fmla="*/ 0 h 344843"/>
                <a:gd name="connsiteX10" fmla="*/ 0 w 13839"/>
                <a:gd name="connsiteY10" fmla="*/ 337860 h 344843"/>
                <a:gd name="connsiteX11" fmla="*/ 6983 w 13839"/>
                <a:gd name="connsiteY11" fmla="*/ 344844 h 34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344843">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w="12690"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ABD3668F-59A2-42E1-9164-94053A6FD7F3}"/>
                </a:ext>
              </a:extLst>
            </p:cNvPr>
            <p:cNvSpPr/>
            <p:nvPr/>
          </p:nvSpPr>
          <p:spPr>
            <a:xfrm>
              <a:off x="4510372" y="6443235"/>
              <a:ext cx="13839" cy="421786"/>
            </a:xfrm>
            <a:custGeom>
              <a:avLst/>
              <a:gdLst>
                <a:gd name="connsiteX0" fmla="*/ 13839 w 13839"/>
                <a:gd name="connsiteY0" fmla="*/ 6348 h 421786"/>
                <a:gd name="connsiteX1" fmla="*/ 13839 w 13839"/>
                <a:gd name="connsiteY1" fmla="*/ 0 h 421786"/>
                <a:gd name="connsiteX2" fmla="*/ 6983 w 13839"/>
                <a:gd name="connsiteY2" fmla="*/ 6983 h 421786"/>
                <a:gd name="connsiteX3" fmla="*/ 0 w 13839"/>
                <a:gd name="connsiteY3" fmla="*/ 0 h 421786"/>
                <a:gd name="connsiteX4" fmla="*/ 0 w 13839"/>
                <a:gd name="connsiteY4" fmla="*/ 421786 h 421786"/>
                <a:gd name="connsiteX5" fmla="*/ 13839 w 13839"/>
                <a:gd name="connsiteY5" fmla="*/ 421786 h 421786"/>
                <a:gd name="connsiteX6" fmla="*/ 13839 w 13839"/>
                <a:gd name="connsiteY6" fmla="*/ 6348 h 42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421786">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w="12690"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D04C7480-D0C0-45D9-8F79-CA56CC3F93EB}"/>
                </a:ext>
              </a:extLst>
            </p:cNvPr>
            <p:cNvSpPr/>
            <p:nvPr/>
          </p:nvSpPr>
          <p:spPr>
            <a:xfrm>
              <a:off x="8175146" y="6511751"/>
              <a:ext cx="14277" cy="352762"/>
            </a:xfrm>
            <a:custGeom>
              <a:avLst/>
              <a:gdLst>
                <a:gd name="connsiteX0" fmla="*/ 0 w 14277"/>
                <a:gd name="connsiteY0" fmla="*/ 6395 h 352762"/>
                <a:gd name="connsiteX1" fmla="*/ 0 w 14277"/>
                <a:gd name="connsiteY1" fmla="*/ 352763 h 352762"/>
                <a:gd name="connsiteX2" fmla="*/ 14220 w 14277"/>
                <a:gd name="connsiteY2" fmla="*/ 352763 h 352762"/>
                <a:gd name="connsiteX3" fmla="*/ 14220 w 14277"/>
                <a:gd name="connsiteY3" fmla="*/ 6395 h 352762"/>
                <a:gd name="connsiteX4" fmla="*/ 14220 w 14277"/>
                <a:gd name="connsiteY4" fmla="*/ 5126 h 352762"/>
                <a:gd name="connsiteX5" fmla="*/ 14220 w 14277"/>
                <a:gd name="connsiteY5" fmla="*/ 3856 h 352762"/>
                <a:gd name="connsiteX6" fmla="*/ 13458 w 14277"/>
                <a:gd name="connsiteY6" fmla="*/ 2713 h 352762"/>
                <a:gd name="connsiteX7" fmla="*/ 13458 w 14277"/>
                <a:gd name="connsiteY7" fmla="*/ 1571 h 352762"/>
                <a:gd name="connsiteX8" fmla="*/ 12315 w 14277"/>
                <a:gd name="connsiteY8" fmla="*/ 809 h 352762"/>
                <a:gd name="connsiteX9" fmla="*/ 11300 w 14277"/>
                <a:gd name="connsiteY9" fmla="*/ 174 h 352762"/>
                <a:gd name="connsiteX10" fmla="*/ 9903 w 14277"/>
                <a:gd name="connsiteY10" fmla="*/ 174 h 352762"/>
                <a:gd name="connsiteX11" fmla="*/ 8507 w 14277"/>
                <a:gd name="connsiteY11" fmla="*/ 174 h 352762"/>
                <a:gd name="connsiteX12" fmla="*/ 153 w 14277"/>
                <a:gd name="connsiteY12" fmla="*/ 5431 h 352762"/>
                <a:gd name="connsiteX13" fmla="*/ 0 w 14277"/>
                <a:gd name="connsiteY13" fmla="*/ 6395 h 3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7" h="352762">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w="12690"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3A79A2F-BA70-4D53-AE23-625782102214}"/>
                </a:ext>
              </a:extLst>
            </p:cNvPr>
            <p:cNvSpPr/>
            <p:nvPr/>
          </p:nvSpPr>
          <p:spPr>
            <a:xfrm>
              <a:off x="5523061" y="5839505"/>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40 h 13839"/>
                <a:gd name="connsiteX5" fmla="*/ 6856 w 6856"/>
                <a:gd name="connsiteY5" fmla="*/ 13840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w="12690"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211467FA-C34A-4EB5-88B1-FC8807C45957}"/>
                </a:ext>
              </a:extLst>
            </p:cNvPr>
            <p:cNvSpPr/>
            <p:nvPr/>
          </p:nvSpPr>
          <p:spPr>
            <a:xfrm>
              <a:off x="4510372" y="6446536"/>
              <a:ext cx="13839" cy="6983"/>
            </a:xfrm>
            <a:custGeom>
              <a:avLst/>
              <a:gdLst>
                <a:gd name="connsiteX0" fmla="*/ 6983 w 13839"/>
                <a:gd name="connsiteY0" fmla="*/ 6983 h 6983"/>
                <a:gd name="connsiteX1" fmla="*/ 0 w 13839"/>
                <a:gd name="connsiteY1" fmla="*/ 0 h 6983"/>
                <a:gd name="connsiteX2" fmla="*/ 0 w 13839"/>
                <a:gd name="connsiteY2" fmla="*/ 0 h 6983"/>
                <a:gd name="connsiteX3" fmla="*/ 6983 w 13839"/>
                <a:gd name="connsiteY3" fmla="*/ 6856 h 6983"/>
                <a:gd name="connsiteX4" fmla="*/ 13839 w 13839"/>
                <a:gd name="connsiteY4" fmla="*/ 0 h 6983"/>
                <a:gd name="connsiteX5" fmla="*/ 13839 w 13839"/>
                <a:gd name="connsiteY5" fmla="*/ 0 h 6983"/>
                <a:gd name="connsiteX6" fmla="*/ 6983 w 13839"/>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983">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w="12690"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1FC4B114-7EF6-492D-AC8F-D753C37F8A8D}"/>
                </a:ext>
              </a:extLst>
            </p:cNvPr>
            <p:cNvSpPr/>
            <p:nvPr/>
          </p:nvSpPr>
          <p:spPr>
            <a:xfrm>
              <a:off x="4510372" y="6438664"/>
              <a:ext cx="13839" cy="14855"/>
            </a:xfrm>
            <a:custGeom>
              <a:avLst/>
              <a:gdLst>
                <a:gd name="connsiteX0" fmla="*/ 11046 w 13839"/>
                <a:gd name="connsiteY0" fmla="*/ 1397 h 14855"/>
                <a:gd name="connsiteX1" fmla="*/ 6983 w 13839"/>
                <a:gd name="connsiteY1" fmla="*/ 0 h 14855"/>
                <a:gd name="connsiteX2" fmla="*/ 0 w 13839"/>
                <a:gd name="connsiteY2" fmla="*/ 6856 h 14855"/>
                <a:gd name="connsiteX3" fmla="*/ 0 w 13839"/>
                <a:gd name="connsiteY3" fmla="*/ 7872 h 14855"/>
                <a:gd name="connsiteX4" fmla="*/ 6983 w 13839"/>
                <a:gd name="connsiteY4" fmla="*/ 14855 h 14855"/>
                <a:gd name="connsiteX5" fmla="*/ 13839 w 13839"/>
                <a:gd name="connsiteY5" fmla="*/ 7872 h 14855"/>
                <a:gd name="connsiteX6" fmla="*/ 13839 w 13839"/>
                <a:gd name="connsiteY6" fmla="*/ 6856 h 14855"/>
                <a:gd name="connsiteX7" fmla="*/ 12443 w 13839"/>
                <a:gd name="connsiteY7" fmla="*/ 2920 h 1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14855">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w="12690"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06027BD9-8C3A-4E39-80E3-A551421D58D0}"/>
                </a:ext>
              </a:extLst>
            </p:cNvPr>
            <p:cNvSpPr/>
            <p:nvPr/>
          </p:nvSpPr>
          <p:spPr>
            <a:xfrm>
              <a:off x="4805571" y="6123023"/>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7" y="1270"/>
                    <a:pt x="711" y="2501"/>
                    <a:pt x="0" y="3555"/>
                  </a:cubicBezTo>
                  <a:close/>
                </a:path>
              </a:pathLst>
            </a:custGeom>
            <a:solidFill>
              <a:srgbClr val="000000"/>
            </a:solidFill>
            <a:ln w="12690"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DAFD7F58-383F-4342-BE30-95B6BB56661A}"/>
                </a:ext>
              </a:extLst>
            </p:cNvPr>
            <p:cNvSpPr/>
            <p:nvPr/>
          </p:nvSpPr>
          <p:spPr>
            <a:xfrm>
              <a:off x="4792874" y="6123023"/>
              <a:ext cx="1269" cy="3555"/>
            </a:xfrm>
            <a:custGeom>
              <a:avLst/>
              <a:gdLst>
                <a:gd name="connsiteX0" fmla="*/ 1270 w 1269"/>
                <a:gd name="connsiteY0" fmla="*/ 3555 h 3555"/>
                <a:gd name="connsiteX1" fmla="*/ 0 w 1269"/>
                <a:gd name="connsiteY1" fmla="*/ 0 h 3555"/>
                <a:gd name="connsiteX2" fmla="*/ 0 w 1269"/>
                <a:gd name="connsiteY2" fmla="*/ 3555 h 3555"/>
              </a:gdLst>
              <a:ahLst/>
              <a:cxnLst>
                <a:cxn ang="0">
                  <a:pos x="connsiteX0" y="connsiteY0"/>
                </a:cxn>
                <a:cxn ang="0">
                  <a:pos x="connsiteX1" y="connsiteY1"/>
                </a:cxn>
                <a:cxn ang="0">
                  <a:pos x="connsiteX2" y="connsiteY2"/>
                </a:cxn>
              </a:cxnLst>
              <a:rect l="l" t="t" r="r" b="b"/>
              <a:pathLst>
                <a:path w="1269" h="3555">
                  <a:moveTo>
                    <a:pt x="1270" y="3555"/>
                  </a:moveTo>
                  <a:cubicBezTo>
                    <a:pt x="457" y="2552"/>
                    <a:pt x="13" y="1295"/>
                    <a:pt x="0" y="0"/>
                  </a:cubicBezTo>
                  <a:lnTo>
                    <a:pt x="0" y="3555"/>
                  </a:lnTo>
                  <a:close/>
                </a:path>
              </a:pathLst>
            </a:custGeom>
            <a:solidFill>
              <a:srgbClr val="000000"/>
            </a:solidFill>
            <a:ln w="12690"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A10E3DAD-3F70-4797-A418-3927F0CEE1F0}"/>
                </a:ext>
              </a:extLst>
            </p:cNvPr>
            <p:cNvSpPr/>
            <p:nvPr/>
          </p:nvSpPr>
          <p:spPr>
            <a:xfrm>
              <a:off x="4510372" y="5794431"/>
              <a:ext cx="13839" cy="204544"/>
            </a:xfrm>
            <a:custGeom>
              <a:avLst/>
              <a:gdLst>
                <a:gd name="connsiteX0" fmla="*/ 6983 w 13839"/>
                <a:gd name="connsiteY0" fmla="*/ 204545 h 204544"/>
                <a:gd name="connsiteX1" fmla="*/ 13839 w 13839"/>
                <a:gd name="connsiteY1" fmla="*/ 197688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198069 h 204544"/>
                <a:gd name="connsiteX6" fmla="*/ 6983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w="12690"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122C3DEA-E9CF-4735-B3AA-D6E51C7A6C94}"/>
                </a:ext>
              </a:extLst>
            </p:cNvPr>
            <p:cNvSpPr/>
            <p:nvPr/>
          </p:nvSpPr>
          <p:spPr>
            <a:xfrm>
              <a:off x="4933299" y="6122261"/>
              <a:ext cx="13585" cy="4316"/>
            </a:xfrm>
            <a:custGeom>
              <a:avLst/>
              <a:gdLst>
                <a:gd name="connsiteX0" fmla="*/ 0 w 13585"/>
                <a:gd name="connsiteY0" fmla="*/ 4317 h 4316"/>
                <a:gd name="connsiteX1" fmla="*/ 7110 w 13585"/>
                <a:gd name="connsiteY1" fmla="*/ 4317 h 4316"/>
                <a:gd name="connsiteX2" fmla="*/ 13586 w 13585"/>
                <a:gd name="connsiteY2" fmla="*/ 0 h 4316"/>
                <a:gd name="connsiteX3" fmla="*/ 6475 w 13585"/>
                <a:gd name="connsiteY3" fmla="*/ 0 h 4316"/>
                <a:gd name="connsiteX4" fmla="*/ 0 w 13585"/>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6">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w="12690"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C13D8CE1-77E7-4898-A835-4F9F9A1FF767}"/>
                </a:ext>
              </a:extLst>
            </p:cNvPr>
            <p:cNvSpPr/>
            <p:nvPr/>
          </p:nvSpPr>
          <p:spPr>
            <a:xfrm>
              <a:off x="4940409" y="6122261"/>
              <a:ext cx="71355" cy="4317"/>
            </a:xfrm>
            <a:custGeom>
              <a:avLst/>
              <a:gdLst>
                <a:gd name="connsiteX0" fmla="*/ 0 w 71355"/>
                <a:gd name="connsiteY0" fmla="*/ 4317 h 4317"/>
                <a:gd name="connsiteX1" fmla="*/ 71356 w 71355"/>
                <a:gd name="connsiteY1" fmla="*/ 4317 h 4317"/>
                <a:gd name="connsiteX2" fmla="*/ 65007 w 71355"/>
                <a:gd name="connsiteY2" fmla="*/ 0 h 4317"/>
                <a:gd name="connsiteX3" fmla="*/ 6475 w 71355"/>
                <a:gd name="connsiteY3" fmla="*/ 0 h 4317"/>
                <a:gd name="connsiteX4" fmla="*/ 0 w 71355"/>
                <a:gd name="connsiteY4" fmla="*/ 4317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w="12690"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130104F7-B540-4B9E-8515-1EA8374CBF60}"/>
                </a:ext>
              </a:extLst>
            </p:cNvPr>
            <p:cNvSpPr/>
            <p:nvPr/>
          </p:nvSpPr>
          <p:spPr>
            <a:xfrm>
              <a:off x="4932792" y="5787575"/>
              <a:ext cx="14093" cy="13712"/>
            </a:xfrm>
            <a:custGeom>
              <a:avLst/>
              <a:gdLst>
                <a:gd name="connsiteX0" fmla="*/ 0 w 14093"/>
                <a:gd name="connsiteY0" fmla="*/ 6856 h 13712"/>
                <a:gd name="connsiteX1" fmla="*/ 6983 w 14093"/>
                <a:gd name="connsiteY1" fmla="*/ 13713 h 13712"/>
                <a:gd name="connsiteX2" fmla="*/ 14093 w 14093"/>
                <a:gd name="connsiteY2" fmla="*/ 13713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w="12690"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C59D98A5-ACA1-4C07-803F-F9539C5220D3}"/>
                </a:ext>
              </a:extLst>
            </p:cNvPr>
            <p:cNvSpPr/>
            <p:nvPr/>
          </p:nvSpPr>
          <p:spPr>
            <a:xfrm>
              <a:off x="4939902" y="5788463"/>
              <a:ext cx="47866" cy="12824"/>
            </a:xfrm>
            <a:custGeom>
              <a:avLst/>
              <a:gdLst>
                <a:gd name="connsiteX0" fmla="*/ 0 w 47866"/>
                <a:gd name="connsiteY0" fmla="*/ 5968 h 12824"/>
                <a:gd name="connsiteX1" fmla="*/ 6983 w 47866"/>
                <a:gd name="connsiteY1" fmla="*/ 12824 h 12824"/>
                <a:gd name="connsiteX2" fmla="*/ 40883 w 47866"/>
                <a:gd name="connsiteY2" fmla="*/ 12824 h 12824"/>
                <a:gd name="connsiteX3" fmla="*/ 47866 w 47866"/>
                <a:gd name="connsiteY3" fmla="*/ 5968 h 12824"/>
                <a:gd name="connsiteX4" fmla="*/ 46216 w 47866"/>
                <a:gd name="connsiteY4" fmla="*/ 1778 h 12824"/>
                <a:gd name="connsiteX5" fmla="*/ 45327 w 47866"/>
                <a:gd name="connsiteY5" fmla="*/ 762 h 12824"/>
                <a:gd name="connsiteX6" fmla="*/ 44184 w 47866"/>
                <a:gd name="connsiteY6" fmla="*/ 0 h 12824"/>
                <a:gd name="connsiteX7" fmla="*/ 43042 w 47866"/>
                <a:gd name="connsiteY7" fmla="*/ 0 h 12824"/>
                <a:gd name="connsiteX8" fmla="*/ 41645 w 47866"/>
                <a:gd name="connsiteY8" fmla="*/ 0 h 12824"/>
                <a:gd name="connsiteX9" fmla="*/ 6983 w 47866"/>
                <a:gd name="connsiteY9" fmla="*/ 0 h 12824"/>
                <a:gd name="connsiteX10" fmla="*/ 0 w 47866"/>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66" h="12824">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w="12690"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450EC1BB-9674-490E-AF82-8392D01E6C69}"/>
                </a:ext>
              </a:extLst>
            </p:cNvPr>
            <p:cNvSpPr/>
            <p:nvPr/>
          </p:nvSpPr>
          <p:spPr>
            <a:xfrm>
              <a:off x="6055052" y="6511671"/>
              <a:ext cx="13839" cy="6983"/>
            </a:xfrm>
            <a:custGeom>
              <a:avLst/>
              <a:gdLst>
                <a:gd name="connsiteX0" fmla="*/ 6983 w 13839"/>
                <a:gd name="connsiteY0" fmla="*/ 6983 h 6983"/>
                <a:gd name="connsiteX1" fmla="*/ 13839 w 13839"/>
                <a:gd name="connsiteY1" fmla="*/ 0 h 6983"/>
                <a:gd name="connsiteX2" fmla="*/ 13839 w 13839"/>
                <a:gd name="connsiteY2" fmla="*/ 0 h 6983"/>
                <a:gd name="connsiteX3" fmla="*/ 6983 w 13839"/>
                <a:gd name="connsiteY3" fmla="*/ 6983 h 6983"/>
                <a:gd name="connsiteX4" fmla="*/ 0 w 13839"/>
                <a:gd name="connsiteY4" fmla="*/ 0 h 6983"/>
                <a:gd name="connsiteX5" fmla="*/ 0 w 13839"/>
                <a:gd name="connsiteY5" fmla="*/ 0 h 6983"/>
                <a:gd name="connsiteX6" fmla="*/ 0 w 13839"/>
                <a:gd name="connsiteY6" fmla="*/ 0 h 6983"/>
                <a:gd name="connsiteX7" fmla="*/ 6983 w 13839"/>
                <a:gd name="connsiteY7"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6983">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w="12690"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FADF4E12-23FE-4676-87F3-A5FFD47EAB8A}"/>
                </a:ext>
              </a:extLst>
            </p:cNvPr>
            <p:cNvSpPr/>
            <p:nvPr/>
          </p:nvSpPr>
          <p:spPr>
            <a:xfrm>
              <a:off x="4769385" y="6249356"/>
              <a:ext cx="13839" cy="204544"/>
            </a:xfrm>
            <a:custGeom>
              <a:avLst/>
              <a:gdLst>
                <a:gd name="connsiteX0" fmla="*/ 6983 w 13839"/>
                <a:gd name="connsiteY0" fmla="*/ 6856 h 204544"/>
                <a:gd name="connsiteX1" fmla="*/ 0 w 13839"/>
                <a:gd name="connsiteY1" fmla="*/ 0 h 204544"/>
                <a:gd name="connsiteX2" fmla="*/ 0 w 13839"/>
                <a:gd name="connsiteY2" fmla="*/ 0 h 204544"/>
                <a:gd name="connsiteX3" fmla="*/ 0 w 13839"/>
                <a:gd name="connsiteY3" fmla="*/ 197688 h 204544"/>
                <a:gd name="connsiteX4" fmla="*/ 6983 w 13839"/>
                <a:gd name="connsiteY4" fmla="*/ 204545 h 204544"/>
                <a:gd name="connsiteX5" fmla="*/ 13839 w 13839"/>
                <a:gd name="connsiteY5" fmla="*/ 197688 h 204544"/>
                <a:gd name="connsiteX6" fmla="*/ 13839 w 13839"/>
                <a:gd name="connsiteY6" fmla="*/ 0 h 204544"/>
                <a:gd name="connsiteX7" fmla="*/ 6983 w 13839"/>
                <a:gd name="connsiteY7" fmla="*/ 6856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w="12690"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63070785-AAD9-4C7A-8C0A-3C7F591AAEA8}"/>
                </a:ext>
              </a:extLst>
            </p:cNvPr>
            <p:cNvSpPr/>
            <p:nvPr/>
          </p:nvSpPr>
          <p:spPr>
            <a:xfrm>
              <a:off x="4769385" y="6241230"/>
              <a:ext cx="13840" cy="14982"/>
            </a:xfrm>
            <a:custGeom>
              <a:avLst/>
              <a:gdLst>
                <a:gd name="connsiteX0" fmla="*/ 0 w 13840"/>
                <a:gd name="connsiteY0" fmla="*/ 6983 h 14982"/>
                <a:gd name="connsiteX1" fmla="*/ 0 w 13840"/>
                <a:gd name="connsiteY1" fmla="*/ 8126 h 14982"/>
                <a:gd name="connsiteX2" fmla="*/ 6983 w 13840"/>
                <a:gd name="connsiteY2" fmla="*/ 14982 h 14982"/>
                <a:gd name="connsiteX3" fmla="*/ 13839 w 13840"/>
                <a:gd name="connsiteY3" fmla="*/ 8126 h 14982"/>
                <a:gd name="connsiteX4" fmla="*/ 13839 w 13840"/>
                <a:gd name="connsiteY4" fmla="*/ 6983 h 14982"/>
                <a:gd name="connsiteX5" fmla="*/ 7110 w 13840"/>
                <a:gd name="connsiteY5" fmla="*/ 0 h 14982"/>
                <a:gd name="connsiteX6" fmla="*/ 6983 w 13840"/>
                <a:gd name="connsiteY6" fmla="*/ 0 h 14982"/>
                <a:gd name="connsiteX7" fmla="*/ 254 w 13840"/>
                <a:gd name="connsiteY7" fmla="*/ 5714 h 14982"/>
                <a:gd name="connsiteX8" fmla="*/ 0 w 13840"/>
                <a:gd name="connsiteY8"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 h="14982">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w="12690"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5A6F75DC-D011-44AE-9179-192F84C8DD6C}"/>
                </a:ext>
              </a:extLst>
            </p:cNvPr>
            <p:cNvSpPr/>
            <p:nvPr/>
          </p:nvSpPr>
          <p:spPr>
            <a:xfrm>
              <a:off x="5215039" y="6439680"/>
              <a:ext cx="320718" cy="13850"/>
            </a:xfrm>
            <a:custGeom>
              <a:avLst/>
              <a:gdLst>
                <a:gd name="connsiteX0" fmla="*/ 313355 w 320718"/>
                <a:gd name="connsiteY0" fmla="*/ 6856 h 13850"/>
                <a:gd name="connsiteX1" fmla="*/ 320211 w 320718"/>
                <a:gd name="connsiteY1" fmla="*/ 0 h 13850"/>
                <a:gd name="connsiteX2" fmla="*/ 6856 w 320718"/>
                <a:gd name="connsiteY2" fmla="*/ 0 h 13850"/>
                <a:gd name="connsiteX3" fmla="*/ 0 w 320718"/>
                <a:gd name="connsiteY3" fmla="*/ 6856 h 13850"/>
                <a:gd name="connsiteX4" fmla="*/ 6856 w 320718"/>
                <a:gd name="connsiteY4" fmla="*/ 13839 h 13850"/>
                <a:gd name="connsiteX5" fmla="*/ 320719 w 320718"/>
                <a:gd name="connsiteY5" fmla="*/ 13839 h 13850"/>
                <a:gd name="connsiteX6" fmla="*/ 313367 w 320718"/>
                <a:gd name="connsiteY6" fmla="*/ 7250 h 13850"/>
                <a:gd name="connsiteX7" fmla="*/ 313355 w 320718"/>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0718" h="1385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w="12690"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8617262E-9933-434E-B4C1-6E84F378AB20}"/>
                </a:ext>
              </a:extLst>
            </p:cNvPr>
            <p:cNvSpPr/>
            <p:nvPr/>
          </p:nvSpPr>
          <p:spPr>
            <a:xfrm>
              <a:off x="5528901" y="6439680"/>
              <a:ext cx="10665" cy="13850"/>
            </a:xfrm>
            <a:custGeom>
              <a:avLst/>
              <a:gdLst>
                <a:gd name="connsiteX0" fmla="*/ 3301 w 10665"/>
                <a:gd name="connsiteY0" fmla="*/ 6856 h 13850"/>
                <a:gd name="connsiteX1" fmla="*/ 10158 w 10665"/>
                <a:gd name="connsiteY1" fmla="*/ 0 h 13850"/>
                <a:gd name="connsiteX2" fmla="*/ 6856 w 10665"/>
                <a:gd name="connsiteY2" fmla="*/ 0 h 13850"/>
                <a:gd name="connsiteX3" fmla="*/ 0 w 10665"/>
                <a:gd name="connsiteY3" fmla="*/ 6856 h 13850"/>
                <a:gd name="connsiteX4" fmla="*/ 6856 w 10665"/>
                <a:gd name="connsiteY4" fmla="*/ 13839 h 13850"/>
                <a:gd name="connsiteX5" fmla="*/ 10665 w 10665"/>
                <a:gd name="connsiteY5" fmla="*/ 13839 h 13850"/>
                <a:gd name="connsiteX6" fmla="*/ 3314 w 10665"/>
                <a:gd name="connsiteY6" fmla="*/ 7250 h 13850"/>
                <a:gd name="connsiteX7" fmla="*/ 3301 w 10665"/>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5" h="1385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w="12690"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EACE6645-9EED-44E2-847B-E9B965A2662B}"/>
                </a:ext>
              </a:extLst>
            </p:cNvPr>
            <p:cNvSpPr/>
            <p:nvPr/>
          </p:nvSpPr>
          <p:spPr>
            <a:xfrm>
              <a:off x="5532202" y="6439680"/>
              <a:ext cx="201242" cy="13844"/>
            </a:xfrm>
            <a:custGeom>
              <a:avLst/>
              <a:gdLst>
                <a:gd name="connsiteX0" fmla="*/ 194005 w 201242"/>
                <a:gd name="connsiteY0" fmla="*/ 6856 h 13844"/>
                <a:gd name="connsiteX1" fmla="*/ 200988 w 201242"/>
                <a:gd name="connsiteY1" fmla="*/ 0 h 13844"/>
                <a:gd name="connsiteX2" fmla="*/ 6856 w 201242"/>
                <a:gd name="connsiteY2" fmla="*/ 0 h 13844"/>
                <a:gd name="connsiteX3" fmla="*/ 0 w 201242"/>
                <a:gd name="connsiteY3" fmla="*/ 6856 h 13844"/>
                <a:gd name="connsiteX4" fmla="*/ 6856 w 201242"/>
                <a:gd name="connsiteY4" fmla="*/ 13839 h 13844"/>
                <a:gd name="connsiteX5" fmla="*/ 201243 w 201242"/>
                <a:gd name="connsiteY5" fmla="*/ 13839 h 13844"/>
                <a:gd name="connsiteX6" fmla="*/ 194005 w 201242"/>
                <a:gd name="connsiteY6" fmla="*/ 7110 h 13844"/>
                <a:gd name="connsiteX7" fmla="*/ 194005 w 201242"/>
                <a:gd name="connsiteY7" fmla="*/ 6856 h 1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242" h="13844">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w="12690"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BBFE2943-69CA-4DA1-A091-2BA7B6F346BD}"/>
                </a:ext>
              </a:extLst>
            </p:cNvPr>
            <p:cNvSpPr/>
            <p:nvPr/>
          </p:nvSpPr>
          <p:spPr>
            <a:xfrm>
              <a:off x="5726462" y="6439680"/>
              <a:ext cx="98527" cy="13839"/>
            </a:xfrm>
            <a:custGeom>
              <a:avLst/>
              <a:gdLst>
                <a:gd name="connsiteX0" fmla="*/ 95479 w 98527"/>
                <a:gd name="connsiteY0" fmla="*/ 12443 h 13839"/>
                <a:gd name="connsiteX1" fmla="*/ 98526 w 98527"/>
                <a:gd name="connsiteY1" fmla="*/ 6856 h 13839"/>
                <a:gd name="connsiteX2" fmla="*/ 96495 w 98527"/>
                <a:gd name="connsiteY2" fmla="*/ 2032 h 13839"/>
                <a:gd name="connsiteX3" fmla="*/ 91924 w 98527"/>
                <a:gd name="connsiteY3" fmla="*/ 0 h 13839"/>
                <a:gd name="connsiteX4" fmla="*/ 6983 w 98527"/>
                <a:gd name="connsiteY4" fmla="*/ 0 h 13839"/>
                <a:gd name="connsiteX5" fmla="*/ 0 w 98527"/>
                <a:gd name="connsiteY5" fmla="*/ 6856 h 13839"/>
                <a:gd name="connsiteX6" fmla="*/ 6983 w 98527"/>
                <a:gd name="connsiteY6" fmla="*/ 13839 h 13839"/>
                <a:gd name="connsiteX7" fmla="*/ 91670 w 98527"/>
                <a:gd name="connsiteY7" fmla="*/ 13839 h 13839"/>
                <a:gd name="connsiteX8" fmla="*/ 95479 w 98527"/>
                <a:gd name="connsiteY8" fmla="*/ 1244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w="12690"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7BCFA3AB-0DBE-46E9-B2CB-5F992B033310}"/>
                </a:ext>
              </a:extLst>
            </p:cNvPr>
            <p:cNvSpPr/>
            <p:nvPr/>
          </p:nvSpPr>
          <p:spPr>
            <a:xfrm>
              <a:off x="4241965" y="5614391"/>
              <a:ext cx="52183" cy="13839"/>
            </a:xfrm>
            <a:custGeom>
              <a:avLst/>
              <a:gdLst>
                <a:gd name="connsiteX0" fmla="*/ 45327 w 52183"/>
                <a:gd name="connsiteY0" fmla="*/ 6856 h 13839"/>
                <a:gd name="connsiteX1" fmla="*/ 52183 w 52183"/>
                <a:gd name="connsiteY1" fmla="*/ 0 h 13839"/>
                <a:gd name="connsiteX2" fmla="*/ 6856 w 52183"/>
                <a:gd name="connsiteY2" fmla="*/ 0 h 13839"/>
                <a:gd name="connsiteX3" fmla="*/ 0 w 52183"/>
                <a:gd name="connsiteY3" fmla="*/ 6856 h 13839"/>
                <a:gd name="connsiteX4" fmla="*/ 6856 w 52183"/>
                <a:gd name="connsiteY4" fmla="*/ 13839 h 13839"/>
                <a:gd name="connsiteX5" fmla="*/ 52183 w 52183"/>
                <a:gd name="connsiteY5" fmla="*/ 13839 h 13839"/>
                <a:gd name="connsiteX6" fmla="*/ 45327 w 52183"/>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83" h="13839">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w="12690"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DECD6DBA-294C-4083-B0EB-E86846F7D0B6}"/>
                </a:ext>
              </a:extLst>
            </p:cNvPr>
            <p:cNvSpPr/>
            <p:nvPr/>
          </p:nvSpPr>
          <p:spPr>
            <a:xfrm>
              <a:off x="6909229" y="6511036"/>
              <a:ext cx="56" cy="1523"/>
            </a:xfrm>
            <a:custGeom>
              <a:avLst/>
              <a:gdLst>
                <a:gd name="connsiteX0" fmla="*/ 57 w 56"/>
                <a:gd name="connsiteY0" fmla="*/ 0 h 1523"/>
                <a:gd name="connsiteX1" fmla="*/ 57 w 56"/>
                <a:gd name="connsiteY1" fmla="*/ 0 h 1523"/>
                <a:gd name="connsiteX2" fmla="*/ 57 w 56"/>
                <a:gd name="connsiteY2" fmla="*/ 1524 h 1523"/>
                <a:gd name="connsiteX3" fmla="*/ 57 w 56"/>
                <a:gd name="connsiteY3" fmla="*/ 1524 h 1523"/>
                <a:gd name="connsiteX4" fmla="*/ 57 w 5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57" y="0"/>
                  </a:moveTo>
                  <a:lnTo>
                    <a:pt x="57" y="0"/>
                  </a:lnTo>
                  <a:cubicBezTo>
                    <a:pt x="-19" y="508"/>
                    <a:pt x="-19" y="1016"/>
                    <a:pt x="57" y="1524"/>
                  </a:cubicBezTo>
                  <a:lnTo>
                    <a:pt x="57" y="1524"/>
                  </a:lnTo>
                  <a:cubicBezTo>
                    <a:pt x="7" y="1016"/>
                    <a:pt x="7" y="508"/>
                    <a:pt x="57" y="0"/>
                  </a:cubicBezTo>
                  <a:close/>
                </a:path>
              </a:pathLst>
            </a:custGeom>
            <a:solidFill>
              <a:srgbClr val="000000"/>
            </a:solidFill>
            <a:ln w="12690"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AA659A68-2408-4039-9F84-DFFA2C3CE04B}"/>
                </a:ext>
              </a:extLst>
            </p:cNvPr>
            <p:cNvSpPr/>
            <p:nvPr/>
          </p:nvSpPr>
          <p:spPr>
            <a:xfrm>
              <a:off x="6922744" y="6511544"/>
              <a:ext cx="56" cy="1523"/>
            </a:xfrm>
            <a:custGeom>
              <a:avLst/>
              <a:gdLst>
                <a:gd name="connsiteX0" fmla="*/ 0 w 56"/>
                <a:gd name="connsiteY0" fmla="*/ 1524 h 1523"/>
                <a:gd name="connsiteX1" fmla="*/ 0 w 56"/>
                <a:gd name="connsiteY1" fmla="*/ 1524 h 1523"/>
                <a:gd name="connsiteX2" fmla="*/ 0 w 56"/>
                <a:gd name="connsiteY2" fmla="*/ 0 h 1523"/>
                <a:gd name="connsiteX3" fmla="*/ 0 w 56"/>
                <a:gd name="connsiteY3" fmla="*/ 0 h 1523"/>
                <a:gd name="connsiteX4" fmla="*/ 0 w 56"/>
                <a:gd name="connsiteY4" fmla="*/ 1524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0" y="1524"/>
                  </a:moveTo>
                  <a:lnTo>
                    <a:pt x="0" y="1524"/>
                  </a:lnTo>
                  <a:cubicBezTo>
                    <a:pt x="76" y="1016"/>
                    <a:pt x="76" y="508"/>
                    <a:pt x="0" y="0"/>
                  </a:cubicBezTo>
                  <a:lnTo>
                    <a:pt x="0" y="0"/>
                  </a:lnTo>
                  <a:cubicBezTo>
                    <a:pt x="51" y="508"/>
                    <a:pt x="51" y="1016"/>
                    <a:pt x="0" y="1524"/>
                  </a:cubicBezTo>
                  <a:close/>
                </a:path>
              </a:pathLst>
            </a:custGeom>
            <a:solidFill>
              <a:srgbClr val="000000"/>
            </a:solidFill>
            <a:ln w="12690"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8DF31363-6B08-4431-AAB6-6DDBFBFA0175}"/>
                </a:ext>
              </a:extLst>
            </p:cNvPr>
            <p:cNvSpPr/>
            <p:nvPr/>
          </p:nvSpPr>
          <p:spPr>
            <a:xfrm>
              <a:off x="6500198" y="6508623"/>
              <a:ext cx="13839" cy="355509"/>
            </a:xfrm>
            <a:custGeom>
              <a:avLst/>
              <a:gdLst>
                <a:gd name="connsiteX0" fmla="*/ 6856 w 13839"/>
                <a:gd name="connsiteY0" fmla="*/ 6983 h 355509"/>
                <a:gd name="connsiteX1" fmla="*/ 0 w 13839"/>
                <a:gd name="connsiteY1" fmla="*/ 0 h 355509"/>
                <a:gd name="connsiteX2" fmla="*/ 0 w 13839"/>
                <a:gd name="connsiteY2" fmla="*/ 355509 h 355509"/>
                <a:gd name="connsiteX3" fmla="*/ 13839 w 13839"/>
                <a:gd name="connsiteY3" fmla="*/ 355509 h 355509"/>
                <a:gd name="connsiteX4" fmla="*/ 13839 w 13839"/>
                <a:gd name="connsiteY4" fmla="*/ 0 h 355509"/>
                <a:gd name="connsiteX5" fmla="*/ 6856 w 13839"/>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33E5B492-C90E-44FF-970D-27A9F2DC8A27}"/>
                </a:ext>
              </a:extLst>
            </p:cNvPr>
            <p:cNvSpPr/>
            <p:nvPr/>
          </p:nvSpPr>
          <p:spPr>
            <a:xfrm>
              <a:off x="3450453" y="5738566"/>
              <a:ext cx="13712" cy="69197"/>
            </a:xfrm>
            <a:custGeom>
              <a:avLst/>
              <a:gdLst>
                <a:gd name="connsiteX0" fmla="*/ 13712 w 13712"/>
                <a:gd name="connsiteY0" fmla="*/ 69197 h 69197"/>
                <a:gd name="connsiteX1" fmla="*/ 13712 w 13712"/>
                <a:gd name="connsiteY1" fmla="*/ 6856 h 69197"/>
                <a:gd name="connsiteX2" fmla="*/ 6856 w 13712"/>
                <a:gd name="connsiteY2" fmla="*/ 0 h 69197"/>
                <a:gd name="connsiteX3" fmla="*/ 0 w 13712"/>
                <a:gd name="connsiteY3" fmla="*/ 6856 h 69197"/>
                <a:gd name="connsiteX4" fmla="*/ 0 w 13712"/>
                <a:gd name="connsiteY4" fmla="*/ 69197 h 6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69197">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w="12690"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17218FDF-2D24-4C0C-8676-CBA0422D2BB2}"/>
                </a:ext>
              </a:extLst>
            </p:cNvPr>
            <p:cNvSpPr/>
            <p:nvPr/>
          </p:nvSpPr>
          <p:spPr>
            <a:xfrm>
              <a:off x="4152992" y="6454916"/>
              <a:ext cx="13934" cy="8524"/>
            </a:xfrm>
            <a:custGeom>
              <a:avLst/>
              <a:gdLst>
                <a:gd name="connsiteX0" fmla="*/ 6952 w 13934"/>
                <a:gd name="connsiteY0" fmla="*/ 8507 h 8524"/>
                <a:gd name="connsiteX1" fmla="*/ 13935 w 13934"/>
                <a:gd name="connsiteY1" fmla="*/ 1651 h 8524"/>
                <a:gd name="connsiteX2" fmla="*/ 13935 w 13934"/>
                <a:gd name="connsiteY2" fmla="*/ 0 h 8524"/>
                <a:gd name="connsiteX3" fmla="*/ 6952 w 13934"/>
                <a:gd name="connsiteY3" fmla="*/ 6856 h 8524"/>
                <a:gd name="connsiteX4" fmla="*/ 95 w 13934"/>
                <a:gd name="connsiteY4" fmla="*/ 0 h 8524"/>
                <a:gd name="connsiteX5" fmla="*/ 95 w 13934"/>
                <a:gd name="connsiteY5" fmla="*/ 1651 h 8524"/>
                <a:gd name="connsiteX6" fmla="*/ 95 w 13934"/>
                <a:gd name="connsiteY6" fmla="*/ 4190 h 8524"/>
                <a:gd name="connsiteX7" fmla="*/ 6952 w 13934"/>
                <a:gd name="connsiteY7" fmla="*/ 8507 h 8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8524">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w="12690"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09825D11-12F5-4076-BF45-0451F8D2D6C9}"/>
                </a:ext>
              </a:extLst>
            </p:cNvPr>
            <p:cNvSpPr/>
            <p:nvPr/>
          </p:nvSpPr>
          <p:spPr>
            <a:xfrm>
              <a:off x="4153424" y="6440188"/>
              <a:ext cx="13503" cy="22092"/>
            </a:xfrm>
            <a:custGeom>
              <a:avLst/>
              <a:gdLst>
                <a:gd name="connsiteX0" fmla="*/ 6521 w 13503"/>
                <a:gd name="connsiteY0" fmla="*/ 22092 h 22092"/>
                <a:gd name="connsiteX1" fmla="*/ 13504 w 13503"/>
                <a:gd name="connsiteY1" fmla="*/ 15236 h 22092"/>
                <a:gd name="connsiteX2" fmla="*/ 13504 w 13503"/>
                <a:gd name="connsiteY2" fmla="*/ 6856 h 22092"/>
                <a:gd name="connsiteX3" fmla="*/ 13504 w 13503"/>
                <a:gd name="connsiteY3" fmla="*/ 5714 h 22092"/>
                <a:gd name="connsiteX4" fmla="*/ 6774 w 13503"/>
                <a:gd name="connsiteY4" fmla="*/ 0 h 22092"/>
                <a:gd name="connsiteX5" fmla="*/ 5377 w 13503"/>
                <a:gd name="connsiteY5" fmla="*/ 0 h 22092"/>
                <a:gd name="connsiteX6" fmla="*/ 3981 w 13503"/>
                <a:gd name="connsiteY6" fmla="*/ 0 h 22092"/>
                <a:gd name="connsiteX7" fmla="*/ 3981 w 13503"/>
                <a:gd name="connsiteY7" fmla="*/ 0 h 22092"/>
                <a:gd name="connsiteX8" fmla="*/ 45 w 13503"/>
                <a:gd name="connsiteY8" fmla="*/ 6095 h 22092"/>
                <a:gd name="connsiteX9" fmla="*/ 45 w 13503"/>
                <a:gd name="connsiteY9" fmla="*/ 14474 h 22092"/>
                <a:gd name="connsiteX10" fmla="*/ 6088 w 13503"/>
                <a:gd name="connsiteY10" fmla="*/ 22054 h 22092"/>
                <a:gd name="connsiteX11" fmla="*/ 6521 w 13503"/>
                <a:gd name="connsiteY11" fmla="*/ 22092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3" h="22092">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9EA5A255-F547-4C71-A0A1-62CDC713DFEF}"/>
                </a:ext>
              </a:extLst>
            </p:cNvPr>
            <p:cNvSpPr/>
            <p:nvPr/>
          </p:nvSpPr>
          <p:spPr>
            <a:xfrm>
              <a:off x="5951828" y="6830486"/>
              <a:ext cx="13839" cy="33646"/>
            </a:xfrm>
            <a:custGeom>
              <a:avLst/>
              <a:gdLst>
                <a:gd name="connsiteX0" fmla="*/ 13839 w 13839"/>
                <a:gd name="connsiteY0" fmla="*/ 0 h 33646"/>
                <a:gd name="connsiteX1" fmla="*/ 6983 w 13839"/>
                <a:gd name="connsiteY1" fmla="*/ 6856 h 33646"/>
                <a:gd name="connsiteX2" fmla="*/ 0 w 13839"/>
                <a:gd name="connsiteY2" fmla="*/ 0 h 33646"/>
                <a:gd name="connsiteX3" fmla="*/ 0 w 13839"/>
                <a:gd name="connsiteY3" fmla="*/ 33646 h 33646"/>
                <a:gd name="connsiteX4" fmla="*/ 13839 w 13839"/>
                <a:gd name="connsiteY4" fmla="*/ 33646 h 33646"/>
                <a:gd name="connsiteX5" fmla="*/ 13839 w 13839"/>
                <a:gd name="connsiteY5" fmla="*/ 0 h 3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646">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79E2F8B6-B760-4E83-939E-A0BFC1FAB33B}"/>
                </a:ext>
              </a:extLst>
            </p:cNvPr>
            <p:cNvSpPr/>
            <p:nvPr/>
          </p:nvSpPr>
          <p:spPr>
            <a:xfrm>
              <a:off x="5522426" y="5839505"/>
              <a:ext cx="8125" cy="13839"/>
            </a:xfrm>
            <a:custGeom>
              <a:avLst/>
              <a:gdLst>
                <a:gd name="connsiteX0" fmla="*/ 1269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40 h 13839"/>
                <a:gd name="connsiteX5" fmla="*/ 8126 w 8125"/>
                <a:gd name="connsiteY5" fmla="*/ 13840 h 13839"/>
                <a:gd name="connsiteX6" fmla="*/ 1269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2B98B45E-D3D6-4017-A148-4E4E29AE2798}"/>
                </a:ext>
              </a:extLst>
            </p:cNvPr>
            <p:cNvSpPr/>
            <p:nvPr/>
          </p:nvSpPr>
          <p:spPr>
            <a:xfrm>
              <a:off x="5523696" y="5840013"/>
              <a:ext cx="18537" cy="13839"/>
            </a:xfrm>
            <a:custGeom>
              <a:avLst/>
              <a:gdLst>
                <a:gd name="connsiteX0" fmla="*/ 12824 w 18537"/>
                <a:gd name="connsiteY0" fmla="*/ 12824 h 13839"/>
                <a:gd name="connsiteX1" fmla="*/ 14221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1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2062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30B70B93-D4BC-4835-A79E-BAD3A1FA2E74}"/>
                </a:ext>
              </a:extLst>
            </p:cNvPr>
            <p:cNvSpPr/>
            <p:nvPr/>
          </p:nvSpPr>
          <p:spPr>
            <a:xfrm>
              <a:off x="4792874" y="6025959"/>
              <a:ext cx="13896" cy="77383"/>
            </a:xfrm>
            <a:custGeom>
              <a:avLst/>
              <a:gdLst>
                <a:gd name="connsiteX0" fmla="*/ 0 w 13896"/>
                <a:gd name="connsiteY0" fmla="*/ 6409 h 77383"/>
                <a:gd name="connsiteX1" fmla="*/ 0 w 13896"/>
                <a:gd name="connsiteY1" fmla="*/ 77384 h 77383"/>
                <a:gd name="connsiteX2" fmla="*/ 6983 w 13896"/>
                <a:gd name="connsiteY2" fmla="*/ 70401 h 77383"/>
                <a:gd name="connsiteX3" fmla="*/ 13839 w 13896"/>
                <a:gd name="connsiteY3" fmla="*/ 77384 h 77383"/>
                <a:gd name="connsiteX4" fmla="*/ 13839 w 13896"/>
                <a:gd name="connsiteY4" fmla="*/ 6409 h 77383"/>
                <a:gd name="connsiteX5" fmla="*/ 13839 w 13896"/>
                <a:gd name="connsiteY5" fmla="*/ 5012 h 77383"/>
                <a:gd name="connsiteX6" fmla="*/ 13839 w 13896"/>
                <a:gd name="connsiteY6" fmla="*/ 3743 h 77383"/>
                <a:gd name="connsiteX7" fmla="*/ 13078 w 13896"/>
                <a:gd name="connsiteY7" fmla="*/ 2727 h 77383"/>
                <a:gd name="connsiteX8" fmla="*/ 12189 w 13896"/>
                <a:gd name="connsiteY8" fmla="*/ 1711 h 77383"/>
                <a:gd name="connsiteX9" fmla="*/ 7872 w 13896"/>
                <a:gd name="connsiteY9" fmla="*/ 61 h 77383"/>
                <a:gd name="connsiteX10" fmla="*/ 38 w 13896"/>
                <a:gd name="connsiteY10" fmla="*/ 6071 h 77383"/>
                <a:gd name="connsiteX11" fmla="*/ 0 w 13896"/>
                <a:gd name="connsiteY11" fmla="*/ 6409 h 7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383">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E52E4903-EEB7-4E7D-B371-13EECDB95CC3}"/>
                </a:ext>
              </a:extLst>
            </p:cNvPr>
            <p:cNvSpPr/>
            <p:nvPr/>
          </p:nvSpPr>
          <p:spPr>
            <a:xfrm>
              <a:off x="4510372" y="5001011"/>
              <a:ext cx="13839" cy="620236"/>
            </a:xfrm>
            <a:custGeom>
              <a:avLst/>
              <a:gdLst>
                <a:gd name="connsiteX0" fmla="*/ 6983 w 13839"/>
                <a:gd name="connsiteY0" fmla="*/ 613380 h 620236"/>
                <a:gd name="connsiteX1" fmla="*/ 13839 w 13839"/>
                <a:gd name="connsiteY1" fmla="*/ 620236 h 620236"/>
                <a:gd name="connsiteX2" fmla="*/ 13839 w 13839"/>
                <a:gd name="connsiteY2" fmla="*/ 6856 h 620236"/>
                <a:gd name="connsiteX3" fmla="*/ 6983 w 13839"/>
                <a:gd name="connsiteY3" fmla="*/ 0 h 620236"/>
                <a:gd name="connsiteX4" fmla="*/ 0 w 13839"/>
                <a:gd name="connsiteY4" fmla="*/ 6856 h 620236"/>
                <a:gd name="connsiteX5" fmla="*/ 0 w 13839"/>
                <a:gd name="connsiteY5" fmla="*/ 620236 h 620236"/>
                <a:gd name="connsiteX6" fmla="*/ 6983 w 13839"/>
                <a:gd name="connsiteY6" fmla="*/ 613380 h 620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20236">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D95B04E8-6B8E-4C59-8020-FFB02452F12E}"/>
                </a:ext>
              </a:extLst>
            </p:cNvPr>
            <p:cNvSpPr/>
            <p:nvPr/>
          </p:nvSpPr>
          <p:spPr>
            <a:xfrm>
              <a:off x="4510372" y="5614391"/>
              <a:ext cx="13839" cy="186896"/>
            </a:xfrm>
            <a:custGeom>
              <a:avLst/>
              <a:gdLst>
                <a:gd name="connsiteX0" fmla="*/ 0 w 13839"/>
                <a:gd name="connsiteY0" fmla="*/ 180040 h 186896"/>
                <a:gd name="connsiteX1" fmla="*/ 6983 w 13839"/>
                <a:gd name="connsiteY1" fmla="*/ 186896 h 186896"/>
                <a:gd name="connsiteX2" fmla="*/ 13839 w 13839"/>
                <a:gd name="connsiteY2" fmla="*/ 180040 h 186896"/>
                <a:gd name="connsiteX3" fmla="*/ 13839 w 13839"/>
                <a:gd name="connsiteY3" fmla="*/ 6856 h 186896"/>
                <a:gd name="connsiteX4" fmla="*/ 6983 w 13839"/>
                <a:gd name="connsiteY4" fmla="*/ 0 h 186896"/>
                <a:gd name="connsiteX5" fmla="*/ 0 w 13839"/>
                <a:gd name="connsiteY5" fmla="*/ 6856 h 186896"/>
                <a:gd name="connsiteX6" fmla="*/ 0 w 13839"/>
                <a:gd name="connsiteY6" fmla="*/ 180040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C9C3A6E2-52CC-4A8F-BF9C-FB02A3FB8005}"/>
                </a:ext>
              </a:extLst>
            </p:cNvPr>
            <p:cNvSpPr/>
            <p:nvPr/>
          </p:nvSpPr>
          <p:spPr>
            <a:xfrm>
              <a:off x="7175282" y="6508623"/>
              <a:ext cx="13838" cy="355509"/>
            </a:xfrm>
            <a:custGeom>
              <a:avLst/>
              <a:gdLst>
                <a:gd name="connsiteX0" fmla="*/ 6856 w 13838"/>
                <a:gd name="connsiteY0" fmla="*/ 6983 h 355509"/>
                <a:gd name="connsiteX1" fmla="*/ 0 w 13838"/>
                <a:gd name="connsiteY1" fmla="*/ 0 h 355509"/>
                <a:gd name="connsiteX2" fmla="*/ 0 w 13838"/>
                <a:gd name="connsiteY2" fmla="*/ 355509 h 355509"/>
                <a:gd name="connsiteX3" fmla="*/ 13839 w 13838"/>
                <a:gd name="connsiteY3" fmla="*/ 355509 h 355509"/>
                <a:gd name="connsiteX4" fmla="*/ 13839 w 13838"/>
                <a:gd name="connsiteY4" fmla="*/ 0 h 355509"/>
                <a:gd name="connsiteX5" fmla="*/ 6856 w 13838"/>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3ECB40C0-9F04-40D7-9A75-64CD7053068D}"/>
                </a:ext>
              </a:extLst>
            </p:cNvPr>
            <p:cNvSpPr/>
            <p:nvPr/>
          </p:nvSpPr>
          <p:spPr>
            <a:xfrm>
              <a:off x="6055052" y="6510147"/>
              <a:ext cx="13839" cy="7871"/>
            </a:xfrm>
            <a:custGeom>
              <a:avLst/>
              <a:gdLst>
                <a:gd name="connsiteX0" fmla="*/ 6983 w 13839"/>
                <a:gd name="connsiteY0" fmla="*/ 7872 h 7871"/>
                <a:gd name="connsiteX1" fmla="*/ 13839 w 13839"/>
                <a:gd name="connsiteY1" fmla="*/ 889 h 7871"/>
                <a:gd name="connsiteX2" fmla="*/ 13839 w 13839"/>
                <a:gd name="connsiteY2" fmla="*/ 0 h 7871"/>
                <a:gd name="connsiteX3" fmla="*/ 6983 w 13839"/>
                <a:gd name="connsiteY3" fmla="*/ 6856 h 7871"/>
                <a:gd name="connsiteX4" fmla="*/ 0 w 13839"/>
                <a:gd name="connsiteY4" fmla="*/ 0 h 7871"/>
                <a:gd name="connsiteX5" fmla="*/ 0 w 13839"/>
                <a:gd name="connsiteY5" fmla="*/ 889 h 7871"/>
                <a:gd name="connsiteX6" fmla="*/ 6983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E1C626FE-812D-4A29-9997-8CBC6DA1DF0C}"/>
                </a:ext>
              </a:extLst>
            </p:cNvPr>
            <p:cNvSpPr/>
            <p:nvPr/>
          </p:nvSpPr>
          <p:spPr>
            <a:xfrm>
              <a:off x="4510372" y="6126578"/>
              <a:ext cx="270185" cy="13839"/>
            </a:xfrm>
            <a:custGeom>
              <a:avLst/>
              <a:gdLst>
                <a:gd name="connsiteX0" fmla="*/ 0 w 270185"/>
                <a:gd name="connsiteY0" fmla="*/ 6983 h 13839"/>
                <a:gd name="connsiteX1" fmla="*/ 6983 w 270185"/>
                <a:gd name="connsiteY1" fmla="*/ 13840 h 13839"/>
                <a:gd name="connsiteX2" fmla="*/ 270186 w 270185"/>
                <a:gd name="connsiteY2" fmla="*/ 13840 h 13839"/>
                <a:gd name="connsiteX3" fmla="*/ 263330 w 270185"/>
                <a:gd name="connsiteY3" fmla="*/ 6983 h 13839"/>
                <a:gd name="connsiteX4" fmla="*/ 270186 w 270185"/>
                <a:gd name="connsiteY4" fmla="*/ 0 h 13839"/>
                <a:gd name="connsiteX5" fmla="*/ 6983 w 270185"/>
                <a:gd name="connsiteY5" fmla="*/ 0 h 13839"/>
                <a:gd name="connsiteX6" fmla="*/ 0 w 27018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185" h="13839">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7F407213-F992-4BFC-A37D-F031C3C2F447}"/>
                </a:ext>
              </a:extLst>
            </p:cNvPr>
            <p:cNvSpPr/>
            <p:nvPr/>
          </p:nvSpPr>
          <p:spPr>
            <a:xfrm>
              <a:off x="4939775" y="6139275"/>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9" y="711"/>
                    <a:pt x="3555" y="0"/>
                  </a:cubicBezTo>
                  <a:cubicBezTo>
                    <a:pt x="2489" y="686"/>
                    <a:pt x="1270" y="1079"/>
                    <a:pt x="0" y="1143"/>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CB8F17F1-B6A4-47E2-BB80-22254B1A849D}"/>
                </a:ext>
              </a:extLst>
            </p:cNvPr>
            <p:cNvSpPr/>
            <p:nvPr/>
          </p:nvSpPr>
          <p:spPr>
            <a:xfrm>
              <a:off x="4939775" y="6126578"/>
              <a:ext cx="7110" cy="1142"/>
            </a:xfrm>
            <a:custGeom>
              <a:avLst/>
              <a:gdLst>
                <a:gd name="connsiteX0" fmla="*/ 635 w 7110"/>
                <a:gd name="connsiteY0" fmla="*/ 0 h 1142"/>
                <a:gd name="connsiteX1" fmla="*/ 0 w 7110"/>
                <a:gd name="connsiteY1" fmla="*/ 0 h 1142"/>
                <a:gd name="connsiteX2" fmla="*/ 3555 w 7110"/>
                <a:gd name="connsiteY2" fmla="*/ 1143 h 1142"/>
                <a:gd name="connsiteX3" fmla="*/ 7110 w 7110"/>
                <a:gd name="connsiteY3" fmla="*/ 0 h 1142"/>
              </a:gdLst>
              <a:ahLst/>
              <a:cxnLst>
                <a:cxn ang="0">
                  <a:pos x="connsiteX0" y="connsiteY0"/>
                </a:cxn>
                <a:cxn ang="0">
                  <a:pos x="connsiteX1" y="connsiteY1"/>
                </a:cxn>
                <a:cxn ang="0">
                  <a:pos x="connsiteX2" y="connsiteY2"/>
                </a:cxn>
                <a:cxn ang="0">
                  <a:pos x="connsiteX3" y="connsiteY3"/>
                </a:cxn>
              </a:cxnLst>
              <a:rect l="l" t="t" r="r" b="b"/>
              <a:pathLst>
                <a:path w="7110" h="1142">
                  <a:moveTo>
                    <a:pt x="635" y="0"/>
                  </a:moveTo>
                  <a:lnTo>
                    <a:pt x="0" y="0"/>
                  </a:lnTo>
                  <a:cubicBezTo>
                    <a:pt x="1270" y="64"/>
                    <a:pt x="2489" y="457"/>
                    <a:pt x="3555" y="1143"/>
                  </a:cubicBezTo>
                  <a:cubicBezTo>
                    <a:pt x="4609" y="432"/>
                    <a:pt x="5840" y="25"/>
                    <a:pt x="7110" y="0"/>
                  </a:cubicBez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0E2BF679-4E06-495E-9079-25EF501EB772}"/>
                </a:ext>
              </a:extLst>
            </p:cNvPr>
            <p:cNvSpPr/>
            <p:nvPr/>
          </p:nvSpPr>
          <p:spPr>
            <a:xfrm>
              <a:off x="6909990" y="6509639"/>
              <a:ext cx="13896" cy="354874"/>
            </a:xfrm>
            <a:custGeom>
              <a:avLst/>
              <a:gdLst>
                <a:gd name="connsiteX0" fmla="*/ 13135 w 13896"/>
                <a:gd name="connsiteY0" fmla="*/ 889 h 354874"/>
                <a:gd name="connsiteX1" fmla="*/ 13135 w 13896"/>
                <a:gd name="connsiteY1" fmla="*/ 0 h 354874"/>
                <a:gd name="connsiteX2" fmla="*/ 13135 w 13896"/>
                <a:gd name="connsiteY2" fmla="*/ 0 h 354874"/>
                <a:gd name="connsiteX3" fmla="*/ 6532 w 13896"/>
                <a:gd name="connsiteY3" fmla="*/ 5079 h 354874"/>
                <a:gd name="connsiteX4" fmla="*/ 57 w 13896"/>
                <a:gd name="connsiteY4" fmla="*/ 0 h 354874"/>
                <a:gd name="connsiteX5" fmla="*/ 57 w 13896"/>
                <a:gd name="connsiteY5" fmla="*/ 0 h 354874"/>
                <a:gd name="connsiteX6" fmla="*/ 57 w 13896"/>
                <a:gd name="connsiteY6" fmla="*/ 889 h 354874"/>
                <a:gd name="connsiteX7" fmla="*/ 57 w 13896"/>
                <a:gd name="connsiteY7" fmla="*/ 354874 h 354874"/>
                <a:gd name="connsiteX8" fmla="*/ 13897 w 13896"/>
                <a:gd name="connsiteY8" fmla="*/ 354874 h 354874"/>
                <a:gd name="connsiteX9" fmla="*/ 13897 w 13896"/>
                <a:gd name="connsiteY9" fmla="*/ 889 h 3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96" h="354874">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A6897AA8-7522-4FA8-834B-1B2BDF615CD4}"/>
                </a:ext>
              </a:extLst>
            </p:cNvPr>
            <p:cNvSpPr/>
            <p:nvPr/>
          </p:nvSpPr>
          <p:spPr>
            <a:xfrm>
              <a:off x="4287292" y="5614391"/>
              <a:ext cx="123030" cy="13839"/>
            </a:xfrm>
            <a:custGeom>
              <a:avLst/>
              <a:gdLst>
                <a:gd name="connsiteX0" fmla="*/ 0 w 123030"/>
                <a:gd name="connsiteY0" fmla="*/ 6856 h 13839"/>
                <a:gd name="connsiteX1" fmla="*/ 6856 w 123030"/>
                <a:gd name="connsiteY1" fmla="*/ 13839 h 13839"/>
                <a:gd name="connsiteX2" fmla="*/ 123031 w 123030"/>
                <a:gd name="connsiteY2" fmla="*/ 13839 h 13839"/>
                <a:gd name="connsiteX3" fmla="*/ 116175 w 123030"/>
                <a:gd name="connsiteY3" fmla="*/ 6856 h 13839"/>
                <a:gd name="connsiteX4" fmla="*/ 123031 w 123030"/>
                <a:gd name="connsiteY4" fmla="*/ 0 h 13839"/>
                <a:gd name="connsiteX5" fmla="*/ 6856 w 123030"/>
                <a:gd name="connsiteY5" fmla="*/ 0 h 13839"/>
                <a:gd name="connsiteX6" fmla="*/ 0 w 12303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30" h="13839">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B566EF90-9C58-455F-8161-0E3E85956C1A}"/>
                </a:ext>
              </a:extLst>
            </p:cNvPr>
            <p:cNvSpPr/>
            <p:nvPr/>
          </p:nvSpPr>
          <p:spPr>
            <a:xfrm>
              <a:off x="4403467" y="5614391"/>
              <a:ext cx="52564" cy="13839"/>
            </a:xfrm>
            <a:custGeom>
              <a:avLst/>
              <a:gdLst>
                <a:gd name="connsiteX0" fmla="*/ 0 w 52564"/>
                <a:gd name="connsiteY0" fmla="*/ 6856 h 13839"/>
                <a:gd name="connsiteX1" fmla="*/ 6856 w 52564"/>
                <a:gd name="connsiteY1" fmla="*/ 13839 h 13839"/>
                <a:gd name="connsiteX2" fmla="*/ 45581 w 52564"/>
                <a:gd name="connsiteY2" fmla="*/ 13839 h 13839"/>
                <a:gd name="connsiteX3" fmla="*/ 52564 w 52564"/>
                <a:gd name="connsiteY3" fmla="*/ 6856 h 13839"/>
                <a:gd name="connsiteX4" fmla="*/ 45581 w 52564"/>
                <a:gd name="connsiteY4" fmla="*/ 0 h 13839"/>
                <a:gd name="connsiteX5" fmla="*/ 6856 w 52564"/>
                <a:gd name="connsiteY5" fmla="*/ 0 h 13839"/>
                <a:gd name="connsiteX6" fmla="*/ 0 w 5256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564" h="13839">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D40A71BA-4791-4474-9D86-D6FEBAD93DE0}"/>
                </a:ext>
              </a:extLst>
            </p:cNvPr>
            <p:cNvSpPr/>
            <p:nvPr/>
          </p:nvSpPr>
          <p:spPr>
            <a:xfrm>
              <a:off x="6908905" y="6510274"/>
              <a:ext cx="13895" cy="7871"/>
            </a:xfrm>
            <a:custGeom>
              <a:avLst/>
              <a:gdLst>
                <a:gd name="connsiteX0" fmla="*/ 762 w 13895"/>
                <a:gd name="connsiteY0" fmla="*/ 2793 h 7871"/>
                <a:gd name="connsiteX1" fmla="*/ 7236 w 13895"/>
                <a:gd name="connsiteY1" fmla="*/ 7872 h 7871"/>
                <a:gd name="connsiteX2" fmla="*/ 13839 w 13895"/>
                <a:gd name="connsiteY2" fmla="*/ 2793 h 7871"/>
                <a:gd name="connsiteX3" fmla="*/ 13839 w 13895"/>
                <a:gd name="connsiteY3" fmla="*/ 889 h 7871"/>
                <a:gd name="connsiteX4" fmla="*/ 13839 w 13895"/>
                <a:gd name="connsiteY4" fmla="*/ 0 h 7871"/>
                <a:gd name="connsiteX5" fmla="*/ 6856 w 13895"/>
                <a:gd name="connsiteY5" fmla="*/ 6856 h 7871"/>
                <a:gd name="connsiteX6" fmla="*/ 0 w 13895"/>
                <a:gd name="connsiteY6" fmla="*/ 0 h 7871"/>
                <a:gd name="connsiteX7" fmla="*/ 0 w 13895"/>
                <a:gd name="connsiteY7" fmla="*/ 889 h 7871"/>
                <a:gd name="connsiteX8" fmla="*/ 762 w 13895"/>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5" h="7871">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A9151853-D829-4C99-8358-C0CE191D891D}"/>
                </a:ext>
              </a:extLst>
            </p:cNvPr>
            <p:cNvSpPr/>
            <p:nvPr/>
          </p:nvSpPr>
          <p:spPr>
            <a:xfrm>
              <a:off x="6909482" y="6427053"/>
              <a:ext cx="13896" cy="89442"/>
            </a:xfrm>
            <a:custGeom>
              <a:avLst/>
              <a:gdLst>
                <a:gd name="connsiteX0" fmla="*/ 58 w 13896"/>
                <a:gd name="connsiteY0" fmla="*/ 5136 h 89442"/>
                <a:gd name="connsiteX1" fmla="*/ 58 w 13896"/>
                <a:gd name="connsiteY1" fmla="*/ 6405 h 89442"/>
                <a:gd name="connsiteX2" fmla="*/ 58 w 13896"/>
                <a:gd name="connsiteY2" fmla="*/ 82586 h 89442"/>
                <a:gd name="connsiteX3" fmla="*/ 6913 w 13896"/>
                <a:gd name="connsiteY3" fmla="*/ 89442 h 89442"/>
                <a:gd name="connsiteX4" fmla="*/ 13897 w 13896"/>
                <a:gd name="connsiteY4" fmla="*/ 82586 h 89442"/>
                <a:gd name="connsiteX5" fmla="*/ 13897 w 13896"/>
                <a:gd name="connsiteY5" fmla="*/ 6405 h 89442"/>
                <a:gd name="connsiteX6" fmla="*/ 13897 w 13896"/>
                <a:gd name="connsiteY6" fmla="*/ 5136 h 89442"/>
                <a:gd name="connsiteX7" fmla="*/ 13897 w 13896"/>
                <a:gd name="connsiteY7" fmla="*/ 3739 h 89442"/>
                <a:gd name="connsiteX8" fmla="*/ 13135 w 13896"/>
                <a:gd name="connsiteY8" fmla="*/ 2596 h 89442"/>
                <a:gd name="connsiteX9" fmla="*/ 12373 w 13896"/>
                <a:gd name="connsiteY9" fmla="*/ 1581 h 89442"/>
                <a:gd name="connsiteX10" fmla="*/ 11358 w 13896"/>
                <a:gd name="connsiteY10" fmla="*/ 819 h 89442"/>
                <a:gd name="connsiteX11" fmla="*/ 10215 w 13896"/>
                <a:gd name="connsiteY11" fmla="*/ 57 h 89442"/>
                <a:gd name="connsiteX12" fmla="*/ 8945 w 13896"/>
                <a:gd name="connsiteY12" fmla="*/ 57 h 89442"/>
                <a:gd name="connsiteX13" fmla="*/ 7422 w 13896"/>
                <a:gd name="connsiteY13" fmla="*/ 57 h 89442"/>
                <a:gd name="connsiteX14" fmla="*/ 58 w 13896"/>
                <a:gd name="connsiteY14" fmla="*/ 5136 h 89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96" h="89442">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69B8B24F-C5DD-4F9D-A6E1-ABF8DB83BF75}"/>
                </a:ext>
              </a:extLst>
            </p:cNvPr>
            <p:cNvSpPr/>
            <p:nvPr/>
          </p:nvSpPr>
          <p:spPr>
            <a:xfrm>
              <a:off x="6500198" y="6511671"/>
              <a:ext cx="13839" cy="7314"/>
            </a:xfrm>
            <a:custGeom>
              <a:avLst/>
              <a:gdLst>
                <a:gd name="connsiteX0" fmla="*/ 6856 w 13839"/>
                <a:gd name="connsiteY0" fmla="*/ 6983 h 7314"/>
                <a:gd name="connsiteX1" fmla="*/ 0 w 13839"/>
                <a:gd name="connsiteY1" fmla="*/ 0 h 7314"/>
                <a:gd name="connsiteX2" fmla="*/ 0 w 13839"/>
                <a:gd name="connsiteY2" fmla="*/ 1270 h 7314"/>
                <a:gd name="connsiteX3" fmla="*/ 7859 w 13839"/>
                <a:gd name="connsiteY3" fmla="*/ 7250 h 7314"/>
                <a:gd name="connsiteX4" fmla="*/ 13839 w 13839"/>
                <a:gd name="connsiteY4" fmla="*/ 1270 h 7314"/>
                <a:gd name="connsiteX5" fmla="*/ 13839 w 13839"/>
                <a:gd name="connsiteY5" fmla="*/ 0 h 7314"/>
                <a:gd name="connsiteX6" fmla="*/ 6856 w 13839"/>
                <a:gd name="connsiteY6" fmla="*/ 6983 h 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314">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B6BEE829-FDD1-48F1-B89A-84DC2F52BF04}"/>
                </a:ext>
              </a:extLst>
            </p:cNvPr>
            <p:cNvSpPr/>
            <p:nvPr/>
          </p:nvSpPr>
          <p:spPr>
            <a:xfrm>
              <a:off x="7705114" y="6513067"/>
              <a:ext cx="13712" cy="351573"/>
            </a:xfrm>
            <a:custGeom>
              <a:avLst/>
              <a:gdLst>
                <a:gd name="connsiteX0" fmla="*/ 13713 w 13712"/>
                <a:gd name="connsiteY0" fmla="*/ 0 h 351573"/>
                <a:gd name="connsiteX1" fmla="*/ 6857 w 13712"/>
                <a:gd name="connsiteY1" fmla="*/ 6856 h 351573"/>
                <a:gd name="connsiteX2" fmla="*/ 0 w 13712"/>
                <a:gd name="connsiteY2" fmla="*/ 0 h 351573"/>
                <a:gd name="connsiteX3" fmla="*/ 0 w 13712"/>
                <a:gd name="connsiteY3" fmla="*/ 351573 h 351573"/>
                <a:gd name="connsiteX4" fmla="*/ 13713 w 13712"/>
                <a:gd name="connsiteY4" fmla="*/ 351573 h 351573"/>
                <a:gd name="connsiteX5" fmla="*/ 13713 w 13712"/>
                <a:gd name="connsiteY5" fmla="*/ 0 h 35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51573">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4938E888-B576-4B78-8D58-AB434FA09E22}"/>
                </a:ext>
              </a:extLst>
            </p:cNvPr>
            <p:cNvSpPr/>
            <p:nvPr/>
          </p:nvSpPr>
          <p:spPr>
            <a:xfrm>
              <a:off x="5951828" y="6814615"/>
              <a:ext cx="13839" cy="27425"/>
            </a:xfrm>
            <a:custGeom>
              <a:avLst/>
              <a:gdLst>
                <a:gd name="connsiteX0" fmla="*/ 13839 w 13839"/>
                <a:gd name="connsiteY0" fmla="*/ 1270 h 27425"/>
                <a:gd name="connsiteX1" fmla="*/ 13839 w 13839"/>
                <a:gd name="connsiteY1" fmla="*/ 0 h 27425"/>
                <a:gd name="connsiteX2" fmla="*/ 6983 w 13839"/>
                <a:gd name="connsiteY2" fmla="*/ 6856 h 27425"/>
                <a:gd name="connsiteX3" fmla="*/ 0 w 13839"/>
                <a:gd name="connsiteY3" fmla="*/ 0 h 27425"/>
                <a:gd name="connsiteX4" fmla="*/ 0 w 13839"/>
                <a:gd name="connsiteY4" fmla="*/ 20442 h 27425"/>
                <a:gd name="connsiteX5" fmla="*/ 6983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E7C0F1FE-AE9C-4506-B6EC-CB9632311ADC}"/>
                </a:ext>
              </a:extLst>
            </p:cNvPr>
            <p:cNvSpPr/>
            <p:nvPr/>
          </p:nvSpPr>
          <p:spPr>
            <a:xfrm>
              <a:off x="4792874" y="6120992"/>
              <a:ext cx="3301" cy="5586"/>
            </a:xfrm>
            <a:custGeom>
              <a:avLst/>
              <a:gdLst>
                <a:gd name="connsiteX0" fmla="*/ 1270 w 3301"/>
                <a:gd name="connsiteY0" fmla="*/ 5587 h 5586"/>
                <a:gd name="connsiteX1" fmla="*/ 3301 w 3301"/>
                <a:gd name="connsiteY1" fmla="*/ 5587 h 5586"/>
                <a:gd name="connsiteX2" fmla="*/ 0 w 3301"/>
                <a:gd name="connsiteY2" fmla="*/ 0 h 5586"/>
                <a:gd name="connsiteX3" fmla="*/ 0 w 3301"/>
                <a:gd name="connsiteY3" fmla="*/ 2031 h 5586"/>
                <a:gd name="connsiteX4" fmla="*/ 1270 w 3301"/>
                <a:gd name="connsiteY4" fmla="*/ 5587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586">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20F6F428-971B-4B94-916A-F50B4B322E32}"/>
                </a:ext>
              </a:extLst>
            </p:cNvPr>
            <p:cNvSpPr/>
            <p:nvPr/>
          </p:nvSpPr>
          <p:spPr>
            <a:xfrm>
              <a:off x="4803539" y="6120992"/>
              <a:ext cx="3174" cy="5586"/>
            </a:xfrm>
            <a:custGeom>
              <a:avLst/>
              <a:gdLst>
                <a:gd name="connsiteX0" fmla="*/ 3174 w 3174"/>
                <a:gd name="connsiteY0" fmla="*/ 2031 h 5586"/>
                <a:gd name="connsiteX1" fmla="*/ 3174 w 3174"/>
                <a:gd name="connsiteY1" fmla="*/ 0 h 5586"/>
                <a:gd name="connsiteX2" fmla="*/ 0 w 3174"/>
                <a:gd name="connsiteY2" fmla="*/ 5587 h 5586"/>
                <a:gd name="connsiteX3" fmla="*/ 2032 w 3174"/>
                <a:gd name="connsiteY3" fmla="*/ 5587 h 5586"/>
                <a:gd name="connsiteX4" fmla="*/ 3174 w 3174"/>
                <a:gd name="connsiteY4" fmla="*/ 2031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80854465-2A8E-4279-A4EA-79861EE1ADFB}"/>
                </a:ext>
              </a:extLst>
            </p:cNvPr>
            <p:cNvSpPr/>
            <p:nvPr/>
          </p:nvSpPr>
          <p:spPr>
            <a:xfrm>
              <a:off x="4792874" y="6096360"/>
              <a:ext cx="13839" cy="30218"/>
            </a:xfrm>
            <a:custGeom>
              <a:avLst/>
              <a:gdLst>
                <a:gd name="connsiteX0" fmla="*/ 3301 w 13839"/>
                <a:gd name="connsiteY0" fmla="*/ 30218 h 30218"/>
                <a:gd name="connsiteX1" fmla="*/ 10665 w 13839"/>
                <a:gd name="connsiteY1" fmla="*/ 30218 h 30218"/>
                <a:gd name="connsiteX2" fmla="*/ 13839 w 13839"/>
                <a:gd name="connsiteY2" fmla="*/ 24632 h 30218"/>
                <a:gd name="connsiteX3" fmla="*/ 13839 w 13839"/>
                <a:gd name="connsiteY3" fmla="*/ 6983 h 30218"/>
                <a:gd name="connsiteX4" fmla="*/ 6983 w 13839"/>
                <a:gd name="connsiteY4" fmla="*/ 0 h 30218"/>
                <a:gd name="connsiteX5" fmla="*/ 0 w 13839"/>
                <a:gd name="connsiteY5" fmla="*/ 6983 h 30218"/>
                <a:gd name="connsiteX6" fmla="*/ 0 w 13839"/>
                <a:gd name="connsiteY6" fmla="*/ 24632 h 30218"/>
                <a:gd name="connsiteX7" fmla="*/ 3301 w 13839"/>
                <a:gd name="connsiteY7" fmla="*/ 30218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EC204AAC-8EC8-4A9C-8ABB-E603689C9B63}"/>
                </a:ext>
              </a:extLst>
            </p:cNvPr>
            <p:cNvSpPr/>
            <p:nvPr/>
          </p:nvSpPr>
          <p:spPr>
            <a:xfrm>
              <a:off x="7175282" y="6474977"/>
              <a:ext cx="13838" cy="44946"/>
            </a:xfrm>
            <a:custGeom>
              <a:avLst/>
              <a:gdLst>
                <a:gd name="connsiteX0" fmla="*/ 0 w 13838"/>
                <a:gd name="connsiteY0" fmla="*/ 38090 h 44946"/>
                <a:gd name="connsiteX1" fmla="*/ 6856 w 13838"/>
                <a:gd name="connsiteY1" fmla="*/ 44946 h 44946"/>
                <a:gd name="connsiteX2" fmla="*/ 13839 w 13838"/>
                <a:gd name="connsiteY2" fmla="*/ 38090 h 44946"/>
                <a:gd name="connsiteX3" fmla="*/ 13839 w 13838"/>
                <a:gd name="connsiteY3" fmla="*/ 0 h 44946"/>
                <a:gd name="connsiteX4" fmla="*/ 6945 w 13838"/>
                <a:gd name="connsiteY4" fmla="*/ 6831 h 44946"/>
                <a:gd name="connsiteX5" fmla="*/ 2412 w 13838"/>
                <a:gd name="connsiteY5" fmla="*/ 5079 h 44946"/>
                <a:gd name="connsiteX6" fmla="*/ 0 w 13838"/>
                <a:gd name="connsiteY6" fmla="*/ 5079 h 44946"/>
                <a:gd name="connsiteX7" fmla="*/ 0 w 13838"/>
                <a:gd name="connsiteY7" fmla="*/ 38090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44946">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2765F6BD-EF26-47AD-B08A-C02C08D5C021}"/>
                </a:ext>
              </a:extLst>
            </p:cNvPr>
            <p:cNvSpPr/>
            <p:nvPr/>
          </p:nvSpPr>
          <p:spPr>
            <a:xfrm>
              <a:off x="4799349" y="6126578"/>
              <a:ext cx="143980" cy="13839"/>
            </a:xfrm>
            <a:custGeom>
              <a:avLst/>
              <a:gdLst>
                <a:gd name="connsiteX0" fmla="*/ 140552 w 143980"/>
                <a:gd name="connsiteY0" fmla="*/ 6983 h 13839"/>
                <a:gd name="connsiteX1" fmla="*/ 143980 w 143980"/>
                <a:gd name="connsiteY1" fmla="*/ 1143 h 13839"/>
                <a:gd name="connsiteX2" fmla="*/ 140425 w 143980"/>
                <a:gd name="connsiteY2" fmla="*/ 0 h 13839"/>
                <a:gd name="connsiteX3" fmla="*/ 0 w 143980"/>
                <a:gd name="connsiteY3" fmla="*/ 0 h 13839"/>
                <a:gd name="connsiteX4" fmla="*/ 6856 w 143980"/>
                <a:gd name="connsiteY4" fmla="*/ 6983 h 13839"/>
                <a:gd name="connsiteX5" fmla="*/ 0 w 143980"/>
                <a:gd name="connsiteY5" fmla="*/ 13840 h 13839"/>
                <a:gd name="connsiteX6" fmla="*/ 139664 w 143980"/>
                <a:gd name="connsiteY6" fmla="*/ 13840 h 13839"/>
                <a:gd name="connsiteX7" fmla="*/ 143219 w 143980"/>
                <a:gd name="connsiteY7" fmla="*/ 12697 h 13839"/>
                <a:gd name="connsiteX8" fmla="*/ 140552 w 143980"/>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80" h="13839">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CCAA200B-4D56-47BF-8093-16A00044CF85}"/>
                </a:ext>
              </a:extLst>
            </p:cNvPr>
            <p:cNvSpPr/>
            <p:nvPr/>
          </p:nvSpPr>
          <p:spPr>
            <a:xfrm>
              <a:off x="6500134" y="6511036"/>
              <a:ext cx="13970" cy="7924"/>
            </a:xfrm>
            <a:custGeom>
              <a:avLst/>
              <a:gdLst>
                <a:gd name="connsiteX0" fmla="*/ 6921 w 13970"/>
                <a:gd name="connsiteY0" fmla="*/ 6983 h 7924"/>
                <a:gd name="connsiteX1" fmla="*/ 65 w 13970"/>
                <a:gd name="connsiteY1" fmla="*/ 0 h 7924"/>
                <a:gd name="connsiteX2" fmla="*/ 65 w 13970"/>
                <a:gd name="connsiteY2" fmla="*/ 0 h 7924"/>
                <a:gd name="connsiteX3" fmla="*/ 6045 w 13970"/>
                <a:gd name="connsiteY3" fmla="*/ 7859 h 7924"/>
                <a:gd name="connsiteX4" fmla="*/ 13904 w 13970"/>
                <a:gd name="connsiteY4" fmla="*/ 1879 h 7924"/>
                <a:gd name="connsiteX5" fmla="*/ 13904 w 13970"/>
                <a:gd name="connsiteY5" fmla="*/ 0 h 7924"/>
                <a:gd name="connsiteX6" fmla="*/ 13904 w 13970"/>
                <a:gd name="connsiteY6" fmla="*/ 0 h 7924"/>
                <a:gd name="connsiteX7" fmla="*/ 6921 w 13970"/>
                <a:gd name="connsiteY7" fmla="*/ 6983 h 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0" h="7924">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7A8C51CB-8963-47EB-93E7-0D2039A9B838}"/>
                </a:ext>
              </a:extLst>
            </p:cNvPr>
            <p:cNvSpPr/>
            <p:nvPr/>
          </p:nvSpPr>
          <p:spPr>
            <a:xfrm>
              <a:off x="7705114" y="6511671"/>
              <a:ext cx="13712" cy="8125"/>
            </a:xfrm>
            <a:custGeom>
              <a:avLst/>
              <a:gdLst>
                <a:gd name="connsiteX0" fmla="*/ 13713 w 13712"/>
                <a:gd name="connsiteY0" fmla="*/ 0 h 8125"/>
                <a:gd name="connsiteX1" fmla="*/ 6857 w 13712"/>
                <a:gd name="connsiteY1" fmla="*/ 6856 h 8125"/>
                <a:gd name="connsiteX2" fmla="*/ 0 w 13712"/>
                <a:gd name="connsiteY2" fmla="*/ 0 h 8125"/>
                <a:gd name="connsiteX3" fmla="*/ 0 w 13712"/>
                <a:gd name="connsiteY3" fmla="*/ 1270 h 8125"/>
                <a:gd name="connsiteX4" fmla="*/ 6857 w 13712"/>
                <a:gd name="connsiteY4" fmla="*/ 8126 h 8125"/>
                <a:gd name="connsiteX5" fmla="*/ 13713 w 13712"/>
                <a:gd name="connsiteY5" fmla="*/ 1270 h 8125"/>
                <a:gd name="connsiteX6" fmla="*/ 13713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2AF69183-0EF9-4A23-B1D6-0CD593D953EE}"/>
                </a:ext>
              </a:extLst>
            </p:cNvPr>
            <p:cNvSpPr/>
            <p:nvPr/>
          </p:nvSpPr>
          <p:spPr>
            <a:xfrm>
              <a:off x="5951827" y="6440061"/>
              <a:ext cx="13840" cy="73006"/>
            </a:xfrm>
            <a:custGeom>
              <a:avLst/>
              <a:gdLst>
                <a:gd name="connsiteX0" fmla="*/ 6985 w 13840"/>
                <a:gd name="connsiteY0" fmla="*/ 65896 h 73006"/>
                <a:gd name="connsiteX1" fmla="*/ 13841 w 13840"/>
                <a:gd name="connsiteY1" fmla="*/ 72879 h 73006"/>
                <a:gd name="connsiteX2" fmla="*/ 13841 w 13840"/>
                <a:gd name="connsiteY2" fmla="*/ 6983 h 73006"/>
                <a:gd name="connsiteX3" fmla="*/ 6985 w 13840"/>
                <a:gd name="connsiteY3" fmla="*/ 0 h 73006"/>
                <a:gd name="connsiteX4" fmla="*/ 1 w 13840"/>
                <a:gd name="connsiteY4" fmla="*/ 6983 h 73006"/>
                <a:gd name="connsiteX5" fmla="*/ 1 w 13840"/>
                <a:gd name="connsiteY5" fmla="*/ 73006 h 73006"/>
                <a:gd name="connsiteX6" fmla="*/ 6858 w 13840"/>
                <a:gd name="connsiteY6" fmla="*/ 65896 h 73006"/>
                <a:gd name="connsiteX7" fmla="*/ 6985 w 13840"/>
                <a:gd name="connsiteY7" fmla="*/ 65896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73006">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894D2322-54CB-46C7-BF56-FDCB9DAAEAC3}"/>
                </a:ext>
              </a:extLst>
            </p:cNvPr>
            <p:cNvSpPr/>
            <p:nvPr/>
          </p:nvSpPr>
          <p:spPr>
            <a:xfrm>
              <a:off x="5951828" y="6506084"/>
              <a:ext cx="13839" cy="315387"/>
            </a:xfrm>
            <a:custGeom>
              <a:avLst/>
              <a:gdLst>
                <a:gd name="connsiteX0" fmla="*/ 6983 w 13839"/>
                <a:gd name="connsiteY0" fmla="*/ 315387 h 315387"/>
                <a:gd name="connsiteX1" fmla="*/ 13839 w 13839"/>
                <a:gd name="connsiteY1" fmla="*/ 308531 h 315387"/>
                <a:gd name="connsiteX2" fmla="*/ 13839 w 13839"/>
                <a:gd name="connsiteY2" fmla="*/ 6983 h 315387"/>
                <a:gd name="connsiteX3" fmla="*/ 6983 w 13839"/>
                <a:gd name="connsiteY3" fmla="*/ 0 h 315387"/>
                <a:gd name="connsiteX4" fmla="*/ 0 w 13839"/>
                <a:gd name="connsiteY4" fmla="*/ 6983 h 315387"/>
                <a:gd name="connsiteX5" fmla="*/ 0 w 13839"/>
                <a:gd name="connsiteY5" fmla="*/ 308658 h 315387"/>
                <a:gd name="connsiteX6" fmla="*/ 6983 w 13839"/>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387">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73CF3C07-81BF-44A5-8F10-8E244FF68FB7}"/>
                </a:ext>
              </a:extLst>
            </p:cNvPr>
            <p:cNvSpPr/>
            <p:nvPr/>
          </p:nvSpPr>
          <p:spPr>
            <a:xfrm>
              <a:off x="7177694" y="6473200"/>
              <a:ext cx="11426" cy="8604"/>
            </a:xfrm>
            <a:custGeom>
              <a:avLst/>
              <a:gdLst>
                <a:gd name="connsiteX0" fmla="*/ 11427 w 11426"/>
                <a:gd name="connsiteY0" fmla="*/ 1778 h 8604"/>
                <a:gd name="connsiteX1" fmla="*/ 11427 w 11426"/>
                <a:gd name="connsiteY1" fmla="*/ 0 h 8604"/>
                <a:gd name="connsiteX2" fmla="*/ 4444 w 11426"/>
                <a:gd name="connsiteY2" fmla="*/ 6856 h 8604"/>
                <a:gd name="connsiteX3" fmla="*/ 0 w 11426"/>
                <a:gd name="connsiteY3" fmla="*/ 6856 h 8604"/>
                <a:gd name="connsiteX4" fmla="*/ 9688 w 11426"/>
                <a:gd name="connsiteY4" fmla="*/ 6323 h 8604"/>
                <a:gd name="connsiteX5" fmla="*/ 11427 w 11426"/>
                <a:gd name="connsiteY5" fmla="*/ 1778 h 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6" h="8604">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6ACB3D07-0D80-4FA5-9651-783157820730}"/>
                </a:ext>
              </a:extLst>
            </p:cNvPr>
            <p:cNvSpPr/>
            <p:nvPr/>
          </p:nvSpPr>
          <p:spPr>
            <a:xfrm>
              <a:off x="7175996" y="5911143"/>
              <a:ext cx="13515" cy="562310"/>
            </a:xfrm>
            <a:custGeom>
              <a:avLst/>
              <a:gdLst>
                <a:gd name="connsiteX0" fmla="*/ 13125 w 13515"/>
                <a:gd name="connsiteY0" fmla="*/ 562310 h 562310"/>
                <a:gd name="connsiteX1" fmla="*/ 13125 w 13515"/>
                <a:gd name="connsiteY1" fmla="*/ 7081 h 562310"/>
                <a:gd name="connsiteX2" fmla="*/ 6142 w 13515"/>
                <a:gd name="connsiteY2" fmla="*/ 98 h 562310"/>
                <a:gd name="connsiteX3" fmla="*/ 3984 w 13515"/>
                <a:gd name="connsiteY3" fmla="*/ 98 h 562310"/>
                <a:gd name="connsiteX4" fmla="*/ 2714 w 13515"/>
                <a:gd name="connsiteY4" fmla="*/ 98 h 562310"/>
                <a:gd name="connsiteX5" fmla="*/ 1698 w 13515"/>
                <a:gd name="connsiteY5" fmla="*/ 98 h 562310"/>
                <a:gd name="connsiteX6" fmla="*/ 809 w 13515"/>
                <a:gd name="connsiteY6" fmla="*/ 1114 h 562310"/>
                <a:gd name="connsiteX7" fmla="*/ 48 w 13515"/>
                <a:gd name="connsiteY7" fmla="*/ 2257 h 562310"/>
                <a:gd name="connsiteX8" fmla="*/ 48 w 13515"/>
                <a:gd name="connsiteY8" fmla="*/ 3399 h 562310"/>
                <a:gd name="connsiteX9" fmla="*/ 48 w 13515"/>
                <a:gd name="connsiteY9" fmla="*/ 4796 h 562310"/>
                <a:gd name="connsiteX10" fmla="*/ 48 w 13515"/>
                <a:gd name="connsiteY10" fmla="*/ 4796 h 562310"/>
                <a:gd name="connsiteX11" fmla="*/ 48 w 13515"/>
                <a:gd name="connsiteY11" fmla="*/ 553042 h 562310"/>
                <a:gd name="connsiteX12" fmla="*/ 6904 w 13515"/>
                <a:gd name="connsiteY12" fmla="*/ 553042 h 562310"/>
                <a:gd name="connsiteX13" fmla="*/ 13506 w 13515"/>
                <a:gd name="connsiteY13" fmla="*/ 560393 h 562310"/>
                <a:gd name="connsiteX14" fmla="*/ 13125 w 13515"/>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15" h="56231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5DE3D77B-4F09-4615-B602-F7E8616F959B}"/>
                </a:ext>
              </a:extLst>
            </p:cNvPr>
            <p:cNvSpPr/>
            <p:nvPr/>
          </p:nvSpPr>
          <p:spPr>
            <a:xfrm>
              <a:off x="4773702" y="6126578"/>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40 h 13839"/>
                <a:gd name="connsiteX5" fmla="*/ 12950 w 13458"/>
                <a:gd name="connsiteY5" fmla="*/ 13840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w="12690"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BD165CD-5A88-4FF9-92D7-7B32F82FEDDE}"/>
                </a:ext>
              </a:extLst>
            </p:cNvPr>
            <p:cNvSpPr/>
            <p:nvPr/>
          </p:nvSpPr>
          <p:spPr>
            <a:xfrm>
              <a:off x="4780304" y="6126578"/>
              <a:ext cx="26408" cy="13839"/>
            </a:xfrm>
            <a:custGeom>
              <a:avLst/>
              <a:gdLst>
                <a:gd name="connsiteX0" fmla="*/ 26409 w 26408"/>
                <a:gd name="connsiteY0" fmla="*/ 6983 h 13839"/>
                <a:gd name="connsiteX1" fmla="*/ 19553 w 26408"/>
                <a:gd name="connsiteY1" fmla="*/ 0 h 13839"/>
                <a:gd name="connsiteX2" fmla="*/ 6856 w 26408"/>
                <a:gd name="connsiteY2" fmla="*/ 0 h 13839"/>
                <a:gd name="connsiteX3" fmla="*/ 0 w 26408"/>
                <a:gd name="connsiteY3" fmla="*/ 6983 h 13839"/>
                <a:gd name="connsiteX4" fmla="*/ 6856 w 26408"/>
                <a:gd name="connsiteY4" fmla="*/ 13840 h 13839"/>
                <a:gd name="connsiteX5" fmla="*/ 19553 w 26408"/>
                <a:gd name="connsiteY5" fmla="*/ 13840 h 13839"/>
                <a:gd name="connsiteX6" fmla="*/ 26409 w 2640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8" h="13839">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w="12690"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F17F0F95-0D00-40D1-8696-410ECC664696}"/>
                </a:ext>
              </a:extLst>
            </p:cNvPr>
            <p:cNvSpPr/>
            <p:nvPr/>
          </p:nvSpPr>
          <p:spPr>
            <a:xfrm>
              <a:off x="4939902" y="6126578"/>
              <a:ext cx="65514" cy="13839"/>
            </a:xfrm>
            <a:custGeom>
              <a:avLst/>
              <a:gdLst>
                <a:gd name="connsiteX0" fmla="*/ 58659 w 65514"/>
                <a:gd name="connsiteY0" fmla="*/ 6983 h 13839"/>
                <a:gd name="connsiteX1" fmla="*/ 65515 w 65514"/>
                <a:gd name="connsiteY1" fmla="*/ 0 h 13839"/>
                <a:gd name="connsiteX2" fmla="*/ 6983 w 65514"/>
                <a:gd name="connsiteY2" fmla="*/ 0 h 13839"/>
                <a:gd name="connsiteX3" fmla="*/ 3428 w 65514"/>
                <a:gd name="connsiteY3" fmla="*/ 1143 h 13839"/>
                <a:gd name="connsiteX4" fmla="*/ 0 w 65514"/>
                <a:gd name="connsiteY4" fmla="*/ 6983 h 13839"/>
                <a:gd name="connsiteX5" fmla="*/ 6983 w 65514"/>
                <a:gd name="connsiteY5" fmla="*/ 13840 h 13839"/>
                <a:gd name="connsiteX6" fmla="*/ 65515 w 65514"/>
                <a:gd name="connsiteY6" fmla="*/ 13840 h 13839"/>
                <a:gd name="connsiteX7" fmla="*/ 58659 w 65514"/>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14" h="13839">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6443406A-2334-4529-9616-BAA5E694E157}"/>
                </a:ext>
              </a:extLst>
            </p:cNvPr>
            <p:cNvSpPr/>
            <p:nvPr/>
          </p:nvSpPr>
          <p:spPr>
            <a:xfrm>
              <a:off x="4998560" y="6126578"/>
              <a:ext cx="14474" cy="13839"/>
            </a:xfrm>
            <a:custGeom>
              <a:avLst/>
              <a:gdLst>
                <a:gd name="connsiteX0" fmla="*/ 13205 w 14474"/>
                <a:gd name="connsiteY0" fmla="*/ 0 h 13839"/>
                <a:gd name="connsiteX1" fmla="*/ 6856 w 14474"/>
                <a:gd name="connsiteY1" fmla="*/ 0 h 13839"/>
                <a:gd name="connsiteX2" fmla="*/ 0 w 14474"/>
                <a:gd name="connsiteY2" fmla="*/ 6983 h 13839"/>
                <a:gd name="connsiteX3" fmla="*/ 6856 w 14474"/>
                <a:gd name="connsiteY3" fmla="*/ 13840 h 13839"/>
                <a:gd name="connsiteX4" fmla="*/ 14474 w 14474"/>
                <a:gd name="connsiteY4" fmla="*/ 13840 h 13839"/>
                <a:gd name="connsiteX5" fmla="*/ 7618 w 14474"/>
                <a:gd name="connsiteY5" fmla="*/ 6983 h 13839"/>
                <a:gd name="connsiteX6" fmla="*/ 14474 w 14474"/>
                <a:gd name="connsiteY6" fmla="*/ 0 h 13839"/>
                <a:gd name="connsiteX7" fmla="*/ 13205 w 14474"/>
                <a:gd name="connsiteY7"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4" h="13839">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3E5FFF80-2E7F-4828-B36A-F5D355C24C14}"/>
                </a:ext>
              </a:extLst>
            </p:cNvPr>
            <p:cNvSpPr/>
            <p:nvPr/>
          </p:nvSpPr>
          <p:spPr>
            <a:xfrm>
              <a:off x="5006179" y="6126578"/>
              <a:ext cx="164929" cy="13839"/>
            </a:xfrm>
            <a:custGeom>
              <a:avLst/>
              <a:gdLst>
                <a:gd name="connsiteX0" fmla="*/ 0 w 164929"/>
                <a:gd name="connsiteY0" fmla="*/ 6983 h 13839"/>
                <a:gd name="connsiteX1" fmla="*/ 6856 w 164929"/>
                <a:gd name="connsiteY1" fmla="*/ 13840 h 13839"/>
                <a:gd name="connsiteX2" fmla="*/ 164930 w 164929"/>
                <a:gd name="connsiteY2" fmla="*/ 13840 h 13839"/>
                <a:gd name="connsiteX3" fmla="*/ 158074 w 164929"/>
                <a:gd name="connsiteY3" fmla="*/ 6983 h 13839"/>
                <a:gd name="connsiteX4" fmla="*/ 164930 w 164929"/>
                <a:gd name="connsiteY4" fmla="*/ 0 h 13839"/>
                <a:gd name="connsiteX5" fmla="*/ 6856 w 164929"/>
                <a:gd name="connsiteY5" fmla="*/ 0 h 13839"/>
                <a:gd name="connsiteX6" fmla="*/ 0 w 164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29" h="13839">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D57D4B74-EC15-4E08-85CA-F108F2E2ABCB}"/>
                </a:ext>
              </a:extLst>
            </p:cNvPr>
            <p:cNvSpPr/>
            <p:nvPr/>
          </p:nvSpPr>
          <p:spPr>
            <a:xfrm>
              <a:off x="6500642" y="6510147"/>
              <a:ext cx="13970" cy="8812"/>
            </a:xfrm>
            <a:custGeom>
              <a:avLst/>
              <a:gdLst>
                <a:gd name="connsiteX0" fmla="*/ 65 w 13970"/>
                <a:gd name="connsiteY0" fmla="*/ 889 h 8812"/>
                <a:gd name="connsiteX1" fmla="*/ 6045 w 13970"/>
                <a:gd name="connsiteY1" fmla="*/ 8748 h 8812"/>
                <a:gd name="connsiteX2" fmla="*/ 13904 w 13970"/>
                <a:gd name="connsiteY2" fmla="*/ 2768 h 8812"/>
                <a:gd name="connsiteX3" fmla="*/ 13904 w 13970"/>
                <a:gd name="connsiteY3" fmla="*/ 889 h 8812"/>
                <a:gd name="connsiteX4" fmla="*/ 13904 w 13970"/>
                <a:gd name="connsiteY4" fmla="*/ 0 h 8812"/>
                <a:gd name="connsiteX5" fmla="*/ 6045 w 13970"/>
                <a:gd name="connsiteY5" fmla="*/ 5980 h 8812"/>
                <a:gd name="connsiteX6" fmla="*/ 65 w 13970"/>
                <a:gd name="connsiteY6" fmla="*/ 0 h 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70" h="8812">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15E5D800-2D47-4F19-B80E-A3E113C9F21E}"/>
                </a:ext>
              </a:extLst>
            </p:cNvPr>
            <p:cNvSpPr/>
            <p:nvPr/>
          </p:nvSpPr>
          <p:spPr>
            <a:xfrm>
              <a:off x="6500706" y="6425841"/>
              <a:ext cx="13886" cy="90351"/>
            </a:xfrm>
            <a:custGeom>
              <a:avLst/>
              <a:gdLst>
                <a:gd name="connsiteX0" fmla="*/ 0 w 13886"/>
                <a:gd name="connsiteY0" fmla="*/ 84306 h 90351"/>
                <a:gd name="connsiteX1" fmla="*/ 7859 w 13886"/>
                <a:gd name="connsiteY1" fmla="*/ 90287 h 90351"/>
                <a:gd name="connsiteX2" fmla="*/ 13840 w 13886"/>
                <a:gd name="connsiteY2" fmla="*/ 84306 h 90351"/>
                <a:gd name="connsiteX3" fmla="*/ 13840 w 13886"/>
                <a:gd name="connsiteY3" fmla="*/ 6983 h 90351"/>
                <a:gd name="connsiteX4" fmla="*/ 13840 w 13886"/>
                <a:gd name="connsiteY4" fmla="*/ 5840 h 90351"/>
                <a:gd name="connsiteX5" fmla="*/ 7110 w 13886"/>
                <a:gd name="connsiteY5" fmla="*/ 0 h 90351"/>
                <a:gd name="connsiteX6" fmla="*/ 254 w 13886"/>
                <a:gd name="connsiteY6" fmla="*/ 6983 h 90351"/>
                <a:gd name="connsiteX7" fmla="*/ 254 w 13886"/>
                <a:gd name="connsiteY7" fmla="*/ 84306 h 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86" h="90351">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C43FFFA5-1E6E-4A4C-AEF3-E9CB11946FB7}"/>
                </a:ext>
              </a:extLst>
            </p:cNvPr>
            <p:cNvSpPr/>
            <p:nvPr/>
          </p:nvSpPr>
          <p:spPr>
            <a:xfrm>
              <a:off x="7705114" y="6511671"/>
              <a:ext cx="13712" cy="6983"/>
            </a:xfrm>
            <a:custGeom>
              <a:avLst/>
              <a:gdLst>
                <a:gd name="connsiteX0" fmla="*/ 6857 w 13712"/>
                <a:gd name="connsiteY0" fmla="*/ 6983 h 6983"/>
                <a:gd name="connsiteX1" fmla="*/ 13713 w 13712"/>
                <a:gd name="connsiteY1" fmla="*/ 0 h 6983"/>
                <a:gd name="connsiteX2" fmla="*/ 13713 w 13712"/>
                <a:gd name="connsiteY2" fmla="*/ 0 h 6983"/>
                <a:gd name="connsiteX3" fmla="*/ 6857 w 13712"/>
                <a:gd name="connsiteY3" fmla="*/ 6856 h 6983"/>
                <a:gd name="connsiteX4" fmla="*/ 0 w 13712"/>
                <a:gd name="connsiteY4" fmla="*/ 0 h 6983"/>
                <a:gd name="connsiteX5" fmla="*/ 0 w 13712"/>
                <a:gd name="connsiteY5" fmla="*/ 0 h 6983"/>
                <a:gd name="connsiteX6" fmla="*/ 6857 w 13712"/>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983">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629E896F-B4A1-4204-B347-4855E90CA55B}"/>
                </a:ext>
              </a:extLst>
            </p:cNvPr>
            <p:cNvSpPr/>
            <p:nvPr/>
          </p:nvSpPr>
          <p:spPr>
            <a:xfrm>
              <a:off x="5164252" y="6126578"/>
              <a:ext cx="44946" cy="13839"/>
            </a:xfrm>
            <a:custGeom>
              <a:avLst/>
              <a:gdLst>
                <a:gd name="connsiteX0" fmla="*/ 0 w 44946"/>
                <a:gd name="connsiteY0" fmla="*/ 6983 h 13839"/>
                <a:gd name="connsiteX1" fmla="*/ 6856 w 44946"/>
                <a:gd name="connsiteY1" fmla="*/ 13840 h 13839"/>
                <a:gd name="connsiteX2" fmla="*/ 44946 w 44946"/>
                <a:gd name="connsiteY2" fmla="*/ 13840 h 13839"/>
                <a:gd name="connsiteX3" fmla="*/ 38090 w 44946"/>
                <a:gd name="connsiteY3" fmla="*/ 6983 h 13839"/>
                <a:gd name="connsiteX4" fmla="*/ 44946 w 44946"/>
                <a:gd name="connsiteY4" fmla="*/ 0 h 13839"/>
                <a:gd name="connsiteX5" fmla="*/ 6856 w 44946"/>
                <a:gd name="connsiteY5" fmla="*/ 0 h 13839"/>
                <a:gd name="connsiteX6" fmla="*/ 0 w 44946"/>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46" h="13839">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3F655864-5468-4CED-B5A3-F8A8E5B979D3}"/>
                </a:ext>
              </a:extLst>
            </p:cNvPr>
            <p:cNvSpPr/>
            <p:nvPr/>
          </p:nvSpPr>
          <p:spPr>
            <a:xfrm>
              <a:off x="7705114" y="6510147"/>
              <a:ext cx="13712" cy="7871"/>
            </a:xfrm>
            <a:custGeom>
              <a:avLst/>
              <a:gdLst>
                <a:gd name="connsiteX0" fmla="*/ 6857 w 13712"/>
                <a:gd name="connsiteY0" fmla="*/ 7872 h 7871"/>
                <a:gd name="connsiteX1" fmla="*/ 13713 w 13712"/>
                <a:gd name="connsiteY1" fmla="*/ 889 h 7871"/>
                <a:gd name="connsiteX2" fmla="*/ 13713 w 13712"/>
                <a:gd name="connsiteY2" fmla="*/ 0 h 7871"/>
                <a:gd name="connsiteX3" fmla="*/ 6857 w 13712"/>
                <a:gd name="connsiteY3" fmla="*/ 6856 h 7871"/>
                <a:gd name="connsiteX4" fmla="*/ 0 w 13712"/>
                <a:gd name="connsiteY4" fmla="*/ 0 h 7871"/>
                <a:gd name="connsiteX5" fmla="*/ 0 w 13712"/>
                <a:gd name="connsiteY5" fmla="*/ 889 h 7871"/>
                <a:gd name="connsiteX6" fmla="*/ 6857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65994D7D-6EC0-4B23-8600-38668D0BCAF8}"/>
                </a:ext>
              </a:extLst>
            </p:cNvPr>
            <p:cNvSpPr/>
            <p:nvPr/>
          </p:nvSpPr>
          <p:spPr>
            <a:xfrm>
              <a:off x="7705114" y="5895117"/>
              <a:ext cx="13712" cy="621886"/>
            </a:xfrm>
            <a:custGeom>
              <a:avLst/>
              <a:gdLst>
                <a:gd name="connsiteX0" fmla="*/ 0 w 13712"/>
                <a:gd name="connsiteY0" fmla="*/ 6856 h 621886"/>
                <a:gd name="connsiteX1" fmla="*/ 0 w 13712"/>
                <a:gd name="connsiteY1" fmla="*/ 615031 h 621886"/>
                <a:gd name="connsiteX2" fmla="*/ 6857 w 13712"/>
                <a:gd name="connsiteY2" fmla="*/ 621887 h 621886"/>
                <a:gd name="connsiteX3" fmla="*/ 13713 w 13712"/>
                <a:gd name="connsiteY3" fmla="*/ 615031 h 621886"/>
                <a:gd name="connsiteX4" fmla="*/ 13713 w 13712"/>
                <a:gd name="connsiteY4" fmla="*/ 6856 h 621886"/>
                <a:gd name="connsiteX5" fmla="*/ 6857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8FE9FCA-4949-4DC2-919D-61EA8E17FA45}"/>
                </a:ext>
              </a:extLst>
            </p:cNvPr>
            <p:cNvSpPr/>
            <p:nvPr/>
          </p:nvSpPr>
          <p:spPr>
            <a:xfrm>
              <a:off x="5202850" y="6126578"/>
              <a:ext cx="10157" cy="13839"/>
            </a:xfrm>
            <a:custGeom>
              <a:avLst/>
              <a:gdLst>
                <a:gd name="connsiteX0" fmla="*/ 0 w 10157"/>
                <a:gd name="connsiteY0" fmla="*/ 6983 h 13839"/>
                <a:gd name="connsiteX1" fmla="*/ 6856 w 10157"/>
                <a:gd name="connsiteY1" fmla="*/ 13840 h 13839"/>
                <a:gd name="connsiteX2" fmla="*/ 10157 w 10157"/>
                <a:gd name="connsiteY2" fmla="*/ 13840 h 13839"/>
                <a:gd name="connsiteX3" fmla="*/ 3174 w 10157"/>
                <a:gd name="connsiteY3" fmla="*/ 6983 h 13839"/>
                <a:gd name="connsiteX4" fmla="*/ 10157 w 10157"/>
                <a:gd name="connsiteY4" fmla="*/ 0 h 13839"/>
                <a:gd name="connsiteX5" fmla="*/ 6856 w 10157"/>
                <a:gd name="connsiteY5" fmla="*/ 0 h 13839"/>
                <a:gd name="connsiteX6" fmla="*/ 0 w 10157"/>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839">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283BF4A2-C844-40EF-9ADD-43FE5CD25BD7}"/>
                </a:ext>
              </a:extLst>
            </p:cNvPr>
            <p:cNvSpPr/>
            <p:nvPr/>
          </p:nvSpPr>
          <p:spPr>
            <a:xfrm>
              <a:off x="5205644" y="6127075"/>
              <a:ext cx="21895" cy="13342"/>
            </a:xfrm>
            <a:custGeom>
              <a:avLst/>
              <a:gdLst>
                <a:gd name="connsiteX0" fmla="*/ 0 w 21895"/>
                <a:gd name="connsiteY0" fmla="*/ 6487 h 13342"/>
                <a:gd name="connsiteX1" fmla="*/ 6983 w 21895"/>
                <a:gd name="connsiteY1" fmla="*/ 13343 h 13342"/>
                <a:gd name="connsiteX2" fmla="*/ 14982 w 21895"/>
                <a:gd name="connsiteY2" fmla="*/ 13343 h 13342"/>
                <a:gd name="connsiteX3" fmla="*/ 21838 w 21895"/>
                <a:gd name="connsiteY3" fmla="*/ 6487 h 13342"/>
                <a:gd name="connsiteX4" fmla="*/ 21838 w 21895"/>
                <a:gd name="connsiteY4" fmla="*/ 4455 h 13342"/>
                <a:gd name="connsiteX5" fmla="*/ 20823 w 21895"/>
                <a:gd name="connsiteY5" fmla="*/ 2551 h 13342"/>
                <a:gd name="connsiteX6" fmla="*/ 19934 w 21895"/>
                <a:gd name="connsiteY6" fmla="*/ 1408 h 13342"/>
                <a:gd name="connsiteX7" fmla="*/ 18791 w 21895"/>
                <a:gd name="connsiteY7" fmla="*/ 646 h 13342"/>
                <a:gd name="connsiteX8" fmla="*/ 17649 w 21895"/>
                <a:gd name="connsiteY8" fmla="*/ 11 h 13342"/>
                <a:gd name="connsiteX9" fmla="*/ 16252 w 21895"/>
                <a:gd name="connsiteY9" fmla="*/ 11 h 13342"/>
                <a:gd name="connsiteX10" fmla="*/ 15363 w 21895"/>
                <a:gd name="connsiteY10" fmla="*/ 11 h 13342"/>
                <a:gd name="connsiteX11" fmla="*/ 7364 w 21895"/>
                <a:gd name="connsiteY11" fmla="*/ 11 h 13342"/>
                <a:gd name="connsiteX12" fmla="*/ 0 w 21895"/>
                <a:gd name="connsiteY12" fmla="*/ 6487 h 1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95" h="13342">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C98A2EF1-6565-4EDA-82F3-848CB5FFC59B}"/>
                </a:ext>
              </a:extLst>
            </p:cNvPr>
            <p:cNvSpPr/>
            <p:nvPr/>
          </p:nvSpPr>
          <p:spPr>
            <a:xfrm>
              <a:off x="7090595" y="6466470"/>
              <a:ext cx="98525" cy="13839"/>
            </a:xfrm>
            <a:custGeom>
              <a:avLst/>
              <a:gdLst>
                <a:gd name="connsiteX0" fmla="*/ 6856 w 98525"/>
                <a:gd name="connsiteY0" fmla="*/ 13839 h 13839"/>
                <a:gd name="connsiteX1" fmla="*/ 91543 w 98525"/>
                <a:gd name="connsiteY1" fmla="*/ 13839 h 13839"/>
                <a:gd name="connsiteX2" fmla="*/ 98526 w 98525"/>
                <a:gd name="connsiteY2" fmla="*/ 6983 h 13839"/>
                <a:gd name="connsiteX3" fmla="*/ 91543 w 98525"/>
                <a:gd name="connsiteY3" fmla="*/ 0 h 13839"/>
                <a:gd name="connsiteX4" fmla="*/ 6856 w 98525"/>
                <a:gd name="connsiteY4" fmla="*/ 0 h 13839"/>
                <a:gd name="connsiteX5" fmla="*/ 0 w 98525"/>
                <a:gd name="connsiteY5" fmla="*/ 6983 h 13839"/>
                <a:gd name="connsiteX6" fmla="*/ 6856 w 98525"/>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5" h="13839">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98FC0C3F-800D-46E0-A54A-18C3CE801809}"/>
                </a:ext>
              </a:extLst>
            </p:cNvPr>
            <p:cNvSpPr/>
            <p:nvPr/>
          </p:nvSpPr>
          <p:spPr>
            <a:xfrm>
              <a:off x="7835128" y="6507354"/>
              <a:ext cx="2539" cy="357032"/>
            </a:xfrm>
            <a:custGeom>
              <a:avLst/>
              <a:gdLst>
                <a:gd name="connsiteX0" fmla="*/ 2539 w 2539"/>
                <a:gd name="connsiteY0" fmla="*/ 7999 h 357032"/>
                <a:gd name="connsiteX1" fmla="*/ 2539 w 2539"/>
                <a:gd name="connsiteY1" fmla="*/ 7999 h 357032"/>
                <a:gd name="connsiteX2" fmla="*/ 2539 w 2539"/>
                <a:gd name="connsiteY2" fmla="*/ 1270 h 357032"/>
                <a:gd name="connsiteX3" fmla="*/ 1270 w 2539"/>
                <a:gd name="connsiteY3" fmla="*/ 0 h 357032"/>
                <a:gd name="connsiteX4" fmla="*/ 0 w 2539"/>
                <a:gd name="connsiteY4" fmla="*/ 1270 h 357032"/>
                <a:gd name="connsiteX5" fmla="*/ 0 w 2539"/>
                <a:gd name="connsiteY5" fmla="*/ 7999 h 357032"/>
                <a:gd name="connsiteX6" fmla="*/ 0 w 2539"/>
                <a:gd name="connsiteY6" fmla="*/ 7999 h 357032"/>
                <a:gd name="connsiteX7" fmla="*/ 0 w 2539"/>
                <a:gd name="connsiteY7" fmla="*/ 357033 h 357032"/>
                <a:gd name="connsiteX8" fmla="*/ 2539 w 2539"/>
                <a:gd name="connsiteY8" fmla="*/ 357033 h 357032"/>
                <a:gd name="connsiteX9" fmla="*/ 2539 w 2539"/>
                <a:gd name="connsiteY9" fmla="*/ 7872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357032">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3F559011-6763-4EB0-9BCC-DFDA694DAFC5}"/>
                </a:ext>
              </a:extLst>
            </p:cNvPr>
            <p:cNvSpPr/>
            <p:nvPr/>
          </p:nvSpPr>
          <p:spPr>
            <a:xfrm>
              <a:off x="6055052" y="5854741"/>
              <a:ext cx="13839" cy="662262"/>
            </a:xfrm>
            <a:custGeom>
              <a:avLst/>
              <a:gdLst>
                <a:gd name="connsiteX0" fmla="*/ 0 w 13839"/>
                <a:gd name="connsiteY0" fmla="*/ 6983 h 662262"/>
                <a:gd name="connsiteX1" fmla="*/ 0 w 13839"/>
                <a:gd name="connsiteY1" fmla="*/ 655406 h 662262"/>
                <a:gd name="connsiteX2" fmla="*/ 6983 w 13839"/>
                <a:gd name="connsiteY2" fmla="*/ 662263 h 662262"/>
                <a:gd name="connsiteX3" fmla="*/ 13839 w 13839"/>
                <a:gd name="connsiteY3" fmla="*/ 655406 h 662262"/>
                <a:gd name="connsiteX4" fmla="*/ 13839 w 13839"/>
                <a:gd name="connsiteY4" fmla="*/ 6983 h 662262"/>
                <a:gd name="connsiteX5" fmla="*/ 6983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598EA6A-FBD9-4B3A-B5EB-0802D41F2096}"/>
                </a:ext>
              </a:extLst>
            </p:cNvPr>
            <p:cNvSpPr/>
            <p:nvPr/>
          </p:nvSpPr>
          <p:spPr>
            <a:xfrm>
              <a:off x="7801260" y="5861380"/>
              <a:ext cx="12792" cy="103584"/>
            </a:xfrm>
            <a:custGeom>
              <a:avLst/>
              <a:gdLst>
                <a:gd name="connsiteX0" fmla="*/ 95 w 12792"/>
                <a:gd name="connsiteY0" fmla="*/ 98109 h 103584"/>
                <a:gd name="connsiteX1" fmla="*/ 95 w 12792"/>
                <a:gd name="connsiteY1" fmla="*/ 99506 h 103584"/>
                <a:gd name="connsiteX2" fmla="*/ 95 w 12792"/>
                <a:gd name="connsiteY2" fmla="*/ 100522 h 103584"/>
                <a:gd name="connsiteX3" fmla="*/ 857 w 12792"/>
                <a:gd name="connsiteY3" fmla="*/ 101791 h 103584"/>
                <a:gd name="connsiteX4" fmla="*/ 1492 w 12792"/>
                <a:gd name="connsiteY4" fmla="*/ 102553 h 103584"/>
                <a:gd name="connsiteX5" fmla="*/ 2888 w 12792"/>
                <a:gd name="connsiteY5" fmla="*/ 103442 h 103584"/>
                <a:gd name="connsiteX6" fmla="*/ 3650 w 12792"/>
                <a:gd name="connsiteY6" fmla="*/ 103442 h 103584"/>
                <a:gd name="connsiteX7" fmla="*/ 6189 w 12792"/>
                <a:gd name="connsiteY7" fmla="*/ 103442 h 103584"/>
                <a:gd name="connsiteX8" fmla="*/ 9237 w 12792"/>
                <a:gd name="connsiteY8" fmla="*/ 102680 h 103584"/>
                <a:gd name="connsiteX9" fmla="*/ 9237 w 12792"/>
                <a:gd name="connsiteY9" fmla="*/ 102680 h 103584"/>
                <a:gd name="connsiteX10" fmla="*/ 12792 w 12792"/>
                <a:gd name="connsiteY10" fmla="*/ 96713 h 103584"/>
                <a:gd name="connsiteX11" fmla="*/ 12792 w 12792"/>
                <a:gd name="connsiteY11" fmla="*/ 6566 h 103584"/>
                <a:gd name="connsiteX12" fmla="*/ 8094 w 12792"/>
                <a:gd name="connsiteY12" fmla="*/ 90 h 103584"/>
                <a:gd name="connsiteX13" fmla="*/ 6698 w 12792"/>
                <a:gd name="connsiteY13" fmla="*/ 90 h 103584"/>
                <a:gd name="connsiteX14" fmla="*/ 7205 w 12792"/>
                <a:gd name="connsiteY14" fmla="*/ 90 h 103584"/>
                <a:gd name="connsiteX15" fmla="*/ 5047 w 12792"/>
                <a:gd name="connsiteY15" fmla="*/ 90 h 103584"/>
                <a:gd name="connsiteX16" fmla="*/ 3777 w 12792"/>
                <a:gd name="connsiteY16" fmla="*/ 90 h 103584"/>
                <a:gd name="connsiteX17" fmla="*/ 2762 w 12792"/>
                <a:gd name="connsiteY17" fmla="*/ 852 h 103584"/>
                <a:gd name="connsiteX18" fmla="*/ 1873 w 12792"/>
                <a:gd name="connsiteY18" fmla="*/ 1741 h 103584"/>
                <a:gd name="connsiteX19" fmla="*/ 1111 w 12792"/>
                <a:gd name="connsiteY19" fmla="*/ 2884 h 103584"/>
                <a:gd name="connsiteX20" fmla="*/ 1111 w 12792"/>
                <a:gd name="connsiteY20" fmla="*/ 4026 h 103584"/>
                <a:gd name="connsiteX21" fmla="*/ 1111 w 12792"/>
                <a:gd name="connsiteY21" fmla="*/ 5423 h 103584"/>
                <a:gd name="connsiteX22" fmla="*/ 1111 w 12792"/>
                <a:gd name="connsiteY22" fmla="*/ 5423 h 103584"/>
                <a:gd name="connsiteX23" fmla="*/ 1111 w 12792"/>
                <a:gd name="connsiteY23" fmla="*/ 96332 h 103584"/>
                <a:gd name="connsiteX24" fmla="*/ 95 w 12792"/>
                <a:gd name="connsiteY24" fmla="*/ 98109 h 10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2" h="103584">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CF8E9FCA-5A9F-41D8-9F07-3D616A17932C}"/>
                </a:ext>
              </a:extLst>
            </p:cNvPr>
            <p:cNvSpPr/>
            <p:nvPr/>
          </p:nvSpPr>
          <p:spPr>
            <a:xfrm>
              <a:off x="4143311" y="6100423"/>
              <a:ext cx="13839" cy="21330"/>
            </a:xfrm>
            <a:custGeom>
              <a:avLst/>
              <a:gdLst>
                <a:gd name="connsiteX0" fmla="*/ 13078 w 13839"/>
                <a:gd name="connsiteY0" fmla="*/ 4063 h 21330"/>
                <a:gd name="connsiteX1" fmla="*/ 11046 w 13839"/>
                <a:gd name="connsiteY1" fmla="*/ 1651 h 21330"/>
                <a:gd name="connsiteX2" fmla="*/ 6856 w 13839"/>
                <a:gd name="connsiteY2" fmla="*/ 0 h 21330"/>
                <a:gd name="connsiteX3" fmla="*/ 2539 w 13839"/>
                <a:gd name="connsiteY3" fmla="*/ 1651 h 21330"/>
                <a:gd name="connsiteX4" fmla="*/ 635 w 13839"/>
                <a:gd name="connsiteY4" fmla="*/ 4063 h 21330"/>
                <a:gd name="connsiteX5" fmla="*/ 0 w 13839"/>
                <a:gd name="connsiteY5" fmla="*/ 6348 h 21330"/>
                <a:gd name="connsiteX6" fmla="*/ 0 w 13839"/>
                <a:gd name="connsiteY6" fmla="*/ 14347 h 21330"/>
                <a:gd name="connsiteX7" fmla="*/ 6983 w 13839"/>
                <a:gd name="connsiteY7" fmla="*/ 21331 h 21330"/>
                <a:gd name="connsiteX8" fmla="*/ 13840 w 13839"/>
                <a:gd name="connsiteY8" fmla="*/ 14347 h 21330"/>
                <a:gd name="connsiteX9" fmla="*/ 13840 w 13839"/>
                <a:gd name="connsiteY9" fmla="*/ 6348 h 21330"/>
                <a:gd name="connsiteX10" fmla="*/ 13078 w 13839"/>
                <a:gd name="connsiteY10" fmla="*/ 4063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133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852371D6-9497-403B-BAB7-1227AF0B7C71}"/>
                </a:ext>
              </a:extLst>
            </p:cNvPr>
            <p:cNvSpPr/>
            <p:nvPr/>
          </p:nvSpPr>
          <p:spPr>
            <a:xfrm>
              <a:off x="1989825" y="6388512"/>
              <a:ext cx="21838" cy="476001"/>
            </a:xfrm>
            <a:custGeom>
              <a:avLst/>
              <a:gdLst>
                <a:gd name="connsiteX0" fmla="*/ 21838 w 21838"/>
                <a:gd name="connsiteY0" fmla="*/ 68309 h 476001"/>
                <a:gd name="connsiteX1" fmla="*/ 21838 w 21838"/>
                <a:gd name="connsiteY1" fmla="*/ 0 h 476001"/>
                <a:gd name="connsiteX2" fmla="*/ 0 w 21838"/>
                <a:gd name="connsiteY2" fmla="*/ 0 h 476001"/>
                <a:gd name="connsiteX3" fmla="*/ 0 w 21838"/>
                <a:gd name="connsiteY3" fmla="*/ 476001 h 476001"/>
                <a:gd name="connsiteX4" fmla="*/ 16252 w 21838"/>
                <a:gd name="connsiteY4" fmla="*/ 476001 h 476001"/>
                <a:gd name="connsiteX5" fmla="*/ 16252 w 21838"/>
                <a:gd name="connsiteY5" fmla="*/ 75038 h 476001"/>
                <a:gd name="connsiteX6" fmla="*/ 21838 w 21838"/>
                <a:gd name="connsiteY6" fmla="*/ 68309 h 47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76001">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868F914F-4758-4722-AEAB-17830CDAEF01}"/>
                </a:ext>
              </a:extLst>
            </p:cNvPr>
            <p:cNvSpPr/>
            <p:nvPr/>
          </p:nvSpPr>
          <p:spPr>
            <a:xfrm>
              <a:off x="2014076" y="6392702"/>
              <a:ext cx="370997" cy="68181"/>
            </a:xfrm>
            <a:custGeom>
              <a:avLst/>
              <a:gdLst>
                <a:gd name="connsiteX0" fmla="*/ 0 w 370997"/>
                <a:gd name="connsiteY0" fmla="*/ 0 h 68181"/>
                <a:gd name="connsiteX1" fmla="*/ 0 w 370997"/>
                <a:gd name="connsiteY1" fmla="*/ 68182 h 68181"/>
                <a:gd name="connsiteX2" fmla="*/ 338240 w 370997"/>
                <a:gd name="connsiteY2" fmla="*/ 68182 h 68181"/>
                <a:gd name="connsiteX3" fmla="*/ 370997 w 370997"/>
                <a:gd name="connsiteY3" fmla="*/ 68182 h 68181"/>
                <a:gd name="connsiteX4" fmla="*/ 370997 w 370997"/>
                <a:gd name="connsiteY4" fmla="*/ 508 h 68181"/>
                <a:gd name="connsiteX5" fmla="*/ 338240 w 370997"/>
                <a:gd name="connsiteY5" fmla="*/ 0 h 68181"/>
                <a:gd name="connsiteX6" fmla="*/ 0 w 370997"/>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7" h="68181">
                  <a:moveTo>
                    <a:pt x="0" y="0"/>
                  </a:moveTo>
                  <a:lnTo>
                    <a:pt x="0" y="68182"/>
                  </a:lnTo>
                  <a:lnTo>
                    <a:pt x="338240" y="68182"/>
                  </a:lnTo>
                  <a:lnTo>
                    <a:pt x="370997" y="68182"/>
                  </a:lnTo>
                  <a:lnTo>
                    <a:pt x="370997" y="508"/>
                  </a:lnTo>
                  <a:lnTo>
                    <a:pt x="338240" y="0"/>
                  </a:lnTo>
                  <a:lnTo>
                    <a:pt x="0"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273AAA44-55F2-441E-B116-E17956392252}"/>
                </a:ext>
              </a:extLst>
            </p:cNvPr>
            <p:cNvSpPr/>
            <p:nvPr/>
          </p:nvSpPr>
          <p:spPr>
            <a:xfrm>
              <a:off x="653752" y="5594965"/>
              <a:ext cx="28059" cy="190959"/>
            </a:xfrm>
            <a:custGeom>
              <a:avLst/>
              <a:gdLst>
                <a:gd name="connsiteX0" fmla="*/ 28060 w 28059"/>
                <a:gd name="connsiteY0" fmla="*/ 190959 h 190959"/>
                <a:gd name="connsiteX1" fmla="*/ 28060 w 28059"/>
                <a:gd name="connsiteY1" fmla="*/ 10411 h 190959"/>
                <a:gd name="connsiteX2" fmla="*/ 26028 w 28059"/>
                <a:gd name="connsiteY2" fmla="*/ 0 h 190959"/>
                <a:gd name="connsiteX3" fmla="*/ 0 w 28059"/>
                <a:gd name="connsiteY3" fmla="*/ 0 h 190959"/>
                <a:gd name="connsiteX4" fmla="*/ 0 w 28059"/>
                <a:gd name="connsiteY4" fmla="*/ 9649 h 190959"/>
                <a:gd name="connsiteX5" fmla="*/ 0 w 28059"/>
                <a:gd name="connsiteY5" fmla="*/ 190959 h 190959"/>
                <a:gd name="connsiteX6" fmla="*/ 28060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60" y="190959"/>
                  </a:moveTo>
                  <a:lnTo>
                    <a:pt x="28060" y="10411"/>
                  </a:lnTo>
                  <a:lnTo>
                    <a:pt x="26028" y="0"/>
                  </a:lnTo>
                  <a:lnTo>
                    <a:pt x="0" y="0"/>
                  </a:lnTo>
                  <a:lnTo>
                    <a:pt x="0" y="9649"/>
                  </a:lnTo>
                  <a:lnTo>
                    <a:pt x="0" y="190959"/>
                  </a:lnTo>
                  <a:lnTo>
                    <a:pt x="28060" y="190959"/>
                  </a:lnTo>
                  <a:close/>
                </a:path>
              </a:pathLst>
            </a:custGeom>
            <a:solidFill>
              <a:schemeClr val="accent5"/>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563FEA35-4B28-4753-A878-83A8C068B6E0}"/>
                </a:ext>
              </a:extLst>
            </p:cNvPr>
            <p:cNvSpPr/>
            <p:nvPr/>
          </p:nvSpPr>
          <p:spPr>
            <a:xfrm>
              <a:off x="169754" y="4787452"/>
              <a:ext cx="244538" cy="953145"/>
            </a:xfrm>
            <a:custGeom>
              <a:avLst/>
              <a:gdLst>
                <a:gd name="connsiteX0" fmla="*/ 86591 w 244538"/>
                <a:gd name="connsiteY0" fmla="*/ 166581 h 953145"/>
                <a:gd name="connsiteX1" fmla="*/ 89258 w 244538"/>
                <a:gd name="connsiteY1" fmla="*/ 166581 h 953145"/>
                <a:gd name="connsiteX2" fmla="*/ 90273 w 244538"/>
                <a:gd name="connsiteY2" fmla="*/ 167343 h 953145"/>
                <a:gd name="connsiteX3" fmla="*/ 91416 w 244538"/>
                <a:gd name="connsiteY3" fmla="*/ 168105 h 953145"/>
                <a:gd name="connsiteX4" fmla="*/ 92940 w 244538"/>
                <a:gd name="connsiteY4" fmla="*/ 170263 h 953145"/>
                <a:gd name="connsiteX5" fmla="*/ 92940 w 244538"/>
                <a:gd name="connsiteY5" fmla="*/ 170263 h 953145"/>
                <a:gd name="connsiteX6" fmla="*/ 99542 w 244538"/>
                <a:gd name="connsiteY6" fmla="*/ 186261 h 953145"/>
                <a:gd name="connsiteX7" fmla="*/ 99542 w 244538"/>
                <a:gd name="connsiteY7" fmla="*/ 186261 h 953145"/>
                <a:gd name="connsiteX8" fmla="*/ 99542 w 244538"/>
                <a:gd name="connsiteY8" fmla="*/ 187531 h 953145"/>
                <a:gd name="connsiteX9" fmla="*/ 99542 w 244538"/>
                <a:gd name="connsiteY9" fmla="*/ 188928 h 953145"/>
                <a:gd name="connsiteX10" fmla="*/ 99542 w 244538"/>
                <a:gd name="connsiteY10" fmla="*/ 188928 h 953145"/>
                <a:gd name="connsiteX11" fmla="*/ 99542 w 244538"/>
                <a:gd name="connsiteY11" fmla="*/ 953145 h 953145"/>
                <a:gd name="connsiteX12" fmla="*/ 244538 w 244538"/>
                <a:gd name="connsiteY12" fmla="*/ 953145 h 953145"/>
                <a:gd name="connsiteX13" fmla="*/ 244538 w 244538"/>
                <a:gd name="connsiteY13" fmla="*/ 15236 h 953145"/>
                <a:gd name="connsiteX14" fmla="*/ 240475 w 244538"/>
                <a:gd name="connsiteY14" fmla="*/ 0 h 953145"/>
                <a:gd name="connsiteX15" fmla="*/ 0 w 244538"/>
                <a:gd name="connsiteY15" fmla="*/ 0 h 953145"/>
                <a:gd name="connsiteX16" fmla="*/ 0 w 244538"/>
                <a:gd name="connsiteY16" fmla="*/ 166581 h 9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538" h="953145">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chemeClr val="accent6">
                <a:lumMod val="75000"/>
              </a:schemeClr>
            </a:solidFill>
            <a:ln w="12690" cap="flat">
              <a:solidFill>
                <a:schemeClr val="accent1"/>
              </a:solid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2761B78D-5CB2-41FD-A664-84201BACF63C}"/>
                </a:ext>
              </a:extLst>
            </p:cNvPr>
            <p:cNvSpPr/>
            <p:nvPr/>
          </p:nvSpPr>
          <p:spPr>
            <a:xfrm>
              <a:off x="686764" y="5806112"/>
              <a:ext cx="761" cy="273741"/>
            </a:xfrm>
            <a:custGeom>
              <a:avLst/>
              <a:gdLst>
                <a:gd name="connsiteX0" fmla="*/ 762 w 761"/>
                <a:gd name="connsiteY0" fmla="*/ 273488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488"/>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34360F06-6A55-4224-91FE-E9C746BD5593}"/>
                </a:ext>
              </a:extLst>
            </p:cNvPr>
            <p:cNvSpPr/>
            <p:nvPr/>
          </p:nvSpPr>
          <p:spPr>
            <a:xfrm>
              <a:off x="689938" y="5806366"/>
              <a:ext cx="318052" cy="585447"/>
            </a:xfrm>
            <a:custGeom>
              <a:avLst/>
              <a:gdLst>
                <a:gd name="connsiteX0" fmla="*/ 6729 w 318052"/>
                <a:gd name="connsiteY0" fmla="*/ 273234 h 585447"/>
                <a:gd name="connsiteX1" fmla="*/ 7745 w 318052"/>
                <a:gd name="connsiteY1" fmla="*/ 273234 h 585447"/>
                <a:gd name="connsiteX2" fmla="*/ 9142 w 318052"/>
                <a:gd name="connsiteY2" fmla="*/ 273234 h 585447"/>
                <a:gd name="connsiteX3" fmla="*/ 10284 w 318052"/>
                <a:gd name="connsiteY3" fmla="*/ 273234 h 585447"/>
                <a:gd name="connsiteX4" fmla="*/ 11427 w 318052"/>
                <a:gd name="connsiteY4" fmla="*/ 273996 h 585447"/>
                <a:gd name="connsiteX5" fmla="*/ 12316 w 318052"/>
                <a:gd name="connsiteY5" fmla="*/ 275139 h 585447"/>
                <a:gd name="connsiteX6" fmla="*/ 12316 w 318052"/>
                <a:gd name="connsiteY6" fmla="*/ 275900 h 585447"/>
                <a:gd name="connsiteX7" fmla="*/ 13332 w 318052"/>
                <a:gd name="connsiteY7" fmla="*/ 277932 h 585447"/>
                <a:gd name="connsiteX8" fmla="*/ 13332 w 318052"/>
                <a:gd name="connsiteY8" fmla="*/ 277932 h 585447"/>
                <a:gd name="connsiteX9" fmla="*/ 13332 w 318052"/>
                <a:gd name="connsiteY9" fmla="*/ 279329 h 585447"/>
                <a:gd name="connsiteX10" fmla="*/ 13332 w 318052"/>
                <a:gd name="connsiteY10" fmla="*/ 280725 h 585447"/>
                <a:gd name="connsiteX11" fmla="*/ 13332 w 318052"/>
                <a:gd name="connsiteY11" fmla="*/ 280725 h 585447"/>
                <a:gd name="connsiteX12" fmla="*/ 13332 w 318052"/>
                <a:gd name="connsiteY12" fmla="*/ 585447 h 585447"/>
                <a:gd name="connsiteX13" fmla="*/ 318052 w 318052"/>
                <a:gd name="connsiteY13" fmla="*/ 585447 h 585447"/>
                <a:gd name="connsiteX14" fmla="*/ 318052 w 318052"/>
                <a:gd name="connsiteY14" fmla="*/ 0 h 585447"/>
                <a:gd name="connsiteX15" fmla="*/ 0 w 318052"/>
                <a:gd name="connsiteY15" fmla="*/ 0 h 585447"/>
                <a:gd name="connsiteX16" fmla="*/ 0 w 318052"/>
                <a:gd name="connsiteY16" fmla="*/ 273234 h 58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 h="585447">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3C7D562A-E71B-4ADA-814C-493523945121}"/>
                </a:ext>
              </a:extLst>
            </p:cNvPr>
            <p:cNvSpPr/>
            <p:nvPr/>
          </p:nvSpPr>
          <p:spPr>
            <a:xfrm>
              <a:off x="3438264" y="6471422"/>
              <a:ext cx="212669" cy="393091"/>
            </a:xfrm>
            <a:custGeom>
              <a:avLst/>
              <a:gdLst>
                <a:gd name="connsiteX0" fmla="*/ 158963 w 212669"/>
                <a:gd name="connsiteY0" fmla="*/ 0 h 393091"/>
                <a:gd name="connsiteX1" fmla="*/ 84179 w 212669"/>
                <a:gd name="connsiteY1" fmla="*/ 0 h 393091"/>
                <a:gd name="connsiteX2" fmla="*/ 0 w 212669"/>
                <a:gd name="connsiteY2" fmla="*/ 0 h 393091"/>
                <a:gd name="connsiteX3" fmla="*/ 0 w 212669"/>
                <a:gd name="connsiteY3" fmla="*/ 393091 h 393091"/>
                <a:gd name="connsiteX4" fmla="*/ 212670 w 212669"/>
                <a:gd name="connsiteY4" fmla="*/ 393091 h 393091"/>
                <a:gd name="connsiteX5" fmla="*/ 212670 w 212669"/>
                <a:gd name="connsiteY5" fmla="*/ 2158 h 393091"/>
                <a:gd name="connsiteX6" fmla="*/ 158963 w 212669"/>
                <a:gd name="connsiteY6" fmla="*/ 0 h 39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93091">
                  <a:moveTo>
                    <a:pt x="158963" y="0"/>
                  </a:moveTo>
                  <a:lnTo>
                    <a:pt x="84179" y="0"/>
                  </a:lnTo>
                  <a:lnTo>
                    <a:pt x="0" y="0"/>
                  </a:lnTo>
                  <a:lnTo>
                    <a:pt x="0" y="393091"/>
                  </a:lnTo>
                  <a:lnTo>
                    <a:pt x="212670" y="393091"/>
                  </a:lnTo>
                  <a:lnTo>
                    <a:pt x="212670" y="2158"/>
                  </a:lnTo>
                  <a:lnTo>
                    <a:pt x="158963" y="0"/>
                  </a:lnTo>
                  <a:close/>
                </a:path>
              </a:pathLst>
            </a:custGeom>
            <a:solidFill>
              <a:schemeClr val="accent1"/>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32997617-320B-4BF9-B736-93A6C1E8C556}"/>
                </a:ext>
              </a:extLst>
            </p:cNvPr>
            <p:cNvSpPr/>
            <p:nvPr/>
          </p:nvSpPr>
          <p:spPr>
            <a:xfrm>
              <a:off x="3382525" y="6471549"/>
              <a:ext cx="53199" cy="392964"/>
            </a:xfrm>
            <a:custGeom>
              <a:avLst/>
              <a:gdLst>
                <a:gd name="connsiteX0" fmla="*/ 0 w 53199"/>
                <a:gd name="connsiteY0" fmla="*/ 0 h 392964"/>
                <a:gd name="connsiteX1" fmla="*/ 53199 w 53199"/>
                <a:gd name="connsiteY1" fmla="*/ 0 h 392964"/>
                <a:gd name="connsiteX2" fmla="*/ 53199 w 53199"/>
                <a:gd name="connsiteY2" fmla="*/ 392964 h 392964"/>
                <a:gd name="connsiteX3" fmla="*/ 0 w 53199"/>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53199" h="392964">
                  <a:moveTo>
                    <a:pt x="0" y="0"/>
                  </a:moveTo>
                  <a:lnTo>
                    <a:pt x="53199" y="0"/>
                  </a:lnTo>
                  <a:lnTo>
                    <a:pt x="53199" y="392964"/>
                  </a:lnTo>
                  <a:lnTo>
                    <a:pt x="0" y="392964"/>
                  </a:lnTo>
                  <a:close/>
                </a:path>
              </a:pathLst>
            </a:custGeom>
            <a:solidFill>
              <a:schemeClr val="accent3"/>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5A056EF-CC0A-42F0-9454-F28BCB61A718}"/>
                </a:ext>
              </a:extLst>
            </p:cNvPr>
            <p:cNvSpPr/>
            <p:nvPr/>
          </p:nvSpPr>
          <p:spPr>
            <a:xfrm>
              <a:off x="3319042" y="5907940"/>
              <a:ext cx="196417" cy="553959"/>
            </a:xfrm>
            <a:custGeom>
              <a:avLst/>
              <a:gdLst>
                <a:gd name="connsiteX0" fmla="*/ 196418 w 196417"/>
                <a:gd name="connsiteY0" fmla="*/ 0 h 553959"/>
                <a:gd name="connsiteX1" fmla="*/ 0 w 196417"/>
                <a:gd name="connsiteY1" fmla="*/ 0 h 553959"/>
                <a:gd name="connsiteX2" fmla="*/ 0 w 196417"/>
                <a:gd name="connsiteY2" fmla="*/ 3174 h 553959"/>
                <a:gd name="connsiteX3" fmla="*/ 0 w 196417"/>
                <a:gd name="connsiteY3" fmla="*/ 551420 h 553959"/>
                <a:gd name="connsiteX4" fmla="*/ 62468 w 196417"/>
                <a:gd name="connsiteY4" fmla="*/ 553959 h 553959"/>
                <a:gd name="connsiteX5" fmla="*/ 196418 w 196417"/>
                <a:gd name="connsiteY5" fmla="*/ 553959 h 553959"/>
                <a:gd name="connsiteX6" fmla="*/ 196418 w 196417"/>
                <a:gd name="connsiteY6" fmla="*/ 0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7" h="553959">
                  <a:moveTo>
                    <a:pt x="196418" y="0"/>
                  </a:moveTo>
                  <a:lnTo>
                    <a:pt x="0" y="0"/>
                  </a:lnTo>
                  <a:lnTo>
                    <a:pt x="0" y="3174"/>
                  </a:lnTo>
                  <a:lnTo>
                    <a:pt x="0" y="551420"/>
                  </a:lnTo>
                  <a:lnTo>
                    <a:pt x="62468" y="553959"/>
                  </a:lnTo>
                  <a:lnTo>
                    <a:pt x="196418" y="553959"/>
                  </a:lnTo>
                  <a:lnTo>
                    <a:pt x="196418"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15DAF0C4-4D90-4E5D-8843-296ACDEFB800}"/>
                </a:ext>
              </a:extLst>
            </p:cNvPr>
            <p:cNvSpPr/>
            <p:nvPr/>
          </p:nvSpPr>
          <p:spPr>
            <a:xfrm>
              <a:off x="1011799" y="5633564"/>
              <a:ext cx="172675" cy="127983"/>
            </a:xfrm>
            <a:custGeom>
              <a:avLst/>
              <a:gdLst>
                <a:gd name="connsiteX0" fmla="*/ 127 w 172675"/>
                <a:gd name="connsiteY0" fmla="*/ 126968 h 127983"/>
                <a:gd name="connsiteX1" fmla="*/ 1270 w 172675"/>
                <a:gd name="connsiteY1" fmla="*/ 126968 h 127983"/>
                <a:gd name="connsiteX2" fmla="*/ 2666 w 172675"/>
                <a:gd name="connsiteY2" fmla="*/ 126968 h 127983"/>
                <a:gd name="connsiteX3" fmla="*/ 172675 w 172675"/>
                <a:gd name="connsiteY3" fmla="*/ 126968 h 127983"/>
                <a:gd name="connsiteX4" fmla="*/ 172675 w 172675"/>
                <a:gd name="connsiteY4" fmla="*/ 0 h 127983"/>
                <a:gd name="connsiteX5" fmla="*/ 0 w 172675"/>
                <a:gd name="connsiteY5" fmla="*/ 0 h 127983"/>
                <a:gd name="connsiteX6" fmla="*/ 0 w 172675"/>
                <a:gd name="connsiteY6" fmla="*/ 1016 h 127983"/>
                <a:gd name="connsiteX7" fmla="*/ 0 w 172675"/>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675" h="127983">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879677DE-791A-4B55-926C-69D89FEB7AA1}"/>
                </a:ext>
              </a:extLst>
            </p:cNvPr>
            <p:cNvSpPr/>
            <p:nvPr/>
          </p:nvSpPr>
          <p:spPr>
            <a:xfrm>
              <a:off x="491362" y="5611598"/>
              <a:ext cx="148551" cy="468002"/>
            </a:xfrm>
            <a:custGeom>
              <a:avLst/>
              <a:gdLst>
                <a:gd name="connsiteX0" fmla="*/ 3809 w 148551"/>
                <a:gd name="connsiteY0" fmla="*/ 191086 h 468002"/>
                <a:gd name="connsiteX1" fmla="*/ 3047 w 148551"/>
                <a:gd name="connsiteY1" fmla="*/ 192229 h 468002"/>
                <a:gd name="connsiteX2" fmla="*/ 2031 w 148551"/>
                <a:gd name="connsiteY2" fmla="*/ 193118 h 468002"/>
                <a:gd name="connsiteX3" fmla="*/ 2031 w 148551"/>
                <a:gd name="connsiteY3" fmla="*/ 193752 h 468002"/>
                <a:gd name="connsiteX4" fmla="*/ 2031 w 148551"/>
                <a:gd name="connsiteY4" fmla="*/ 193752 h 468002"/>
                <a:gd name="connsiteX5" fmla="*/ 0 w 148551"/>
                <a:gd name="connsiteY5" fmla="*/ 194514 h 468002"/>
                <a:gd name="connsiteX6" fmla="*/ 0 w 148551"/>
                <a:gd name="connsiteY6" fmla="*/ 468002 h 468002"/>
                <a:gd name="connsiteX7" fmla="*/ 148551 w 148551"/>
                <a:gd name="connsiteY7" fmla="*/ 468002 h 468002"/>
                <a:gd name="connsiteX8" fmla="*/ 148551 w 148551"/>
                <a:gd name="connsiteY8" fmla="*/ 0 h 468002"/>
                <a:gd name="connsiteX9" fmla="*/ 3809 w 148551"/>
                <a:gd name="connsiteY9" fmla="*/ 0 h 468002"/>
                <a:gd name="connsiteX10" fmla="*/ 3809 w 148551"/>
                <a:gd name="connsiteY10" fmla="*/ 187785 h 468002"/>
                <a:gd name="connsiteX11" fmla="*/ 3809 w 148551"/>
                <a:gd name="connsiteY11" fmla="*/ 188547 h 468002"/>
                <a:gd name="connsiteX12" fmla="*/ 3809 w 148551"/>
                <a:gd name="connsiteY12" fmla="*/ 190451 h 46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51" h="468002">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4F2535DD-DD71-4D49-8EDA-B49AFCCE3A0D}"/>
                </a:ext>
              </a:extLst>
            </p:cNvPr>
            <p:cNvSpPr/>
            <p:nvPr/>
          </p:nvSpPr>
          <p:spPr>
            <a:xfrm>
              <a:off x="3313455" y="6468629"/>
              <a:ext cx="66657" cy="395884"/>
            </a:xfrm>
            <a:custGeom>
              <a:avLst/>
              <a:gdLst>
                <a:gd name="connsiteX0" fmla="*/ 0 w 66657"/>
                <a:gd name="connsiteY0" fmla="*/ 0 h 395884"/>
                <a:gd name="connsiteX1" fmla="*/ 0 w 66657"/>
                <a:gd name="connsiteY1" fmla="*/ 395885 h 395884"/>
                <a:gd name="connsiteX2" fmla="*/ 66658 w 66657"/>
                <a:gd name="connsiteY2" fmla="*/ 395885 h 395884"/>
                <a:gd name="connsiteX3" fmla="*/ 66658 w 66657"/>
                <a:gd name="connsiteY3" fmla="*/ 2793 h 395884"/>
                <a:gd name="connsiteX4" fmla="*/ 0 w 66657"/>
                <a:gd name="connsiteY4" fmla="*/ 0 h 395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95884">
                  <a:moveTo>
                    <a:pt x="0" y="0"/>
                  </a:moveTo>
                  <a:lnTo>
                    <a:pt x="0" y="395885"/>
                  </a:lnTo>
                  <a:lnTo>
                    <a:pt x="66658" y="395885"/>
                  </a:lnTo>
                  <a:lnTo>
                    <a:pt x="66658" y="2793"/>
                  </a:lnTo>
                  <a:lnTo>
                    <a:pt x="0" y="0"/>
                  </a:lnTo>
                  <a:close/>
                </a:path>
              </a:pathLst>
            </a:custGeom>
            <a:solidFill>
              <a:srgbClr val="088A8F"/>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E94393B7-7CC6-49B3-A35E-F467DB87CCF6}"/>
                </a:ext>
              </a:extLst>
            </p:cNvPr>
            <p:cNvSpPr/>
            <p:nvPr/>
          </p:nvSpPr>
          <p:spPr>
            <a:xfrm>
              <a:off x="3196519" y="6462915"/>
              <a:ext cx="116301" cy="400582"/>
            </a:xfrm>
            <a:custGeom>
              <a:avLst/>
              <a:gdLst>
                <a:gd name="connsiteX0" fmla="*/ 91924 w 116301"/>
                <a:gd name="connsiteY0" fmla="*/ 4698 h 400582"/>
                <a:gd name="connsiteX1" fmla="*/ 85703 w 116301"/>
                <a:gd name="connsiteY1" fmla="*/ 0 h 400582"/>
                <a:gd name="connsiteX2" fmla="*/ 79227 w 116301"/>
                <a:gd name="connsiteY2" fmla="*/ 0 h 400582"/>
                <a:gd name="connsiteX3" fmla="*/ 78593 w 116301"/>
                <a:gd name="connsiteY3" fmla="*/ 1016 h 400582"/>
                <a:gd name="connsiteX4" fmla="*/ 78593 w 116301"/>
                <a:gd name="connsiteY4" fmla="*/ 1904 h 400582"/>
                <a:gd name="connsiteX5" fmla="*/ 77196 w 116301"/>
                <a:gd name="connsiteY5" fmla="*/ 2793 h 400582"/>
                <a:gd name="connsiteX6" fmla="*/ 76434 w 116301"/>
                <a:gd name="connsiteY6" fmla="*/ 2793 h 400582"/>
                <a:gd name="connsiteX7" fmla="*/ 73768 w 116301"/>
                <a:gd name="connsiteY7" fmla="*/ 2793 h 400582"/>
                <a:gd name="connsiteX8" fmla="*/ 73768 w 116301"/>
                <a:gd name="connsiteY8" fmla="*/ 2793 h 400582"/>
                <a:gd name="connsiteX9" fmla="*/ 50787 w 116301"/>
                <a:gd name="connsiteY9" fmla="*/ 1904 h 400582"/>
                <a:gd name="connsiteX10" fmla="*/ 0 w 116301"/>
                <a:gd name="connsiteY10" fmla="*/ 1904 h 400582"/>
                <a:gd name="connsiteX11" fmla="*/ 0 w 116301"/>
                <a:gd name="connsiteY11" fmla="*/ 400583 h 400582"/>
                <a:gd name="connsiteX12" fmla="*/ 116302 w 116301"/>
                <a:gd name="connsiteY12" fmla="*/ 400583 h 400582"/>
                <a:gd name="connsiteX13" fmla="*/ 116302 w 116301"/>
                <a:gd name="connsiteY13" fmla="*/ 5587 h 40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1" h="400582">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48C04622-7CFF-4187-AB9C-7267B3141609}"/>
                </a:ext>
              </a:extLst>
            </p:cNvPr>
            <p:cNvSpPr/>
            <p:nvPr/>
          </p:nvSpPr>
          <p:spPr>
            <a:xfrm>
              <a:off x="2353585" y="6470406"/>
              <a:ext cx="31487" cy="394107"/>
            </a:xfrm>
            <a:custGeom>
              <a:avLst/>
              <a:gdLst>
                <a:gd name="connsiteX0" fmla="*/ 0 w 31487"/>
                <a:gd name="connsiteY0" fmla="*/ 0 h 394107"/>
                <a:gd name="connsiteX1" fmla="*/ 31488 w 31487"/>
                <a:gd name="connsiteY1" fmla="*/ 0 h 394107"/>
                <a:gd name="connsiteX2" fmla="*/ 31488 w 31487"/>
                <a:gd name="connsiteY2" fmla="*/ 394107 h 394107"/>
                <a:gd name="connsiteX3" fmla="*/ 0 w 31487"/>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1487" h="394107">
                  <a:moveTo>
                    <a:pt x="0" y="0"/>
                  </a:moveTo>
                  <a:lnTo>
                    <a:pt x="31488" y="0"/>
                  </a:lnTo>
                  <a:lnTo>
                    <a:pt x="31488" y="394107"/>
                  </a:lnTo>
                  <a:lnTo>
                    <a:pt x="0" y="394107"/>
                  </a:lnTo>
                  <a:close/>
                </a:path>
              </a:pathLst>
            </a:custGeom>
            <a:solidFill>
              <a:schemeClr val="tx2"/>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BBD70BDF-DB8D-42C9-860E-50C09170CB98}"/>
                </a:ext>
              </a:extLst>
            </p:cNvPr>
            <p:cNvSpPr/>
            <p:nvPr/>
          </p:nvSpPr>
          <p:spPr>
            <a:xfrm>
              <a:off x="2019662" y="6470406"/>
              <a:ext cx="331383" cy="394107"/>
            </a:xfrm>
            <a:custGeom>
              <a:avLst/>
              <a:gdLst>
                <a:gd name="connsiteX0" fmla="*/ 0 w 331383"/>
                <a:gd name="connsiteY0" fmla="*/ 0 h 394107"/>
                <a:gd name="connsiteX1" fmla="*/ 331384 w 331383"/>
                <a:gd name="connsiteY1" fmla="*/ 0 h 394107"/>
                <a:gd name="connsiteX2" fmla="*/ 331384 w 331383"/>
                <a:gd name="connsiteY2" fmla="*/ 394107 h 394107"/>
                <a:gd name="connsiteX3" fmla="*/ 0 w 331383"/>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31383" h="394107">
                  <a:moveTo>
                    <a:pt x="0" y="0"/>
                  </a:moveTo>
                  <a:lnTo>
                    <a:pt x="331384" y="0"/>
                  </a:lnTo>
                  <a:lnTo>
                    <a:pt x="331384" y="394107"/>
                  </a:lnTo>
                  <a:lnTo>
                    <a:pt x="0" y="394107"/>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320DDEFE-CA64-4FDB-98C4-EE811E871169}"/>
                </a:ext>
              </a:extLst>
            </p:cNvPr>
            <p:cNvSpPr/>
            <p:nvPr/>
          </p:nvSpPr>
          <p:spPr>
            <a:xfrm>
              <a:off x="1309409" y="6402733"/>
              <a:ext cx="118206" cy="461526"/>
            </a:xfrm>
            <a:custGeom>
              <a:avLst/>
              <a:gdLst>
                <a:gd name="connsiteX0" fmla="*/ 118206 w 118206"/>
                <a:gd name="connsiteY0" fmla="*/ 360588 h 461526"/>
                <a:gd name="connsiteX1" fmla="*/ 118206 w 118206"/>
                <a:gd name="connsiteY1" fmla="*/ 0 h 461526"/>
                <a:gd name="connsiteX2" fmla="*/ 65007 w 118206"/>
                <a:gd name="connsiteY2" fmla="*/ 0 h 461526"/>
                <a:gd name="connsiteX3" fmla="*/ 63483 w 118206"/>
                <a:gd name="connsiteY3" fmla="*/ 0 h 461526"/>
                <a:gd name="connsiteX4" fmla="*/ 0 w 118206"/>
                <a:gd name="connsiteY4" fmla="*/ 0 h 461526"/>
                <a:gd name="connsiteX5" fmla="*/ 0 w 118206"/>
                <a:gd name="connsiteY5" fmla="*/ 461527 h 461526"/>
                <a:gd name="connsiteX6" fmla="*/ 117698 w 118206"/>
                <a:gd name="connsiteY6" fmla="*/ 461527 h 461526"/>
                <a:gd name="connsiteX7" fmla="*/ 117698 w 118206"/>
                <a:gd name="connsiteY7" fmla="*/ 359953 h 46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61526">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1325D7D9-E18F-4A96-B665-B194893E55AC}"/>
                </a:ext>
              </a:extLst>
            </p:cNvPr>
            <p:cNvSpPr/>
            <p:nvPr/>
          </p:nvSpPr>
          <p:spPr>
            <a:xfrm>
              <a:off x="1216089" y="5821602"/>
              <a:ext cx="314497" cy="642709"/>
            </a:xfrm>
            <a:custGeom>
              <a:avLst/>
              <a:gdLst>
                <a:gd name="connsiteX0" fmla="*/ 77831 w 314497"/>
                <a:gd name="connsiteY0" fmla="*/ 571100 h 642709"/>
                <a:gd name="connsiteX1" fmla="*/ 77831 w 314497"/>
                <a:gd name="connsiteY1" fmla="*/ 571100 h 642709"/>
                <a:gd name="connsiteX2" fmla="*/ 82909 w 314497"/>
                <a:gd name="connsiteY2" fmla="*/ 571100 h 642709"/>
                <a:gd name="connsiteX3" fmla="*/ 218637 w 314497"/>
                <a:gd name="connsiteY3" fmla="*/ 571100 h 642709"/>
                <a:gd name="connsiteX4" fmla="*/ 225620 w 314497"/>
                <a:gd name="connsiteY4" fmla="*/ 578083 h 642709"/>
                <a:gd name="connsiteX5" fmla="*/ 225620 w 314497"/>
                <a:gd name="connsiteY5" fmla="*/ 642710 h 642709"/>
                <a:gd name="connsiteX6" fmla="*/ 314497 w 314497"/>
                <a:gd name="connsiteY6" fmla="*/ 642710 h 642709"/>
                <a:gd name="connsiteX7" fmla="*/ 314497 w 314497"/>
                <a:gd name="connsiteY7" fmla="*/ 0 h 642709"/>
                <a:gd name="connsiteX8" fmla="*/ 0 w 314497"/>
                <a:gd name="connsiteY8" fmla="*/ 0 h 642709"/>
                <a:gd name="connsiteX9" fmla="*/ 0 w 314497"/>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497" h="642709">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E0D6BAFB-4D72-4DE6-82B4-D53E5DC47BE5}"/>
                </a:ext>
              </a:extLst>
            </p:cNvPr>
            <p:cNvSpPr/>
            <p:nvPr/>
          </p:nvSpPr>
          <p:spPr>
            <a:xfrm>
              <a:off x="1538966" y="6465328"/>
              <a:ext cx="435369" cy="398677"/>
            </a:xfrm>
            <a:custGeom>
              <a:avLst/>
              <a:gdLst>
                <a:gd name="connsiteX0" fmla="*/ 4190 w 435369"/>
                <a:gd name="connsiteY0" fmla="*/ 508 h 398677"/>
                <a:gd name="connsiteX1" fmla="*/ 0 w 435369"/>
                <a:gd name="connsiteY1" fmla="*/ 3047 h 398677"/>
                <a:gd name="connsiteX2" fmla="*/ 0 w 435369"/>
                <a:gd name="connsiteY2" fmla="*/ 291263 h 398677"/>
                <a:gd name="connsiteX3" fmla="*/ 2285 w 435369"/>
                <a:gd name="connsiteY3" fmla="*/ 292025 h 398677"/>
                <a:gd name="connsiteX4" fmla="*/ 37582 w 435369"/>
                <a:gd name="connsiteY4" fmla="*/ 312594 h 398677"/>
                <a:gd name="connsiteX5" fmla="*/ 37582 w 435369"/>
                <a:gd name="connsiteY5" fmla="*/ 312594 h 398677"/>
                <a:gd name="connsiteX6" fmla="*/ 38598 w 435369"/>
                <a:gd name="connsiteY6" fmla="*/ 313610 h 398677"/>
                <a:gd name="connsiteX7" fmla="*/ 39360 w 435369"/>
                <a:gd name="connsiteY7" fmla="*/ 314625 h 398677"/>
                <a:gd name="connsiteX8" fmla="*/ 39360 w 435369"/>
                <a:gd name="connsiteY8" fmla="*/ 315768 h 398677"/>
                <a:gd name="connsiteX9" fmla="*/ 39360 w 435369"/>
                <a:gd name="connsiteY9" fmla="*/ 317165 h 398677"/>
                <a:gd name="connsiteX10" fmla="*/ 39360 w 435369"/>
                <a:gd name="connsiteY10" fmla="*/ 318053 h 398677"/>
                <a:gd name="connsiteX11" fmla="*/ 39360 w 435369"/>
                <a:gd name="connsiteY11" fmla="*/ 398678 h 398677"/>
                <a:gd name="connsiteX12" fmla="*/ 435370 w 435369"/>
                <a:gd name="connsiteY12" fmla="*/ 398678 h 398677"/>
                <a:gd name="connsiteX13" fmla="*/ 435370 w 435369"/>
                <a:gd name="connsiteY13" fmla="*/ 0 h 3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369" h="398677">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884BA1F2-0C6F-499B-A899-4DBEE81B04BB}"/>
                </a:ext>
              </a:extLst>
            </p:cNvPr>
            <p:cNvSpPr/>
            <p:nvPr/>
          </p:nvSpPr>
          <p:spPr>
            <a:xfrm>
              <a:off x="1440820" y="6467105"/>
              <a:ext cx="95098" cy="299897"/>
            </a:xfrm>
            <a:custGeom>
              <a:avLst/>
              <a:gdLst>
                <a:gd name="connsiteX0" fmla="*/ 635 w 95098"/>
                <a:gd name="connsiteY0" fmla="*/ 299897 h 299897"/>
                <a:gd name="connsiteX1" fmla="*/ 89512 w 95098"/>
                <a:gd name="connsiteY1" fmla="*/ 299897 h 299897"/>
                <a:gd name="connsiteX2" fmla="*/ 90273 w 95098"/>
                <a:gd name="connsiteY2" fmla="*/ 297739 h 299897"/>
                <a:gd name="connsiteX3" fmla="*/ 95098 w 95098"/>
                <a:gd name="connsiteY3" fmla="*/ 294438 h 299897"/>
                <a:gd name="connsiteX4" fmla="*/ 95098 w 95098"/>
                <a:gd name="connsiteY4" fmla="*/ 5460 h 299897"/>
                <a:gd name="connsiteX5" fmla="*/ 89639 w 95098"/>
                <a:gd name="connsiteY5" fmla="*/ 0 h 299897"/>
                <a:gd name="connsiteX6" fmla="*/ 0 w 95098"/>
                <a:gd name="connsiteY6"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897">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FFB39F6-53FD-4507-9026-5413AFD0970D}"/>
                </a:ext>
              </a:extLst>
            </p:cNvPr>
            <p:cNvSpPr/>
            <p:nvPr/>
          </p:nvSpPr>
          <p:spPr>
            <a:xfrm>
              <a:off x="0" y="6406923"/>
              <a:ext cx="1523" cy="461780"/>
            </a:xfrm>
            <a:custGeom>
              <a:avLst/>
              <a:gdLst>
                <a:gd name="connsiteX0" fmla="*/ 0 w 1523"/>
                <a:gd name="connsiteY0" fmla="*/ 0 h 461780"/>
                <a:gd name="connsiteX1" fmla="*/ 1524 w 1523"/>
                <a:gd name="connsiteY1" fmla="*/ 0 h 461780"/>
                <a:gd name="connsiteX2" fmla="*/ 1524 w 1523"/>
                <a:gd name="connsiteY2" fmla="*/ 461781 h 461780"/>
                <a:gd name="connsiteX3" fmla="*/ 0 w 1523"/>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1523" h="461780">
                  <a:moveTo>
                    <a:pt x="0" y="0"/>
                  </a:moveTo>
                  <a:lnTo>
                    <a:pt x="1524" y="0"/>
                  </a:lnTo>
                  <a:lnTo>
                    <a:pt x="1524" y="461781"/>
                  </a:lnTo>
                  <a:lnTo>
                    <a:pt x="0" y="461781"/>
                  </a:lnTo>
                  <a:close/>
                </a:path>
              </a:pathLst>
            </a:custGeom>
            <a:solidFill>
              <a:srgbClr val="F9C996"/>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01E65A9A-F83F-4B1C-927C-ED9EB5518DA4}"/>
                </a:ext>
              </a:extLst>
            </p:cNvPr>
            <p:cNvSpPr/>
            <p:nvPr/>
          </p:nvSpPr>
          <p:spPr>
            <a:xfrm>
              <a:off x="3935" y="6402733"/>
              <a:ext cx="240602" cy="461780"/>
            </a:xfrm>
            <a:custGeom>
              <a:avLst/>
              <a:gdLst>
                <a:gd name="connsiteX0" fmla="*/ 0 w 240602"/>
                <a:gd name="connsiteY0" fmla="*/ 0 h 461780"/>
                <a:gd name="connsiteX1" fmla="*/ 240602 w 240602"/>
                <a:gd name="connsiteY1" fmla="*/ 0 h 461780"/>
                <a:gd name="connsiteX2" fmla="*/ 240602 w 240602"/>
                <a:gd name="connsiteY2" fmla="*/ 461781 h 461780"/>
                <a:gd name="connsiteX3" fmla="*/ 0 w 240602"/>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240602" h="461780">
                  <a:moveTo>
                    <a:pt x="0" y="0"/>
                  </a:moveTo>
                  <a:lnTo>
                    <a:pt x="240602" y="0"/>
                  </a:lnTo>
                  <a:lnTo>
                    <a:pt x="240602" y="461781"/>
                  </a:lnTo>
                  <a:lnTo>
                    <a:pt x="0" y="461781"/>
                  </a:lnTo>
                  <a:close/>
                </a:path>
              </a:pathLst>
            </a:custGeom>
            <a:solidFill>
              <a:schemeClr val="tx2"/>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5F15D169-34D1-4F1A-8A28-4452E337365E}"/>
                </a:ext>
              </a:extLst>
            </p:cNvPr>
            <p:cNvSpPr/>
            <p:nvPr/>
          </p:nvSpPr>
          <p:spPr>
            <a:xfrm>
              <a:off x="653752" y="5788337"/>
              <a:ext cx="30472" cy="291263"/>
            </a:xfrm>
            <a:custGeom>
              <a:avLst/>
              <a:gdLst>
                <a:gd name="connsiteX0" fmla="*/ 0 w 30472"/>
                <a:gd name="connsiteY0" fmla="*/ 0 h 291263"/>
                <a:gd name="connsiteX1" fmla="*/ 0 w 30472"/>
                <a:gd name="connsiteY1" fmla="*/ 291264 h 291263"/>
                <a:gd name="connsiteX2" fmla="*/ 30472 w 30472"/>
                <a:gd name="connsiteY2" fmla="*/ 291264 h 291263"/>
                <a:gd name="connsiteX3" fmla="*/ 30472 w 30472"/>
                <a:gd name="connsiteY3" fmla="*/ 16252 h 291263"/>
                <a:gd name="connsiteX4" fmla="*/ 28060 w 30472"/>
                <a:gd name="connsiteY4" fmla="*/ 11046 h 291263"/>
                <a:gd name="connsiteX5" fmla="*/ 28060 w 30472"/>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72" h="291263">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F377CBD-AF83-43EC-9845-B3BD4A80FBFA}"/>
                </a:ext>
              </a:extLst>
            </p:cNvPr>
            <p:cNvSpPr/>
            <p:nvPr/>
          </p:nvSpPr>
          <p:spPr>
            <a:xfrm>
              <a:off x="1012307" y="5805858"/>
              <a:ext cx="1396" cy="586589"/>
            </a:xfrm>
            <a:custGeom>
              <a:avLst/>
              <a:gdLst>
                <a:gd name="connsiteX0" fmla="*/ 1397 w 1396"/>
                <a:gd name="connsiteY0" fmla="*/ 0 h 586589"/>
                <a:gd name="connsiteX1" fmla="*/ 0 w 1396"/>
                <a:gd name="connsiteY1" fmla="*/ 0 h 586589"/>
                <a:gd name="connsiteX2" fmla="*/ 0 w 1396"/>
                <a:gd name="connsiteY2" fmla="*/ 586590 h 586589"/>
                <a:gd name="connsiteX3" fmla="*/ 1397 w 1396"/>
                <a:gd name="connsiteY3" fmla="*/ 586590 h 586589"/>
              </a:gdLst>
              <a:ahLst/>
              <a:cxnLst>
                <a:cxn ang="0">
                  <a:pos x="connsiteX0" y="connsiteY0"/>
                </a:cxn>
                <a:cxn ang="0">
                  <a:pos x="connsiteX1" y="connsiteY1"/>
                </a:cxn>
                <a:cxn ang="0">
                  <a:pos x="connsiteX2" y="connsiteY2"/>
                </a:cxn>
                <a:cxn ang="0">
                  <a:pos x="connsiteX3" y="connsiteY3"/>
                </a:cxn>
              </a:cxnLst>
              <a:rect l="l" t="t" r="r" b="b"/>
              <a:pathLst>
                <a:path w="1396" h="586589">
                  <a:moveTo>
                    <a:pt x="1397" y="0"/>
                  </a:moveTo>
                  <a:lnTo>
                    <a:pt x="0" y="0"/>
                  </a:lnTo>
                  <a:lnTo>
                    <a:pt x="0" y="586590"/>
                  </a:lnTo>
                  <a:lnTo>
                    <a:pt x="1397" y="586590"/>
                  </a:lnTo>
                  <a:close/>
                </a:path>
              </a:pathLst>
            </a:custGeom>
            <a:solidFill>
              <a:srgbClr val="F9AA19"/>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FE344515-3EFA-4B4A-B2A5-3F171162CA7C}"/>
                </a:ext>
              </a:extLst>
            </p:cNvPr>
            <p:cNvSpPr/>
            <p:nvPr/>
          </p:nvSpPr>
          <p:spPr>
            <a:xfrm>
              <a:off x="1016116" y="5773609"/>
              <a:ext cx="186133" cy="619093"/>
            </a:xfrm>
            <a:custGeom>
              <a:avLst/>
              <a:gdLst>
                <a:gd name="connsiteX0" fmla="*/ 1524 w 186133"/>
                <a:gd name="connsiteY0" fmla="*/ 7745 h 619093"/>
                <a:gd name="connsiteX1" fmla="*/ 0 w 186133"/>
                <a:gd name="connsiteY1" fmla="*/ 13078 h 619093"/>
                <a:gd name="connsiteX2" fmla="*/ 0 w 186133"/>
                <a:gd name="connsiteY2" fmla="*/ 21204 h 619093"/>
                <a:gd name="connsiteX3" fmla="*/ 1905 w 186133"/>
                <a:gd name="connsiteY3" fmla="*/ 25774 h 619093"/>
                <a:gd name="connsiteX4" fmla="*/ 0 w 186133"/>
                <a:gd name="connsiteY4" fmla="*/ 30472 h 619093"/>
                <a:gd name="connsiteX5" fmla="*/ 0 w 186133"/>
                <a:gd name="connsiteY5" fmla="*/ 619094 h 619093"/>
                <a:gd name="connsiteX6" fmla="*/ 186134 w 186133"/>
                <a:gd name="connsiteY6" fmla="*/ 619094 h 619093"/>
                <a:gd name="connsiteX7" fmla="*/ 186134 w 186133"/>
                <a:gd name="connsiteY7" fmla="*/ 0 h 619093"/>
                <a:gd name="connsiteX8" fmla="*/ 3936 w 186133"/>
                <a:gd name="connsiteY8"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133" h="619093">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EB06B33D-4E9C-460F-BE15-406FC1C45AEB}"/>
                </a:ext>
              </a:extLst>
            </p:cNvPr>
            <p:cNvSpPr/>
            <p:nvPr/>
          </p:nvSpPr>
          <p:spPr>
            <a:xfrm>
              <a:off x="1441328" y="6769542"/>
              <a:ext cx="127093" cy="17394"/>
            </a:xfrm>
            <a:custGeom>
              <a:avLst/>
              <a:gdLst>
                <a:gd name="connsiteX0" fmla="*/ 127 w 127093"/>
                <a:gd name="connsiteY0" fmla="*/ 17395 h 17394"/>
                <a:gd name="connsiteX1" fmla="*/ 127094 w 127093"/>
                <a:gd name="connsiteY1" fmla="*/ 17395 h 17394"/>
                <a:gd name="connsiteX2" fmla="*/ 101701 w 127093"/>
                <a:gd name="connsiteY2" fmla="*/ 4698 h 17394"/>
                <a:gd name="connsiteX3" fmla="*/ 98145 w 127093"/>
                <a:gd name="connsiteY3" fmla="*/ 0 h 17394"/>
                <a:gd name="connsiteX4" fmla="*/ 0 w 127093"/>
                <a:gd name="connsiteY4" fmla="*/ 0 h 17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93" h="17394">
                  <a:moveTo>
                    <a:pt x="127" y="17395"/>
                  </a:moveTo>
                  <a:lnTo>
                    <a:pt x="127094" y="17395"/>
                  </a:lnTo>
                  <a:lnTo>
                    <a:pt x="101701" y="4698"/>
                  </a:lnTo>
                  <a:cubicBezTo>
                    <a:pt x="99847" y="3771"/>
                    <a:pt x="98526" y="2032"/>
                    <a:pt x="98145" y="0"/>
                  </a:cubicBezTo>
                  <a:lnTo>
                    <a:pt x="0" y="0"/>
                  </a:lnTo>
                  <a:close/>
                </a:path>
              </a:pathLst>
            </a:custGeom>
            <a:solidFill>
              <a:srgbClr val="088A8F"/>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F0D82155-6F9E-41A7-8EC9-DDB8CD6BDFDA}"/>
                </a:ext>
              </a:extLst>
            </p:cNvPr>
            <p:cNvSpPr/>
            <p:nvPr/>
          </p:nvSpPr>
          <p:spPr>
            <a:xfrm>
              <a:off x="1441455" y="6785032"/>
              <a:ext cx="124681" cy="79481"/>
            </a:xfrm>
            <a:custGeom>
              <a:avLst/>
              <a:gdLst>
                <a:gd name="connsiteX0" fmla="*/ 119984 w 124681"/>
                <a:gd name="connsiteY0" fmla="*/ 0 h 79481"/>
                <a:gd name="connsiteX1" fmla="*/ 0 w 124681"/>
                <a:gd name="connsiteY1" fmla="*/ 0 h 79481"/>
                <a:gd name="connsiteX2" fmla="*/ 0 w 124681"/>
                <a:gd name="connsiteY2" fmla="*/ 79482 h 79481"/>
                <a:gd name="connsiteX3" fmla="*/ 124682 w 124681"/>
                <a:gd name="connsiteY3" fmla="*/ 79482 h 79481"/>
                <a:gd name="connsiteX4" fmla="*/ 124682 w 124681"/>
                <a:gd name="connsiteY4" fmla="*/ 2793 h 79481"/>
                <a:gd name="connsiteX5" fmla="*/ 119984 w 124681"/>
                <a:gd name="connsiteY5" fmla="*/ 0 h 7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79481">
                  <a:moveTo>
                    <a:pt x="119984" y="0"/>
                  </a:moveTo>
                  <a:lnTo>
                    <a:pt x="0" y="0"/>
                  </a:lnTo>
                  <a:lnTo>
                    <a:pt x="0" y="79482"/>
                  </a:lnTo>
                  <a:lnTo>
                    <a:pt x="124682" y="79482"/>
                  </a:lnTo>
                  <a:lnTo>
                    <a:pt x="124682" y="2793"/>
                  </a:lnTo>
                  <a:lnTo>
                    <a:pt x="119984" y="0"/>
                  </a:lnTo>
                  <a:close/>
                </a:path>
              </a:pathLst>
            </a:custGeom>
            <a:solidFill>
              <a:schemeClr val="accent2"/>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22453010-1FB2-4B69-B78E-41E8CE233BBB}"/>
                </a:ext>
              </a:extLst>
            </p:cNvPr>
            <p:cNvSpPr/>
            <p:nvPr/>
          </p:nvSpPr>
          <p:spPr>
            <a:xfrm>
              <a:off x="2579967" y="6432697"/>
              <a:ext cx="39486" cy="31360"/>
            </a:xfrm>
            <a:custGeom>
              <a:avLst/>
              <a:gdLst>
                <a:gd name="connsiteX0" fmla="*/ 10157 w 39486"/>
                <a:gd name="connsiteY0" fmla="*/ 30218 h 31360"/>
                <a:gd name="connsiteX1" fmla="*/ 11173 w 39486"/>
                <a:gd name="connsiteY1" fmla="*/ 30218 h 31360"/>
                <a:gd name="connsiteX2" fmla="*/ 20950 w 39486"/>
                <a:gd name="connsiteY2" fmla="*/ 30218 h 31360"/>
                <a:gd name="connsiteX3" fmla="*/ 22092 w 39486"/>
                <a:gd name="connsiteY3" fmla="*/ 31361 h 31360"/>
                <a:gd name="connsiteX4" fmla="*/ 39487 w 39486"/>
                <a:gd name="connsiteY4" fmla="*/ 31361 h 31360"/>
                <a:gd name="connsiteX5" fmla="*/ 39487 w 39486"/>
                <a:gd name="connsiteY5" fmla="*/ 0 h 31360"/>
                <a:gd name="connsiteX6" fmla="*/ 0 w 39486"/>
                <a:gd name="connsiteY6" fmla="*/ 0 h 31360"/>
                <a:gd name="connsiteX7" fmla="*/ 0 w 39486"/>
                <a:gd name="connsiteY7" fmla="*/ 27679 h 31360"/>
                <a:gd name="connsiteX8" fmla="*/ 0 w 39486"/>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86" h="3136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5E6AF3D5-753B-454E-9979-E471F6BFFE49}"/>
                </a:ext>
              </a:extLst>
            </p:cNvPr>
            <p:cNvSpPr/>
            <p:nvPr/>
          </p:nvSpPr>
          <p:spPr>
            <a:xfrm>
              <a:off x="2622247" y="6433332"/>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chemeClr val="tx2"/>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703EEE45-5DAF-4530-B6CB-97B0E66D7B97}"/>
                </a:ext>
              </a:extLst>
            </p:cNvPr>
            <p:cNvSpPr/>
            <p:nvPr/>
          </p:nvSpPr>
          <p:spPr>
            <a:xfrm>
              <a:off x="2398913" y="6462915"/>
              <a:ext cx="252156" cy="401598"/>
            </a:xfrm>
            <a:custGeom>
              <a:avLst/>
              <a:gdLst>
                <a:gd name="connsiteX0" fmla="*/ 180293 w 252156"/>
                <a:gd name="connsiteY0" fmla="*/ 0 h 401598"/>
                <a:gd name="connsiteX1" fmla="*/ 174834 w 252156"/>
                <a:gd name="connsiteY1" fmla="*/ 2920 h 401598"/>
                <a:gd name="connsiteX2" fmla="*/ 0 w 252156"/>
                <a:gd name="connsiteY2" fmla="*/ 2920 h 401598"/>
                <a:gd name="connsiteX3" fmla="*/ 0 w 252156"/>
                <a:gd name="connsiteY3" fmla="*/ 401598 h 401598"/>
                <a:gd name="connsiteX4" fmla="*/ 252156 w 252156"/>
                <a:gd name="connsiteY4" fmla="*/ 401598 h 401598"/>
                <a:gd name="connsiteX5" fmla="*/ 252156 w 252156"/>
                <a:gd name="connsiteY5" fmla="*/ 0 h 4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401598">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379EEAB5-A44E-4593-A0EA-5CFCA1AEC700}"/>
                </a:ext>
              </a:extLst>
            </p:cNvPr>
            <p:cNvSpPr/>
            <p:nvPr/>
          </p:nvSpPr>
          <p:spPr>
            <a:xfrm>
              <a:off x="2719504" y="5857661"/>
              <a:ext cx="461397" cy="1006852"/>
            </a:xfrm>
            <a:custGeom>
              <a:avLst/>
              <a:gdLst>
                <a:gd name="connsiteX0" fmla="*/ 461398 w 461397"/>
                <a:gd name="connsiteY0" fmla="*/ 602842 h 1006852"/>
                <a:gd name="connsiteX1" fmla="*/ 461398 w 461397"/>
                <a:gd name="connsiteY1" fmla="*/ 602207 h 1006852"/>
                <a:gd name="connsiteX2" fmla="*/ 461398 w 461397"/>
                <a:gd name="connsiteY2" fmla="*/ 601191 h 1006852"/>
                <a:gd name="connsiteX3" fmla="*/ 461398 w 461397"/>
                <a:gd name="connsiteY3" fmla="*/ 0 h 1006852"/>
                <a:gd name="connsiteX4" fmla="*/ 0 w 461397"/>
                <a:gd name="connsiteY4" fmla="*/ 0 h 1006852"/>
                <a:gd name="connsiteX5" fmla="*/ 0 w 461397"/>
                <a:gd name="connsiteY5" fmla="*/ 1006852 h 1006852"/>
                <a:gd name="connsiteX6" fmla="*/ 461398 w 461397"/>
                <a:gd name="connsiteY6" fmla="*/ 1006852 h 1006852"/>
                <a:gd name="connsiteX7" fmla="*/ 461398 w 461397"/>
                <a:gd name="connsiteY7" fmla="*/ 603984 h 1006852"/>
                <a:gd name="connsiteX8" fmla="*/ 461398 w 461397"/>
                <a:gd name="connsiteY8" fmla="*/ 602842 h 100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1006852">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A2F4A72F-D7D8-48E2-852E-B0E89D0B684B}"/>
                </a:ext>
              </a:extLst>
            </p:cNvPr>
            <p:cNvSpPr/>
            <p:nvPr/>
          </p:nvSpPr>
          <p:spPr>
            <a:xfrm>
              <a:off x="2664908" y="5858169"/>
              <a:ext cx="52183" cy="1006344"/>
            </a:xfrm>
            <a:custGeom>
              <a:avLst/>
              <a:gdLst>
                <a:gd name="connsiteX0" fmla="*/ 0 w 52183"/>
                <a:gd name="connsiteY0" fmla="*/ 14093 h 1006344"/>
                <a:gd name="connsiteX1" fmla="*/ 0 w 52183"/>
                <a:gd name="connsiteY1" fmla="*/ 563990 h 1006344"/>
                <a:gd name="connsiteX2" fmla="*/ 0 w 52183"/>
                <a:gd name="connsiteY2" fmla="*/ 565767 h 1006344"/>
                <a:gd name="connsiteX3" fmla="*/ 0 w 52183"/>
                <a:gd name="connsiteY3" fmla="*/ 603477 h 1006344"/>
                <a:gd name="connsiteX4" fmla="*/ 0 w 52183"/>
                <a:gd name="connsiteY4" fmla="*/ 1006344 h 1006344"/>
                <a:gd name="connsiteX5" fmla="*/ 52183 w 52183"/>
                <a:gd name="connsiteY5" fmla="*/ 1006344 h 1006344"/>
                <a:gd name="connsiteX6" fmla="*/ 52183 w 52183"/>
                <a:gd name="connsiteY6" fmla="*/ 0 h 1006344"/>
                <a:gd name="connsiteX7" fmla="*/ 0 w 52183"/>
                <a:gd name="connsiteY7" fmla="*/ 14093 h 100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1006344">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4A7A5A6C-48E7-419C-A64F-FA4273AE05A9}"/>
                </a:ext>
              </a:extLst>
            </p:cNvPr>
            <p:cNvSpPr/>
            <p:nvPr/>
          </p:nvSpPr>
          <p:spPr>
            <a:xfrm>
              <a:off x="482347" y="5802049"/>
              <a:ext cx="4189" cy="270694"/>
            </a:xfrm>
            <a:custGeom>
              <a:avLst/>
              <a:gdLst>
                <a:gd name="connsiteX0" fmla="*/ 127 w 4189"/>
                <a:gd name="connsiteY0" fmla="*/ 266632 h 270694"/>
                <a:gd name="connsiteX1" fmla="*/ 2666 w 4189"/>
                <a:gd name="connsiteY1" fmla="*/ 268663 h 270694"/>
                <a:gd name="connsiteX2" fmla="*/ 2666 w 4189"/>
                <a:gd name="connsiteY2" fmla="*/ 268663 h 270694"/>
                <a:gd name="connsiteX3" fmla="*/ 3555 w 4189"/>
                <a:gd name="connsiteY3" fmla="*/ 269679 h 270694"/>
                <a:gd name="connsiteX4" fmla="*/ 4190 w 4189"/>
                <a:gd name="connsiteY4" fmla="*/ 270695 h 270694"/>
                <a:gd name="connsiteX5" fmla="*/ 4190 w 4189"/>
                <a:gd name="connsiteY5" fmla="*/ 270695 h 270694"/>
                <a:gd name="connsiteX6" fmla="*/ 4190 w 4189"/>
                <a:gd name="connsiteY6" fmla="*/ 4063 h 270694"/>
                <a:gd name="connsiteX7" fmla="*/ 2412 w 4189"/>
                <a:gd name="connsiteY7" fmla="*/ 4063 h 270694"/>
                <a:gd name="connsiteX8" fmla="*/ 1651 w 4189"/>
                <a:gd name="connsiteY8" fmla="*/ 4063 h 270694"/>
                <a:gd name="connsiteX9" fmla="*/ 0 w 4189"/>
                <a:gd name="connsiteY9" fmla="*/ 2412 h 270694"/>
                <a:gd name="connsiteX10" fmla="*/ 0 w 4189"/>
                <a:gd name="connsiteY10" fmla="*/ 2412 h 270694"/>
                <a:gd name="connsiteX11" fmla="*/ 127 w 4189"/>
                <a:gd name="connsiteY11" fmla="*/ 0 h 270694"/>
                <a:gd name="connsiteX12" fmla="*/ 127 w 4189"/>
                <a:gd name="connsiteY12" fmla="*/ 266632 h 27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9" h="270694">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35306475-B470-4B34-AB9C-4EAA657C0075}"/>
                </a:ext>
              </a:extLst>
            </p:cNvPr>
            <p:cNvSpPr/>
            <p:nvPr/>
          </p:nvSpPr>
          <p:spPr>
            <a:xfrm>
              <a:off x="479808" y="5798113"/>
              <a:ext cx="126" cy="269171"/>
            </a:xfrm>
            <a:custGeom>
              <a:avLst/>
              <a:gdLst>
                <a:gd name="connsiteX0" fmla="*/ 127 w 126"/>
                <a:gd name="connsiteY0" fmla="*/ 269171 h 269171"/>
                <a:gd name="connsiteX1" fmla="*/ 127 w 126"/>
                <a:gd name="connsiteY1" fmla="*/ 127 h 269171"/>
                <a:gd name="connsiteX2" fmla="*/ 0 w 126"/>
                <a:gd name="connsiteY2" fmla="*/ 0 h 269171"/>
                <a:gd name="connsiteX3" fmla="*/ 0 w 126"/>
                <a:gd name="connsiteY3" fmla="*/ 269171 h 269171"/>
                <a:gd name="connsiteX4" fmla="*/ 127 w 12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6DCCA3AD-E4A4-4E1C-A43D-21858FE6D1D7}"/>
                </a:ext>
              </a:extLst>
            </p:cNvPr>
            <p:cNvSpPr/>
            <p:nvPr/>
          </p:nvSpPr>
          <p:spPr>
            <a:xfrm>
              <a:off x="457842" y="5762562"/>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855 w 19552"/>
                <a:gd name="connsiteY5" fmla="*/ 24124 h 304468"/>
                <a:gd name="connsiteX6" fmla="*/ 14855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605756CA-A450-4865-BA08-0DE016141683}"/>
                </a:ext>
              </a:extLst>
            </p:cNvPr>
            <p:cNvSpPr/>
            <p:nvPr/>
          </p:nvSpPr>
          <p:spPr>
            <a:xfrm>
              <a:off x="269931" y="5754310"/>
              <a:ext cx="185498" cy="299897"/>
            </a:xfrm>
            <a:custGeom>
              <a:avLst/>
              <a:gdLst>
                <a:gd name="connsiteX0" fmla="*/ 0 w 185498"/>
                <a:gd name="connsiteY0" fmla="*/ 0 h 299897"/>
                <a:gd name="connsiteX1" fmla="*/ 0 w 185498"/>
                <a:gd name="connsiteY1" fmla="*/ 218892 h 299897"/>
                <a:gd name="connsiteX2" fmla="*/ 9396 w 185498"/>
                <a:gd name="connsiteY2" fmla="*/ 225494 h 299897"/>
                <a:gd name="connsiteX3" fmla="*/ 9396 w 185498"/>
                <a:gd name="connsiteY3" fmla="*/ 225494 h 299897"/>
                <a:gd name="connsiteX4" fmla="*/ 10411 w 185498"/>
                <a:gd name="connsiteY4" fmla="*/ 226510 h 299897"/>
                <a:gd name="connsiteX5" fmla="*/ 11173 w 185498"/>
                <a:gd name="connsiteY5" fmla="*/ 227526 h 299897"/>
                <a:gd name="connsiteX6" fmla="*/ 11173 w 185498"/>
                <a:gd name="connsiteY6" fmla="*/ 228796 h 299897"/>
                <a:gd name="connsiteX7" fmla="*/ 11173 w 185498"/>
                <a:gd name="connsiteY7" fmla="*/ 230192 h 299897"/>
                <a:gd name="connsiteX8" fmla="*/ 11173 w 185498"/>
                <a:gd name="connsiteY8" fmla="*/ 299897 h 299897"/>
                <a:gd name="connsiteX9" fmla="*/ 185499 w 185498"/>
                <a:gd name="connsiteY9" fmla="*/ 299897 h 299897"/>
                <a:gd name="connsiteX10" fmla="*/ 185499 w 185498"/>
                <a:gd name="connsiteY10" fmla="*/ 4317 h 299897"/>
                <a:gd name="connsiteX11" fmla="*/ 182832 w 185498"/>
                <a:gd name="connsiteY11" fmla="*/ 0 h 299897"/>
                <a:gd name="connsiteX12" fmla="*/ 0 w 185498"/>
                <a:gd name="connsiteY12"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897">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C70BBA09-1D6F-4019-B7DF-83B832F54F34}"/>
                </a:ext>
              </a:extLst>
            </p:cNvPr>
            <p:cNvSpPr/>
            <p:nvPr/>
          </p:nvSpPr>
          <p:spPr>
            <a:xfrm>
              <a:off x="282501" y="6057508"/>
              <a:ext cx="185625" cy="9522"/>
            </a:xfrm>
            <a:custGeom>
              <a:avLst/>
              <a:gdLst>
                <a:gd name="connsiteX0" fmla="*/ 173691 w 185625"/>
                <a:gd name="connsiteY0" fmla="*/ 0 h 9522"/>
                <a:gd name="connsiteX1" fmla="*/ 0 w 185625"/>
                <a:gd name="connsiteY1" fmla="*/ 0 h 9522"/>
                <a:gd name="connsiteX2" fmla="*/ 0 w 185625"/>
                <a:gd name="connsiteY2" fmla="*/ 9523 h 9522"/>
                <a:gd name="connsiteX3" fmla="*/ 185626 w 185625"/>
                <a:gd name="connsiteY3" fmla="*/ 9523 h 9522"/>
                <a:gd name="connsiteX4" fmla="*/ 173691 w 185625"/>
                <a:gd name="connsiteY4" fmla="*/ 0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73691" y="0"/>
                  </a:moveTo>
                  <a:lnTo>
                    <a:pt x="0" y="0"/>
                  </a:lnTo>
                  <a:lnTo>
                    <a:pt x="0" y="9523"/>
                  </a:lnTo>
                  <a:lnTo>
                    <a:pt x="185626" y="9523"/>
                  </a:lnTo>
                  <a:lnTo>
                    <a:pt x="173691" y="0"/>
                  </a:lnTo>
                  <a:close/>
                </a:path>
              </a:pathLst>
            </a:custGeom>
            <a:solidFill>
              <a:schemeClr val="accent2"/>
            </a:solidFill>
            <a:ln w="12690"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8C4B5C75-8BB0-4C1F-A44F-8656F9C8B718}"/>
                </a:ext>
              </a:extLst>
            </p:cNvPr>
            <p:cNvSpPr/>
            <p:nvPr/>
          </p:nvSpPr>
          <p:spPr>
            <a:xfrm>
              <a:off x="3313836" y="5821602"/>
              <a:ext cx="201623" cy="83925"/>
            </a:xfrm>
            <a:custGeom>
              <a:avLst/>
              <a:gdLst>
                <a:gd name="connsiteX0" fmla="*/ 4952 w 201623"/>
                <a:gd name="connsiteY0" fmla="*/ 83926 h 83925"/>
                <a:gd name="connsiteX1" fmla="*/ 201624 w 201623"/>
                <a:gd name="connsiteY1" fmla="*/ 83926 h 83925"/>
                <a:gd name="connsiteX2" fmla="*/ 201624 w 201623"/>
                <a:gd name="connsiteY2" fmla="*/ 0 h 83925"/>
                <a:gd name="connsiteX3" fmla="*/ 0 w 201623"/>
                <a:gd name="connsiteY3" fmla="*/ 0 h 83925"/>
                <a:gd name="connsiteX4" fmla="*/ 0 w 201623"/>
                <a:gd name="connsiteY4" fmla="*/ 78466 h 83925"/>
                <a:gd name="connsiteX5" fmla="*/ 4952 w 201623"/>
                <a:gd name="connsiteY5" fmla="*/ 83926 h 8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23" h="83925">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w="12690"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47A9144-0263-4F7B-A208-BDE4CB9E4431}"/>
                </a:ext>
              </a:extLst>
            </p:cNvPr>
            <p:cNvSpPr/>
            <p:nvPr/>
          </p:nvSpPr>
          <p:spPr>
            <a:xfrm>
              <a:off x="3295172" y="5821983"/>
              <a:ext cx="15743" cy="86591"/>
            </a:xfrm>
            <a:custGeom>
              <a:avLst/>
              <a:gdLst>
                <a:gd name="connsiteX0" fmla="*/ 0 w 15743"/>
                <a:gd name="connsiteY0" fmla="*/ 86592 h 86591"/>
                <a:gd name="connsiteX1" fmla="*/ 10157 w 15743"/>
                <a:gd name="connsiteY1" fmla="*/ 84687 h 86591"/>
                <a:gd name="connsiteX2" fmla="*/ 10157 w 15743"/>
                <a:gd name="connsiteY2" fmla="*/ 84687 h 86591"/>
                <a:gd name="connsiteX3" fmla="*/ 15744 w 15743"/>
                <a:gd name="connsiteY3" fmla="*/ 78085 h 86591"/>
                <a:gd name="connsiteX4" fmla="*/ 15744 w 15743"/>
                <a:gd name="connsiteY4" fmla="*/ 0 h 86591"/>
                <a:gd name="connsiteX5" fmla="*/ 0 w 15743"/>
                <a:gd name="connsiteY5" fmla="*/ 3555 h 8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591">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w="12690"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9BB657E0-4A69-43D3-B778-1798B80D548E}"/>
                </a:ext>
              </a:extLst>
            </p:cNvPr>
            <p:cNvSpPr/>
            <p:nvPr/>
          </p:nvSpPr>
          <p:spPr>
            <a:xfrm>
              <a:off x="3275746" y="5919113"/>
              <a:ext cx="6856" cy="544055"/>
            </a:xfrm>
            <a:custGeom>
              <a:avLst/>
              <a:gdLst>
                <a:gd name="connsiteX0" fmla="*/ 0 w 6856"/>
                <a:gd name="connsiteY0" fmla="*/ 544056 h 544055"/>
                <a:gd name="connsiteX1" fmla="*/ 5714 w 6856"/>
                <a:gd name="connsiteY1" fmla="*/ 544056 h 544055"/>
                <a:gd name="connsiteX2" fmla="*/ 6856 w 6856"/>
                <a:gd name="connsiteY2" fmla="*/ 541643 h 544055"/>
                <a:gd name="connsiteX3" fmla="*/ 6856 w 6856"/>
                <a:gd name="connsiteY3" fmla="*/ 0 h 544055"/>
                <a:gd name="connsiteX4" fmla="*/ 0 w 6856"/>
                <a:gd name="connsiteY4" fmla="*/ 1270 h 544055"/>
                <a:gd name="connsiteX5" fmla="*/ 0 w 6856"/>
                <a:gd name="connsiteY5" fmla="*/ 544056 h 544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6" h="544055">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w="12690"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5FB0EB1A-D88F-46E9-9769-8B3C124DB3F9}"/>
                </a:ext>
              </a:extLst>
            </p:cNvPr>
            <p:cNvSpPr/>
            <p:nvPr/>
          </p:nvSpPr>
          <p:spPr>
            <a:xfrm>
              <a:off x="3285142" y="5918352"/>
              <a:ext cx="1904" cy="540119"/>
            </a:xfrm>
            <a:custGeom>
              <a:avLst/>
              <a:gdLst>
                <a:gd name="connsiteX0" fmla="*/ 1905 w 1904"/>
                <a:gd name="connsiteY0" fmla="*/ 0 h 540119"/>
                <a:gd name="connsiteX1" fmla="*/ 0 w 1904"/>
                <a:gd name="connsiteY1" fmla="*/ 0 h 540119"/>
                <a:gd name="connsiteX2" fmla="*/ 0 w 1904"/>
                <a:gd name="connsiteY2" fmla="*/ 0 h 540119"/>
                <a:gd name="connsiteX3" fmla="*/ 0 w 1904"/>
                <a:gd name="connsiteY3" fmla="*/ 540120 h 540119"/>
                <a:gd name="connsiteX4" fmla="*/ 1905 w 1904"/>
                <a:gd name="connsiteY4" fmla="*/ 540120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5" y="0"/>
                  </a:moveTo>
                  <a:lnTo>
                    <a:pt x="0" y="0"/>
                  </a:lnTo>
                  <a:lnTo>
                    <a:pt x="0" y="0"/>
                  </a:lnTo>
                  <a:lnTo>
                    <a:pt x="0" y="540120"/>
                  </a:lnTo>
                  <a:cubicBezTo>
                    <a:pt x="635" y="540044"/>
                    <a:pt x="1270" y="540044"/>
                    <a:pt x="1905" y="540120"/>
                  </a:cubicBezTo>
                  <a:close/>
                </a:path>
              </a:pathLst>
            </a:custGeom>
            <a:solidFill>
              <a:srgbClr val="E8E7E3"/>
            </a:solidFill>
            <a:ln w="12690"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4C3D7365-8C08-4E0A-8809-1D14D7478F8D}"/>
                </a:ext>
              </a:extLst>
            </p:cNvPr>
            <p:cNvSpPr/>
            <p:nvPr/>
          </p:nvSpPr>
          <p:spPr>
            <a:xfrm>
              <a:off x="3290221" y="5912257"/>
              <a:ext cx="15870" cy="545706"/>
            </a:xfrm>
            <a:custGeom>
              <a:avLst/>
              <a:gdLst>
                <a:gd name="connsiteX0" fmla="*/ 15109 w 15870"/>
                <a:gd name="connsiteY0" fmla="*/ 0 h 545706"/>
                <a:gd name="connsiteX1" fmla="*/ 4698 w 15870"/>
                <a:gd name="connsiteY1" fmla="*/ 0 h 545706"/>
                <a:gd name="connsiteX2" fmla="*/ 4698 w 15870"/>
                <a:gd name="connsiteY2" fmla="*/ 889 h 545706"/>
                <a:gd name="connsiteX3" fmla="*/ 4698 w 15870"/>
                <a:gd name="connsiteY3" fmla="*/ 2158 h 545706"/>
                <a:gd name="connsiteX4" fmla="*/ 4063 w 15870"/>
                <a:gd name="connsiteY4" fmla="*/ 3174 h 545706"/>
                <a:gd name="connsiteX5" fmla="*/ 3047 w 15870"/>
                <a:gd name="connsiteY5" fmla="*/ 4063 h 545706"/>
                <a:gd name="connsiteX6" fmla="*/ 2031 w 15870"/>
                <a:gd name="connsiteY6" fmla="*/ 4825 h 545706"/>
                <a:gd name="connsiteX7" fmla="*/ 762 w 15870"/>
                <a:gd name="connsiteY7" fmla="*/ 4825 h 545706"/>
                <a:gd name="connsiteX8" fmla="*/ 0 w 15870"/>
                <a:gd name="connsiteY8" fmla="*/ 4825 h 545706"/>
                <a:gd name="connsiteX9" fmla="*/ 0 w 15870"/>
                <a:gd name="connsiteY9" fmla="*/ 4825 h 545706"/>
                <a:gd name="connsiteX10" fmla="*/ 0 w 15870"/>
                <a:gd name="connsiteY10" fmla="*/ 545072 h 545706"/>
                <a:gd name="connsiteX11" fmla="*/ 15871 w 15870"/>
                <a:gd name="connsiteY11" fmla="*/ 545706 h 54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706">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w="12690"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EFA3698B-9135-4540-822C-28954C440172}"/>
                </a:ext>
              </a:extLst>
            </p:cNvPr>
            <p:cNvSpPr/>
            <p:nvPr/>
          </p:nvSpPr>
          <p:spPr>
            <a:xfrm>
              <a:off x="3301648" y="5909210"/>
              <a:ext cx="3555" cy="634"/>
            </a:xfrm>
            <a:custGeom>
              <a:avLst/>
              <a:gdLst>
                <a:gd name="connsiteX0" fmla="*/ 0 w 3555"/>
                <a:gd name="connsiteY0" fmla="*/ 635 h 634"/>
                <a:gd name="connsiteX1" fmla="*/ 3555 w 3555"/>
                <a:gd name="connsiteY1" fmla="*/ 635 h 634"/>
                <a:gd name="connsiteX2" fmla="*/ 3555 w 3555"/>
                <a:gd name="connsiteY2" fmla="*/ 0 h 634"/>
                <a:gd name="connsiteX3" fmla="*/ 0 w 3555"/>
                <a:gd name="connsiteY3" fmla="*/ 635 h 634"/>
              </a:gdLst>
              <a:ahLst/>
              <a:cxnLst>
                <a:cxn ang="0">
                  <a:pos x="connsiteX0" y="connsiteY0"/>
                </a:cxn>
                <a:cxn ang="0">
                  <a:pos x="connsiteX1" y="connsiteY1"/>
                </a:cxn>
                <a:cxn ang="0">
                  <a:pos x="connsiteX2" y="connsiteY2"/>
                </a:cxn>
                <a:cxn ang="0">
                  <a:pos x="connsiteX3" y="connsiteY3"/>
                </a:cxn>
              </a:cxnLst>
              <a:rect l="l" t="t" r="r" b="b"/>
              <a:pathLst>
                <a:path w="3555" h="634">
                  <a:moveTo>
                    <a:pt x="0" y="635"/>
                  </a:moveTo>
                  <a:lnTo>
                    <a:pt x="3555" y="635"/>
                  </a:lnTo>
                  <a:lnTo>
                    <a:pt x="3555" y="0"/>
                  </a:lnTo>
                  <a:lnTo>
                    <a:pt x="0" y="635"/>
                  </a:lnTo>
                  <a:close/>
                </a:path>
              </a:pathLst>
            </a:custGeom>
            <a:solidFill>
              <a:srgbClr val="088A8F"/>
            </a:solidFill>
            <a:ln w="12690"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D271DFFB-D458-4CA1-8F80-5236CACA9C6C}"/>
                </a:ext>
              </a:extLst>
            </p:cNvPr>
            <p:cNvSpPr/>
            <p:nvPr/>
          </p:nvSpPr>
          <p:spPr>
            <a:xfrm>
              <a:off x="264218" y="5986025"/>
              <a:ext cx="4443" cy="93575"/>
            </a:xfrm>
            <a:custGeom>
              <a:avLst/>
              <a:gdLst>
                <a:gd name="connsiteX0" fmla="*/ 4444 w 4443"/>
                <a:gd name="connsiteY0" fmla="*/ 87988 h 93575"/>
                <a:gd name="connsiteX1" fmla="*/ 4444 w 4443"/>
                <a:gd name="connsiteY1" fmla="*/ 70340 h 93575"/>
                <a:gd name="connsiteX2" fmla="*/ 4444 w 4443"/>
                <a:gd name="connsiteY2" fmla="*/ 3047 h 93575"/>
                <a:gd name="connsiteX3" fmla="*/ 0 w 4443"/>
                <a:gd name="connsiteY3" fmla="*/ 0 h 93575"/>
                <a:gd name="connsiteX4" fmla="*/ 0 w 4443"/>
                <a:gd name="connsiteY4" fmla="*/ 93575 h 93575"/>
                <a:gd name="connsiteX5" fmla="*/ 4444 w 4443"/>
                <a:gd name="connsiteY5" fmla="*/ 93575 h 93575"/>
                <a:gd name="connsiteX6" fmla="*/ 4444 w 4443"/>
                <a:gd name="connsiteY6" fmla="*/ 90020 h 93575"/>
                <a:gd name="connsiteX7" fmla="*/ 4444 w 4443"/>
                <a:gd name="connsiteY7" fmla="*/ 87988 h 93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3" h="93575">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w="12690"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F45C61C8-A338-4036-A857-7C2A29E506DE}"/>
                </a:ext>
              </a:extLst>
            </p:cNvPr>
            <p:cNvSpPr/>
            <p:nvPr/>
          </p:nvSpPr>
          <p:spPr>
            <a:xfrm>
              <a:off x="0" y="6094075"/>
              <a:ext cx="690700" cy="304722"/>
            </a:xfrm>
            <a:custGeom>
              <a:avLst/>
              <a:gdLst>
                <a:gd name="connsiteX0" fmla="*/ 252156 w 690700"/>
                <a:gd name="connsiteY0" fmla="*/ 100177 h 304722"/>
                <a:gd name="connsiteX1" fmla="*/ 259013 w 690700"/>
                <a:gd name="connsiteY1" fmla="*/ 107161 h 304722"/>
                <a:gd name="connsiteX2" fmla="*/ 259013 w 690700"/>
                <a:gd name="connsiteY2" fmla="*/ 304722 h 304722"/>
                <a:gd name="connsiteX3" fmla="*/ 690700 w 690700"/>
                <a:gd name="connsiteY3" fmla="*/ 304722 h 304722"/>
                <a:gd name="connsiteX4" fmla="*/ 690700 w 690700"/>
                <a:gd name="connsiteY4" fmla="*/ 0 h 304722"/>
                <a:gd name="connsiteX5" fmla="*/ 0 w 690700"/>
                <a:gd name="connsiteY5" fmla="*/ 0 h 304722"/>
                <a:gd name="connsiteX6" fmla="*/ 0 w 690700"/>
                <a:gd name="connsiteY6" fmla="*/ 106526 h 304722"/>
                <a:gd name="connsiteX7" fmla="*/ 245427 w 690700"/>
                <a:gd name="connsiteY7" fmla="*/ 106526 h 304722"/>
                <a:gd name="connsiteX8" fmla="*/ 252156 w 690700"/>
                <a:gd name="connsiteY8" fmla="*/ 100177 h 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700" h="304722">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21644381-EE47-4273-95BF-33F8F6454B58}"/>
                </a:ext>
              </a:extLst>
            </p:cNvPr>
            <p:cNvSpPr/>
            <p:nvPr/>
          </p:nvSpPr>
          <p:spPr>
            <a:xfrm>
              <a:off x="0" y="6203521"/>
              <a:ext cx="245173" cy="189562"/>
            </a:xfrm>
            <a:custGeom>
              <a:avLst/>
              <a:gdLst>
                <a:gd name="connsiteX0" fmla="*/ 245173 w 245173"/>
                <a:gd name="connsiteY0" fmla="*/ 189563 h 189562"/>
                <a:gd name="connsiteX1" fmla="*/ 245173 w 245173"/>
                <a:gd name="connsiteY1" fmla="*/ 0 h 189562"/>
                <a:gd name="connsiteX2" fmla="*/ 0 w 245173"/>
                <a:gd name="connsiteY2" fmla="*/ 0 h 189562"/>
                <a:gd name="connsiteX3" fmla="*/ 0 w 245173"/>
                <a:gd name="connsiteY3" fmla="*/ 189563 h 189562"/>
                <a:gd name="connsiteX4" fmla="*/ 2793 w 245173"/>
                <a:gd name="connsiteY4" fmla="*/ 189563 h 189562"/>
                <a:gd name="connsiteX5" fmla="*/ 245173 w 245173"/>
                <a:gd name="connsiteY5" fmla="*/ 189563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245173" y="189563"/>
                  </a:moveTo>
                  <a:lnTo>
                    <a:pt x="245173" y="0"/>
                  </a:lnTo>
                  <a:lnTo>
                    <a:pt x="0" y="0"/>
                  </a:lnTo>
                  <a:lnTo>
                    <a:pt x="0" y="189563"/>
                  </a:lnTo>
                  <a:lnTo>
                    <a:pt x="2793" y="189563"/>
                  </a:lnTo>
                  <a:lnTo>
                    <a:pt x="245173" y="189563"/>
                  </a:lnTo>
                  <a:close/>
                </a:path>
              </a:pathLst>
            </a:custGeom>
            <a:solidFill>
              <a:schemeClr val="tx2"/>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CAE3D279-CB31-4C91-B5C8-BAC0F30988FC}"/>
                </a:ext>
              </a:extLst>
            </p:cNvPr>
            <p:cNvSpPr/>
            <p:nvPr/>
          </p:nvSpPr>
          <p:spPr>
            <a:xfrm>
              <a:off x="258250" y="5981581"/>
              <a:ext cx="4189" cy="98526"/>
            </a:xfrm>
            <a:custGeom>
              <a:avLst/>
              <a:gdLst>
                <a:gd name="connsiteX0" fmla="*/ 889 w 4189"/>
                <a:gd name="connsiteY0" fmla="*/ 1016 h 98526"/>
                <a:gd name="connsiteX1" fmla="*/ 889 w 4189"/>
                <a:gd name="connsiteY1" fmla="*/ 1016 h 98526"/>
                <a:gd name="connsiteX2" fmla="*/ 0 w 4189"/>
                <a:gd name="connsiteY2" fmla="*/ 0 h 98526"/>
                <a:gd name="connsiteX3" fmla="*/ 0 w 4189"/>
                <a:gd name="connsiteY3" fmla="*/ 0 h 98526"/>
                <a:gd name="connsiteX4" fmla="*/ 0 w 4189"/>
                <a:gd name="connsiteY4" fmla="*/ 98527 h 98526"/>
                <a:gd name="connsiteX5" fmla="*/ 4190 w 4189"/>
                <a:gd name="connsiteY5" fmla="*/ 98527 h 98526"/>
                <a:gd name="connsiteX6" fmla="*/ 4190 w 4189"/>
                <a:gd name="connsiteY6" fmla="*/ 3301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9" h="98526">
                  <a:moveTo>
                    <a:pt x="889" y="1016"/>
                  </a:moveTo>
                  <a:lnTo>
                    <a:pt x="889" y="1016"/>
                  </a:lnTo>
                  <a:lnTo>
                    <a:pt x="0" y="0"/>
                  </a:lnTo>
                  <a:lnTo>
                    <a:pt x="0" y="0"/>
                  </a:lnTo>
                  <a:lnTo>
                    <a:pt x="0" y="98527"/>
                  </a:lnTo>
                  <a:lnTo>
                    <a:pt x="4190" y="98527"/>
                  </a:lnTo>
                  <a:lnTo>
                    <a:pt x="4190" y="3301"/>
                  </a:lnTo>
                  <a:close/>
                </a:path>
              </a:pathLst>
            </a:custGeom>
            <a:solidFill>
              <a:srgbClr val="66B2B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8F0EC0D1-2D36-4946-92EB-07C228E13121}"/>
                </a:ext>
              </a:extLst>
            </p:cNvPr>
            <p:cNvSpPr/>
            <p:nvPr/>
          </p:nvSpPr>
          <p:spPr>
            <a:xfrm>
              <a:off x="0" y="4967746"/>
              <a:ext cx="255076" cy="1111854"/>
            </a:xfrm>
            <a:custGeom>
              <a:avLst/>
              <a:gdLst>
                <a:gd name="connsiteX0" fmla="*/ 255077 w 255076"/>
                <a:gd name="connsiteY0" fmla="*/ 8253 h 1111854"/>
                <a:gd name="connsiteX1" fmla="*/ 251775 w 255076"/>
                <a:gd name="connsiteY1" fmla="*/ 0 h 1111854"/>
                <a:gd name="connsiteX2" fmla="*/ 162899 w 255076"/>
                <a:gd name="connsiteY2" fmla="*/ 0 h 1111854"/>
                <a:gd name="connsiteX3" fmla="*/ 0 w 255076"/>
                <a:gd name="connsiteY3" fmla="*/ 0 h 1111854"/>
                <a:gd name="connsiteX4" fmla="*/ 0 w 255076"/>
                <a:gd name="connsiteY4" fmla="*/ 606524 h 1111854"/>
                <a:gd name="connsiteX5" fmla="*/ 0 w 255076"/>
                <a:gd name="connsiteY5" fmla="*/ 779707 h 1111854"/>
                <a:gd name="connsiteX6" fmla="*/ 0 w 255076"/>
                <a:gd name="connsiteY6" fmla="*/ 977396 h 1111854"/>
                <a:gd name="connsiteX7" fmla="*/ 0 w 255076"/>
                <a:gd name="connsiteY7" fmla="*/ 1111855 h 1111854"/>
                <a:gd name="connsiteX8" fmla="*/ 255077 w 255076"/>
                <a:gd name="connsiteY8" fmla="*/ 1111855 h 1111854"/>
                <a:gd name="connsiteX9" fmla="*/ 255077 w 255076"/>
                <a:gd name="connsiteY9" fmla="*/ 8253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B21C7E3D-F9B5-4755-9CF1-77F731637891}"/>
                </a:ext>
              </a:extLst>
            </p:cNvPr>
            <p:cNvSpPr/>
            <p:nvPr/>
          </p:nvSpPr>
          <p:spPr>
            <a:xfrm>
              <a:off x="259774" y="6402479"/>
              <a:ext cx="1037827" cy="462542"/>
            </a:xfrm>
            <a:custGeom>
              <a:avLst/>
              <a:gdLst>
                <a:gd name="connsiteX0" fmla="*/ 949459 w 1037827"/>
                <a:gd name="connsiteY0" fmla="*/ 4444 h 462542"/>
                <a:gd name="connsiteX1" fmla="*/ 440194 w 1037827"/>
                <a:gd name="connsiteY1" fmla="*/ 4444 h 462542"/>
                <a:gd name="connsiteX2" fmla="*/ 437909 w 1037827"/>
                <a:gd name="connsiteY2" fmla="*/ 4444 h 462542"/>
                <a:gd name="connsiteX3" fmla="*/ 431688 w 1037827"/>
                <a:gd name="connsiteY3" fmla="*/ 0 h 462542"/>
                <a:gd name="connsiteX4" fmla="*/ 431688 w 1037827"/>
                <a:gd name="connsiteY4" fmla="*/ 0 h 462542"/>
                <a:gd name="connsiteX5" fmla="*/ 431688 w 1037827"/>
                <a:gd name="connsiteY5" fmla="*/ 0 h 462542"/>
                <a:gd name="connsiteX6" fmla="*/ 0 w 1037827"/>
                <a:gd name="connsiteY6" fmla="*/ 0 h 462542"/>
                <a:gd name="connsiteX7" fmla="*/ 0 w 1037827"/>
                <a:gd name="connsiteY7" fmla="*/ 1270 h 462542"/>
                <a:gd name="connsiteX8" fmla="*/ 0 w 1037827"/>
                <a:gd name="connsiteY8" fmla="*/ 462543 h 462542"/>
                <a:gd name="connsiteX9" fmla="*/ 1037828 w 1037827"/>
                <a:gd name="connsiteY9" fmla="*/ 462543 h 462542"/>
                <a:gd name="connsiteX10" fmla="*/ 1037828 w 1037827"/>
                <a:gd name="connsiteY10" fmla="*/ 5460 h 462542"/>
                <a:gd name="connsiteX11" fmla="*/ 1035288 w 1037827"/>
                <a:gd name="connsiteY11" fmla="*/ 5460 h 46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7827" h="462542">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96353D42-6D41-4525-B277-0A4AD34ECEC5}"/>
                </a:ext>
              </a:extLst>
            </p:cNvPr>
            <p:cNvSpPr/>
            <p:nvPr/>
          </p:nvSpPr>
          <p:spPr>
            <a:xfrm>
              <a:off x="1523" y="6406923"/>
              <a:ext cx="2539" cy="461780"/>
            </a:xfrm>
            <a:custGeom>
              <a:avLst/>
              <a:gdLst>
                <a:gd name="connsiteX0" fmla="*/ 1270 w 2539"/>
                <a:gd name="connsiteY0" fmla="*/ 0 h 461780"/>
                <a:gd name="connsiteX1" fmla="*/ 0 w 2539"/>
                <a:gd name="connsiteY1" fmla="*/ 0 h 461780"/>
                <a:gd name="connsiteX2" fmla="*/ 0 w 2539"/>
                <a:gd name="connsiteY2" fmla="*/ 461781 h 461780"/>
                <a:gd name="connsiteX3" fmla="*/ 2539 w 2539"/>
                <a:gd name="connsiteY3" fmla="*/ 461781 h 461780"/>
                <a:gd name="connsiteX4" fmla="*/ 2539 w 2539"/>
                <a:gd name="connsiteY4" fmla="*/ 0 h 461780"/>
                <a:gd name="connsiteX5" fmla="*/ 1270 w 2539"/>
                <a:gd name="connsiteY5" fmla="*/ 0 h 46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61780">
                  <a:moveTo>
                    <a:pt x="1270" y="0"/>
                  </a:moveTo>
                  <a:lnTo>
                    <a:pt x="0" y="0"/>
                  </a:lnTo>
                  <a:lnTo>
                    <a:pt x="0" y="461781"/>
                  </a:lnTo>
                  <a:lnTo>
                    <a:pt x="2539" y="461781"/>
                  </a:lnTo>
                  <a:lnTo>
                    <a:pt x="2539"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1A281922-626D-4E2F-BCE9-A2F0C573D86F}"/>
                </a:ext>
              </a:extLst>
            </p:cNvPr>
            <p:cNvSpPr/>
            <p:nvPr/>
          </p:nvSpPr>
          <p:spPr>
            <a:xfrm>
              <a:off x="2352443" y="6379450"/>
              <a:ext cx="41010" cy="5761"/>
            </a:xfrm>
            <a:custGeom>
              <a:avLst/>
              <a:gdLst>
                <a:gd name="connsiteX0" fmla="*/ 6729 w 41010"/>
                <a:gd name="connsiteY0" fmla="*/ 5761 h 5761"/>
                <a:gd name="connsiteX1" fmla="*/ 32884 w 41010"/>
                <a:gd name="connsiteY1" fmla="*/ 5761 h 5761"/>
                <a:gd name="connsiteX2" fmla="*/ 39487 w 41010"/>
                <a:gd name="connsiteY2" fmla="*/ 48 h 5761"/>
                <a:gd name="connsiteX3" fmla="*/ 41010 w 41010"/>
                <a:gd name="connsiteY3" fmla="*/ 48 h 5761"/>
                <a:gd name="connsiteX4" fmla="*/ 39614 w 41010"/>
                <a:gd name="connsiteY4" fmla="*/ 48 h 5761"/>
                <a:gd name="connsiteX5" fmla="*/ 0 w 41010"/>
                <a:gd name="connsiteY5" fmla="*/ 48 h 5761"/>
                <a:gd name="connsiteX6" fmla="*/ 0 w 41010"/>
                <a:gd name="connsiteY6" fmla="*/ 48 h 5761"/>
                <a:gd name="connsiteX7" fmla="*/ 6729 w 41010"/>
                <a:gd name="connsiteY7" fmla="*/ 5761 h 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5761">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w="12690"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5CBD2E06-4CC4-416D-9688-325D22477AE9}"/>
                </a:ext>
              </a:extLst>
            </p:cNvPr>
            <p:cNvSpPr/>
            <p:nvPr/>
          </p:nvSpPr>
          <p:spPr>
            <a:xfrm>
              <a:off x="2352316" y="6387116"/>
              <a:ext cx="32757" cy="5586"/>
            </a:xfrm>
            <a:custGeom>
              <a:avLst/>
              <a:gdLst>
                <a:gd name="connsiteX0" fmla="*/ 0 w 32757"/>
                <a:gd name="connsiteY0" fmla="*/ 5587 h 5586"/>
                <a:gd name="connsiteX1" fmla="*/ 0 w 32757"/>
                <a:gd name="connsiteY1" fmla="*/ 5587 h 5586"/>
                <a:gd name="connsiteX2" fmla="*/ 32757 w 32757"/>
                <a:gd name="connsiteY2" fmla="*/ 5587 h 5586"/>
                <a:gd name="connsiteX3" fmla="*/ 32757 w 32757"/>
                <a:gd name="connsiteY3" fmla="*/ 0 h 5586"/>
                <a:gd name="connsiteX4" fmla="*/ 6602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FD7C4CA4-A59C-4ABA-A224-20F939D7BC99}"/>
                </a:ext>
              </a:extLst>
            </p:cNvPr>
            <p:cNvSpPr/>
            <p:nvPr/>
          </p:nvSpPr>
          <p:spPr>
            <a:xfrm>
              <a:off x="1982842" y="6378355"/>
              <a:ext cx="376329" cy="6348"/>
            </a:xfrm>
            <a:custGeom>
              <a:avLst/>
              <a:gdLst>
                <a:gd name="connsiteX0" fmla="*/ 6729 w 376329"/>
                <a:gd name="connsiteY0" fmla="*/ 6348 h 6348"/>
                <a:gd name="connsiteX1" fmla="*/ 29964 w 376329"/>
                <a:gd name="connsiteY1" fmla="*/ 6348 h 6348"/>
                <a:gd name="connsiteX2" fmla="*/ 376330 w 376329"/>
                <a:gd name="connsiteY2" fmla="*/ 6348 h 6348"/>
                <a:gd name="connsiteX3" fmla="*/ 369474 w 376329"/>
                <a:gd name="connsiteY3" fmla="*/ 0 h 6348"/>
                <a:gd name="connsiteX4" fmla="*/ 0 w 376329"/>
                <a:gd name="connsiteY4" fmla="*/ 0 h 6348"/>
                <a:gd name="connsiteX5" fmla="*/ 6729 w 376329"/>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329" h="6348">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54A213E8-CA25-4384-BEE0-6F07D083EF0F}"/>
                </a:ext>
              </a:extLst>
            </p:cNvPr>
            <p:cNvSpPr/>
            <p:nvPr/>
          </p:nvSpPr>
          <p:spPr>
            <a:xfrm>
              <a:off x="1989825" y="6387116"/>
              <a:ext cx="21838" cy="5586"/>
            </a:xfrm>
            <a:custGeom>
              <a:avLst/>
              <a:gdLst>
                <a:gd name="connsiteX0" fmla="*/ 21838 w 21838"/>
                <a:gd name="connsiteY0" fmla="*/ 508 h 5586"/>
                <a:gd name="connsiteX1" fmla="*/ 0 w 21838"/>
                <a:gd name="connsiteY1" fmla="*/ 0 h 5586"/>
                <a:gd name="connsiteX2" fmla="*/ 0 w 21838"/>
                <a:gd name="connsiteY2" fmla="*/ 5587 h 5586"/>
                <a:gd name="connsiteX3" fmla="*/ 21838 w 21838"/>
                <a:gd name="connsiteY3" fmla="*/ 5587 h 5586"/>
                <a:gd name="connsiteX4" fmla="*/ 21838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8" y="508"/>
                  </a:moveTo>
                  <a:lnTo>
                    <a:pt x="0" y="0"/>
                  </a:lnTo>
                  <a:lnTo>
                    <a:pt x="0" y="5587"/>
                  </a:lnTo>
                  <a:lnTo>
                    <a:pt x="21838" y="5587"/>
                  </a:lnTo>
                  <a:lnTo>
                    <a:pt x="21838" y="508"/>
                  </a:ln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B405731A-A72E-49A9-9BD5-03972ACBF55F}"/>
                </a:ext>
              </a:extLst>
            </p:cNvPr>
            <p:cNvSpPr/>
            <p:nvPr/>
          </p:nvSpPr>
          <p:spPr>
            <a:xfrm>
              <a:off x="2014076" y="6387624"/>
              <a:ext cx="344842" cy="5078"/>
            </a:xfrm>
            <a:custGeom>
              <a:avLst/>
              <a:gdLst>
                <a:gd name="connsiteX0" fmla="*/ 338240 w 344842"/>
                <a:gd name="connsiteY0" fmla="*/ 5079 h 5078"/>
                <a:gd name="connsiteX1" fmla="*/ 338240 w 344842"/>
                <a:gd name="connsiteY1" fmla="*/ 5079 h 5078"/>
                <a:gd name="connsiteX2" fmla="*/ 344842 w 344842"/>
                <a:gd name="connsiteY2" fmla="*/ 0 h 5078"/>
                <a:gd name="connsiteX3" fmla="*/ 0 w 344842"/>
                <a:gd name="connsiteY3" fmla="*/ 0 h 5078"/>
                <a:gd name="connsiteX4" fmla="*/ 0 w 344842"/>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42" h="5078">
                  <a:moveTo>
                    <a:pt x="338240" y="5079"/>
                  </a:moveTo>
                  <a:lnTo>
                    <a:pt x="338240" y="5079"/>
                  </a:lnTo>
                  <a:cubicBezTo>
                    <a:pt x="341325" y="5028"/>
                    <a:pt x="344004" y="2958"/>
                    <a:pt x="344842" y="0"/>
                  </a:cubicBezTo>
                  <a:lnTo>
                    <a:pt x="0" y="0"/>
                  </a:lnTo>
                  <a:lnTo>
                    <a:pt x="0" y="5079"/>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5053B7AD-35C1-4C83-9C8E-1AF495E20047}"/>
                </a:ext>
              </a:extLst>
            </p:cNvPr>
            <p:cNvSpPr/>
            <p:nvPr/>
          </p:nvSpPr>
          <p:spPr>
            <a:xfrm>
              <a:off x="1989571" y="6384830"/>
              <a:ext cx="23234" cy="2412"/>
            </a:xfrm>
            <a:custGeom>
              <a:avLst/>
              <a:gdLst>
                <a:gd name="connsiteX0" fmla="*/ 22092 w 23234"/>
                <a:gd name="connsiteY0" fmla="*/ 1270 h 2412"/>
                <a:gd name="connsiteX1" fmla="*/ 23095 w 23234"/>
                <a:gd name="connsiteY1" fmla="*/ 13 h 2412"/>
                <a:gd name="connsiteX2" fmla="*/ 23235 w 23234"/>
                <a:gd name="connsiteY2" fmla="*/ 0 h 2412"/>
                <a:gd name="connsiteX3" fmla="*/ 23235 w 23234"/>
                <a:gd name="connsiteY3" fmla="*/ 0 h 2412"/>
                <a:gd name="connsiteX4" fmla="*/ 0 w 23234"/>
                <a:gd name="connsiteY4" fmla="*/ 0 h 2412"/>
                <a:gd name="connsiteX5" fmla="*/ 0 w 23234"/>
                <a:gd name="connsiteY5" fmla="*/ 1143 h 2412"/>
                <a:gd name="connsiteX6" fmla="*/ 0 w 23234"/>
                <a:gd name="connsiteY6" fmla="*/ 2412 h 2412"/>
                <a:gd name="connsiteX7" fmla="*/ 21838 w 23234"/>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34" h="2412">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2274A963-9DC4-4792-8B62-11454BB78BC6}"/>
                </a:ext>
              </a:extLst>
            </p:cNvPr>
            <p:cNvSpPr/>
            <p:nvPr/>
          </p:nvSpPr>
          <p:spPr>
            <a:xfrm>
              <a:off x="2012806" y="6384830"/>
              <a:ext cx="372267" cy="2412"/>
            </a:xfrm>
            <a:custGeom>
              <a:avLst/>
              <a:gdLst>
                <a:gd name="connsiteX0" fmla="*/ 1270 w 372267"/>
                <a:gd name="connsiteY0" fmla="*/ 1270 h 2412"/>
                <a:gd name="connsiteX1" fmla="*/ 1270 w 372267"/>
                <a:gd name="connsiteY1" fmla="*/ 2412 h 2412"/>
                <a:gd name="connsiteX2" fmla="*/ 372267 w 372267"/>
                <a:gd name="connsiteY2" fmla="*/ 2412 h 2412"/>
                <a:gd name="connsiteX3" fmla="*/ 372267 w 372267"/>
                <a:gd name="connsiteY3" fmla="*/ 1270 h 2412"/>
                <a:gd name="connsiteX4" fmla="*/ 372267 w 372267"/>
                <a:gd name="connsiteY4" fmla="*/ 0 h 2412"/>
                <a:gd name="connsiteX5" fmla="*/ 0 w 372267"/>
                <a:gd name="connsiteY5" fmla="*/ 0 h 2412"/>
                <a:gd name="connsiteX6" fmla="*/ 1270 w 372267"/>
                <a:gd name="connsiteY6" fmla="*/ 127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412">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0B12945E-F84F-498D-8735-635A43E6493F}"/>
                </a:ext>
              </a:extLst>
            </p:cNvPr>
            <p:cNvSpPr/>
            <p:nvPr/>
          </p:nvSpPr>
          <p:spPr>
            <a:xfrm>
              <a:off x="2351173" y="6474723"/>
              <a:ext cx="2412" cy="389790"/>
            </a:xfrm>
            <a:custGeom>
              <a:avLst/>
              <a:gdLst>
                <a:gd name="connsiteX0" fmla="*/ 1143 w 2412"/>
                <a:gd name="connsiteY0" fmla="*/ 0 h 389790"/>
                <a:gd name="connsiteX1" fmla="*/ 0 w 2412"/>
                <a:gd name="connsiteY1" fmla="*/ 0 h 389790"/>
                <a:gd name="connsiteX2" fmla="*/ 0 w 2412"/>
                <a:gd name="connsiteY2" fmla="*/ 389790 h 389790"/>
                <a:gd name="connsiteX3" fmla="*/ 2412 w 2412"/>
                <a:gd name="connsiteY3" fmla="*/ 389790 h 389790"/>
                <a:gd name="connsiteX4" fmla="*/ 2412 w 2412"/>
                <a:gd name="connsiteY4" fmla="*/ 0 h 389790"/>
                <a:gd name="connsiteX5" fmla="*/ 1143 w 2412"/>
                <a:gd name="connsiteY5" fmla="*/ 0 h 3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89790">
                  <a:moveTo>
                    <a:pt x="1143" y="0"/>
                  </a:moveTo>
                  <a:lnTo>
                    <a:pt x="0" y="0"/>
                  </a:lnTo>
                  <a:lnTo>
                    <a:pt x="0" y="389790"/>
                  </a:lnTo>
                  <a:lnTo>
                    <a:pt x="2412" y="389790"/>
                  </a:lnTo>
                  <a:lnTo>
                    <a:pt x="2412"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BABA8FFE-E7EA-4E81-B42B-095EBF957EFE}"/>
                </a:ext>
              </a:extLst>
            </p:cNvPr>
            <p:cNvSpPr/>
            <p:nvPr/>
          </p:nvSpPr>
          <p:spPr>
            <a:xfrm>
              <a:off x="2011651" y="6788587"/>
              <a:ext cx="2425" cy="75926"/>
            </a:xfrm>
            <a:custGeom>
              <a:avLst/>
              <a:gdLst>
                <a:gd name="connsiteX0" fmla="*/ 2425 w 2425"/>
                <a:gd name="connsiteY0" fmla="*/ 75673 h 75926"/>
                <a:gd name="connsiteX1" fmla="*/ 2425 w 2425"/>
                <a:gd name="connsiteY1" fmla="*/ 1270 h 75926"/>
                <a:gd name="connsiteX2" fmla="*/ 1155 w 2425"/>
                <a:gd name="connsiteY2" fmla="*/ 0 h 75926"/>
                <a:gd name="connsiteX3" fmla="*/ 0 w 2425"/>
                <a:gd name="connsiteY3" fmla="*/ 1130 h 75926"/>
                <a:gd name="connsiteX4" fmla="*/ 13 w 2425"/>
                <a:gd name="connsiteY4" fmla="*/ 1270 h 75926"/>
                <a:gd name="connsiteX5" fmla="*/ 13 w 2425"/>
                <a:gd name="connsiteY5" fmla="*/ 75927 h 75926"/>
                <a:gd name="connsiteX6" fmla="*/ 1155 w 2425"/>
                <a:gd name="connsiteY6"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 h="75926">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F74B8C22-A385-44CB-9A9E-EB9E8E17B0FC}"/>
                </a:ext>
              </a:extLst>
            </p:cNvPr>
            <p:cNvSpPr/>
            <p:nvPr/>
          </p:nvSpPr>
          <p:spPr>
            <a:xfrm>
              <a:off x="2619708" y="6433332"/>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10C26C01-8868-4360-BB96-B3DD39B0BC31}"/>
                </a:ext>
              </a:extLst>
            </p:cNvPr>
            <p:cNvSpPr/>
            <p:nvPr/>
          </p:nvSpPr>
          <p:spPr>
            <a:xfrm>
              <a:off x="647531" y="5581237"/>
              <a:ext cx="38090" cy="13728"/>
            </a:xfrm>
            <a:custGeom>
              <a:avLst/>
              <a:gdLst>
                <a:gd name="connsiteX0" fmla="*/ 6221 w 38090"/>
                <a:gd name="connsiteY0" fmla="*/ 6872 h 13728"/>
                <a:gd name="connsiteX1" fmla="*/ 6221 w 38090"/>
                <a:gd name="connsiteY1" fmla="*/ 13728 h 13728"/>
                <a:gd name="connsiteX2" fmla="*/ 31615 w 38090"/>
                <a:gd name="connsiteY2" fmla="*/ 13728 h 13728"/>
                <a:gd name="connsiteX3" fmla="*/ 30599 w 38090"/>
                <a:gd name="connsiteY3" fmla="*/ 8142 h 13728"/>
                <a:gd name="connsiteX4" fmla="*/ 35824 w 38090"/>
                <a:gd name="connsiteY4" fmla="*/ 187 h 13728"/>
                <a:gd name="connsiteX5" fmla="*/ 36059 w 38090"/>
                <a:gd name="connsiteY5" fmla="*/ 143 h 13728"/>
                <a:gd name="connsiteX6" fmla="*/ 38090 w 38090"/>
                <a:gd name="connsiteY6" fmla="*/ 143 h 13728"/>
                <a:gd name="connsiteX7" fmla="*/ 0 w 38090"/>
                <a:gd name="connsiteY7" fmla="*/ 143 h 13728"/>
                <a:gd name="connsiteX8" fmla="*/ 6221 w 38090"/>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0" h="13728">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71125B7-2213-45D9-AD61-C11F149F936B}"/>
                </a:ext>
              </a:extLst>
            </p:cNvPr>
            <p:cNvSpPr/>
            <p:nvPr/>
          </p:nvSpPr>
          <p:spPr>
            <a:xfrm>
              <a:off x="155915" y="4780469"/>
              <a:ext cx="13839" cy="173564"/>
            </a:xfrm>
            <a:custGeom>
              <a:avLst/>
              <a:gdLst>
                <a:gd name="connsiteX0" fmla="*/ 13839 w 13839"/>
                <a:gd name="connsiteY0" fmla="*/ 173565 h 173564"/>
                <a:gd name="connsiteX1" fmla="*/ 13839 w 13839"/>
                <a:gd name="connsiteY1" fmla="*/ 6983 h 173564"/>
                <a:gd name="connsiteX2" fmla="*/ 6983 w 13839"/>
                <a:gd name="connsiteY2" fmla="*/ 6983 h 173564"/>
                <a:gd name="connsiteX3" fmla="*/ 0 w 13839"/>
                <a:gd name="connsiteY3" fmla="*/ 0 h 173564"/>
                <a:gd name="connsiteX4" fmla="*/ 0 w 13839"/>
                <a:gd name="connsiteY4" fmla="*/ 173565 h 173564"/>
                <a:gd name="connsiteX5" fmla="*/ 13839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DA27C9D0-32E5-41B0-8A4F-F35F6038AB9D}"/>
                </a:ext>
              </a:extLst>
            </p:cNvPr>
            <p:cNvSpPr/>
            <p:nvPr/>
          </p:nvSpPr>
          <p:spPr>
            <a:xfrm>
              <a:off x="155915" y="4773471"/>
              <a:ext cx="260028" cy="13980"/>
            </a:xfrm>
            <a:custGeom>
              <a:avLst/>
              <a:gdLst>
                <a:gd name="connsiteX0" fmla="*/ 6983 w 260028"/>
                <a:gd name="connsiteY0" fmla="*/ 13981 h 13980"/>
                <a:gd name="connsiteX1" fmla="*/ 254315 w 260028"/>
                <a:gd name="connsiteY1" fmla="*/ 13981 h 13980"/>
                <a:gd name="connsiteX2" fmla="*/ 252918 w 260028"/>
                <a:gd name="connsiteY2" fmla="*/ 8775 h 13980"/>
                <a:gd name="connsiteX3" fmla="*/ 257514 w 260028"/>
                <a:gd name="connsiteY3" fmla="*/ 238 h 13980"/>
                <a:gd name="connsiteX4" fmla="*/ 257870 w 260028"/>
                <a:gd name="connsiteY4" fmla="*/ 141 h 13980"/>
                <a:gd name="connsiteX5" fmla="*/ 260028 w 260028"/>
                <a:gd name="connsiteY5" fmla="*/ 141 h 13980"/>
                <a:gd name="connsiteX6" fmla="*/ 6983 w 260028"/>
                <a:gd name="connsiteY6" fmla="*/ 141 h 13980"/>
                <a:gd name="connsiteX7" fmla="*/ 0 w 260028"/>
                <a:gd name="connsiteY7" fmla="*/ 6998 h 13980"/>
                <a:gd name="connsiteX8" fmla="*/ 6983 w 260028"/>
                <a:gd name="connsiteY8" fmla="*/ 13981 h 1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028" h="1398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w="12690"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3A5299CB-08A5-470E-80F3-1ABDF22E0D24}"/>
                </a:ext>
              </a:extLst>
            </p:cNvPr>
            <p:cNvSpPr/>
            <p:nvPr/>
          </p:nvSpPr>
          <p:spPr>
            <a:xfrm>
              <a:off x="408732" y="4774233"/>
              <a:ext cx="20542" cy="32010"/>
            </a:xfrm>
            <a:custGeom>
              <a:avLst/>
              <a:gdLst>
                <a:gd name="connsiteX0" fmla="*/ 101 w 20542"/>
                <a:gd name="connsiteY0" fmla="*/ 8013 h 32010"/>
                <a:gd name="connsiteX1" fmla="*/ 1497 w 20542"/>
                <a:gd name="connsiteY1" fmla="*/ 13219 h 32010"/>
                <a:gd name="connsiteX2" fmla="*/ 5560 w 20542"/>
                <a:gd name="connsiteY2" fmla="*/ 28455 h 32010"/>
                <a:gd name="connsiteX3" fmla="*/ 5560 w 20542"/>
                <a:gd name="connsiteY3" fmla="*/ 6236 h 32010"/>
                <a:gd name="connsiteX4" fmla="*/ 6695 w 20542"/>
                <a:gd name="connsiteY4" fmla="*/ 5086 h 32010"/>
                <a:gd name="connsiteX5" fmla="*/ 6830 w 20542"/>
                <a:gd name="connsiteY5" fmla="*/ 5093 h 32010"/>
                <a:gd name="connsiteX6" fmla="*/ 7973 w 20542"/>
                <a:gd name="connsiteY6" fmla="*/ 6236 h 32010"/>
                <a:gd name="connsiteX7" fmla="*/ 7973 w 20542"/>
                <a:gd name="connsiteY7" fmla="*/ 29471 h 32010"/>
                <a:gd name="connsiteX8" fmla="*/ 13940 w 20542"/>
                <a:gd name="connsiteY8" fmla="*/ 26043 h 32010"/>
                <a:gd name="connsiteX9" fmla="*/ 20542 w 20542"/>
                <a:gd name="connsiteY9" fmla="*/ 32010 h 32010"/>
                <a:gd name="connsiteX10" fmla="*/ 20542 w 20542"/>
                <a:gd name="connsiteY10" fmla="*/ 31121 h 32010"/>
                <a:gd name="connsiteX11" fmla="*/ 13432 w 20542"/>
                <a:gd name="connsiteY11" fmla="*/ 4458 h 32010"/>
                <a:gd name="connsiteX12" fmla="*/ 13432 w 20542"/>
                <a:gd name="connsiteY12" fmla="*/ 4458 h 32010"/>
                <a:gd name="connsiteX13" fmla="*/ 13432 w 20542"/>
                <a:gd name="connsiteY13" fmla="*/ 3189 h 32010"/>
                <a:gd name="connsiteX14" fmla="*/ 11909 w 20542"/>
                <a:gd name="connsiteY14" fmla="*/ 1792 h 32010"/>
                <a:gd name="connsiteX15" fmla="*/ 10893 w 20542"/>
                <a:gd name="connsiteY15" fmla="*/ 903 h 32010"/>
                <a:gd name="connsiteX16" fmla="*/ 10258 w 20542"/>
                <a:gd name="connsiteY16" fmla="*/ 141 h 32010"/>
                <a:gd name="connsiteX17" fmla="*/ 8988 w 20542"/>
                <a:gd name="connsiteY17" fmla="*/ 141 h 32010"/>
                <a:gd name="connsiteX18" fmla="*/ 7592 w 20542"/>
                <a:gd name="connsiteY18" fmla="*/ 141 h 32010"/>
                <a:gd name="connsiteX19" fmla="*/ 5433 w 20542"/>
                <a:gd name="connsiteY19" fmla="*/ 141 h 32010"/>
                <a:gd name="connsiteX20" fmla="*/ 101 w 20542"/>
                <a:gd name="connsiteY20" fmla="*/ 8013 h 3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542" h="3201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w="12690"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9C01945D-4020-48EA-895D-FFD574511F13}"/>
                </a:ext>
              </a:extLst>
            </p:cNvPr>
            <p:cNvSpPr/>
            <p:nvPr/>
          </p:nvSpPr>
          <p:spPr>
            <a:xfrm>
              <a:off x="414166" y="4779319"/>
              <a:ext cx="2412" cy="961278"/>
            </a:xfrm>
            <a:custGeom>
              <a:avLst/>
              <a:gdLst>
                <a:gd name="connsiteX0" fmla="*/ 1397 w 2412"/>
                <a:gd name="connsiteY0" fmla="*/ 961278 h 961278"/>
                <a:gd name="connsiteX1" fmla="*/ 1397 w 2412"/>
                <a:gd name="connsiteY1" fmla="*/ 961278 h 961278"/>
                <a:gd name="connsiteX2" fmla="*/ 1397 w 2412"/>
                <a:gd name="connsiteY2" fmla="*/ 27813 h 961278"/>
                <a:gd name="connsiteX3" fmla="*/ 2412 w 2412"/>
                <a:gd name="connsiteY3" fmla="*/ 24385 h 961278"/>
                <a:gd name="connsiteX4" fmla="*/ 2412 w 2412"/>
                <a:gd name="connsiteY4" fmla="*/ 1150 h 961278"/>
                <a:gd name="connsiteX5" fmla="*/ 1270 w 2412"/>
                <a:gd name="connsiteY5" fmla="*/ 7 h 961278"/>
                <a:gd name="connsiteX6" fmla="*/ 8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w="12690"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28463A63-1DED-40B0-9641-8B2ABA5A6415}"/>
                </a:ext>
              </a:extLst>
            </p:cNvPr>
            <p:cNvSpPr/>
            <p:nvPr/>
          </p:nvSpPr>
          <p:spPr>
            <a:xfrm>
              <a:off x="415689" y="4800273"/>
              <a:ext cx="13870" cy="940323"/>
            </a:xfrm>
            <a:custGeom>
              <a:avLst/>
              <a:gdLst>
                <a:gd name="connsiteX0" fmla="*/ 6983 w 13870"/>
                <a:gd name="connsiteY0" fmla="*/ 2 h 940323"/>
                <a:gd name="connsiteX1" fmla="*/ 1016 w 13870"/>
                <a:gd name="connsiteY1" fmla="*/ 3430 h 940323"/>
                <a:gd name="connsiteX2" fmla="*/ 0 w 13870"/>
                <a:gd name="connsiteY2" fmla="*/ 6858 h 940323"/>
                <a:gd name="connsiteX3" fmla="*/ 0 w 13870"/>
                <a:gd name="connsiteY3" fmla="*/ 940324 h 940323"/>
                <a:gd name="connsiteX4" fmla="*/ 13839 w 13870"/>
                <a:gd name="connsiteY4" fmla="*/ 940324 h 940323"/>
                <a:gd name="connsiteX5" fmla="*/ 13839 w 13870"/>
                <a:gd name="connsiteY5" fmla="*/ 6858 h 940323"/>
                <a:gd name="connsiteX6" fmla="*/ 13839 w 13870"/>
                <a:gd name="connsiteY6" fmla="*/ 5970 h 940323"/>
                <a:gd name="connsiteX7" fmla="*/ 6983 w 13870"/>
                <a:gd name="connsiteY7" fmla="*/ 2 h 94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70" h="940323">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w="12690"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991389A4-E076-4028-B45F-1F126B4F4604}"/>
                </a:ext>
              </a:extLst>
            </p:cNvPr>
            <p:cNvSpPr/>
            <p:nvPr/>
          </p:nvSpPr>
          <p:spPr>
            <a:xfrm>
              <a:off x="3435852" y="6471549"/>
              <a:ext cx="2412" cy="392964"/>
            </a:xfrm>
            <a:custGeom>
              <a:avLst/>
              <a:gdLst>
                <a:gd name="connsiteX0" fmla="*/ 0 w 2412"/>
                <a:gd name="connsiteY0" fmla="*/ 0 h 392964"/>
                <a:gd name="connsiteX1" fmla="*/ 2412 w 2412"/>
                <a:gd name="connsiteY1" fmla="*/ 0 h 392964"/>
                <a:gd name="connsiteX2" fmla="*/ 2412 w 2412"/>
                <a:gd name="connsiteY2" fmla="*/ 392964 h 392964"/>
                <a:gd name="connsiteX3" fmla="*/ 0 w 2412"/>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2412" h="392964">
                  <a:moveTo>
                    <a:pt x="0" y="0"/>
                  </a:moveTo>
                  <a:lnTo>
                    <a:pt x="2412" y="0"/>
                  </a:lnTo>
                  <a:lnTo>
                    <a:pt x="2412" y="392964"/>
                  </a:lnTo>
                  <a:lnTo>
                    <a:pt x="0" y="392964"/>
                  </a:lnTo>
                  <a:close/>
                </a:path>
              </a:pathLst>
            </a:custGeom>
            <a:solidFill>
              <a:srgbClr val="000000"/>
            </a:solidFill>
            <a:ln w="12690"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7C43ECF3-567B-4839-A479-A0EC8C53AE73}"/>
                </a:ext>
              </a:extLst>
            </p:cNvPr>
            <p:cNvSpPr/>
            <p:nvPr/>
          </p:nvSpPr>
          <p:spPr>
            <a:xfrm>
              <a:off x="1369719" y="6393082"/>
              <a:ext cx="65007" cy="11555"/>
            </a:xfrm>
            <a:custGeom>
              <a:avLst/>
              <a:gdLst>
                <a:gd name="connsiteX0" fmla="*/ 65007 w 65007"/>
                <a:gd name="connsiteY0" fmla="*/ 1 h 11555"/>
                <a:gd name="connsiteX1" fmla="*/ 0 w 65007"/>
                <a:gd name="connsiteY1" fmla="*/ 1 h 11555"/>
                <a:gd name="connsiteX2" fmla="*/ 3936 w 65007"/>
                <a:gd name="connsiteY2" fmla="*/ 1 h 11555"/>
                <a:gd name="connsiteX3" fmla="*/ 4952 w 65007"/>
                <a:gd name="connsiteY3" fmla="*/ 1 h 11555"/>
                <a:gd name="connsiteX4" fmla="*/ 6348 w 65007"/>
                <a:gd name="connsiteY4" fmla="*/ 1 h 11555"/>
                <a:gd name="connsiteX5" fmla="*/ 7364 w 65007"/>
                <a:gd name="connsiteY5" fmla="*/ 763 h 11555"/>
                <a:gd name="connsiteX6" fmla="*/ 8380 w 65007"/>
                <a:gd name="connsiteY6" fmla="*/ 1525 h 11555"/>
                <a:gd name="connsiteX7" fmla="*/ 9142 w 65007"/>
                <a:gd name="connsiteY7" fmla="*/ 2667 h 11555"/>
                <a:gd name="connsiteX8" fmla="*/ 9142 w 65007"/>
                <a:gd name="connsiteY8" fmla="*/ 3810 h 11555"/>
                <a:gd name="connsiteX9" fmla="*/ 9142 w 65007"/>
                <a:gd name="connsiteY9" fmla="*/ 5080 h 11555"/>
                <a:gd name="connsiteX10" fmla="*/ 9142 w 65007"/>
                <a:gd name="connsiteY10" fmla="*/ 6222 h 11555"/>
                <a:gd name="connsiteX11" fmla="*/ 9142 w 65007"/>
                <a:gd name="connsiteY11" fmla="*/ 6222 h 11555"/>
                <a:gd name="connsiteX12" fmla="*/ 9142 w 65007"/>
                <a:gd name="connsiteY12" fmla="*/ 7492 h 11555"/>
                <a:gd name="connsiteX13" fmla="*/ 9142 w 65007"/>
                <a:gd name="connsiteY13" fmla="*/ 8508 h 11555"/>
                <a:gd name="connsiteX14" fmla="*/ 8253 w 65007"/>
                <a:gd name="connsiteY14" fmla="*/ 9778 h 11555"/>
                <a:gd name="connsiteX15" fmla="*/ 8253 w 65007"/>
                <a:gd name="connsiteY15" fmla="*/ 10666 h 11555"/>
                <a:gd name="connsiteX16" fmla="*/ 6856 w 65007"/>
                <a:gd name="connsiteY16" fmla="*/ 11555 h 11555"/>
                <a:gd name="connsiteX17" fmla="*/ 6094 w 65007"/>
                <a:gd name="connsiteY17" fmla="*/ 11555 h 11555"/>
                <a:gd name="connsiteX18" fmla="*/ 5079 w 65007"/>
                <a:gd name="connsiteY18" fmla="*/ 11555 h 11555"/>
                <a:gd name="connsiteX19" fmla="*/ 58278 w 65007"/>
                <a:gd name="connsiteY19" fmla="*/ 11555 h 11555"/>
                <a:gd name="connsiteX20" fmla="*/ 58278 w 65007"/>
                <a:gd name="connsiteY20" fmla="*/ 4699 h 11555"/>
                <a:gd name="connsiteX21" fmla="*/ 65007 w 65007"/>
                <a:gd name="connsiteY21" fmla="*/ 1 h 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5007" h="11555">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w="12690"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E2659DC8-4227-484D-94BF-EB24824EA181}"/>
                </a:ext>
              </a:extLst>
            </p:cNvPr>
            <p:cNvSpPr/>
            <p:nvPr/>
          </p:nvSpPr>
          <p:spPr>
            <a:xfrm>
              <a:off x="687525" y="5806366"/>
              <a:ext cx="2412" cy="273488"/>
            </a:xfrm>
            <a:custGeom>
              <a:avLst/>
              <a:gdLst>
                <a:gd name="connsiteX0" fmla="*/ 1270 w 2412"/>
                <a:gd name="connsiteY0" fmla="*/ 273234 h 273488"/>
                <a:gd name="connsiteX1" fmla="*/ 2412 w 2412"/>
                <a:gd name="connsiteY1" fmla="*/ 273234 h 273488"/>
                <a:gd name="connsiteX2" fmla="*/ 2412 w 2412"/>
                <a:gd name="connsiteY2" fmla="*/ 0 h 273488"/>
                <a:gd name="connsiteX3" fmla="*/ 1270 w 2412"/>
                <a:gd name="connsiteY3" fmla="*/ 0 h 273488"/>
                <a:gd name="connsiteX4" fmla="*/ 0 w 2412"/>
                <a:gd name="connsiteY4" fmla="*/ 0 h 273488"/>
                <a:gd name="connsiteX5" fmla="*/ 0 w 2412"/>
                <a:gd name="connsiteY5" fmla="*/ 273488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488">
                  <a:moveTo>
                    <a:pt x="1270" y="273234"/>
                  </a:moveTo>
                  <a:lnTo>
                    <a:pt x="2412" y="273234"/>
                  </a:lnTo>
                  <a:lnTo>
                    <a:pt x="2412" y="0"/>
                  </a:lnTo>
                  <a:lnTo>
                    <a:pt x="1270" y="0"/>
                  </a:lnTo>
                  <a:lnTo>
                    <a:pt x="0" y="0"/>
                  </a:lnTo>
                  <a:lnTo>
                    <a:pt x="0" y="273488"/>
                  </a:lnTo>
                  <a:close/>
                </a:path>
              </a:pathLst>
            </a:custGeom>
            <a:solidFill>
              <a:srgbClr val="000000"/>
            </a:solidFill>
            <a:ln w="12690"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70213C6B-0389-4A46-9EC0-C71BA3F6F5C1}"/>
                </a:ext>
              </a:extLst>
            </p:cNvPr>
            <p:cNvSpPr/>
            <p:nvPr/>
          </p:nvSpPr>
          <p:spPr>
            <a:xfrm>
              <a:off x="678753" y="5582126"/>
              <a:ext cx="16771" cy="23250"/>
            </a:xfrm>
            <a:custGeom>
              <a:avLst/>
              <a:gdLst>
                <a:gd name="connsiteX0" fmla="*/ 12 w 16771"/>
                <a:gd name="connsiteY0" fmla="*/ 7253 h 23250"/>
                <a:gd name="connsiteX1" fmla="*/ 1028 w 16771"/>
                <a:gd name="connsiteY1" fmla="*/ 12840 h 23250"/>
                <a:gd name="connsiteX2" fmla="*/ 3059 w 16771"/>
                <a:gd name="connsiteY2" fmla="*/ 23251 h 23250"/>
                <a:gd name="connsiteX3" fmla="*/ 3059 w 16771"/>
                <a:gd name="connsiteY3" fmla="*/ 22489 h 23250"/>
                <a:gd name="connsiteX4" fmla="*/ 5472 w 16771"/>
                <a:gd name="connsiteY4" fmla="*/ 17410 h 23250"/>
                <a:gd name="connsiteX5" fmla="*/ 5472 w 16771"/>
                <a:gd name="connsiteY5" fmla="*/ 5983 h 23250"/>
                <a:gd name="connsiteX6" fmla="*/ 6741 w 16771"/>
                <a:gd name="connsiteY6" fmla="*/ 4714 h 23250"/>
                <a:gd name="connsiteX7" fmla="*/ 8011 w 16771"/>
                <a:gd name="connsiteY7" fmla="*/ 5983 h 23250"/>
                <a:gd name="connsiteX8" fmla="*/ 8011 w 16771"/>
                <a:gd name="connsiteY8" fmla="*/ 16014 h 23250"/>
                <a:gd name="connsiteX9" fmla="*/ 10042 w 16771"/>
                <a:gd name="connsiteY9" fmla="*/ 16014 h 23250"/>
                <a:gd name="connsiteX10" fmla="*/ 16772 w 16771"/>
                <a:gd name="connsiteY10" fmla="*/ 22235 h 23250"/>
                <a:gd name="connsiteX11" fmla="*/ 16772 w 16771"/>
                <a:gd name="connsiteY11" fmla="*/ 21600 h 23250"/>
                <a:gd name="connsiteX12" fmla="*/ 13471 w 16771"/>
                <a:gd name="connsiteY12" fmla="*/ 4079 h 23250"/>
                <a:gd name="connsiteX13" fmla="*/ 13471 w 16771"/>
                <a:gd name="connsiteY13" fmla="*/ 3444 h 23250"/>
                <a:gd name="connsiteX14" fmla="*/ 13471 w 16771"/>
                <a:gd name="connsiteY14" fmla="*/ 2174 h 23250"/>
                <a:gd name="connsiteX15" fmla="*/ 12709 w 16771"/>
                <a:gd name="connsiteY15" fmla="*/ 1159 h 23250"/>
                <a:gd name="connsiteX16" fmla="*/ 11820 w 16771"/>
                <a:gd name="connsiteY16" fmla="*/ 143 h 23250"/>
                <a:gd name="connsiteX17" fmla="*/ 10804 w 16771"/>
                <a:gd name="connsiteY17" fmla="*/ 143 h 23250"/>
                <a:gd name="connsiteX18" fmla="*/ 9535 w 16771"/>
                <a:gd name="connsiteY18" fmla="*/ 143 h 23250"/>
                <a:gd name="connsiteX19" fmla="*/ 8265 w 16771"/>
                <a:gd name="connsiteY19" fmla="*/ 143 h 23250"/>
                <a:gd name="connsiteX20" fmla="*/ 6233 w 16771"/>
                <a:gd name="connsiteY20" fmla="*/ 143 h 23250"/>
                <a:gd name="connsiteX21" fmla="*/ 12 w 16771"/>
                <a:gd name="connsiteY21" fmla="*/ 7253 h 2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71" h="2325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w="12690"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13F97B5E-051E-44E4-9C27-17F55C5D150C}"/>
                </a:ext>
              </a:extLst>
            </p:cNvPr>
            <p:cNvSpPr/>
            <p:nvPr/>
          </p:nvSpPr>
          <p:spPr>
            <a:xfrm>
              <a:off x="684224" y="5586839"/>
              <a:ext cx="2539" cy="12696"/>
            </a:xfrm>
            <a:custGeom>
              <a:avLst/>
              <a:gdLst>
                <a:gd name="connsiteX0" fmla="*/ 2539 w 2539"/>
                <a:gd name="connsiteY0" fmla="*/ 1270 h 12696"/>
                <a:gd name="connsiteX1" fmla="*/ 1270 w 2539"/>
                <a:gd name="connsiteY1" fmla="*/ 0 h 12696"/>
                <a:gd name="connsiteX2" fmla="*/ 0 w 2539"/>
                <a:gd name="connsiteY2" fmla="*/ 1270 h 12696"/>
                <a:gd name="connsiteX3" fmla="*/ 0 w 2539"/>
                <a:gd name="connsiteY3" fmla="*/ 12697 h 12696"/>
                <a:gd name="connsiteX4" fmla="*/ 2539 w 2539"/>
                <a:gd name="connsiteY4" fmla="*/ 1130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2696">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w="12690"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B7C3516E-961C-4B56-9A97-9775A81706F1}"/>
                </a:ext>
              </a:extLst>
            </p:cNvPr>
            <p:cNvSpPr/>
            <p:nvPr/>
          </p:nvSpPr>
          <p:spPr>
            <a:xfrm>
              <a:off x="3597734" y="6462280"/>
              <a:ext cx="62087" cy="15744"/>
            </a:xfrm>
            <a:custGeom>
              <a:avLst/>
              <a:gdLst>
                <a:gd name="connsiteX0" fmla="*/ 0 w 62087"/>
                <a:gd name="connsiteY0" fmla="*/ 0 h 15744"/>
                <a:gd name="connsiteX1" fmla="*/ 0 w 62087"/>
                <a:gd name="connsiteY1" fmla="*/ 0 h 15744"/>
                <a:gd name="connsiteX2" fmla="*/ 6856 w 62087"/>
                <a:gd name="connsiteY2" fmla="*/ 6856 h 15744"/>
                <a:gd name="connsiteX3" fmla="*/ 0 w 62087"/>
                <a:gd name="connsiteY3" fmla="*/ 13713 h 15744"/>
                <a:gd name="connsiteX4" fmla="*/ 0 w 62087"/>
                <a:gd name="connsiteY4" fmla="*/ 13713 h 15744"/>
                <a:gd name="connsiteX5" fmla="*/ 53707 w 62087"/>
                <a:gd name="connsiteY5" fmla="*/ 15744 h 15744"/>
                <a:gd name="connsiteX6" fmla="*/ 53707 w 62087"/>
                <a:gd name="connsiteY6" fmla="*/ 9142 h 15744"/>
                <a:gd name="connsiteX7" fmla="*/ 60563 w 62087"/>
                <a:gd name="connsiteY7" fmla="*/ 2285 h 15744"/>
                <a:gd name="connsiteX8" fmla="*/ 62087 w 62087"/>
                <a:gd name="connsiteY8" fmla="*/ 2285 h 15744"/>
                <a:gd name="connsiteX9" fmla="*/ 60817 w 62087"/>
                <a:gd name="connsiteY9" fmla="*/ 2285 h 15744"/>
                <a:gd name="connsiteX10" fmla="*/ 13840 w 62087"/>
                <a:gd name="connsiteY10" fmla="*/ 508 h 15744"/>
                <a:gd name="connsiteX11" fmla="*/ 8634 w 62087"/>
                <a:gd name="connsiteY11" fmla="*/ 508 h 1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87" h="15744">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w="12690"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A0681AAB-9197-4166-B4FD-B0EBF5F4C014}"/>
                </a:ext>
              </a:extLst>
            </p:cNvPr>
            <p:cNvSpPr/>
            <p:nvPr/>
          </p:nvSpPr>
          <p:spPr>
            <a:xfrm>
              <a:off x="3515460" y="5906671"/>
              <a:ext cx="14220" cy="555609"/>
            </a:xfrm>
            <a:custGeom>
              <a:avLst/>
              <a:gdLst>
                <a:gd name="connsiteX0" fmla="*/ 0 w 14220"/>
                <a:gd name="connsiteY0" fmla="*/ 555610 h 555609"/>
                <a:gd name="connsiteX1" fmla="*/ 14220 w 14220"/>
                <a:gd name="connsiteY1" fmla="*/ 555610 h 555609"/>
                <a:gd name="connsiteX2" fmla="*/ 14220 w 14220"/>
                <a:gd name="connsiteY2" fmla="*/ 0 h 555609"/>
                <a:gd name="connsiteX3" fmla="*/ 7326 w 14220"/>
                <a:gd name="connsiteY3" fmla="*/ 6813 h 555609"/>
                <a:gd name="connsiteX4" fmla="*/ 635 w 14220"/>
                <a:gd name="connsiteY4" fmla="*/ 1270 h 555609"/>
                <a:gd name="connsiteX5" fmla="*/ 635 w 14220"/>
                <a:gd name="connsiteY5" fmla="*/ 1270 h 55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0" h="555609">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w="12690"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A28A414F-E623-4EEB-83AE-C74CF99F6606}"/>
                </a:ext>
              </a:extLst>
            </p:cNvPr>
            <p:cNvSpPr/>
            <p:nvPr/>
          </p:nvSpPr>
          <p:spPr>
            <a:xfrm>
              <a:off x="1005705" y="5618231"/>
              <a:ext cx="185625" cy="13935"/>
            </a:xfrm>
            <a:custGeom>
              <a:avLst/>
              <a:gdLst>
                <a:gd name="connsiteX0" fmla="*/ 7364 w 185625"/>
                <a:gd name="connsiteY0" fmla="*/ 8603 h 13935"/>
                <a:gd name="connsiteX1" fmla="*/ 6094 w 185625"/>
                <a:gd name="connsiteY1" fmla="*/ 13936 h 13935"/>
                <a:gd name="connsiteX2" fmla="*/ 178769 w 185625"/>
                <a:gd name="connsiteY2" fmla="*/ 13936 h 13935"/>
                <a:gd name="connsiteX3" fmla="*/ 178769 w 185625"/>
                <a:gd name="connsiteY3" fmla="*/ 6952 h 13935"/>
                <a:gd name="connsiteX4" fmla="*/ 185626 w 185625"/>
                <a:gd name="connsiteY4" fmla="*/ 96 h 13935"/>
                <a:gd name="connsiteX5" fmla="*/ 0 w 185625"/>
                <a:gd name="connsiteY5" fmla="*/ 96 h 13935"/>
                <a:gd name="connsiteX6" fmla="*/ 2158 w 185625"/>
                <a:gd name="connsiteY6" fmla="*/ 96 h 13935"/>
                <a:gd name="connsiteX7" fmla="*/ 7396 w 185625"/>
                <a:gd name="connsiteY7" fmla="*/ 8468 h 13935"/>
                <a:gd name="connsiteX8" fmla="*/ 7364 w 185625"/>
                <a:gd name="connsiteY8" fmla="*/ 8603 h 1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625" h="13935">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w="12690"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867CD16D-285F-4729-8E3E-11988A7DCD01}"/>
                </a:ext>
              </a:extLst>
            </p:cNvPr>
            <p:cNvSpPr/>
            <p:nvPr/>
          </p:nvSpPr>
          <p:spPr>
            <a:xfrm>
              <a:off x="998087" y="5618612"/>
              <a:ext cx="14530" cy="14824"/>
            </a:xfrm>
            <a:custGeom>
              <a:avLst/>
              <a:gdLst>
                <a:gd name="connsiteX0" fmla="*/ 6602 w 14530"/>
                <a:gd name="connsiteY0" fmla="*/ 6825 h 14824"/>
                <a:gd name="connsiteX1" fmla="*/ 6602 w 14530"/>
                <a:gd name="connsiteY1" fmla="*/ 6825 h 14824"/>
                <a:gd name="connsiteX2" fmla="*/ 6602 w 14530"/>
                <a:gd name="connsiteY2" fmla="*/ 6825 h 14824"/>
                <a:gd name="connsiteX3" fmla="*/ 7872 w 14530"/>
                <a:gd name="connsiteY3" fmla="*/ 5556 h 14824"/>
                <a:gd name="connsiteX4" fmla="*/ 9142 w 14530"/>
                <a:gd name="connsiteY4" fmla="*/ 6825 h 14824"/>
                <a:gd name="connsiteX5" fmla="*/ 9142 w 14530"/>
                <a:gd name="connsiteY5" fmla="*/ 7714 h 14824"/>
                <a:gd name="connsiteX6" fmla="*/ 13078 w 14530"/>
                <a:gd name="connsiteY6" fmla="*/ 13936 h 14824"/>
                <a:gd name="connsiteX7" fmla="*/ 13078 w 14530"/>
                <a:gd name="connsiteY7" fmla="*/ 14824 h 14824"/>
                <a:gd name="connsiteX8" fmla="*/ 13078 w 14530"/>
                <a:gd name="connsiteY8" fmla="*/ 13809 h 14824"/>
                <a:gd name="connsiteX9" fmla="*/ 14347 w 14530"/>
                <a:gd name="connsiteY9" fmla="*/ 8476 h 14824"/>
                <a:gd name="connsiteX10" fmla="*/ 9142 w 14530"/>
                <a:gd name="connsiteY10" fmla="*/ 96 h 14824"/>
                <a:gd name="connsiteX11" fmla="*/ 6983 w 14530"/>
                <a:gd name="connsiteY11" fmla="*/ 96 h 14824"/>
                <a:gd name="connsiteX12" fmla="*/ 5713 w 14530"/>
                <a:gd name="connsiteY12" fmla="*/ 96 h 14824"/>
                <a:gd name="connsiteX13" fmla="*/ 4444 w 14530"/>
                <a:gd name="connsiteY13" fmla="*/ 96 h 14824"/>
                <a:gd name="connsiteX14" fmla="*/ 3428 w 14530"/>
                <a:gd name="connsiteY14" fmla="*/ 858 h 14824"/>
                <a:gd name="connsiteX15" fmla="*/ 2412 w 14530"/>
                <a:gd name="connsiteY15" fmla="*/ 1620 h 14824"/>
                <a:gd name="connsiteX16" fmla="*/ 1651 w 14530"/>
                <a:gd name="connsiteY16" fmla="*/ 2762 h 14824"/>
                <a:gd name="connsiteX17" fmla="*/ 1651 w 14530"/>
                <a:gd name="connsiteY17" fmla="*/ 4032 h 14824"/>
                <a:gd name="connsiteX18" fmla="*/ 1651 w 14530"/>
                <a:gd name="connsiteY18" fmla="*/ 4032 h 14824"/>
                <a:gd name="connsiteX19" fmla="*/ 0 w 14530"/>
                <a:gd name="connsiteY19" fmla="*/ 11142 h 14824"/>
                <a:gd name="connsiteX20" fmla="*/ 0 w 14530"/>
                <a:gd name="connsiteY20" fmla="*/ 11904 h 14824"/>
                <a:gd name="connsiteX21" fmla="*/ 6602 w 14530"/>
                <a:gd name="connsiteY21" fmla="*/ 6825 h 1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30" h="14824">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w="12690"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4A425A28-69AA-4A45-A206-4B6023C33689}"/>
                </a:ext>
              </a:extLst>
            </p:cNvPr>
            <p:cNvSpPr/>
            <p:nvPr/>
          </p:nvSpPr>
          <p:spPr>
            <a:xfrm>
              <a:off x="488822" y="5597759"/>
              <a:ext cx="151090" cy="13839"/>
            </a:xfrm>
            <a:custGeom>
              <a:avLst/>
              <a:gdLst>
                <a:gd name="connsiteX0" fmla="*/ 6348 w 151090"/>
                <a:gd name="connsiteY0" fmla="*/ 6856 h 13839"/>
                <a:gd name="connsiteX1" fmla="*/ 6348 w 151090"/>
                <a:gd name="connsiteY1" fmla="*/ 13839 h 13839"/>
                <a:gd name="connsiteX2" fmla="*/ 151091 w 151090"/>
                <a:gd name="connsiteY2" fmla="*/ 13839 h 13839"/>
                <a:gd name="connsiteX3" fmla="*/ 151091 w 151090"/>
                <a:gd name="connsiteY3" fmla="*/ 0 h 13839"/>
                <a:gd name="connsiteX4" fmla="*/ 0 w 151090"/>
                <a:gd name="connsiteY4" fmla="*/ 0 h 13839"/>
                <a:gd name="connsiteX5" fmla="*/ 6348 w 151090"/>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090" h="13839">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w="12690"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3EE693F6-988B-4A1D-83F0-52DD133F43F3}"/>
                </a:ext>
              </a:extLst>
            </p:cNvPr>
            <p:cNvSpPr/>
            <p:nvPr/>
          </p:nvSpPr>
          <p:spPr>
            <a:xfrm>
              <a:off x="997706" y="5625564"/>
              <a:ext cx="6729" cy="166962"/>
            </a:xfrm>
            <a:custGeom>
              <a:avLst/>
              <a:gdLst>
                <a:gd name="connsiteX0" fmla="*/ 6729 w 6729"/>
                <a:gd name="connsiteY0" fmla="*/ 151853 h 166962"/>
                <a:gd name="connsiteX1" fmla="*/ 6729 w 6729"/>
                <a:gd name="connsiteY1" fmla="*/ 151853 h 166962"/>
                <a:gd name="connsiteX2" fmla="*/ 6729 w 6729"/>
                <a:gd name="connsiteY2" fmla="*/ 149695 h 166962"/>
                <a:gd name="connsiteX3" fmla="*/ 6729 w 6729"/>
                <a:gd name="connsiteY3" fmla="*/ 0 h 166962"/>
                <a:gd name="connsiteX4" fmla="*/ 6729 w 6729"/>
                <a:gd name="connsiteY4" fmla="*/ 0 h 166962"/>
                <a:gd name="connsiteX5" fmla="*/ 0 w 6729"/>
                <a:gd name="connsiteY5" fmla="*/ 6095 h 166962"/>
                <a:gd name="connsiteX6" fmla="*/ 0 w 6729"/>
                <a:gd name="connsiteY6" fmla="*/ 6856 h 166962"/>
                <a:gd name="connsiteX7" fmla="*/ 0 w 6729"/>
                <a:gd name="connsiteY7" fmla="*/ 166962 h 166962"/>
                <a:gd name="connsiteX8" fmla="*/ 2158 w 6729"/>
                <a:gd name="connsiteY8" fmla="*/ 166962 h 16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6962">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w="12690"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79F99AE2-4BC2-4B00-980D-5608A5F04513}"/>
                </a:ext>
              </a:extLst>
            </p:cNvPr>
            <p:cNvSpPr/>
            <p:nvPr/>
          </p:nvSpPr>
          <p:spPr>
            <a:xfrm>
              <a:off x="1006085" y="5626072"/>
              <a:ext cx="3936" cy="141060"/>
            </a:xfrm>
            <a:custGeom>
              <a:avLst/>
              <a:gdLst>
                <a:gd name="connsiteX0" fmla="*/ 2159 w 3936"/>
                <a:gd name="connsiteY0" fmla="*/ 138649 h 141060"/>
                <a:gd name="connsiteX1" fmla="*/ 2159 w 3936"/>
                <a:gd name="connsiteY1" fmla="*/ 138649 h 141060"/>
                <a:gd name="connsiteX2" fmla="*/ 2159 w 3936"/>
                <a:gd name="connsiteY2" fmla="*/ 137379 h 141060"/>
                <a:gd name="connsiteX3" fmla="*/ 2159 w 3936"/>
                <a:gd name="connsiteY3" fmla="*/ 136363 h 141060"/>
                <a:gd name="connsiteX4" fmla="*/ 3174 w 3936"/>
                <a:gd name="connsiteY4" fmla="*/ 135601 h 141060"/>
                <a:gd name="connsiteX5" fmla="*/ 3936 w 3936"/>
                <a:gd name="connsiteY5" fmla="*/ 134966 h 141060"/>
                <a:gd name="connsiteX6" fmla="*/ 3936 w 3936"/>
                <a:gd name="connsiteY6" fmla="*/ 6221 h 141060"/>
                <a:gd name="connsiteX7" fmla="*/ 0 w 3936"/>
                <a:gd name="connsiteY7" fmla="*/ 0 h 141060"/>
                <a:gd name="connsiteX8" fmla="*/ 0 w 3936"/>
                <a:gd name="connsiteY8" fmla="*/ 141061 h 141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6" h="14106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D4C06295-01B7-4749-B1FA-2C984BDC6252}"/>
                </a:ext>
              </a:extLst>
            </p:cNvPr>
            <p:cNvSpPr/>
            <p:nvPr/>
          </p:nvSpPr>
          <p:spPr>
            <a:xfrm>
              <a:off x="681812" y="5788337"/>
              <a:ext cx="2412" cy="11046"/>
            </a:xfrm>
            <a:custGeom>
              <a:avLst/>
              <a:gdLst>
                <a:gd name="connsiteX0" fmla="*/ 0 w 2412"/>
                <a:gd name="connsiteY0" fmla="*/ 0 h 11046"/>
                <a:gd name="connsiteX1" fmla="*/ 0 w 2412"/>
                <a:gd name="connsiteY1" fmla="*/ 11046 h 11046"/>
                <a:gd name="connsiteX2" fmla="*/ 2412 w 2412"/>
                <a:gd name="connsiteY2" fmla="*/ 5967 h 11046"/>
                <a:gd name="connsiteX3" fmla="*/ 2412 w 2412"/>
                <a:gd name="connsiteY3" fmla="*/ 0 h 11046"/>
              </a:gdLst>
              <a:ahLst/>
              <a:cxnLst>
                <a:cxn ang="0">
                  <a:pos x="connsiteX0" y="connsiteY0"/>
                </a:cxn>
                <a:cxn ang="0">
                  <a:pos x="connsiteX1" y="connsiteY1"/>
                </a:cxn>
                <a:cxn ang="0">
                  <a:pos x="connsiteX2" y="connsiteY2"/>
                </a:cxn>
                <a:cxn ang="0">
                  <a:pos x="connsiteX3" y="connsiteY3"/>
                </a:cxn>
              </a:cxnLst>
              <a:rect l="l" t="t" r="r" b="b"/>
              <a:pathLst>
                <a:path w="2412" h="11046">
                  <a:moveTo>
                    <a:pt x="0" y="0"/>
                  </a:moveTo>
                  <a:lnTo>
                    <a:pt x="0" y="11046"/>
                  </a:lnTo>
                  <a:cubicBezTo>
                    <a:pt x="57" y="9090"/>
                    <a:pt x="932" y="7247"/>
                    <a:pt x="2412" y="5967"/>
                  </a:cubicBezTo>
                  <a:lnTo>
                    <a:pt x="2412" y="0"/>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1A934C41-76FD-4769-90EC-1832F926C3D6}"/>
                </a:ext>
              </a:extLst>
            </p:cNvPr>
            <p:cNvSpPr/>
            <p:nvPr/>
          </p:nvSpPr>
          <p:spPr>
            <a:xfrm>
              <a:off x="681812" y="5597705"/>
              <a:ext cx="13966" cy="195202"/>
            </a:xfrm>
            <a:custGeom>
              <a:avLst/>
              <a:gdLst>
                <a:gd name="connsiteX0" fmla="*/ 6983 w 13966"/>
                <a:gd name="connsiteY0" fmla="*/ 53 h 195202"/>
                <a:gd name="connsiteX1" fmla="*/ 4952 w 13966"/>
                <a:gd name="connsiteY1" fmla="*/ 53 h 195202"/>
                <a:gd name="connsiteX2" fmla="*/ 2412 w 13966"/>
                <a:gd name="connsiteY2" fmla="*/ 1450 h 195202"/>
                <a:gd name="connsiteX3" fmla="*/ 0 w 13966"/>
                <a:gd name="connsiteY3" fmla="*/ 6529 h 195202"/>
                <a:gd name="connsiteX4" fmla="*/ 0 w 13966"/>
                <a:gd name="connsiteY4" fmla="*/ 188219 h 195202"/>
                <a:gd name="connsiteX5" fmla="*/ 3809 w 13966"/>
                <a:gd name="connsiteY5" fmla="*/ 188219 h 195202"/>
                <a:gd name="connsiteX6" fmla="*/ 5079 w 13966"/>
                <a:gd name="connsiteY6" fmla="*/ 189362 h 195202"/>
                <a:gd name="connsiteX7" fmla="*/ 5079 w 13966"/>
                <a:gd name="connsiteY7" fmla="*/ 195202 h 195202"/>
                <a:gd name="connsiteX8" fmla="*/ 7110 w 13966"/>
                <a:gd name="connsiteY8" fmla="*/ 195202 h 195202"/>
                <a:gd name="connsiteX9" fmla="*/ 13966 w 13966"/>
                <a:gd name="connsiteY9" fmla="*/ 195202 h 195202"/>
                <a:gd name="connsiteX10" fmla="*/ 13966 w 13966"/>
                <a:gd name="connsiteY10" fmla="*/ 6909 h 195202"/>
                <a:gd name="connsiteX11" fmla="*/ 13966 w 13966"/>
                <a:gd name="connsiteY11" fmla="*/ 6909 h 195202"/>
                <a:gd name="connsiteX12" fmla="*/ 7111 w 13966"/>
                <a:gd name="connsiteY12" fmla="*/ 52 h 195202"/>
                <a:gd name="connsiteX13" fmla="*/ 6983 w 13966"/>
                <a:gd name="connsiteY13" fmla="*/ 53 h 19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66" h="195202">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9E65E3EA-2817-400E-9842-5F62421A6D7A}"/>
                </a:ext>
              </a:extLst>
            </p:cNvPr>
            <p:cNvSpPr/>
            <p:nvPr/>
          </p:nvSpPr>
          <p:spPr>
            <a:xfrm>
              <a:off x="1012307" y="5785798"/>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E8E2EC82-F28C-43C7-94D2-EDF6DE69C210}"/>
                </a:ext>
              </a:extLst>
            </p:cNvPr>
            <p:cNvSpPr/>
            <p:nvPr/>
          </p:nvSpPr>
          <p:spPr>
            <a:xfrm>
              <a:off x="1016116" y="5781354"/>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2" y="1004"/>
                    <a:pt x="728" y="1922"/>
                    <a:pt x="0" y="2666"/>
                  </a:cubicBezTo>
                  <a:lnTo>
                    <a:pt x="0" y="5333"/>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111B56D5-E8F1-45D2-BEF2-0CDB34446E87}"/>
                </a:ext>
              </a:extLst>
            </p:cNvPr>
            <p:cNvSpPr/>
            <p:nvPr/>
          </p:nvSpPr>
          <p:spPr>
            <a:xfrm>
              <a:off x="1000626" y="5777418"/>
              <a:ext cx="5078" cy="15109"/>
            </a:xfrm>
            <a:custGeom>
              <a:avLst/>
              <a:gdLst>
                <a:gd name="connsiteX0" fmla="*/ 4444 w 5078"/>
                <a:gd name="connsiteY0" fmla="*/ 15109 h 15109"/>
                <a:gd name="connsiteX1" fmla="*/ 4444 w 5078"/>
                <a:gd name="connsiteY1" fmla="*/ 5460 h 15109"/>
                <a:gd name="connsiteX2" fmla="*/ 4444 w 5078"/>
                <a:gd name="connsiteY2" fmla="*/ 0 h 15109"/>
                <a:gd name="connsiteX3" fmla="*/ 0 w 5078"/>
                <a:gd name="connsiteY3" fmla="*/ 15109 h 15109"/>
                <a:gd name="connsiteX4" fmla="*/ 5079 w 5078"/>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8" h="15109">
                  <a:moveTo>
                    <a:pt x="4444" y="15109"/>
                  </a:moveTo>
                  <a:lnTo>
                    <a:pt x="4444" y="5460"/>
                  </a:lnTo>
                  <a:cubicBezTo>
                    <a:pt x="3744" y="3707"/>
                    <a:pt x="3744" y="1752"/>
                    <a:pt x="4444" y="0"/>
                  </a:cubicBezTo>
                  <a:lnTo>
                    <a:pt x="0" y="15109"/>
                  </a:lnTo>
                  <a:lnTo>
                    <a:pt x="5079" y="15109"/>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BEEA9A70-C858-4BA4-B419-F8A984A51654}"/>
                </a:ext>
              </a:extLst>
            </p:cNvPr>
            <p:cNvSpPr/>
            <p:nvPr/>
          </p:nvSpPr>
          <p:spPr>
            <a:xfrm>
              <a:off x="1007609" y="5785417"/>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80" y="585"/>
                    <a:pt x="467" y="329"/>
                    <a:pt x="0" y="0"/>
                  </a:cubicBezTo>
                  <a:lnTo>
                    <a:pt x="0" y="7237"/>
                  </a:ln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D7F23E3F-2750-485F-A04C-7A9D1467F50C}"/>
                </a:ext>
              </a:extLst>
            </p:cNvPr>
            <p:cNvSpPr/>
            <p:nvPr/>
          </p:nvSpPr>
          <p:spPr>
            <a:xfrm>
              <a:off x="3380113" y="6471549"/>
              <a:ext cx="2412" cy="393599"/>
            </a:xfrm>
            <a:custGeom>
              <a:avLst/>
              <a:gdLst>
                <a:gd name="connsiteX0" fmla="*/ 1270 w 2412"/>
                <a:gd name="connsiteY0" fmla="*/ 0 h 393599"/>
                <a:gd name="connsiteX1" fmla="*/ 0 w 2412"/>
                <a:gd name="connsiteY1" fmla="*/ 0 h 393599"/>
                <a:gd name="connsiteX2" fmla="*/ 0 w 2412"/>
                <a:gd name="connsiteY2" fmla="*/ 393599 h 393599"/>
                <a:gd name="connsiteX3" fmla="*/ 2412 w 2412"/>
                <a:gd name="connsiteY3" fmla="*/ 393599 h 393599"/>
                <a:gd name="connsiteX4" fmla="*/ 2412 w 2412"/>
                <a:gd name="connsiteY4" fmla="*/ 0 h 393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393599">
                  <a:moveTo>
                    <a:pt x="1270" y="0"/>
                  </a:moveTo>
                  <a:lnTo>
                    <a:pt x="0" y="0"/>
                  </a:lnTo>
                  <a:lnTo>
                    <a:pt x="0" y="393599"/>
                  </a:lnTo>
                  <a:lnTo>
                    <a:pt x="2412" y="393599"/>
                  </a:lnTo>
                  <a:lnTo>
                    <a:pt x="2412" y="0"/>
                  </a:ln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CE6EFF53-E3A7-43E7-9991-24C0CC89B930}"/>
                </a:ext>
              </a:extLst>
            </p:cNvPr>
            <p:cNvSpPr/>
            <p:nvPr/>
          </p:nvSpPr>
          <p:spPr>
            <a:xfrm>
              <a:off x="3313963" y="6459360"/>
              <a:ext cx="67926" cy="15015"/>
            </a:xfrm>
            <a:custGeom>
              <a:avLst/>
              <a:gdLst>
                <a:gd name="connsiteX0" fmla="*/ 60436 w 67926"/>
                <a:gd name="connsiteY0" fmla="*/ 9523 h 15015"/>
                <a:gd name="connsiteX1" fmla="*/ 67419 w 67926"/>
                <a:gd name="connsiteY1" fmla="*/ 2539 h 15015"/>
                <a:gd name="connsiteX2" fmla="*/ 67419 w 67926"/>
                <a:gd name="connsiteY2" fmla="*/ 2539 h 15015"/>
                <a:gd name="connsiteX3" fmla="*/ 4952 w 67926"/>
                <a:gd name="connsiteY3" fmla="*/ 0 h 15015"/>
                <a:gd name="connsiteX4" fmla="*/ 4952 w 67926"/>
                <a:gd name="connsiteY4" fmla="*/ 6602 h 15015"/>
                <a:gd name="connsiteX5" fmla="*/ 4952 w 67926"/>
                <a:gd name="connsiteY5" fmla="*/ 6602 h 15015"/>
                <a:gd name="connsiteX6" fmla="*/ 4952 w 67926"/>
                <a:gd name="connsiteY6" fmla="*/ 7999 h 15015"/>
                <a:gd name="connsiteX7" fmla="*/ 4952 w 67926"/>
                <a:gd name="connsiteY7" fmla="*/ 9142 h 15015"/>
                <a:gd name="connsiteX8" fmla="*/ 4190 w 67926"/>
                <a:gd name="connsiteY8" fmla="*/ 10411 h 15015"/>
                <a:gd name="connsiteX9" fmla="*/ 3555 w 67926"/>
                <a:gd name="connsiteY9" fmla="*/ 11300 h 15015"/>
                <a:gd name="connsiteX10" fmla="*/ 2158 w 67926"/>
                <a:gd name="connsiteY10" fmla="*/ 12189 h 15015"/>
                <a:gd name="connsiteX11" fmla="*/ 1396 w 67926"/>
                <a:gd name="connsiteY11" fmla="*/ 12189 h 15015"/>
                <a:gd name="connsiteX12" fmla="*/ 0 w 67926"/>
                <a:gd name="connsiteY12" fmla="*/ 12189 h 15015"/>
                <a:gd name="connsiteX13" fmla="*/ 0 w 67926"/>
                <a:gd name="connsiteY13" fmla="*/ 12189 h 15015"/>
                <a:gd name="connsiteX14" fmla="*/ 66658 w 67926"/>
                <a:gd name="connsiteY14" fmla="*/ 14982 h 15015"/>
                <a:gd name="connsiteX15" fmla="*/ 67927 w 67926"/>
                <a:gd name="connsiteY15" fmla="*/ 14982 h 15015"/>
                <a:gd name="connsiteX16" fmla="*/ 60436 w 67926"/>
                <a:gd name="connsiteY16" fmla="*/ 9523 h 1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015">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F4D4B3AC-FA56-412A-A34B-DDE61DCF03E5}"/>
                </a:ext>
              </a:extLst>
            </p:cNvPr>
            <p:cNvSpPr/>
            <p:nvPr/>
          </p:nvSpPr>
          <p:spPr>
            <a:xfrm>
              <a:off x="1441455" y="6464693"/>
              <a:ext cx="89638" cy="2412"/>
            </a:xfrm>
            <a:custGeom>
              <a:avLst/>
              <a:gdLst>
                <a:gd name="connsiteX0" fmla="*/ 0 w 89638"/>
                <a:gd name="connsiteY0" fmla="*/ 2412 h 2412"/>
                <a:gd name="connsiteX1" fmla="*/ 89639 w 89638"/>
                <a:gd name="connsiteY1" fmla="*/ 2412 h 2412"/>
                <a:gd name="connsiteX2" fmla="*/ 89639 w 89638"/>
                <a:gd name="connsiteY2" fmla="*/ 1270 h 2412"/>
                <a:gd name="connsiteX3" fmla="*/ 89639 w 89638"/>
                <a:gd name="connsiteY3" fmla="*/ 0 h 2412"/>
                <a:gd name="connsiteX4" fmla="*/ 762 w 89638"/>
                <a:gd name="connsiteY4" fmla="*/ 0 h 2412"/>
                <a:gd name="connsiteX5" fmla="*/ 762 w 89638"/>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2412">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F947879C-3465-4A9E-8DE3-4C6BCEC164F5}"/>
                </a:ext>
              </a:extLst>
            </p:cNvPr>
            <p:cNvSpPr/>
            <p:nvPr/>
          </p:nvSpPr>
          <p:spPr>
            <a:xfrm>
              <a:off x="481712" y="5597759"/>
              <a:ext cx="13906" cy="202767"/>
            </a:xfrm>
            <a:custGeom>
              <a:avLst/>
              <a:gdLst>
                <a:gd name="connsiteX0" fmla="*/ 2793 w 13906"/>
                <a:gd name="connsiteY0" fmla="*/ 181563 h 202767"/>
                <a:gd name="connsiteX1" fmla="*/ 5333 w 13906"/>
                <a:gd name="connsiteY1" fmla="*/ 185753 h 202767"/>
                <a:gd name="connsiteX2" fmla="*/ 5333 w 13906"/>
                <a:gd name="connsiteY2" fmla="*/ 185753 h 202767"/>
                <a:gd name="connsiteX3" fmla="*/ 12951 w 13906"/>
                <a:gd name="connsiteY3" fmla="*/ 198450 h 202767"/>
                <a:gd name="connsiteX4" fmla="*/ 13839 w 13906"/>
                <a:gd name="connsiteY4" fmla="*/ 202767 h 202767"/>
                <a:gd name="connsiteX5" fmla="*/ 13839 w 13906"/>
                <a:gd name="connsiteY5" fmla="*/ 202005 h 202767"/>
                <a:gd name="connsiteX6" fmla="*/ 13839 w 13906"/>
                <a:gd name="connsiteY6" fmla="*/ 6856 h 202767"/>
                <a:gd name="connsiteX7" fmla="*/ 6983 w 13906"/>
                <a:gd name="connsiteY7" fmla="*/ 0 h 202767"/>
                <a:gd name="connsiteX8" fmla="*/ 0 w 13906"/>
                <a:gd name="connsiteY8" fmla="*/ 6856 h 202767"/>
                <a:gd name="connsiteX9" fmla="*/ 0 w 13906"/>
                <a:gd name="connsiteY9" fmla="*/ 177374 h 202767"/>
                <a:gd name="connsiteX10" fmla="*/ 2666 w 13906"/>
                <a:gd name="connsiteY10" fmla="*/ 181563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06" h="202767">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6C0616C7-6826-431D-A273-507FE244964D}"/>
                </a:ext>
              </a:extLst>
            </p:cNvPr>
            <p:cNvSpPr/>
            <p:nvPr/>
          </p:nvSpPr>
          <p:spPr>
            <a:xfrm>
              <a:off x="489965" y="5805351"/>
              <a:ext cx="2031" cy="108"/>
            </a:xfrm>
            <a:custGeom>
              <a:avLst/>
              <a:gdLst>
                <a:gd name="connsiteX0" fmla="*/ 2031 w 2031"/>
                <a:gd name="connsiteY0" fmla="*/ 0 h 108"/>
                <a:gd name="connsiteX1" fmla="*/ 0 w 2031"/>
                <a:gd name="connsiteY1" fmla="*/ 0 h 108"/>
                <a:gd name="connsiteX2" fmla="*/ 0 w 2031"/>
                <a:gd name="connsiteY2" fmla="*/ 0 h 108"/>
                <a:gd name="connsiteX3" fmla="*/ 2031 w 2031"/>
                <a:gd name="connsiteY3" fmla="*/ 0 h 108"/>
              </a:gdLst>
              <a:ahLst/>
              <a:cxnLst>
                <a:cxn ang="0">
                  <a:pos x="connsiteX0" y="connsiteY0"/>
                </a:cxn>
                <a:cxn ang="0">
                  <a:pos x="connsiteX1" y="connsiteY1"/>
                </a:cxn>
                <a:cxn ang="0">
                  <a:pos x="connsiteX2" y="connsiteY2"/>
                </a:cxn>
                <a:cxn ang="0">
                  <a:pos x="connsiteX3" y="connsiteY3"/>
                </a:cxn>
              </a:cxnLst>
              <a:rect l="l" t="t" r="r" b="b"/>
              <a:pathLst>
                <a:path w="2031" h="108">
                  <a:moveTo>
                    <a:pt x="2031" y="0"/>
                  </a:moveTo>
                  <a:cubicBezTo>
                    <a:pt x="1360" y="127"/>
                    <a:pt x="672" y="127"/>
                    <a:pt x="0" y="0"/>
                  </a:cubicBezTo>
                  <a:lnTo>
                    <a:pt x="0" y="0"/>
                  </a:lnTo>
                  <a:cubicBezTo>
                    <a:pt x="669" y="145"/>
                    <a:pt x="1362" y="145"/>
                    <a:pt x="2031" y="0"/>
                  </a:cubicBez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10B60C3-6B87-4D7D-A17A-CC31A7507C3B}"/>
                </a:ext>
              </a:extLst>
            </p:cNvPr>
            <p:cNvSpPr/>
            <p:nvPr/>
          </p:nvSpPr>
          <p:spPr>
            <a:xfrm>
              <a:off x="485775" y="5805985"/>
              <a:ext cx="1777" cy="54"/>
            </a:xfrm>
            <a:custGeom>
              <a:avLst/>
              <a:gdLst>
                <a:gd name="connsiteX0" fmla="*/ 1778 w 1777"/>
                <a:gd name="connsiteY0" fmla="*/ 0 h 54"/>
                <a:gd name="connsiteX1" fmla="*/ 0 w 1777"/>
                <a:gd name="connsiteY1" fmla="*/ 0 h 54"/>
                <a:gd name="connsiteX2" fmla="*/ 1778 w 1777"/>
                <a:gd name="connsiteY2" fmla="*/ 0 h 54"/>
              </a:gdLst>
              <a:ahLst/>
              <a:cxnLst>
                <a:cxn ang="0">
                  <a:pos x="connsiteX0" y="connsiteY0"/>
                </a:cxn>
                <a:cxn ang="0">
                  <a:pos x="connsiteX1" y="connsiteY1"/>
                </a:cxn>
                <a:cxn ang="0">
                  <a:pos x="connsiteX2" y="connsiteY2"/>
                </a:cxn>
              </a:cxnLst>
              <a:rect l="l" t="t" r="r" b="b"/>
              <a:pathLst>
                <a:path w="1777" h="54">
                  <a:moveTo>
                    <a:pt x="1778" y="0"/>
                  </a:moveTo>
                  <a:cubicBezTo>
                    <a:pt x="1187" y="72"/>
                    <a:pt x="590" y="72"/>
                    <a:pt x="0" y="0"/>
                  </a:cubicBezTo>
                  <a:lnTo>
                    <a:pt x="1778" y="0"/>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587524F-A6F8-4A72-90D6-6BA861CF4EB7}"/>
                </a:ext>
              </a:extLst>
            </p:cNvPr>
            <p:cNvSpPr/>
            <p:nvPr/>
          </p:nvSpPr>
          <p:spPr>
            <a:xfrm>
              <a:off x="1005070" y="5623914"/>
              <a:ext cx="2539" cy="151345"/>
            </a:xfrm>
            <a:custGeom>
              <a:avLst/>
              <a:gdLst>
                <a:gd name="connsiteX0" fmla="*/ 2539 w 2539"/>
                <a:gd name="connsiteY0" fmla="*/ 2158 h 151345"/>
                <a:gd name="connsiteX1" fmla="*/ 2539 w 2539"/>
                <a:gd name="connsiteY1" fmla="*/ 1270 h 151345"/>
                <a:gd name="connsiteX2" fmla="*/ 1270 w 2539"/>
                <a:gd name="connsiteY2" fmla="*/ 0 h 151345"/>
                <a:gd name="connsiteX3" fmla="*/ 0 w 2539"/>
                <a:gd name="connsiteY3" fmla="*/ 1270 h 151345"/>
                <a:gd name="connsiteX4" fmla="*/ 0 w 2539"/>
                <a:gd name="connsiteY4" fmla="*/ 151345 h 151345"/>
                <a:gd name="connsiteX5" fmla="*/ 2539 w 2539"/>
                <a:gd name="connsiteY5" fmla="*/ 143219 h 15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151345">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477A8DDC-06A0-4BC7-9851-85800494D1C5}"/>
                </a:ext>
              </a:extLst>
            </p:cNvPr>
            <p:cNvSpPr/>
            <p:nvPr/>
          </p:nvSpPr>
          <p:spPr>
            <a:xfrm>
              <a:off x="1005070" y="5782877"/>
              <a:ext cx="2539" cy="9649"/>
            </a:xfrm>
            <a:custGeom>
              <a:avLst/>
              <a:gdLst>
                <a:gd name="connsiteX0" fmla="*/ 2539 w 2539"/>
                <a:gd name="connsiteY0" fmla="*/ 9650 h 9649"/>
                <a:gd name="connsiteX1" fmla="*/ 2539 w 2539"/>
                <a:gd name="connsiteY1" fmla="*/ 2412 h 9649"/>
                <a:gd name="connsiteX2" fmla="*/ 0 w 2539"/>
                <a:gd name="connsiteY2" fmla="*/ 0 h 9649"/>
                <a:gd name="connsiteX3" fmla="*/ 0 w 2539"/>
                <a:gd name="connsiteY3" fmla="*/ 9650 h 9649"/>
                <a:gd name="connsiteX4" fmla="*/ 2539 w 2539"/>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9649">
                  <a:moveTo>
                    <a:pt x="2539" y="9650"/>
                  </a:moveTo>
                  <a:lnTo>
                    <a:pt x="2539" y="2412"/>
                  </a:lnTo>
                  <a:cubicBezTo>
                    <a:pt x="1520" y="1813"/>
                    <a:pt x="651" y="988"/>
                    <a:pt x="0" y="0"/>
                  </a:cubicBezTo>
                  <a:lnTo>
                    <a:pt x="0" y="9650"/>
                  </a:lnTo>
                  <a:lnTo>
                    <a:pt x="2539" y="9650"/>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F225BE5F-52EC-42B2-9537-C6E8E73AE6DD}"/>
                </a:ext>
              </a:extLst>
            </p:cNvPr>
            <p:cNvSpPr/>
            <p:nvPr/>
          </p:nvSpPr>
          <p:spPr>
            <a:xfrm>
              <a:off x="653752" y="5785924"/>
              <a:ext cx="31741" cy="2412"/>
            </a:xfrm>
            <a:custGeom>
              <a:avLst/>
              <a:gdLst>
                <a:gd name="connsiteX0" fmla="*/ 0 w 31741"/>
                <a:gd name="connsiteY0" fmla="*/ 1143 h 2412"/>
                <a:gd name="connsiteX1" fmla="*/ 0 w 31741"/>
                <a:gd name="connsiteY1" fmla="*/ 2412 h 2412"/>
                <a:gd name="connsiteX2" fmla="*/ 30472 w 31741"/>
                <a:gd name="connsiteY2" fmla="*/ 2412 h 2412"/>
                <a:gd name="connsiteX3" fmla="*/ 30472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476FF381-7A44-4A00-B004-39504D7452BE}"/>
                </a:ext>
              </a:extLst>
            </p:cNvPr>
            <p:cNvSpPr/>
            <p:nvPr/>
          </p:nvSpPr>
          <p:spPr>
            <a:xfrm>
              <a:off x="639913" y="5787067"/>
              <a:ext cx="13840" cy="292025"/>
            </a:xfrm>
            <a:custGeom>
              <a:avLst/>
              <a:gdLst>
                <a:gd name="connsiteX0" fmla="*/ 13839 w 13840"/>
                <a:gd name="connsiteY0" fmla="*/ 0 h 292025"/>
                <a:gd name="connsiteX1" fmla="*/ 7111 w 13840"/>
                <a:gd name="connsiteY1" fmla="*/ 6982 h 292025"/>
                <a:gd name="connsiteX2" fmla="*/ 6983 w 13840"/>
                <a:gd name="connsiteY2" fmla="*/ 6983 h 292025"/>
                <a:gd name="connsiteX3" fmla="*/ 0 w 13840"/>
                <a:gd name="connsiteY3" fmla="*/ 0 h 292025"/>
                <a:gd name="connsiteX4" fmla="*/ 0 w 13840"/>
                <a:gd name="connsiteY4" fmla="*/ 292025 h 292025"/>
                <a:gd name="connsiteX5" fmla="*/ 13839 w 13840"/>
                <a:gd name="connsiteY5" fmla="*/ 292025 h 292025"/>
                <a:gd name="connsiteX6" fmla="*/ 13839 w 13840"/>
                <a:gd name="connsiteY6"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40" h="292025">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5AADF5D3-319C-4FAB-9D9E-7ED08CAE76D1}"/>
                </a:ext>
              </a:extLst>
            </p:cNvPr>
            <p:cNvSpPr/>
            <p:nvPr/>
          </p:nvSpPr>
          <p:spPr>
            <a:xfrm>
              <a:off x="3275746" y="6465709"/>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2 w 6602"/>
                <a:gd name="connsiteY3" fmla="*/ 1143 h 1142"/>
                <a:gd name="connsiteX4" fmla="*/ 6602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90A55070-2965-4681-9380-31EBB229AB9E}"/>
                </a:ext>
              </a:extLst>
            </p:cNvPr>
            <p:cNvSpPr/>
            <p:nvPr/>
          </p:nvSpPr>
          <p:spPr>
            <a:xfrm>
              <a:off x="2579206" y="6464693"/>
              <a:ext cx="71863" cy="2412"/>
            </a:xfrm>
            <a:custGeom>
              <a:avLst/>
              <a:gdLst>
                <a:gd name="connsiteX0" fmla="*/ 43042 w 71863"/>
                <a:gd name="connsiteY0" fmla="*/ 0 h 2412"/>
                <a:gd name="connsiteX1" fmla="*/ 23616 w 71863"/>
                <a:gd name="connsiteY1" fmla="*/ 0 h 2412"/>
                <a:gd name="connsiteX2" fmla="*/ 22613 w 71863"/>
                <a:gd name="connsiteY2" fmla="*/ 1257 h 2412"/>
                <a:gd name="connsiteX3" fmla="*/ 22473 w 71863"/>
                <a:gd name="connsiteY3" fmla="*/ 1270 h 2412"/>
                <a:gd name="connsiteX4" fmla="*/ 762 w 71863"/>
                <a:gd name="connsiteY4" fmla="*/ 1270 h 2412"/>
                <a:gd name="connsiteX5" fmla="*/ 0 w 71863"/>
                <a:gd name="connsiteY5" fmla="*/ 2412 h 2412"/>
                <a:gd name="connsiteX6" fmla="*/ 71863 w 71863"/>
                <a:gd name="connsiteY6" fmla="*/ 2412 h 2412"/>
                <a:gd name="connsiteX7" fmla="*/ 71863 w 71863"/>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863" h="2412">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E425EC90-C673-4391-B483-9046C699FB05}"/>
                </a:ext>
              </a:extLst>
            </p:cNvPr>
            <p:cNvSpPr/>
            <p:nvPr/>
          </p:nvSpPr>
          <p:spPr>
            <a:xfrm>
              <a:off x="1013323" y="5804081"/>
              <a:ext cx="2412" cy="588621"/>
            </a:xfrm>
            <a:custGeom>
              <a:avLst/>
              <a:gdLst>
                <a:gd name="connsiteX0" fmla="*/ 381 w 2412"/>
                <a:gd name="connsiteY0" fmla="*/ 588621 h 588621"/>
                <a:gd name="connsiteX1" fmla="*/ 2412 w 2412"/>
                <a:gd name="connsiteY1" fmla="*/ 588621 h 588621"/>
                <a:gd name="connsiteX2" fmla="*/ 2412 w 2412"/>
                <a:gd name="connsiteY2" fmla="*/ 0 h 588621"/>
                <a:gd name="connsiteX3" fmla="*/ 0 w 2412"/>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412" h="588621">
                  <a:moveTo>
                    <a:pt x="381" y="588621"/>
                  </a:moveTo>
                  <a:lnTo>
                    <a:pt x="2412" y="588621"/>
                  </a:lnTo>
                  <a:lnTo>
                    <a:pt x="2412" y="0"/>
                  </a:lnTo>
                  <a:cubicBezTo>
                    <a:pt x="1755" y="769"/>
                    <a:pt x="929" y="1378"/>
                    <a:pt x="0" y="1778"/>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FA3DC61-AAD7-4F70-91FF-515998954B91}"/>
                </a:ext>
              </a:extLst>
            </p:cNvPr>
            <p:cNvSpPr/>
            <p:nvPr/>
          </p:nvSpPr>
          <p:spPr>
            <a:xfrm>
              <a:off x="1013323" y="5784020"/>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015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A6BE5E5F-931C-44A6-B597-3EA610326C4A}"/>
                </a:ext>
              </a:extLst>
            </p:cNvPr>
            <p:cNvSpPr/>
            <p:nvPr/>
          </p:nvSpPr>
          <p:spPr>
            <a:xfrm>
              <a:off x="1009894" y="5785925"/>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7BDC4ECF-FC2D-4C96-A187-9DA133F9F180}"/>
                </a:ext>
              </a:extLst>
            </p:cNvPr>
            <p:cNvSpPr/>
            <p:nvPr/>
          </p:nvSpPr>
          <p:spPr>
            <a:xfrm>
              <a:off x="1010783" y="5760531"/>
              <a:ext cx="1142" cy="761"/>
            </a:xfrm>
            <a:custGeom>
              <a:avLst/>
              <a:gdLst>
                <a:gd name="connsiteX0" fmla="*/ 762 w 1142"/>
                <a:gd name="connsiteY0" fmla="*/ 127 h 761"/>
                <a:gd name="connsiteX1" fmla="*/ 0 w 1142"/>
                <a:gd name="connsiteY1" fmla="*/ 762 h 761"/>
                <a:gd name="connsiteX2" fmla="*/ 1143 w 1142"/>
                <a:gd name="connsiteY2" fmla="*/ 0 h 761"/>
              </a:gdLst>
              <a:ahLst/>
              <a:cxnLst>
                <a:cxn ang="0">
                  <a:pos x="connsiteX0" y="connsiteY0"/>
                </a:cxn>
                <a:cxn ang="0">
                  <a:pos x="connsiteX1" y="connsiteY1"/>
                </a:cxn>
                <a:cxn ang="0">
                  <a:pos x="connsiteX2" y="connsiteY2"/>
                </a:cxn>
              </a:cxnLst>
              <a:rect l="l" t="t" r="r" b="b"/>
              <a:pathLst>
                <a:path w="1142" h="761">
                  <a:moveTo>
                    <a:pt x="762" y="127"/>
                  </a:moveTo>
                  <a:lnTo>
                    <a:pt x="0" y="762"/>
                  </a:lnTo>
                  <a:cubicBezTo>
                    <a:pt x="350" y="465"/>
                    <a:pt x="734" y="209"/>
                    <a:pt x="1143" y="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E621E085-98C3-4A32-8A87-873F19E752D0}"/>
                </a:ext>
              </a:extLst>
            </p:cNvPr>
            <p:cNvSpPr/>
            <p:nvPr/>
          </p:nvSpPr>
          <p:spPr>
            <a:xfrm>
              <a:off x="1004692" y="5764594"/>
              <a:ext cx="15360" cy="21457"/>
            </a:xfrm>
            <a:custGeom>
              <a:avLst/>
              <a:gdLst>
                <a:gd name="connsiteX0" fmla="*/ 378 w 15360"/>
                <a:gd name="connsiteY0" fmla="*/ 18283 h 21457"/>
                <a:gd name="connsiteX1" fmla="*/ 2917 w 15360"/>
                <a:gd name="connsiteY1" fmla="*/ 20696 h 21457"/>
                <a:gd name="connsiteX2" fmla="*/ 4441 w 15360"/>
                <a:gd name="connsiteY2" fmla="*/ 21457 h 21457"/>
                <a:gd name="connsiteX3" fmla="*/ 7615 w 15360"/>
                <a:gd name="connsiteY3" fmla="*/ 21457 h 21457"/>
                <a:gd name="connsiteX4" fmla="*/ 9012 w 15360"/>
                <a:gd name="connsiteY4" fmla="*/ 21457 h 21457"/>
                <a:gd name="connsiteX5" fmla="*/ 11424 w 15360"/>
                <a:gd name="connsiteY5" fmla="*/ 19680 h 21457"/>
                <a:gd name="connsiteX6" fmla="*/ 12948 w 15360"/>
                <a:gd name="connsiteY6" fmla="*/ 17014 h 21457"/>
                <a:gd name="connsiteX7" fmla="*/ 15360 w 15360"/>
                <a:gd name="connsiteY7" fmla="*/ 9269 h 21457"/>
                <a:gd name="connsiteX8" fmla="*/ 10154 w 15360"/>
                <a:gd name="connsiteY8" fmla="*/ 9269 h 21457"/>
                <a:gd name="connsiteX9" fmla="*/ 3298 w 15360"/>
                <a:gd name="connsiteY9" fmla="*/ 2412 h 21457"/>
                <a:gd name="connsiteX10" fmla="*/ 3298 w 15360"/>
                <a:gd name="connsiteY10" fmla="*/ 0 h 21457"/>
                <a:gd name="connsiteX11" fmla="*/ 3298 w 15360"/>
                <a:gd name="connsiteY11" fmla="*/ 0 h 21457"/>
                <a:gd name="connsiteX12" fmla="*/ 3298 w 15360"/>
                <a:gd name="connsiteY12" fmla="*/ 2412 h 21457"/>
                <a:gd name="connsiteX13" fmla="*/ 759 w 15360"/>
                <a:gd name="connsiteY13" fmla="*/ 10538 h 21457"/>
                <a:gd name="connsiteX14" fmla="*/ 759 w 15360"/>
                <a:gd name="connsiteY14" fmla="*/ 12697 h 21457"/>
                <a:gd name="connsiteX15" fmla="*/ 759 w 15360"/>
                <a:gd name="connsiteY15" fmla="*/ 12697 h 21457"/>
                <a:gd name="connsiteX16" fmla="*/ 378 w 15360"/>
                <a:gd name="connsiteY16"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60" h="21457">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2227656B-5421-495F-80FB-F63A4D5B0174}"/>
                </a:ext>
              </a:extLst>
            </p:cNvPr>
            <p:cNvSpPr/>
            <p:nvPr/>
          </p:nvSpPr>
          <p:spPr>
            <a:xfrm>
              <a:off x="1441455" y="6784524"/>
              <a:ext cx="124681" cy="1777"/>
            </a:xfrm>
            <a:custGeom>
              <a:avLst/>
              <a:gdLst>
                <a:gd name="connsiteX0" fmla="*/ 0 w 124681"/>
                <a:gd name="connsiteY0" fmla="*/ 0 h 1777"/>
                <a:gd name="connsiteX1" fmla="*/ 0 w 124681"/>
                <a:gd name="connsiteY1" fmla="*/ 889 h 1777"/>
                <a:gd name="connsiteX2" fmla="*/ 0 w 124681"/>
                <a:gd name="connsiteY2" fmla="*/ 1778 h 1777"/>
                <a:gd name="connsiteX3" fmla="*/ 124682 w 124681"/>
                <a:gd name="connsiteY3" fmla="*/ 1778 h 1777"/>
                <a:gd name="connsiteX4" fmla="*/ 120365 w 124681"/>
                <a:gd name="connsiteY4" fmla="*/ 0 h 1777"/>
                <a:gd name="connsiteX5" fmla="*/ 0 w 124681"/>
                <a:gd name="connsiteY5" fmla="*/ 0 h 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1777">
                  <a:moveTo>
                    <a:pt x="0" y="0"/>
                  </a:moveTo>
                  <a:lnTo>
                    <a:pt x="0" y="889"/>
                  </a:lnTo>
                  <a:lnTo>
                    <a:pt x="0" y="1778"/>
                  </a:lnTo>
                  <a:lnTo>
                    <a:pt x="124682" y="1778"/>
                  </a:lnTo>
                  <a:lnTo>
                    <a:pt x="12036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AF5F17B3-CC8E-4D78-B52A-6D83308021CF}"/>
                </a:ext>
              </a:extLst>
            </p:cNvPr>
            <p:cNvSpPr/>
            <p:nvPr/>
          </p:nvSpPr>
          <p:spPr>
            <a:xfrm>
              <a:off x="1441455" y="6766368"/>
              <a:ext cx="98145" cy="2539"/>
            </a:xfrm>
            <a:custGeom>
              <a:avLst/>
              <a:gdLst>
                <a:gd name="connsiteX0" fmla="*/ 0 w 98145"/>
                <a:gd name="connsiteY0" fmla="*/ 1270 h 2539"/>
                <a:gd name="connsiteX1" fmla="*/ 0 w 98145"/>
                <a:gd name="connsiteY1" fmla="*/ 2539 h 2539"/>
                <a:gd name="connsiteX2" fmla="*/ 98145 w 98145"/>
                <a:gd name="connsiteY2" fmla="*/ 2539 h 2539"/>
                <a:gd name="connsiteX3" fmla="*/ 98145 w 98145"/>
                <a:gd name="connsiteY3" fmla="*/ 0 h 2539"/>
                <a:gd name="connsiteX4" fmla="*/ 127 w 98145"/>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5" h="2539">
                  <a:moveTo>
                    <a:pt x="0" y="1270"/>
                  </a:moveTo>
                  <a:lnTo>
                    <a:pt x="0" y="2539"/>
                  </a:lnTo>
                  <a:lnTo>
                    <a:pt x="98145" y="2539"/>
                  </a:lnTo>
                  <a:cubicBezTo>
                    <a:pt x="97955" y="1701"/>
                    <a:pt x="97955" y="838"/>
                    <a:pt x="98145" y="0"/>
                  </a:cubicBezTo>
                  <a:lnTo>
                    <a:pt x="127" y="0"/>
                  </a:ln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458FE27C-3622-44E0-BE51-5C8855E81A5E}"/>
                </a:ext>
              </a:extLst>
            </p:cNvPr>
            <p:cNvSpPr/>
            <p:nvPr/>
          </p:nvSpPr>
          <p:spPr>
            <a:xfrm>
              <a:off x="1536299" y="6472565"/>
              <a:ext cx="2412" cy="296342"/>
            </a:xfrm>
            <a:custGeom>
              <a:avLst/>
              <a:gdLst>
                <a:gd name="connsiteX0" fmla="*/ 0 w 2412"/>
                <a:gd name="connsiteY0" fmla="*/ 0 h 296342"/>
                <a:gd name="connsiteX1" fmla="*/ 0 w 2412"/>
                <a:gd name="connsiteY1" fmla="*/ 295073 h 296342"/>
                <a:gd name="connsiteX2" fmla="*/ 1143 w 2412"/>
                <a:gd name="connsiteY2" fmla="*/ 296342 h 296342"/>
                <a:gd name="connsiteX3" fmla="*/ 2412 w 2412"/>
                <a:gd name="connsiteY3" fmla="*/ 295073 h 296342"/>
                <a:gd name="connsiteX4" fmla="*/ 2412 w 2412"/>
                <a:gd name="connsiteY4" fmla="*/ 0 h 296342"/>
                <a:gd name="connsiteX5" fmla="*/ 1143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C45D52D-0F40-4DA0-A5A0-E2639F36AB5F}"/>
                </a:ext>
              </a:extLst>
            </p:cNvPr>
            <p:cNvSpPr/>
            <p:nvPr/>
          </p:nvSpPr>
          <p:spPr>
            <a:xfrm>
              <a:off x="0" y="6202378"/>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5250C375-5D65-44DD-A1F1-E31B1479F18B}"/>
                </a:ext>
              </a:extLst>
            </p:cNvPr>
            <p:cNvSpPr/>
            <p:nvPr/>
          </p:nvSpPr>
          <p:spPr>
            <a:xfrm>
              <a:off x="684351" y="5804589"/>
              <a:ext cx="2539" cy="275011"/>
            </a:xfrm>
            <a:custGeom>
              <a:avLst/>
              <a:gdLst>
                <a:gd name="connsiteX0" fmla="*/ 1270 w 2539"/>
                <a:gd name="connsiteY0" fmla="*/ 275012 h 275011"/>
                <a:gd name="connsiteX1" fmla="*/ 2539 w 2539"/>
                <a:gd name="connsiteY1" fmla="*/ 275012 h 275011"/>
                <a:gd name="connsiteX2" fmla="*/ 2539 w 2539"/>
                <a:gd name="connsiteY2" fmla="*/ 1270 h 275011"/>
                <a:gd name="connsiteX3" fmla="*/ 0 w 2539"/>
                <a:gd name="connsiteY3" fmla="*/ 0 h 275011"/>
                <a:gd name="connsiteX4" fmla="*/ 0 w 2539"/>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5011">
                  <a:moveTo>
                    <a:pt x="1270" y="275012"/>
                  </a:moveTo>
                  <a:lnTo>
                    <a:pt x="2539" y="275012"/>
                  </a:lnTo>
                  <a:lnTo>
                    <a:pt x="2539" y="1270"/>
                  </a:lnTo>
                  <a:cubicBezTo>
                    <a:pt x="1614" y="1028"/>
                    <a:pt x="749" y="596"/>
                    <a:pt x="0" y="0"/>
                  </a:cubicBezTo>
                  <a:lnTo>
                    <a:pt x="0" y="275012"/>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DF3771B7-664A-4E7E-BDBD-EAC31B06E7DF}"/>
                </a:ext>
              </a:extLst>
            </p:cNvPr>
            <p:cNvSpPr/>
            <p:nvPr/>
          </p:nvSpPr>
          <p:spPr>
            <a:xfrm>
              <a:off x="684224" y="5785798"/>
              <a:ext cx="2539" cy="8506"/>
            </a:xfrm>
            <a:custGeom>
              <a:avLst/>
              <a:gdLst>
                <a:gd name="connsiteX0" fmla="*/ 0 w 2539"/>
                <a:gd name="connsiteY0" fmla="*/ 1270 h 8506"/>
                <a:gd name="connsiteX1" fmla="*/ 0 w 2539"/>
                <a:gd name="connsiteY1" fmla="*/ 8507 h 8506"/>
                <a:gd name="connsiteX2" fmla="*/ 2539 w 2539"/>
                <a:gd name="connsiteY2" fmla="*/ 7110 h 8506"/>
                <a:gd name="connsiteX3" fmla="*/ 2539 w 2539"/>
                <a:gd name="connsiteY3" fmla="*/ 1270 h 8506"/>
                <a:gd name="connsiteX4" fmla="*/ 1270 w 2539"/>
                <a:gd name="connsiteY4" fmla="*/ 0 h 8506"/>
                <a:gd name="connsiteX5" fmla="*/ 0 w 2539"/>
                <a:gd name="connsiteY5" fmla="*/ 1270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506">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45CD553C-B4C3-4D77-AE52-9E78CA2A0042}"/>
                </a:ext>
              </a:extLst>
            </p:cNvPr>
            <p:cNvSpPr/>
            <p:nvPr/>
          </p:nvSpPr>
          <p:spPr>
            <a:xfrm>
              <a:off x="1009894" y="5806112"/>
              <a:ext cx="2412" cy="586589"/>
            </a:xfrm>
            <a:custGeom>
              <a:avLst/>
              <a:gdLst>
                <a:gd name="connsiteX0" fmla="*/ 2412 w 2412"/>
                <a:gd name="connsiteY0" fmla="*/ 586590 h 586589"/>
                <a:gd name="connsiteX1" fmla="*/ 2412 w 2412"/>
                <a:gd name="connsiteY1" fmla="*/ 0 h 586589"/>
                <a:gd name="connsiteX2" fmla="*/ 1143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EAD6EA09-300A-4DA5-BED7-D3DE991FFDD8}"/>
                </a:ext>
              </a:extLst>
            </p:cNvPr>
            <p:cNvSpPr/>
            <p:nvPr/>
          </p:nvSpPr>
          <p:spPr>
            <a:xfrm>
              <a:off x="2566382" y="6426475"/>
              <a:ext cx="13839" cy="34535"/>
            </a:xfrm>
            <a:custGeom>
              <a:avLst/>
              <a:gdLst>
                <a:gd name="connsiteX0" fmla="*/ 7364 w 13839"/>
                <a:gd name="connsiteY0" fmla="*/ 29711 h 34535"/>
                <a:gd name="connsiteX1" fmla="*/ 13839 w 13839"/>
                <a:gd name="connsiteY1" fmla="*/ 34535 h 34535"/>
                <a:gd name="connsiteX2" fmla="*/ 13839 w 13839"/>
                <a:gd name="connsiteY2" fmla="*/ 6856 h 34535"/>
                <a:gd name="connsiteX3" fmla="*/ 6856 w 13839"/>
                <a:gd name="connsiteY3" fmla="*/ 6856 h 34535"/>
                <a:gd name="connsiteX4" fmla="*/ 0 w 13839"/>
                <a:gd name="connsiteY4" fmla="*/ 0 h 34535"/>
                <a:gd name="connsiteX5" fmla="*/ 0 w 13839"/>
                <a:gd name="connsiteY5" fmla="*/ 29711 h 34535"/>
                <a:gd name="connsiteX6" fmla="*/ 7364 w 13839"/>
                <a:gd name="connsiteY6" fmla="*/ 29711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4535">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9F9FC5D2-EA2F-45E6-8EB7-636323363A63}"/>
                </a:ext>
              </a:extLst>
            </p:cNvPr>
            <p:cNvSpPr/>
            <p:nvPr/>
          </p:nvSpPr>
          <p:spPr>
            <a:xfrm>
              <a:off x="1184474" y="5618327"/>
              <a:ext cx="13712" cy="141441"/>
            </a:xfrm>
            <a:custGeom>
              <a:avLst/>
              <a:gdLst>
                <a:gd name="connsiteX0" fmla="*/ 0 w 13712"/>
                <a:gd name="connsiteY0" fmla="*/ 6856 h 141441"/>
                <a:gd name="connsiteX1" fmla="*/ 0 w 13712"/>
                <a:gd name="connsiteY1" fmla="*/ 141442 h 141441"/>
                <a:gd name="connsiteX2" fmla="*/ 13712 w 13712"/>
                <a:gd name="connsiteY2" fmla="*/ 141442 h 141441"/>
                <a:gd name="connsiteX3" fmla="*/ 13712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5CA0591A-2C05-4B8C-8ED8-C6E79738A6EA}"/>
                </a:ext>
              </a:extLst>
            </p:cNvPr>
            <p:cNvSpPr/>
            <p:nvPr/>
          </p:nvSpPr>
          <p:spPr>
            <a:xfrm>
              <a:off x="2717092" y="5847280"/>
              <a:ext cx="470666" cy="13936"/>
            </a:xfrm>
            <a:custGeom>
              <a:avLst/>
              <a:gdLst>
                <a:gd name="connsiteX0" fmla="*/ 7872 w 470666"/>
                <a:gd name="connsiteY0" fmla="*/ 5556 h 13936"/>
                <a:gd name="connsiteX1" fmla="*/ 2920 w 470666"/>
                <a:gd name="connsiteY1" fmla="*/ 13936 h 13936"/>
                <a:gd name="connsiteX2" fmla="*/ 463810 w 470666"/>
                <a:gd name="connsiteY2" fmla="*/ 13936 h 13936"/>
                <a:gd name="connsiteX3" fmla="*/ 463810 w 470666"/>
                <a:gd name="connsiteY3" fmla="*/ 7080 h 13936"/>
                <a:gd name="connsiteX4" fmla="*/ 470667 w 470666"/>
                <a:gd name="connsiteY4" fmla="*/ 97 h 13936"/>
                <a:gd name="connsiteX5" fmla="*/ 889 w 470666"/>
                <a:gd name="connsiteY5" fmla="*/ 97 h 13936"/>
                <a:gd name="connsiteX6" fmla="*/ 0 w 470666"/>
                <a:gd name="connsiteY6" fmla="*/ 97 h 13936"/>
                <a:gd name="connsiteX7" fmla="*/ 7872 w 470666"/>
                <a:gd name="connsiteY7" fmla="*/ 5556 h 1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666" h="13936">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DB39E93-FD88-46B3-8EF9-EA81F1841550}"/>
                </a:ext>
              </a:extLst>
            </p:cNvPr>
            <p:cNvSpPr/>
            <p:nvPr/>
          </p:nvSpPr>
          <p:spPr>
            <a:xfrm>
              <a:off x="2656782" y="5848317"/>
              <a:ext cx="67870" cy="28135"/>
            </a:xfrm>
            <a:custGeom>
              <a:avLst/>
              <a:gdLst>
                <a:gd name="connsiteX0" fmla="*/ 8126 w 67870"/>
                <a:gd name="connsiteY0" fmla="*/ 22930 h 28135"/>
                <a:gd name="connsiteX1" fmla="*/ 8126 w 67870"/>
                <a:gd name="connsiteY1" fmla="*/ 28135 h 28135"/>
                <a:gd name="connsiteX2" fmla="*/ 60182 w 67870"/>
                <a:gd name="connsiteY2" fmla="*/ 14169 h 28135"/>
                <a:gd name="connsiteX3" fmla="*/ 60182 w 67870"/>
                <a:gd name="connsiteY3" fmla="*/ 6678 h 28135"/>
                <a:gd name="connsiteX4" fmla="*/ 61452 w 67870"/>
                <a:gd name="connsiteY4" fmla="*/ 5408 h 28135"/>
                <a:gd name="connsiteX5" fmla="*/ 62722 w 67870"/>
                <a:gd name="connsiteY5" fmla="*/ 6678 h 28135"/>
                <a:gd name="connsiteX6" fmla="*/ 62722 w 67870"/>
                <a:gd name="connsiteY6" fmla="*/ 13407 h 28135"/>
                <a:gd name="connsiteX7" fmla="*/ 62722 w 67870"/>
                <a:gd name="connsiteY7" fmla="*/ 13407 h 28135"/>
                <a:gd name="connsiteX8" fmla="*/ 67673 w 67870"/>
                <a:gd name="connsiteY8" fmla="*/ 5027 h 28135"/>
                <a:gd name="connsiteX9" fmla="*/ 60055 w 67870"/>
                <a:gd name="connsiteY9" fmla="*/ 76 h 28135"/>
                <a:gd name="connsiteX10" fmla="*/ 60309 w 67870"/>
                <a:gd name="connsiteY10" fmla="*/ 76 h 28135"/>
                <a:gd name="connsiteX11" fmla="*/ 0 w 67870"/>
                <a:gd name="connsiteY11" fmla="*/ 16327 h 28135"/>
                <a:gd name="connsiteX12" fmla="*/ 0 w 67870"/>
                <a:gd name="connsiteY12" fmla="*/ 16327 h 28135"/>
                <a:gd name="connsiteX13" fmla="*/ 2158 w 67870"/>
                <a:gd name="connsiteY13" fmla="*/ 16327 h 28135"/>
                <a:gd name="connsiteX14" fmla="*/ 8126 w 67870"/>
                <a:gd name="connsiteY14" fmla="*/ 22930 h 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870" h="28135">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FD60B99C-324D-4DAC-85B5-21A5F2B0447E}"/>
                </a:ext>
              </a:extLst>
            </p:cNvPr>
            <p:cNvSpPr/>
            <p:nvPr/>
          </p:nvSpPr>
          <p:spPr>
            <a:xfrm>
              <a:off x="2716965" y="5853725"/>
              <a:ext cx="2539" cy="1014851"/>
            </a:xfrm>
            <a:custGeom>
              <a:avLst/>
              <a:gdLst>
                <a:gd name="connsiteX0" fmla="*/ 2539 w 2539"/>
                <a:gd name="connsiteY0" fmla="*/ 7999 h 1014851"/>
                <a:gd name="connsiteX1" fmla="*/ 2539 w 2539"/>
                <a:gd name="connsiteY1" fmla="*/ 1270 h 1014851"/>
                <a:gd name="connsiteX2" fmla="*/ 1270 w 2539"/>
                <a:gd name="connsiteY2" fmla="*/ 0 h 1014851"/>
                <a:gd name="connsiteX3" fmla="*/ 0 w 2539"/>
                <a:gd name="connsiteY3" fmla="*/ 1270 h 1014851"/>
                <a:gd name="connsiteX4" fmla="*/ 0 w 2539"/>
                <a:gd name="connsiteY4" fmla="*/ 1014851 h 1014851"/>
                <a:gd name="connsiteX5" fmla="*/ 2539 w 2539"/>
                <a:gd name="connsiteY5" fmla="*/ 1014851 h 1014851"/>
                <a:gd name="connsiteX6" fmla="*/ 2539 w 2539"/>
                <a:gd name="connsiteY6" fmla="*/ 8126 h 101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14851">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F30B7594-8139-45AE-8924-9E53AAACC7C5}"/>
                </a:ext>
              </a:extLst>
            </p:cNvPr>
            <p:cNvSpPr/>
            <p:nvPr/>
          </p:nvSpPr>
          <p:spPr>
            <a:xfrm>
              <a:off x="487553" y="5805985"/>
              <a:ext cx="2412" cy="273488"/>
            </a:xfrm>
            <a:custGeom>
              <a:avLst/>
              <a:gdLst>
                <a:gd name="connsiteX0" fmla="*/ 2412 w 2412"/>
                <a:gd name="connsiteY0" fmla="*/ 0 h 273488"/>
                <a:gd name="connsiteX1" fmla="*/ 1270 w 2412"/>
                <a:gd name="connsiteY1" fmla="*/ 0 h 273488"/>
                <a:gd name="connsiteX2" fmla="*/ 0 w 2412"/>
                <a:gd name="connsiteY2" fmla="*/ 0 h 273488"/>
                <a:gd name="connsiteX3" fmla="*/ 0 w 2412"/>
                <a:gd name="connsiteY3" fmla="*/ 0 h 273488"/>
                <a:gd name="connsiteX4" fmla="*/ 0 w 2412"/>
                <a:gd name="connsiteY4" fmla="*/ 267394 h 273488"/>
                <a:gd name="connsiteX5" fmla="*/ 0 w 2412"/>
                <a:gd name="connsiteY5" fmla="*/ 268155 h 273488"/>
                <a:gd name="connsiteX6" fmla="*/ 0 w 2412"/>
                <a:gd name="connsiteY6" fmla="*/ 269552 h 273488"/>
                <a:gd name="connsiteX7" fmla="*/ 0 w 2412"/>
                <a:gd name="connsiteY7" fmla="*/ 273488 h 273488"/>
                <a:gd name="connsiteX8" fmla="*/ 1904 w 2412"/>
                <a:gd name="connsiteY8" fmla="*/ 273488 h 273488"/>
                <a:gd name="connsiteX9" fmla="*/ 1904 w 2412"/>
                <a:gd name="connsiteY9" fmla="*/ 127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2" h="273488">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B3923D0B-EDE8-4690-8095-90058FD55C63}"/>
                </a:ext>
              </a:extLst>
            </p:cNvPr>
            <p:cNvSpPr/>
            <p:nvPr/>
          </p:nvSpPr>
          <p:spPr>
            <a:xfrm>
              <a:off x="479681" y="5798113"/>
              <a:ext cx="2412" cy="269425"/>
            </a:xfrm>
            <a:custGeom>
              <a:avLst/>
              <a:gdLst>
                <a:gd name="connsiteX0" fmla="*/ 1270 w 2412"/>
                <a:gd name="connsiteY0" fmla="*/ 269425 h 269425"/>
                <a:gd name="connsiteX1" fmla="*/ 2412 w 2412"/>
                <a:gd name="connsiteY1" fmla="*/ 269425 h 269425"/>
                <a:gd name="connsiteX2" fmla="*/ 2412 w 2412"/>
                <a:gd name="connsiteY2" fmla="*/ 269425 h 269425"/>
                <a:gd name="connsiteX3" fmla="*/ 2412 w 2412"/>
                <a:gd name="connsiteY3" fmla="*/ 3936 h 269425"/>
                <a:gd name="connsiteX4" fmla="*/ 0 w 2412"/>
                <a:gd name="connsiteY4" fmla="*/ 0 h 269425"/>
                <a:gd name="connsiteX5" fmla="*/ 0 w 2412"/>
                <a:gd name="connsiteY5" fmla="*/ 269044 h 26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69425">
                  <a:moveTo>
                    <a:pt x="1270" y="269425"/>
                  </a:moveTo>
                  <a:lnTo>
                    <a:pt x="2412" y="269425"/>
                  </a:lnTo>
                  <a:lnTo>
                    <a:pt x="2412" y="269425"/>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2AE43495-49CE-426A-8400-9AD9E16109B4}"/>
                </a:ext>
              </a:extLst>
            </p:cNvPr>
            <p:cNvSpPr/>
            <p:nvPr/>
          </p:nvSpPr>
          <p:spPr>
            <a:xfrm>
              <a:off x="454668" y="5758626"/>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3936 h 296469"/>
                <a:gd name="connsiteX4" fmla="*/ 0 w 2412"/>
                <a:gd name="connsiteY4" fmla="*/ 0 h 296469"/>
                <a:gd name="connsiteX5" fmla="*/ 0 w 2412"/>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469">
                  <a:moveTo>
                    <a:pt x="2412" y="296469"/>
                  </a:moveTo>
                  <a:lnTo>
                    <a:pt x="2412" y="296469"/>
                  </a:lnTo>
                  <a:lnTo>
                    <a:pt x="2412" y="296469"/>
                  </a:lnTo>
                  <a:lnTo>
                    <a:pt x="2412" y="3936"/>
                  </a:lnTo>
                  <a:lnTo>
                    <a:pt x="0" y="0"/>
                  </a:lnTo>
                  <a:lnTo>
                    <a:pt x="0" y="296469"/>
                  </a:lnTo>
                  <a:close/>
                </a:path>
              </a:pathLst>
            </a:custGeom>
            <a:solidFill>
              <a:schemeClr val="accent2"/>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94D3BCCA-A286-4436-A6E9-439CB4B1F043}"/>
                </a:ext>
              </a:extLst>
            </p:cNvPr>
            <p:cNvSpPr/>
            <p:nvPr/>
          </p:nvSpPr>
          <p:spPr>
            <a:xfrm>
              <a:off x="282501" y="6055857"/>
              <a:ext cx="174960" cy="2412"/>
            </a:xfrm>
            <a:custGeom>
              <a:avLst/>
              <a:gdLst>
                <a:gd name="connsiteX0" fmla="*/ 0 w 174960"/>
                <a:gd name="connsiteY0" fmla="*/ 1651 h 2412"/>
                <a:gd name="connsiteX1" fmla="*/ 173691 w 174960"/>
                <a:gd name="connsiteY1" fmla="*/ 1651 h 2412"/>
                <a:gd name="connsiteX2" fmla="*/ 173691 w 174960"/>
                <a:gd name="connsiteY2" fmla="*/ 1651 h 2412"/>
                <a:gd name="connsiteX3" fmla="*/ 173655 w 174960"/>
                <a:gd name="connsiteY3" fmla="*/ 38 h 2412"/>
                <a:gd name="connsiteX4" fmla="*/ 173691 w 174960"/>
                <a:gd name="connsiteY4" fmla="*/ 0 h 2412"/>
                <a:gd name="connsiteX5" fmla="*/ 174960 w 174960"/>
                <a:gd name="connsiteY5" fmla="*/ 0 h 2412"/>
                <a:gd name="connsiteX6" fmla="*/ 0 w 174960"/>
                <a:gd name="connsiteY6" fmla="*/ 0 h 2412"/>
                <a:gd name="connsiteX7" fmla="*/ 0 w 174960"/>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412">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1CC0920E-B0A6-4689-BEAD-4DA01D8A5E26}"/>
                </a:ext>
              </a:extLst>
            </p:cNvPr>
            <p:cNvSpPr/>
            <p:nvPr/>
          </p:nvSpPr>
          <p:spPr>
            <a:xfrm>
              <a:off x="471936" y="6067284"/>
              <a:ext cx="5459" cy="1777"/>
            </a:xfrm>
            <a:custGeom>
              <a:avLst/>
              <a:gdLst>
                <a:gd name="connsiteX0" fmla="*/ 5460 w 5459"/>
                <a:gd name="connsiteY0" fmla="*/ 0 h 1777"/>
                <a:gd name="connsiteX1" fmla="*/ 5460 w 5459"/>
                <a:gd name="connsiteY1" fmla="*/ 0 h 1777"/>
                <a:gd name="connsiteX2" fmla="*/ 0 w 5459"/>
                <a:gd name="connsiteY2" fmla="*/ 0 h 1777"/>
                <a:gd name="connsiteX3" fmla="*/ 2285 w 5459"/>
                <a:gd name="connsiteY3" fmla="*/ 1778 h 1777"/>
                <a:gd name="connsiteX4" fmla="*/ 5460 w 5459"/>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9" h="1777">
                  <a:moveTo>
                    <a:pt x="5460" y="0"/>
                  </a:moveTo>
                  <a:lnTo>
                    <a:pt x="5460" y="0"/>
                  </a:lnTo>
                  <a:lnTo>
                    <a:pt x="0" y="0"/>
                  </a:lnTo>
                  <a:lnTo>
                    <a:pt x="2285" y="1778"/>
                  </a:lnTo>
                  <a:cubicBezTo>
                    <a:pt x="3178" y="927"/>
                    <a:pt x="4270" y="317"/>
                    <a:pt x="5460" y="0"/>
                  </a:cubicBez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88E3AD06-54BE-4343-9535-E994C157EB7A}"/>
                </a:ext>
              </a:extLst>
            </p:cNvPr>
            <p:cNvSpPr/>
            <p:nvPr/>
          </p:nvSpPr>
          <p:spPr>
            <a:xfrm>
              <a:off x="282501" y="6067031"/>
              <a:ext cx="190196" cy="8252"/>
            </a:xfrm>
            <a:custGeom>
              <a:avLst/>
              <a:gdLst>
                <a:gd name="connsiteX0" fmla="*/ 190196 w 190196"/>
                <a:gd name="connsiteY0" fmla="*/ 3682 h 8252"/>
                <a:gd name="connsiteX1" fmla="*/ 185626 w 190196"/>
                <a:gd name="connsiteY1" fmla="*/ 0 h 8252"/>
                <a:gd name="connsiteX2" fmla="*/ 0 w 190196"/>
                <a:gd name="connsiteY2" fmla="*/ 0 h 8252"/>
                <a:gd name="connsiteX3" fmla="*/ 0 w 190196"/>
                <a:gd name="connsiteY3" fmla="*/ 8253 h 8252"/>
                <a:gd name="connsiteX4" fmla="*/ 189435 w 190196"/>
                <a:gd name="connsiteY4" fmla="*/ 8253 h 8252"/>
                <a:gd name="connsiteX5" fmla="*/ 190196 w 190196"/>
                <a:gd name="connsiteY5" fmla="*/ 3682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BC545698-6548-426E-95EE-C8AF4EF9FD74}"/>
                </a:ext>
              </a:extLst>
            </p:cNvPr>
            <p:cNvSpPr/>
            <p:nvPr/>
          </p:nvSpPr>
          <p:spPr>
            <a:xfrm>
              <a:off x="477395" y="5794177"/>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3107 h 273107"/>
                <a:gd name="connsiteX4" fmla="*/ 2412 w 2412"/>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3107">
                  <a:moveTo>
                    <a:pt x="2412" y="273107"/>
                  </a:moveTo>
                  <a:lnTo>
                    <a:pt x="2412" y="3936"/>
                  </a:lnTo>
                  <a:lnTo>
                    <a:pt x="0" y="0"/>
                  </a:lnTo>
                  <a:lnTo>
                    <a:pt x="0" y="273107"/>
                  </a:lnTo>
                  <a:cubicBezTo>
                    <a:pt x="799" y="272980"/>
                    <a:pt x="1614" y="272980"/>
                    <a:pt x="2412" y="273107"/>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A664FA19-E2CF-4B24-93D9-EBB66381E96A}"/>
                </a:ext>
              </a:extLst>
            </p:cNvPr>
            <p:cNvSpPr/>
            <p:nvPr/>
          </p:nvSpPr>
          <p:spPr>
            <a:xfrm>
              <a:off x="475364" y="5783639"/>
              <a:ext cx="19873" cy="21044"/>
            </a:xfrm>
            <a:custGeom>
              <a:avLst/>
              <a:gdLst>
                <a:gd name="connsiteX0" fmla="*/ 9396 w 19873"/>
                <a:gd name="connsiteY0" fmla="*/ 9396 h 21044"/>
                <a:gd name="connsiteX1" fmla="*/ 5841 w 19873"/>
                <a:gd name="connsiteY1" fmla="*/ 10411 h 21044"/>
                <a:gd name="connsiteX2" fmla="*/ 0 w 19873"/>
                <a:gd name="connsiteY2" fmla="*/ 7110 h 21044"/>
                <a:gd name="connsiteX3" fmla="*/ 2031 w 19873"/>
                <a:gd name="connsiteY3" fmla="*/ 10538 h 21044"/>
                <a:gd name="connsiteX4" fmla="*/ 4444 w 19873"/>
                <a:gd name="connsiteY4" fmla="*/ 14474 h 21044"/>
                <a:gd name="connsiteX5" fmla="*/ 4444 w 19873"/>
                <a:gd name="connsiteY5" fmla="*/ 14474 h 21044"/>
                <a:gd name="connsiteX6" fmla="*/ 7110 w 19873"/>
                <a:gd name="connsiteY6" fmla="*/ 18410 h 21044"/>
                <a:gd name="connsiteX7" fmla="*/ 7110 w 19873"/>
                <a:gd name="connsiteY7" fmla="*/ 19299 h 21044"/>
                <a:gd name="connsiteX8" fmla="*/ 7110 w 19873"/>
                <a:gd name="connsiteY8" fmla="*/ 19299 h 21044"/>
                <a:gd name="connsiteX9" fmla="*/ 8761 w 19873"/>
                <a:gd name="connsiteY9" fmla="*/ 20950 h 21044"/>
                <a:gd name="connsiteX10" fmla="*/ 9523 w 19873"/>
                <a:gd name="connsiteY10" fmla="*/ 20950 h 21044"/>
                <a:gd name="connsiteX11" fmla="*/ 11300 w 19873"/>
                <a:gd name="connsiteY11" fmla="*/ 20950 h 21044"/>
                <a:gd name="connsiteX12" fmla="*/ 12570 w 19873"/>
                <a:gd name="connsiteY12" fmla="*/ 20950 h 21044"/>
                <a:gd name="connsiteX13" fmla="*/ 13712 w 19873"/>
                <a:gd name="connsiteY13" fmla="*/ 20950 h 21044"/>
                <a:gd name="connsiteX14" fmla="*/ 15744 w 19873"/>
                <a:gd name="connsiteY14" fmla="*/ 20950 h 21044"/>
                <a:gd name="connsiteX15" fmla="*/ 15744 w 19873"/>
                <a:gd name="connsiteY15" fmla="*/ 20950 h 21044"/>
                <a:gd name="connsiteX16" fmla="*/ 15744 w 19873"/>
                <a:gd name="connsiteY16" fmla="*/ 20315 h 21044"/>
                <a:gd name="connsiteX17" fmla="*/ 16760 w 19873"/>
                <a:gd name="connsiteY17" fmla="*/ 19426 h 21044"/>
                <a:gd name="connsiteX18" fmla="*/ 17521 w 19873"/>
                <a:gd name="connsiteY18" fmla="*/ 18283 h 21044"/>
                <a:gd name="connsiteX19" fmla="*/ 19807 w 19873"/>
                <a:gd name="connsiteY19" fmla="*/ 18410 h 21044"/>
                <a:gd name="connsiteX20" fmla="*/ 19807 w 19873"/>
                <a:gd name="connsiteY20" fmla="*/ 17014 h 21044"/>
                <a:gd name="connsiteX21" fmla="*/ 18918 w 19873"/>
                <a:gd name="connsiteY21" fmla="*/ 12697 h 21044"/>
                <a:gd name="connsiteX22" fmla="*/ 11300 w 19873"/>
                <a:gd name="connsiteY22" fmla="*/ 0 h 21044"/>
                <a:gd name="connsiteX23" fmla="*/ 11300 w 19873"/>
                <a:gd name="connsiteY23" fmla="*/ 0 h 21044"/>
                <a:gd name="connsiteX24" fmla="*/ 9396 w 19873"/>
                <a:gd name="connsiteY24" fmla="*/ 9396 h 2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73" h="21044">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3939789A-9E6B-4CB0-B1B6-866E6CAD7A40}"/>
                </a:ext>
              </a:extLst>
            </p:cNvPr>
            <p:cNvSpPr/>
            <p:nvPr/>
          </p:nvSpPr>
          <p:spPr>
            <a:xfrm>
              <a:off x="471847" y="6070713"/>
              <a:ext cx="3389" cy="4570"/>
            </a:xfrm>
            <a:custGeom>
              <a:avLst/>
              <a:gdLst>
                <a:gd name="connsiteX0" fmla="*/ 88 w 3389"/>
                <a:gd name="connsiteY0" fmla="*/ 4571 h 4570"/>
                <a:gd name="connsiteX1" fmla="*/ 2628 w 3389"/>
                <a:gd name="connsiteY1" fmla="*/ 4571 h 4570"/>
                <a:gd name="connsiteX2" fmla="*/ 3390 w 3389"/>
                <a:gd name="connsiteY2" fmla="*/ 2031 h 4570"/>
                <a:gd name="connsiteX3" fmla="*/ 850 w 3389"/>
                <a:gd name="connsiteY3" fmla="*/ 0 h 4570"/>
                <a:gd name="connsiteX4" fmla="*/ 88 w 3389"/>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457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86BB8894-AF2E-4C8C-8582-1AE0C6E6C72B}"/>
                </a:ext>
              </a:extLst>
            </p:cNvPr>
            <p:cNvSpPr/>
            <p:nvPr/>
          </p:nvSpPr>
          <p:spPr>
            <a:xfrm>
              <a:off x="474729" y="6068586"/>
              <a:ext cx="11553" cy="3777"/>
            </a:xfrm>
            <a:custGeom>
              <a:avLst/>
              <a:gdLst>
                <a:gd name="connsiteX0" fmla="*/ 7745 w 11553"/>
                <a:gd name="connsiteY0" fmla="*/ 95 h 3777"/>
                <a:gd name="connsiteX1" fmla="*/ 7745 w 11553"/>
                <a:gd name="connsiteY1" fmla="*/ 95 h 3777"/>
                <a:gd name="connsiteX2" fmla="*/ 7745 w 11553"/>
                <a:gd name="connsiteY2" fmla="*/ 95 h 3777"/>
                <a:gd name="connsiteX3" fmla="*/ 6602 w 11553"/>
                <a:gd name="connsiteY3" fmla="*/ 95 h 3777"/>
                <a:gd name="connsiteX4" fmla="*/ 5587 w 11553"/>
                <a:gd name="connsiteY4" fmla="*/ 95 h 3777"/>
                <a:gd name="connsiteX5" fmla="*/ 5587 w 11553"/>
                <a:gd name="connsiteY5" fmla="*/ 95 h 3777"/>
                <a:gd name="connsiteX6" fmla="*/ 3174 w 11553"/>
                <a:gd name="connsiteY6" fmla="*/ 95 h 3777"/>
                <a:gd name="connsiteX7" fmla="*/ 0 w 11553"/>
                <a:gd name="connsiteY7" fmla="*/ 1619 h 3777"/>
                <a:gd name="connsiteX8" fmla="*/ 2539 w 11553"/>
                <a:gd name="connsiteY8" fmla="*/ 3650 h 3777"/>
                <a:gd name="connsiteX9" fmla="*/ 6983 w 11553"/>
                <a:gd name="connsiteY9" fmla="*/ 1873 h 3777"/>
                <a:gd name="connsiteX10" fmla="*/ 11554 w 11553"/>
                <a:gd name="connsiteY10" fmla="*/ 3777 h 3777"/>
                <a:gd name="connsiteX11" fmla="*/ 11554 w 11553"/>
                <a:gd name="connsiteY11" fmla="*/ 3777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53" h="3777">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AD306319-7202-4FDB-83DC-258E1C50303B}"/>
                </a:ext>
              </a:extLst>
            </p:cNvPr>
            <p:cNvSpPr/>
            <p:nvPr/>
          </p:nvSpPr>
          <p:spPr>
            <a:xfrm>
              <a:off x="455795" y="6055984"/>
              <a:ext cx="20584" cy="16505"/>
            </a:xfrm>
            <a:custGeom>
              <a:avLst/>
              <a:gdLst>
                <a:gd name="connsiteX0" fmla="*/ 15 w 20584"/>
                <a:gd name="connsiteY0" fmla="*/ 1270 h 16505"/>
                <a:gd name="connsiteX1" fmla="*/ 15 w 20584"/>
                <a:gd name="connsiteY1" fmla="*/ 1270 h 16505"/>
                <a:gd name="connsiteX2" fmla="*/ 11950 w 20584"/>
                <a:gd name="connsiteY2" fmla="*/ 10792 h 16505"/>
                <a:gd name="connsiteX3" fmla="*/ 16521 w 20584"/>
                <a:gd name="connsiteY3" fmla="*/ 14474 h 16505"/>
                <a:gd name="connsiteX4" fmla="*/ 19060 w 20584"/>
                <a:gd name="connsiteY4" fmla="*/ 16506 h 16505"/>
                <a:gd name="connsiteX5" fmla="*/ 20584 w 20584"/>
                <a:gd name="connsiteY5" fmla="*/ 14601 h 16505"/>
                <a:gd name="connsiteX6" fmla="*/ 18045 w 20584"/>
                <a:gd name="connsiteY6" fmla="*/ 12570 h 16505"/>
                <a:gd name="connsiteX7" fmla="*/ 15759 w 20584"/>
                <a:gd name="connsiteY7" fmla="*/ 10792 h 16505"/>
                <a:gd name="connsiteX8" fmla="*/ 2047 w 20584"/>
                <a:gd name="connsiteY8" fmla="*/ 0 h 16505"/>
                <a:gd name="connsiteX9" fmla="*/ 2047 w 20584"/>
                <a:gd name="connsiteY9" fmla="*/ 0 h 16505"/>
                <a:gd name="connsiteX10" fmla="*/ 2047 w 20584"/>
                <a:gd name="connsiteY10" fmla="*/ 0 h 16505"/>
                <a:gd name="connsiteX11" fmla="*/ 777 w 20584"/>
                <a:gd name="connsiteY11" fmla="*/ 0 h 16505"/>
                <a:gd name="connsiteX12" fmla="*/ 15 w 20584"/>
                <a:gd name="connsiteY12" fmla="*/ 1270 h 16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84" h="16505">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01E5AC78-0D36-43A8-9B8D-C02DF48745FA}"/>
                </a:ext>
              </a:extLst>
            </p:cNvPr>
            <p:cNvSpPr/>
            <p:nvPr/>
          </p:nvSpPr>
          <p:spPr>
            <a:xfrm>
              <a:off x="453271" y="5743771"/>
              <a:ext cx="31741" cy="42914"/>
            </a:xfrm>
            <a:custGeom>
              <a:avLst/>
              <a:gdLst>
                <a:gd name="connsiteX0" fmla="*/ 3809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19934 w 31741"/>
                <a:gd name="connsiteY4" fmla="*/ 42915 h 42914"/>
                <a:gd name="connsiteX5" fmla="*/ 22219 w 31741"/>
                <a:gd name="connsiteY5" fmla="*/ 33392 h 42914"/>
                <a:gd name="connsiteX6" fmla="*/ 31742 w 31741"/>
                <a:gd name="connsiteY6" fmla="*/ 35551 h 42914"/>
                <a:gd name="connsiteX7" fmla="*/ 29202 w 31741"/>
                <a:gd name="connsiteY7" fmla="*/ 31361 h 42914"/>
                <a:gd name="connsiteX8" fmla="*/ 9776 w 31741"/>
                <a:gd name="connsiteY8" fmla="*/ 0 h 42914"/>
                <a:gd name="connsiteX9" fmla="*/ 9776 w 31741"/>
                <a:gd name="connsiteY9" fmla="*/ 0 h 42914"/>
                <a:gd name="connsiteX10" fmla="*/ 11427 w 31741"/>
                <a:gd name="connsiteY10" fmla="*/ 4190 h 42914"/>
                <a:gd name="connsiteX11" fmla="*/ 3866 w 31741"/>
                <a:gd name="connsiteY11" fmla="*/ 10543 h 42914"/>
                <a:gd name="connsiteX12" fmla="*/ 3809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2E1607EE-316D-4955-B004-5674ECCB210E}"/>
                </a:ext>
              </a:extLst>
            </p:cNvPr>
            <p:cNvSpPr/>
            <p:nvPr/>
          </p:nvSpPr>
          <p:spPr>
            <a:xfrm>
              <a:off x="471742" y="5776128"/>
              <a:ext cx="16350" cy="17922"/>
            </a:xfrm>
            <a:custGeom>
              <a:avLst/>
              <a:gdLst>
                <a:gd name="connsiteX0" fmla="*/ 3622 w 16350"/>
                <a:gd name="connsiteY0" fmla="*/ 14621 h 17922"/>
                <a:gd name="connsiteX1" fmla="*/ 3622 w 16350"/>
                <a:gd name="connsiteY1" fmla="*/ 14621 h 17922"/>
                <a:gd name="connsiteX2" fmla="*/ 9462 w 16350"/>
                <a:gd name="connsiteY2" fmla="*/ 17922 h 17922"/>
                <a:gd name="connsiteX3" fmla="*/ 13017 w 16350"/>
                <a:gd name="connsiteY3" fmla="*/ 16906 h 17922"/>
                <a:gd name="connsiteX4" fmla="*/ 15375 w 16350"/>
                <a:gd name="connsiteY4" fmla="*/ 7501 h 17922"/>
                <a:gd name="connsiteX5" fmla="*/ 15303 w 16350"/>
                <a:gd name="connsiteY5" fmla="*/ 7384 h 17922"/>
                <a:gd name="connsiteX6" fmla="*/ 15303 w 16350"/>
                <a:gd name="connsiteY6" fmla="*/ 7384 h 17922"/>
                <a:gd name="connsiteX7" fmla="*/ 12763 w 16350"/>
                <a:gd name="connsiteY7" fmla="*/ 3194 h 17922"/>
                <a:gd name="connsiteX8" fmla="*/ 12763 w 16350"/>
                <a:gd name="connsiteY8" fmla="*/ 3194 h 17922"/>
                <a:gd name="connsiteX9" fmla="*/ 3241 w 16350"/>
                <a:gd name="connsiteY9" fmla="*/ 1036 h 17922"/>
                <a:gd name="connsiteX10" fmla="*/ 955 w 16350"/>
                <a:gd name="connsiteY10" fmla="*/ 10558 h 17922"/>
                <a:gd name="connsiteX11" fmla="*/ 955 w 16350"/>
                <a:gd name="connsiteY11" fmla="*/ 10558 h 1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50" h="17922">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6F0025E2-6EE9-4CE0-A383-DE90D1AA06EE}"/>
                </a:ext>
              </a:extLst>
            </p:cNvPr>
            <p:cNvSpPr/>
            <p:nvPr/>
          </p:nvSpPr>
          <p:spPr>
            <a:xfrm>
              <a:off x="3275746" y="6465835"/>
              <a:ext cx="6094" cy="12696"/>
            </a:xfrm>
            <a:custGeom>
              <a:avLst/>
              <a:gdLst>
                <a:gd name="connsiteX0" fmla="*/ 0 w 6094"/>
                <a:gd name="connsiteY0" fmla="*/ 0 h 12696"/>
                <a:gd name="connsiteX1" fmla="*/ 6095 w 6094"/>
                <a:gd name="connsiteY1" fmla="*/ 0 h 12696"/>
                <a:gd name="connsiteX2" fmla="*/ 127 w 6094"/>
                <a:gd name="connsiteY2" fmla="*/ 0 h 12696"/>
              </a:gdLst>
              <a:ahLst/>
              <a:cxnLst>
                <a:cxn ang="0">
                  <a:pos x="connsiteX0" y="connsiteY0"/>
                </a:cxn>
                <a:cxn ang="0">
                  <a:pos x="connsiteX1" y="connsiteY1"/>
                </a:cxn>
                <a:cxn ang="0">
                  <a:pos x="connsiteX2" y="connsiteY2"/>
                </a:cxn>
              </a:cxnLst>
              <a:rect l="l" t="t" r="r" b="b"/>
              <a:pathLst>
                <a:path w="6094" h="12696">
                  <a:moveTo>
                    <a:pt x="0" y="0"/>
                  </a:moveTo>
                  <a:lnTo>
                    <a:pt x="6095"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4346DBE-9C68-40E2-83FD-A34D1A068A9E}"/>
                </a:ext>
              </a:extLst>
            </p:cNvPr>
            <p:cNvSpPr/>
            <p:nvPr/>
          </p:nvSpPr>
          <p:spPr>
            <a:xfrm>
              <a:off x="2580348" y="6463550"/>
              <a:ext cx="22473" cy="1402"/>
            </a:xfrm>
            <a:custGeom>
              <a:avLst/>
              <a:gdLst>
                <a:gd name="connsiteX0" fmla="*/ 22473 w 22473"/>
                <a:gd name="connsiteY0" fmla="*/ 1143 h 1402"/>
                <a:gd name="connsiteX1" fmla="*/ 22473 w 22473"/>
                <a:gd name="connsiteY1" fmla="*/ 1143 h 1402"/>
                <a:gd name="connsiteX2" fmla="*/ 21331 w 22473"/>
                <a:gd name="connsiteY2" fmla="*/ 0 h 1402"/>
                <a:gd name="connsiteX3" fmla="*/ 11554 w 22473"/>
                <a:gd name="connsiteY3" fmla="*/ 0 h 1402"/>
                <a:gd name="connsiteX4" fmla="*/ 11554 w 22473"/>
                <a:gd name="connsiteY4" fmla="*/ 0 h 1402"/>
                <a:gd name="connsiteX5" fmla="*/ 10284 w 22473"/>
                <a:gd name="connsiteY5" fmla="*/ 1270 h 1402"/>
                <a:gd name="connsiteX6" fmla="*/ 0 w 22473"/>
                <a:gd name="connsiteY6" fmla="*/ 1270 h 1402"/>
                <a:gd name="connsiteX7" fmla="*/ 21203 w 22473"/>
                <a:gd name="connsiteY7" fmla="*/ 1270 h 1402"/>
                <a:gd name="connsiteX8" fmla="*/ 22473 w 22473"/>
                <a:gd name="connsiteY8" fmla="*/ 1143 h 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73" h="1402">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5EEB42CF-639A-41E0-A3E9-D38407ECB7D6}"/>
                </a:ext>
              </a:extLst>
            </p:cNvPr>
            <p:cNvSpPr/>
            <p:nvPr/>
          </p:nvSpPr>
          <p:spPr>
            <a:xfrm>
              <a:off x="1216089" y="5807763"/>
              <a:ext cx="321607" cy="13839"/>
            </a:xfrm>
            <a:custGeom>
              <a:avLst/>
              <a:gdLst>
                <a:gd name="connsiteX0" fmla="*/ 0 w 321607"/>
                <a:gd name="connsiteY0" fmla="*/ 13840 h 13839"/>
                <a:gd name="connsiteX1" fmla="*/ 314751 w 321607"/>
                <a:gd name="connsiteY1" fmla="*/ 13840 h 13839"/>
                <a:gd name="connsiteX2" fmla="*/ 314751 w 321607"/>
                <a:gd name="connsiteY2" fmla="*/ 6983 h 13839"/>
                <a:gd name="connsiteX3" fmla="*/ 321607 w 321607"/>
                <a:gd name="connsiteY3" fmla="*/ 0 h 13839"/>
                <a:gd name="connsiteX4" fmla="*/ 0 w 321607"/>
                <a:gd name="connsiteY4" fmla="*/ 0 h 13839"/>
                <a:gd name="connsiteX5" fmla="*/ 0 w 321607"/>
                <a:gd name="connsiteY5"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839">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F4FEFA86-08CA-4062-A1C4-7829F7AB8856}"/>
                </a:ext>
              </a:extLst>
            </p:cNvPr>
            <p:cNvSpPr/>
            <p:nvPr/>
          </p:nvSpPr>
          <p:spPr>
            <a:xfrm>
              <a:off x="3311424" y="5807719"/>
              <a:ext cx="210892" cy="13756"/>
            </a:xfrm>
            <a:custGeom>
              <a:avLst/>
              <a:gdLst>
                <a:gd name="connsiteX0" fmla="*/ 7491 w 210892"/>
                <a:gd name="connsiteY0" fmla="*/ 5504 h 13756"/>
                <a:gd name="connsiteX1" fmla="*/ 2285 w 210892"/>
                <a:gd name="connsiteY1" fmla="*/ 13756 h 13756"/>
                <a:gd name="connsiteX2" fmla="*/ 204036 w 210892"/>
                <a:gd name="connsiteY2" fmla="*/ 13756 h 13756"/>
                <a:gd name="connsiteX3" fmla="*/ 204036 w 210892"/>
                <a:gd name="connsiteY3" fmla="*/ 7027 h 13756"/>
                <a:gd name="connsiteX4" fmla="*/ 210892 w 210892"/>
                <a:gd name="connsiteY4" fmla="*/ 44 h 13756"/>
                <a:gd name="connsiteX5" fmla="*/ 762 w 210892"/>
                <a:gd name="connsiteY5" fmla="*/ 44 h 13756"/>
                <a:gd name="connsiteX6" fmla="*/ 0 w 210892"/>
                <a:gd name="connsiteY6" fmla="*/ 44 h 13756"/>
                <a:gd name="connsiteX7" fmla="*/ 7491 w 210892"/>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892" h="13756">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E9449E65-FDF8-4755-9306-DFE6D19D2AA7}"/>
                </a:ext>
              </a:extLst>
            </p:cNvPr>
            <p:cNvSpPr/>
            <p:nvPr/>
          </p:nvSpPr>
          <p:spPr>
            <a:xfrm>
              <a:off x="3282222" y="5814746"/>
              <a:ext cx="4316" cy="1015"/>
            </a:xfrm>
            <a:custGeom>
              <a:avLst/>
              <a:gdLst>
                <a:gd name="connsiteX0" fmla="*/ 2412 w 4316"/>
                <a:gd name="connsiteY0" fmla="*/ 0 h 1015"/>
                <a:gd name="connsiteX1" fmla="*/ 2412 w 4316"/>
                <a:gd name="connsiteY1" fmla="*/ 0 h 1015"/>
                <a:gd name="connsiteX2" fmla="*/ 3682 w 4316"/>
                <a:gd name="connsiteY2" fmla="*/ 0 h 1015"/>
                <a:gd name="connsiteX3" fmla="*/ 4317 w 4316"/>
                <a:gd name="connsiteY3" fmla="*/ 0 h 1015"/>
                <a:gd name="connsiteX4" fmla="*/ 0 w 4316"/>
                <a:gd name="connsiteY4" fmla="*/ 1016 h 1015"/>
                <a:gd name="connsiteX5" fmla="*/ 0 w 4316"/>
                <a:gd name="connsiteY5" fmla="*/ 1016 h 1015"/>
                <a:gd name="connsiteX6" fmla="*/ 2032 w 4316"/>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 h="1015">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0321DC4D-398D-47EA-AE22-A603FAC2333F}"/>
                </a:ext>
              </a:extLst>
            </p:cNvPr>
            <p:cNvSpPr/>
            <p:nvPr/>
          </p:nvSpPr>
          <p:spPr>
            <a:xfrm>
              <a:off x="3310916" y="5821602"/>
              <a:ext cx="2539" cy="78211"/>
            </a:xfrm>
            <a:custGeom>
              <a:avLst/>
              <a:gdLst>
                <a:gd name="connsiteX0" fmla="*/ 1270 w 2539"/>
                <a:gd name="connsiteY0" fmla="*/ 78212 h 78211"/>
                <a:gd name="connsiteX1" fmla="*/ 2539 w 2539"/>
                <a:gd name="connsiteY1" fmla="*/ 78212 h 78211"/>
                <a:gd name="connsiteX2" fmla="*/ 2539 w 2539"/>
                <a:gd name="connsiteY2" fmla="*/ 0 h 78211"/>
                <a:gd name="connsiteX3" fmla="*/ 2539 w 2539"/>
                <a:gd name="connsiteY3" fmla="*/ 0 h 78211"/>
                <a:gd name="connsiteX4" fmla="*/ 0 w 2539"/>
                <a:gd name="connsiteY4" fmla="*/ 0 h 78211"/>
                <a:gd name="connsiteX5" fmla="*/ 0 w 2539"/>
                <a:gd name="connsiteY5" fmla="*/ 78085 h 7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1">
                  <a:moveTo>
                    <a:pt x="1270" y="78212"/>
                  </a:moveTo>
                  <a:lnTo>
                    <a:pt x="2539" y="78212"/>
                  </a:lnTo>
                  <a:lnTo>
                    <a:pt x="2539" y="0"/>
                  </a:lnTo>
                  <a:lnTo>
                    <a:pt x="2539" y="0"/>
                  </a:lnTo>
                  <a:lnTo>
                    <a:pt x="0" y="0"/>
                  </a:lnTo>
                  <a:lnTo>
                    <a:pt x="0" y="78085"/>
                  </a:ln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213B9019-3951-4B2D-8BF1-2579C068229F}"/>
                </a:ext>
              </a:extLst>
            </p:cNvPr>
            <p:cNvSpPr/>
            <p:nvPr/>
          </p:nvSpPr>
          <p:spPr>
            <a:xfrm>
              <a:off x="1544679" y="6456186"/>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09AE4F8-D497-42E2-B514-55FDA9E1C667}"/>
                </a:ext>
              </a:extLst>
            </p:cNvPr>
            <p:cNvSpPr/>
            <p:nvPr/>
          </p:nvSpPr>
          <p:spPr>
            <a:xfrm>
              <a:off x="1543156" y="6464693"/>
              <a:ext cx="432830" cy="4697"/>
            </a:xfrm>
            <a:custGeom>
              <a:avLst/>
              <a:gdLst>
                <a:gd name="connsiteX0" fmla="*/ 1524 w 432830"/>
                <a:gd name="connsiteY0" fmla="*/ 635 h 4697"/>
                <a:gd name="connsiteX1" fmla="*/ 1524 w 432830"/>
                <a:gd name="connsiteY1" fmla="*/ 635 h 4697"/>
                <a:gd name="connsiteX2" fmla="*/ 0 w 432830"/>
                <a:gd name="connsiteY2" fmla="*/ 4698 h 4697"/>
                <a:gd name="connsiteX3" fmla="*/ 432830 w 432830"/>
                <a:gd name="connsiteY3" fmla="*/ 4698 h 4697"/>
                <a:gd name="connsiteX4" fmla="*/ 432830 w 432830"/>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30" h="4697">
                  <a:moveTo>
                    <a:pt x="1524" y="635"/>
                  </a:moveTo>
                  <a:lnTo>
                    <a:pt x="1524" y="635"/>
                  </a:lnTo>
                  <a:cubicBezTo>
                    <a:pt x="1473" y="2120"/>
                    <a:pt x="940" y="3555"/>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60A37351-E00D-43F4-9895-FB2FD907673A}"/>
                </a:ext>
              </a:extLst>
            </p:cNvPr>
            <p:cNvSpPr/>
            <p:nvPr/>
          </p:nvSpPr>
          <p:spPr>
            <a:xfrm>
              <a:off x="3193599" y="6457018"/>
              <a:ext cx="50786" cy="6786"/>
            </a:xfrm>
            <a:custGeom>
              <a:avLst/>
              <a:gdLst>
                <a:gd name="connsiteX0" fmla="*/ 45327 w 50786"/>
                <a:gd name="connsiteY0" fmla="*/ 5263 h 6786"/>
                <a:gd name="connsiteX1" fmla="*/ 45327 w 50786"/>
                <a:gd name="connsiteY1" fmla="*/ 3993 h 6786"/>
                <a:gd name="connsiteX2" fmla="*/ 45327 w 50786"/>
                <a:gd name="connsiteY2" fmla="*/ 2850 h 6786"/>
                <a:gd name="connsiteX3" fmla="*/ 46470 w 50786"/>
                <a:gd name="connsiteY3" fmla="*/ 1200 h 6786"/>
                <a:gd name="connsiteX4" fmla="*/ 46470 w 50786"/>
                <a:gd name="connsiteY4" fmla="*/ 1200 h 6786"/>
                <a:gd name="connsiteX5" fmla="*/ 48121 w 50786"/>
                <a:gd name="connsiteY5" fmla="*/ 57 h 6786"/>
                <a:gd name="connsiteX6" fmla="*/ 48121 w 50786"/>
                <a:gd name="connsiteY6" fmla="*/ 57 h 6786"/>
                <a:gd name="connsiteX7" fmla="*/ 49771 w 50786"/>
                <a:gd name="connsiteY7" fmla="*/ 57 h 6786"/>
                <a:gd name="connsiteX8" fmla="*/ 50787 w 50786"/>
                <a:gd name="connsiteY8" fmla="*/ 57 h 6786"/>
                <a:gd name="connsiteX9" fmla="*/ 0 w 50786"/>
                <a:gd name="connsiteY9" fmla="*/ 57 h 6786"/>
                <a:gd name="connsiteX10" fmla="*/ 0 w 50786"/>
                <a:gd name="connsiteY10" fmla="*/ 6786 h 6786"/>
                <a:gd name="connsiteX11" fmla="*/ 44312 w 50786"/>
                <a:gd name="connsiteY11" fmla="*/ 6786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86">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FBEC164A-DF1D-44EE-95D6-77F5A7DE8C75}"/>
                </a:ext>
              </a:extLst>
            </p:cNvPr>
            <p:cNvSpPr/>
            <p:nvPr/>
          </p:nvSpPr>
          <p:spPr>
            <a:xfrm>
              <a:off x="3194741" y="6466089"/>
              <a:ext cx="50786" cy="4697"/>
            </a:xfrm>
            <a:custGeom>
              <a:avLst/>
              <a:gdLst>
                <a:gd name="connsiteX0" fmla="*/ 49644 w 50786"/>
                <a:gd name="connsiteY0" fmla="*/ 3682 h 4697"/>
                <a:gd name="connsiteX1" fmla="*/ 48374 w 50786"/>
                <a:gd name="connsiteY1" fmla="*/ 3682 h 4697"/>
                <a:gd name="connsiteX2" fmla="*/ 47232 w 50786"/>
                <a:gd name="connsiteY2" fmla="*/ 2920 h 4697"/>
                <a:gd name="connsiteX3" fmla="*/ 45454 w 50786"/>
                <a:gd name="connsiteY3" fmla="*/ 1143 h 4697"/>
                <a:gd name="connsiteX4" fmla="*/ 44692 w 50786"/>
                <a:gd name="connsiteY4" fmla="*/ 0 h 4697"/>
                <a:gd name="connsiteX5" fmla="*/ 44692 w 50786"/>
                <a:gd name="connsiteY5" fmla="*/ 0 h 4697"/>
                <a:gd name="connsiteX6" fmla="*/ 0 w 50786"/>
                <a:gd name="connsiteY6" fmla="*/ 0 h 4697"/>
                <a:gd name="connsiteX7" fmla="*/ 0 w 50786"/>
                <a:gd name="connsiteY7" fmla="*/ 4698 h 4697"/>
                <a:gd name="connsiteX8" fmla="*/ 50787 w 50786"/>
                <a:gd name="connsiteY8"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786" h="4697">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105B9583-BF93-44EF-8689-EEB1DAE2B90C}"/>
                </a:ext>
              </a:extLst>
            </p:cNvPr>
            <p:cNvSpPr/>
            <p:nvPr/>
          </p:nvSpPr>
          <p:spPr>
            <a:xfrm>
              <a:off x="3266985" y="5906163"/>
              <a:ext cx="15743" cy="14601"/>
            </a:xfrm>
            <a:custGeom>
              <a:avLst/>
              <a:gdLst>
                <a:gd name="connsiteX0" fmla="*/ 0 w 15743"/>
                <a:gd name="connsiteY0" fmla="*/ 1905 h 14601"/>
                <a:gd name="connsiteX1" fmla="*/ 2032 w 15743"/>
                <a:gd name="connsiteY1" fmla="*/ 1905 h 14601"/>
                <a:gd name="connsiteX2" fmla="*/ 8888 w 15743"/>
                <a:gd name="connsiteY2" fmla="*/ 8888 h 14601"/>
                <a:gd name="connsiteX3" fmla="*/ 8888 w 15743"/>
                <a:gd name="connsiteY3" fmla="*/ 14601 h 14601"/>
                <a:gd name="connsiteX4" fmla="*/ 15744 w 15743"/>
                <a:gd name="connsiteY4" fmla="*/ 13332 h 14601"/>
                <a:gd name="connsiteX5" fmla="*/ 15744 w 15743"/>
                <a:gd name="connsiteY5" fmla="*/ 13332 h 14601"/>
                <a:gd name="connsiteX6" fmla="*/ 14474 w 15743"/>
                <a:gd name="connsiteY6" fmla="*/ 13332 h 14601"/>
                <a:gd name="connsiteX7" fmla="*/ 13713 w 15743"/>
                <a:gd name="connsiteY7" fmla="*/ 13332 h 14601"/>
                <a:gd name="connsiteX8" fmla="*/ 12316 w 15743"/>
                <a:gd name="connsiteY8" fmla="*/ 12443 h 14601"/>
                <a:gd name="connsiteX9" fmla="*/ 12316 w 15743"/>
                <a:gd name="connsiteY9" fmla="*/ 11681 h 14601"/>
                <a:gd name="connsiteX10" fmla="*/ 11427 w 15743"/>
                <a:gd name="connsiteY10" fmla="*/ 10411 h 14601"/>
                <a:gd name="connsiteX11" fmla="*/ 11427 w 15743"/>
                <a:gd name="connsiteY11" fmla="*/ 9396 h 14601"/>
                <a:gd name="connsiteX12" fmla="*/ 11427 w 15743"/>
                <a:gd name="connsiteY12" fmla="*/ 8634 h 14601"/>
                <a:gd name="connsiteX13" fmla="*/ 11427 w 15743"/>
                <a:gd name="connsiteY13" fmla="*/ 8634 h 14601"/>
                <a:gd name="connsiteX14" fmla="*/ 11427 w 15743"/>
                <a:gd name="connsiteY14" fmla="*/ 8634 h 14601"/>
                <a:gd name="connsiteX15" fmla="*/ 11427 w 15743"/>
                <a:gd name="connsiteY15" fmla="*/ 0 h 14601"/>
                <a:gd name="connsiteX16" fmla="*/ 8888 w 15743"/>
                <a:gd name="connsiteY16" fmla="*/ 0 h 14601"/>
                <a:gd name="connsiteX17" fmla="*/ 3047 w 15743"/>
                <a:gd name="connsiteY17" fmla="*/ 1143 h 14601"/>
                <a:gd name="connsiteX18" fmla="*/ 2159 w 15743"/>
                <a:gd name="connsiteY18" fmla="*/ 114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3" h="14601">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291D2C59-D5B7-42FF-B903-805347BD6961}"/>
                </a:ext>
              </a:extLst>
            </p:cNvPr>
            <p:cNvSpPr/>
            <p:nvPr/>
          </p:nvSpPr>
          <p:spPr>
            <a:xfrm>
              <a:off x="3285142" y="591873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CB9CDD2D-5172-44C5-A7AF-FD600771FE88}"/>
                </a:ext>
              </a:extLst>
            </p:cNvPr>
            <p:cNvSpPr/>
            <p:nvPr/>
          </p:nvSpPr>
          <p:spPr>
            <a:xfrm>
              <a:off x="3244893" y="6456186"/>
              <a:ext cx="17140" cy="761"/>
            </a:xfrm>
            <a:custGeom>
              <a:avLst/>
              <a:gdLst>
                <a:gd name="connsiteX0" fmla="*/ 17141 w 17140"/>
                <a:gd name="connsiteY0" fmla="*/ 762 h 761"/>
                <a:gd name="connsiteX1" fmla="*/ 17141 w 17140"/>
                <a:gd name="connsiteY1" fmla="*/ 0 h 761"/>
                <a:gd name="connsiteX2" fmla="*/ 1016 w 17140"/>
                <a:gd name="connsiteY2" fmla="*/ 0 h 761"/>
                <a:gd name="connsiteX3" fmla="*/ 0 w 17140"/>
                <a:gd name="connsiteY3" fmla="*/ 0 h 761"/>
                <a:gd name="connsiteX4" fmla="*/ 1270 w 17140"/>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0" h="761">
                  <a:moveTo>
                    <a:pt x="17141" y="762"/>
                  </a:moveTo>
                  <a:lnTo>
                    <a:pt x="17141" y="0"/>
                  </a:lnTo>
                  <a:lnTo>
                    <a:pt x="1016" y="0"/>
                  </a:lnTo>
                  <a:lnTo>
                    <a:pt x="0"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E221050A-5473-4B0A-BF7C-1DCE033DF06D}"/>
                </a:ext>
              </a:extLst>
            </p:cNvPr>
            <p:cNvSpPr/>
            <p:nvPr/>
          </p:nvSpPr>
          <p:spPr>
            <a:xfrm>
              <a:off x="3275746" y="6462788"/>
              <a:ext cx="5967" cy="2412"/>
            </a:xfrm>
            <a:custGeom>
              <a:avLst/>
              <a:gdLst>
                <a:gd name="connsiteX0" fmla="*/ 0 w 5967"/>
                <a:gd name="connsiteY0" fmla="*/ 1270 h 2412"/>
                <a:gd name="connsiteX1" fmla="*/ 0 w 5967"/>
                <a:gd name="connsiteY1" fmla="*/ 1270 h 2412"/>
                <a:gd name="connsiteX2" fmla="*/ 0 w 5967"/>
                <a:gd name="connsiteY2" fmla="*/ 1270 h 2412"/>
                <a:gd name="connsiteX3" fmla="*/ 0 w 5967"/>
                <a:gd name="connsiteY3" fmla="*/ 2412 h 2412"/>
                <a:gd name="connsiteX4" fmla="*/ 5967 w 5967"/>
                <a:gd name="connsiteY4" fmla="*/ 2412 h 2412"/>
                <a:gd name="connsiteX5" fmla="*/ 5967 w 5967"/>
                <a:gd name="connsiteY5" fmla="*/ 1143 h 2412"/>
                <a:gd name="connsiteX6" fmla="*/ 5967 w 5967"/>
                <a:gd name="connsiteY6" fmla="*/ 0 h 2412"/>
                <a:gd name="connsiteX7" fmla="*/ 254 w 5967"/>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 h="2412">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5D4AB23C-B7B9-48A5-9150-0214B8454309}"/>
                </a:ext>
              </a:extLst>
            </p:cNvPr>
            <p:cNvSpPr/>
            <p:nvPr/>
          </p:nvSpPr>
          <p:spPr>
            <a:xfrm>
              <a:off x="3282729" y="5918606"/>
              <a:ext cx="2412" cy="542405"/>
            </a:xfrm>
            <a:custGeom>
              <a:avLst/>
              <a:gdLst>
                <a:gd name="connsiteX0" fmla="*/ 0 w 2412"/>
                <a:gd name="connsiteY0" fmla="*/ 0 h 542405"/>
                <a:gd name="connsiteX1" fmla="*/ 0 w 2412"/>
                <a:gd name="connsiteY1" fmla="*/ 542405 h 542405"/>
                <a:gd name="connsiteX2" fmla="*/ 2412 w 2412"/>
                <a:gd name="connsiteY2" fmla="*/ 540247 h 542405"/>
                <a:gd name="connsiteX3" fmla="*/ 2412 w 2412"/>
                <a:gd name="connsiteY3" fmla="*/ 127 h 542405"/>
                <a:gd name="connsiteX4" fmla="*/ 0 w 2412"/>
                <a:gd name="connsiteY4" fmla="*/ 127 h 54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405">
                  <a:moveTo>
                    <a:pt x="0" y="0"/>
                  </a:moveTo>
                  <a:lnTo>
                    <a:pt x="0" y="542405"/>
                  </a:lnTo>
                  <a:cubicBezTo>
                    <a:pt x="609" y="541491"/>
                    <a:pt x="1448" y="540755"/>
                    <a:pt x="2412" y="540247"/>
                  </a:cubicBezTo>
                  <a:lnTo>
                    <a:pt x="2412" y="127"/>
                  </a:lnTo>
                  <a:lnTo>
                    <a:pt x="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08AA0925-6148-4026-A4F8-BD2C5300D28E}"/>
                </a:ext>
              </a:extLst>
            </p:cNvPr>
            <p:cNvSpPr/>
            <p:nvPr/>
          </p:nvSpPr>
          <p:spPr>
            <a:xfrm>
              <a:off x="3318788" y="5905528"/>
              <a:ext cx="196925" cy="2412"/>
            </a:xfrm>
            <a:custGeom>
              <a:avLst/>
              <a:gdLst>
                <a:gd name="connsiteX0" fmla="*/ 254 w 196925"/>
                <a:gd name="connsiteY0" fmla="*/ 2412 h 2412"/>
                <a:gd name="connsiteX1" fmla="*/ 196925 w 196925"/>
                <a:gd name="connsiteY1" fmla="*/ 2412 h 2412"/>
                <a:gd name="connsiteX2" fmla="*/ 196925 w 196925"/>
                <a:gd name="connsiteY2" fmla="*/ 1143 h 2412"/>
                <a:gd name="connsiteX3" fmla="*/ 196925 w 196925"/>
                <a:gd name="connsiteY3" fmla="*/ 0 h 2412"/>
                <a:gd name="connsiteX4" fmla="*/ 0 w 196925"/>
                <a:gd name="connsiteY4" fmla="*/ 0 h 2412"/>
                <a:gd name="connsiteX5" fmla="*/ 0 w 196925"/>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25" h="2412">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CC054357-5F5D-4A9B-BAEC-752CE567C18D}"/>
                </a:ext>
              </a:extLst>
            </p:cNvPr>
            <p:cNvSpPr/>
            <p:nvPr/>
          </p:nvSpPr>
          <p:spPr>
            <a:xfrm>
              <a:off x="3289458" y="5917590"/>
              <a:ext cx="762" cy="12696"/>
            </a:xfrm>
            <a:custGeom>
              <a:avLst/>
              <a:gdLst>
                <a:gd name="connsiteX0" fmla="*/ 762 w 762"/>
                <a:gd name="connsiteY0" fmla="*/ 0 h 12696"/>
                <a:gd name="connsiteX1" fmla="*/ 0 w 762"/>
                <a:gd name="connsiteY1" fmla="*/ 0 h 12696"/>
              </a:gdLst>
              <a:ahLst/>
              <a:cxnLst>
                <a:cxn ang="0">
                  <a:pos x="connsiteX0" y="connsiteY0"/>
                </a:cxn>
                <a:cxn ang="0">
                  <a:pos x="connsiteX1" y="connsiteY1"/>
                </a:cxn>
              </a:cxnLst>
              <a:rect l="l" t="t" r="r" b="b"/>
              <a:pathLst>
                <a:path w="762" h="12696">
                  <a:moveTo>
                    <a:pt x="762"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96C05DB0-2426-425B-A558-E17242BCF91A}"/>
                </a:ext>
              </a:extLst>
            </p:cNvPr>
            <p:cNvSpPr/>
            <p:nvPr/>
          </p:nvSpPr>
          <p:spPr>
            <a:xfrm>
              <a:off x="3294918" y="5912257"/>
              <a:ext cx="56" cy="888"/>
            </a:xfrm>
            <a:custGeom>
              <a:avLst/>
              <a:gdLst>
                <a:gd name="connsiteX0" fmla="*/ 0 w 56"/>
                <a:gd name="connsiteY0" fmla="*/ 0 h 888"/>
                <a:gd name="connsiteX1" fmla="*/ 0 w 56"/>
                <a:gd name="connsiteY1" fmla="*/ 889 h 888"/>
                <a:gd name="connsiteX2" fmla="*/ 0 w 56"/>
                <a:gd name="connsiteY2" fmla="*/ 0 h 888"/>
              </a:gdLst>
              <a:ahLst/>
              <a:cxnLst>
                <a:cxn ang="0">
                  <a:pos x="connsiteX0" y="connsiteY0"/>
                </a:cxn>
                <a:cxn ang="0">
                  <a:pos x="connsiteX1" y="connsiteY1"/>
                </a:cxn>
                <a:cxn ang="0">
                  <a:pos x="connsiteX2" y="connsiteY2"/>
                </a:cxn>
              </a:cxnLst>
              <a:rect l="l" t="t" r="r" b="b"/>
              <a:pathLst>
                <a:path w="56" h="888">
                  <a:moveTo>
                    <a:pt x="0" y="0"/>
                  </a:moveTo>
                  <a:cubicBezTo>
                    <a:pt x="12" y="296"/>
                    <a:pt x="12" y="593"/>
                    <a:pt x="0" y="889"/>
                  </a:cubicBezTo>
                  <a:cubicBezTo>
                    <a:pt x="76" y="597"/>
                    <a:pt x="76" y="292"/>
                    <a:pt x="0" y="0"/>
                  </a:cubicBez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62684AB8-483C-43A4-8B17-E663F095120D}"/>
                </a:ext>
              </a:extLst>
            </p:cNvPr>
            <p:cNvSpPr/>
            <p:nvPr/>
          </p:nvSpPr>
          <p:spPr>
            <a:xfrm>
              <a:off x="3277340" y="5912511"/>
              <a:ext cx="57" cy="1396"/>
            </a:xfrm>
            <a:custGeom>
              <a:avLst/>
              <a:gdLst>
                <a:gd name="connsiteX0" fmla="*/ 57 w 57"/>
                <a:gd name="connsiteY0" fmla="*/ 1397 h 1396"/>
                <a:gd name="connsiteX1" fmla="*/ 57 w 57"/>
                <a:gd name="connsiteY1" fmla="*/ 0 h 1396"/>
                <a:gd name="connsiteX2" fmla="*/ 57 w 57"/>
                <a:gd name="connsiteY2" fmla="*/ 0 h 1396"/>
                <a:gd name="connsiteX3" fmla="*/ 57 w 57"/>
                <a:gd name="connsiteY3" fmla="*/ 1397 h 1396"/>
              </a:gdLst>
              <a:ahLst/>
              <a:cxnLst>
                <a:cxn ang="0">
                  <a:pos x="connsiteX0" y="connsiteY0"/>
                </a:cxn>
                <a:cxn ang="0">
                  <a:pos x="connsiteX1" y="connsiteY1"/>
                </a:cxn>
                <a:cxn ang="0">
                  <a:pos x="connsiteX2" y="connsiteY2"/>
                </a:cxn>
                <a:cxn ang="0">
                  <a:pos x="connsiteX3" y="connsiteY3"/>
                </a:cxn>
              </a:cxnLst>
              <a:rect l="l" t="t" r="r" b="b"/>
              <a:pathLst>
                <a:path w="57" h="1396">
                  <a:moveTo>
                    <a:pt x="57" y="1397"/>
                  </a:moveTo>
                  <a:cubicBezTo>
                    <a:pt x="-19" y="933"/>
                    <a:pt x="-19" y="464"/>
                    <a:pt x="57" y="0"/>
                  </a:cubicBezTo>
                  <a:lnTo>
                    <a:pt x="57" y="0"/>
                  </a:lnTo>
                  <a:cubicBezTo>
                    <a:pt x="57" y="0"/>
                    <a:pt x="57" y="1143"/>
                    <a:pt x="57" y="1397"/>
                  </a:cubicBez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2A4956C2-1390-4D74-86EC-7152E26A0FF8}"/>
                </a:ext>
              </a:extLst>
            </p:cNvPr>
            <p:cNvSpPr/>
            <p:nvPr/>
          </p:nvSpPr>
          <p:spPr>
            <a:xfrm>
              <a:off x="3283872" y="5918606"/>
              <a:ext cx="3174" cy="761"/>
            </a:xfrm>
            <a:custGeom>
              <a:avLst/>
              <a:gdLst>
                <a:gd name="connsiteX0" fmla="*/ 1269 w 3174"/>
                <a:gd name="connsiteY0" fmla="*/ 0 h 761"/>
                <a:gd name="connsiteX1" fmla="*/ 1269 w 3174"/>
                <a:gd name="connsiteY1" fmla="*/ 0 h 761"/>
                <a:gd name="connsiteX2" fmla="*/ 3174 w 3174"/>
                <a:gd name="connsiteY2" fmla="*/ 0 h 761"/>
                <a:gd name="connsiteX3" fmla="*/ 3174 w 3174"/>
                <a:gd name="connsiteY3" fmla="*/ 0 h 761"/>
                <a:gd name="connsiteX4" fmla="*/ 0 w 3174"/>
                <a:gd name="connsiteY4" fmla="*/ 762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761">
                  <a:moveTo>
                    <a:pt x="1269" y="0"/>
                  </a:moveTo>
                  <a:lnTo>
                    <a:pt x="1269" y="0"/>
                  </a:lnTo>
                  <a:lnTo>
                    <a:pt x="3174" y="0"/>
                  </a:lnTo>
                  <a:lnTo>
                    <a:pt x="3174" y="0"/>
                  </a:lnTo>
                  <a:cubicBezTo>
                    <a:pt x="2196" y="505"/>
                    <a:pt x="1104" y="767"/>
                    <a:pt x="0" y="762"/>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0764FA11-F93F-491B-86CC-7D180FB7C843}"/>
                </a:ext>
              </a:extLst>
            </p:cNvPr>
            <p:cNvSpPr/>
            <p:nvPr/>
          </p:nvSpPr>
          <p:spPr>
            <a:xfrm>
              <a:off x="3281460" y="5918733"/>
              <a:ext cx="2412" cy="141"/>
            </a:xfrm>
            <a:custGeom>
              <a:avLst/>
              <a:gdLst>
                <a:gd name="connsiteX0" fmla="*/ 2412 w 2412"/>
                <a:gd name="connsiteY0" fmla="*/ 0 h 141"/>
                <a:gd name="connsiteX1" fmla="*/ 2412 w 2412"/>
                <a:gd name="connsiteY1" fmla="*/ 0 h 141"/>
                <a:gd name="connsiteX2" fmla="*/ 0 w 2412"/>
                <a:gd name="connsiteY2" fmla="*/ 0 h 141"/>
                <a:gd name="connsiteX3" fmla="*/ 1269 w 2412"/>
                <a:gd name="connsiteY3" fmla="*/ 0 h 141"/>
              </a:gdLst>
              <a:ahLst/>
              <a:cxnLst>
                <a:cxn ang="0">
                  <a:pos x="connsiteX0" y="connsiteY0"/>
                </a:cxn>
                <a:cxn ang="0">
                  <a:pos x="connsiteX1" y="connsiteY1"/>
                </a:cxn>
                <a:cxn ang="0">
                  <a:pos x="connsiteX2" y="connsiteY2"/>
                </a:cxn>
                <a:cxn ang="0">
                  <a:pos x="connsiteX3" y="connsiteY3"/>
                </a:cxn>
              </a:cxnLst>
              <a:rect l="l" t="t" r="r" b="b"/>
              <a:pathLst>
                <a:path w="2412" h="141">
                  <a:moveTo>
                    <a:pt x="2412" y="0"/>
                  </a:moveTo>
                  <a:lnTo>
                    <a:pt x="2412" y="0"/>
                  </a:lnTo>
                  <a:cubicBezTo>
                    <a:pt x="1625" y="189"/>
                    <a:pt x="787" y="189"/>
                    <a:pt x="0" y="0"/>
                  </a:cubicBezTo>
                  <a:cubicBezTo>
                    <a:pt x="419" y="74"/>
                    <a:pt x="851" y="74"/>
                    <a:pt x="1269" y="0"/>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18ED385D-628E-4BBC-AF28-02F7ED3DF946}"/>
                </a:ext>
              </a:extLst>
            </p:cNvPr>
            <p:cNvSpPr/>
            <p:nvPr/>
          </p:nvSpPr>
          <p:spPr>
            <a:xfrm>
              <a:off x="3515139" y="5806822"/>
              <a:ext cx="13970" cy="106662"/>
            </a:xfrm>
            <a:custGeom>
              <a:avLst/>
              <a:gdLst>
                <a:gd name="connsiteX0" fmla="*/ 321 w 13970"/>
                <a:gd name="connsiteY0" fmla="*/ 99848 h 106662"/>
                <a:gd name="connsiteX1" fmla="*/ 321 w 13970"/>
                <a:gd name="connsiteY1" fmla="*/ 101118 h 106662"/>
                <a:gd name="connsiteX2" fmla="*/ 8358 w 13970"/>
                <a:gd name="connsiteY2" fmla="*/ 106534 h 106662"/>
                <a:gd name="connsiteX3" fmla="*/ 13906 w 13970"/>
                <a:gd name="connsiteY3" fmla="*/ 99848 h 106662"/>
                <a:gd name="connsiteX4" fmla="*/ 13906 w 13970"/>
                <a:gd name="connsiteY4" fmla="*/ 7924 h 106662"/>
                <a:gd name="connsiteX5" fmla="*/ 7926 w 13970"/>
                <a:gd name="connsiteY5" fmla="*/ 64 h 106662"/>
                <a:gd name="connsiteX6" fmla="*/ 67 w 13970"/>
                <a:gd name="connsiteY6" fmla="*/ 6045 h 106662"/>
                <a:gd name="connsiteX7" fmla="*/ 67 w 13970"/>
                <a:gd name="connsiteY7" fmla="*/ 7924 h 106662"/>
                <a:gd name="connsiteX8" fmla="*/ 67 w 13970"/>
                <a:gd name="connsiteY8" fmla="*/ 99848 h 10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70" h="106662">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47D17F0F-FCAF-4946-B951-8CA04BBD6EEB}"/>
                </a:ext>
              </a:extLst>
            </p:cNvPr>
            <p:cNvSpPr/>
            <p:nvPr/>
          </p:nvSpPr>
          <p:spPr>
            <a:xfrm>
              <a:off x="3294664" y="5909845"/>
              <a:ext cx="10665" cy="2412"/>
            </a:xfrm>
            <a:custGeom>
              <a:avLst/>
              <a:gdLst>
                <a:gd name="connsiteX0" fmla="*/ 10665 w 10665"/>
                <a:gd name="connsiteY0" fmla="*/ 2412 h 2412"/>
                <a:gd name="connsiteX1" fmla="*/ 10665 w 10665"/>
                <a:gd name="connsiteY1" fmla="*/ 0 h 2412"/>
                <a:gd name="connsiteX2" fmla="*/ 6475 w 10665"/>
                <a:gd name="connsiteY2" fmla="*/ 0 h 2412"/>
                <a:gd name="connsiteX3" fmla="*/ 0 w 10665"/>
                <a:gd name="connsiteY3" fmla="*/ 1270 h 2412"/>
                <a:gd name="connsiteX4" fmla="*/ 0 w 10665"/>
                <a:gd name="connsiteY4" fmla="*/ 1270 h 2412"/>
                <a:gd name="connsiteX5" fmla="*/ 0 w 10665"/>
                <a:gd name="connsiteY5" fmla="*/ 2412 h 2412"/>
                <a:gd name="connsiteX6" fmla="*/ 10411 w 10665"/>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2412">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65D2B172-D7D7-42E7-8A72-D5F595B49B4D}"/>
                </a:ext>
              </a:extLst>
            </p:cNvPr>
            <p:cNvSpPr/>
            <p:nvPr/>
          </p:nvSpPr>
          <p:spPr>
            <a:xfrm>
              <a:off x="3287046" y="5917844"/>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143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D2B02CF-604A-4F92-B4BD-208B79197A37}"/>
                </a:ext>
              </a:extLst>
            </p:cNvPr>
            <p:cNvSpPr/>
            <p:nvPr/>
          </p:nvSpPr>
          <p:spPr>
            <a:xfrm>
              <a:off x="3319042" y="6466216"/>
              <a:ext cx="56" cy="1523"/>
            </a:xfrm>
            <a:custGeom>
              <a:avLst/>
              <a:gdLst>
                <a:gd name="connsiteX0" fmla="*/ 0 w 56"/>
                <a:gd name="connsiteY0" fmla="*/ 0 h 1523"/>
                <a:gd name="connsiteX1" fmla="*/ 0 w 56"/>
                <a:gd name="connsiteY1" fmla="*/ 0 h 1523"/>
                <a:gd name="connsiteX2" fmla="*/ 0 w 56"/>
                <a:gd name="connsiteY2" fmla="*/ 1524 h 1523"/>
                <a:gd name="connsiteX3" fmla="*/ 0 w 56"/>
                <a:gd name="connsiteY3" fmla="*/ 0 h 1523"/>
              </a:gdLst>
              <a:ahLst/>
              <a:cxnLst>
                <a:cxn ang="0">
                  <a:pos x="connsiteX0" y="connsiteY0"/>
                </a:cxn>
                <a:cxn ang="0">
                  <a:pos x="connsiteX1" y="connsiteY1"/>
                </a:cxn>
                <a:cxn ang="0">
                  <a:pos x="connsiteX2" y="connsiteY2"/>
                </a:cxn>
                <a:cxn ang="0">
                  <a:pos x="connsiteX3" y="connsiteY3"/>
                </a:cxn>
              </a:cxnLst>
              <a:rect l="l" t="t" r="r" b="b"/>
              <a:pathLst>
                <a:path w="56" h="1523">
                  <a:moveTo>
                    <a:pt x="0" y="0"/>
                  </a:moveTo>
                  <a:lnTo>
                    <a:pt x="0" y="0"/>
                  </a:lnTo>
                  <a:cubicBezTo>
                    <a:pt x="64" y="508"/>
                    <a:pt x="64" y="1016"/>
                    <a:pt x="0" y="1524"/>
                  </a:cubicBezTo>
                  <a:cubicBezTo>
                    <a:pt x="76" y="1016"/>
                    <a:pt x="76" y="508"/>
                    <a:pt x="0" y="0"/>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F17D3F60-5A05-4118-BC1C-2A766EFF3971}"/>
                </a:ext>
              </a:extLst>
            </p:cNvPr>
            <p:cNvSpPr/>
            <p:nvPr/>
          </p:nvSpPr>
          <p:spPr>
            <a:xfrm>
              <a:off x="3313836" y="6472565"/>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B3770F73-07B5-4DE9-97FC-853AA3E7E43E}"/>
                </a:ext>
              </a:extLst>
            </p:cNvPr>
            <p:cNvSpPr/>
            <p:nvPr/>
          </p:nvSpPr>
          <p:spPr>
            <a:xfrm>
              <a:off x="3281403" y="6458033"/>
              <a:ext cx="29259" cy="13896"/>
            </a:xfrm>
            <a:custGeom>
              <a:avLst/>
              <a:gdLst>
                <a:gd name="connsiteX0" fmla="*/ 23927 w 29259"/>
                <a:gd name="connsiteY0" fmla="*/ 7929 h 13896"/>
                <a:gd name="connsiteX1" fmla="*/ 23927 w 29259"/>
                <a:gd name="connsiteY1" fmla="*/ 692 h 13896"/>
                <a:gd name="connsiteX2" fmla="*/ 8056 w 29259"/>
                <a:gd name="connsiteY2" fmla="*/ 57 h 13896"/>
                <a:gd name="connsiteX3" fmla="*/ 7040 w 29259"/>
                <a:gd name="connsiteY3" fmla="*/ 57 h 13896"/>
                <a:gd name="connsiteX4" fmla="*/ 5517 w 29259"/>
                <a:gd name="connsiteY4" fmla="*/ 57 h 13896"/>
                <a:gd name="connsiteX5" fmla="*/ 3612 w 29259"/>
                <a:gd name="connsiteY5" fmla="*/ 57 h 13896"/>
                <a:gd name="connsiteX6" fmla="*/ 1200 w 29259"/>
                <a:gd name="connsiteY6" fmla="*/ 2216 h 13896"/>
                <a:gd name="connsiteX7" fmla="*/ 57 w 29259"/>
                <a:gd name="connsiteY7" fmla="*/ 4628 h 13896"/>
                <a:gd name="connsiteX8" fmla="*/ 57 w 29259"/>
                <a:gd name="connsiteY8" fmla="*/ 5771 h 13896"/>
                <a:gd name="connsiteX9" fmla="*/ 57 w 29259"/>
                <a:gd name="connsiteY9" fmla="*/ 7040 h 13896"/>
                <a:gd name="connsiteX10" fmla="*/ 57 w 29259"/>
                <a:gd name="connsiteY10" fmla="*/ 7040 h 13896"/>
                <a:gd name="connsiteX11" fmla="*/ 57 w 29259"/>
                <a:gd name="connsiteY11" fmla="*/ 8183 h 13896"/>
                <a:gd name="connsiteX12" fmla="*/ 6279 w 29259"/>
                <a:gd name="connsiteY12" fmla="*/ 12881 h 13896"/>
                <a:gd name="connsiteX13" fmla="*/ 29259 w 29259"/>
                <a:gd name="connsiteY13" fmla="*/ 13897 h 13896"/>
                <a:gd name="connsiteX14" fmla="*/ 29259 w 29259"/>
                <a:gd name="connsiteY14" fmla="*/ 13897 h 13896"/>
                <a:gd name="connsiteX15" fmla="*/ 23927 w 29259"/>
                <a:gd name="connsiteY15" fmla="*/ 7929 h 13896"/>
                <a:gd name="connsiteX16" fmla="*/ 6786 w 29259"/>
                <a:gd name="connsiteY16" fmla="*/ 7929 h 13896"/>
                <a:gd name="connsiteX17" fmla="*/ 2470 w 29259"/>
                <a:gd name="connsiteY17" fmla="*/ 7929 h 13896"/>
                <a:gd name="connsiteX18" fmla="*/ 1327 w 29259"/>
                <a:gd name="connsiteY18" fmla="*/ 6659 h 13896"/>
                <a:gd name="connsiteX19" fmla="*/ 2457 w 29259"/>
                <a:gd name="connsiteY19" fmla="*/ 5504 h 13896"/>
                <a:gd name="connsiteX20" fmla="*/ 2596 w 29259"/>
                <a:gd name="connsiteY20" fmla="*/ 5517 h 13896"/>
                <a:gd name="connsiteX21" fmla="*/ 7040 w 29259"/>
                <a:gd name="connsiteY21" fmla="*/ 5517 h 13896"/>
                <a:gd name="connsiteX22" fmla="*/ 7853 w 29259"/>
                <a:gd name="connsiteY22" fmla="*/ 7116 h 13896"/>
                <a:gd name="connsiteX23" fmla="*/ 7040 w 29259"/>
                <a:gd name="connsiteY23" fmla="*/ 7929 h 13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9" h="13896">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3BC4C5F7-6720-4303-8F99-E76A84CB21B2}"/>
                </a:ext>
              </a:extLst>
            </p:cNvPr>
            <p:cNvSpPr/>
            <p:nvPr/>
          </p:nvSpPr>
          <p:spPr>
            <a:xfrm>
              <a:off x="3295172" y="5906671"/>
              <a:ext cx="10030" cy="4443"/>
            </a:xfrm>
            <a:custGeom>
              <a:avLst/>
              <a:gdLst>
                <a:gd name="connsiteX0" fmla="*/ 10030 w 10030"/>
                <a:gd name="connsiteY0" fmla="*/ 2539 h 4443"/>
                <a:gd name="connsiteX1" fmla="*/ 10030 w 10030"/>
                <a:gd name="connsiteY1" fmla="*/ 0 h 4443"/>
                <a:gd name="connsiteX2" fmla="*/ 0 w 10030"/>
                <a:gd name="connsiteY2" fmla="*/ 1905 h 4443"/>
                <a:gd name="connsiteX3" fmla="*/ 0 w 10030"/>
                <a:gd name="connsiteY3" fmla="*/ 4444 h 4443"/>
                <a:gd name="connsiteX4" fmla="*/ 6475 w 10030"/>
                <a:gd name="connsiteY4" fmla="*/ 3174 h 4443"/>
                <a:gd name="connsiteX5" fmla="*/ 10030 w 10030"/>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30" h="4443">
                  <a:moveTo>
                    <a:pt x="10030" y="2539"/>
                  </a:moveTo>
                  <a:lnTo>
                    <a:pt x="10030" y="0"/>
                  </a:lnTo>
                  <a:lnTo>
                    <a:pt x="0" y="1905"/>
                  </a:lnTo>
                  <a:lnTo>
                    <a:pt x="0" y="4444"/>
                  </a:lnTo>
                  <a:lnTo>
                    <a:pt x="6475" y="3174"/>
                  </a:lnTo>
                  <a:lnTo>
                    <a:pt x="10030" y="2539"/>
                  </a:ln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CFE0830A-F280-42EF-80BB-CE7C08B9CF5E}"/>
                </a:ext>
              </a:extLst>
            </p:cNvPr>
            <p:cNvSpPr/>
            <p:nvPr/>
          </p:nvSpPr>
          <p:spPr>
            <a:xfrm>
              <a:off x="3282856" y="6463669"/>
              <a:ext cx="6460" cy="2420"/>
            </a:xfrm>
            <a:custGeom>
              <a:avLst/>
              <a:gdLst>
                <a:gd name="connsiteX0" fmla="*/ 5587 w 6460"/>
                <a:gd name="connsiteY0" fmla="*/ 8 h 2420"/>
                <a:gd name="connsiteX1" fmla="*/ 1270 w 6460"/>
                <a:gd name="connsiteY1" fmla="*/ 8 h 2420"/>
                <a:gd name="connsiteX2" fmla="*/ 13 w 6460"/>
                <a:gd name="connsiteY2" fmla="*/ 1011 h 2420"/>
                <a:gd name="connsiteX3" fmla="*/ 0 w 6460"/>
                <a:gd name="connsiteY3" fmla="*/ 1151 h 2420"/>
                <a:gd name="connsiteX4" fmla="*/ 1143 w 6460"/>
                <a:gd name="connsiteY4" fmla="*/ 2421 h 2420"/>
                <a:gd name="connsiteX5" fmla="*/ 5587 w 6460"/>
                <a:gd name="connsiteY5" fmla="*/ 2421 h 2420"/>
                <a:gd name="connsiteX6" fmla="*/ 6399 w 6460"/>
                <a:gd name="connsiteY6" fmla="*/ 821 h 2420"/>
                <a:gd name="connsiteX7" fmla="*/ 5587 w 6460"/>
                <a:gd name="connsiteY7" fmla="*/ 8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0" h="242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1B68ED47-687F-49E0-8A6D-D41B36F90B60}"/>
                </a:ext>
              </a:extLst>
            </p:cNvPr>
            <p:cNvSpPr/>
            <p:nvPr/>
          </p:nvSpPr>
          <p:spPr>
            <a:xfrm>
              <a:off x="3286158" y="5808474"/>
              <a:ext cx="32911" cy="17063"/>
            </a:xfrm>
            <a:custGeom>
              <a:avLst/>
              <a:gdLst>
                <a:gd name="connsiteX0" fmla="*/ 2285 w 32911"/>
                <a:gd name="connsiteY0" fmla="*/ 4621 h 17063"/>
                <a:gd name="connsiteX1" fmla="*/ 9268 w 32911"/>
                <a:gd name="connsiteY1" fmla="*/ 11477 h 17063"/>
                <a:gd name="connsiteX2" fmla="*/ 9268 w 32911"/>
                <a:gd name="connsiteY2" fmla="*/ 17064 h 17063"/>
                <a:gd name="connsiteX3" fmla="*/ 25013 w 32911"/>
                <a:gd name="connsiteY3" fmla="*/ 13509 h 17063"/>
                <a:gd name="connsiteX4" fmla="*/ 27552 w 32911"/>
                <a:gd name="connsiteY4" fmla="*/ 13509 h 17063"/>
                <a:gd name="connsiteX5" fmla="*/ 27552 w 32911"/>
                <a:gd name="connsiteY5" fmla="*/ 13509 h 17063"/>
                <a:gd name="connsiteX6" fmla="*/ 32757 w 32911"/>
                <a:gd name="connsiteY6" fmla="*/ 5256 h 17063"/>
                <a:gd name="connsiteX7" fmla="*/ 25266 w 32911"/>
                <a:gd name="connsiteY7" fmla="*/ 50 h 17063"/>
                <a:gd name="connsiteX8" fmla="*/ 24505 w 32911"/>
                <a:gd name="connsiteY8" fmla="*/ 50 h 17063"/>
                <a:gd name="connsiteX9" fmla="*/ 635 w 32911"/>
                <a:gd name="connsiteY9" fmla="*/ 5256 h 17063"/>
                <a:gd name="connsiteX10" fmla="*/ 0 w 32911"/>
                <a:gd name="connsiteY10" fmla="*/ 5256 h 1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11" h="17063">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07C6341E-F6AF-4749-9EDB-8698C470C900}"/>
                </a:ext>
              </a:extLst>
            </p:cNvPr>
            <p:cNvSpPr/>
            <p:nvPr/>
          </p:nvSpPr>
          <p:spPr>
            <a:xfrm>
              <a:off x="3284634" y="581474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3BABE0BE-4192-4AA7-9B92-4DAEFF2AFDB6}"/>
                </a:ext>
              </a:extLst>
            </p:cNvPr>
            <p:cNvSpPr/>
            <p:nvPr/>
          </p:nvSpPr>
          <p:spPr>
            <a:xfrm>
              <a:off x="1544679" y="6462915"/>
              <a:ext cx="431306" cy="2412"/>
            </a:xfrm>
            <a:custGeom>
              <a:avLst/>
              <a:gdLst>
                <a:gd name="connsiteX0" fmla="*/ 0 w 431306"/>
                <a:gd name="connsiteY0" fmla="*/ 1778 h 2412"/>
                <a:gd name="connsiteX1" fmla="*/ 0 w 431306"/>
                <a:gd name="connsiteY1" fmla="*/ 2412 h 2412"/>
                <a:gd name="connsiteX2" fmla="*/ 431307 w 431306"/>
                <a:gd name="connsiteY2" fmla="*/ 2412 h 2412"/>
                <a:gd name="connsiteX3" fmla="*/ 431307 w 431306"/>
                <a:gd name="connsiteY3" fmla="*/ 1778 h 2412"/>
                <a:gd name="connsiteX4" fmla="*/ 431307 w 431306"/>
                <a:gd name="connsiteY4" fmla="*/ 1143 h 2412"/>
                <a:gd name="connsiteX5" fmla="*/ 431307 w 431306"/>
                <a:gd name="connsiteY5" fmla="*/ 254 h 2412"/>
                <a:gd name="connsiteX6" fmla="*/ 431307 w 431306"/>
                <a:gd name="connsiteY6" fmla="*/ 0 h 2412"/>
                <a:gd name="connsiteX7" fmla="*/ 0 w 431306"/>
                <a:gd name="connsiteY7" fmla="*/ 0 h 2412"/>
                <a:gd name="connsiteX8" fmla="*/ 0 w 431306"/>
                <a:gd name="connsiteY8" fmla="*/ 254 h 2412"/>
                <a:gd name="connsiteX9" fmla="*/ 0 w 431306"/>
                <a:gd name="connsiteY9" fmla="*/ 1143 h 2412"/>
                <a:gd name="connsiteX10" fmla="*/ 0 w 431306"/>
                <a:gd name="connsiteY10"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2412">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EDAA3735-7822-4F89-8CB7-1D5E442561AF}"/>
                </a:ext>
              </a:extLst>
            </p:cNvPr>
            <p:cNvSpPr/>
            <p:nvPr/>
          </p:nvSpPr>
          <p:spPr>
            <a:xfrm>
              <a:off x="2580856" y="6463953"/>
              <a:ext cx="11350" cy="2504"/>
            </a:xfrm>
            <a:custGeom>
              <a:avLst/>
              <a:gdLst>
                <a:gd name="connsiteX0" fmla="*/ 10792 w 11350"/>
                <a:gd name="connsiteY0" fmla="*/ 105 h 2504"/>
                <a:gd name="connsiteX1" fmla="*/ 10792 w 11350"/>
                <a:gd name="connsiteY1" fmla="*/ 105 h 2504"/>
                <a:gd name="connsiteX2" fmla="*/ 9776 w 11350"/>
                <a:gd name="connsiteY2" fmla="*/ 105 h 2504"/>
                <a:gd name="connsiteX3" fmla="*/ 0 w 11350"/>
                <a:gd name="connsiteY3" fmla="*/ 105 h 2504"/>
                <a:gd name="connsiteX4" fmla="*/ 0 w 11350"/>
                <a:gd name="connsiteY4" fmla="*/ 105 h 2504"/>
                <a:gd name="connsiteX5" fmla="*/ 0 w 11350"/>
                <a:gd name="connsiteY5" fmla="*/ 2263 h 2504"/>
                <a:gd name="connsiteX6" fmla="*/ 9269 w 11350"/>
                <a:gd name="connsiteY6" fmla="*/ 2263 h 2504"/>
                <a:gd name="connsiteX7" fmla="*/ 11110 w 11350"/>
                <a:gd name="connsiteY7" fmla="*/ 1946 h 2504"/>
                <a:gd name="connsiteX8" fmla="*/ 10792 w 11350"/>
                <a:gd name="connsiteY8" fmla="*/ 105 h 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0" h="2504">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ECBFFEE5-56D3-41F0-B557-208621237A34}"/>
                </a:ext>
              </a:extLst>
            </p:cNvPr>
            <p:cNvSpPr/>
            <p:nvPr/>
          </p:nvSpPr>
          <p:spPr>
            <a:xfrm>
              <a:off x="3194614" y="6462915"/>
              <a:ext cx="44692" cy="2412"/>
            </a:xfrm>
            <a:custGeom>
              <a:avLst/>
              <a:gdLst>
                <a:gd name="connsiteX0" fmla="*/ 0 w 44692"/>
                <a:gd name="connsiteY0" fmla="*/ 1778 h 2412"/>
                <a:gd name="connsiteX1" fmla="*/ 0 w 44692"/>
                <a:gd name="connsiteY1" fmla="*/ 2412 h 2412"/>
                <a:gd name="connsiteX2" fmla="*/ 44692 w 44692"/>
                <a:gd name="connsiteY2" fmla="*/ 2412 h 2412"/>
                <a:gd name="connsiteX3" fmla="*/ 44692 w 44692"/>
                <a:gd name="connsiteY3" fmla="*/ 0 h 2412"/>
                <a:gd name="connsiteX4" fmla="*/ 381 w 44692"/>
                <a:gd name="connsiteY4" fmla="*/ 0 h 2412"/>
                <a:gd name="connsiteX5" fmla="*/ 381 w 44692"/>
                <a:gd name="connsiteY5"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692" h="2412">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C1282FF0-B603-4558-9249-64B5338EC358}"/>
                </a:ext>
              </a:extLst>
            </p:cNvPr>
            <p:cNvSpPr/>
            <p:nvPr/>
          </p:nvSpPr>
          <p:spPr>
            <a:xfrm>
              <a:off x="3269017" y="6471041"/>
              <a:ext cx="2666" cy="85"/>
            </a:xfrm>
            <a:custGeom>
              <a:avLst/>
              <a:gdLst>
                <a:gd name="connsiteX0" fmla="*/ 0 w 2666"/>
                <a:gd name="connsiteY0" fmla="*/ 0 h 85"/>
                <a:gd name="connsiteX1" fmla="*/ 0 w 2666"/>
                <a:gd name="connsiteY1" fmla="*/ 0 h 85"/>
                <a:gd name="connsiteX2" fmla="*/ 2666 w 2666"/>
                <a:gd name="connsiteY2" fmla="*/ 0 h 85"/>
                <a:gd name="connsiteX3" fmla="*/ 0 w 2666"/>
                <a:gd name="connsiteY3" fmla="*/ 0 h 85"/>
              </a:gdLst>
              <a:ahLst/>
              <a:cxnLst>
                <a:cxn ang="0">
                  <a:pos x="connsiteX0" y="connsiteY0"/>
                </a:cxn>
                <a:cxn ang="0">
                  <a:pos x="connsiteX1" y="connsiteY1"/>
                </a:cxn>
                <a:cxn ang="0">
                  <a:pos x="connsiteX2" y="connsiteY2"/>
                </a:cxn>
                <a:cxn ang="0">
                  <a:pos x="connsiteX3" y="connsiteY3"/>
                </a:cxn>
              </a:cxnLst>
              <a:rect l="l" t="t" r="r" b="b"/>
              <a:pathLst>
                <a:path w="2666" h="85">
                  <a:moveTo>
                    <a:pt x="0" y="0"/>
                  </a:moveTo>
                  <a:lnTo>
                    <a:pt x="0" y="0"/>
                  </a:lnTo>
                  <a:cubicBezTo>
                    <a:pt x="889" y="114"/>
                    <a:pt x="1777" y="114"/>
                    <a:pt x="2666" y="0"/>
                  </a:cubicBezTo>
                  <a:cubicBezTo>
                    <a:pt x="1777" y="114"/>
                    <a:pt x="889" y="114"/>
                    <a:pt x="0" y="0"/>
                  </a:cubicBez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B837FCB7-97CD-4AC1-AAE2-96E1F38EC350}"/>
                </a:ext>
              </a:extLst>
            </p:cNvPr>
            <p:cNvSpPr/>
            <p:nvPr/>
          </p:nvSpPr>
          <p:spPr>
            <a:xfrm>
              <a:off x="3274476" y="6467105"/>
              <a:ext cx="635" cy="1015"/>
            </a:xfrm>
            <a:custGeom>
              <a:avLst/>
              <a:gdLst>
                <a:gd name="connsiteX0" fmla="*/ 0 w 635"/>
                <a:gd name="connsiteY0" fmla="*/ 1016 h 1015"/>
                <a:gd name="connsiteX1" fmla="*/ 635 w 635"/>
                <a:gd name="connsiteY1" fmla="*/ 0 h 1015"/>
                <a:gd name="connsiteX2" fmla="*/ 635 w 635"/>
                <a:gd name="connsiteY2" fmla="*/ 0 h 1015"/>
                <a:gd name="connsiteX3" fmla="*/ 0 w 635"/>
                <a:gd name="connsiteY3" fmla="*/ 1016 h 1015"/>
              </a:gdLst>
              <a:ahLst/>
              <a:cxnLst>
                <a:cxn ang="0">
                  <a:pos x="connsiteX0" y="connsiteY0"/>
                </a:cxn>
                <a:cxn ang="0">
                  <a:pos x="connsiteX1" y="connsiteY1"/>
                </a:cxn>
                <a:cxn ang="0">
                  <a:pos x="connsiteX2" y="connsiteY2"/>
                </a:cxn>
                <a:cxn ang="0">
                  <a:pos x="connsiteX3" y="connsiteY3"/>
                </a:cxn>
              </a:cxnLst>
              <a:rect l="l" t="t" r="r" b="b"/>
              <a:pathLst>
                <a:path w="635" h="1015">
                  <a:moveTo>
                    <a:pt x="0" y="1016"/>
                  </a:moveTo>
                  <a:cubicBezTo>
                    <a:pt x="279" y="724"/>
                    <a:pt x="495" y="381"/>
                    <a:pt x="635" y="0"/>
                  </a:cubicBezTo>
                  <a:lnTo>
                    <a:pt x="635" y="0"/>
                  </a:lnTo>
                  <a:cubicBezTo>
                    <a:pt x="470" y="368"/>
                    <a:pt x="254" y="711"/>
                    <a:pt x="0" y="1016"/>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231D4FF2-1C44-447E-A553-48C6F152ED97}"/>
                </a:ext>
              </a:extLst>
            </p:cNvPr>
            <p:cNvSpPr/>
            <p:nvPr/>
          </p:nvSpPr>
          <p:spPr>
            <a:xfrm>
              <a:off x="3275746" y="6464439"/>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4" y="508"/>
                    <a:pt x="64"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56DBC61F-264C-482E-ACB1-FE3F686D3E60}"/>
                </a:ext>
              </a:extLst>
            </p:cNvPr>
            <p:cNvSpPr/>
            <p:nvPr/>
          </p:nvSpPr>
          <p:spPr>
            <a:xfrm>
              <a:off x="3240354" y="6456129"/>
              <a:ext cx="29170" cy="12438"/>
            </a:xfrm>
            <a:custGeom>
              <a:avLst/>
              <a:gdLst>
                <a:gd name="connsiteX0" fmla="*/ 21680 w 29170"/>
                <a:gd name="connsiteY0" fmla="*/ 7929 h 12438"/>
                <a:gd name="connsiteX1" fmla="*/ 21680 w 29170"/>
                <a:gd name="connsiteY1" fmla="*/ 819 h 12438"/>
                <a:gd name="connsiteX2" fmla="*/ 5809 w 29170"/>
                <a:gd name="connsiteY2" fmla="*/ 57 h 12438"/>
                <a:gd name="connsiteX3" fmla="*/ 4539 w 29170"/>
                <a:gd name="connsiteY3" fmla="*/ 57 h 12438"/>
                <a:gd name="connsiteX4" fmla="*/ 2888 w 29170"/>
                <a:gd name="connsiteY4" fmla="*/ 57 h 12438"/>
                <a:gd name="connsiteX5" fmla="*/ 2888 w 29170"/>
                <a:gd name="connsiteY5" fmla="*/ 57 h 12438"/>
                <a:gd name="connsiteX6" fmla="*/ 1238 w 29170"/>
                <a:gd name="connsiteY6" fmla="*/ 1200 h 12438"/>
                <a:gd name="connsiteX7" fmla="*/ 1238 w 29170"/>
                <a:gd name="connsiteY7" fmla="*/ 1200 h 12438"/>
                <a:gd name="connsiteX8" fmla="*/ 95 w 29170"/>
                <a:gd name="connsiteY8" fmla="*/ 2850 h 12438"/>
                <a:gd name="connsiteX9" fmla="*/ 95 w 29170"/>
                <a:gd name="connsiteY9" fmla="*/ 3993 h 12438"/>
                <a:gd name="connsiteX10" fmla="*/ 95 w 29170"/>
                <a:gd name="connsiteY10" fmla="*/ 5263 h 12438"/>
                <a:gd name="connsiteX11" fmla="*/ 95 w 29170"/>
                <a:gd name="connsiteY11" fmla="*/ 5263 h 12438"/>
                <a:gd name="connsiteX12" fmla="*/ 95 w 29170"/>
                <a:gd name="connsiteY12" fmla="*/ 7675 h 12438"/>
                <a:gd name="connsiteX13" fmla="*/ 95 w 29170"/>
                <a:gd name="connsiteY13" fmla="*/ 7675 h 12438"/>
                <a:gd name="connsiteX14" fmla="*/ 857 w 29170"/>
                <a:gd name="connsiteY14" fmla="*/ 8818 h 12438"/>
                <a:gd name="connsiteX15" fmla="*/ 2634 w 29170"/>
                <a:gd name="connsiteY15" fmla="*/ 10595 h 12438"/>
                <a:gd name="connsiteX16" fmla="*/ 3777 w 29170"/>
                <a:gd name="connsiteY16" fmla="*/ 11357 h 12438"/>
                <a:gd name="connsiteX17" fmla="*/ 5047 w 29170"/>
                <a:gd name="connsiteY17" fmla="*/ 11357 h 12438"/>
                <a:gd name="connsiteX18" fmla="*/ 6190 w 29170"/>
                <a:gd name="connsiteY18" fmla="*/ 11357 h 12438"/>
                <a:gd name="connsiteX19" fmla="*/ 6190 w 29170"/>
                <a:gd name="connsiteY19" fmla="*/ 11357 h 12438"/>
                <a:gd name="connsiteX20" fmla="*/ 29171 w 29170"/>
                <a:gd name="connsiteY20" fmla="*/ 12373 h 12438"/>
                <a:gd name="connsiteX21" fmla="*/ 29171 w 29170"/>
                <a:gd name="connsiteY21" fmla="*/ 12373 h 12438"/>
                <a:gd name="connsiteX22" fmla="*/ 21680 w 29170"/>
                <a:gd name="connsiteY22" fmla="*/ 7929 h 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70" h="12438">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9714745D-E90B-449F-AC62-E39C2368FBF6}"/>
                </a:ext>
              </a:extLst>
            </p:cNvPr>
            <p:cNvSpPr/>
            <p:nvPr/>
          </p:nvSpPr>
          <p:spPr>
            <a:xfrm>
              <a:off x="264218" y="5973455"/>
              <a:ext cx="15109" cy="15617"/>
            </a:xfrm>
            <a:custGeom>
              <a:avLst/>
              <a:gdLst>
                <a:gd name="connsiteX0" fmla="*/ 0 w 15109"/>
                <a:gd name="connsiteY0" fmla="*/ 10030 h 15617"/>
                <a:gd name="connsiteX1" fmla="*/ 0 w 15109"/>
                <a:gd name="connsiteY1" fmla="*/ 12570 h 15617"/>
                <a:gd name="connsiteX2" fmla="*/ 4444 w 15109"/>
                <a:gd name="connsiteY2" fmla="*/ 15617 h 15617"/>
                <a:gd name="connsiteX3" fmla="*/ 4444 w 15109"/>
                <a:gd name="connsiteY3" fmla="*/ 11935 h 15617"/>
                <a:gd name="connsiteX4" fmla="*/ 11427 w 15109"/>
                <a:gd name="connsiteY4" fmla="*/ 4952 h 15617"/>
                <a:gd name="connsiteX5" fmla="*/ 15109 w 15109"/>
                <a:gd name="connsiteY5" fmla="*/ 6348 h 15617"/>
                <a:gd name="connsiteX6" fmla="*/ 15109 w 15109"/>
                <a:gd name="connsiteY6" fmla="*/ 6348 h 15617"/>
                <a:gd name="connsiteX7" fmla="*/ 5587 w 15109"/>
                <a:gd name="connsiteY7" fmla="*/ 0 h 15617"/>
                <a:gd name="connsiteX8" fmla="*/ 5587 w 15109"/>
                <a:gd name="connsiteY8" fmla="*/ 3682 h 15617"/>
                <a:gd name="connsiteX9" fmla="*/ 0 w 15109"/>
                <a:gd name="connsiteY9" fmla="*/ 10030 h 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9" h="15617">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A5EA77C9-C074-4C9A-BC60-AE83B441090B}"/>
                </a:ext>
              </a:extLst>
            </p:cNvPr>
            <p:cNvSpPr/>
            <p:nvPr/>
          </p:nvSpPr>
          <p:spPr>
            <a:xfrm>
              <a:off x="257615" y="59809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33981167-8D71-4D69-9EDF-6C38AE39BF8D}"/>
                </a:ext>
              </a:extLst>
            </p:cNvPr>
            <p:cNvSpPr/>
            <p:nvPr/>
          </p:nvSpPr>
          <p:spPr>
            <a:xfrm>
              <a:off x="258631" y="5982216"/>
              <a:ext cx="3174" cy="2158"/>
            </a:xfrm>
            <a:custGeom>
              <a:avLst/>
              <a:gdLst>
                <a:gd name="connsiteX0" fmla="*/ 508 w 3174"/>
                <a:gd name="connsiteY0" fmla="*/ 381 h 2158"/>
                <a:gd name="connsiteX1" fmla="*/ 3174 w 3174"/>
                <a:gd name="connsiteY1" fmla="*/ 2158 h 2158"/>
                <a:gd name="connsiteX2" fmla="*/ 3174 w 3174"/>
                <a:gd name="connsiteY2" fmla="*/ 1270 h 2158"/>
                <a:gd name="connsiteX3" fmla="*/ 0 w 3174"/>
                <a:gd name="connsiteY3" fmla="*/ 0 h 2158"/>
              </a:gdLst>
              <a:ahLst/>
              <a:cxnLst>
                <a:cxn ang="0">
                  <a:pos x="connsiteX0" y="connsiteY0"/>
                </a:cxn>
                <a:cxn ang="0">
                  <a:pos x="connsiteX1" y="connsiteY1"/>
                </a:cxn>
                <a:cxn ang="0">
                  <a:pos x="connsiteX2" y="connsiteY2"/>
                </a:cxn>
                <a:cxn ang="0">
                  <a:pos x="connsiteX3" y="connsiteY3"/>
                </a:cxn>
              </a:cxnLst>
              <a:rect l="l" t="t" r="r" b="b"/>
              <a:pathLst>
                <a:path w="3174" h="2158">
                  <a:moveTo>
                    <a:pt x="508" y="381"/>
                  </a:moveTo>
                  <a:lnTo>
                    <a:pt x="3174" y="2158"/>
                  </a:lnTo>
                  <a:lnTo>
                    <a:pt x="3174" y="1270"/>
                  </a:lnTo>
                  <a:cubicBezTo>
                    <a:pt x="2021" y="1139"/>
                    <a:pt x="926" y="700"/>
                    <a:pt x="0" y="0"/>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4ECA25CB-EE05-4F8E-B311-7C710D66DB3F}"/>
                </a:ext>
              </a:extLst>
            </p:cNvPr>
            <p:cNvSpPr/>
            <p:nvPr/>
          </p:nvSpPr>
          <p:spPr>
            <a:xfrm>
              <a:off x="1299760" y="6393534"/>
              <a:ext cx="69450" cy="57"/>
            </a:xfrm>
            <a:custGeom>
              <a:avLst/>
              <a:gdLst>
                <a:gd name="connsiteX0" fmla="*/ 1651 w 69450"/>
                <a:gd name="connsiteY0" fmla="*/ 57 h 57"/>
                <a:gd name="connsiteX1" fmla="*/ 67673 w 69450"/>
                <a:gd name="connsiteY1" fmla="*/ 57 h 57"/>
                <a:gd name="connsiteX2" fmla="*/ 69451 w 69450"/>
                <a:gd name="connsiteY2" fmla="*/ 57 h 57"/>
                <a:gd name="connsiteX3" fmla="*/ 0 w 69450"/>
                <a:gd name="connsiteY3" fmla="*/ 57 h 57"/>
                <a:gd name="connsiteX4" fmla="*/ 1651 w 6945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50" h="57">
                  <a:moveTo>
                    <a:pt x="1651" y="57"/>
                  </a:moveTo>
                  <a:lnTo>
                    <a:pt x="67673" y="57"/>
                  </a:lnTo>
                  <a:lnTo>
                    <a:pt x="69451" y="57"/>
                  </a:lnTo>
                  <a:lnTo>
                    <a:pt x="0" y="57"/>
                  </a:lnTo>
                  <a:cubicBezTo>
                    <a:pt x="546" y="-19"/>
                    <a:pt x="1105" y="-19"/>
                    <a:pt x="1651" y="57"/>
                  </a:cubicBezTo>
                  <a:close/>
                </a:path>
              </a:pathLst>
            </a:custGeom>
            <a:solidFill>
              <a:srgbClr val="000000"/>
            </a:solidFill>
            <a:ln w="12690"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CEAEFD89-4485-4BE6-8F0F-E50801120C4A}"/>
                </a:ext>
              </a:extLst>
            </p:cNvPr>
            <p:cNvSpPr/>
            <p:nvPr/>
          </p:nvSpPr>
          <p:spPr>
            <a:xfrm>
              <a:off x="0" y="6199965"/>
              <a:ext cx="245173" cy="2412"/>
            </a:xfrm>
            <a:custGeom>
              <a:avLst/>
              <a:gdLst>
                <a:gd name="connsiteX0" fmla="*/ 245173 w 245173"/>
                <a:gd name="connsiteY0" fmla="*/ 2412 h 2412"/>
                <a:gd name="connsiteX1" fmla="*/ 245173 w 245173"/>
                <a:gd name="connsiteY1" fmla="*/ 1270 h 2412"/>
                <a:gd name="connsiteX2" fmla="*/ 245173 w 245173"/>
                <a:gd name="connsiteY2" fmla="*/ 0 h 2412"/>
                <a:gd name="connsiteX3" fmla="*/ 0 w 245173"/>
                <a:gd name="connsiteY3" fmla="*/ 0 h 2412"/>
                <a:gd name="connsiteX4" fmla="*/ 0 w 245173"/>
                <a:gd name="connsiteY4" fmla="*/ 2412 h 2412"/>
                <a:gd name="connsiteX5" fmla="*/ 245173 w 245173"/>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2412">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w="12690"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74D7F11B-50D5-4483-9273-EF168C1C2E71}"/>
                </a:ext>
              </a:extLst>
            </p:cNvPr>
            <p:cNvSpPr/>
            <p:nvPr/>
          </p:nvSpPr>
          <p:spPr>
            <a:xfrm>
              <a:off x="702888" y="6082648"/>
              <a:ext cx="1045" cy="2920"/>
            </a:xfrm>
            <a:custGeom>
              <a:avLst/>
              <a:gdLst>
                <a:gd name="connsiteX0" fmla="*/ 0 w 1045"/>
                <a:gd name="connsiteY0" fmla="*/ 762 h 2920"/>
                <a:gd name="connsiteX1" fmla="*/ 0 w 1045"/>
                <a:gd name="connsiteY1" fmla="*/ 0 h 2920"/>
                <a:gd name="connsiteX2" fmla="*/ 1016 w 1045"/>
                <a:gd name="connsiteY2" fmla="*/ 1905 h 2920"/>
                <a:gd name="connsiteX3" fmla="*/ 1016 w 1045"/>
                <a:gd name="connsiteY3" fmla="*/ 2920 h 2920"/>
                <a:gd name="connsiteX4" fmla="*/ 1016 w 1045"/>
                <a:gd name="connsiteY4" fmla="*/ 2920 h 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 h="292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w="12690"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DC98BDDD-2AE7-4E47-BD99-E401A84B6EE8}"/>
                </a:ext>
              </a:extLst>
            </p:cNvPr>
            <p:cNvSpPr/>
            <p:nvPr/>
          </p:nvSpPr>
          <p:spPr>
            <a:xfrm>
              <a:off x="269296" y="4974348"/>
              <a:ext cx="50" cy="1396"/>
            </a:xfrm>
            <a:custGeom>
              <a:avLst/>
              <a:gdLst>
                <a:gd name="connsiteX0" fmla="*/ 0 w 50"/>
                <a:gd name="connsiteY0" fmla="*/ 0 h 1396"/>
                <a:gd name="connsiteX1" fmla="*/ 0 w 50"/>
                <a:gd name="connsiteY1" fmla="*/ 0 h 1396"/>
                <a:gd name="connsiteX2" fmla="*/ 0 w 50"/>
                <a:gd name="connsiteY2" fmla="*/ 1397 h 1396"/>
                <a:gd name="connsiteX3" fmla="*/ 0 w 50"/>
                <a:gd name="connsiteY3" fmla="*/ 0 h 1396"/>
              </a:gdLst>
              <a:ahLst/>
              <a:cxnLst>
                <a:cxn ang="0">
                  <a:pos x="connsiteX0" y="connsiteY0"/>
                </a:cxn>
                <a:cxn ang="0">
                  <a:pos x="connsiteX1" y="connsiteY1"/>
                </a:cxn>
                <a:cxn ang="0">
                  <a:pos x="connsiteX2" y="connsiteY2"/>
                </a:cxn>
                <a:cxn ang="0">
                  <a:pos x="connsiteX3" y="connsiteY3"/>
                </a:cxn>
              </a:cxnLst>
              <a:rect l="l" t="t" r="r" b="b"/>
              <a:pathLst>
                <a:path w="50" h="1396">
                  <a:moveTo>
                    <a:pt x="0" y="0"/>
                  </a:moveTo>
                  <a:lnTo>
                    <a:pt x="0" y="0"/>
                  </a:lnTo>
                  <a:cubicBezTo>
                    <a:pt x="42" y="465"/>
                    <a:pt x="42" y="932"/>
                    <a:pt x="0" y="1397"/>
                  </a:cubicBezTo>
                  <a:cubicBezTo>
                    <a:pt x="67" y="933"/>
                    <a:pt x="67" y="463"/>
                    <a:pt x="0" y="0"/>
                  </a:cubicBezTo>
                  <a:close/>
                </a:path>
              </a:pathLst>
            </a:custGeom>
            <a:solidFill>
              <a:srgbClr val="000000"/>
            </a:solidFill>
            <a:ln w="12690"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19F9094A-0C1F-42B6-BE0C-D102346E8D59}"/>
                </a:ext>
              </a:extLst>
            </p:cNvPr>
            <p:cNvSpPr/>
            <p:nvPr/>
          </p:nvSpPr>
          <p:spPr>
            <a:xfrm>
              <a:off x="257615" y="4958223"/>
              <a:ext cx="11680" cy="15997"/>
            </a:xfrm>
            <a:custGeom>
              <a:avLst/>
              <a:gdLst>
                <a:gd name="connsiteX0" fmla="*/ 11681 w 11680"/>
                <a:gd name="connsiteY0" fmla="*/ 15998 h 15997"/>
                <a:gd name="connsiteX1" fmla="*/ 5079 w 11680"/>
                <a:gd name="connsiteY1" fmla="*/ 0 h 15997"/>
                <a:gd name="connsiteX2" fmla="*/ 5079 w 11680"/>
                <a:gd name="connsiteY2" fmla="*/ 0 h 15997"/>
                <a:gd name="connsiteX3" fmla="*/ 1243 w 11680"/>
                <a:gd name="connsiteY3" fmla="*/ 8905 h 15997"/>
                <a:gd name="connsiteX4" fmla="*/ 0 w 11680"/>
                <a:gd name="connsiteY4" fmla="*/ 9269 h 15997"/>
                <a:gd name="connsiteX5" fmla="*/ 0 w 11680"/>
                <a:gd name="connsiteY5" fmla="*/ 14728 h 15997"/>
                <a:gd name="connsiteX6" fmla="*/ 5333 w 11680"/>
                <a:gd name="connsiteY6" fmla="*/ 11808 h 15997"/>
                <a:gd name="connsiteX7" fmla="*/ 11681 w 11680"/>
                <a:gd name="connsiteY7" fmla="*/ 1599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80" h="15997">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w="12690"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E9796323-A268-4F81-9513-B70B98326C83}"/>
                </a:ext>
              </a:extLst>
            </p:cNvPr>
            <p:cNvSpPr/>
            <p:nvPr/>
          </p:nvSpPr>
          <p:spPr>
            <a:xfrm>
              <a:off x="251775" y="4967746"/>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7CCA8617-6BF4-47BC-BD94-02E86593190A}"/>
                </a:ext>
              </a:extLst>
            </p:cNvPr>
            <p:cNvSpPr/>
            <p:nvPr/>
          </p:nvSpPr>
          <p:spPr>
            <a:xfrm>
              <a:off x="255076" y="4967238"/>
              <a:ext cx="2539" cy="1111854"/>
            </a:xfrm>
            <a:custGeom>
              <a:avLst/>
              <a:gdLst>
                <a:gd name="connsiteX0" fmla="*/ 2539 w 2539"/>
                <a:gd name="connsiteY0" fmla="*/ 1013836 h 1111854"/>
                <a:gd name="connsiteX1" fmla="*/ 2539 w 2539"/>
                <a:gd name="connsiteY1" fmla="*/ 1013836 h 1111854"/>
                <a:gd name="connsiteX2" fmla="*/ 1016 w 2539"/>
                <a:gd name="connsiteY2" fmla="*/ 1009773 h 1111854"/>
                <a:gd name="connsiteX3" fmla="*/ 1016 w 2539"/>
                <a:gd name="connsiteY3" fmla="*/ 9523 h 1111854"/>
                <a:gd name="connsiteX4" fmla="*/ 2539 w 2539"/>
                <a:gd name="connsiteY4" fmla="*/ 5460 h 1111854"/>
                <a:gd name="connsiteX5" fmla="*/ 2539 w 2539"/>
                <a:gd name="connsiteY5" fmla="*/ 0 h 1111854"/>
                <a:gd name="connsiteX6" fmla="*/ 1270 w 2539"/>
                <a:gd name="connsiteY6" fmla="*/ 0 h 1111854"/>
                <a:gd name="connsiteX7" fmla="*/ 0 w 2539"/>
                <a:gd name="connsiteY7" fmla="*/ 0 h 1111854"/>
                <a:gd name="connsiteX8" fmla="*/ 0 w 2539"/>
                <a:gd name="connsiteY8" fmla="*/ 1111855 h 1111854"/>
                <a:gd name="connsiteX9" fmla="*/ 2539 w 2539"/>
                <a:gd name="connsiteY9"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1111854">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DA61CBC-E47C-4B2D-B129-D2EE2997E2A6}"/>
                </a:ext>
              </a:extLst>
            </p:cNvPr>
            <p:cNvSpPr/>
            <p:nvPr/>
          </p:nvSpPr>
          <p:spPr>
            <a:xfrm>
              <a:off x="261805" y="5983486"/>
              <a:ext cx="2412" cy="96114"/>
            </a:xfrm>
            <a:custGeom>
              <a:avLst/>
              <a:gdLst>
                <a:gd name="connsiteX0" fmla="*/ 2412 w 2412"/>
                <a:gd name="connsiteY0" fmla="*/ 0 h 96114"/>
                <a:gd name="connsiteX1" fmla="*/ 1143 w 2412"/>
                <a:gd name="connsiteY1" fmla="*/ 0 h 96114"/>
                <a:gd name="connsiteX2" fmla="*/ 0 w 2412"/>
                <a:gd name="connsiteY2" fmla="*/ 0 h 96114"/>
                <a:gd name="connsiteX3" fmla="*/ 0 w 2412"/>
                <a:gd name="connsiteY3" fmla="*/ 96114 h 96114"/>
                <a:gd name="connsiteX4" fmla="*/ 2412 w 2412"/>
                <a:gd name="connsiteY4" fmla="*/ 96114 h 96114"/>
                <a:gd name="connsiteX5" fmla="*/ 2412 w 2412"/>
                <a:gd name="connsiteY5" fmla="*/ 0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2412" y="0"/>
                  </a:moveTo>
                  <a:lnTo>
                    <a:pt x="1143" y="0"/>
                  </a:lnTo>
                  <a:lnTo>
                    <a:pt x="0" y="0"/>
                  </a:lnTo>
                  <a:lnTo>
                    <a:pt x="0" y="96114"/>
                  </a:lnTo>
                  <a:lnTo>
                    <a:pt x="2412" y="96114"/>
                  </a:lnTo>
                  <a:lnTo>
                    <a:pt x="2412" y="0"/>
                  </a:lnTo>
                  <a:close/>
                </a:path>
              </a:pathLst>
            </a:custGeom>
            <a:solidFill>
              <a:srgbClr val="000000"/>
            </a:solidFill>
            <a:ln w="12690"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2F2CC467-1DF0-43A8-9C74-6CE823D4F7D3}"/>
                </a:ext>
              </a:extLst>
            </p:cNvPr>
            <p:cNvSpPr/>
            <p:nvPr/>
          </p:nvSpPr>
          <p:spPr>
            <a:xfrm>
              <a:off x="1372893" y="6407177"/>
              <a:ext cx="2539" cy="142"/>
            </a:xfrm>
            <a:custGeom>
              <a:avLst/>
              <a:gdLst>
                <a:gd name="connsiteX0" fmla="*/ 0 w 2539"/>
                <a:gd name="connsiteY0" fmla="*/ 0 h 142"/>
                <a:gd name="connsiteX1" fmla="*/ 0 w 2539"/>
                <a:gd name="connsiteY1" fmla="*/ 0 h 142"/>
                <a:gd name="connsiteX2" fmla="*/ 1524 w 2539"/>
                <a:gd name="connsiteY2" fmla="*/ 0 h 142"/>
                <a:gd name="connsiteX3" fmla="*/ 2539 w 2539"/>
                <a:gd name="connsiteY3" fmla="*/ 0 h 142"/>
                <a:gd name="connsiteX4" fmla="*/ 0 w 2539"/>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42">
                  <a:moveTo>
                    <a:pt x="0" y="0"/>
                  </a:moveTo>
                  <a:lnTo>
                    <a:pt x="0" y="0"/>
                  </a:lnTo>
                  <a:lnTo>
                    <a:pt x="1524" y="0"/>
                  </a:lnTo>
                  <a:lnTo>
                    <a:pt x="2539" y="0"/>
                  </a:lnTo>
                  <a:cubicBezTo>
                    <a:pt x="1701" y="190"/>
                    <a:pt x="838" y="190"/>
                    <a:pt x="0" y="0"/>
                  </a:cubicBezTo>
                  <a:close/>
                </a:path>
              </a:pathLst>
            </a:custGeom>
            <a:solidFill>
              <a:srgbClr val="000000"/>
            </a:solidFill>
            <a:ln w="12690"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1F275752-D538-46C7-9E92-FB51CB61AE30}"/>
                </a:ext>
              </a:extLst>
            </p:cNvPr>
            <p:cNvSpPr/>
            <p:nvPr/>
          </p:nvSpPr>
          <p:spPr>
            <a:xfrm>
              <a:off x="1379749" y="6400828"/>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51" y="1016"/>
                    <a:pt x="51" y="508"/>
                    <a:pt x="0" y="0"/>
                  </a:cubicBezTo>
                  <a:close/>
                </a:path>
              </a:pathLst>
            </a:custGeom>
            <a:solidFill>
              <a:srgbClr val="000000"/>
            </a:solidFill>
            <a:ln w="12690"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2DF2E9E3-873A-4259-A634-2282F263945D}"/>
                </a:ext>
              </a:extLst>
            </p:cNvPr>
            <p:cNvSpPr/>
            <p:nvPr/>
          </p:nvSpPr>
          <p:spPr>
            <a:xfrm>
              <a:off x="1367687" y="6393464"/>
              <a:ext cx="6729" cy="12696"/>
            </a:xfrm>
            <a:custGeom>
              <a:avLst/>
              <a:gdLst>
                <a:gd name="connsiteX0" fmla="*/ 5206 w 6729"/>
                <a:gd name="connsiteY0" fmla="*/ 0 h 12696"/>
                <a:gd name="connsiteX1" fmla="*/ 6729 w 6729"/>
                <a:gd name="connsiteY1" fmla="*/ 0 h 12696"/>
                <a:gd name="connsiteX2" fmla="*/ 5713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206" y="0"/>
                  </a:moveTo>
                  <a:lnTo>
                    <a:pt x="6729" y="0"/>
                  </a:lnTo>
                  <a:lnTo>
                    <a:pt x="5713"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783357DF-5A36-4105-8367-D61F999BAF4D}"/>
                </a:ext>
              </a:extLst>
            </p:cNvPr>
            <p:cNvSpPr/>
            <p:nvPr/>
          </p:nvSpPr>
          <p:spPr>
            <a:xfrm>
              <a:off x="1301411" y="6394267"/>
              <a:ext cx="77154" cy="12544"/>
            </a:xfrm>
            <a:custGeom>
              <a:avLst/>
              <a:gdLst>
                <a:gd name="connsiteX0" fmla="*/ 74784 w 77154"/>
                <a:gd name="connsiteY0" fmla="*/ 11894 h 12544"/>
                <a:gd name="connsiteX1" fmla="*/ 76180 w 77154"/>
                <a:gd name="connsiteY1" fmla="*/ 11005 h 12544"/>
                <a:gd name="connsiteX2" fmla="*/ 76180 w 77154"/>
                <a:gd name="connsiteY2" fmla="*/ 10116 h 12544"/>
                <a:gd name="connsiteX3" fmla="*/ 77069 w 77154"/>
                <a:gd name="connsiteY3" fmla="*/ 8846 h 12544"/>
                <a:gd name="connsiteX4" fmla="*/ 77069 w 77154"/>
                <a:gd name="connsiteY4" fmla="*/ 7831 h 12544"/>
                <a:gd name="connsiteX5" fmla="*/ 77069 w 77154"/>
                <a:gd name="connsiteY5" fmla="*/ 6307 h 12544"/>
                <a:gd name="connsiteX6" fmla="*/ 77069 w 77154"/>
                <a:gd name="connsiteY6" fmla="*/ 6307 h 12544"/>
                <a:gd name="connsiteX7" fmla="*/ 77069 w 77154"/>
                <a:gd name="connsiteY7" fmla="*/ 5164 h 12544"/>
                <a:gd name="connsiteX8" fmla="*/ 77069 w 77154"/>
                <a:gd name="connsiteY8" fmla="*/ 3895 h 12544"/>
                <a:gd name="connsiteX9" fmla="*/ 77069 w 77154"/>
                <a:gd name="connsiteY9" fmla="*/ 2752 h 12544"/>
                <a:gd name="connsiteX10" fmla="*/ 76307 w 77154"/>
                <a:gd name="connsiteY10" fmla="*/ 1609 h 12544"/>
                <a:gd name="connsiteX11" fmla="*/ 75291 w 77154"/>
                <a:gd name="connsiteY11" fmla="*/ 848 h 12544"/>
                <a:gd name="connsiteX12" fmla="*/ 74276 w 77154"/>
                <a:gd name="connsiteY12" fmla="*/ 86 h 12544"/>
                <a:gd name="connsiteX13" fmla="*/ 72879 w 77154"/>
                <a:gd name="connsiteY13" fmla="*/ 86 h 12544"/>
                <a:gd name="connsiteX14" fmla="*/ 71355 w 77154"/>
                <a:gd name="connsiteY14" fmla="*/ 86 h 12544"/>
                <a:gd name="connsiteX15" fmla="*/ 0 w 77154"/>
                <a:gd name="connsiteY15" fmla="*/ 86 h 12544"/>
                <a:gd name="connsiteX16" fmla="*/ 1651 w 77154"/>
                <a:gd name="connsiteY16" fmla="*/ 86 h 12544"/>
                <a:gd name="connsiteX17" fmla="*/ 1651 w 77154"/>
                <a:gd name="connsiteY17" fmla="*/ 86 h 12544"/>
                <a:gd name="connsiteX18" fmla="*/ 2793 w 77154"/>
                <a:gd name="connsiteY18" fmla="*/ 86 h 12544"/>
                <a:gd name="connsiteX19" fmla="*/ 4063 w 77154"/>
                <a:gd name="connsiteY19" fmla="*/ 86 h 12544"/>
                <a:gd name="connsiteX20" fmla="*/ 5206 w 77154"/>
                <a:gd name="connsiteY20" fmla="*/ 86 h 12544"/>
                <a:gd name="connsiteX21" fmla="*/ 6221 w 77154"/>
                <a:gd name="connsiteY21" fmla="*/ 974 h 12544"/>
                <a:gd name="connsiteX22" fmla="*/ 6221 w 77154"/>
                <a:gd name="connsiteY22" fmla="*/ 1990 h 12544"/>
                <a:gd name="connsiteX23" fmla="*/ 6221 w 77154"/>
                <a:gd name="connsiteY23" fmla="*/ 3133 h 12544"/>
                <a:gd name="connsiteX24" fmla="*/ 6221 w 77154"/>
                <a:gd name="connsiteY24" fmla="*/ 4530 h 12544"/>
                <a:gd name="connsiteX25" fmla="*/ 6221 w 77154"/>
                <a:gd name="connsiteY25" fmla="*/ 5545 h 12544"/>
                <a:gd name="connsiteX26" fmla="*/ 6221 w 77154"/>
                <a:gd name="connsiteY26" fmla="*/ 12401 h 12544"/>
                <a:gd name="connsiteX27" fmla="*/ 69705 w 77154"/>
                <a:gd name="connsiteY27" fmla="*/ 12401 h 12544"/>
                <a:gd name="connsiteX28" fmla="*/ 72244 w 77154"/>
                <a:gd name="connsiteY28" fmla="*/ 12401 h 1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7154" h="12544">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w="12690"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53D98F9B-AB1E-4C9B-8ADF-897D7184F016}"/>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12994DC2-B39B-4351-9ADB-6588EB935D4D}"/>
                </a:ext>
              </a:extLst>
            </p:cNvPr>
            <p:cNvSpPr/>
            <p:nvPr/>
          </p:nvSpPr>
          <p:spPr>
            <a:xfrm>
              <a:off x="1296840" y="6399240"/>
              <a:ext cx="13077" cy="465908"/>
            </a:xfrm>
            <a:custGeom>
              <a:avLst/>
              <a:gdLst>
                <a:gd name="connsiteX0" fmla="*/ 13078 w 13077"/>
                <a:gd name="connsiteY0" fmla="*/ 465274 h 465908"/>
                <a:gd name="connsiteX1" fmla="*/ 13078 w 13077"/>
                <a:gd name="connsiteY1" fmla="*/ 1081 h 465908"/>
                <a:gd name="connsiteX2" fmla="*/ 13078 w 13077"/>
                <a:gd name="connsiteY2" fmla="*/ 65 h 465908"/>
                <a:gd name="connsiteX3" fmla="*/ 13078 w 13077"/>
                <a:gd name="connsiteY3" fmla="*/ 1715 h 465908"/>
                <a:gd name="connsiteX4" fmla="*/ 6221 w 13077"/>
                <a:gd name="connsiteY4" fmla="*/ 8064 h 465908"/>
                <a:gd name="connsiteX5" fmla="*/ 5079 w 13077"/>
                <a:gd name="connsiteY5" fmla="*/ 8064 h 465908"/>
                <a:gd name="connsiteX6" fmla="*/ 3555 w 13077"/>
                <a:gd name="connsiteY6" fmla="*/ 8064 h 465908"/>
                <a:gd name="connsiteX7" fmla="*/ 2412 w 13077"/>
                <a:gd name="connsiteY7" fmla="*/ 8064 h 465908"/>
                <a:gd name="connsiteX8" fmla="*/ 2412 w 13077"/>
                <a:gd name="connsiteY8" fmla="*/ 8064 h 465908"/>
                <a:gd name="connsiteX9" fmla="*/ 0 w 13077"/>
                <a:gd name="connsiteY9" fmla="*/ 8064 h 465908"/>
                <a:gd name="connsiteX10" fmla="*/ 0 w 13077"/>
                <a:gd name="connsiteY10" fmla="*/ 465909 h 46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 h="465908">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CE4B39DA-E588-4A1E-9209-88A7C1BE3E27}"/>
                </a:ext>
              </a:extLst>
            </p:cNvPr>
            <p:cNvSpPr/>
            <p:nvPr/>
          </p:nvSpPr>
          <p:spPr>
            <a:xfrm>
              <a:off x="259012" y="6398797"/>
              <a:ext cx="432068" cy="2666"/>
            </a:xfrm>
            <a:custGeom>
              <a:avLst/>
              <a:gdLst>
                <a:gd name="connsiteX0" fmla="*/ 0 w 432068"/>
                <a:gd name="connsiteY0" fmla="*/ 1524 h 2666"/>
                <a:gd name="connsiteX1" fmla="*/ 0 w 432068"/>
                <a:gd name="connsiteY1" fmla="*/ 2666 h 2666"/>
                <a:gd name="connsiteX2" fmla="*/ 432068 w 432068"/>
                <a:gd name="connsiteY2" fmla="*/ 2666 h 2666"/>
                <a:gd name="connsiteX3" fmla="*/ 432068 w 432068"/>
                <a:gd name="connsiteY3" fmla="*/ 1143 h 2666"/>
                <a:gd name="connsiteX4" fmla="*/ 432068 w 432068"/>
                <a:gd name="connsiteY4" fmla="*/ 0 h 2666"/>
                <a:gd name="connsiteX5" fmla="*/ 381 w 432068"/>
                <a:gd name="connsiteY5" fmla="*/ 0 h 2666"/>
                <a:gd name="connsiteX6" fmla="*/ 381 w 432068"/>
                <a:gd name="connsiteY6" fmla="*/ 1143 h 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068" h="2666">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79FB8D8-7195-41BC-9355-BB99A1F866BE}"/>
                </a:ext>
              </a:extLst>
            </p:cNvPr>
            <p:cNvSpPr/>
            <p:nvPr/>
          </p:nvSpPr>
          <p:spPr>
            <a:xfrm>
              <a:off x="245046" y="6398797"/>
              <a:ext cx="13331" cy="465716"/>
            </a:xfrm>
            <a:custGeom>
              <a:avLst/>
              <a:gdLst>
                <a:gd name="connsiteX0" fmla="*/ 13332 w 13331"/>
                <a:gd name="connsiteY0" fmla="*/ 465717 h 465716"/>
                <a:gd name="connsiteX1" fmla="*/ 13332 w 13331"/>
                <a:gd name="connsiteY1" fmla="*/ 0 h 465716"/>
                <a:gd name="connsiteX2" fmla="*/ 13332 w 13331"/>
                <a:gd name="connsiteY2" fmla="*/ 762 h 465716"/>
                <a:gd name="connsiteX3" fmla="*/ 12570 w 13331"/>
                <a:gd name="connsiteY3" fmla="*/ 1778 h 465716"/>
                <a:gd name="connsiteX4" fmla="*/ 11554 w 13331"/>
                <a:gd name="connsiteY4" fmla="*/ 2666 h 465716"/>
                <a:gd name="connsiteX5" fmla="*/ 10411 w 13331"/>
                <a:gd name="connsiteY5" fmla="*/ 3428 h 465716"/>
                <a:gd name="connsiteX6" fmla="*/ 9142 w 13331"/>
                <a:gd name="connsiteY6" fmla="*/ 3428 h 465716"/>
                <a:gd name="connsiteX7" fmla="*/ 7999 w 13331"/>
                <a:gd name="connsiteY7" fmla="*/ 3428 h 465716"/>
                <a:gd name="connsiteX8" fmla="*/ 6983 w 13331"/>
                <a:gd name="connsiteY8" fmla="*/ 3428 h 465716"/>
                <a:gd name="connsiteX9" fmla="*/ 5206 w 13331"/>
                <a:gd name="connsiteY9" fmla="*/ 3428 h 465716"/>
                <a:gd name="connsiteX10" fmla="*/ 0 w 13331"/>
                <a:gd name="connsiteY10" fmla="*/ 3428 h 465716"/>
                <a:gd name="connsiteX11" fmla="*/ 0 w 13331"/>
                <a:gd name="connsiteY11" fmla="*/ 465209 h 465716"/>
                <a:gd name="connsiteX12" fmla="*/ 0 w 13331"/>
                <a:gd name="connsiteY12" fmla="*/ 465209 h 465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1" h="465716">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w="12690"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287AC22B-B71D-4037-873A-87AA0D59A922}"/>
                </a:ext>
              </a:extLst>
            </p:cNvPr>
            <p:cNvSpPr/>
            <p:nvPr/>
          </p:nvSpPr>
          <p:spPr>
            <a:xfrm>
              <a:off x="1294681" y="6393534"/>
              <a:ext cx="6729" cy="2088"/>
            </a:xfrm>
            <a:custGeom>
              <a:avLst/>
              <a:gdLst>
                <a:gd name="connsiteX0" fmla="*/ 6729 w 6729"/>
                <a:gd name="connsiteY0" fmla="*/ 57 h 2088"/>
                <a:gd name="connsiteX1" fmla="*/ 5079 w 6729"/>
                <a:gd name="connsiteY1" fmla="*/ 57 h 2088"/>
                <a:gd name="connsiteX2" fmla="*/ 5079 w 6729"/>
                <a:gd name="connsiteY2" fmla="*/ 57 h 2088"/>
                <a:gd name="connsiteX3" fmla="*/ 0 w 6729"/>
                <a:gd name="connsiteY3" fmla="*/ 57 h 2088"/>
                <a:gd name="connsiteX4" fmla="*/ 0 w 6729"/>
                <a:gd name="connsiteY4" fmla="*/ 57 h 2088"/>
                <a:gd name="connsiteX5" fmla="*/ 4571 w 6729"/>
                <a:gd name="connsiteY5" fmla="*/ 2089 h 2088"/>
                <a:gd name="connsiteX6" fmla="*/ 6729 w 6729"/>
                <a:gd name="connsiteY6" fmla="*/ 57 h 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2088">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w="12690"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8EAE7639-7CE4-4F7B-A326-0E1E1EDDE9E9}"/>
                </a:ext>
              </a:extLst>
            </p:cNvPr>
            <p:cNvSpPr/>
            <p:nvPr/>
          </p:nvSpPr>
          <p:spPr>
            <a:xfrm>
              <a:off x="1293920" y="6405018"/>
              <a:ext cx="5840" cy="1523"/>
            </a:xfrm>
            <a:custGeom>
              <a:avLst/>
              <a:gdLst>
                <a:gd name="connsiteX0" fmla="*/ 0 w 5840"/>
                <a:gd name="connsiteY0" fmla="*/ 1524 h 1523"/>
                <a:gd name="connsiteX1" fmla="*/ 2285 w 5840"/>
                <a:gd name="connsiteY1" fmla="*/ 1524 h 1523"/>
                <a:gd name="connsiteX2" fmla="*/ 4698 w 5840"/>
                <a:gd name="connsiteY2" fmla="*/ 1524 h 1523"/>
                <a:gd name="connsiteX3" fmla="*/ 4698 w 5840"/>
                <a:gd name="connsiteY3" fmla="*/ 1524 h 1523"/>
                <a:gd name="connsiteX4" fmla="*/ 5840 w 5840"/>
                <a:gd name="connsiteY4" fmla="*/ 1524 h 1523"/>
                <a:gd name="connsiteX5" fmla="*/ 3174 w 5840"/>
                <a:gd name="connsiteY5" fmla="*/ 0 h 1523"/>
                <a:gd name="connsiteX6" fmla="*/ 0 w 5840"/>
                <a:gd name="connsiteY6" fmla="*/ 1524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0" h="1523">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w="12690"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5837CD7B-5D1A-4B11-A41F-A92E89819F10}"/>
                </a:ext>
              </a:extLst>
            </p:cNvPr>
            <p:cNvSpPr/>
            <p:nvPr/>
          </p:nvSpPr>
          <p:spPr>
            <a:xfrm>
              <a:off x="1298871" y="6394775"/>
              <a:ext cx="12236" cy="13249"/>
            </a:xfrm>
            <a:custGeom>
              <a:avLst/>
              <a:gdLst>
                <a:gd name="connsiteX0" fmla="*/ 9903 w 12236"/>
                <a:gd name="connsiteY0" fmla="*/ 1990 h 13249"/>
                <a:gd name="connsiteX1" fmla="*/ 9903 w 12236"/>
                <a:gd name="connsiteY1" fmla="*/ 974 h 13249"/>
                <a:gd name="connsiteX2" fmla="*/ 8888 w 12236"/>
                <a:gd name="connsiteY2" fmla="*/ 86 h 13249"/>
                <a:gd name="connsiteX3" fmla="*/ 7745 w 12236"/>
                <a:gd name="connsiteY3" fmla="*/ 86 h 13249"/>
                <a:gd name="connsiteX4" fmla="*/ 6475 w 12236"/>
                <a:gd name="connsiteY4" fmla="*/ 86 h 13249"/>
                <a:gd name="connsiteX5" fmla="*/ 5333 w 12236"/>
                <a:gd name="connsiteY5" fmla="*/ 86 h 13249"/>
                <a:gd name="connsiteX6" fmla="*/ 5333 w 12236"/>
                <a:gd name="connsiteY6" fmla="*/ 86 h 13249"/>
                <a:gd name="connsiteX7" fmla="*/ 3682 w 12236"/>
                <a:gd name="connsiteY7" fmla="*/ 86 h 13249"/>
                <a:gd name="connsiteX8" fmla="*/ 3682 w 12236"/>
                <a:gd name="connsiteY8" fmla="*/ 86 h 13249"/>
                <a:gd name="connsiteX9" fmla="*/ 1016 w 12236"/>
                <a:gd name="connsiteY9" fmla="*/ 1228 h 13249"/>
                <a:gd name="connsiteX10" fmla="*/ 3047 w 12236"/>
                <a:gd name="connsiteY10" fmla="*/ 6053 h 13249"/>
                <a:gd name="connsiteX11" fmla="*/ 0 w 12236"/>
                <a:gd name="connsiteY11" fmla="*/ 11640 h 13249"/>
                <a:gd name="connsiteX12" fmla="*/ 2666 w 12236"/>
                <a:gd name="connsiteY12" fmla="*/ 13163 h 13249"/>
                <a:gd name="connsiteX13" fmla="*/ 4190 w 12236"/>
                <a:gd name="connsiteY13" fmla="*/ 13163 h 13249"/>
                <a:gd name="connsiteX14" fmla="*/ 5333 w 12236"/>
                <a:gd name="connsiteY14" fmla="*/ 13163 h 13249"/>
                <a:gd name="connsiteX15" fmla="*/ 12189 w 12236"/>
                <a:gd name="connsiteY15" fmla="*/ 6815 h 13249"/>
                <a:gd name="connsiteX16" fmla="*/ 12189 w 12236"/>
                <a:gd name="connsiteY16" fmla="*/ 5164 h 13249"/>
                <a:gd name="connsiteX17" fmla="*/ 12189 w 12236"/>
                <a:gd name="connsiteY17" fmla="*/ 3768 h 13249"/>
                <a:gd name="connsiteX18" fmla="*/ 9903 w 12236"/>
                <a:gd name="connsiteY18" fmla="*/ 1990 h 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6" h="13249">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2F9CD7DF-4630-4237-8ABE-280B49A7422E}"/>
                </a:ext>
              </a:extLst>
            </p:cNvPr>
            <p:cNvSpPr/>
            <p:nvPr/>
          </p:nvSpPr>
          <p:spPr>
            <a:xfrm>
              <a:off x="258758" y="6401463"/>
              <a:ext cx="44" cy="1269"/>
            </a:xfrm>
            <a:custGeom>
              <a:avLst/>
              <a:gdLst>
                <a:gd name="connsiteX0" fmla="*/ 0 w 44"/>
                <a:gd name="connsiteY0" fmla="*/ 0 h 1269"/>
                <a:gd name="connsiteX1" fmla="*/ 0 w 44"/>
                <a:gd name="connsiteY1" fmla="*/ 1270 h 1269"/>
                <a:gd name="connsiteX2" fmla="*/ 0 w 44"/>
                <a:gd name="connsiteY2" fmla="*/ 127 h 1269"/>
              </a:gdLst>
              <a:ahLst/>
              <a:cxnLst>
                <a:cxn ang="0">
                  <a:pos x="connsiteX0" y="connsiteY0"/>
                </a:cxn>
                <a:cxn ang="0">
                  <a:pos x="connsiteX1" y="connsiteY1"/>
                </a:cxn>
                <a:cxn ang="0">
                  <a:pos x="connsiteX2" y="connsiteY2"/>
                </a:cxn>
              </a:cxnLst>
              <a:rect l="l" t="t" r="r" b="b"/>
              <a:pathLst>
                <a:path w="44" h="1269">
                  <a:moveTo>
                    <a:pt x="0" y="0"/>
                  </a:moveTo>
                  <a:cubicBezTo>
                    <a:pt x="60" y="419"/>
                    <a:pt x="60" y="851"/>
                    <a:pt x="0" y="1270"/>
                  </a:cubicBezTo>
                  <a:cubicBezTo>
                    <a:pt x="0" y="1270"/>
                    <a:pt x="0" y="508"/>
                    <a:pt x="0" y="127"/>
                  </a:cubicBez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74043FCD-F06C-4A67-A3E4-95718C80C283}"/>
                </a:ext>
              </a:extLst>
            </p:cNvPr>
            <p:cNvSpPr/>
            <p:nvPr/>
          </p:nvSpPr>
          <p:spPr>
            <a:xfrm>
              <a:off x="249743" y="6407303"/>
              <a:ext cx="3935" cy="47"/>
            </a:xfrm>
            <a:custGeom>
              <a:avLst/>
              <a:gdLst>
                <a:gd name="connsiteX0" fmla="*/ 2158 w 3935"/>
                <a:gd name="connsiteY0" fmla="*/ 0 h 47"/>
                <a:gd name="connsiteX1" fmla="*/ 2793 w 3935"/>
                <a:gd name="connsiteY1" fmla="*/ 0 h 47"/>
                <a:gd name="connsiteX2" fmla="*/ 3936 w 3935"/>
                <a:gd name="connsiteY2" fmla="*/ 0 h 47"/>
                <a:gd name="connsiteX3" fmla="*/ 2412 w 3935"/>
                <a:gd name="connsiteY3" fmla="*/ 0 h 47"/>
                <a:gd name="connsiteX4" fmla="*/ 1016 w 3935"/>
                <a:gd name="connsiteY4" fmla="*/ 0 h 47"/>
                <a:gd name="connsiteX5" fmla="*/ 0 w 3935"/>
                <a:gd name="connsiteY5" fmla="*/ 0 h 47"/>
                <a:gd name="connsiteX6" fmla="*/ 1778 w 3935"/>
                <a:gd name="connsiteY6" fmla="*/ 0 h 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 h="47">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AC6EB95D-B343-49F9-B17E-B6048CA28F10}"/>
                </a:ext>
              </a:extLst>
            </p:cNvPr>
            <p:cNvSpPr/>
            <p:nvPr/>
          </p:nvSpPr>
          <p:spPr>
            <a:xfrm>
              <a:off x="2005950" y="6463550"/>
              <a:ext cx="13712" cy="400963"/>
            </a:xfrm>
            <a:custGeom>
              <a:avLst/>
              <a:gdLst>
                <a:gd name="connsiteX0" fmla="*/ 6856 w 13712"/>
                <a:gd name="connsiteY0" fmla="*/ 6856 h 400963"/>
                <a:gd name="connsiteX1" fmla="*/ 0 w 13712"/>
                <a:gd name="connsiteY1" fmla="*/ 0 h 400963"/>
                <a:gd name="connsiteX2" fmla="*/ 0 w 13712"/>
                <a:gd name="connsiteY2" fmla="*/ 400963 h 400963"/>
                <a:gd name="connsiteX3" fmla="*/ 13712 w 13712"/>
                <a:gd name="connsiteY3" fmla="*/ 400963 h 400963"/>
                <a:gd name="connsiteX4" fmla="*/ 13712 w 13712"/>
                <a:gd name="connsiteY4" fmla="*/ 7364 h 400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400963">
                  <a:moveTo>
                    <a:pt x="6856" y="6856"/>
                  </a:moveTo>
                  <a:cubicBezTo>
                    <a:pt x="3072" y="6856"/>
                    <a:pt x="0" y="3783"/>
                    <a:pt x="0" y="0"/>
                  </a:cubicBezTo>
                  <a:lnTo>
                    <a:pt x="0" y="400963"/>
                  </a:lnTo>
                  <a:lnTo>
                    <a:pt x="13712" y="400963"/>
                  </a:lnTo>
                  <a:lnTo>
                    <a:pt x="13712" y="7364"/>
                  </a:lnTo>
                  <a:close/>
                </a:path>
              </a:pathLst>
            </a:custGeom>
            <a:solidFill>
              <a:srgbClr val="000000"/>
            </a:solidFill>
            <a:ln w="12690"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1A6DD663-0119-48D4-B3C4-2A5A6816A90C}"/>
                </a:ext>
              </a:extLst>
            </p:cNvPr>
            <p:cNvSpPr/>
            <p:nvPr/>
          </p:nvSpPr>
          <p:spPr>
            <a:xfrm>
              <a:off x="2005950" y="6460884"/>
              <a:ext cx="346365" cy="13585"/>
            </a:xfrm>
            <a:custGeom>
              <a:avLst/>
              <a:gdLst>
                <a:gd name="connsiteX0" fmla="*/ 339509 w 346365"/>
                <a:gd name="connsiteY0" fmla="*/ 6856 h 13585"/>
                <a:gd name="connsiteX1" fmla="*/ 346366 w 346365"/>
                <a:gd name="connsiteY1" fmla="*/ 0 h 13585"/>
                <a:gd name="connsiteX2" fmla="*/ 6856 w 346365"/>
                <a:gd name="connsiteY2" fmla="*/ 0 h 13585"/>
                <a:gd name="connsiteX3" fmla="*/ 5713 w 346365"/>
                <a:gd name="connsiteY3" fmla="*/ 0 h 13585"/>
                <a:gd name="connsiteX4" fmla="*/ 0 w 346365"/>
                <a:gd name="connsiteY4" fmla="*/ 6602 h 13585"/>
                <a:gd name="connsiteX5" fmla="*/ 6856 w 346365"/>
                <a:gd name="connsiteY5" fmla="*/ 13586 h 13585"/>
                <a:gd name="connsiteX6" fmla="*/ 346366 w 346365"/>
                <a:gd name="connsiteY6" fmla="*/ 13586 h 13585"/>
                <a:gd name="connsiteX7" fmla="*/ 339509 w 346365"/>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365" h="13585">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w="12690"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7D356E66-5BFA-40BB-8CB6-CDBDF22AF03D}"/>
                </a:ext>
              </a:extLst>
            </p:cNvPr>
            <p:cNvSpPr/>
            <p:nvPr/>
          </p:nvSpPr>
          <p:spPr>
            <a:xfrm>
              <a:off x="2345459" y="6460884"/>
              <a:ext cx="39613" cy="13839"/>
            </a:xfrm>
            <a:custGeom>
              <a:avLst/>
              <a:gdLst>
                <a:gd name="connsiteX0" fmla="*/ 0 w 39613"/>
                <a:gd name="connsiteY0" fmla="*/ 6856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D12411FF-1EE0-461E-BEF6-B8F4E264060D}"/>
                </a:ext>
              </a:extLst>
            </p:cNvPr>
            <p:cNvSpPr/>
            <p:nvPr/>
          </p:nvSpPr>
          <p:spPr>
            <a:xfrm>
              <a:off x="2385073" y="6465962"/>
              <a:ext cx="12696" cy="1777"/>
            </a:xfrm>
            <a:custGeom>
              <a:avLst/>
              <a:gdLst>
                <a:gd name="connsiteX0" fmla="*/ 0 w 12696"/>
                <a:gd name="connsiteY0" fmla="*/ 1778 h 1777"/>
                <a:gd name="connsiteX1" fmla="*/ 0 w 12696"/>
                <a:gd name="connsiteY1" fmla="*/ 889 h 1777"/>
                <a:gd name="connsiteX2" fmla="*/ 0 w 12696"/>
                <a:gd name="connsiteY2" fmla="*/ 0 h 1777"/>
              </a:gdLst>
              <a:ahLst/>
              <a:cxnLst>
                <a:cxn ang="0">
                  <a:pos x="connsiteX0" y="connsiteY0"/>
                </a:cxn>
                <a:cxn ang="0">
                  <a:pos x="connsiteX1" y="connsiteY1"/>
                </a:cxn>
                <a:cxn ang="0">
                  <a:pos x="connsiteX2" y="connsiteY2"/>
                </a:cxn>
              </a:cxnLst>
              <a:rect l="l" t="t" r="r" b="b"/>
              <a:pathLst>
                <a:path w="12696" h="1777">
                  <a:moveTo>
                    <a:pt x="0" y="1778"/>
                  </a:moveTo>
                  <a:cubicBezTo>
                    <a:pt x="0" y="1778"/>
                    <a:pt x="0" y="1778"/>
                    <a:pt x="0" y="889"/>
                  </a:cubicBezTo>
                  <a:cubicBezTo>
                    <a:pt x="0" y="0"/>
                    <a:pt x="0" y="254"/>
                    <a:pt x="0" y="0"/>
                  </a:cubicBez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DE9B2136-E47F-40D1-9865-4E5F094139A5}"/>
                </a:ext>
              </a:extLst>
            </p:cNvPr>
            <p:cNvSpPr/>
            <p:nvPr/>
          </p:nvSpPr>
          <p:spPr>
            <a:xfrm>
              <a:off x="681836" y="5792019"/>
              <a:ext cx="322853" cy="13839"/>
            </a:xfrm>
            <a:custGeom>
              <a:avLst/>
              <a:gdLst>
                <a:gd name="connsiteX0" fmla="*/ 4928 w 322853"/>
                <a:gd name="connsiteY0" fmla="*/ 889 h 13839"/>
                <a:gd name="connsiteX1" fmla="*/ 2389 w 322853"/>
                <a:gd name="connsiteY1" fmla="*/ 2285 h 13839"/>
                <a:gd name="connsiteX2" fmla="*/ 1587 w 322853"/>
                <a:gd name="connsiteY2" fmla="*/ 11769 h 13839"/>
                <a:gd name="connsiteX3" fmla="*/ 2389 w 322853"/>
                <a:gd name="connsiteY3" fmla="*/ 12570 h 13839"/>
                <a:gd name="connsiteX4" fmla="*/ 4928 w 322853"/>
                <a:gd name="connsiteY4" fmla="*/ 13840 h 13839"/>
                <a:gd name="connsiteX5" fmla="*/ 5690 w 322853"/>
                <a:gd name="connsiteY5" fmla="*/ 13840 h 13839"/>
                <a:gd name="connsiteX6" fmla="*/ 6959 w 322853"/>
                <a:gd name="connsiteY6" fmla="*/ 13840 h 13839"/>
                <a:gd name="connsiteX7" fmla="*/ 322853 w 322853"/>
                <a:gd name="connsiteY7" fmla="*/ 13840 h 13839"/>
                <a:gd name="connsiteX8" fmla="*/ 315997 w 322853"/>
                <a:gd name="connsiteY8" fmla="*/ 6856 h 13839"/>
                <a:gd name="connsiteX9" fmla="*/ 322853 w 322853"/>
                <a:gd name="connsiteY9" fmla="*/ 0 h 13839"/>
                <a:gd name="connsiteX10" fmla="*/ 6959 w 322853"/>
                <a:gd name="connsiteY10" fmla="*/ 0 h 13839"/>
                <a:gd name="connsiteX11" fmla="*/ 4928 w 322853"/>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53" h="13839">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EC052F27-3BFE-45C5-ADCC-290424272B55}"/>
                </a:ext>
              </a:extLst>
            </p:cNvPr>
            <p:cNvSpPr/>
            <p:nvPr/>
          </p:nvSpPr>
          <p:spPr>
            <a:xfrm>
              <a:off x="3522316" y="6462026"/>
              <a:ext cx="82020" cy="13839"/>
            </a:xfrm>
            <a:custGeom>
              <a:avLst/>
              <a:gdLst>
                <a:gd name="connsiteX0" fmla="*/ 82021 w 82020"/>
                <a:gd name="connsiteY0" fmla="*/ 6856 h 13839"/>
                <a:gd name="connsiteX1" fmla="*/ 75291 w 82020"/>
                <a:gd name="connsiteY1" fmla="*/ 0 h 13839"/>
                <a:gd name="connsiteX2" fmla="*/ 0 w 82020"/>
                <a:gd name="connsiteY2" fmla="*/ 0 h 13839"/>
                <a:gd name="connsiteX3" fmla="*/ 6983 w 82020"/>
                <a:gd name="connsiteY3" fmla="*/ 6983 h 13839"/>
                <a:gd name="connsiteX4" fmla="*/ 127 w 82020"/>
                <a:gd name="connsiteY4" fmla="*/ 13840 h 13839"/>
                <a:gd name="connsiteX5" fmla="*/ 0 w 82020"/>
                <a:gd name="connsiteY5" fmla="*/ 13840 h 13839"/>
                <a:gd name="connsiteX6" fmla="*/ 75164 w 82020"/>
                <a:gd name="connsiteY6" fmla="*/ 13840 h 13839"/>
                <a:gd name="connsiteX7" fmla="*/ 82021 w 82020"/>
                <a:gd name="connsiteY7" fmla="*/ 6983 h 13839"/>
                <a:gd name="connsiteX8" fmla="*/ 82021 w 82020"/>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020" h="13839">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2ADAC35E-EA37-4DE8-8D2F-B5DE784B4C5D}"/>
                </a:ext>
              </a:extLst>
            </p:cNvPr>
            <p:cNvSpPr/>
            <p:nvPr/>
          </p:nvSpPr>
          <p:spPr>
            <a:xfrm>
              <a:off x="3374780" y="6461900"/>
              <a:ext cx="154899" cy="13840"/>
            </a:xfrm>
            <a:custGeom>
              <a:avLst/>
              <a:gdLst>
                <a:gd name="connsiteX0" fmla="*/ 154900 w 154899"/>
                <a:gd name="connsiteY0" fmla="*/ 6983 h 13840"/>
                <a:gd name="connsiteX1" fmla="*/ 147917 w 154899"/>
                <a:gd name="connsiteY1" fmla="*/ 0 h 13840"/>
                <a:gd name="connsiteX2" fmla="*/ 6983 w 154899"/>
                <a:gd name="connsiteY2" fmla="*/ 0 h 13840"/>
                <a:gd name="connsiteX3" fmla="*/ 0 w 154899"/>
                <a:gd name="connsiteY3" fmla="*/ 6983 h 13840"/>
                <a:gd name="connsiteX4" fmla="*/ 6983 w 154899"/>
                <a:gd name="connsiteY4" fmla="*/ 13839 h 13840"/>
                <a:gd name="connsiteX5" fmla="*/ 147917 w 154899"/>
                <a:gd name="connsiteY5" fmla="*/ 13839 h 13840"/>
                <a:gd name="connsiteX6" fmla="*/ 154900 w 154899"/>
                <a:gd name="connsiteY6" fmla="*/ 7110 h 13840"/>
                <a:gd name="connsiteX7" fmla="*/ 154900 w 154899"/>
                <a:gd name="connsiteY7" fmla="*/ 6983 h 1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99" h="1384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7AD81F86-6E39-4A5D-A756-E3C655D7E16E}"/>
                </a:ext>
              </a:extLst>
            </p:cNvPr>
            <p:cNvSpPr/>
            <p:nvPr/>
          </p:nvSpPr>
          <p:spPr>
            <a:xfrm>
              <a:off x="640548" y="5604615"/>
              <a:ext cx="13840" cy="189435"/>
            </a:xfrm>
            <a:custGeom>
              <a:avLst/>
              <a:gdLst>
                <a:gd name="connsiteX0" fmla="*/ 6983 w 13840"/>
                <a:gd name="connsiteY0" fmla="*/ 189436 h 189435"/>
                <a:gd name="connsiteX1" fmla="*/ 13841 w 13840"/>
                <a:gd name="connsiteY1" fmla="*/ 182581 h 189435"/>
                <a:gd name="connsiteX2" fmla="*/ 13839 w 13840"/>
                <a:gd name="connsiteY2" fmla="*/ 182452 h 189435"/>
                <a:gd name="connsiteX3" fmla="*/ 13839 w 13840"/>
                <a:gd name="connsiteY3" fmla="*/ 0 h 189435"/>
                <a:gd name="connsiteX4" fmla="*/ 6983 w 13840"/>
                <a:gd name="connsiteY4" fmla="*/ 6983 h 189435"/>
                <a:gd name="connsiteX5" fmla="*/ 0 w 13840"/>
                <a:gd name="connsiteY5" fmla="*/ 0 h 189435"/>
                <a:gd name="connsiteX6" fmla="*/ 0 w 13840"/>
                <a:gd name="connsiteY6" fmla="*/ 182452 h 189435"/>
                <a:gd name="connsiteX7" fmla="*/ 6983 w 13840"/>
                <a:gd name="connsiteY7"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189435">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w="12690"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1FA61969-1352-4BA8-AC06-33E6741EF803}"/>
                </a:ext>
              </a:extLst>
            </p:cNvPr>
            <p:cNvSpPr/>
            <p:nvPr/>
          </p:nvSpPr>
          <p:spPr>
            <a:xfrm>
              <a:off x="640548" y="5581253"/>
              <a:ext cx="13839" cy="30345"/>
            </a:xfrm>
            <a:custGeom>
              <a:avLst/>
              <a:gdLst>
                <a:gd name="connsiteX0" fmla="*/ 6983 w 13839"/>
                <a:gd name="connsiteY0" fmla="*/ 30345 h 30345"/>
                <a:gd name="connsiteX1" fmla="*/ 13839 w 13839"/>
                <a:gd name="connsiteY1" fmla="*/ 23362 h 30345"/>
                <a:gd name="connsiteX2" fmla="*/ 13839 w 13839"/>
                <a:gd name="connsiteY2" fmla="*/ 6856 h 30345"/>
                <a:gd name="connsiteX3" fmla="*/ 6983 w 13839"/>
                <a:gd name="connsiteY3" fmla="*/ 0 h 30345"/>
                <a:gd name="connsiteX4" fmla="*/ 0 w 13839"/>
                <a:gd name="connsiteY4" fmla="*/ 6856 h 30345"/>
                <a:gd name="connsiteX5" fmla="*/ 0 w 13839"/>
                <a:gd name="connsiteY5" fmla="*/ 23362 h 30345"/>
                <a:gd name="connsiteX6" fmla="*/ 6983 w 13839"/>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45">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w="12690"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8A214A3B-1DB5-4692-A468-AC44AC07CB73}"/>
                </a:ext>
              </a:extLst>
            </p:cNvPr>
            <p:cNvSpPr/>
            <p:nvPr/>
          </p:nvSpPr>
          <p:spPr>
            <a:xfrm>
              <a:off x="1009668" y="5759134"/>
              <a:ext cx="183439" cy="13839"/>
            </a:xfrm>
            <a:custGeom>
              <a:avLst/>
              <a:gdLst>
                <a:gd name="connsiteX0" fmla="*/ 4797 w 183439"/>
                <a:gd name="connsiteY0" fmla="*/ 762 h 13839"/>
                <a:gd name="connsiteX1" fmla="*/ 3400 w 183439"/>
                <a:gd name="connsiteY1" fmla="*/ 762 h 13839"/>
                <a:gd name="connsiteX2" fmla="*/ 2257 w 183439"/>
                <a:gd name="connsiteY2" fmla="*/ 762 h 13839"/>
                <a:gd name="connsiteX3" fmla="*/ 1115 w 183439"/>
                <a:gd name="connsiteY3" fmla="*/ 1524 h 13839"/>
                <a:gd name="connsiteX4" fmla="*/ 99 w 183439"/>
                <a:gd name="connsiteY4" fmla="*/ 2285 h 13839"/>
                <a:gd name="connsiteX5" fmla="*/ 99 w 183439"/>
                <a:gd name="connsiteY5" fmla="*/ 3301 h 13839"/>
                <a:gd name="connsiteX6" fmla="*/ 99 w 183439"/>
                <a:gd name="connsiteY6" fmla="*/ 4571 h 13839"/>
                <a:gd name="connsiteX7" fmla="*/ 99 w 183439"/>
                <a:gd name="connsiteY7" fmla="*/ 6983 h 13839"/>
                <a:gd name="connsiteX8" fmla="*/ 6955 w 183439"/>
                <a:gd name="connsiteY8" fmla="*/ 13839 h 13839"/>
                <a:gd name="connsiteX9" fmla="*/ 183439 w 183439"/>
                <a:gd name="connsiteY9" fmla="*/ 13839 h 13839"/>
                <a:gd name="connsiteX10" fmla="*/ 176583 w 183439"/>
                <a:gd name="connsiteY10" fmla="*/ 6983 h 13839"/>
                <a:gd name="connsiteX11" fmla="*/ 183439 w 183439"/>
                <a:gd name="connsiteY11" fmla="*/ 0 h 13839"/>
                <a:gd name="connsiteX12" fmla="*/ 4797 w 183439"/>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9" h="13839">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w="12690"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85C764E4-AA7E-46AC-B13B-B11AEBE99394}"/>
                </a:ext>
              </a:extLst>
            </p:cNvPr>
            <p:cNvSpPr/>
            <p:nvPr/>
          </p:nvSpPr>
          <p:spPr>
            <a:xfrm>
              <a:off x="1184474" y="5759769"/>
              <a:ext cx="24758" cy="13839"/>
            </a:xfrm>
            <a:custGeom>
              <a:avLst/>
              <a:gdLst>
                <a:gd name="connsiteX0" fmla="*/ 0 w 24758"/>
                <a:gd name="connsiteY0" fmla="*/ 6983 h 13839"/>
                <a:gd name="connsiteX1" fmla="*/ 6856 w 24758"/>
                <a:gd name="connsiteY1" fmla="*/ 13840 h 13839"/>
                <a:gd name="connsiteX2" fmla="*/ 17775 w 24758"/>
                <a:gd name="connsiteY2" fmla="*/ 13840 h 13839"/>
                <a:gd name="connsiteX3" fmla="*/ 17775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w="12690"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9F3F4CE2-1E36-4713-B056-17338FAD9A35}"/>
                </a:ext>
              </a:extLst>
            </p:cNvPr>
            <p:cNvSpPr/>
            <p:nvPr/>
          </p:nvSpPr>
          <p:spPr>
            <a:xfrm>
              <a:off x="1530824" y="6756464"/>
              <a:ext cx="46231" cy="30726"/>
            </a:xfrm>
            <a:custGeom>
              <a:avLst/>
              <a:gdLst>
                <a:gd name="connsiteX0" fmla="*/ 6872 w 46231"/>
                <a:gd name="connsiteY0" fmla="*/ 8126 h 30726"/>
                <a:gd name="connsiteX1" fmla="*/ 5717 w 46231"/>
                <a:gd name="connsiteY1" fmla="*/ 6996 h 30726"/>
                <a:gd name="connsiteX2" fmla="*/ 5729 w 46231"/>
                <a:gd name="connsiteY2" fmla="*/ 6856 h 30726"/>
                <a:gd name="connsiteX3" fmla="*/ 5729 w 46231"/>
                <a:gd name="connsiteY3" fmla="*/ 254 h 30726"/>
                <a:gd name="connsiteX4" fmla="*/ 905 w 46231"/>
                <a:gd name="connsiteY4" fmla="*/ 3428 h 30726"/>
                <a:gd name="connsiteX5" fmla="*/ 143 w 46231"/>
                <a:gd name="connsiteY5" fmla="*/ 5713 h 30726"/>
                <a:gd name="connsiteX6" fmla="*/ 143 w 46231"/>
                <a:gd name="connsiteY6" fmla="*/ 8126 h 30726"/>
                <a:gd name="connsiteX7" fmla="*/ 3317 w 46231"/>
                <a:gd name="connsiteY7" fmla="*/ 12824 h 30726"/>
                <a:gd name="connsiteX8" fmla="*/ 26298 w 46231"/>
                <a:gd name="connsiteY8" fmla="*/ 25520 h 30726"/>
                <a:gd name="connsiteX9" fmla="*/ 30488 w 46231"/>
                <a:gd name="connsiteY9" fmla="*/ 27933 h 30726"/>
                <a:gd name="connsiteX10" fmla="*/ 35186 w 46231"/>
                <a:gd name="connsiteY10" fmla="*/ 30726 h 30726"/>
                <a:gd name="connsiteX11" fmla="*/ 35186 w 46231"/>
                <a:gd name="connsiteY11" fmla="*/ 26790 h 30726"/>
                <a:gd name="connsiteX12" fmla="*/ 42169 w 46231"/>
                <a:gd name="connsiteY12" fmla="*/ 19807 h 30726"/>
                <a:gd name="connsiteX13" fmla="*/ 46232 w 46231"/>
                <a:gd name="connsiteY13" fmla="*/ 21331 h 30726"/>
                <a:gd name="connsiteX14" fmla="*/ 46232 w 46231"/>
                <a:gd name="connsiteY14" fmla="*/ 21331 h 30726"/>
                <a:gd name="connsiteX15" fmla="*/ 10935 w 46231"/>
                <a:gd name="connsiteY15" fmla="*/ 762 h 30726"/>
                <a:gd name="connsiteX16" fmla="*/ 8650 w 46231"/>
                <a:gd name="connsiteY16" fmla="*/ 0 h 30726"/>
                <a:gd name="connsiteX17" fmla="*/ 8650 w 46231"/>
                <a:gd name="connsiteY17" fmla="*/ 6729 h 30726"/>
                <a:gd name="connsiteX18" fmla="*/ 8218 w 46231"/>
                <a:gd name="connsiteY18" fmla="*/ 8291 h 30726"/>
                <a:gd name="connsiteX19" fmla="*/ 6872 w 46231"/>
                <a:gd name="connsiteY19" fmla="*/ 8126 h 30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31" h="30726">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w="12690"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95EBEBAE-9440-4751-B9FD-2C9788CEF594}"/>
                </a:ext>
              </a:extLst>
            </p:cNvPr>
            <p:cNvSpPr/>
            <p:nvPr/>
          </p:nvSpPr>
          <p:spPr>
            <a:xfrm>
              <a:off x="1567025" y="6776906"/>
              <a:ext cx="13839" cy="87607"/>
            </a:xfrm>
            <a:custGeom>
              <a:avLst/>
              <a:gdLst>
                <a:gd name="connsiteX0" fmla="*/ 12824 w 13839"/>
                <a:gd name="connsiteY0" fmla="*/ 6094 h 87607"/>
                <a:gd name="connsiteX1" fmla="*/ 12824 w 13839"/>
                <a:gd name="connsiteY1" fmla="*/ 4698 h 87607"/>
                <a:gd name="connsiteX2" fmla="*/ 12824 w 13839"/>
                <a:gd name="connsiteY2" fmla="*/ 3555 h 87607"/>
                <a:gd name="connsiteX3" fmla="*/ 12062 w 13839"/>
                <a:gd name="connsiteY3" fmla="*/ 2539 h 87607"/>
                <a:gd name="connsiteX4" fmla="*/ 11046 w 13839"/>
                <a:gd name="connsiteY4" fmla="*/ 1524 h 87607"/>
                <a:gd name="connsiteX5" fmla="*/ 6983 w 13839"/>
                <a:gd name="connsiteY5" fmla="*/ 0 h 87607"/>
                <a:gd name="connsiteX6" fmla="*/ 0 w 13839"/>
                <a:gd name="connsiteY6" fmla="*/ 6983 h 87607"/>
                <a:gd name="connsiteX7" fmla="*/ 0 w 13839"/>
                <a:gd name="connsiteY7" fmla="*/ 87608 h 87607"/>
                <a:gd name="connsiteX8" fmla="*/ 13839 w 13839"/>
                <a:gd name="connsiteY8" fmla="*/ 87608 h 87607"/>
                <a:gd name="connsiteX9" fmla="*/ 13839 w 13839"/>
                <a:gd name="connsiteY9" fmla="*/ 6983 h 87607"/>
                <a:gd name="connsiteX10" fmla="*/ 12824 w 13839"/>
                <a:gd name="connsiteY10" fmla="*/ 6094 h 8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87607">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w="12690"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0B0F09F5-4806-49D8-A7A8-B78F015188BF}"/>
                </a:ext>
              </a:extLst>
            </p:cNvPr>
            <p:cNvSpPr/>
            <p:nvPr/>
          </p:nvSpPr>
          <p:spPr>
            <a:xfrm>
              <a:off x="1202249" y="5759769"/>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2A89C0E6-716B-4402-98B2-6CF7975AF6E2}"/>
                </a:ext>
              </a:extLst>
            </p:cNvPr>
            <p:cNvSpPr/>
            <p:nvPr/>
          </p:nvSpPr>
          <p:spPr>
            <a:xfrm>
              <a:off x="1202249" y="5807763"/>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w="12690"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4D9ABB98-2AF0-4A35-BEF5-3AB90BE34D9B}"/>
                </a:ext>
              </a:extLst>
            </p:cNvPr>
            <p:cNvSpPr/>
            <p:nvPr/>
          </p:nvSpPr>
          <p:spPr>
            <a:xfrm>
              <a:off x="0" y="6392940"/>
              <a:ext cx="2793" cy="142"/>
            </a:xfrm>
            <a:custGeom>
              <a:avLst/>
              <a:gdLst>
                <a:gd name="connsiteX0" fmla="*/ 0 w 2793"/>
                <a:gd name="connsiteY0" fmla="*/ 143 h 142"/>
                <a:gd name="connsiteX1" fmla="*/ 0 w 2793"/>
                <a:gd name="connsiteY1" fmla="*/ 143 h 142"/>
                <a:gd name="connsiteX2" fmla="*/ 2793 w 2793"/>
                <a:gd name="connsiteY2" fmla="*/ 143 h 142"/>
              </a:gdLst>
              <a:ahLst/>
              <a:cxnLst>
                <a:cxn ang="0">
                  <a:pos x="connsiteX0" y="connsiteY0"/>
                </a:cxn>
                <a:cxn ang="0">
                  <a:pos x="connsiteX1" y="connsiteY1"/>
                </a:cxn>
                <a:cxn ang="0">
                  <a:pos x="connsiteX2" y="connsiteY2"/>
                </a:cxn>
              </a:cxnLst>
              <a:rect l="l" t="t" r="r" b="b"/>
              <a:pathLst>
                <a:path w="2793" h="142">
                  <a:moveTo>
                    <a:pt x="0" y="143"/>
                  </a:moveTo>
                  <a:lnTo>
                    <a:pt x="0" y="143"/>
                  </a:lnTo>
                  <a:cubicBezTo>
                    <a:pt x="921" y="-48"/>
                    <a:pt x="1872" y="-48"/>
                    <a:pt x="2793" y="143"/>
                  </a:cubicBezTo>
                  <a:close/>
                </a:path>
              </a:pathLst>
            </a:custGeom>
            <a:solidFill>
              <a:srgbClr val="000000"/>
            </a:solidFill>
            <a:ln w="12690"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594CD9B5-5382-41FF-8394-9F75629E3D77}"/>
                </a:ext>
              </a:extLst>
            </p:cNvPr>
            <p:cNvSpPr/>
            <p:nvPr/>
          </p:nvSpPr>
          <p:spPr>
            <a:xfrm>
              <a:off x="0" y="6406923"/>
              <a:ext cx="2793" cy="142"/>
            </a:xfrm>
            <a:custGeom>
              <a:avLst/>
              <a:gdLst>
                <a:gd name="connsiteX0" fmla="*/ 2793 w 2793"/>
                <a:gd name="connsiteY0" fmla="*/ 0 h 142"/>
                <a:gd name="connsiteX1" fmla="*/ 0 w 2793"/>
                <a:gd name="connsiteY1" fmla="*/ 0 h 142"/>
                <a:gd name="connsiteX2" fmla="*/ 0 w 2793"/>
                <a:gd name="connsiteY2" fmla="*/ 0 h 142"/>
                <a:gd name="connsiteX3" fmla="*/ 2793 w 2793"/>
                <a:gd name="connsiteY3" fmla="*/ 0 h 142"/>
              </a:gdLst>
              <a:ahLst/>
              <a:cxnLst>
                <a:cxn ang="0">
                  <a:pos x="connsiteX0" y="connsiteY0"/>
                </a:cxn>
                <a:cxn ang="0">
                  <a:pos x="connsiteX1" y="connsiteY1"/>
                </a:cxn>
                <a:cxn ang="0">
                  <a:pos x="connsiteX2" y="connsiteY2"/>
                </a:cxn>
                <a:cxn ang="0">
                  <a:pos x="connsiteX3" y="connsiteY3"/>
                </a:cxn>
              </a:cxnLst>
              <a:rect l="l" t="t" r="r" b="b"/>
              <a:pathLst>
                <a:path w="2793" h="142">
                  <a:moveTo>
                    <a:pt x="2793" y="0"/>
                  </a:moveTo>
                  <a:cubicBezTo>
                    <a:pt x="1872" y="190"/>
                    <a:pt x="921" y="190"/>
                    <a:pt x="0" y="0"/>
                  </a:cubicBezTo>
                  <a:lnTo>
                    <a:pt x="0" y="0"/>
                  </a:lnTo>
                  <a:lnTo>
                    <a:pt x="2793" y="0"/>
                  </a:lnTo>
                  <a:close/>
                </a:path>
              </a:pathLst>
            </a:custGeom>
            <a:solidFill>
              <a:srgbClr val="000000"/>
            </a:solidFill>
            <a:ln w="12690"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743FE7F9-1777-427E-A3AB-5D9431FEEF02}"/>
                </a:ext>
              </a:extLst>
            </p:cNvPr>
            <p:cNvSpPr/>
            <p:nvPr/>
          </p:nvSpPr>
          <p:spPr>
            <a:xfrm>
              <a:off x="0" y="6392940"/>
              <a:ext cx="250759" cy="13982"/>
            </a:xfrm>
            <a:custGeom>
              <a:avLst/>
              <a:gdLst>
                <a:gd name="connsiteX0" fmla="*/ 3936 w 250759"/>
                <a:gd name="connsiteY0" fmla="*/ 13982 h 13982"/>
                <a:gd name="connsiteX1" fmla="*/ 250760 w 250759"/>
                <a:gd name="connsiteY1" fmla="*/ 13982 h 13982"/>
                <a:gd name="connsiteX2" fmla="*/ 245173 w 250759"/>
                <a:gd name="connsiteY2" fmla="*/ 7380 h 13982"/>
                <a:gd name="connsiteX3" fmla="*/ 245173 w 250759"/>
                <a:gd name="connsiteY3" fmla="*/ 143 h 13982"/>
                <a:gd name="connsiteX4" fmla="*/ 2793 w 250759"/>
                <a:gd name="connsiteY4" fmla="*/ 143 h 13982"/>
                <a:gd name="connsiteX5" fmla="*/ 0 w 250759"/>
                <a:gd name="connsiteY5" fmla="*/ 143 h 13982"/>
                <a:gd name="connsiteX6" fmla="*/ 0 w 250759"/>
                <a:gd name="connsiteY6" fmla="*/ 12840 h 13982"/>
                <a:gd name="connsiteX7" fmla="*/ 2793 w 250759"/>
                <a:gd name="connsiteY7" fmla="*/ 12840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759" h="13982">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w="12690"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A3ECC868-B4B9-43B4-830B-E331FCC37D0E}"/>
                </a:ext>
              </a:extLst>
            </p:cNvPr>
            <p:cNvSpPr/>
            <p:nvPr/>
          </p:nvSpPr>
          <p:spPr>
            <a:xfrm>
              <a:off x="0" y="4954033"/>
              <a:ext cx="162898" cy="13712"/>
            </a:xfrm>
            <a:custGeom>
              <a:avLst/>
              <a:gdLst>
                <a:gd name="connsiteX0" fmla="*/ 155915 w 162898"/>
                <a:gd name="connsiteY0" fmla="*/ 6856 h 13712"/>
                <a:gd name="connsiteX1" fmla="*/ 162899 w 162898"/>
                <a:gd name="connsiteY1" fmla="*/ 0 h 13712"/>
                <a:gd name="connsiteX2" fmla="*/ 0 w 162898"/>
                <a:gd name="connsiteY2" fmla="*/ 0 h 13712"/>
                <a:gd name="connsiteX3" fmla="*/ 0 w 162898"/>
                <a:gd name="connsiteY3" fmla="*/ 13712 h 13712"/>
                <a:gd name="connsiteX4" fmla="*/ 162899 w 162898"/>
                <a:gd name="connsiteY4" fmla="*/ 13712 h 13712"/>
                <a:gd name="connsiteX5" fmla="*/ 155915 w 16289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898" h="13712">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w="12690"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FA2AE2E1-3EA0-408B-9AF0-01AF88EF2E73}"/>
                </a:ext>
              </a:extLst>
            </p:cNvPr>
            <p:cNvSpPr/>
            <p:nvPr/>
          </p:nvSpPr>
          <p:spPr>
            <a:xfrm>
              <a:off x="156042" y="4954659"/>
              <a:ext cx="107289" cy="13848"/>
            </a:xfrm>
            <a:custGeom>
              <a:avLst/>
              <a:gdLst>
                <a:gd name="connsiteX0" fmla="*/ 100304 w 107289"/>
                <a:gd name="connsiteY0" fmla="*/ 13087 h 13848"/>
                <a:gd name="connsiteX1" fmla="*/ 101574 w 107289"/>
                <a:gd name="connsiteY1" fmla="*/ 13087 h 13848"/>
                <a:gd name="connsiteX2" fmla="*/ 107229 w 107289"/>
                <a:gd name="connsiteY2" fmla="*/ 5658 h 13848"/>
                <a:gd name="connsiteX3" fmla="*/ 105129 w 107289"/>
                <a:gd name="connsiteY3" fmla="*/ 1660 h 13848"/>
                <a:gd name="connsiteX4" fmla="*/ 103986 w 107289"/>
                <a:gd name="connsiteY4" fmla="*/ 898 h 13848"/>
                <a:gd name="connsiteX5" fmla="*/ 102970 w 107289"/>
                <a:gd name="connsiteY5" fmla="*/ 136 h 13848"/>
                <a:gd name="connsiteX6" fmla="*/ 100304 w 107289"/>
                <a:gd name="connsiteY6" fmla="*/ 136 h 13848"/>
                <a:gd name="connsiteX7" fmla="*/ 6856 w 107289"/>
                <a:gd name="connsiteY7" fmla="*/ 136 h 13848"/>
                <a:gd name="connsiteX8" fmla="*/ 0 w 107289"/>
                <a:gd name="connsiteY8" fmla="*/ 6992 h 13848"/>
                <a:gd name="connsiteX9" fmla="*/ 6856 w 107289"/>
                <a:gd name="connsiteY9" fmla="*/ 13849 h 13848"/>
                <a:gd name="connsiteX10" fmla="*/ 100304 w 107289"/>
                <a:gd name="connsiteY10" fmla="*/ 13849 h 1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89" h="13848">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w="12690"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9DBE1BD2-5357-47C1-B0F0-B3FEA9128D5C}"/>
                </a:ext>
              </a:extLst>
            </p:cNvPr>
            <p:cNvSpPr/>
            <p:nvPr/>
          </p:nvSpPr>
          <p:spPr>
            <a:xfrm>
              <a:off x="282501" y="6075283"/>
              <a:ext cx="133061" cy="4316"/>
            </a:xfrm>
            <a:custGeom>
              <a:avLst/>
              <a:gdLst>
                <a:gd name="connsiteX0" fmla="*/ 133061 w 133061"/>
                <a:gd name="connsiteY0" fmla="*/ 0 h 4316"/>
                <a:gd name="connsiteX1" fmla="*/ 0 w 133061"/>
                <a:gd name="connsiteY1" fmla="*/ 0 h 4316"/>
                <a:gd name="connsiteX2" fmla="*/ 0 w 133061"/>
                <a:gd name="connsiteY2" fmla="*/ 4317 h 4316"/>
                <a:gd name="connsiteX3" fmla="*/ 126967 w 133061"/>
                <a:gd name="connsiteY3" fmla="*/ 4317 h 4316"/>
                <a:gd name="connsiteX4" fmla="*/ 133061 w 133061"/>
                <a:gd name="connsiteY4" fmla="*/ 0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1" h="4316">
                  <a:moveTo>
                    <a:pt x="133061" y="0"/>
                  </a:moveTo>
                  <a:lnTo>
                    <a:pt x="0" y="0"/>
                  </a:lnTo>
                  <a:lnTo>
                    <a:pt x="0" y="4317"/>
                  </a:lnTo>
                  <a:lnTo>
                    <a:pt x="126967" y="4317"/>
                  </a:lnTo>
                  <a:cubicBezTo>
                    <a:pt x="127994" y="1816"/>
                    <a:pt x="130366" y="140"/>
                    <a:pt x="133061" y="0"/>
                  </a:cubicBezTo>
                  <a:close/>
                </a:path>
              </a:pathLst>
            </a:custGeom>
            <a:solidFill>
              <a:srgbClr val="000000"/>
            </a:solidFill>
            <a:ln w="12690"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379BB91A-62BC-4F01-A2D8-27D761AA331D}"/>
                </a:ext>
              </a:extLst>
            </p:cNvPr>
            <p:cNvSpPr/>
            <p:nvPr/>
          </p:nvSpPr>
          <p:spPr>
            <a:xfrm>
              <a:off x="475237" y="6069570"/>
              <a:ext cx="13077" cy="10538"/>
            </a:xfrm>
            <a:custGeom>
              <a:avLst/>
              <a:gdLst>
                <a:gd name="connsiteX0" fmla="*/ 12824 w 13077"/>
                <a:gd name="connsiteY0" fmla="*/ 6094 h 10538"/>
                <a:gd name="connsiteX1" fmla="*/ 12824 w 13077"/>
                <a:gd name="connsiteY1" fmla="*/ 4698 h 10538"/>
                <a:gd name="connsiteX2" fmla="*/ 12824 w 13077"/>
                <a:gd name="connsiteY2" fmla="*/ 3936 h 10538"/>
                <a:gd name="connsiteX3" fmla="*/ 12824 w 13077"/>
                <a:gd name="connsiteY3" fmla="*/ 3936 h 10538"/>
                <a:gd name="connsiteX4" fmla="*/ 12189 w 13077"/>
                <a:gd name="connsiteY4" fmla="*/ 2920 h 10538"/>
                <a:gd name="connsiteX5" fmla="*/ 11300 w 13077"/>
                <a:gd name="connsiteY5" fmla="*/ 1905 h 10538"/>
                <a:gd name="connsiteX6" fmla="*/ 6729 w 13077"/>
                <a:gd name="connsiteY6" fmla="*/ 0 h 10538"/>
                <a:gd name="connsiteX7" fmla="*/ 2285 w 13077"/>
                <a:gd name="connsiteY7" fmla="*/ 1778 h 10538"/>
                <a:gd name="connsiteX8" fmla="*/ 762 w 13077"/>
                <a:gd name="connsiteY8" fmla="*/ 3682 h 10538"/>
                <a:gd name="connsiteX9" fmla="*/ 0 w 13077"/>
                <a:gd name="connsiteY9" fmla="*/ 6221 h 10538"/>
                <a:gd name="connsiteX10" fmla="*/ 6729 w 13077"/>
                <a:gd name="connsiteY10" fmla="*/ 6221 h 10538"/>
                <a:gd name="connsiteX11" fmla="*/ 13078 w 13077"/>
                <a:gd name="connsiteY11" fmla="*/ 10538 h 10538"/>
                <a:gd name="connsiteX12" fmla="*/ 13078 w 13077"/>
                <a:gd name="connsiteY12" fmla="*/ 10538 h 10538"/>
                <a:gd name="connsiteX13" fmla="*/ 13078 w 13077"/>
                <a:gd name="connsiteY13" fmla="*/ 6602 h 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538">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w="12690"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D728A28C-E502-48FF-8B81-79389BE14AD1}"/>
                </a:ext>
              </a:extLst>
            </p:cNvPr>
            <p:cNvSpPr/>
            <p:nvPr/>
          </p:nvSpPr>
          <p:spPr>
            <a:xfrm>
              <a:off x="269931" y="5740597"/>
              <a:ext cx="145631" cy="13712"/>
            </a:xfrm>
            <a:custGeom>
              <a:avLst/>
              <a:gdLst>
                <a:gd name="connsiteX0" fmla="*/ 0 w 145631"/>
                <a:gd name="connsiteY0" fmla="*/ 13712 h 13712"/>
                <a:gd name="connsiteX1" fmla="*/ 145631 w 145631"/>
                <a:gd name="connsiteY1" fmla="*/ 13712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w="12690"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6D24B15A-FAEB-4A5D-9FD5-18DCB7A37805}"/>
                </a:ext>
              </a:extLst>
            </p:cNvPr>
            <p:cNvSpPr/>
            <p:nvPr/>
          </p:nvSpPr>
          <p:spPr>
            <a:xfrm>
              <a:off x="1530792" y="6464693"/>
              <a:ext cx="13887" cy="7871"/>
            </a:xfrm>
            <a:custGeom>
              <a:avLst/>
              <a:gdLst>
                <a:gd name="connsiteX0" fmla="*/ 13887 w 13887"/>
                <a:gd name="connsiteY0" fmla="*/ 635 h 7871"/>
                <a:gd name="connsiteX1" fmla="*/ 13887 w 13887"/>
                <a:gd name="connsiteY1" fmla="*/ 0 h 7871"/>
                <a:gd name="connsiteX2" fmla="*/ 6904 w 13887"/>
                <a:gd name="connsiteY2" fmla="*/ 6983 h 7871"/>
                <a:gd name="connsiteX3" fmla="*/ 48 w 13887"/>
                <a:gd name="connsiteY3" fmla="*/ 0 h 7871"/>
                <a:gd name="connsiteX4" fmla="*/ 48 w 13887"/>
                <a:gd name="connsiteY4" fmla="*/ 1270 h 7871"/>
                <a:gd name="connsiteX5" fmla="*/ 48 w 13887"/>
                <a:gd name="connsiteY5" fmla="*/ 2412 h 7871"/>
                <a:gd name="connsiteX6" fmla="*/ 5507 w 13887"/>
                <a:gd name="connsiteY6" fmla="*/ 7872 h 7871"/>
                <a:gd name="connsiteX7" fmla="*/ 6650 w 13887"/>
                <a:gd name="connsiteY7" fmla="*/ 7872 h 7871"/>
                <a:gd name="connsiteX8" fmla="*/ 7920 w 13887"/>
                <a:gd name="connsiteY8" fmla="*/ 7872 h 7871"/>
                <a:gd name="connsiteX9" fmla="*/ 12109 w 13887"/>
                <a:gd name="connsiteY9" fmla="*/ 5333 h 7871"/>
                <a:gd name="connsiteX10" fmla="*/ 13633 w 13887"/>
                <a:gd name="connsiteY10" fmla="*/ 127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87" h="7871">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w="12690"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C3E82914-7F8D-4042-A82C-CB02A65A1BA5}"/>
                </a:ext>
              </a:extLst>
            </p:cNvPr>
            <p:cNvSpPr/>
            <p:nvPr/>
          </p:nvSpPr>
          <p:spPr>
            <a:xfrm>
              <a:off x="3305329" y="5900068"/>
              <a:ext cx="13760" cy="11046"/>
            </a:xfrm>
            <a:custGeom>
              <a:avLst/>
              <a:gdLst>
                <a:gd name="connsiteX0" fmla="*/ 0 w 13760"/>
                <a:gd name="connsiteY0" fmla="*/ 9142 h 11046"/>
                <a:gd name="connsiteX1" fmla="*/ 0 w 13760"/>
                <a:gd name="connsiteY1" fmla="*/ 11046 h 11046"/>
                <a:gd name="connsiteX2" fmla="*/ 6856 w 13760"/>
                <a:gd name="connsiteY2" fmla="*/ 4190 h 11046"/>
                <a:gd name="connsiteX3" fmla="*/ 13713 w 13760"/>
                <a:gd name="connsiteY3" fmla="*/ 11046 h 11046"/>
                <a:gd name="connsiteX4" fmla="*/ 13713 w 13760"/>
                <a:gd name="connsiteY4" fmla="*/ 6602 h 11046"/>
                <a:gd name="connsiteX5" fmla="*/ 13713 w 13760"/>
                <a:gd name="connsiteY5" fmla="*/ 5460 h 11046"/>
                <a:gd name="connsiteX6" fmla="*/ 8380 w 13760"/>
                <a:gd name="connsiteY6" fmla="*/ 0 h 11046"/>
                <a:gd name="connsiteX7" fmla="*/ 7111 w 13760"/>
                <a:gd name="connsiteY7" fmla="*/ 0 h 11046"/>
                <a:gd name="connsiteX8" fmla="*/ 5841 w 13760"/>
                <a:gd name="connsiteY8" fmla="*/ 0 h 11046"/>
                <a:gd name="connsiteX9" fmla="*/ 254 w 13760"/>
                <a:gd name="connsiteY9" fmla="*/ 6602 h 11046"/>
                <a:gd name="connsiteX10" fmla="*/ 254 w 13760"/>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11046">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7EE7002F-7F40-4794-B2D8-6E51DBC6DAE2}"/>
                </a:ext>
              </a:extLst>
            </p:cNvPr>
            <p:cNvSpPr/>
            <p:nvPr/>
          </p:nvSpPr>
          <p:spPr>
            <a:xfrm>
              <a:off x="3304695" y="5904258"/>
              <a:ext cx="13759" cy="568306"/>
            </a:xfrm>
            <a:custGeom>
              <a:avLst/>
              <a:gdLst>
                <a:gd name="connsiteX0" fmla="*/ 10919 w 13759"/>
                <a:gd name="connsiteY0" fmla="*/ 567545 h 568306"/>
                <a:gd name="connsiteX1" fmla="*/ 12316 w 13759"/>
                <a:gd name="connsiteY1" fmla="*/ 566656 h 568306"/>
                <a:gd name="connsiteX2" fmla="*/ 12950 w 13759"/>
                <a:gd name="connsiteY2" fmla="*/ 565767 h 568306"/>
                <a:gd name="connsiteX3" fmla="*/ 13712 w 13759"/>
                <a:gd name="connsiteY3" fmla="*/ 564497 h 568306"/>
                <a:gd name="connsiteX4" fmla="*/ 13712 w 13759"/>
                <a:gd name="connsiteY4" fmla="*/ 563355 h 568306"/>
                <a:gd name="connsiteX5" fmla="*/ 13712 w 13759"/>
                <a:gd name="connsiteY5" fmla="*/ 561831 h 568306"/>
                <a:gd name="connsiteX6" fmla="*/ 13712 w 13759"/>
                <a:gd name="connsiteY6" fmla="*/ 561831 h 568306"/>
                <a:gd name="connsiteX7" fmla="*/ 13712 w 13759"/>
                <a:gd name="connsiteY7" fmla="*/ 6856 h 568306"/>
                <a:gd name="connsiteX8" fmla="*/ 6856 w 13759"/>
                <a:gd name="connsiteY8" fmla="*/ 0 h 568306"/>
                <a:gd name="connsiteX9" fmla="*/ 0 w 13759"/>
                <a:gd name="connsiteY9" fmla="*/ 6856 h 568306"/>
                <a:gd name="connsiteX10" fmla="*/ 0 w 13759"/>
                <a:gd name="connsiteY10" fmla="*/ 561704 h 568306"/>
                <a:gd name="connsiteX11" fmla="*/ 5587 w 13759"/>
                <a:gd name="connsiteY11" fmla="*/ 568307 h 568306"/>
                <a:gd name="connsiteX12" fmla="*/ 5587 w 13759"/>
                <a:gd name="connsiteY12" fmla="*/ 561704 h 568306"/>
                <a:gd name="connsiteX13" fmla="*/ 6856 w 13759"/>
                <a:gd name="connsiteY13" fmla="*/ 560435 h 568306"/>
                <a:gd name="connsiteX14" fmla="*/ 8126 w 13759"/>
                <a:gd name="connsiteY14" fmla="*/ 561704 h 568306"/>
                <a:gd name="connsiteX15" fmla="*/ 8126 w 13759"/>
                <a:gd name="connsiteY15" fmla="*/ 568307 h 568306"/>
                <a:gd name="connsiteX16" fmla="*/ 9523 w 13759"/>
                <a:gd name="connsiteY16" fmla="*/ 568307 h 56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9" h="568306">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6A111187-7462-4471-8D0C-90B452AD0DD3}"/>
                </a:ext>
              </a:extLst>
            </p:cNvPr>
            <p:cNvSpPr/>
            <p:nvPr/>
          </p:nvSpPr>
          <p:spPr>
            <a:xfrm>
              <a:off x="2398913" y="6456186"/>
              <a:ext cx="174325" cy="13839"/>
            </a:xfrm>
            <a:custGeom>
              <a:avLst/>
              <a:gdLst>
                <a:gd name="connsiteX0" fmla="*/ 0 w 174325"/>
                <a:gd name="connsiteY0" fmla="*/ 7872 h 13839"/>
                <a:gd name="connsiteX1" fmla="*/ 0 w 174325"/>
                <a:gd name="connsiteY1" fmla="*/ 9776 h 13839"/>
                <a:gd name="connsiteX2" fmla="*/ 0 w 174325"/>
                <a:gd name="connsiteY2" fmla="*/ 10665 h 13839"/>
                <a:gd name="connsiteX3" fmla="*/ 0 w 174325"/>
                <a:gd name="connsiteY3" fmla="*/ 11554 h 13839"/>
                <a:gd name="connsiteX4" fmla="*/ 0 w 174325"/>
                <a:gd name="connsiteY4" fmla="*/ 13839 h 13839"/>
                <a:gd name="connsiteX5" fmla="*/ 174326 w 174325"/>
                <a:gd name="connsiteY5" fmla="*/ 13839 h 13839"/>
                <a:gd name="connsiteX6" fmla="*/ 167469 w 174325"/>
                <a:gd name="connsiteY6" fmla="*/ 6983 h 13839"/>
                <a:gd name="connsiteX7" fmla="*/ 174326 w 174325"/>
                <a:gd name="connsiteY7" fmla="*/ 0 h 13839"/>
                <a:gd name="connsiteX8" fmla="*/ 0 w 174325"/>
                <a:gd name="connsiteY8" fmla="*/ 0 h 13839"/>
                <a:gd name="connsiteX9" fmla="*/ 0 w 174325"/>
                <a:gd name="connsiteY9"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4325" h="13839">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w="12690"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A2AE654F-5351-485B-8B5C-D30E83DE6392}"/>
                </a:ext>
              </a:extLst>
            </p:cNvPr>
            <p:cNvSpPr/>
            <p:nvPr/>
          </p:nvSpPr>
          <p:spPr>
            <a:xfrm>
              <a:off x="2566636" y="6457075"/>
              <a:ext cx="13426" cy="13839"/>
            </a:xfrm>
            <a:custGeom>
              <a:avLst/>
              <a:gdLst>
                <a:gd name="connsiteX0" fmla="*/ 12570 w 13426"/>
                <a:gd name="connsiteY0" fmla="*/ 10031 h 13839"/>
                <a:gd name="connsiteX1" fmla="*/ 13332 w 13426"/>
                <a:gd name="connsiteY1" fmla="*/ 8888 h 13839"/>
                <a:gd name="connsiteX2" fmla="*/ 13332 w 13426"/>
                <a:gd name="connsiteY2" fmla="*/ 6729 h 13839"/>
                <a:gd name="connsiteX3" fmla="*/ 13332 w 13426"/>
                <a:gd name="connsiteY3" fmla="*/ 6729 h 13839"/>
                <a:gd name="connsiteX4" fmla="*/ 13332 w 13426"/>
                <a:gd name="connsiteY4" fmla="*/ 4825 h 13839"/>
                <a:gd name="connsiteX5" fmla="*/ 6856 w 13426"/>
                <a:gd name="connsiteY5" fmla="*/ 0 h 13839"/>
                <a:gd name="connsiteX6" fmla="*/ 6856 w 13426"/>
                <a:gd name="connsiteY6" fmla="*/ 0 h 13839"/>
                <a:gd name="connsiteX7" fmla="*/ 0 w 13426"/>
                <a:gd name="connsiteY7" fmla="*/ 6983 h 13839"/>
                <a:gd name="connsiteX8" fmla="*/ 6856 w 13426"/>
                <a:gd name="connsiteY8" fmla="*/ 13839 h 13839"/>
                <a:gd name="connsiteX9" fmla="*/ 6856 w 13426"/>
                <a:gd name="connsiteY9" fmla="*/ 13839 h 13839"/>
                <a:gd name="connsiteX10" fmla="*/ 12570 w 13426"/>
                <a:gd name="connsiteY10" fmla="*/ 10031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6" h="13839">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w="12690"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0E97D154-6F27-42B9-9D95-3AF36E7FFC0D}"/>
                </a:ext>
              </a:extLst>
            </p:cNvPr>
            <p:cNvSpPr/>
            <p:nvPr/>
          </p:nvSpPr>
          <p:spPr>
            <a:xfrm>
              <a:off x="3284888" y="5813005"/>
              <a:ext cx="10335" cy="7962"/>
            </a:xfrm>
            <a:custGeom>
              <a:avLst/>
              <a:gdLst>
                <a:gd name="connsiteX0" fmla="*/ 10284 w 10335"/>
                <a:gd name="connsiteY0" fmla="*/ 7962 h 7962"/>
                <a:gd name="connsiteX1" fmla="*/ 10284 w 10335"/>
                <a:gd name="connsiteY1" fmla="*/ 6947 h 7962"/>
                <a:gd name="connsiteX2" fmla="*/ 3301 w 10335"/>
                <a:gd name="connsiteY2" fmla="*/ 91 h 7962"/>
                <a:gd name="connsiteX3" fmla="*/ 1270 w 10335"/>
                <a:gd name="connsiteY3" fmla="*/ 91 h 7962"/>
                <a:gd name="connsiteX4" fmla="*/ 0 w 10335"/>
                <a:gd name="connsiteY4" fmla="*/ 91 h 7962"/>
                <a:gd name="connsiteX5" fmla="*/ 0 w 10335"/>
                <a:gd name="connsiteY5" fmla="*/ 91 h 7962"/>
                <a:gd name="connsiteX6" fmla="*/ 1270 w 10335"/>
                <a:gd name="connsiteY6" fmla="*/ 91 h 7962"/>
                <a:gd name="connsiteX7" fmla="*/ 3428 w 10335"/>
                <a:gd name="connsiteY7" fmla="*/ 91 h 7962"/>
                <a:gd name="connsiteX8" fmla="*/ 10335 w 10335"/>
                <a:gd name="connsiteY8" fmla="*/ 7144 h 7962"/>
                <a:gd name="connsiteX9" fmla="*/ 10284 w 10335"/>
                <a:gd name="connsiteY9" fmla="*/ 7962 h 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5" h="7962">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w="12690"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5CA895B1-0E0A-4E3E-92CD-2C18EC33744E}"/>
                </a:ext>
              </a:extLst>
            </p:cNvPr>
            <p:cNvSpPr/>
            <p:nvPr/>
          </p:nvSpPr>
          <p:spPr>
            <a:xfrm>
              <a:off x="3286284" y="5814656"/>
              <a:ext cx="7929" cy="103441"/>
            </a:xfrm>
            <a:custGeom>
              <a:avLst/>
              <a:gdLst>
                <a:gd name="connsiteX0" fmla="*/ 3174 w 7929"/>
                <a:gd name="connsiteY0" fmla="*/ 103061 h 103441"/>
                <a:gd name="connsiteX1" fmla="*/ 3936 w 7929"/>
                <a:gd name="connsiteY1" fmla="*/ 103061 h 103441"/>
                <a:gd name="connsiteX2" fmla="*/ 5206 w 7929"/>
                <a:gd name="connsiteY2" fmla="*/ 103061 h 103441"/>
                <a:gd name="connsiteX3" fmla="*/ 6222 w 7929"/>
                <a:gd name="connsiteY3" fmla="*/ 102299 h 103441"/>
                <a:gd name="connsiteX4" fmla="*/ 7237 w 7929"/>
                <a:gd name="connsiteY4" fmla="*/ 101411 h 103441"/>
                <a:gd name="connsiteX5" fmla="*/ 7872 w 7929"/>
                <a:gd name="connsiteY5" fmla="*/ 100395 h 103441"/>
                <a:gd name="connsiteX6" fmla="*/ 7872 w 7929"/>
                <a:gd name="connsiteY6" fmla="*/ 99125 h 103441"/>
                <a:gd name="connsiteX7" fmla="*/ 7872 w 7929"/>
                <a:gd name="connsiteY7" fmla="*/ 98236 h 103441"/>
                <a:gd name="connsiteX8" fmla="*/ 7872 w 7929"/>
                <a:gd name="connsiteY8" fmla="*/ 97094 h 103441"/>
                <a:gd name="connsiteX9" fmla="*/ 7872 w 7929"/>
                <a:gd name="connsiteY9" fmla="*/ 97094 h 103441"/>
                <a:gd name="connsiteX10" fmla="*/ 7872 w 7929"/>
                <a:gd name="connsiteY10" fmla="*/ 6947 h 103441"/>
                <a:gd name="connsiteX11" fmla="*/ 2159 w 7929"/>
                <a:gd name="connsiteY11" fmla="*/ 90 h 103441"/>
                <a:gd name="connsiteX12" fmla="*/ 0 w 7929"/>
                <a:gd name="connsiteY12" fmla="*/ 90 h 103441"/>
                <a:gd name="connsiteX13" fmla="*/ 4825 w 7929"/>
                <a:gd name="connsiteY13" fmla="*/ 6566 h 103441"/>
                <a:gd name="connsiteX14" fmla="*/ 4825 w 7929"/>
                <a:gd name="connsiteY14" fmla="*/ 97475 h 103441"/>
                <a:gd name="connsiteX15" fmla="*/ 1270 w 7929"/>
                <a:gd name="connsiteY15" fmla="*/ 103442 h 103441"/>
                <a:gd name="connsiteX16" fmla="*/ 2159 w 7929"/>
                <a:gd name="connsiteY16" fmla="*/ 103442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929" h="103441">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w="12690"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A26AB41A-98A3-492B-9851-4FB3F3C3ABD1}"/>
                </a:ext>
              </a:extLst>
            </p:cNvPr>
            <p:cNvSpPr/>
            <p:nvPr/>
          </p:nvSpPr>
          <p:spPr>
            <a:xfrm>
              <a:off x="3262034" y="5907633"/>
              <a:ext cx="13839" cy="555536"/>
            </a:xfrm>
            <a:custGeom>
              <a:avLst/>
              <a:gdLst>
                <a:gd name="connsiteX0" fmla="*/ 0 w 13839"/>
                <a:gd name="connsiteY0" fmla="*/ 555536 h 555536"/>
                <a:gd name="connsiteX1" fmla="*/ 6983 w 13839"/>
                <a:gd name="connsiteY1" fmla="*/ 548553 h 555536"/>
                <a:gd name="connsiteX2" fmla="*/ 13839 w 13839"/>
                <a:gd name="connsiteY2" fmla="*/ 555536 h 555536"/>
                <a:gd name="connsiteX3" fmla="*/ 13839 w 13839"/>
                <a:gd name="connsiteY3" fmla="*/ 7037 h 555536"/>
                <a:gd name="connsiteX4" fmla="*/ 6983 w 13839"/>
                <a:gd name="connsiteY4" fmla="*/ 53 h 555536"/>
                <a:gd name="connsiteX5" fmla="*/ 4952 w 13839"/>
                <a:gd name="connsiteY5" fmla="*/ 53 h 555536"/>
                <a:gd name="connsiteX6" fmla="*/ 3682 w 13839"/>
                <a:gd name="connsiteY6" fmla="*/ 53 h 555536"/>
                <a:gd name="connsiteX7" fmla="*/ 2666 w 13839"/>
                <a:gd name="connsiteY7" fmla="*/ 815 h 555536"/>
                <a:gd name="connsiteX8" fmla="*/ 1777 w 13839"/>
                <a:gd name="connsiteY8" fmla="*/ 1704 h 555536"/>
                <a:gd name="connsiteX9" fmla="*/ 1016 w 13839"/>
                <a:gd name="connsiteY9" fmla="*/ 2847 h 555536"/>
                <a:gd name="connsiteX10" fmla="*/ 1016 w 13839"/>
                <a:gd name="connsiteY10" fmla="*/ 3989 h 555536"/>
                <a:gd name="connsiteX11" fmla="*/ 1016 w 13839"/>
                <a:gd name="connsiteY11" fmla="*/ 5386 h 555536"/>
                <a:gd name="connsiteX12" fmla="*/ 1016 w 13839"/>
                <a:gd name="connsiteY12" fmla="*/ 6148 h 555536"/>
                <a:gd name="connsiteX13" fmla="*/ 1016 w 13839"/>
                <a:gd name="connsiteY13" fmla="*/ 554647 h 55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555536">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w="12690" cap="flat">
              <a:noFill/>
              <a:prstDash val="solid"/>
              <a:miter/>
            </a:ln>
          </p:spPr>
          <p:txBody>
            <a:bodyPr rtlCol="0" anchor="ctr"/>
            <a:lstStyle/>
            <a:p>
              <a:endParaRPr lang="en-US" dirty="0"/>
            </a:p>
          </p:txBody>
        </p:sp>
        <p:sp>
          <p:nvSpPr>
            <p:cNvPr id="699" name="Freeform: Shape 698">
              <a:extLst>
                <a:ext uri="{FF2B5EF4-FFF2-40B4-BE49-F238E27FC236}">
                  <a16:creationId xmlns:a16="http://schemas.microsoft.com/office/drawing/2014/main" id="{AF2703B9-A227-412F-8218-E3CE6269A231}"/>
                </a:ext>
              </a:extLst>
            </p:cNvPr>
            <p:cNvSpPr/>
            <p:nvPr/>
          </p:nvSpPr>
          <p:spPr>
            <a:xfrm>
              <a:off x="3261907" y="6456313"/>
              <a:ext cx="13887" cy="14940"/>
            </a:xfrm>
            <a:custGeom>
              <a:avLst/>
              <a:gdLst>
                <a:gd name="connsiteX0" fmla="*/ 13839 w 13887"/>
                <a:gd name="connsiteY0" fmla="*/ 9649 h 14940"/>
                <a:gd name="connsiteX1" fmla="*/ 13839 w 13887"/>
                <a:gd name="connsiteY1" fmla="*/ 9649 h 14940"/>
                <a:gd name="connsiteX2" fmla="*/ 13839 w 13887"/>
                <a:gd name="connsiteY2" fmla="*/ 8126 h 14940"/>
                <a:gd name="connsiteX3" fmla="*/ 13839 w 13887"/>
                <a:gd name="connsiteY3" fmla="*/ 6983 h 14940"/>
                <a:gd name="connsiteX4" fmla="*/ 13839 w 13887"/>
                <a:gd name="connsiteY4" fmla="*/ 6983 h 14940"/>
                <a:gd name="connsiteX5" fmla="*/ 6983 w 13887"/>
                <a:gd name="connsiteY5" fmla="*/ 0 h 14940"/>
                <a:gd name="connsiteX6" fmla="*/ 0 w 13887"/>
                <a:gd name="connsiteY6" fmla="*/ 6983 h 14940"/>
                <a:gd name="connsiteX7" fmla="*/ 0 w 13887"/>
                <a:gd name="connsiteY7" fmla="*/ 7872 h 14940"/>
                <a:gd name="connsiteX8" fmla="*/ 6983 w 13887"/>
                <a:gd name="connsiteY8" fmla="*/ 14855 h 14940"/>
                <a:gd name="connsiteX9" fmla="*/ 9650 w 13887"/>
                <a:gd name="connsiteY9" fmla="*/ 14855 h 14940"/>
                <a:gd name="connsiteX10" fmla="*/ 10411 w 13887"/>
                <a:gd name="connsiteY10" fmla="*/ 14855 h 14940"/>
                <a:gd name="connsiteX11" fmla="*/ 11808 w 13887"/>
                <a:gd name="connsiteY11" fmla="*/ 13839 h 14940"/>
                <a:gd name="connsiteX12" fmla="*/ 11808 w 13887"/>
                <a:gd name="connsiteY12" fmla="*/ 12951 h 14940"/>
                <a:gd name="connsiteX13" fmla="*/ 12570 w 13887"/>
                <a:gd name="connsiteY13" fmla="*/ 11681 h 14940"/>
                <a:gd name="connsiteX14" fmla="*/ 13839 w 13887"/>
                <a:gd name="connsiteY14" fmla="*/ 9649 h 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7" h="1494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w="12690" cap="flat">
              <a:noFill/>
              <a:prstDash val="solid"/>
              <a:miter/>
            </a:ln>
          </p:spPr>
          <p:txBody>
            <a:bodyPr rtlCol="0" anchor="ctr"/>
            <a:lstStyle/>
            <a:p>
              <a:endParaRPr lang="en-US" dirty="0"/>
            </a:p>
          </p:txBody>
        </p:sp>
        <p:sp>
          <p:nvSpPr>
            <p:cNvPr id="700" name="Freeform: Shape 699">
              <a:extLst>
                <a:ext uri="{FF2B5EF4-FFF2-40B4-BE49-F238E27FC236}">
                  <a16:creationId xmlns:a16="http://schemas.microsoft.com/office/drawing/2014/main" id="{A6C5A6AC-68DE-47CA-BA47-74A8FD2A2ECB}"/>
                </a:ext>
              </a:extLst>
            </p:cNvPr>
            <p:cNvSpPr/>
            <p:nvPr/>
          </p:nvSpPr>
          <p:spPr>
            <a:xfrm>
              <a:off x="244284" y="6401082"/>
              <a:ext cx="13884" cy="6856"/>
            </a:xfrm>
            <a:custGeom>
              <a:avLst/>
              <a:gdLst>
                <a:gd name="connsiteX0" fmla="*/ 9649 w 13884"/>
                <a:gd name="connsiteY0" fmla="*/ 5841 h 6856"/>
                <a:gd name="connsiteX1" fmla="*/ 10919 w 13884"/>
                <a:gd name="connsiteY1" fmla="*/ 5841 h 6856"/>
                <a:gd name="connsiteX2" fmla="*/ 12062 w 13884"/>
                <a:gd name="connsiteY2" fmla="*/ 5079 h 6856"/>
                <a:gd name="connsiteX3" fmla="*/ 13078 w 13884"/>
                <a:gd name="connsiteY3" fmla="*/ 4317 h 6856"/>
                <a:gd name="connsiteX4" fmla="*/ 13839 w 13884"/>
                <a:gd name="connsiteY4" fmla="*/ 3174 h 6856"/>
                <a:gd name="connsiteX5" fmla="*/ 13839 w 13884"/>
                <a:gd name="connsiteY5" fmla="*/ 2412 h 6856"/>
                <a:gd name="connsiteX6" fmla="*/ 13839 w 13884"/>
                <a:gd name="connsiteY6" fmla="*/ 2412 h 6856"/>
                <a:gd name="connsiteX7" fmla="*/ 13839 w 13884"/>
                <a:gd name="connsiteY7" fmla="*/ 1143 h 6856"/>
                <a:gd name="connsiteX8" fmla="*/ 13839 w 13884"/>
                <a:gd name="connsiteY8" fmla="*/ 0 h 6856"/>
                <a:gd name="connsiteX9" fmla="*/ 13839 w 13884"/>
                <a:gd name="connsiteY9" fmla="*/ 0 h 6856"/>
                <a:gd name="connsiteX10" fmla="*/ 6983 w 13884"/>
                <a:gd name="connsiteY10" fmla="*/ 6856 h 6856"/>
                <a:gd name="connsiteX11" fmla="*/ 0 w 13884"/>
                <a:gd name="connsiteY11" fmla="*/ 0 h 6856"/>
                <a:gd name="connsiteX12" fmla="*/ 0 w 13884"/>
                <a:gd name="connsiteY12" fmla="*/ 0 h 6856"/>
                <a:gd name="connsiteX13" fmla="*/ 5587 w 13884"/>
                <a:gd name="connsiteY13" fmla="*/ 6602 h 6856"/>
                <a:gd name="connsiteX14" fmla="*/ 6983 w 13884"/>
                <a:gd name="connsiteY14" fmla="*/ 6602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4" h="6856">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374C719C-85B0-46BC-AD6A-C139A8A45EB6}"/>
                </a:ext>
              </a:extLst>
            </p:cNvPr>
            <p:cNvSpPr/>
            <p:nvPr/>
          </p:nvSpPr>
          <p:spPr>
            <a:xfrm>
              <a:off x="256727" y="4969777"/>
              <a:ext cx="13236" cy="777676"/>
            </a:xfrm>
            <a:custGeom>
              <a:avLst/>
              <a:gdLst>
                <a:gd name="connsiteX0" fmla="*/ 6221 w 13236"/>
                <a:gd name="connsiteY0" fmla="*/ 770820 h 777676"/>
                <a:gd name="connsiteX1" fmla="*/ 13205 w 13236"/>
                <a:gd name="connsiteY1" fmla="*/ 777676 h 777676"/>
                <a:gd name="connsiteX2" fmla="*/ 13205 w 13236"/>
                <a:gd name="connsiteY2" fmla="*/ 6983 h 777676"/>
                <a:gd name="connsiteX3" fmla="*/ 13205 w 13236"/>
                <a:gd name="connsiteY3" fmla="*/ 6983 h 777676"/>
                <a:gd name="connsiteX4" fmla="*/ 13205 w 13236"/>
                <a:gd name="connsiteY4" fmla="*/ 5587 h 777676"/>
                <a:gd name="connsiteX5" fmla="*/ 13205 w 13236"/>
                <a:gd name="connsiteY5" fmla="*/ 4190 h 777676"/>
                <a:gd name="connsiteX6" fmla="*/ 13205 w 13236"/>
                <a:gd name="connsiteY6" fmla="*/ 4190 h 777676"/>
                <a:gd name="connsiteX7" fmla="*/ 6856 w 13236"/>
                <a:gd name="connsiteY7" fmla="*/ 0 h 777676"/>
                <a:gd name="connsiteX8" fmla="*/ 1524 w 13236"/>
                <a:gd name="connsiteY8" fmla="*/ 2921 h 777676"/>
                <a:gd name="connsiteX9" fmla="*/ 0 w 13236"/>
                <a:gd name="connsiteY9" fmla="*/ 6983 h 777676"/>
                <a:gd name="connsiteX10" fmla="*/ 0 w 13236"/>
                <a:gd name="connsiteY10" fmla="*/ 777676 h 777676"/>
                <a:gd name="connsiteX11" fmla="*/ 6221 w 13236"/>
                <a:gd name="connsiteY11" fmla="*/ 770820 h 777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36" h="777676">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C5E6256C-A4BA-41D0-9669-706E322848E7}"/>
                </a:ext>
              </a:extLst>
            </p:cNvPr>
            <p:cNvSpPr/>
            <p:nvPr/>
          </p:nvSpPr>
          <p:spPr>
            <a:xfrm>
              <a:off x="256092" y="5740597"/>
              <a:ext cx="13839" cy="242888"/>
            </a:xfrm>
            <a:custGeom>
              <a:avLst/>
              <a:gdLst>
                <a:gd name="connsiteX0" fmla="*/ 2539 w 13839"/>
                <a:gd name="connsiteY0" fmla="*/ 241619 h 242888"/>
                <a:gd name="connsiteX1" fmla="*/ 5714 w 13839"/>
                <a:gd name="connsiteY1" fmla="*/ 242889 h 242888"/>
                <a:gd name="connsiteX2" fmla="*/ 6856 w 13839"/>
                <a:gd name="connsiteY2" fmla="*/ 242889 h 242888"/>
                <a:gd name="connsiteX3" fmla="*/ 8126 w 13839"/>
                <a:gd name="connsiteY3" fmla="*/ 242889 h 242888"/>
                <a:gd name="connsiteX4" fmla="*/ 13839 w 13839"/>
                <a:gd name="connsiteY4" fmla="*/ 236286 h 242888"/>
                <a:gd name="connsiteX5" fmla="*/ 13839 w 13839"/>
                <a:gd name="connsiteY5" fmla="*/ 6856 h 242888"/>
                <a:gd name="connsiteX6" fmla="*/ 6856 w 13839"/>
                <a:gd name="connsiteY6" fmla="*/ 0 h 242888"/>
                <a:gd name="connsiteX7" fmla="*/ 0 w 13839"/>
                <a:gd name="connsiteY7" fmla="*/ 6856 h 242888"/>
                <a:gd name="connsiteX8" fmla="*/ 0 w 13839"/>
                <a:gd name="connsiteY8" fmla="*/ 236286 h 242888"/>
                <a:gd name="connsiteX9" fmla="*/ 1524 w 13839"/>
                <a:gd name="connsiteY9" fmla="*/ 240349 h 242888"/>
                <a:gd name="connsiteX10" fmla="*/ 1524 w 13839"/>
                <a:gd name="connsiteY10" fmla="*/ 240349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42888">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3587A5C-5FE0-47E8-9BFB-04DB856FC288}"/>
                </a:ext>
              </a:extLst>
            </p:cNvPr>
            <p:cNvSpPr/>
            <p:nvPr/>
          </p:nvSpPr>
          <p:spPr>
            <a:xfrm>
              <a:off x="692477" y="6084171"/>
              <a:ext cx="12876" cy="315006"/>
            </a:xfrm>
            <a:custGeom>
              <a:avLst/>
              <a:gdLst>
                <a:gd name="connsiteX0" fmla="*/ 5840 w 12876"/>
                <a:gd name="connsiteY0" fmla="*/ 308531 h 315006"/>
                <a:gd name="connsiteX1" fmla="*/ 12824 w 12876"/>
                <a:gd name="connsiteY1" fmla="*/ 308531 h 315006"/>
                <a:gd name="connsiteX2" fmla="*/ 12824 w 12876"/>
                <a:gd name="connsiteY2" fmla="*/ 3809 h 315006"/>
                <a:gd name="connsiteX3" fmla="*/ 12824 w 12876"/>
                <a:gd name="connsiteY3" fmla="*/ 3809 h 315006"/>
                <a:gd name="connsiteX4" fmla="*/ 12824 w 12876"/>
                <a:gd name="connsiteY4" fmla="*/ 2412 h 315006"/>
                <a:gd name="connsiteX5" fmla="*/ 12824 w 12876"/>
                <a:gd name="connsiteY5" fmla="*/ 1016 h 315006"/>
                <a:gd name="connsiteX6" fmla="*/ 12824 w 12876"/>
                <a:gd name="connsiteY6" fmla="*/ 0 h 315006"/>
                <a:gd name="connsiteX7" fmla="*/ 12824 w 12876"/>
                <a:gd name="connsiteY7" fmla="*/ 2031 h 315006"/>
                <a:gd name="connsiteX8" fmla="*/ 5840 w 12876"/>
                <a:gd name="connsiteY8" fmla="*/ 8888 h 315006"/>
                <a:gd name="connsiteX9" fmla="*/ 0 w 12876"/>
                <a:gd name="connsiteY9" fmla="*/ 8888 h 315006"/>
                <a:gd name="connsiteX10" fmla="*/ 0 w 12876"/>
                <a:gd name="connsiteY10" fmla="*/ 315006 h 315006"/>
                <a:gd name="connsiteX11" fmla="*/ 5840 w 12876"/>
                <a:gd name="connsiteY11" fmla="*/ 308531 h 31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76" h="315006">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5DBE7DFE-0BE4-4DA0-888F-42AD3E39F3E6}"/>
                </a:ext>
              </a:extLst>
            </p:cNvPr>
            <p:cNvSpPr/>
            <p:nvPr/>
          </p:nvSpPr>
          <p:spPr>
            <a:xfrm>
              <a:off x="691461" y="6402479"/>
              <a:ext cx="8506" cy="4452"/>
            </a:xfrm>
            <a:custGeom>
              <a:avLst/>
              <a:gdLst>
                <a:gd name="connsiteX0" fmla="*/ 0 w 8506"/>
                <a:gd name="connsiteY0" fmla="*/ 0 h 4452"/>
                <a:gd name="connsiteX1" fmla="*/ 6221 w 8506"/>
                <a:gd name="connsiteY1" fmla="*/ 4444 h 4452"/>
                <a:gd name="connsiteX2" fmla="*/ 8507 w 8506"/>
                <a:gd name="connsiteY2" fmla="*/ 4444 h 4452"/>
                <a:gd name="connsiteX3" fmla="*/ 6856 w 8506"/>
                <a:gd name="connsiteY3" fmla="*/ 4444 h 4452"/>
                <a:gd name="connsiteX4" fmla="*/ 0 w 8506"/>
                <a:gd name="connsiteY4" fmla="*/ 0 h 4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6" h="4452">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FF6167B6-3B34-4471-88F6-EE3FABCB9247}"/>
                </a:ext>
              </a:extLst>
            </p:cNvPr>
            <p:cNvSpPr/>
            <p:nvPr/>
          </p:nvSpPr>
          <p:spPr>
            <a:xfrm>
              <a:off x="690781" y="6399558"/>
              <a:ext cx="45" cy="1523"/>
            </a:xfrm>
            <a:custGeom>
              <a:avLst/>
              <a:gdLst>
                <a:gd name="connsiteX0" fmla="*/ 46 w 45"/>
                <a:gd name="connsiteY0" fmla="*/ 0 h 1523"/>
                <a:gd name="connsiteX1" fmla="*/ 46 w 45"/>
                <a:gd name="connsiteY1" fmla="*/ 0 h 1523"/>
                <a:gd name="connsiteX2" fmla="*/ 46 w 45"/>
                <a:gd name="connsiteY2" fmla="*/ 1524 h 1523"/>
                <a:gd name="connsiteX3" fmla="*/ 46 w 45"/>
                <a:gd name="connsiteY3" fmla="*/ 1524 h 1523"/>
                <a:gd name="connsiteX4" fmla="*/ 46 w 45"/>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 h="1523">
                  <a:moveTo>
                    <a:pt x="46" y="0"/>
                  </a:moveTo>
                  <a:lnTo>
                    <a:pt x="46" y="0"/>
                  </a:lnTo>
                  <a:cubicBezTo>
                    <a:pt x="-15" y="508"/>
                    <a:pt x="-15" y="1016"/>
                    <a:pt x="46" y="1524"/>
                  </a:cubicBezTo>
                  <a:lnTo>
                    <a:pt x="46" y="1524"/>
                  </a:lnTo>
                  <a:cubicBezTo>
                    <a:pt x="-8" y="1016"/>
                    <a:pt x="-8" y="508"/>
                    <a:pt x="46" y="0"/>
                  </a:cubicBez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0034BA86-EF20-49E2-9603-A78285822658}"/>
                </a:ext>
              </a:extLst>
            </p:cNvPr>
            <p:cNvSpPr/>
            <p:nvPr/>
          </p:nvSpPr>
          <p:spPr>
            <a:xfrm>
              <a:off x="2385016" y="6464693"/>
              <a:ext cx="104" cy="2158"/>
            </a:xfrm>
            <a:custGeom>
              <a:avLst/>
              <a:gdLst>
                <a:gd name="connsiteX0" fmla="*/ 57 w 104"/>
                <a:gd name="connsiteY0" fmla="*/ 1270 h 2158"/>
                <a:gd name="connsiteX1" fmla="*/ 57 w 104"/>
                <a:gd name="connsiteY1" fmla="*/ 2158 h 2158"/>
                <a:gd name="connsiteX2" fmla="*/ 57 w 104"/>
                <a:gd name="connsiteY2" fmla="*/ 1524 h 2158"/>
                <a:gd name="connsiteX3" fmla="*/ 57 w 104"/>
                <a:gd name="connsiteY3" fmla="*/ 0 h 2158"/>
              </a:gdLst>
              <a:ahLst/>
              <a:cxnLst>
                <a:cxn ang="0">
                  <a:pos x="connsiteX0" y="connsiteY0"/>
                </a:cxn>
                <a:cxn ang="0">
                  <a:pos x="connsiteX1" y="connsiteY1"/>
                </a:cxn>
                <a:cxn ang="0">
                  <a:pos x="connsiteX2" y="connsiteY2"/>
                </a:cxn>
                <a:cxn ang="0">
                  <a:pos x="connsiteX3" y="connsiteY3"/>
                </a:cxn>
              </a:cxnLst>
              <a:rect l="l" t="t" r="r" b="b"/>
              <a:pathLst>
                <a:path w="104" h="2158">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325BF17D-4E11-4225-9397-0EBC73C4A899}"/>
                </a:ext>
              </a:extLst>
            </p:cNvPr>
            <p:cNvSpPr/>
            <p:nvPr/>
          </p:nvSpPr>
          <p:spPr>
            <a:xfrm>
              <a:off x="2398659" y="6464693"/>
              <a:ext cx="57" cy="2158"/>
            </a:xfrm>
            <a:custGeom>
              <a:avLst/>
              <a:gdLst>
                <a:gd name="connsiteX0" fmla="*/ 0 w 57"/>
                <a:gd name="connsiteY0" fmla="*/ 2158 h 2158"/>
                <a:gd name="connsiteX1" fmla="*/ 0 w 57"/>
                <a:gd name="connsiteY1" fmla="*/ 1270 h 2158"/>
                <a:gd name="connsiteX2" fmla="*/ 0 w 57"/>
                <a:gd name="connsiteY2" fmla="*/ 0 h 2158"/>
                <a:gd name="connsiteX3" fmla="*/ 0 w 57"/>
                <a:gd name="connsiteY3" fmla="*/ 1524 h 2158"/>
                <a:gd name="connsiteX4" fmla="*/ 0 w 57"/>
                <a:gd name="connsiteY4" fmla="*/ 2158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 h="2158">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0022008C-38E8-4140-ADF0-1B394553D80C}"/>
                </a:ext>
              </a:extLst>
            </p:cNvPr>
            <p:cNvSpPr/>
            <p:nvPr/>
          </p:nvSpPr>
          <p:spPr>
            <a:xfrm>
              <a:off x="3651188" y="6460630"/>
              <a:ext cx="13839" cy="404518"/>
            </a:xfrm>
            <a:custGeom>
              <a:avLst/>
              <a:gdLst>
                <a:gd name="connsiteX0" fmla="*/ 13331 w 13839"/>
                <a:gd name="connsiteY0" fmla="*/ 5079 h 404518"/>
                <a:gd name="connsiteX1" fmla="*/ 13331 w 13839"/>
                <a:gd name="connsiteY1" fmla="*/ 3809 h 404518"/>
                <a:gd name="connsiteX2" fmla="*/ 12570 w 13839"/>
                <a:gd name="connsiteY2" fmla="*/ 2666 h 404518"/>
                <a:gd name="connsiteX3" fmla="*/ 11808 w 13839"/>
                <a:gd name="connsiteY3" fmla="*/ 1524 h 404518"/>
                <a:gd name="connsiteX4" fmla="*/ 10792 w 13839"/>
                <a:gd name="connsiteY4" fmla="*/ 762 h 404518"/>
                <a:gd name="connsiteX5" fmla="*/ 9649 w 13839"/>
                <a:gd name="connsiteY5" fmla="*/ 0 h 404518"/>
                <a:gd name="connsiteX6" fmla="*/ 8380 w 13839"/>
                <a:gd name="connsiteY6" fmla="*/ 0 h 404518"/>
                <a:gd name="connsiteX7" fmla="*/ 6856 w 13839"/>
                <a:gd name="connsiteY7" fmla="*/ 0 h 404518"/>
                <a:gd name="connsiteX8" fmla="*/ 0 w 13839"/>
                <a:gd name="connsiteY8" fmla="*/ 6983 h 404518"/>
                <a:gd name="connsiteX9" fmla="*/ 0 w 13839"/>
                <a:gd name="connsiteY9" fmla="*/ 404519 h 404518"/>
                <a:gd name="connsiteX10" fmla="*/ 13839 w 13839"/>
                <a:gd name="connsiteY10" fmla="*/ 404519 h 404518"/>
                <a:gd name="connsiteX11" fmla="*/ 13839 w 13839"/>
                <a:gd name="connsiteY11" fmla="*/ 6348 h 404518"/>
                <a:gd name="connsiteX12" fmla="*/ 13331 w 13839"/>
                <a:gd name="connsiteY12" fmla="*/ 5079 h 40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404518">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w="12690" cap="flat">
              <a:noFill/>
              <a:prstDash val="solid"/>
              <a:miter/>
            </a:ln>
          </p:spPr>
          <p:txBody>
            <a:bodyPr rtlCol="0" anchor="ctr"/>
            <a:lstStyle/>
            <a:p>
              <a:endParaRPr lang="en-US" dirty="0"/>
            </a:p>
          </p:txBody>
        </p:sp>
        <p:sp>
          <p:nvSpPr>
            <p:cNvPr id="709" name="Freeform: Shape 708">
              <a:extLst>
                <a:ext uri="{FF2B5EF4-FFF2-40B4-BE49-F238E27FC236}">
                  <a16:creationId xmlns:a16="http://schemas.microsoft.com/office/drawing/2014/main" id="{B01A6820-A35D-4256-A4CF-371D152E0BAA}"/>
                </a:ext>
              </a:extLst>
            </p:cNvPr>
            <p:cNvSpPr/>
            <p:nvPr/>
          </p:nvSpPr>
          <p:spPr>
            <a:xfrm>
              <a:off x="998214" y="5792527"/>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39 h 13839"/>
                <a:gd name="connsiteX5" fmla="*/ 6856 w 6856"/>
                <a:gd name="connsiteY5" fmla="*/ 13839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w="12690" cap="flat">
              <a:noFill/>
              <a:prstDash val="solid"/>
              <a:miter/>
            </a:ln>
          </p:spPr>
          <p:txBody>
            <a:bodyPr rtlCol="0" anchor="ctr"/>
            <a:lstStyle/>
            <a:p>
              <a:endParaRPr lang="en-US" dirty="0"/>
            </a:p>
          </p:txBody>
        </p:sp>
        <p:sp>
          <p:nvSpPr>
            <p:cNvPr id="710" name="Freeform: Shape 709">
              <a:extLst>
                <a:ext uri="{FF2B5EF4-FFF2-40B4-BE49-F238E27FC236}">
                  <a16:creationId xmlns:a16="http://schemas.microsoft.com/office/drawing/2014/main" id="{384CF9AB-88FD-4315-94E5-8F6847910A51}"/>
                </a:ext>
              </a:extLst>
            </p:cNvPr>
            <p:cNvSpPr/>
            <p:nvPr/>
          </p:nvSpPr>
          <p:spPr>
            <a:xfrm>
              <a:off x="268662" y="6076045"/>
              <a:ext cx="1269" cy="3555"/>
            </a:xfrm>
            <a:custGeom>
              <a:avLst/>
              <a:gdLst>
                <a:gd name="connsiteX0" fmla="*/ 0 w 1269"/>
                <a:gd name="connsiteY0" fmla="*/ 3555 h 3555"/>
                <a:gd name="connsiteX1" fmla="*/ 1270 w 1269"/>
                <a:gd name="connsiteY1" fmla="*/ 3555 h 3555"/>
                <a:gd name="connsiteX2" fmla="*/ 0 w 1269"/>
                <a:gd name="connsiteY2" fmla="*/ 0 h 3555"/>
              </a:gdLst>
              <a:ahLst/>
              <a:cxnLst>
                <a:cxn ang="0">
                  <a:pos x="connsiteX0" y="connsiteY0"/>
                </a:cxn>
                <a:cxn ang="0">
                  <a:pos x="connsiteX1" y="connsiteY1"/>
                </a:cxn>
                <a:cxn ang="0">
                  <a:pos x="connsiteX2" y="connsiteY2"/>
                </a:cxn>
              </a:cxnLst>
              <a:rect l="l" t="t" r="r" b="b"/>
              <a:pathLst>
                <a:path w="1269" h="3555">
                  <a:moveTo>
                    <a:pt x="0" y="3555"/>
                  </a:moveTo>
                  <a:lnTo>
                    <a:pt x="1270" y="3555"/>
                  </a:lnTo>
                  <a:cubicBezTo>
                    <a:pt x="456" y="2552"/>
                    <a:pt x="8" y="1295"/>
                    <a:pt x="0" y="0"/>
                  </a:cubicBezTo>
                  <a:close/>
                </a:path>
              </a:pathLst>
            </a:custGeom>
            <a:solidFill>
              <a:srgbClr val="000000"/>
            </a:solidFill>
            <a:ln w="12690" cap="flat">
              <a:noFill/>
              <a:prstDash val="solid"/>
              <a:miter/>
            </a:ln>
          </p:spPr>
          <p:txBody>
            <a:bodyPr rtlCol="0" anchor="ctr"/>
            <a:lstStyle/>
            <a:p>
              <a:endParaRPr lang="en-US" dirty="0"/>
            </a:p>
          </p:txBody>
        </p:sp>
        <p:sp>
          <p:nvSpPr>
            <p:cNvPr id="711" name="Freeform: Shape 710">
              <a:extLst>
                <a:ext uri="{FF2B5EF4-FFF2-40B4-BE49-F238E27FC236}">
                  <a16:creationId xmlns:a16="http://schemas.microsoft.com/office/drawing/2014/main" id="{9566E6A8-916F-415F-8E6E-CB5D77A80480}"/>
                </a:ext>
              </a:extLst>
            </p:cNvPr>
            <p:cNvSpPr/>
            <p:nvPr/>
          </p:nvSpPr>
          <p:spPr>
            <a:xfrm>
              <a:off x="281358" y="6076045"/>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2" y="1270"/>
                    <a:pt x="715" y="2501"/>
                    <a:pt x="0" y="3555"/>
                  </a:cubicBezTo>
                  <a:close/>
                </a:path>
              </a:pathLst>
            </a:custGeom>
            <a:solidFill>
              <a:srgbClr val="000000"/>
            </a:solidFill>
            <a:ln w="12690" cap="flat">
              <a:noFill/>
              <a:prstDash val="solid"/>
              <a:miter/>
            </a:ln>
          </p:spPr>
          <p:txBody>
            <a:bodyPr rtlCol="0" anchor="ctr"/>
            <a:lstStyle/>
            <a:p>
              <a:endParaRPr lang="en-US" dirty="0"/>
            </a:p>
          </p:txBody>
        </p:sp>
        <p:sp>
          <p:nvSpPr>
            <p:cNvPr id="712" name="Freeform: Shape 711">
              <a:extLst>
                <a:ext uri="{FF2B5EF4-FFF2-40B4-BE49-F238E27FC236}">
                  <a16:creationId xmlns:a16="http://schemas.microsoft.com/office/drawing/2014/main" id="{15C02FDC-C39D-462F-9F9C-92FFC7477B8F}"/>
                </a:ext>
              </a:extLst>
            </p:cNvPr>
            <p:cNvSpPr/>
            <p:nvPr/>
          </p:nvSpPr>
          <p:spPr>
            <a:xfrm>
              <a:off x="409087" y="6075283"/>
              <a:ext cx="13585" cy="4317"/>
            </a:xfrm>
            <a:custGeom>
              <a:avLst/>
              <a:gdLst>
                <a:gd name="connsiteX0" fmla="*/ 13585 w 13585"/>
                <a:gd name="connsiteY0" fmla="*/ 1 h 4317"/>
                <a:gd name="connsiteX1" fmla="*/ 6475 w 13585"/>
                <a:gd name="connsiteY1" fmla="*/ 1 h 4317"/>
                <a:gd name="connsiteX2" fmla="*/ 0 w 13585"/>
                <a:gd name="connsiteY2" fmla="*/ 4318 h 4317"/>
                <a:gd name="connsiteX3" fmla="*/ 7110 w 13585"/>
                <a:gd name="connsiteY3" fmla="*/ 4318 h 4317"/>
                <a:gd name="connsiteX4" fmla="*/ 13585 w 1358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7">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w="12690" cap="flat">
              <a:noFill/>
              <a:prstDash val="solid"/>
              <a:miter/>
            </a:ln>
          </p:spPr>
          <p:txBody>
            <a:bodyPr rtlCol="0" anchor="ctr"/>
            <a:lstStyle/>
            <a:p>
              <a:endParaRPr lang="en-US" dirty="0"/>
            </a:p>
          </p:txBody>
        </p:sp>
        <p:sp>
          <p:nvSpPr>
            <p:cNvPr id="713" name="Freeform: Shape 712">
              <a:extLst>
                <a:ext uri="{FF2B5EF4-FFF2-40B4-BE49-F238E27FC236}">
                  <a16:creationId xmlns:a16="http://schemas.microsoft.com/office/drawing/2014/main" id="{62368683-DDBF-4EEA-801A-D5AD4212DAF1}"/>
                </a:ext>
              </a:extLst>
            </p:cNvPr>
            <p:cNvSpPr/>
            <p:nvPr/>
          </p:nvSpPr>
          <p:spPr>
            <a:xfrm>
              <a:off x="416197" y="6075283"/>
              <a:ext cx="71355" cy="4317"/>
            </a:xfrm>
            <a:custGeom>
              <a:avLst/>
              <a:gdLst>
                <a:gd name="connsiteX0" fmla="*/ 65007 w 71355"/>
                <a:gd name="connsiteY0" fmla="*/ 1 h 4317"/>
                <a:gd name="connsiteX1" fmla="*/ 6475 w 71355"/>
                <a:gd name="connsiteY1" fmla="*/ 1 h 4317"/>
                <a:gd name="connsiteX2" fmla="*/ 0 w 71355"/>
                <a:gd name="connsiteY2" fmla="*/ 4318 h 4317"/>
                <a:gd name="connsiteX3" fmla="*/ 71355 w 71355"/>
                <a:gd name="connsiteY3" fmla="*/ 4318 h 4317"/>
                <a:gd name="connsiteX4" fmla="*/ 65007 w 7135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C4C5E128-66AC-4192-86AD-E6581E3318A8}"/>
                </a:ext>
              </a:extLst>
            </p:cNvPr>
            <p:cNvSpPr/>
            <p:nvPr/>
          </p:nvSpPr>
          <p:spPr>
            <a:xfrm>
              <a:off x="408579" y="5740597"/>
              <a:ext cx="14093" cy="13712"/>
            </a:xfrm>
            <a:custGeom>
              <a:avLst/>
              <a:gdLst>
                <a:gd name="connsiteX0" fmla="*/ 0 w 14093"/>
                <a:gd name="connsiteY0" fmla="*/ 6856 h 13712"/>
                <a:gd name="connsiteX1" fmla="*/ 6983 w 14093"/>
                <a:gd name="connsiteY1" fmla="*/ 13712 h 13712"/>
                <a:gd name="connsiteX2" fmla="*/ 14093 w 14093"/>
                <a:gd name="connsiteY2" fmla="*/ 13712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7CA81BC2-12D1-48F4-B51E-CAC4E49F23C7}"/>
                </a:ext>
              </a:extLst>
            </p:cNvPr>
            <p:cNvSpPr/>
            <p:nvPr/>
          </p:nvSpPr>
          <p:spPr>
            <a:xfrm>
              <a:off x="415689" y="5741485"/>
              <a:ext cx="48374" cy="12824"/>
            </a:xfrm>
            <a:custGeom>
              <a:avLst/>
              <a:gdLst>
                <a:gd name="connsiteX0" fmla="*/ 0 w 48374"/>
                <a:gd name="connsiteY0" fmla="*/ 5968 h 12824"/>
                <a:gd name="connsiteX1" fmla="*/ 6983 w 48374"/>
                <a:gd name="connsiteY1" fmla="*/ 12824 h 12824"/>
                <a:gd name="connsiteX2" fmla="*/ 41391 w 48374"/>
                <a:gd name="connsiteY2" fmla="*/ 12824 h 12824"/>
                <a:gd name="connsiteX3" fmla="*/ 48374 w 48374"/>
                <a:gd name="connsiteY3" fmla="*/ 5968 h 12824"/>
                <a:gd name="connsiteX4" fmla="*/ 46724 w 48374"/>
                <a:gd name="connsiteY4" fmla="*/ 1778 h 12824"/>
                <a:gd name="connsiteX5" fmla="*/ 45835 w 48374"/>
                <a:gd name="connsiteY5" fmla="*/ 762 h 12824"/>
                <a:gd name="connsiteX6" fmla="*/ 44692 w 48374"/>
                <a:gd name="connsiteY6" fmla="*/ 0 h 12824"/>
                <a:gd name="connsiteX7" fmla="*/ 43550 w 48374"/>
                <a:gd name="connsiteY7" fmla="*/ 0 h 12824"/>
                <a:gd name="connsiteX8" fmla="*/ 42153 w 48374"/>
                <a:gd name="connsiteY8" fmla="*/ 0 h 12824"/>
                <a:gd name="connsiteX9" fmla="*/ 6983 w 48374"/>
                <a:gd name="connsiteY9" fmla="*/ 0 h 12824"/>
                <a:gd name="connsiteX10" fmla="*/ 0 w 48374"/>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374" h="12824">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4A282CBD-1D91-4C18-BF96-2276DBDBAA0C}"/>
                </a:ext>
              </a:extLst>
            </p:cNvPr>
            <p:cNvSpPr/>
            <p:nvPr/>
          </p:nvSpPr>
          <p:spPr>
            <a:xfrm>
              <a:off x="1530840" y="6464058"/>
              <a:ext cx="13839" cy="7618"/>
            </a:xfrm>
            <a:custGeom>
              <a:avLst/>
              <a:gdLst>
                <a:gd name="connsiteX0" fmla="*/ 6856 w 13839"/>
                <a:gd name="connsiteY0" fmla="*/ 7618 h 7618"/>
                <a:gd name="connsiteX1" fmla="*/ 13839 w 13839"/>
                <a:gd name="connsiteY1" fmla="*/ 635 h 7618"/>
                <a:gd name="connsiteX2" fmla="*/ 13839 w 13839"/>
                <a:gd name="connsiteY2" fmla="*/ 0 h 7618"/>
                <a:gd name="connsiteX3" fmla="*/ 6856 w 13839"/>
                <a:gd name="connsiteY3" fmla="*/ 6983 h 7618"/>
                <a:gd name="connsiteX4" fmla="*/ 0 w 13839"/>
                <a:gd name="connsiteY4" fmla="*/ 0 h 7618"/>
                <a:gd name="connsiteX5" fmla="*/ 0 w 13839"/>
                <a:gd name="connsiteY5" fmla="*/ 635 h 7618"/>
                <a:gd name="connsiteX6" fmla="*/ 0 w 13839"/>
                <a:gd name="connsiteY6" fmla="*/ 635 h 7618"/>
                <a:gd name="connsiteX7" fmla="*/ 6856 w 13839"/>
                <a:gd name="connsiteY7"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7618">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39A296B3-24B7-47CD-ACE0-9E77A1B190D3}"/>
                </a:ext>
              </a:extLst>
            </p:cNvPr>
            <p:cNvSpPr/>
            <p:nvPr/>
          </p:nvSpPr>
          <p:spPr>
            <a:xfrm>
              <a:off x="245173" y="6202378"/>
              <a:ext cx="13839" cy="204544"/>
            </a:xfrm>
            <a:custGeom>
              <a:avLst/>
              <a:gdLst>
                <a:gd name="connsiteX0" fmla="*/ 6983 w 13839"/>
                <a:gd name="connsiteY0" fmla="*/ 204545 h 204544"/>
                <a:gd name="connsiteX1" fmla="*/ 13839 w 13839"/>
                <a:gd name="connsiteY1" fmla="*/ 197689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0 h 204544"/>
                <a:gd name="connsiteX6" fmla="*/ 0 w 13839"/>
                <a:gd name="connsiteY6" fmla="*/ 197689 h 204544"/>
                <a:gd name="connsiteX7" fmla="*/ 6983 w 13839"/>
                <a:gd name="connsiteY7"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5184B8CE-7FFD-48B2-BB79-D7B7A0600773}"/>
                </a:ext>
              </a:extLst>
            </p:cNvPr>
            <p:cNvSpPr/>
            <p:nvPr/>
          </p:nvSpPr>
          <p:spPr>
            <a:xfrm>
              <a:off x="245427" y="6194417"/>
              <a:ext cx="13585" cy="14817"/>
            </a:xfrm>
            <a:custGeom>
              <a:avLst/>
              <a:gdLst>
                <a:gd name="connsiteX0" fmla="*/ 6729 w 13585"/>
                <a:gd name="connsiteY0" fmla="*/ 14817 h 14817"/>
                <a:gd name="connsiteX1" fmla="*/ 13585 w 13585"/>
                <a:gd name="connsiteY1" fmla="*/ 7961 h 14817"/>
                <a:gd name="connsiteX2" fmla="*/ 13585 w 13585"/>
                <a:gd name="connsiteY2" fmla="*/ 6818 h 14817"/>
                <a:gd name="connsiteX3" fmla="*/ 6686 w 13585"/>
                <a:gd name="connsiteY3" fmla="*/ 0 h 14817"/>
                <a:gd name="connsiteX4" fmla="*/ 0 w 13585"/>
                <a:gd name="connsiteY4" fmla="*/ 5548 h 14817"/>
                <a:gd name="connsiteX5" fmla="*/ 0 w 13585"/>
                <a:gd name="connsiteY5" fmla="*/ 6818 h 14817"/>
                <a:gd name="connsiteX6" fmla="*/ 0 w 13585"/>
                <a:gd name="connsiteY6" fmla="*/ 7961 h 14817"/>
                <a:gd name="connsiteX7" fmla="*/ 6729 w 13585"/>
                <a:gd name="connsiteY7" fmla="*/ 14817 h 1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4817">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5DAAEED4-7CA2-462D-986E-FCBACA596180}"/>
                </a:ext>
              </a:extLst>
            </p:cNvPr>
            <p:cNvSpPr/>
            <p:nvPr/>
          </p:nvSpPr>
          <p:spPr>
            <a:xfrm>
              <a:off x="691362" y="6392702"/>
              <a:ext cx="319674" cy="13839"/>
            </a:xfrm>
            <a:custGeom>
              <a:avLst/>
              <a:gdLst>
                <a:gd name="connsiteX0" fmla="*/ 99 w 319674"/>
                <a:gd name="connsiteY0" fmla="*/ 9776 h 13839"/>
                <a:gd name="connsiteX1" fmla="*/ 6320 w 319674"/>
                <a:gd name="connsiteY1" fmla="*/ 13840 h 13839"/>
                <a:gd name="connsiteX2" fmla="*/ 319675 w 319674"/>
                <a:gd name="connsiteY2" fmla="*/ 13840 h 13839"/>
                <a:gd name="connsiteX3" fmla="*/ 312819 w 319674"/>
                <a:gd name="connsiteY3" fmla="*/ 6856 h 13839"/>
                <a:gd name="connsiteX4" fmla="*/ 319675 w 319674"/>
                <a:gd name="connsiteY4" fmla="*/ 0 h 13839"/>
                <a:gd name="connsiteX5" fmla="*/ 6955 w 319674"/>
                <a:gd name="connsiteY5" fmla="*/ 0 h 13839"/>
                <a:gd name="connsiteX6" fmla="*/ 99 w 319674"/>
                <a:gd name="connsiteY6" fmla="*/ 6856 h 13839"/>
                <a:gd name="connsiteX7" fmla="*/ 99 w 319674"/>
                <a:gd name="connsiteY7" fmla="*/ 9269 h 13839"/>
                <a:gd name="connsiteX8" fmla="*/ 99 w 319674"/>
                <a:gd name="connsiteY8" fmla="*/ 977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74" h="13839">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7AD947E4-2F6A-489D-BEAD-148577A7C535}"/>
                </a:ext>
              </a:extLst>
            </p:cNvPr>
            <p:cNvSpPr/>
            <p:nvPr/>
          </p:nvSpPr>
          <p:spPr>
            <a:xfrm>
              <a:off x="1004181" y="6392702"/>
              <a:ext cx="10665" cy="13839"/>
            </a:xfrm>
            <a:custGeom>
              <a:avLst/>
              <a:gdLst>
                <a:gd name="connsiteX0" fmla="*/ 3809 w 10665"/>
                <a:gd name="connsiteY0" fmla="*/ 6856 h 13839"/>
                <a:gd name="connsiteX1" fmla="*/ 10665 w 10665"/>
                <a:gd name="connsiteY1" fmla="*/ 0 h 13839"/>
                <a:gd name="connsiteX2" fmla="*/ 6856 w 10665"/>
                <a:gd name="connsiteY2" fmla="*/ 0 h 13839"/>
                <a:gd name="connsiteX3" fmla="*/ 0 w 10665"/>
                <a:gd name="connsiteY3" fmla="*/ 6856 h 13839"/>
                <a:gd name="connsiteX4" fmla="*/ 6856 w 10665"/>
                <a:gd name="connsiteY4" fmla="*/ 13840 h 13839"/>
                <a:gd name="connsiteX5" fmla="*/ 10665 w 10665"/>
                <a:gd name="connsiteY5" fmla="*/ 13840 h 13839"/>
                <a:gd name="connsiteX6" fmla="*/ 3809 w 1066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2A2724D6-288A-4FC0-AA2E-47E8846BFE2A}"/>
                </a:ext>
              </a:extLst>
            </p:cNvPr>
            <p:cNvSpPr/>
            <p:nvPr/>
          </p:nvSpPr>
          <p:spPr>
            <a:xfrm>
              <a:off x="1007990" y="6392702"/>
              <a:ext cx="201242" cy="13839"/>
            </a:xfrm>
            <a:custGeom>
              <a:avLst/>
              <a:gdLst>
                <a:gd name="connsiteX0" fmla="*/ 0 w 201242"/>
                <a:gd name="connsiteY0" fmla="*/ 6856 h 13839"/>
                <a:gd name="connsiteX1" fmla="*/ 6856 w 201242"/>
                <a:gd name="connsiteY1" fmla="*/ 13840 h 13839"/>
                <a:gd name="connsiteX2" fmla="*/ 201243 w 201242"/>
                <a:gd name="connsiteY2" fmla="*/ 13840 h 13839"/>
                <a:gd name="connsiteX3" fmla="*/ 194259 w 201242"/>
                <a:gd name="connsiteY3" fmla="*/ 6856 h 13839"/>
                <a:gd name="connsiteX4" fmla="*/ 201243 w 201242"/>
                <a:gd name="connsiteY4" fmla="*/ 0 h 13839"/>
                <a:gd name="connsiteX5" fmla="*/ 6856 w 201242"/>
                <a:gd name="connsiteY5" fmla="*/ 0 h 13839"/>
                <a:gd name="connsiteX6" fmla="*/ 0 w 201242"/>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42" h="13839">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C0711034-2387-40E7-84E3-61DC097E6BAD}"/>
                </a:ext>
              </a:extLst>
            </p:cNvPr>
            <p:cNvSpPr/>
            <p:nvPr/>
          </p:nvSpPr>
          <p:spPr>
            <a:xfrm>
              <a:off x="1202249" y="6392702"/>
              <a:ext cx="98526" cy="13839"/>
            </a:xfrm>
            <a:custGeom>
              <a:avLst/>
              <a:gdLst>
                <a:gd name="connsiteX0" fmla="*/ 0 w 98526"/>
                <a:gd name="connsiteY0" fmla="*/ 6856 h 13839"/>
                <a:gd name="connsiteX1" fmla="*/ 6983 w 98526"/>
                <a:gd name="connsiteY1" fmla="*/ 13840 h 13839"/>
                <a:gd name="connsiteX2" fmla="*/ 91670 w 98526"/>
                <a:gd name="connsiteY2" fmla="*/ 13840 h 13839"/>
                <a:gd name="connsiteX3" fmla="*/ 95479 w 98526"/>
                <a:gd name="connsiteY3" fmla="*/ 12443 h 13839"/>
                <a:gd name="connsiteX4" fmla="*/ 98526 w 98526"/>
                <a:gd name="connsiteY4" fmla="*/ 6856 h 13839"/>
                <a:gd name="connsiteX5" fmla="*/ 96495 w 98526"/>
                <a:gd name="connsiteY5" fmla="*/ 2032 h 13839"/>
                <a:gd name="connsiteX6" fmla="*/ 91924 w 98526"/>
                <a:gd name="connsiteY6" fmla="*/ 0 h 13839"/>
                <a:gd name="connsiteX7" fmla="*/ 6983 w 98526"/>
                <a:gd name="connsiteY7" fmla="*/ 0 h 13839"/>
                <a:gd name="connsiteX8" fmla="*/ 0 w 98526"/>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6" h="13839">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0BBAD57D-1C24-4905-966A-F6D91198AE2C}"/>
                </a:ext>
              </a:extLst>
            </p:cNvPr>
            <p:cNvSpPr/>
            <p:nvPr/>
          </p:nvSpPr>
          <p:spPr>
            <a:xfrm>
              <a:off x="2385016" y="6464312"/>
              <a:ext cx="57" cy="1904"/>
            </a:xfrm>
            <a:custGeom>
              <a:avLst/>
              <a:gdLst>
                <a:gd name="connsiteX0" fmla="*/ 57 w 57"/>
                <a:gd name="connsiteY0" fmla="*/ 381 h 1904"/>
                <a:gd name="connsiteX1" fmla="*/ 57 w 57"/>
                <a:gd name="connsiteY1" fmla="*/ 1904 h 1904"/>
                <a:gd name="connsiteX2" fmla="*/ 57 w 57"/>
                <a:gd name="connsiteY2" fmla="*/ 1904 h 1904"/>
                <a:gd name="connsiteX3" fmla="*/ 57 w 57"/>
                <a:gd name="connsiteY3" fmla="*/ 0 h 1904"/>
              </a:gdLst>
              <a:ahLst/>
              <a:cxnLst>
                <a:cxn ang="0">
                  <a:pos x="connsiteX0" y="connsiteY0"/>
                </a:cxn>
                <a:cxn ang="0">
                  <a:pos x="connsiteX1" y="connsiteY1"/>
                </a:cxn>
                <a:cxn ang="0">
                  <a:pos x="connsiteX2" y="connsiteY2"/>
                </a:cxn>
                <a:cxn ang="0">
                  <a:pos x="connsiteX3" y="connsiteY3"/>
                </a:cxn>
              </a:cxnLst>
              <a:rect l="l" t="t" r="r" b="b"/>
              <a:pathLst>
                <a:path w="57" h="1904">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0E572A9F-56BF-4C2D-920D-22F2227EEF5B}"/>
                </a:ext>
              </a:extLst>
            </p:cNvPr>
            <p:cNvSpPr/>
            <p:nvPr/>
          </p:nvSpPr>
          <p:spPr>
            <a:xfrm>
              <a:off x="2398532" y="6464058"/>
              <a:ext cx="57" cy="2158"/>
            </a:xfrm>
            <a:custGeom>
              <a:avLst/>
              <a:gdLst>
                <a:gd name="connsiteX0" fmla="*/ 0 w 57"/>
                <a:gd name="connsiteY0" fmla="*/ 2158 h 2158"/>
                <a:gd name="connsiteX1" fmla="*/ 0 w 57"/>
                <a:gd name="connsiteY1" fmla="*/ 635 h 2158"/>
                <a:gd name="connsiteX2" fmla="*/ 0 w 57"/>
                <a:gd name="connsiteY2" fmla="*/ 0 h 2158"/>
                <a:gd name="connsiteX3" fmla="*/ 0 w 57"/>
                <a:gd name="connsiteY3" fmla="*/ 1904 h 2158"/>
              </a:gdLst>
              <a:ahLst/>
              <a:cxnLst>
                <a:cxn ang="0">
                  <a:pos x="connsiteX0" y="connsiteY0"/>
                </a:cxn>
                <a:cxn ang="0">
                  <a:pos x="connsiteX1" y="connsiteY1"/>
                </a:cxn>
                <a:cxn ang="0">
                  <a:pos x="connsiteX2" y="connsiteY2"/>
                </a:cxn>
                <a:cxn ang="0">
                  <a:pos x="connsiteX3" y="connsiteY3"/>
                </a:cxn>
              </a:cxnLst>
              <a:rect l="l" t="t" r="r" b="b"/>
              <a:pathLst>
                <a:path w="57" h="2158">
                  <a:moveTo>
                    <a:pt x="0" y="2158"/>
                  </a:moveTo>
                  <a:cubicBezTo>
                    <a:pt x="76" y="1651"/>
                    <a:pt x="76" y="1143"/>
                    <a:pt x="0" y="635"/>
                  </a:cubicBezTo>
                  <a:lnTo>
                    <a:pt x="0" y="0"/>
                  </a:lnTo>
                  <a:cubicBezTo>
                    <a:pt x="76" y="635"/>
                    <a:pt x="76" y="1270"/>
                    <a:pt x="0" y="1904"/>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8F49AF42-CB51-4EA0-8588-163F6E05C69D}"/>
                </a:ext>
              </a:extLst>
            </p:cNvPr>
            <p:cNvSpPr/>
            <p:nvPr/>
          </p:nvSpPr>
          <p:spPr>
            <a:xfrm>
              <a:off x="1975986" y="6461646"/>
              <a:ext cx="13712" cy="402867"/>
            </a:xfrm>
            <a:custGeom>
              <a:avLst/>
              <a:gdLst>
                <a:gd name="connsiteX0" fmla="*/ 6856 w 13712"/>
                <a:gd name="connsiteY0" fmla="*/ 6983 h 402867"/>
                <a:gd name="connsiteX1" fmla="*/ 0 w 13712"/>
                <a:gd name="connsiteY1" fmla="*/ 0 h 402867"/>
                <a:gd name="connsiteX2" fmla="*/ 0 w 13712"/>
                <a:gd name="connsiteY2" fmla="*/ 402868 h 402867"/>
                <a:gd name="connsiteX3" fmla="*/ 13712 w 13712"/>
                <a:gd name="connsiteY3" fmla="*/ 402868 h 402867"/>
                <a:gd name="connsiteX4" fmla="*/ 13712 w 13712"/>
                <a:gd name="connsiteY4" fmla="*/ 635 h 402867"/>
                <a:gd name="connsiteX5" fmla="*/ 6856 w 13712"/>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B88ABC7-488B-451A-A97E-A54985EB69ED}"/>
                </a:ext>
              </a:extLst>
            </p:cNvPr>
            <p:cNvSpPr/>
            <p:nvPr/>
          </p:nvSpPr>
          <p:spPr>
            <a:xfrm>
              <a:off x="1427616" y="6783889"/>
              <a:ext cx="13839" cy="80624"/>
            </a:xfrm>
            <a:custGeom>
              <a:avLst/>
              <a:gdLst>
                <a:gd name="connsiteX0" fmla="*/ 13839 w 13839"/>
                <a:gd name="connsiteY0" fmla="*/ 0 h 80624"/>
                <a:gd name="connsiteX1" fmla="*/ 6856 w 13839"/>
                <a:gd name="connsiteY1" fmla="*/ 6856 h 80624"/>
                <a:gd name="connsiteX2" fmla="*/ 0 w 13839"/>
                <a:gd name="connsiteY2" fmla="*/ 0 h 80624"/>
                <a:gd name="connsiteX3" fmla="*/ 0 w 13839"/>
                <a:gd name="connsiteY3" fmla="*/ 80624 h 80624"/>
                <a:gd name="connsiteX4" fmla="*/ 13839 w 13839"/>
                <a:gd name="connsiteY4" fmla="*/ 80624 h 80624"/>
                <a:gd name="connsiteX5" fmla="*/ 13839 w 13839"/>
                <a:gd name="connsiteY5" fmla="*/ 0 h 8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80624">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3D1C8059-F1C4-466B-8640-8B5EE2197F8A}"/>
                </a:ext>
              </a:extLst>
            </p:cNvPr>
            <p:cNvSpPr/>
            <p:nvPr/>
          </p:nvSpPr>
          <p:spPr>
            <a:xfrm>
              <a:off x="998214" y="5792527"/>
              <a:ext cx="8125" cy="13839"/>
            </a:xfrm>
            <a:custGeom>
              <a:avLst/>
              <a:gdLst>
                <a:gd name="connsiteX0" fmla="*/ 1270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39 h 13839"/>
                <a:gd name="connsiteX5" fmla="*/ 8126 w 8125"/>
                <a:gd name="connsiteY5" fmla="*/ 13839 h 13839"/>
                <a:gd name="connsiteX6" fmla="*/ 1270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1BD2C96D-8E39-4734-9802-86B47B074974}"/>
                </a:ext>
              </a:extLst>
            </p:cNvPr>
            <p:cNvSpPr/>
            <p:nvPr/>
          </p:nvSpPr>
          <p:spPr>
            <a:xfrm>
              <a:off x="999483" y="5793289"/>
              <a:ext cx="18537" cy="13839"/>
            </a:xfrm>
            <a:custGeom>
              <a:avLst/>
              <a:gdLst>
                <a:gd name="connsiteX0" fmla="*/ 12824 w 18537"/>
                <a:gd name="connsiteY0" fmla="*/ 12824 h 13839"/>
                <a:gd name="connsiteX1" fmla="*/ 14220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0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1554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3297F40B-CA1D-4705-A6AA-0BA6B9300E66}"/>
                </a:ext>
              </a:extLst>
            </p:cNvPr>
            <p:cNvSpPr/>
            <p:nvPr/>
          </p:nvSpPr>
          <p:spPr>
            <a:xfrm>
              <a:off x="268656" y="5978153"/>
              <a:ext cx="13898" cy="77831"/>
            </a:xfrm>
            <a:custGeom>
              <a:avLst/>
              <a:gdLst>
                <a:gd name="connsiteX0" fmla="*/ 5 w 13898"/>
                <a:gd name="connsiteY0" fmla="*/ 7237 h 77831"/>
                <a:gd name="connsiteX1" fmla="*/ 5 w 13898"/>
                <a:gd name="connsiteY1" fmla="*/ 77831 h 77831"/>
                <a:gd name="connsiteX2" fmla="*/ 6989 w 13898"/>
                <a:gd name="connsiteY2" fmla="*/ 70848 h 77831"/>
                <a:gd name="connsiteX3" fmla="*/ 13845 w 13898"/>
                <a:gd name="connsiteY3" fmla="*/ 77831 h 77831"/>
                <a:gd name="connsiteX4" fmla="*/ 13845 w 13898"/>
                <a:gd name="connsiteY4" fmla="*/ 7237 h 77831"/>
                <a:gd name="connsiteX5" fmla="*/ 13845 w 13898"/>
                <a:gd name="connsiteY5" fmla="*/ 5840 h 77831"/>
                <a:gd name="connsiteX6" fmla="*/ 13845 w 13898"/>
                <a:gd name="connsiteY6" fmla="*/ 4571 h 77831"/>
                <a:gd name="connsiteX7" fmla="*/ 13083 w 13898"/>
                <a:gd name="connsiteY7" fmla="*/ 3555 h 77831"/>
                <a:gd name="connsiteX8" fmla="*/ 10671 w 13898"/>
                <a:gd name="connsiteY8" fmla="*/ 1651 h 77831"/>
                <a:gd name="connsiteX9" fmla="*/ 6481 w 13898"/>
                <a:gd name="connsiteY9" fmla="*/ 0 h 77831"/>
                <a:gd name="connsiteX10" fmla="*/ 5 w 13898"/>
                <a:gd name="connsiteY10" fmla="*/ 7237 h 7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98" h="77831">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9DC5C4CD-877D-4E07-9CED-69F1AC021CC9}"/>
                </a:ext>
              </a:extLst>
            </p:cNvPr>
            <p:cNvSpPr/>
            <p:nvPr/>
          </p:nvSpPr>
          <p:spPr>
            <a:xfrm>
              <a:off x="2651069" y="6461646"/>
              <a:ext cx="13839" cy="402867"/>
            </a:xfrm>
            <a:custGeom>
              <a:avLst/>
              <a:gdLst>
                <a:gd name="connsiteX0" fmla="*/ 6856 w 13839"/>
                <a:gd name="connsiteY0" fmla="*/ 6983 h 402867"/>
                <a:gd name="connsiteX1" fmla="*/ 0 w 13839"/>
                <a:gd name="connsiteY1" fmla="*/ 0 h 402867"/>
                <a:gd name="connsiteX2" fmla="*/ 0 w 13839"/>
                <a:gd name="connsiteY2" fmla="*/ 402868 h 402867"/>
                <a:gd name="connsiteX3" fmla="*/ 13839 w 13839"/>
                <a:gd name="connsiteY3" fmla="*/ 402868 h 402867"/>
                <a:gd name="connsiteX4" fmla="*/ 13839 w 13839"/>
                <a:gd name="connsiteY4" fmla="*/ 635 h 402867"/>
                <a:gd name="connsiteX5" fmla="*/ 6856 w 13839"/>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402867">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118F8244-8E76-4BB2-90C6-782488B1FB86}"/>
                </a:ext>
              </a:extLst>
            </p:cNvPr>
            <p:cNvSpPr/>
            <p:nvPr/>
          </p:nvSpPr>
          <p:spPr>
            <a:xfrm>
              <a:off x="1530840"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50587095-7D0C-428B-A626-CC1882163EF6}"/>
                </a:ext>
              </a:extLst>
            </p:cNvPr>
            <p:cNvSpPr/>
            <p:nvPr/>
          </p:nvSpPr>
          <p:spPr>
            <a:xfrm>
              <a:off x="0" y="6079600"/>
              <a:ext cx="256346" cy="14474"/>
            </a:xfrm>
            <a:custGeom>
              <a:avLst/>
              <a:gdLst>
                <a:gd name="connsiteX0" fmla="*/ 249490 w 256346"/>
                <a:gd name="connsiteY0" fmla="*/ 6983 h 14474"/>
                <a:gd name="connsiteX1" fmla="*/ 256346 w 256346"/>
                <a:gd name="connsiteY1" fmla="*/ 0 h 14474"/>
                <a:gd name="connsiteX2" fmla="*/ 0 w 256346"/>
                <a:gd name="connsiteY2" fmla="*/ 0 h 14474"/>
                <a:gd name="connsiteX3" fmla="*/ 0 w 256346"/>
                <a:gd name="connsiteY3" fmla="*/ 14474 h 14474"/>
                <a:gd name="connsiteX4" fmla="*/ 256346 w 256346"/>
                <a:gd name="connsiteY4" fmla="*/ 14474 h 14474"/>
                <a:gd name="connsiteX5" fmla="*/ 249461 w 256346"/>
                <a:gd name="connsiteY5" fmla="*/ 7643 h 14474"/>
                <a:gd name="connsiteX6" fmla="*/ 249490 w 256346"/>
                <a:gd name="connsiteY6"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346" h="14474">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w="12690" cap="flat">
              <a:noFill/>
              <a:prstDash val="solid"/>
              <a:miter/>
            </a:ln>
          </p:spPr>
          <p:txBody>
            <a:bodyPr rtlCol="0" anchor="ctr"/>
            <a:lstStyle/>
            <a:p>
              <a:endParaRPr lang="en-US" dirty="0"/>
            </a:p>
          </p:txBody>
        </p:sp>
        <p:sp>
          <p:nvSpPr>
            <p:cNvPr id="733" name="Freeform: Shape 732">
              <a:extLst>
                <a:ext uri="{FF2B5EF4-FFF2-40B4-BE49-F238E27FC236}">
                  <a16:creationId xmlns:a16="http://schemas.microsoft.com/office/drawing/2014/main" id="{5258E783-1718-4A77-84DE-0F7FB00ECB10}"/>
                </a:ext>
              </a:extLst>
            </p:cNvPr>
            <p:cNvSpPr/>
            <p:nvPr/>
          </p:nvSpPr>
          <p:spPr>
            <a:xfrm>
              <a:off x="415562" y="6092932"/>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5" y="711"/>
                    <a:pt x="3555" y="0"/>
                  </a:cubicBezTo>
                  <a:cubicBezTo>
                    <a:pt x="2489" y="686"/>
                    <a:pt x="1263" y="1079"/>
                    <a:pt x="0" y="1143"/>
                  </a:cubicBezTo>
                  <a:close/>
                </a:path>
              </a:pathLst>
            </a:custGeom>
            <a:solidFill>
              <a:srgbClr val="000000"/>
            </a:solidFill>
            <a:ln w="12690" cap="flat">
              <a:noFill/>
              <a:prstDash val="solid"/>
              <a:miter/>
            </a:ln>
          </p:spPr>
          <p:txBody>
            <a:bodyPr rtlCol="0" anchor="ctr"/>
            <a:lstStyle/>
            <a:p>
              <a:endParaRPr lang="en-US" dirty="0"/>
            </a:p>
          </p:txBody>
        </p:sp>
        <p:sp>
          <p:nvSpPr>
            <p:cNvPr id="734" name="Freeform: Shape 733">
              <a:extLst>
                <a:ext uri="{FF2B5EF4-FFF2-40B4-BE49-F238E27FC236}">
                  <a16:creationId xmlns:a16="http://schemas.microsoft.com/office/drawing/2014/main" id="{9D295DB9-AA0D-49B0-9752-7FEF285B497B}"/>
                </a:ext>
              </a:extLst>
            </p:cNvPr>
            <p:cNvSpPr/>
            <p:nvPr/>
          </p:nvSpPr>
          <p:spPr>
            <a:xfrm>
              <a:off x="415435" y="6079600"/>
              <a:ext cx="7110" cy="1777"/>
            </a:xfrm>
            <a:custGeom>
              <a:avLst/>
              <a:gdLst>
                <a:gd name="connsiteX0" fmla="*/ 127 w 7110"/>
                <a:gd name="connsiteY0" fmla="*/ 0 h 1777"/>
                <a:gd name="connsiteX1" fmla="*/ 3555 w 7110"/>
                <a:gd name="connsiteY1" fmla="*/ 1778 h 1777"/>
                <a:gd name="connsiteX2" fmla="*/ 7110 w 7110"/>
                <a:gd name="connsiteY2" fmla="*/ 635 h 1777"/>
                <a:gd name="connsiteX3" fmla="*/ 0 w 7110"/>
                <a:gd name="connsiteY3" fmla="*/ 635 h 1777"/>
              </a:gdLst>
              <a:ahLst/>
              <a:cxnLst>
                <a:cxn ang="0">
                  <a:pos x="connsiteX0" y="connsiteY0"/>
                </a:cxn>
                <a:cxn ang="0">
                  <a:pos x="connsiteX1" y="connsiteY1"/>
                </a:cxn>
                <a:cxn ang="0">
                  <a:pos x="connsiteX2" y="connsiteY2"/>
                </a:cxn>
                <a:cxn ang="0">
                  <a:pos x="connsiteX3" y="connsiteY3"/>
                </a:cxn>
              </a:cxnLst>
              <a:rect l="l" t="t" r="r" b="b"/>
              <a:pathLst>
                <a:path w="7110" h="1777">
                  <a:moveTo>
                    <a:pt x="127" y="0"/>
                  </a:moveTo>
                  <a:cubicBezTo>
                    <a:pt x="1407" y="279"/>
                    <a:pt x="2591" y="889"/>
                    <a:pt x="3555" y="1778"/>
                  </a:cubicBezTo>
                  <a:cubicBezTo>
                    <a:pt x="4605" y="1067"/>
                    <a:pt x="5840" y="660"/>
                    <a:pt x="7110" y="635"/>
                  </a:cubicBezTo>
                  <a:lnTo>
                    <a:pt x="0" y="635"/>
                  </a:ln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98D1B270-838F-4DF9-A830-895C15B0E2C4}"/>
                </a:ext>
              </a:extLst>
            </p:cNvPr>
            <p:cNvSpPr/>
            <p:nvPr/>
          </p:nvSpPr>
          <p:spPr>
            <a:xfrm>
              <a:off x="247458" y="6884701"/>
              <a:ext cx="12696" cy="4697"/>
            </a:xfrm>
            <a:custGeom>
              <a:avLst/>
              <a:gdLst>
                <a:gd name="connsiteX0" fmla="*/ 6475 w 12696"/>
                <a:gd name="connsiteY0" fmla="*/ 0 h 4697"/>
                <a:gd name="connsiteX1" fmla="*/ 0 w 12696"/>
                <a:gd name="connsiteY1" fmla="*/ 4698 h 4697"/>
                <a:gd name="connsiteX2" fmla="*/ 12697 w 12696"/>
                <a:gd name="connsiteY2" fmla="*/ 4698 h 4697"/>
                <a:gd name="connsiteX3" fmla="*/ 6475 w 12696"/>
                <a:gd name="connsiteY3" fmla="*/ 0 h 4697"/>
              </a:gdLst>
              <a:ahLst/>
              <a:cxnLst>
                <a:cxn ang="0">
                  <a:pos x="connsiteX0" y="connsiteY0"/>
                </a:cxn>
                <a:cxn ang="0">
                  <a:pos x="connsiteX1" y="connsiteY1"/>
                </a:cxn>
                <a:cxn ang="0">
                  <a:pos x="connsiteX2" y="connsiteY2"/>
                </a:cxn>
                <a:cxn ang="0">
                  <a:pos x="connsiteX3" y="connsiteY3"/>
                </a:cxn>
              </a:cxnLst>
              <a:rect l="l" t="t" r="r" b="b"/>
              <a:pathLst>
                <a:path w="12696" h="4697">
                  <a:moveTo>
                    <a:pt x="6475" y="0"/>
                  </a:moveTo>
                  <a:cubicBezTo>
                    <a:pt x="3520" y="-25"/>
                    <a:pt x="893" y="1879"/>
                    <a:pt x="0" y="4698"/>
                  </a:cubicBezTo>
                  <a:lnTo>
                    <a:pt x="12697" y="4698"/>
                  </a:lnTo>
                  <a:cubicBezTo>
                    <a:pt x="11802" y="1994"/>
                    <a:pt x="9324" y="115"/>
                    <a:pt x="6475" y="0"/>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D5A1EA57-D423-4877-BC3C-9187473EDA85}"/>
                </a:ext>
              </a:extLst>
            </p:cNvPr>
            <p:cNvSpPr/>
            <p:nvPr/>
          </p:nvSpPr>
          <p:spPr>
            <a:xfrm>
              <a:off x="2385835" y="6462026"/>
              <a:ext cx="13839" cy="402486"/>
            </a:xfrm>
            <a:custGeom>
              <a:avLst/>
              <a:gdLst>
                <a:gd name="connsiteX0" fmla="*/ 13078 w 13839"/>
                <a:gd name="connsiteY0" fmla="*/ 1524 h 402486"/>
                <a:gd name="connsiteX1" fmla="*/ 13078 w 13839"/>
                <a:gd name="connsiteY1" fmla="*/ 635 h 402486"/>
                <a:gd name="connsiteX2" fmla="*/ 13078 w 13839"/>
                <a:gd name="connsiteY2" fmla="*/ 0 h 402486"/>
                <a:gd name="connsiteX3" fmla="*/ 13078 w 13839"/>
                <a:gd name="connsiteY3" fmla="*/ 0 h 402486"/>
                <a:gd name="connsiteX4" fmla="*/ 6475 w 13839"/>
                <a:gd name="connsiteY4" fmla="*/ 5079 h 402486"/>
                <a:gd name="connsiteX5" fmla="*/ 0 w 13839"/>
                <a:gd name="connsiteY5" fmla="*/ 0 h 402486"/>
                <a:gd name="connsiteX6" fmla="*/ 0 w 13839"/>
                <a:gd name="connsiteY6" fmla="*/ 0 h 402486"/>
                <a:gd name="connsiteX7" fmla="*/ 0 w 13839"/>
                <a:gd name="connsiteY7" fmla="*/ 635 h 402486"/>
                <a:gd name="connsiteX8" fmla="*/ 0 w 13839"/>
                <a:gd name="connsiteY8" fmla="*/ 1524 h 402486"/>
                <a:gd name="connsiteX9" fmla="*/ 0 w 13839"/>
                <a:gd name="connsiteY9" fmla="*/ 402487 h 402486"/>
                <a:gd name="connsiteX10" fmla="*/ 13839 w 13839"/>
                <a:gd name="connsiteY10" fmla="*/ 402487 h 402486"/>
                <a:gd name="connsiteX11" fmla="*/ 13839 w 13839"/>
                <a:gd name="connsiteY11" fmla="*/ 1524 h 402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02486">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w="12690" cap="flat">
              <a:noFill/>
              <a:prstDash val="solid"/>
              <a:miter/>
            </a:ln>
          </p:spPr>
          <p:txBody>
            <a:bodyPr rtlCol="0" anchor="ctr"/>
            <a:lstStyle/>
            <a:p>
              <a:endParaRPr lang="en-US" dirty="0"/>
            </a:p>
          </p:txBody>
        </p:sp>
        <p:sp>
          <p:nvSpPr>
            <p:cNvPr id="737" name="Freeform: Shape 736">
              <a:extLst>
                <a:ext uri="{FF2B5EF4-FFF2-40B4-BE49-F238E27FC236}">
                  <a16:creationId xmlns:a16="http://schemas.microsoft.com/office/drawing/2014/main" id="{FC699F03-61BE-459F-9073-5AD96AB6D33D}"/>
                </a:ext>
              </a:extLst>
            </p:cNvPr>
            <p:cNvSpPr/>
            <p:nvPr/>
          </p:nvSpPr>
          <p:spPr>
            <a:xfrm>
              <a:off x="2384692" y="6463169"/>
              <a:ext cx="13896" cy="7871"/>
            </a:xfrm>
            <a:custGeom>
              <a:avLst/>
              <a:gdLst>
                <a:gd name="connsiteX0" fmla="*/ 762 w 13896"/>
                <a:gd name="connsiteY0" fmla="*/ 2793 h 7871"/>
                <a:gd name="connsiteX1" fmla="*/ 7237 w 13896"/>
                <a:gd name="connsiteY1" fmla="*/ 7872 h 7871"/>
                <a:gd name="connsiteX2" fmla="*/ 13839 w 13896"/>
                <a:gd name="connsiteY2" fmla="*/ 2793 h 7871"/>
                <a:gd name="connsiteX3" fmla="*/ 13839 w 13896"/>
                <a:gd name="connsiteY3" fmla="*/ 889 h 7871"/>
                <a:gd name="connsiteX4" fmla="*/ 13839 w 13896"/>
                <a:gd name="connsiteY4" fmla="*/ 0 h 7871"/>
                <a:gd name="connsiteX5" fmla="*/ 6856 w 13896"/>
                <a:gd name="connsiteY5" fmla="*/ 6856 h 7871"/>
                <a:gd name="connsiteX6" fmla="*/ 0 w 13896"/>
                <a:gd name="connsiteY6" fmla="*/ 0 h 7871"/>
                <a:gd name="connsiteX7" fmla="*/ 0 w 13896"/>
                <a:gd name="connsiteY7" fmla="*/ 889 h 7871"/>
                <a:gd name="connsiteX8" fmla="*/ 762 w 13896"/>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6" h="7871">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w="12690" cap="flat">
              <a:noFill/>
              <a:prstDash val="solid"/>
              <a:miter/>
            </a:ln>
          </p:spPr>
          <p:txBody>
            <a:bodyPr rtlCol="0" anchor="ctr"/>
            <a:lstStyle/>
            <a:p>
              <a:endParaRPr lang="en-US" dirty="0"/>
            </a:p>
          </p:txBody>
        </p:sp>
        <p:sp>
          <p:nvSpPr>
            <p:cNvPr id="738" name="Freeform: Shape 737">
              <a:extLst>
                <a:ext uri="{FF2B5EF4-FFF2-40B4-BE49-F238E27FC236}">
                  <a16:creationId xmlns:a16="http://schemas.microsoft.com/office/drawing/2014/main" id="{31DB0B2A-9516-489C-B749-309214604DF5}"/>
                </a:ext>
              </a:extLst>
            </p:cNvPr>
            <p:cNvSpPr/>
            <p:nvPr/>
          </p:nvSpPr>
          <p:spPr>
            <a:xfrm>
              <a:off x="2385270" y="6379972"/>
              <a:ext cx="13953" cy="89546"/>
            </a:xfrm>
            <a:custGeom>
              <a:avLst/>
              <a:gdLst>
                <a:gd name="connsiteX0" fmla="*/ 57 w 13953"/>
                <a:gd name="connsiteY0" fmla="*/ 5240 h 89546"/>
                <a:gd name="connsiteX1" fmla="*/ 57 w 13953"/>
                <a:gd name="connsiteY1" fmla="*/ 6509 h 89546"/>
                <a:gd name="connsiteX2" fmla="*/ 57 w 13953"/>
                <a:gd name="connsiteY2" fmla="*/ 82690 h 89546"/>
                <a:gd name="connsiteX3" fmla="*/ 6913 w 13953"/>
                <a:gd name="connsiteY3" fmla="*/ 89546 h 89546"/>
                <a:gd name="connsiteX4" fmla="*/ 13897 w 13953"/>
                <a:gd name="connsiteY4" fmla="*/ 82690 h 89546"/>
                <a:gd name="connsiteX5" fmla="*/ 13897 w 13953"/>
                <a:gd name="connsiteY5" fmla="*/ 6509 h 89546"/>
                <a:gd name="connsiteX6" fmla="*/ 13897 w 13953"/>
                <a:gd name="connsiteY6" fmla="*/ 5240 h 89546"/>
                <a:gd name="connsiteX7" fmla="*/ 13897 w 13953"/>
                <a:gd name="connsiteY7" fmla="*/ 3843 h 89546"/>
                <a:gd name="connsiteX8" fmla="*/ 13897 w 13953"/>
                <a:gd name="connsiteY8" fmla="*/ 2700 h 89546"/>
                <a:gd name="connsiteX9" fmla="*/ 13135 w 13953"/>
                <a:gd name="connsiteY9" fmla="*/ 1684 h 89546"/>
                <a:gd name="connsiteX10" fmla="*/ 11992 w 13953"/>
                <a:gd name="connsiteY10" fmla="*/ 923 h 89546"/>
                <a:gd name="connsiteX11" fmla="*/ 10976 w 13953"/>
                <a:gd name="connsiteY11" fmla="*/ 161 h 89546"/>
                <a:gd name="connsiteX12" fmla="*/ 9707 w 13953"/>
                <a:gd name="connsiteY12" fmla="*/ 161 h 89546"/>
                <a:gd name="connsiteX13" fmla="*/ 8183 w 13953"/>
                <a:gd name="connsiteY13" fmla="*/ 161 h 89546"/>
                <a:gd name="connsiteX14" fmla="*/ 57 w 13953"/>
                <a:gd name="connsiteY14" fmla="*/ 5240 h 8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953" h="89546">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w="12690" cap="flat">
              <a:noFill/>
              <a:prstDash val="solid"/>
              <a:miter/>
            </a:ln>
          </p:spPr>
          <p:txBody>
            <a:bodyPr rtlCol="0" anchor="ctr"/>
            <a:lstStyle/>
            <a:p>
              <a:endParaRPr lang="en-US" dirty="0"/>
            </a:p>
          </p:txBody>
        </p:sp>
        <p:sp>
          <p:nvSpPr>
            <p:cNvPr id="739" name="Freeform: Shape 738">
              <a:extLst>
                <a:ext uri="{FF2B5EF4-FFF2-40B4-BE49-F238E27FC236}">
                  <a16:creationId xmlns:a16="http://schemas.microsoft.com/office/drawing/2014/main" id="{F83E73BE-2BC0-4161-A7B8-D70C8BA5B596}"/>
                </a:ext>
              </a:extLst>
            </p:cNvPr>
            <p:cNvSpPr/>
            <p:nvPr/>
          </p:nvSpPr>
          <p:spPr>
            <a:xfrm>
              <a:off x="1975986" y="6464693"/>
              <a:ext cx="13839" cy="8125"/>
            </a:xfrm>
            <a:custGeom>
              <a:avLst/>
              <a:gdLst>
                <a:gd name="connsiteX0" fmla="*/ 6856 w 13839"/>
                <a:gd name="connsiteY0" fmla="*/ 6983 h 8125"/>
                <a:gd name="connsiteX1" fmla="*/ 0 w 13839"/>
                <a:gd name="connsiteY1" fmla="*/ 0 h 8125"/>
                <a:gd name="connsiteX2" fmla="*/ 0 w 13839"/>
                <a:gd name="connsiteY2" fmla="*/ 1270 h 8125"/>
                <a:gd name="connsiteX3" fmla="*/ 6856 w 13839"/>
                <a:gd name="connsiteY3" fmla="*/ 8126 h 8125"/>
                <a:gd name="connsiteX4" fmla="*/ 13839 w 13839"/>
                <a:gd name="connsiteY4" fmla="*/ 1270 h 8125"/>
                <a:gd name="connsiteX5" fmla="*/ 13839 w 13839"/>
                <a:gd name="connsiteY5" fmla="*/ 0 h 8125"/>
                <a:gd name="connsiteX6" fmla="*/ 6856 w 13839"/>
                <a:gd name="connsiteY6" fmla="*/ 6983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125">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740" name="Freeform: Shape 739">
              <a:extLst>
                <a:ext uri="{FF2B5EF4-FFF2-40B4-BE49-F238E27FC236}">
                  <a16:creationId xmlns:a16="http://schemas.microsoft.com/office/drawing/2014/main" id="{BDDD4B1A-5D57-42F4-99B4-EA2AA66B5FBF}"/>
                </a:ext>
              </a:extLst>
            </p:cNvPr>
            <p:cNvSpPr/>
            <p:nvPr/>
          </p:nvSpPr>
          <p:spPr>
            <a:xfrm>
              <a:off x="3180902" y="6462280"/>
              <a:ext cx="13712" cy="402867"/>
            </a:xfrm>
            <a:custGeom>
              <a:avLst/>
              <a:gdLst>
                <a:gd name="connsiteX0" fmla="*/ 13712 w 13712"/>
                <a:gd name="connsiteY0" fmla="*/ 0 h 402867"/>
                <a:gd name="connsiteX1" fmla="*/ 6856 w 13712"/>
                <a:gd name="connsiteY1" fmla="*/ 6856 h 402867"/>
                <a:gd name="connsiteX2" fmla="*/ 0 w 13712"/>
                <a:gd name="connsiteY2" fmla="*/ 0 h 402867"/>
                <a:gd name="connsiteX3" fmla="*/ 0 w 13712"/>
                <a:gd name="connsiteY3" fmla="*/ 402868 h 402867"/>
                <a:gd name="connsiteX4" fmla="*/ 13712 w 13712"/>
                <a:gd name="connsiteY4" fmla="*/ 402868 h 402867"/>
                <a:gd name="connsiteX5" fmla="*/ 13712 w 13712"/>
                <a:gd name="connsiteY5" fmla="*/ 0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w="12690" cap="flat">
              <a:noFill/>
              <a:prstDash val="solid"/>
              <a:miter/>
            </a:ln>
          </p:spPr>
          <p:txBody>
            <a:bodyPr rtlCol="0" anchor="ctr"/>
            <a:lstStyle/>
            <a:p>
              <a:endParaRPr lang="en-US" dirty="0"/>
            </a:p>
          </p:txBody>
        </p:sp>
        <p:sp>
          <p:nvSpPr>
            <p:cNvPr id="741" name="Freeform: Shape 740">
              <a:extLst>
                <a:ext uri="{FF2B5EF4-FFF2-40B4-BE49-F238E27FC236}">
                  <a16:creationId xmlns:a16="http://schemas.microsoft.com/office/drawing/2014/main" id="{F19459C9-A9C8-400D-874D-5A58D8357FB8}"/>
                </a:ext>
              </a:extLst>
            </p:cNvPr>
            <p:cNvSpPr/>
            <p:nvPr/>
          </p:nvSpPr>
          <p:spPr>
            <a:xfrm>
              <a:off x="1427616" y="6767637"/>
              <a:ext cx="13839" cy="27425"/>
            </a:xfrm>
            <a:custGeom>
              <a:avLst/>
              <a:gdLst>
                <a:gd name="connsiteX0" fmla="*/ 13839 w 13839"/>
                <a:gd name="connsiteY0" fmla="*/ 1270 h 27425"/>
                <a:gd name="connsiteX1" fmla="*/ 13839 w 13839"/>
                <a:gd name="connsiteY1" fmla="*/ 0 h 27425"/>
                <a:gd name="connsiteX2" fmla="*/ 6856 w 13839"/>
                <a:gd name="connsiteY2" fmla="*/ 6856 h 27425"/>
                <a:gd name="connsiteX3" fmla="*/ 0 w 13839"/>
                <a:gd name="connsiteY3" fmla="*/ 0 h 27425"/>
                <a:gd name="connsiteX4" fmla="*/ 0 w 13839"/>
                <a:gd name="connsiteY4" fmla="*/ 20442 h 27425"/>
                <a:gd name="connsiteX5" fmla="*/ 6856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w="12690" cap="flat">
              <a:noFill/>
              <a:prstDash val="solid"/>
              <a:miter/>
            </a:ln>
          </p:spPr>
          <p:txBody>
            <a:bodyPr rtlCol="0" anchor="ctr"/>
            <a:lstStyle/>
            <a:p>
              <a:endParaRPr lang="en-US" dirty="0"/>
            </a:p>
          </p:txBody>
        </p:sp>
        <p:sp>
          <p:nvSpPr>
            <p:cNvPr id="742" name="Freeform: Shape 741">
              <a:extLst>
                <a:ext uri="{FF2B5EF4-FFF2-40B4-BE49-F238E27FC236}">
                  <a16:creationId xmlns:a16="http://schemas.microsoft.com/office/drawing/2014/main" id="{33ABF697-208F-4941-BCAC-64BAB96BA7D0}"/>
                </a:ext>
              </a:extLst>
            </p:cNvPr>
            <p:cNvSpPr/>
            <p:nvPr/>
          </p:nvSpPr>
          <p:spPr>
            <a:xfrm>
              <a:off x="279327" y="6074014"/>
              <a:ext cx="3174" cy="5586"/>
            </a:xfrm>
            <a:custGeom>
              <a:avLst/>
              <a:gdLst>
                <a:gd name="connsiteX0" fmla="*/ 3174 w 3174"/>
                <a:gd name="connsiteY0" fmla="*/ 1270 h 5586"/>
                <a:gd name="connsiteX1" fmla="*/ 3174 w 3174"/>
                <a:gd name="connsiteY1" fmla="*/ 0 h 5586"/>
                <a:gd name="connsiteX2" fmla="*/ 0 w 3174"/>
                <a:gd name="connsiteY2" fmla="*/ 5587 h 5586"/>
                <a:gd name="connsiteX3" fmla="*/ 2031 w 3174"/>
                <a:gd name="connsiteY3" fmla="*/ 5587 h 5586"/>
                <a:gd name="connsiteX4" fmla="*/ 3174 w 3174"/>
                <a:gd name="connsiteY4" fmla="*/ 2032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w="12690" cap="flat">
              <a:noFill/>
              <a:prstDash val="solid"/>
              <a:miter/>
            </a:ln>
          </p:spPr>
          <p:txBody>
            <a:bodyPr rtlCol="0" anchor="ctr"/>
            <a:lstStyle/>
            <a:p>
              <a:endParaRPr lang="en-US" dirty="0"/>
            </a:p>
          </p:txBody>
        </p:sp>
        <p:sp>
          <p:nvSpPr>
            <p:cNvPr id="743" name="Freeform: Shape 742">
              <a:extLst>
                <a:ext uri="{FF2B5EF4-FFF2-40B4-BE49-F238E27FC236}">
                  <a16:creationId xmlns:a16="http://schemas.microsoft.com/office/drawing/2014/main" id="{C825EFB3-7BC4-4086-B2E5-9BD164520044}"/>
                </a:ext>
              </a:extLst>
            </p:cNvPr>
            <p:cNvSpPr/>
            <p:nvPr/>
          </p:nvSpPr>
          <p:spPr>
            <a:xfrm>
              <a:off x="268662" y="6074014"/>
              <a:ext cx="3301" cy="5586"/>
            </a:xfrm>
            <a:custGeom>
              <a:avLst/>
              <a:gdLst>
                <a:gd name="connsiteX0" fmla="*/ 0 w 3301"/>
                <a:gd name="connsiteY0" fmla="*/ 2032 h 5586"/>
                <a:gd name="connsiteX1" fmla="*/ 1270 w 3301"/>
                <a:gd name="connsiteY1" fmla="*/ 5587 h 5586"/>
                <a:gd name="connsiteX2" fmla="*/ 3301 w 3301"/>
                <a:gd name="connsiteY2" fmla="*/ 5587 h 5586"/>
                <a:gd name="connsiteX3" fmla="*/ 0 w 3301"/>
                <a:gd name="connsiteY3" fmla="*/ 0 h 5586"/>
              </a:gdLst>
              <a:ahLst/>
              <a:cxnLst>
                <a:cxn ang="0">
                  <a:pos x="connsiteX0" y="connsiteY0"/>
                </a:cxn>
                <a:cxn ang="0">
                  <a:pos x="connsiteX1" y="connsiteY1"/>
                </a:cxn>
                <a:cxn ang="0">
                  <a:pos x="connsiteX2" y="connsiteY2"/>
                </a:cxn>
                <a:cxn ang="0">
                  <a:pos x="connsiteX3" y="connsiteY3"/>
                </a:cxn>
              </a:cxnLst>
              <a:rect l="l" t="t" r="r" b="b"/>
              <a:pathLst>
                <a:path w="3301" h="5586">
                  <a:moveTo>
                    <a:pt x="0" y="2032"/>
                  </a:moveTo>
                  <a:cubicBezTo>
                    <a:pt x="8" y="3327"/>
                    <a:pt x="456" y="4584"/>
                    <a:pt x="1270" y="5587"/>
                  </a:cubicBezTo>
                  <a:lnTo>
                    <a:pt x="3301" y="5587"/>
                  </a:lnTo>
                  <a:cubicBezTo>
                    <a:pt x="1299" y="4431"/>
                    <a:pt x="46" y="2311"/>
                    <a:pt x="0" y="0"/>
                  </a:cubicBezTo>
                  <a:close/>
                </a:path>
              </a:pathLst>
            </a:custGeom>
            <a:solidFill>
              <a:srgbClr val="000000"/>
            </a:solidFill>
            <a:ln w="12690" cap="flat">
              <a:noFill/>
              <a:prstDash val="solid"/>
              <a:miter/>
            </a:ln>
          </p:spPr>
          <p:txBody>
            <a:bodyPr rtlCol="0" anchor="ctr"/>
            <a:lstStyle/>
            <a:p>
              <a:endParaRPr lang="en-US" dirty="0"/>
            </a:p>
          </p:txBody>
        </p:sp>
        <p:sp>
          <p:nvSpPr>
            <p:cNvPr id="744" name="Freeform: Shape 743">
              <a:extLst>
                <a:ext uri="{FF2B5EF4-FFF2-40B4-BE49-F238E27FC236}">
                  <a16:creationId xmlns:a16="http://schemas.microsoft.com/office/drawing/2014/main" id="{710DEBE5-6D52-4AE0-874F-89CCCC9EE955}"/>
                </a:ext>
              </a:extLst>
            </p:cNvPr>
            <p:cNvSpPr/>
            <p:nvPr/>
          </p:nvSpPr>
          <p:spPr>
            <a:xfrm>
              <a:off x="268662" y="6049001"/>
              <a:ext cx="13839" cy="30218"/>
            </a:xfrm>
            <a:custGeom>
              <a:avLst/>
              <a:gdLst>
                <a:gd name="connsiteX0" fmla="*/ 13839 w 13839"/>
                <a:gd name="connsiteY0" fmla="*/ 18029 h 30218"/>
                <a:gd name="connsiteX1" fmla="*/ 13839 w 13839"/>
                <a:gd name="connsiteY1" fmla="*/ 6983 h 30218"/>
                <a:gd name="connsiteX2" fmla="*/ 6983 w 13839"/>
                <a:gd name="connsiteY2" fmla="*/ 0 h 30218"/>
                <a:gd name="connsiteX3" fmla="*/ 0 w 13839"/>
                <a:gd name="connsiteY3" fmla="*/ 6983 h 30218"/>
                <a:gd name="connsiteX4" fmla="*/ 0 w 13839"/>
                <a:gd name="connsiteY4" fmla="*/ 24632 h 30218"/>
                <a:gd name="connsiteX5" fmla="*/ 3301 w 13839"/>
                <a:gd name="connsiteY5" fmla="*/ 30218 h 30218"/>
                <a:gd name="connsiteX6" fmla="*/ 10665 w 13839"/>
                <a:gd name="connsiteY6" fmla="*/ 30218 h 30218"/>
                <a:gd name="connsiteX7" fmla="*/ 13839 w 13839"/>
                <a:gd name="connsiteY7" fmla="*/ 24632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w="12690" cap="flat">
              <a:noFill/>
              <a:prstDash val="solid"/>
              <a:miter/>
            </a:ln>
          </p:spPr>
          <p:txBody>
            <a:bodyPr rtlCol="0" anchor="ctr"/>
            <a:lstStyle/>
            <a:p>
              <a:endParaRPr lang="en-US" dirty="0"/>
            </a:p>
          </p:txBody>
        </p:sp>
        <p:sp>
          <p:nvSpPr>
            <p:cNvPr id="745" name="Freeform: Shape 744">
              <a:extLst>
                <a:ext uri="{FF2B5EF4-FFF2-40B4-BE49-F238E27FC236}">
                  <a16:creationId xmlns:a16="http://schemas.microsoft.com/office/drawing/2014/main" id="{A2E444B5-AFCA-47C9-B781-36013FED35E4}"/>
                </a:ext>
              </a:extLst>
            </p:cNvPr>
            <p:cNvSpPr/>
            <p:nvPr/>
          </p:nvSpPr>
          <p:spPr>
            <a:xfrm>
              <a:off x="2651069" y="6427872"/>
              <a:ext cx="13839" cy="44946"/>
            </a:xfrm>
            <a:custGeom>
              <a:avLst/>
              <a:gdLst>
                <a:gd name="connsiteX0" fmla="*/ 0 w 13839"/>
                <a:gd name="connsiteY0" fmla="*/ 38090 h 44946"/>
                <a:gd name="connsiteX1" fmla="*/ 6856 w 13839"/>
                <a:gd name="connsiteY1" fmla="*/ 44947 h 44946"/>
                <a:gd name="connsiteX2" fmla="*/ 13839 w 13839"/>
                <a:gd name="connsiteY2" fmla="*/ 38090 h 44946"/>
                <a:gd name="connsiteX3" fmla="*/ 13839 w 13839"/>
                <a:gd name="connsiteY3" fmla="*/ 0 h 44946"/>
                <a:gd name="connsiteX4" fmla="*/ 6856 w 13839"/>
                <a:gd name="connsiteY4" fmla="*/ 6856 h 44946"/>
                <a:gd name="connsiteX5" fmla="*/ 2412 w 13839"/>
                <a:gd name="connsiteY5" fmla="*/ 5079 h 44946"/>
                <a:gd name="connsiteX6" fmla="*/ 0 w 13839"/>
                <a:gd name="connsiteY6" fmla="*/ 5079 h 44946"/>
                <a:gd name="connsiteX7" fmla="*/ 0 w 13839"/>
                <a:gd name="connsiteY7" fmla="*/ 37709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4946">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w="12690" cap="flat">
              <a:noFill/>
              <a:prstDash val="solid"/>
              <a:miter/>
            </a:ln>
          </p:spPr>
          <p:txBody>
            <a:bodyPr rtlCol="0" anchor="ctr"/>
            <a:lstStyle/>
            <a:p>
              <a:endParaRPr lang="en-US" dirty="0"/>
            </a:p>
          </p:txBody>
        </p:sp>
        <p:sp>
          <p:nvSpPr>
            <p:cNvPr id="746" name="Freeform: Shape 745">
              <a:extLst>
                <a:ext uri="{FF2B5EF4-FFF2-40B4-BE49-F238E27FC236}">
                  <a16:creationId xmlns:a16="http://schemas.microsoft.com/office/drawing/2014/main" id="{69439113-9C3F-469B-86E6-53F1FAD3BC19}"/>
                </a:ext>
              </a:extLst>
            </p:cNvPr>
            <p:cNvSpPr/>
            <p:nvPr/>
          </p:nvSpPr>
          <p:spPr>
            <a:xfrm>
              <a:off x="275772" y="6080235"/>
              <a:ext cx="143218" cy="13839"/>
            </a:xfrm>
            <a:custGeom>
              <a:avLst/>
              <a:gdLst>
                <a:gd name="connsiteX0" fmla="*/ 139918 w 143218"/>
                <a:gd name="connsiteY0" fmla="*/ 6348 h 13839"/>
                <a:gd name="connsiteX1" fmla="*/ 143219 w 143218"/>
                <a:gd name="connsiteY1" fmla="*/ 1143 h 13839"/>
                <a:gd name="connsiteX2" fmla="*/ 139664 w 143218"/>
                <a:gd name="connsiteY2" fmla="*/ 0 h 13839"/>
                <a:gd name="connsiteX3" fmla="*/ 0 w 143218"/>
                <a:gd name="connsiteY3" fmla="*/ 0 h 13839"/>
                <a:gd name="connsiteX4" fmla="*/ 6856 w 143218"/>
                <a:gd name="connsiteY4" fmla="*/ 6983 h 13839"/>
                <a:gd name="connsiteX5" fmla="*/ 0 w 143218"/>
                <a:gd name="connsiteY5" fmla="*/ 13839 h 13839"/>
                <a:gd name="connsiteX6" fmla="*/ 139664 w 143218"/>
                <a:gd name="connsiteY6" fmla="*/ 13839 h 13839"/>
                <a:gd name="connsiteX7" fmla="*/ 143219 w 143218"/>
                <a:gd name="connsiteY7" fmla="*/ 12697 h 13839"/>
                <a:gd name="connsiteX8" fmla="*/ 139918 w 143218"/>
                <a:gd name="connsiteY8" fmla="*/ 6348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8" h="13839">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w="12690" cap="flat">
              <a:noFill/>
              <a:prstDash val="solid"/>
              <a:miter/>
            </a:ln>
          </p:spPr>
          <p:txBody>
            <a:bodyPr rtlCol="0" anchor="ctr"/>
            <a:lstStyle/>
            <a:p>
              <a:endParaRPr lang="en-US" dirty="0"/>
            </a:p>
          </p:txBody>
        </p:sp>
        <p:sp>
          <p:nvSpPr>
            <p:cNvPr id="747" name="Freeform: Shape 746">
              <a:extLst>
                <a:ext uri="{FF2B5EF4-FFF2-40B4-BE49-F238E27FC236}">
                  <a16:creationId xmlns:a16="http://schemas.microsoft.com/office/drawing/2014/main" id="{5E9E1152-4B02-42E2-A6DC-854F8014AF33}"/>
                </a:ext>
              </a:extLst>
            </p:cNvPr>
            <p:cNvSpPr/>
            <p:nvPr/>
          </p:nvSpPr>
          <p:spPr>
            <a:xfrm>
              <a:off x="1975986" y="6464058"/>
              <a:ext cx="13839" cy="7618"/>
            </a:xfrm>
            <a:custGeom>
              <a:avLst/>
              <a:gdLst>
                <a:gd name="connsiteX0" fmla="*/ 6856 w 13839"/>
                <a:gd name="connsiteY0" fmla="*/ 6983 h 7618"/>
                <a:gd name="connsiteX1" fmla="*/ 0 w 13839"/>
                <a:gd name="connsiteY1" fmla="*/ 0 h 7618"/>
                <a:gd name="connsiteX2" fmla="*/ 0 w 13839"/>
                <a:gd name="connsiteY2" fmla="*/ 635 h 7618"/>
                <a:gd name="connsiteX3" fmla="*/ 6856 w 13839"/>
                <a:gd name="connsiteY3" fmla="*/ 7618 h 7618"/>
                <a:gd name="connsiteX4" fmla="*/ 13839 w 13839"/>
                <a:gd name="connsiteY4" fmla="*/ 635 h 7618"/>
                <a:gd name="connsiteX5" fmla="*/ 13839 w 13839"/>
                <a:gd name="connsiteY5" fmla="*/ 0 h 7618"/>
                <a:gd name="connsiteX6" fmla="*/ 6856 w 13839"/>
                <a:gd name="connsiteY6" fmla="*/ 6983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618">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748" name="Freeform: Shape 747">
              <a:extLst>
                <a:ext uri="{FF2B5EF4-FFF2-40B4-BE49-F238E27FC236}">
                  <a16:creationId xmlns:a16="http://schemas.microsoft.com/office/drawing/2014/main" id="{79939479-AF3E-404F-8191-3115837BEED6}"/>
                </a:ext>
              </a:extLst>
            </p:cNvPr>
            <p:cNvSpPr/>
            <p:nvPr/>
          </p:nvSpPr>
          <p:spPr>
            <a:xfrm>
              <a:off x="3180902" y="6464693"/>
              <a:ext cx="13712" cy="8125"/>
            </a:xfrm>
            <a:custGeom>
              <a:avLst/>
              <a:gdLst>
                <a:gd name="connsiteX0" fmla="*/ 13712 w 13712"/>
                <a:gd name="connsiteY0" fmla="*/ 0 h 8125"/>
                <a:gd name="connsiteX1" fmla="*/ 6856 w 13712"/>
                <a:gd name="connsiteY1" fmla="*/ 6856 h 8125"/>
                <a:gd name="connsiteX2" fmla="*/ 0 w 13712"/>
                <a:gd name="connsiteY2" fmla="*/ 0 h 8125"/>
                <a:gd name="connsiteX3" fmla="*/ 0 w 13712"/>
                <a:gd name="connsiteY3" fmla="*/ 1270 h 8125"/>
                <a:gd name="connsiteX4" fmla="*/ 6856 w 13712"/>
                <a:gd name="connsiteY4" fmla="*/ 8126 h 8125"/>
                <a:gd name="connsiteX5" fmla="*/ 13712 w 13712"/>
                <a:gd name="connsiteY5" fmla="*/ 1270 h 8125"/>
                <a:gd name="connsiteX6" fmla="*/ 13712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w="12690" cap="flat">
              <a:noFill/>
              <a:prstDash val="solid"/>
              <a:miter/>
            </a:ln>
          </p:spPr>
          <p:txBody>
            <a:bodyPr rtlCol="0" anchor="ctr"/>
            <a:lstStyle/>
            <a:p>
              <a:endParaRPr lang="en-US" dirty="0"/>
            </a:p>
          </p:txBody>
        </p:sp>
        <p:sp>
          <p:nvSpPr>
            <p:cNvPr id="749" name="Freeform: Shape 748">
              <a:extLst>
                <a:ext uri="{FF2B5EF4-FFF2-40B4-BE49-F238E27FC236}">
                  <a16:creationId xmlns:a16="http://schemas.microsoft.com/office/drawing/2014/main" id="{8804F685-92F5-4CC1-AF92-E947BF51FA02}"/>
                </a:ext>
              </a:extLst>
            </p:cNvPr>
            <p:cNvSpPr/>
            <p:nvPr/>
          </p:nvSpPr>
          <p:spPr>
            <a:xfrm>
              <a:off x="1427870" y="6393083"/>
              <a:ext cx="13839" cy="72879"/>
            </a:xfrm>
            <a:custGeom>
              <a:avLst/>
              <a:gdLst>
                <a:gd name="connsiteX0" fmla="*/ 6856 w 13839"/>
                <a:gd name="connsiteY0" fmla="*/ 65896 h 72879"/>
                <a:gd name="connsiteX1" fmla="*/ 13839 w 13839"/>
                <a:gd name="connsiteY1" fmla="*/ 72879 h 72879"/>
                <a:gd name="connsiteX2" fmla="*/ 13839 w 13839"/>
                <a:gd name="connsiteY2" fmla="*/ 6983 h 72879"/>
                <a:gd name="connsiteX3" fmla="*/ 6856 w 13839"/>
                <a:gd name="connsiteY3" fmla="*/ 0 h 72879"/>
                <a:gd name="connsiteX4" fmla="*/ 0 w 13839"/>
                <a:gd name="connsiteY4" fmla="*/ 6983 h 72879"/>
                <a:gd name="connsiteX5" fmla="*/ 0 w 13839"/>
                <a:gd name="connsiteY5" fmla="*/ 72879 h 72879"/>
                <a:gd name="connsiteX6" fmla="*/ 6856 w 13839"/>
                <a:gd name="connsiteY6" fmla="*/ 65896 h 72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2879">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w="12690" cap="flat">
              <a:noFill/>
              <a:prstDash val="solid"/>
              <a:miter/>
            </a:ln>
          </p:spPr>
          <p:txBody>
            <a:bodyPr rtlCol="0" anchor="ctr"/>
            <a:lstStyle/>
            <a:p>
              <a:endParaRPr lang="en-US" dirty="0"/>
            </a:p>
          </p:txBody>
        </p:sp>
        <p:sp>
          <p:nvSpPr>
            <p:cNvPr id="750" name="Freeform: Shape 749">
              <a:extLst>
                <a:ext uri="{FF2B5EF4-FFF2-40B4-BE49-F238E27FC236}">
                  <a16:creationId xmlns:a16="http://schemas.microsoft.com/office/drawing/2014/main" id="{C440B9EF-B0EE-465E-A43E-BDF8ADEDDA7B}"/>
                </a:ext>
              </a:extLst>
            </p:cNvPr>
            <p:cNvSpPr/>
            <p:nvPr/>
          </p:nvSpPr>
          <p:spPr>
            <a:xfrm>
              <a:off x="1427870" y="6458979"/>
              <a:ext cx="13839" cy="315514"/>
            </a:xfrm>
            <a:custGeom>
              <a:avLst/>
              <a:gdLst>
                <a:gd name="connsiteX0" fmla="*/ 6856 w 13839"/>
                <a:gd name="connsiteY0" fmla="*/ 315514 h 315514"/>
                <a:gd name="connsiteX1" fmla="*/ 13839 w 13839"/>
                <a:gd name="connsiteY1" fmla="*/ 308658 h 315514"/>
                <a:gd name="connsiteX2" fmla="*/ 13839 w 13839"/>
                <a:gd name="connsiteY2" fmla="*/ 6983 h 315514"/>
                <a:gd name="connsiteX3" fmla="*/ 6856 w 13839"/>
                <a:gd name="connsiteY3" fmla="*/ 0 h 315514"/>
                <a:gd name="connsiteX4" fmla="*/ 0 w 13839"/>
                <a:gd name="connsiteY4" fmla="*/ 6983 h 315514"/>
                <a:gd name="connsiteX5" fmla="*/ 0 w 13839"/>
                <a:gd name="connsiteY5" fmla="*/ 308658 h 315514"/>
                <a:gd name="connsiteX6" fmla="*/ 6856 w 13839"/>
                <a:gd name="connsiteY6" fmla="*/ 315514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514">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w="12690" cap="flat">
              <a:noFill/>
              <a:prstDash val="solid"/>
              <a:miter/>
            </a:ln>
          </p:spPr>
          <p:txBody>
            <a:bodyPr rtlCol="0" anchor="ctr"/>
            <a:lstStyle/>
            <a:p>
              <a:endParaRPr lang="en-US" dirty="0"/>
            </a:p>
          </p:txBody>
        </p:sp>
        <p:sp>
          <p:nvSpPr>
            <p:cNvPr id="751" name="Freeform: Shape 750">
              <a:extLst>
                <a:ext uri="{FF2B5EF4-FFF2-40B4-BE49-F238E27FC236}">
                  <a16:creationId xmlns:a16="http://schemas.microsoft.com/office/drawing/2014/main" id="{731725EA-6AC5-4326-BB53-F0C6FF732FA6}"/>
                </a:ext>
              </a:extLst>
            </p:cNvPr>
            <p:cNvSpPr/>
            <p:nvPr/>
          </p:nvSpPr>
          <p:spPr>
            <a:xfrm>
              <a:off x="2653608" y="6426475"/>
              <a:ext cx="11300" cy="8633"/>
            </a:xfrm>
            <a:custGeom>
              <a:avLst/>
              <a:gdLst>
                <a:gd name="connsiteX0" fmla="*/ 11300 w 11300"/>
                <a:gd name="connsiteY0" fmla="*/ 1778 h 8633"/>
                <a:gd name="connsiteX1" fmla="*/ 11300 w 11300"/>
                <a:gd name="connsiteY1" fmla="*/ 0 h 8633"/>
                <a:gd name="connsiteX2" fmla="*/ 4317 w 11300"/>
                <a:gd name="connsiteY2" fmla="*/ 6856 h 8633"/>
                <a:gd name="connsiteX3" fmla="*/ 0 w 11300"/>
                <a:gd name="connsiteY3" fmla="*/ 6856 h 8633"/>
                <a:gd name="connsiteX4" fmla="*/ 4444 w 11300"/>
                <a:gd name="connsiteY4" fmla="*/ 8634 h 8633"/>
                <a:gd name="connsiteX5" fmla="*/ 11300 w 11300"/>
                <a:gd name="connsiteY5" fmla="*/ 1778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0" h="8633">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268646CC-BC80-4F64-A013-3CCD2EFBEE2D}"/>
                </a:ext>
              </a:extLst>
            </p:cNvPr>
            <p:cNvSpPr/>
            <p:nvPr/>
          </p:nvSpPr>
          <p:spPr>
            <a:xfrm>
              <a:off x="2651910" y="5864165"/>
              <a:ext cx="13083" cy="562310"/>
            </a:xfrm>
            <a:custGeom>
              <a:avLst/>
              <a:gdLst>
                <a:gd name="connsiteX0" fmla="*/ 12998 w 13083"/>
                <a:gd name="connsiteY0" fmla="*/ 562310 h 562310"/>
                <a:gd name="connsiteX1" fmla="*/ 12998 w 13083"/>
                <a:gd name="connsiteY1" fmla="*/ 7081 h 562310"/>
                <a:gd name="connsiteX2" fmla="*/ 6015 w 13083"/>
                <a:gd name="connsiteY2" fmla="*/ 98 h 562310"/>
                <a:gd name="connsiteX3" fmla="*/ 3857 w 13083"/>
                <a:gd name="connsiteY3" fmla="*/ 98 h 562310"/>
                <a:gd name="connsiteX4" fmla="*/ 2587 w 13083"/>
                <a:gd name="connsiteY4" fmla="*/ 98 h 562310"/>
                <a:gd name="connsiteX5" fmla="*/ 1698 w 13083"/>
                <a:gd name="connsiteY5" fmla="*/ 1368 h 562310"/>
                <a:gd name="connsiteX6" fmla="*/ 809 w 13083"/>
                <a:gd name="connsiteY6" fmla="*/ 2383 h 562310"/>
                <a:gd name="connsiteX7" fmla="*/ 48 w 13083"/>
                <a:gd name="connsiteY7" fmla="*/ 3526 h 562310"/>
                <a:gd name="connsiteX8" fmla="*/ 48 w 13083"/>
                <a:gd name="connsiteY8" fmla="*/ 4669 h 562310"/>
                <a:gd name="connsiteX9" fmla="*/ 48 w 13083"/>
                <a:gd name="connsiteY9" fmla="*/ 6066 h 562310"/>
                <a:gd name="connsiteX10" fmla="*/ 48 w 13083"/>
                <a:gd name="connsiteY10" fmla="*/ 6066 h 562310"/>
                <a:gd name="connsiteX11" fmla="*/ 48 w 13083"/>
                <a:gd name="connsiteY11" fmla="*/ 554311 h 562310"/>
                <a:gd name="connsiteX12" fmla="*/ 6904 w 13083"/>
                <a:gd name="connsiteY12" fmla="*/ 554311 h 562310"/>
                <a:gd name="connsiteX13" fmla="*/ 13036 w 13083"/>
                <a:gd name="connsiteY13" fmla="*/ 562056 h 562310"/>
                <a:gd name="connsiteX14" fmla="*/ 12998 w 13083"/>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83" h="56231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D10BB8F4-D4B1-4AA9-A4EA-B40F31BD3D1B}"/>
                </a:ext>
              </a:extLst>
            </p:cNvPr>
            <p:cNvSpPr/>
            <p:nvPr/>
          </p:nvSpPr>
          <p:spPr>
            <a:xfrm>
              <a:off x="249490" y="6079600"/>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39 h 13839"/>
                <a:gd name="connsiteX5" fmla="*/ 13458 w 13458"/>
                <a:gd name="connsiteY5" fmla="*/ 13839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FCEBB4A2-47EB-441F-B402-8EC846FFD329}"/>
                </a:ext>
              </a:extLst>
            </p:cNvPr>
            <p:cNvSpPr/>
            <p:nvPr/>
          </p:nvSpPr>
          <p:spPr>
            <a:xfrm>
              <a:off x="256092" y="6079600"/>
              <a:ext cx="26409" cy="13839"/>
            </a:xfrm>
            <a:custGeom>
              <a:avLst/>
              <a:gdLst>
                <a:gd name="connsiteX0" fmla="*/ 26409 w 26409"/>
                <a:gd name="connsiteY0" fmla="*/ 6983 h 13839"/>
                <a:gd name="connsiteX1" fmla="*/ 19553 w 26409"/>
                <a:gd name="connsiteY1" fmla="*/ 0 h 13839"/>
                <a:gd name="connsiteX2" fmla="*/ 6856 w 26409"/>
                <a:gd name="connsiteY2" fmla="*/ 0 h 13839"/>
                <a:gd name="connsiteX3" fmla="*/ 0 w 26409"/>
                <a:gd name="connsiteY3" fmla="*/ 6983 h 13839"/>
                <a:gd name="connsiteX4" fmla="*/ 6856 w 26409"/>
                <a:gd name="connsiteY4" fmla="*/ 13839 h 13839"/>
                <a:gd name="connsiteX5" fmla="*/ 19553 w 26409"/>
                <a:gd name="connsiteY5" fmla="*/ 13839 h 13839"/>
                <a:gd name="connsiteX6" fmla="*/ 26409 w 2640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9" h="13839">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9DC7E1C7-9D32-4B24-8F75-9D949D0395F2}"/>
                </a:ext>
              </a:extLst>
            </p:cNvPr>
            <p:cNvSpPr/>
            <p:nvPr/>
          </p:nvSpPr>
          <p:spPr>
            <a:xfrm>
              <a:off x="415562" y="6079600"/>
              <a:ext cx="65641" cy="14474"/>
            </a:xfrm>
            <a:custGeom>
              <a:avLst/>
              <a:gdLst>
                <a:gd name="connsiteX0" fmla="*/ 58659 w 65641"/>
                <a:gd name="connsiteY0" fmla="*/ 6983 h 14474"/>
                <a:gd name="connsiteX1" fmla="*/ 65642 w 65641"/>
                <a:gd name="connsiteY1" fmla="*/ 0 h 14474"/>
                <a:gd name="connsiteX2" fmla="*/ 7110 w 65641"/>
                <a:gd name="connsiteY2" fmla="*/ 0 h 14474"/>
                <a:gd name="connsiteX3" fmla="*/ 3428 w 65641"/>
                <a:gd name="connsiteY3" fmla="*/ 1778 h 14474"/>
                <a:gd name="connsiteX4" fmla="*/ 0 w 65641"/>
                <a:gd name="connsiteY4" fmla="*/ 7618 h 14474"/>
                <a:gd name="connsiteX5" fmla="*/ 6983 w 65641"/>
                <a:gd name="connsiteY5" fmla="*/ 14474 h 14474"/>
                <a:gd name="connsiteX6" fmla="*/ 65642 w 65641"/>
                <a:gd name="connsiteY6" fmla="*/ 14474 h 14474"/>
                <a:gd name="connsiteX7" fmla="*/ 58640 w 65641"/>
                <a:gd name="connsiteY7" fmla="*/ 7504 h 14474"/>
                <a:gd name="connsiteX8" fmla="*/ 58659 w 65641"/>
                <a:gd name="connsiteY8"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41" h="14474">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w="12690" cap="flat">
              <a:noFill/>
              <a:prstDash val="solid"/>
              <a:miter/>
            </a:ln>
          </p:spPr>
          <p:txBody>
            <a:bodyPr rtlCol="0" anchor="ctr"/>
            <a:lstStyle/>
            <a:p>
              <a:endParaRPr lang="en-US" dirty="0"/>
            </a:p>
          </p:txBody>
        </p:sp>
        <p:sp>
          <p:nvSpPr>
            <p:cNvPr id="756" name="Freeform: Shape 755">
              <a:extLst>
                <a:ext uri="{FF2B5EF4-FFF2-40B4-BE49-F238E27FC236}">
                  <a16:creationId xmlns:a16="http://schemas.microsoft.com/office/drawing/2014/main" id="{66DBA720-6E45-462D-9849-46AD857481E0}"/>
                </a:ext>
              </a:extLst>
            </p:cNvPr>
            <p:cNvSpPr/>
            <p:nvPr/>
          </p:nvSpPr>
          <p:spPr>
            <a:xfrm>
              <a:off x="474856" y="6079600"/>
              <a:ext cx="14601" cy="13839"/>
            </a:xfrm>
            <a:custGeom>
              <a:avLst/>
              <a:gdLst>
                <a:gd name="connsiteX0" fmla="*/ 7618 w 14601"/>
                <a:gd name="connsiteY0" fmla="*/ 6983 h 13839"/>
                <a:gd name="connsiteX1" fmla="*/ 14601 w 14601"/>
                <a:gd name="connsiteY1" fmla="*/ 0 h 13839"/>
                <a:gd name="connsiteX2" fmla="*/ 6983 w 14601"/>
                <a:gd name="connsiteY2" fmla="*/ 0 h 13839"/>
                <a:gd name="connsiteX3" fmla="*/ 0 w 14601"/>
                <a:gd name="connsiteY3" fmla="*/ 6983 h 13839"/>
                <a:gd name="connsiteX4" fmla="*/ 6983 w 14601"/>
                <a:gd name="connsiteY4" fmla="*/ 13839 h 13839"/>
                <a:gd name="connsiteX5" fmla="*/ 14601 w 14601"/>
                <a:gd name="connsiteY5" fmla="*/ 13839 h 13839"/>
                <a:gd name="connsiteX6" fmla="*/ 7618 w 14601"/>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1" h="13839">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w="12690" cap="flat">
              <a:noFill/>
              <a:prstDash val="solid"/>
              <a:miter/>
            </a:ln>
          </p:spPr>
          <p:txBody>
            <a:bodyPr rtlCol="0" anchor="ctr"/>
            <a:lstStyle/>
            <a:p>
              <a:endParaRPr lang="en-US" dirty="0"/>
            </a:p>
          </p:txBody>
        </p:sp>
        <p:sp>
          <p:nvSpPr>
            <p:cNvPr id="757" name="Freeform: Shape 756">
              <a:extLst>
                <a:ext uri="{FF2B5EF4-FFF2-40B4-BE49-F238E27FC236}">
                  <a16:creationId xmlns:a16="http://schemas.microsoft.com/office/drawing/2014/main" id="{C678FDB5-8008-4248-AB64-4DE2554D25CE}"/>
                </a:ext>
              </a:extLst>
            </p:cNvPr>
            <p:cNvSpPr/>
            <p:nvPr/>
          </p:nvSpPr>
          <p:spPr>
            <a:xfrm>
              <a:off x="481839" y="6079600"/>
              <a:ext cx="165691" cy="13869"/>
            </a:xfrm>
            <a:custGeom>
              <a:avLst/>
              <a:gdLst>
                <a:gd name="connsiteX0" fmla="*/ 158074 w 165691"/>
                <a:gd name="connsiteY0" fmla="*/ 6983 h 13869"/>
                <a:gd name="connsiteX1" fmla="*/ 165057 w 165691"/>
                <a:gd name="connsiteY1" fmla="*/ 0 h 13869"/>
                <a:gd name="connsiteX2" fmla="*/ 6983 w 165691"/>
                <a:gd name="connsiteY2" fmla="*/ 0 h 13869"/>
                <a:gd name="connsiteX3" fmla="*/ 0 w 165691"/>
                <a:gd name="connsiteY3" fmla="*/ 6983 h 13869"/>
                <a:gd name="connsiteX4" fmla="*/ 6983 w 165691"/>
                <a:gd name="connsiteY4" fmla="*/ 13839 h 13869"/>
                <a:gd name="connsiteX5" fmla="*/ 165692 w 165691"/>
                <a:gd name="connsiteY5" fmla="*/ 13839 h 13869"/>
                <a:gd name="connsiteX6" fmla="*/ 158102 w 165691"/>
                <a:gd name="connsiteY6" fmla="*/ 7517 h 13869"/>
                <a:gd name="connsiteX7" fmla="*/ 158074 w 165691"/>
                <a:gd name="connsiteY7" fmla="*/ 6983 h 13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91" h="13869">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w="12690" cap="flat">
              <a:noFill/>
              <a:prstDash val="solid"/>
              <a:miter/>
            </a:ln>
          </p:spPr>
          <p:txBody>
            <a:bodyPr rtlCol="0" anchor="ctr"/>
            <a:lstStyle/>
            <a:p>
              <a:endParaRPr lang="en-US" dirty="0"/>
            </a:p>
          </p:txBody>
        </p:sp>
        <p:sp>
          <p:nvSpPr>
            <p:cNvPr id="758" name="Freeform: Shape 757">
              <a:extLst>
                <a:ext uri="{FF2B5EF4-FFF2-40B4-BE49-F238E27FC236}">
                  <a16:creationId xmlns:a16="http://schemas.microsoft.com/office/drawing/2014/main" id="{714E5816-E9DA-48F9-9D30-EEC38311D7B6}"/>
                </a:ext>
              </a:extLst>
            </p:cNvPr>
            <p:cNvSpPr/>
            <p:nvPr/>
          </p:nvSpPr>
          <p:spPr>
            <a:xfrm>
              <a:off x="1975986"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59" name="Freeform: Shape 758">
              <a:extLst>
                <a:ext uri="{FF2B5EF4-FFF2-40B4-BE49-F238E27FC236}">
                  <a16:creationId xmlns:a16="http://schemas.microsoft.com/office/drawing/2014/main" id="{E1978D1A-23AF-4E46-9CEB-1606EC2FA42E}"/>
                </a:ext>
              </a:extLst>
            </p:cNvPr>
            <p:cNvSpPr/>
            <p:nvPr/>
          </p:nvSpPr>
          <p:spPr>
            <a:xfrm>
              <a:off x="1975986" y="6379117"/>
              <a:ext cx="13839" cy="90908"/>
            </a:xfrm>
            <a:custGeom>
              <a:avLst/>
              <a:gdLst>
                <a:gd name="connsiteX0" fmla="*/ 0 w 13839"/>
                <a:gd name="connsiteY0" fmla="*/ 84053 h 90908"/>
                <a:gd name="connsiteX1" fmla="*/ 6856 w 13839"/>
                <a:gd name="connsiteY1" fmla="*/ 90909 h 90908"/>
                <a:gd name="connsiteX2" fmla="*/ 13839 w 13839"/>
                <a:gd name="connsiteY2" fmla="*/ 84053 h 90908"/>
                <a:gd name="connsiteX3" fmla="*/ 13839 w 13839"/>
                <a:gd name="connsiteY3" fmla="*/ 6983 h 90908"/>
                <a:gd name="connsiteX4" fmla="*/ 13839 w 13839"/>
                <a:gd name="connsiteY4" fmla="*/ 5841 h 90908"/>
                <a:gd name="connsiteX5" fmla="*/ 7110 w 13839"/>
                <a:gd name="connsiteY5" fmla="*/ 0 h 90908"/>
                <a:gd name="connsiteX6" fmla="*/ 254 w 13839"/>
                <a:gd name="connsiteY6" fmla="*/ 6983 h 90908"/>
                <a:gd name="connsiteX7" fmla="*/ 254 w 13839"/>
                <a:gd name="connsiteY7" fmla="*/ 84306 h 9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0908">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w="12690" cap="flat">
              <a:noFill/>
              <a:prstDash val="solid"/>
              <a:miter/>
            </a:ln>
          </p:spPr>
          <p:txBody>
            <a:bodyPr rtlCol="0" anchor="ctr"/>
            <a:lstStyle/>
            <a:p>
              <a:endParaRPr lang="en-US" dirty="0"/>
            </a:p>
          </p:txBody>
        </p:sp>
        <p:sp>
          <p:nvSpPr>
            <p:cNvPr id="760" name="Freeform: Shape 759">
              <a:extLst>
                <a:ext uri="{FF2B5EF4-FFF2-40B4-BE49-F238E27FC236}">
                  <a16:creationId xmlns:a16="http://schemas.microsoft.com/office/drawing/2014/main" id="{594D75B4-BE87-449E-A7BA-D15EE835F754}"/>
                </a:ext>
              </a:extLst>
            </p:cNvPr>
            <p:cNvSpPr/>
            <p:nvPr/>
          </p:nvSpPr>
          <p:spPr>
            <a:xfrm>
              <a:off x="3180902" y="6464058"/>
              <a:ext cx="13712" cy="7618"/>
            </a:xfrm>
            <a:custGeom>
              <a:avLst/>
              <a:gdLst>
                <a:gd name="connsiteX0" fmla="*/ 6856 w 13712"/>
                <a:gd name="connsiteY0" fmla="*/ 7618 h 7618"/>
                <a:gd name="connsiteX1" fmla="*/ 13712 w 13712"/>
                <a:gd name="connsiteY1" fmla="*/ 635 h 7618"/>
                <a:gd name="connsiteX2" fmla="*/ 13712 w 13712"/>
                <a:gd name="connsiteY2" fmla="*/ 0 h 7618"/>
                <a:gd name="connsiteX3" fmla="*/ 6856 w 13712"/>
                <a:gd name="connsiteY3" fmla="*/ 6856 h 7618"/>
                <a:gd name="connsiteX4" fmla="*/ 0 w 13712"/>
                <a:gd name="connsiteY4" fmla="*/ 0 h 7618"/>
                <a:gd name="connsiteX5" fmla="*/ 0 w 13712"/>
                <a:gd name="connsiteY5" fmla="*/ 635 h 7618"/>
                <a:gd name="connsiteX6" fmla="*/ 6856 w 13712"/>
                <a:gd name="connsiteY6"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618">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dirty="0"/>
            </a:p>
          </p:txBody>
        </p:sp>
        <p:sp>
          <p:nvSpPr>
            <p:cNvPr id="761" name="Freeform: Shape 760">
              <a:extLst>
                <a:ext uri="{FF2B5EF4-FFF2-40B4-BE49-F238E27FC236}">
                  <a16:creationId xmlns:a16="http://schemas.microsoft.com/office/drawing/2014/main" id="{3E50EA06-3FD3-42A2-B7C6-ABF8215A58BF}"/>
                </a:ext>
              </a:extLst>
            </p:cNvPr>
            <p:cNvSpPr/>
            <p:nvPr/>
          </p:nvSpPr>
          <p:spPr>
            <a:xfrm>
              <a:off x="640529" y="6079600"/>
              <a:ext cx="45092" cy="14476"/>
            </a:xfrm>
            <a:custGeom>
              <a:avLst/>
              <a:gdLst>
                <a:gd name="connsiteX0" fmla="*/ 38109 w 45092"/>
                <a:gd name="connsiteY0" fmla="*/ 6983 h 14476"/>
                <a:gd name="connsiteX1" fmla="*/ 44965 w 45092"/>
                <a:gd name="connsiteY1" fmla="*/ 0 h 14476"/>
                <a:gd name="connsiteX2" fmla="*/ 7002 w 45092"/>
                <a:gd name="connsiteY2" fmla="*/ 0 h 14476"/>
                <a:gd name="connsiteX3" fmla="*/ 19 w 45092"/>
                <a:gd name="connsiteY3" fmla="*/ 6983 h 14476"/>
                <a:gd name="connsiteX4" fmla="*/ 6475 w 45092"/>
                <a:gd name="connsiteY4" fmla="*/ 14462 h 14476"/>
                <a:gd name="connsiteX5" fmla="*/ 7002 w 45092"/>
                <a:gd name="connsiteY5" fmla="*/ 14474 h 14476"/>
                <a:gd name="connsiteX6" fmla="*/ 45092 w 45092"/>
                <a:gd name="connsiteY6" fmla="*/ 14474 h 14476"/>
                <a:gd name="connsiteX7" fmla="*/ 38081 w 45092"/>
                <a:gd name="connsiteY7" fmla="*/ 7770 h 14476"/>
                <a:gd name="connsiteX8" fmla="*/ 38109 w 45092"/>
                <a:gd name="connsiteY8" fmla="*/ 6983 h 14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92" h="14476">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w="12690" cap="flat">
              <a:noFill/>
              <a:prstDash val="solid"/>
              <a:miter/>
            </a:ln>
          </p:spPr>
          <p:txBody>
            <a:bodyPr rtlCol="0" anchor="ctr"/>
            <a:lstStyle/>
            <a:p>
              <a:endParaRPr lang="en-US" dirty="0"/>
            </a:p>
          </p:txBody>
        </p:sp>
        <p:sp>
          <p:nvSpPr>
            <p:cNvPr id="762" name="Freeform: Shape 761">
              <a:extLst>
                <a:ext uri="{FF2B5EF4-FFF2-40B4-BE49-F238E27FC236}">
                  <a16:creationId xmlns:a16="http://schemas.microsoft.com/office/drawing/2014/main" id="{5B49C000-DBCF-49FE-B6EC-721BC8CBE289}"/>
                </a:ext>
              </a:extLst>
            </p:cNvPr>
            <p:cNvSpPr/>
            <p:nvPr/>
          </p:nvSpPr>
          <p:spPr>
            <a:xfrm>
              <a:off x="3180902" y="6463169"/>
              <a:ext cx="13712" cy="7871"/>
            </a:xfrm>
            <a:custGeom>
              <a:avLst/>
              <a:gdLst>
                <a:gd name="connsiteX0" fmla="*/ 6856 w 13712"/>
                <a:gd name="connsiteY0" fmla="*/ 7872 h 7871"/>
                <a:gd name="connsiteX1" fmla="*/ 13712 w 13712"/>
                <a:gd name="connsiteY1" fmla="*/ 889 h 7871"/>
                <a:gd name="connsiteX2" fmla="*/ 13712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63" name="Freeform: Shape 762">
              <a:extLst>
                <a:ext uri="{FF2B5EF4-FFF2-40B4-BE49-F238E27FC236}">
                  <a16:creationId xmlns:a16="http://schemas.microsoft.com/office/drawing/2014/main" id="{4530DBA1-5846-4E4E-98E1-6577B965486C}"/>
                </a:ext>
              </a:extLst>
            </p:cNvPr>
            <p:cNvSpPr/>
            <p:nvPr/>
          </p:nvSpPr>
          <p:spPr>
            <a:xfrm>
              <a:off x="3180902" y="5848139"/>
              <a:ext cx="13712" cy="621886"/>
            </a:xfrm>
            <a:custGeom>
              <a:avLst/>
              <a:gdLst>
                <a:gd name="connsiteX0" fmla="*/ 0 w 13712"/>
                <a:gd name="connsiteY0" fmla="*/ 6856 h 621886"/>
                <a:gd name="connsiteX1" fmla="*/ 0 w 13712"/>
                <a:gd name="connsiteY1" fmla="*/ 615031 h 621886"/>
                <a:gd name="connsiteX2" fmla="*/ 6856 w 13712"/>
                <a:gd name="connsiteY2" fmla="*/ 621887 h 621886"/>
                <a:gd name="connsiteX3" fmla="*/ 13712 w 13712"/>
                <a:gd name="connsiteY3" fmla="*/ 615031 h 621886"/>
                <a:gd name="connsiteX4" fmla="*/ 13712 w 13712"/>
                <a:gd name="connsiteY4" fmla="*/ 6856 h 621886"/>
                <a:gd name="connsiteX5" fmla="*/ 6856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764" name="Freeform: Shape 763">
              <a:extLst>
                <a:ext uri="{FF2B5EF4-FFF2-40B4-BE49-F238E27FC236}">
                  <a16:creationId xmlns:a16="http://schemas.microsoft.com/office/drawing/2014/main" id="{A7E31749-B36A-44A9-B6CE-E38789F59B20}"/>
                </a:ext>
              </a:extLst>
            </p:cNvPr>
            <p:cNvSpPr/>
            <p:nvPr/>
          </p:nvSpPr>
          <p:spPr>
            <a:xfrm>
              <a:off x="678735" y="6079600"/>
              <a:ext cx="10187" cy="14475"/>
            </a:xfrm>
            <a:custGeom>
              <a:avLst/>
              <a:gdLst>
                <a:gd name="connsiteX0" fmla="*/ 3077 w 10187"/>
                <a:gd name="connsiteY0" fmla="*/ 6983 h 14475"/>
                <a:gd name="connsiteX1" fmla="*/ 10060 w 10187"/>
                <a:gd name="connsiteY1" fmla="*/ 0 h 14475"/>
                <a:gd name="connsiteX2" fmla="*/ 6886 w 10187"/>
                <a:gd name="connsiteY2" fmla="*/ 0 h 14475"/>
                <a:gd name="connsiteX3" fmla="*/ 30 w 10187"/>
                <a:gd name="connsiteY3" fmla="*/ 6983 h 14475"/>
                <a:gd name="connsiteX4" fmla="*/ 6222 w 10187"/>
                <a:gd name="connsiteY4" fmla="*/ 14449 h 14475"/>
                <a:gd name="connsiteX5" fmla="*/ 6886 w 10187"/>
                <a:gd name="connsiteY5" fmla="*/ 14474 h 14475"/>
                <a:gd name="connsiteX6" fmla="*/ 10187 w 10187"/>
                <a:gd name="connsiteY6" fmla="*/ 14474 h 14475"/>
                <a:gd name="connsiteX7" fmla="*/ 3061 w 10187"/>
                <a:gd name="connsiteY7" fmla="*/ 7643 h 14475"/>
                <a:gd name="connsiteX8" fmla="*/ 3077 w 10187"/>
                <a:gd name="connsiteY8" fmla="*/ 6983 h 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87" h="14475">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AE42EAC5-07D6-4CE8-967A-7EAEB1219595}"/>
                </a:ext>
              </a:extLst>
            </p:cNvPr>
            <p:cNvSpPr/>
            <p:nvPr/>
          </p:nvSpPr>
          <p:spPr>
            <a:xfrm>
              <a:off x="682193" y="6080695"/>
              <a:ext cx="21532" cy="13887"/>
            </a:xfrm>
            <a:custGeom>
              <a:avLst/>
              <a:gdLst>
                <a:gd name="connsiteX0" fmla="*/ 21457 w 21532"/>
                <a:gd name="connsiteY0" fmla="*/ 5888 h 13887"/>
                <a:gd name="connsiteX1" fmla="*/ 21457 w 21532"/>
                <a:gd name="connsiteY1" fmla="*/ 3857 h 13887"/>
                <a:gd name="connsiteX2" fmla="*/ 20442 w 21532"/>
                <a:gd name="connsiteY2" fmla="*/ 1952 h 13887"/>
                <a:gd name="connsiteX3" fmla="*/ 19553 w 21532"/>
                <a:gd name="connsiteY3" fmla="*/ 809 h 13887"/>
                <a:gd name="connsiteX4" fmla="*/ 18410 w 21532"/>
                <a:gd name="connsiteY4" fmla="*/ 48 h 13887"/>
                <a:gd name="connsiteX5" fmla="*/ 17268 w 21532"/>
                <a:gd name="connsiteY5" fmla="*/ 48 h 13887"/>
                <a:gd name="connsiteX6" fmla="*/ 15871 w 21532"/>
                <a:gd name="connsiteY6" fmla="*/ 48 h 13887"/>
                <a:gd name="connsiteX7" fmla="*/ 14855 w 21532"/>
                <a:gd name="connsiteY7" fmla="*/ 48 h 13887"/>
                <a:gd name="connsiteX8" fmla="*/ 6983 w 21532"/>
                <a:gd name="connsiteY8" fmla="*/ 48 h 13887"/>
                <a:gd name="connsiteX9" fmla="*/ 0 w 21532"/>
                <a:gd name="connsiteY9" fmla="*/ 7031 h 13887"/>
                <a:gd name="connsiteX10" fmla="*/ 6983 w 21532"/>
                <a:gd name="connsiteY10" fmla="*/ 13887 h 13887"/>
                <a:gd name="connsiteX11" fmla="*/ 14855 w 21532"/>
                <a:gd name="connsiteY11" fmla="*/ 13887 h 13887"/>
                <a:gd name="connsiteX12" fmla="*/ 21526 w 21532"/>
                <a:gd name="connsiteY12" fmla="*/ 6599 h 13887"/>
                <a:gd name="connsiteX13" fmla="*/ 21457 w 21532"/>
                <a:gd name="connsiteY13" fmla="*/ 5888 h 1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532" h="13887">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7EF296C8-DADC-4240-B695-9DD94108EEAA}"/>
                </a:ext>
              </a:extLst>
            </p:cNvPr>
            <p:cNvSpPr/>
            <p:nvPr/>
          </p:nvSpPr>
          <p:spPr>
            <a:xfrm>
              <a:off x="2566382" y="6419492"/>
              <a:ext cx="98526" cy="13839"/>
            </a:xfrm>
            <a:custGeom>
              <a:avLst/>
              <a:gdLst>
                <a:gd name="connsiteX0" fmla="*/ 6856 w 98526"/>
                <a:gd name="connsiteY0" fmla="*/ 13839 h 13839"/>
                <a:gd name="connsiteX1" fmla="*/ 91543 w 98526"/>
                <a:gd name="connsiteY1" fmla="*/ 13839 h 13839"/>
                <a:gd name="connsiteX2" fmla="*/ 98526 w 98526"/>
                <a:gd name="connsiteY2" fmla="*/ 6983 h 13839"/>
                <a:gd name="connsiteX3" fmla="*/ 91543 w 98526"/>
                <a:gd name="connsiteY3" fmla="*/ 0 h 13839"/>
                <a:gd name="connsiteX4" fmla="*/ 6856 w 98526"/>
                <a:gd name="connsiteY4" fmla="*/ 0 h 13839"/>
                <a:gd name="connsiteX5" fmla="*/ 0 w 98526"/>
                <a:gd name="connsiteY5" fmla="*/ 6983 h 13839"/>
                <a:gd name="connsiteX6" fmla="*/ 6856 w 9852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6" h="13839">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DC09E115-0CFA-4410-B92B-6FE6E4D2F280}"/>
                </a:ext>
              </a:extLst>
            </p:cNvPr>
            <p:cNvSpPr/>
            <p:nvPr/>
          </p:nvSpPr>
          <p:spPr>
            <a:xfrm>
              <a:off x="3311424" y="6461129"/>
              <a:ext cx="2412" cy="403891"/>
            </a:xfrm>
            <a:custGeom>
              <a:avLst/>
              <a:gdLst>
                <a:gd name="connsiteX0" fmla="*/ 2412 w 2412"/>
                <a:gd name="connsiteY0" fmla="*/ 7245 h 403891"/>
                <a:gd name="connsiteX1" fmla="*/ 2412 w 2412"/>
                <a:gd name="connsiteY1" fmla="*/ 7245 h 403891"/>
                <a:gd name="connsiteX2" fmla="*/ 2412 w 2412"/>
                <a:gd name="connsiteY2" fmla="*/ 1151 h 403891"/>
                <a:gd name="connsiteX3" fmla="*/ 1270 w 2412"/>
                <a:gd name="connsiteY3" fmla="*/ 8 h 403891"/>
                <a:gd name="connsiteX4" fmla="*/ 13 w 2412"/>
                <a:gd name="connsiteY4" fmla="*/ 1011 h 403891"/>
                <a:gd name="connsiteX5" fmla="*/ 0 w 2412"/>
                <a:gd name="connsiteY5" fmla="*/ 1151 h 403891"/>
                <a:gd name="connsiteX6" fmla="*/ 0 w 2412"/>
                <a:gd name="connsiteY6" fmla="*/ 7880 h 403891"/>
                <a:gd name="connsiteX7" fmla="*/ 0 w 2412"/>
                <a:gd name="connsiteY7" fmla="*/ 7880 h 403891"/>
                <a:gd name="connsiteX8" fmla="*/ 0 w 2412"/>
                <a:gd name="connsiteY8" fmla="*/ 403892 h 403891"/>
                <a:gd name="connsiteX9" fmla="*/ 2412 w 2412"/>
                <a:gd name="connsiteY9" fmla="*/ 403892 h 403891"/>
                <a:gd name="connsiteX10" fmla="*/ 2412 w 2412"/>
                <a:gd name="connsiteY10" fmla="*/ 7753 h 4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403891">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AA0399CA-1A20-402E-BB02-D8C0BD3F76EB}"/>
                </a:ext>
              </a:extLst>
            </p:cNvPr>
            <p:cNvSpPr/>
            <p:nvPr/>
          </p:nvSpPr>
          <p:spPr>
            <a:xfrm>
              <a:off x="1530840" y="5807763"/>
              <a:ext cx="13839" cy="662262"/>
            </a:xfrm>
            <a:custGeom>
              <a:avLst/>
              <a:gdLst>
                <a:gd name="connsiteX0" fmla="*/ 0 w 13839"/>
                <a:gd name="connsiteY0" fmla="*/ 6983 h 662262"/>
                <a:gd name="connsiteX1" fmla="*/ 0 w 13839"/>
                <a:gd name="connsiteY1" fmla="*/ 655406 h 662262"/>
                <a:gd name="connsiteX2" fmla="*/ 6856 w 13839"/>
                <a:gd name="connsiteY2" fmla="*/ 662263 h 662262"/>
                <a:gd name="connsiteX3" fmla="*/ 13839 w 13839"/>
                <a:gd name="connsiteY3" fmla="*/ 655406 h 662262"/>
                <a:gd name="connsiteX4" fmla="*/ 13839 w 13839"/>
                <a:gd name="connsiteY4" fmla="*/ 6983 h 662262"/>
                <a:gd name="connsiteX5" fmla="*/ 6856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769" name="Freeform: Shape 768">
              <a:extLst>
                <a:ext uri="{FF2B5EF4-FFF2-40B4-BE49-F238E27FC236}">
                  <a16:creationId xmlns:a16="http://schemas.microsoft.com/office/drawing/2014/main" id="{AD48A40E-ABD2-4DA7-A25A-F2B285250047}"/>
                </a:ext>
              </a:extLst>
            </p:cNvPr>
            <p:cNvSpPr/>
            <p:nvPr/>
          </p:nvSpPr>
          <p:spPr>
            <a:xfrm>
              <a:off x="3276207" y="5814401"/>
              <a:ext cx="12998" cy="102569"/>
            </a:xfrm>
            <a:custGeom>
              <a:avLst/>
              <a:gdLst>
                <a:gd name="connsiteX0" fmla="*/ 809 w 12998"/>
                <a:gd name="connsiteY0" fmla="*/ 89223 h 102569"/>
                <a:gd name="connsiteX1" fmla="*/ 809 w 12998"/>
                <a:gd name="connsiteY1" fmla="*/ 97095 h 102569"/>
                <a:gd name="connsiteX2" fmla="*/ 809 w 12998"/>
                <a:gd name="connsiteY2" fmla="*/ 97095 h 102569"/>
                <a:gd name="connsiteX3" fmla="*/ 809 w 12998"/>
                <a:gd name="connsiteY3" fmla="*/ 98491 h 102569"/>
                <a:gd name="connsiteX4" fmla="*/ 809 w 12998"/>
                <a:gd name="connsiteY4" fmla="*/ 99507 h 102569"/>
                <a:gd name="connsiteX5" fmla="*/ 1698 w 12998"/>
                <a:gd name="connsiteY5" fmla="*/ 100777 h 102569"/>
                <a:gd name="connsiteX6" fmla="*/ 1698 w 12998"/>
                <a:gd name="connsiteY6" fmla="*/ 101538 h 102569"/>
                <a:gd name="connsiteX7" fmla="*/ 3095 w 12998"/>
                <a:gd name="connsiteY7" fmla="*/ 102427 h 102569"/>
                <a:gd name="connsiteX8" fmla="*/ 3857 w 12998"/>
                <a:gd name="connsiteY8" fmla="*/ 102427 h 102569"/>
                <a:gd name="connsiteX9" fmla="*/ 6269 w 12998"/>
                <a:gd name="connsiteY9" fmla="*/ 102427 h 102569"/>
                <a:gd name="connsiteX10" fmla="*/ 6269 w 12998"/>
                <a:gd name="connsiteY10" fmla="*/ 102427 h 102569"/>
                <a:gd name="connsiteX11" fmla="*/ 9443 w 12998"/>
                <a:gd name="connsiteY11" fmla="*/ 101665 h 102569"/>
                <a:gd name="connsiteX12" fmla="*/ 9443 w 12998"/>
                <a:gd name="connsiteY12" fmla="*/ 101665 h 102569"/>
                <a:gd name="connsiteX13" fmla="*/ 12998 w 12998"/>
                <a:gd name="connsiteY13" fmla="*/ 95698 h 102569"/>
                <a:gd name="connsiteX14" fmla="*/ 12998 w 12998"/>
                <a:gd name="connsiteY14" fmla="*/ 6567 h 102569"/>
                <a:gd name="connsiteX15" fmla="*/ 8173 w 12998"/>
                <a:gd name="connsiteY15" fmla="*/ 91 h 102569"/>
                <a:gd name="connsiteX16" fmla="*/ 6904 w 12998"/>
                <a:gd name="connsiteY16" fmla="*/ 91 h 102569"/>
                <a:gd name="connsiteX17" fmla="*/ 6015 w 12998"/>
                <a:gd name="connsiteY17" fmla="*/ 91 h 102569"/>
                <a:gd name="connsiteX18" fmla="*/ 3984 w 12998"/>
                <a:gd name="connsiteY18" fmla="*/ 91 h 102569"/>
                <a:gd name="connsiteX19" fmla="*/ 2714 w 12998"/>
                <a:gd name="connsiteY19" fmla="*/ 91 h 102569"/>
                <a:gd name="connsiteX20" fmla="*/ 1698 w 12998"/>
                <a:gd name="connsiteY20" fmla="*/ 853 h 102569"/>
                <a:gd name="connsiteX21" fmla="*/ 809 w 12998"/>
                <a:gd name="connsiteY21" fmla="*/ 1742 h 102569"/>
                <a:gd name="connsiteX22" fmla="*/ 48 w 12998"/>
                <a:gd name="connsiteY22" fmla="*/ 2885 h 102569"/>
                <a:gd name="connsiteX23" fmla="*/ 48 w 12998"/>
                <a:gd name="connsiteY23" fmla="*/ 4027 h 102569"/>
                <a:gd name="connsiteX24" fmla="*/ 48 w 12998"/>
                <a:gd name="connsiteY24" fmla="*/ 5424 h 102569"/>
                <a:gd name="connsiteX25" fmla="*/ 48 w 12998"/>
                <a:gd name="connsiteY25" fmla="*/ 5424 h 102569"/>
                <a:gd name="connsiteX26" fmla="*/ 48 w 12998"/>
                <a:gd name="connsiteY26" fmla="*/ 89223 h 10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998" h="102569">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w="12690" cap="flat">
              <a:noFill/>
              <a:prstDash val="solid"/>
              <a:miter/>
            </a:ln>
          </p:spPr>
          <p:txBody>
            <a:bodyPr rtlCol="0" anchor="ctr"/>
            <a:lstStyle/>
            <a:p>
              <a:endParaRPr lang="en-US" dirty="0"/>
            </a:p>
          </p:txBody>
        </p:sp>
        <p:sp>
          <p:nvSpPr>
            <p:cNvPr id="770" name="Freeform: Shape 769">
              <a:extLst>
                <a:ext uri="{FF2B5EF4-FFF2-40B4-BE49-F238E27FC236}">
                  <a16:creationId xmlns:a16="http://schemas.microsoft.com/office/drawing/2014/main" id="{EB23B82D-BBAF-4E16-8E1A-5120F5E95E7F}"/>
                </a:ext>
              </a:extLst>
            </p:cNvPr>
            <p:cNvSpPr/>
            <p:nvPr/>
          </p:nvSpPr>
          <p:spPr>
            <a:xfrm>
              <a:off x="8610008" y="6443616"/>
              <a:ext cx="809032" cy="420897"/>
            </a:xfrm>
            <a:custGeom>
              <a:avLst/>
              <a:gdLst>
                <a:gd name="connsiteX0" fmla="*/ 806113 w 809032"/>
                <a:gd name="connsiteY0" fmla="*/ 4063 h 420897"/>
                <a:gd name="connsiteX1" fmla="*/ 801923 w 809032"/>
                <a:gd name="connsiteY1" fmla="*/ 2539 h 420897"/>
                <a:gd name="connsiteX2" fmla="*/ 659339 w 809032"/>
                <a:gd name="connsiteY2" fmla="*/ 2539 h 420897"/>
                <a:gd name="connsiteX3" fmla="*/ 654641 w 809032"/>
                <a:gd name="connsiteY3" fmla="*/ 4317 h 420897"/>
                <a:gd name="connsiteX4" fmla="*/ 648293 w 809032"/>
                <a:gd name="connsiteY4" fmla="*/ 0 h 420897"/>
                <a:gd name="connsiteX5" fmla="*/ 271328 w 809032"/>
                <a:gd name="connsiteY5" fmla="*/ 0 h 420897"/>
                <a:gd name="connsiteX6" fmla="*/ 264726 w 809032"/>
                <a:gd name="connsiteY6" fmla="*/ 5206 h 420897"/>
                <a:gd name="connsiteX7" fmla="*/ 258250 w 809032"/>
                <a:gd name="connsiteY7" fmla="*/ 0 h 420897"/>
                <a:gd name="connsiteX8" fmla="*/ 119349 w 809032"/>
                <a:gd name="connsiteY8" fmla="*/ 0 h 420897"/>
                <a:gd name="connsiteX9" fmla="*/ 113254 w 809032"/>
                <a:gd name="connsiteY9" fmla="*/ 3809 h 420897"/>
                <a:gd name="connsiteX10" fmla="*/ 109573 w 809032"/>
                <a:gd name="connsiteY10" fmla="*/ 2539 h 420897"/>
                <a:gd name="connsiteX11" fmla="*/ 10030 w 809032"/>
                <a:gd name="connsiteY11" fmla="*/ 2539 h 420897"/>
                <a:gd name="connsiteX12" fmla="*/ 4444 w 809032"/>
                <a:gd name="connsiteY12" fmla="*/ 5587 h 420897"/>
                <a:gd name="connsiteX13" fmla="*/ 0 w 809032"/>
                <a:gd name="connsiteY13" fmla="*/ 3809 h 420897"/>
                <a:gd name="connsiteX14" fmla="*/ 0 w 809032"/>
                <a:gd name="connsiteY14" fmla="*/ 420897 h 420897"/>
                <a:gd name="connsiteX15" fmla="*/ 809033 w 809032"/>
                <a:gd name="connsiteY15" fmla="*/ 420897 h 420897"/>
                <a:gd name="connsiteX16" fmla="*/ 809033 w 809032"/>
                <a:gd name="connsiteY16" fmla="*/ 3301 h 420897"/>
                <a:gd name="connsiteX17" fmla="*/ 806113 w 809032"/>
                <a:gd name="connsiteY17" fmla="*/ 4063 h 42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9032" h="420897">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tx2"/>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FACC0742-21CB-4806-BCF0-E24DCB4DC7AB}"/>
                </a:ext>
              </a:extLst>
            </p:cNvPr>
            <p:cNvSpPr/>
            <p:nvPr/>
          </p:nvSpPr>
          <p:spPr>
            <a:xfrm>
              <a:off x="8538271" y="5898291"/>
              <a:ext cx="69324" cy="966222"/>
            </a:xfrm>
            <a:custGeom>
              <a:avLst/>
              <a:gdLst>
                <a:gd name="connsiteX0" fmla="*/ 69324 w 69324"/>
                <a:gd name="connsiteY0" fmla="*/ 545833 h 966222"/>
                <a:gd name="connsiteX1" fmla="*/ 69324 w 69324"/>
                <a:gd name="connsiteY1" fmla="*/ 16760 h 966222"/>
                <a:gd name="connsiteX2" fmla="*/ 0 w 69324"/>
                <a:gd name="connsiteY2" fmla="*/ 0 h 966222"/>
                <a:gd name="connsiteX3" fmla="*/ 0 w 69324"/>
                <a:gd name="connsiteY3" fmla="*/ 966223 h 966222"/>
                <a:gd name="connsiteX4" fmla="*/ 69324 w 69324"/>
                <a:gd name="connsiteY4" fmla="*/ 966223 h 966222"/>
                <a:gd name="connsiteX5" fmla="*/ 69324 w 69324"/>
                <a:gd name="connsiteY5" fmla="*/ 545960 h 96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24" h="966222">
                  <a:moveTo>
                    <a:pt x="69324" y="545833"/>
                  </a:moveTo>
                  <a:lnTo>
                    <a:pt x="69324" y="16760"/>
                  </a:lnTo>
                  <a:lnTo>
                    <a:pt x="0" y="0"/>
                  </a:lnTo>
                  <a:lnTo>
                    <a:pt x="0" y="966223"/>
                  </a:lnTo>
                  <a:lnTo>
                    <a:pt x="69324" y="966223"/>
                  </a:lnTo>
                  <a:lnTo>
                    <a:pt x="69324" y="545960"/>
                  </a:lnTo>
                  <a:close/>
                </a:path>
              </a:pathLst>
            </a:custGeom>
            <a:solidFill>
              <a:schemeClr val="accent2"/>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BFF465E3-D043-41ED-B360-F69B66D6B448}"/>
                </a:ext>
              </a:extLst>
            </p:cNvPr>
            <p:cNvSpPr/>
            <p:nvPr/>
          </p:nvSpPr>
          <p:spPr>
            <a:xfrm>
              <a:off x="8237868" y="5897783"/>
              <a:ext cx="297991" cy="966730"/>
            </a:xfrm>
            <a:custGeom>
              <a:avLst/>
              <a:gdLst>
                <a:gd name="connsiteX0" fmla="*/ 0 w 297991"/>
                <a:gd name="connsiteY0" fmla="*/ 0 h 966730"/>
                <a:gd name="connsiteX1" fmla="*/ 297991 w 297991"/>
                <a:gd name="connsiteY1" fmla="*/ 0 h 966730"/>
                <a:gd name="connsiteX2" fmla="*/ 297991 w 297991"/>
                <a:gd name="connsiteY2" fmla="*/ 966731 h 966730"/>
                <a:gd name="connsiteX3" fmla="*/ 0 w 297991"/>
                <a:gd name="connsiteY3" fmla="*/ 966731 h 966730"/>
              </a:gdLst>
              <a:ahLst/>
              <a:cxnLst>
                <a:cxn ang="0">
                  <a:pos x="connsiteX0" y="connsiteY0"/>
                </a:cxn>
                <a:cxn ang="0">
                  <a:pos x="connsiteX1" y="connsiteY1"/>
                </a:cxn>
                <a:cxn ang="0">
                  <a:pos x="connsiteX2" y="connsiteY2"/>
                </a:cxn>
                <a:cxn ang="0">
                  <a:pos x="connsiteX3" y="connsiteY3"/>
                </a:cxn>
              </a:cxnLst>
              <a:rect l="l" t="t" r="r" b="b"/>
              <a:pathLst>
                <a:path w="297991" h="966730">
                  <a:moveTo>
                    <a:pt x="0" y="0"/>
                  </a:moveTo>
                  <a:lnTo>
                    <a:pt x="297991" y="0"/>
                  </a:lnTo>
                  <a:lnTo>
                    <a:pt x="297991" y="966731"/>
                  </a:lnTo>
                  <a:lnTo>
                    <a:pt x="0" y="966731"/>
                  </a:lnTo>
                  <a:close/>
                </a:path>
              </a:pathLst>
            </a:custGeom>
            <a:solidFill>
              <a:schemeClr val="accent4"/>
            </a:solidFill>
            <a:ln w="12690" cap="flat">
              <a:noFill/>
              <a:prstDash val="solid"/>
              <a:miter/>
            </a:ln>
          </p:spPr>
          <p:txBody>
            <a:bodyPr rtlCol="0" anchor="ctr"/>
            <a:lstStyle/>
            <a:p>
              <a:endParaRPr lang="en-US" dirty="0"/>
            </a:p>
          </p:txBody>
        </p:sp>
        <p:sp>
          <p:nvSpPr>
            <p:cNvPr id="773" name="Freeform: Shape 772">
              <a:extLst>
                <a:ext uri="{FF2B5EF4-FFF2-40B4-BE49-F238E27FC236}">
                  <a16:creationId xmlns:a16="http://schemas.microsoft.com/office/drawing/2014/main" id="{9775A619-3313-4132-BE2A-E64E8253BD42}"/>
                </a:ext>
              </a:extLst>
            </p:cNvPr>
            <p:cNvSpPr/>
            <p:nvPr/>
          </p:nvSpPr>
          <p:spPr>
            <a:xfrm>
              <a:off x="11779991" y="6429777"/>
              <a:ext cx="21838" cy="434736"/>
            </a:xfrm>
            <a:custGeom>
              <a:avLst/>
              <a:gdLst>
                <a:gd name="connsiteX0" fmla="*/ 21839 w 21838"/>
                <a:gd name="connsiteY0" fmla="*/ 67801 h 434736"/>
                <a:gd name="connsiteX1" fmla="*/ 21839 w 21838"/>
                <a:gd name="connsiteY1" fmla="*/ 0 h 434736"/>
                <a:gd name="connsiteX2" fmla="*/ 0 w 21838"/>
                <a:gd name="connsiteY2" fmla="*/ 0 h 434736"/>
                <a:gd name="connsiteX3" fmla="*/ 0 w 21838"/>
                <a:gd name="connsiteY3" fmla="*/ 434737 h 434736"/>
                <a:gd name="connsiteX4" fmla="*/ 16125 w 21838"/>
                <a:gd name="connsiteY4" fmla="*/ 434737 h 434736"/>
                <a:gd name="connsiteX5" fmla="*/ 16125 w 21838"/>
                <a:gd name="connsiteY5" fmla="*/ 74403 h 434736"/>
                <a:gd name="connsiteX6" fmla="*/ 21839 w 21838"/>
                <a:gd name="connsiteY6" fmla="*/ 67801 h 4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34736">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w="12690" cap="flat">
              <a:noFill/>
              <a:prstDash val="solid"/>
              <a:miter/>
            </a:ln>
          </p:spPr>
          <p:txBody>
            <a:bodyPr rtlCol="0" anchor="ctr"/>
            <a:lstStyle/>
            <a:p>
              <a:endParaRPr lang="en-US" dirty="0"/>
            </a:p>
          </p:txBody>
        </p:sp>
        <p:sp>
          <p:nvSpPr>
            <p:cNvPr id="774" name="Freeform: Shape 773">
              <a:extLst>
                <a:ext uri="{FF2B5EF4-FFF2-40B4-BE49-F238E27FC236}">
                  <a16:creationId xmlns:a16="http://schemas.microsoft.com/office/drawing/2014/main" id="{A619DE1B-1540-4392-BA51-AD8F5EAAB132}"/>
                </a:ext>
              </a:extLst>
            </p:cNvPr>
            <p:cNvSpPr/>
            <p:nvPr/>
          </p:nvSpPr>
          <p:spPr>
            <a:xfrm>
              <a:off x="11804242" y="6429777"/>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75" name="Freeform: Shape 774">
              <a:extLst>
                <a:ext uri="{FF2B5EF4-FFF2-40B4-BE49-F238E27FC236}">
                  <a16:creationId xmlns:a16="http://schemas.microsoft.com/office/drawing/2014/main" id="{FF3318F2-2F10-4B94-9DCC-BCB88DE0EFE0}"/>
                </a:ext>
              </a:extLst>
            </p:cNvPr>
            <p:cNvSpPr/>
            <p:nvPr/>
          </p:nvSpPr>
          <p:spPr>
            <a:xfrm>
              <a:off x="10444045" y="5632040"/>
              <a:ext cx="28059" cy="190959"/>
            </a:xfrm>
            <a:custGeom>
              <a:avLst/>
              <a:gdLst>
                <a:gd name="connsiteX0" fmla="*/ 28059 w 28059"/>
                <a:gd name="connsiteY0" fmla="*/ 190959 h 190959"/>
                <a:gd name="connsiteX1" fmla="*/ 28059 w 28059"/>
                <a:gd name="connsiteY1" fmla="*/ 10411 h 190959"/>
                <a:gd name="connsiteX2" fmla="*/ 26028 w 28059"/>
                <a:gd name="connsiteY2" fmla="*/ 0 h 190959"/>
                <a:gd name="connsiteX3" fmla="*/ 0 w 28059"/>
                <a:gd name="connsiteY3" fmla="*/ 0 h 190959"/>
                <a:gd name="connsiteX4" fmla="*/ 0 w 28059"/>
                <a:gd name="connsiteY4" fmla="*/ 9776 h 190959"/>
                <a:gd name="connsiteX5" fmla="*/ 0 w 28059"/>
                <a:gd name="connsiteY5" fmla="*/ 190959 h 190959"/>
                <a:gd name="connsiteX6" fmla="*/ 28059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59" y="190959"/>
                  </a:moveTo>
                  <a:lnTo>
                    <a:pt x="28059" y="10411"/>
                  </a:lnTo>
                  <a:lnTo>
                    <a:pt x="26028" y="0"/>
                  </a:lnTo>
                  <a:lnTo>
                    <a:pt x="0" y="0"/>
                  </a:lnTo>
                  <a:lnTo>
                    <a:pt x="0" y="9776"/>
                  </a:lnTo>
                  <a:lnTo>
                    <a:pt x="0" y="190959"/>
                  </a:lnTo>
                  <a:lnTo>
                    <a:pt x="28059" y="190959"/>
                  </a:lnTo>
                  <a:close/>
                </a:path>
              </a:pathLst>
            </a:custGeom>
            <a:solidFill>
              <a:srgbClr val="F9C996"/>
            </a:solidFill>
            <a:ln w="12690" cap="flat">
              <a:noFill/>
              <a:prstDash val="solid"/>
              <a:miter/>
            </a:ln>
          </p:spPr>
          <p:txBody>
            <a:bodyPr rtlCol="0" anchor="ctr"/>
            <a:lstStyle/>
            <a:p>
              <a:endParaRPr lang="en-US" dirty="0"/>
            </a:p>
          </p:txBody>
        </p:sp>
        <p:sp>
          <p:nvSpPr>
            <p:cNvPr id="776" name="Freeform: Shape 775">
              <a:extLst>
                <a:ext uri="{FF2B5EF4-FFF2-40B4-BE49-F238E27FC236}">
                  <a16:creationId xmlns:a16="http://schemas.microsoft.com/office/drawing/2014/main" id="{973C454A-E223-4BFF-8AD2-7CB0AD893612}"/>
                </a:ext>
              </a:extLst>
            </p:cNvPr>
            <p:cNvSpPr/>
            <p:nvPr/>
          </p:nvSpPr>
          <p:spPr>
            <a:xfrm>
              <a:off x="9960047" y="4824400"/>
              <a:ext cx="244030" cy="953272"/>
            </a:xfrm>
            <a:custGeom>
              <a:avLst/>
              <a:gdLst>
                <a:gd name="connsiteX0" fmla="*/ 86592 w 244030"/>
                <a:gd name="connsiteY0" fmla="*/ 166708 h 953272"/>
                <a:gd name="connsiteX1" fmla="*/ 89130 w 244030"/>
                <a:gd name="connsiteY1" fmla="*/ 166708 h 953272"/>
                <a:gd name="connsiteX2" fmla="*/ 90273 w 244030"/>
                <a:gd name="connsiteY2" fmla="*/ 167470 h 953272"/>
                <a:gd name="connsiteX3" fmla="*/ 91416 w 244030"/>
                <a:gd name="connsiteY3" fmla="*/ 168232 h 953272"/>
                <a:gd name="connsiteX4" fmla="*/ 92940 w 244030"/>
                <a:gd name="connsiteY4" fmla="*/ 170390 h 953272"/>
                <a:gd name="connsiteX5" fmla="*/ 92940 w 244030"/>
                <a:gd name="connsiteY5" fmla="*/ 170390 h 953272"/>
                <a:gd name="connsiteX6" fmla="*/ 99542 w 244030"/>
                <a:gd name="connsiteY6" fmla="*/ 186388 h 953272"/>
                <a:gd name="connsiteX7" fmla="*/ 99542 w 244030"/>
                <a:gd name="connsiteY7" fmla="*/ 186388 h 953272"/>
                <a:gd name="connsiteX8" fmla="*/ 99542 w 244030"/>
                <a:gd name="connsiteY8" fmla="*/ 187658 h 953272"/>
                <a:gd name="connsiteX9" fmla="*/ 99542 w 244030"/>
                <a:gd name="connsiteY9" fmla="*/ 189055 h 953272"/>
                <a:gd name="connsiteX10" fmla="*/ 99542 w 244030"/>
                <a:gd name="connsiteY10" fmla="*/ 189055 h 953272"/>
                <a:gd name="connsiteX11" fmla="*/ 99542 w 244030"/>
                <a:gd name="connsiteY11" fmla="*/ 953272 h 953272"/>
                <a:gd name="connsiteX12" fmla="*/ 244030 w 244030"/>
                <a:gd name="connsiteY12" fmla="*/ 953272 h 953272"/>
                <a:gd name="connsiteX13" fmla="*/ 244030 w 244030"/>
                <a:gd name="connsiteY13" fmla="*/ 15363 h 953272"/>
                <a:gd name="connsiteX14" fmla="*/ 240348 w 244030"/>
                <a:gd name="connsiteY14" fmla="*/ 0 h 953272"/>
                <a:gd name="connsiteX15" fmla="*/ 0 w 244030"/>
                <a:gd name="connsiteY15" fmla="*/ 0 h 953272"/>
                <a:gd name="connsiteX16" fmla="*/ 0 w 244030"/>
                <a:gd name="connsiteY16" fmla="*/ 166708 h 953272"/>
                <a:gd name="connsiteX17" fmla="*/ 86592 w 244030"/>
                <a:gd name="connsiteY17" fmla="*/ 166708 h 95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030" h="953272">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777" name="Freeform: Shape 776">
              <a:extLst>
                <a:ext uri="{FF2B5EF4-FFF2-40B4-BE49-F238E27FC236}">
                  <a16:creationId xmlns:a16="http://schemas.microsoft.com/office/drawing/2014/main" id="{4B709880-F170-49F0-A5CC-E9A72ACFA73D}"/>
                </a:ext>
              </a:extLst>
            </p:cNvPr>
            <p:cNvSpPr/>
            <p:nvPr/>
          </p:nvSpPr>
          <p:spPr>
            <a:xfrm>
              <a:off x="8730245" y="5742502"/>
              <a:ext cx="137632" cy="700987"/>
            </a:xfrm>
            <a:custGeom>
              <a:avLst/>
              <a:gdLst>
                <a:gd name="connsiteX0" fmla="*/ 0 w 137632"/>
                <a:gd name="connsiteY0" fmla="*/ 700988 h 700987"/>
                <a:gd name="connsiteX1" fmla="*/ 0 w 137632"/>
                <a:gd name="connsiteY1" fmla="*/ 700988 h 700987"/>
                <a:gd name="connsiteX2" fmla="*/ 137632 w 137632"/>
                <a:gd name="connsiteY2" fmla="*/ 700988 h 700987"/>
                <a:gd name="connsiteX3" fmla="*/ 137632 w 137632"/>
                <a:gd name="connsiteY3" fmla="*/ 0 h 700987"/>
                <a:gd name="connsiteX4" fmla="*/ 0 w 137632"/>
                <a:gd name="connsiteY4" fmla="*/ 0 h 700987"/>
                <a:gd name="connsiteX5" fmla="*/ 0 w 137632"/>
                <a:gd name="connsiteY5" fmla="*/ 695147 h 700987"/>
                <a:gd name="connsiteX6" fmla="*/ 0 w 137632"/>
                <a:gd name="connsiteY6" fmla="*/ 696290 h 700987"/>
                <a:gd name="connsiteX7" fmla="*/ 0 w 137632"/>
                <a:gd name="connsiteY7" fmla="*/ 700988 h 70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32" h="700987">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w="12690" cap="flat">
              <a:noFill/>
              <a:prstDash val="solid"/>
              <a:miter/>
            </a:ln>
          </p:spPr>
          <p:txBody>
            <a:bodyPr rtlCol="0" anchor="ctr"/>
            <a:lstStyle/>
            <a:p>
              <a:endParaRPr lang="en-US" dirty="0"/>
            </a:p>
          </p:txBody>
        </p:sp>
        <p:sp>
          <p:nvSpPr>
            <p:cNvPr id="778" name="Freeform: Shape 777">
              <a:extLst>
                <a:ext uri="{FF2B5EF4-FFF2-40B4-BE49-F238E27FC236}">
                  <a16:creationId xmlns:a16="http://schemas.microsoft.com/office/drawing/2014/main" id="{C7DBE31E-9083-4851-AF7F-6E85FEEDDF2F}"/>
                </a:ext>
              </a:extLst>
            </p:cNvPr>
            <p:cNvSpPr/>
            <p:nvPr/>
          </p:nvSpPr>
          <p:spPr>
            <a:xfrm>
              <a:off x="9241161" y="5454539"/>
              <a:ext cx="16505" cy="990346"/>
            </a:xfrm>
            <a:custGeom>
              <a:avLst/>
              <a:gdLst>
                <a:gd name="connsiteX0" fmla="*/ 16506 w 16505"/>
                <a:gd name="connsiteY0" fmla="*/ 989839 h 990346"/>
                <a:gd name="connsiteX1" fmla="*/ 16506 w 16505"/>
                <a:gd name="connsiteY1" fmla="*/ 988950 h 990346"/>
                <a:gd name="connsiteX2" fmla="*/ 16506 w 16505"/>
                <a:gd name="connsiteY2" fmla="*/ 155789 h 990346"/>
                <a:gd name="connsiteX3" fmla="*/ 16506 w 16505"/>
                <a:gd name="connsiteY3" fmla="*/ 11427 h 990346"/>
                <a:gd name="connsiteX4" fmla="*/ 0 w 16505"/>
                <a:gd name="connsiteY4" fmla="*/ 0 h 990346"/>
                <a:gd name="connsiteX5" fmla="*/ 0 w 16505"/>
                <a:gd name="connsiteY5" fmla="*/ 990347 h 990346"/>
                <a:gd name="connsiteX6" fmla="*/ 16506 w 16505"/>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5" h="990346">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w="12690" cap="flat">
              <a:noFill/>
              <a:prstDash val="solid"/>
              <a:miter/>
            </a:ln>
          </p:spPr>
          <p:txBody>
            <a:bodyPr rtlCol="0" anchor="ctr"/>
            <a:lstStyle/>
            <a:p>
              <a:endParaRPr lang="en-US" dirty="0"/>
            </a:p>
          </p:txBody>
        </p:sp>
        <p:sp>
          <p:nvSpPr>
            <p:cNvPr id="779" name="Freeform: Shape 778">
              <a:extLst>
                <a:ext uri="{FF2B5EF4-FFF2-40B4-BE49-F238E27FC236}">
                  <a16:creationId xmlns:a16="http://schemas.microsoft.com/office/drawing/2014/main" id="{086181A1-6A19-465A-9285-9C462BC83245}"/>
                </a:ext>
              </a:extLst>
            </p:cNvPr>
            <p:cNvSpPr/>
            <p:nvPr/>
          </p:nvSpPr>
          <p:spPr>
            <a:xfrm>
              <a:off x="8881717" y="5452254"/>
              <a:ext cx="356903" cy="992632"/>
            </a:xfrm>
            <a:custGeom>
              <a:avLst/>
              <a:gdLst>
                <a:gd name="connsiteX0" fmla="*/ 0 w 356903"/>
                <a:gd name="connsiteY0" fmla="*/ 992632 h 992632"/>
                <a:gd name="connsiteX1" fmla="*/ 356904 w 356903"/>
                <a:gd name="connsiteY1" fmla="*/ 992632 h 992632"/>
                <a:gd name="connsiteX2" fmla="*/ 356904 w 356903"/>
                <a:gd name="connsiteY2" fmla="*/ 635 h 992632"/>
                <a:gd name="connsiteX3" fmla="*/ 356015 w 356903"/>
                <a:gd name="connsiteY3" fmla="*/ 0 h 992632"/>
                <a:gd name="connsiteX4" fmla="*/ 0 w 356903"/>
                <a:gd name="connsiteY4" fmla="*/ 0 h 992632"/>
                <a:gd name="connsiteX5" fmla="*/ 0 w 356903"/>
                <a:gd name="connsiteY5" fmla="*/ 283265 h 992632"/>
                <a:gd name="connsiteX6" fmla="*/ 0 w 356903"/>
                <a:gd name="connsiteY6" fmla="*/ 992505 h 992632"/>
                <a:gd name="connsiteX7" fmla="*/ 0 w 356903"/>
                <a:gd name="connsiteY7" fmla="*/ 992632 h 99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903" h="992632">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w="12690" cap="flat">
              <a:noFill/>
              <a:prstDash val="solid"/>
              <a:miter/>
            </a:ln>
          </p:spPr>
          <p:txBody>
            <a:bodyPr rtlCol="0" anchor="ctr"/>
            <a:lstStyle/>
            <a:p>
              <a:endParaRPr lang="en-US" dirty="0"/>
            </a:p>
          </p:txBody>
        </p:sp>
        <p:sp>
          <p:nvSpPr>
            <p:cNvPr id="780" name="Freeform: Shape 779">
              <a:extLst>
                <a:ext uri="{FF2B5EF4-FFF2-40B4-BE49-F238E27FC236}">
                  <a16:creationId xmlns:a16="http://schemas.microsoft.com/office/drawing/2014/main" id="{3BAE1404-AF60-40F0-B2AB-BEF649A4DAA8}"/>
                </a:ext>
              </a:extLst>
            </p:cNvPr>
            <p:cNvSpPr/>
            <p:nvPr/>
          </p:nvSpPr>
          <p:spPr>
            <a:xfrm>
              <a:off x="9285091" y="5618962"/>
              <a:ext cx="13966" cy="817543"/>
            </a:xfrm>
            <a:custGeom>
              <a:avLst/>
              <a:gdLst>
                <a:gd name="connsiteX0" fmla="*/ 13967 w 13966"/>
                <a:gd name="connsiteY0" fmla="*/ 817544 h 817543"/>
                <a:gd name="connsiteX1" fmla="*/ 13967 w 13966"/>
                <a:gd name="connsiteY1" fmla="*/ 8253 h 817543"/>
                <a:gd name="connsiteX2" fmla="*/ 0 w 13966"/>
                <a:gd name="connsiteY2" fmla="*/ 0 h 817543"/>
                <a:gd name="connsiteX3" fmla="*/ 0 w 13966"/>
                <a:gd name="connsiteY3" fmla="*/ 817544 h 817543"/>
                <a:gd name="connsiteX4" fmla="*/ 13967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7" y="817544"/>
                  </a:moveTo>
                  <a:lnTo>
                    <a:pt x="13967" y="8253"/>
                  </a:lnTo>
                  <a:lnTo>
                    <a:pt x="0" y="0"/>
                  </a:lnTo>
                  <a:lnTo>
                    <a:pt x="0" y="817544"/>
                  </a:lnTo>
                  <a:lnTo>
                    <a:pt x="13967" y="817544"/>
                  </a:lnTo>
                  <a:close/>
                </a:path>
              </a:pathLst>
            </a:custGeom>
            <a:solidFill>
              <a:srgbClr val="F9C996"/>
            </a:solidFill>
            <a:ln w="12690" cap="flat">
              <a:noFill/>
              <a:prstDash val="solid"/>
              <a:miter/>
            </a:ln>
          </p:spPr>
          <p:txBody>
            <a:bodyPr rtlCol="0" anchor="ctr"/>
            <a:lstStyle/>
            <a:p>
              <a:endParaRPr lang="en-US" dirty="0"/>
            </a:p>
          </p:txBody>
        </p:sp>
        <p:sp>
          <p:nvSpPr>
            <p:cNvPr id="781" name="Freeform: Shape 780">
              <a:extLst>
                <a:ext uri="{FF2B5EF4-FFF2-40B4-BE49-F238E27FC236}">
                  <a16:creationId xmlns:a16="http://schemas.microsoft.com/office/drawing/2014/main" id="{A4CCDCB4-1665-44FD-B31E-092F66871071}"/>
                </a:ext>
              </a:extLst>
            </p:cNvPr>
            <p:cNvSpPr/>
            <p:nvPr/>
          </p:nvSpPr>
          <p:spPr>
            <a:xfrm>
              <a:off x="9271505" y="5617185"/>
              <a:ext cx="11173" cy="819321"/>
            </a:xfrm>
            <a:custGeom>
              <a:avLst/>
              <a:gdLst>
                <a:gd name="connsiteX0" fmla="*/ 11173 w 11173"/>
                <a:gd name="connsiteY0" fmla="*/ 819321 h 819321"/>
                <a:gd name="connsiteX1" fmla="*/ 11173 w 11173"/>
                <a:gd name="connsiteY1" fmla="*/ 381 h 819321"/>
                <a:gd name="connsiteX2" fmla="*/ 10538 w 11173"/>
                <a:gd name="connsiteY2" fmla="*/ 0 h 819321"/>
                <a:gd name="connsiteX3" fmla="*/ 0 w 11173"/>
                <a:gd name="connsiteY3" fmla="*/ 0 h 819321"/>
                <a:gd name="connsiteX4" fmla="*/ 0 w 11173"/>
                <a:gd name="connsiteY4" fmla="*/ 819321 h 819321"/>
                <a:gd name="connsiteX5" fmla="*/ 11173 w 11173"/>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3" h="819321">
                  <a:moveTo>
                    <a:pt x="11173" y="819321"/>
                  </a:moveTo>
                  <a:lnTo>
                    <a:pt x="11173" y="381"/>
                  </a:lnTo>
                  <a:lnTo>
                    <a:pt x="10538" y="0"/>
                  </a:lnTo>
                  <a:lnTo>
                    <a:pt x="0" y="0"/>
                  </a:lnTo>
                  <a:lnTo>
                    <a:pt x="0" y="819321"/>
                  </a:lnTo>
                  <a:lnTo>
                    <a:pt x="11173" y="819321"/>
                  </a:lnTo>
                  <a:close/>
                </a:path>
              </a:pathLst>
            </a:custGeom>
            <a:solidFill>
              <a:srgbClr val="F9C996"/>
            </a:solidFill>
            <a:ln w="12690" cap="flat">
              <a:noFill/>
              <a:prstDash val="solid"/>
              <a:miter/>
            </a:ln>
          </p:spPr>
          <p:txBody>
            <a:bodyPr rtlCol="0" anchor="ctr"/>
            <a:lstStyle/>
            <a:p>
              <a:endParaRPr lang="en-US" dirty="0"/>
            </a:p>
          </p:txBody>
        </p:sp>
        <p:sp>
          <p:nvSpPr>
            <p:cNvPr id="782" name="Freeform: Shape 781">
              <a:extLst>
                <a:ext uri="{FF2B5EF4-FFF2-40B4-BE49-F238E27FC236}">
                  <a16:creationId xmlns:a16="http://schemas.microsoft.com/office/drawing/2014/main" id="{014D2918-7F40-4BFE-8719-240829B82A3E}"/>
                </a:ext>
              </a:extLst>
            </p:cNvPr>
            <p:cNvSpPr/>
            <p:nvPr/>
          </p:nvSpPr>
          <p:spPr>
            <a:xfrm>
              <a:off x="9432880" y="6438284"/>
              <a:ext cx="343572" cy="426229"/>
            </a:xfrm>
            <a:custGeom>
              <a:avLst/>
              <a:gdLst>
                <a:gd name="connsiteX0" fmla="*/ 32758 w 343572"/>
                <a:gd name="connsiteY0" fmla="*/ 0 h 426229"/>
                <a:gd name="connsiteX1" fmla="*/ 25393 w 343572"/>
                <a:gd name="connsiteY1" fmla="*/ 0 h 426229"/>
                <a:gd name="connsiteX2" fmla="*/ 0 w 343572"/>
                <a:gd name="connsiteY2" fmla="*/ 889 h 426229"/>
                <a:gd name="connsiteX3" fmla="*/ 0 w 343572"/>
                <a:gd name="connsiteY3" fmla="*/ 2412 h 426229"/>
                <a:gd name="connsiteX4" fmla="*/ 0 w 343572"/>
                <a:gd name="connsiteY4" fmla="*/ 4190 h 426229"/>
                <a:gd name="connsiteX5" fmla="*/ 0 w 343572"/>
                <a:gd name="connsiteY5" fmla="*/ 426230 h 426229"/>
                <a:gd name="connsiteX6" fmla="*/ 343572 w 343572"/>
                <a:gd name="connsiteY6" fmla="*/ 426230 h 426229"/>
                <a:gd name="connsiteX7" fmla="*/ 343572 w 343572"/>
                <a:gd name="connsiteY7" fmla="*/ 0 h 426229"/>
                <a:gd name="connsiteX8" fmla="*/ 32758 w 343572"/>
                <a:gd name="connsiteY8" fmla="*/ 0 h 426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26229">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83" name="Freeform: Shape 782">
              <a:extLst>
                <a:ext uri="{FF2B5EF4-FFF2-40B4-BE49-F238E27FC236}">
                  <a16:creationId xmlns:a16="http://schemas.microsoft.com/office/drawing/2014/main" id="{A59E9B23-AE2B-4B7B-9F7E-DA2B9D37E093}"/>
                </a:ext>
              </a:extLst>
            </p:cNvPr>
            <p:cNvSpPr/>
            <p:nvPr/>
          </p:nvSpPr>
          <p:spPr>
            <a:xfrm>
              <a:off x="9422977" y="5618327"/>
              <a:ext cx="353476" cy="159344"/>
            </a:xfrm>
            <a:custGeom>
              <a:avLst/>
              <a:gdLst>
                <a:gd name="connsiteX0" fmla="*/ 353476 w 353476"/>
                <a:gd name="connsiteY0" fmla="*/ 0 h 159344"/>
                <a:gd name="connsiteX1" fmla="*/ 292151 w 353476"/>
                <a:gd name="connsiteY1" fmla="*/ 0 h 159344"/>
                <a:gd name="connsiteX2" fmla="*/ 253426 w 353476"/>
                <a:gd name="connsiteY2" fmla="*/ 0 h 159344"/>
                <a:gd name="connsiteX3" fmla="*/ 137125 w 353476"/>
                <a:gd name="connsiteY3" fmla="*/ 0 h 159344"/>
                <a:gd name="connsiteX4" fmla="*/ 91798 w 353476"/>
                <a:gd name="connsiteY4" fmla="*/ 0 h 159344"/>
                <a:gd name="connsiteX5" fmla="*/ 0 w 353476"/>
                <a:gd name="connsiteY5" fmla="*/ 0 h 159344"/>
                <a:gd name="connsiteX6" fmla="*/ 0 w 353476"/>
                <a:gd name="connsiteY6" fmla="*/ 159344 h 159344"/>
                <a:gd name="connsiteX7" fmla="*/ 353476 w 353476"/>
                <a:gd name="connsiteY7" fmla="*/ 159344 h 159344"/>
                <a:gd name="connsiteX8" fmla="*/ 353476 w 353476"/>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6" h="159344">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dirty="0"/>
            </a:p>
          </p:txBody>
        </p:sp>
        <p:sp>
          <p:nvSpPr>
            <p:cNvPr id="784" name="Freeform: Shape 783">
              <a:extLst>
                <a:ext uri="{FF2B5EF4-FFF2-40B4-BE49-F238E27FC236}">
                  <a16:creationId xmlns:a16="http://schemas.microsoft.com/office/drawing/2014/main" id="{3B82F57C-7EA5-4AC5-A298-1EECB88372E9}"/>
                </a:ext>
              </a:extLst>
            </p:cNvPr>
            <p:cNvSpPr/>
            <p:nvPr/>
          </p:nvSpPr>
          <p:spPr>
            <a:xfrm>
              <a:off x="9422723" y="6094075"/>
              <a:ext cx="36312" cy="336463"/>
            </a:xfrm>
            <a:custGeom>
              <a:avLst/>
              <a:gdLst>
                <a:gd name="connsiteX0" fmla="*/ 1904 w 36312"/>
                <a:gd name="connsiteY0" fmla="*/ 335956 h 336463"/>
                <a:gd name="connsiteX1" fmla="*/ 3047 w 36312"/>
                <a:gd name="connsiteY1" fmla="*/ 335956 h 336463"/>
                <a:gd name="connsiteX2" fmla="*/ 35296 w 36312"/>
                <a:gd name="connsiteY2" fmla="*/ 334940 h 336463"/>
                <a:gd name="connsiteX3" fmla="*/ 36312 w 36312"/>
                <a:gd name="connsiteY3" fmla="*/ 334940 h 336463"/>
                <a:gd name="connsiteX4" fmla="*/ 36312 w 36312"/>
                <a:gd name="connsiteY4" fmla="*/ 0 h 336463"/>
                <a:gd name="connsiteX5" fmla="*/ 0 w 36312"/>
                <a:gd name="connsiteY5" fmla="*/ 0 h 336463"/>
                <a:gd name="connsiteX6" fmla="*/ 762 w 36312"/>
                <a:gd name="connsiteY6" fmla="*/ 2920 h 336463"/>
                <a:gd name="connsiteX7" fmla="*/ 762 w 36312"/>
                <a:gd name="connsiteY7" fmla="*/ 336464 h 336463"/>
                <a:gd name="connsiteX8" fmla="*/ 762 w 36312"/>
                <a:gd name="connsiteY8" fmla="*/ 336464 h 336463"/>
                <a:gd name="connsiteX9" fmla="*/ 1904 w 36312"/>
                <a:gd name="connsiteY9" fmla="*/ 335956 h 33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12" h="336463">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w="12690" cap="flat">
              <a:noFill/>
              <a:prstDash val="solid"/>
              <a:miter/>
            </a:ln>
          </p:spPr>
          <p:txBody>
            <a:bodyPr rtlCol="0" anchor="ctr"/>
            <a:lstStyle/>
            <a:p>
              <a:endParaRPr lang="en-US" dirty="0"/>
            </a:p>
          </p:txBody>
        </p:sp>
        <p:sp>
          <p:nvSpPr>
            <p:cNvPr id="785" name="Freeform: Shape 784">
              <a:extLst>
                <a:ext uri="{FF2B5EF4-FFF2-40B4-BE49-F238E27FC236}">
                  <a16:creationId xmlns:a16="http://schemas.microsoft.com/office/drawing/2014/main" id="{EB903DDB-1CE3-44CE-8A3A-2699AC07AD7C}"/>
                </a:ext>
              </a:extLst>
            </p:cNvPr>
            <p:cNvSpPr/>
            <p:nvPr/>
          </p:nvSpPr>
          <p:spPr>
            <a:xfrm>
              <a:off x="9400250" y="6094075"/>
              <a:ext cx="9142" cy="2285"/>
            </a:xfrm>
            <a:custGeom>
              <a:avLst/>
              <a:gdLst>
                <a:gd name="connsiteX0" fmla="*/ 0 w 9142"/>
                <a:gd name="connsiteY0" fmla="*/ 0 h 2285"/>
                <a:gd name="connsiteX1" fmla="*/ 9142 w 9142"/>
                <a:gd name="connsiteY1" fmla="*/ 2285 h 2285"/>
                <a:gd name="connsiteX2" fmla="*/ 9142 w 9142"/>
                <a:gd name="connsiteY2" fmla="*/ 0 h 2285"/>
              </a:gdLst>
              <a:ahLst/>
              <a:cxnLst>
                <a:cxn ang="0">
                  <a:pos x="connsiteX0" y="connsiteY0"/>
                </a:cxn>
                <a:cxn ang="0">
                  <a:pos x="connsiteX1" y="connsiteY1"/>
                </a:cxn>
                <a:cxn ang="0">
                  <a:pos x="connsiteX2" y="connsiteY2"/>
                </a:cxn>
              </a:cxnLst>
              <a:rect l="l" t="t" r="r" b="b"/>
              <a:pathLst>
                <a:path w="9142" h="2285">
                  <a:moveTo>
                    <a:pt x="0" y="0"/>
                  </a:moveTo>
                  <a:lnTo>
                    <a:pt x="9142" y="2285"/>
                  </a:lnTo>
                  <a:cubicBezTo>
                    <a:pt x="9027" y="1524"/>
                    <a:pt x="9027" y="762"/>
                    <a:pt x="9142" y="0"/>
                  </a:cubicBezTo>
                  <a:close/>
                </a:path>
              </a:pathLst>
            </a:custGeom>
            <a:solidFill>
              <a:srgbClr val="F39896"/>
            </a:solidFill>
            <a:ln w="12690" cap="flat">
              <a:noFill/>
              <a:prstDash val="solid"/>
              <a:miter/>
            </a:ln>
          </p:spPr>
          <p:txBody>
            <a:bodyPr rtlCol="0" anchor="ctr"/>
            <a:lstStyle/>
            <a:p>
              <a:endParaRPr lang="en-US" dirty="0"/>
            </a:p>
          </p:txBody>
        </p:sp>
        <p:sp>
          <p:nvSpPr>
            <p:cNvPr id="786" name="Freeform: Shape 785">
              <a:extLst>
                <a:ext uri="{FF2B5EF4-FFF2-40B4-BE49-F238E27FC236}">
                  <a16:creationId xmlns:a16="http://schemas.microsoft.com/office/drawing/2014/main" id="{BFA9B5B5-041A-40A1-84A9-9A1E549EA4FE}"/>
                </a:ext>
              </a:extLst>
            </p:cNvPr>
            <p:cNvSpPr/>
            <p:nvPr/>
          </p:nvSpPr>
          <p:spPr>
            <a:xfrm>
              <a:off x="10476929" y="5843187"/>
              <a:ext cx="888" cy="273742"/>
            </a:xfrm>
            <a:custGeom>
              <a:avLst/>
              <a:gdLst>
                <a:gd name="connsiteX0" fmla="*/ 889 w 888"/>
                <a:gd name="connsiteY0" fmla="*/ 273615 h 273742"/>
                <a:gd name="connsiteX1" fmla="*/ 889 w 888"/>
                <a:gd name="connsiteY1" fmla="*/ 0 h 273742"/>
                <a:gd name="connsiteX2" fmla="*/ 0 w 888"/>
                <a:gd name="connsiteY2" fmla="*/ 0 h 273742"/>
                <a:gd name="connsiteX3" fmla="*/ 0 w 888"/>
                <a:gd name="connsiteY3" fmla="*/ 273742 h 273742"/>
              </a:gdLst>
              <a:ahLst/>
              <a:cxnLst>
                <a:cxn ang="0">
                  <a:pos x="connsiteX0" y="connsiteY0"/>
                </a:cxn>
                <a:cxn ang="0">
                  <a:pos x="connsiteX1" y="connsiteY1"/>
                </a:cxn>
                <a:cxn ang="0">
                  <a:pos x="connsiteX2" y="connsiteY2"/>
                </a:cxn>
                <a:cxn ang="0">
                  <a:pos x="connsiteX3" y="connsiteY3"/>
                </a:cxn>
              </a:cxnLst>
              <a:rect l="l" t="t" r="r" b="b"/>
              <a:pathLst>
                <a:path w="888" h="273742">
                  <a:moveTo>
                    <a:pt x="889" y="273615"/>
                  </a:moveTo>
                  <a:lnTo>
                    <a:pt x="889"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787" name="Freeform: Shape 786">
              <a:extLst>
                <a:ext uri="{FF2B5EF4-FFF2-40B4-BE49-F238E27FC236}">
                  <a16:creationId xmlns:a16="http://schemas.microsoft.com/office/drawing/2014/main" id="{63714D59-5B8E-4825-BFD6-D0A39E236D1C}"/>
                </a:ext>
              </a:extLst>
            </p:cNvPr>
            <p:cNvSpPr/>
            <p:nvPr/>
          </p:nvSpPr>
          <p:spPr>
            <a:xfrm>
              <a:off x="10480230" y="5843441"/>
              <a:ext cx="317671" cy="586081"/>
            </a:xfrm>
            <a:custGeom>
              <a:avLst/>
              <a:gdLst>
                <a:gd name="connsiteX0" fmla="*/ 7237 w 317671"/>
                <a:gd name="connsiteY0" fmla="*/ 273361 h 586081"/>
                <a:gd name="connsiteX1" fmla="*/ 7237 w 317671"/>
                <a:gd name="connsiteY1" fmla="*/ 273361 h 586081"/>
                <a:gd name="connsiteX2" fmla="*/ 8761 w 317671"/>
                <a:gd name="connsiteY2" fmla="*/ 273361 h 586081"/>
                <a:gd name="connsiteX3" fmla="*/ 9904 w 317671"/>
                <a:gd name="connsiteY3" fmla="*/ 273996 h 586081"/>
                <a:gd name="connsiteX4" fmla="*/ 10919 w 317671"/>
                <a:gd name="connsiteY4" fmla="*/ 274758 h 586081"/>
                <a:gd name="connsiteX5" fmla="*/ 11935 w 317671"/>
                <a:gd name="connsiteY5" fmla="*/ 275900 h 586081"/>
                <a:gd name="connsiteX6" fmla="*/ 11935 w 317671"/>
                <a:gd name="connsiteY6" fmla="*/ 276662 h 586081"/>
                <a:gd name="connsiteX7" fmla="*/ 12951 w 317671"/>
                <a:gd name="connsiteY7" fmla="*/ 278694 h 586081"/>
                <a:gd name="connsiteX8" fmla="*/ 12951 w 317671"/>
                <a:gd name="connsiteY8" fmla="*/ 278694 h 586081"/>
                <a:gd name="connsiteX9" fmla="*/ 12951 w 317671"/>
                <a:gd name="connsiteY9" fmla="*/ 279963 h 586081"/>
                <a:gd name="connsiteX10" fmla="*/ 12951 w 317671"/>
                <a:gd name="connsiteY10" fmla="*/ 281360 h 586081"/>
                <a:gd name="connsiteX11" fmla="*/ 12951 w 317671"/>
                <a:gd name="connsiteY11" fmla="*/ 586082 h 586081"/>
                <a:gd name="connsiteX12" fmla="*/ 317672 w 317671"/>
                <a:gd name="connsiteY12" fmla="*/ 586082 h 586081"/>
                <a:gd name="connsiteX13" fmla="*/ 317672 w 317671"/>
                <a:gd name="connsiteY13" fmla="*/ 0 h 586081"/>
                <a:gd name="connsiteX14" fmla="*/ 0 w 317671"/>
                <a:gd name="connsiteY14" fmla="*/ 0 h 586081"/>
                <a:gd name="connsiteX15" fmla="*/ 0 w 317671"/>
                <a:gd name="connsiteY15" fmla="*/ 273361 h 5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7671" h="586081">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w="12690" cap="flat">
              <a:noFill/>
              <a:prstDash val="solid"/>
              <a:miter/>
            </a:ln>
          </p:spPr>
          <p:txBody>
            <a:bodyPr rtlCol="0" anchor="ctr"/>
            <a:lstStyle/>
            <a:p>
              <a:endParaRPr lang="en-US" dirty="0"/>
            </a:p>
          </p:txBody>
        </p:sp>
        <p:sp>
          <p:nvSpPr>
            <p:cNvPr id="788" name="Freeform: Shape 787">
              <a:extLst>
                <a:ext uri="{FF2B5EF4-FFF2-40B4-BE49-F238E27FC236}">
                  <a16:creationId xmlns:a16="http://schemas.microsoft.com/office/drawing/2014/main" id="{F8BAA421-3737-4176-8928-3312985E6196}"/>
                </a:ext>
              </a:extLst>
            </p:cNvPr>
            <p:cNvSpPr/>
            <p:nvPr/>
          </p:nvSpPr>
          <p:spPr>
            <a:xfrm>
              <a:off x="10802092" y="5670638"/>
              <a:ext cx="172547" cy="127983"/>
            </a:xfrm>
            <a:custGeom>
              <a:avLst/>
              <a:gdLst>
                <a:gd name="connsiteX0" fmla="*/ 126 w 172547"/>
                <a:gd name="connsiteY0" fmla="*/ 126968 h 127983"/>
                <a:gd name="connsiteX1" fmla="*/ 1269 w 172547"/>
                <a:gd name="connsiteY1" fmla="*/ 126968 h 127983"/>
                <a:gd name="connsiteX2" fmla="*/ 2666 w 172547"/>
                <a:gd name="connsiteY2" fmla="*/ 126968 h 127983"/>
                <a:gd name="connsiteX3" fmla="*/ 172548 w 172547"/>
                <a:gd name="connsiteY3" fmla="*/ 126968 h 127983"/>
                <a:gd name="connsiteX4" fmla="*/ 172548 w 172547"/>
                <a:gd name="connsiteY4" fmla="*/ 0 h 127983"/>
                <a:gd name="connsiteX5" fmla="*/ 0 w 172547"/>
                <a:gd name="connsiteY5" fmla="*/ 0 h 127983"/>
                <a:gd name="connsiteX6" fmla="*/ 0 w 172547"/>
                <a:gd name="connsiteY6" fmla="*/ 1016 h 127983"/>
                <a:gd name="connsiteX7" fmla="*/ 0 w 172547"/>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547" h="127983">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dirty="0"/>
            </a:p>
          </p:txBody>
        </p:sp>
        <p:sp>
          <p:nvSpPr>
            <p:cNvPr id="789" name="Freeform: Shape 788">
              <a:extLst>
                <a:ext uri="{FF2B5EF4-FFF2-40B4-BE49-F238E27FC236}">
                  <a16:creationId xmlns:a16="http://schemas.microsoft.com/office/drawing/2014/main" id="{29A8C751-1292-4EC4-9893-F9FAF7AA5BA5}"/>
                </a:ext>
              </a:extLst>
            </p:cNvPr>
            <p:cNvSpPr/>
            <p:nvPr/>
          </p:nvSpPr>
          <p:spPr>
            <a:xfrm>
              <a:off x="10281146" y="5648673"/>
              <a:ext cx="149947" cy="467113"/>
            </a:xfrm>
            <a:custGeom>
              <a:avLst/>
              <a:gdLst>
                <a:gd name="connsiteX0" fmla="*/ 3809 w 149947"/>
                <a:gd name="connsiteY0" fmla="*/ 191467 h 467113"/>
                <a:gd name="connsiteX1" fmla="*/ 3047 w 149947"/>
                <a:gd name="connsiteY1" fmla="*/ 192483 h 467113"/>
                <a:gd name="connsiteX2" fmla="*/ 2031 w 149947"/>
                <a:gd name="connsiteY2" fmla="*/ 193499 h 467113"/>
                <a:gd name="connsiteX3" fmla="*/ 2031 w 149947"/>
                <a:gd name="connsiteY3" fmla="*/ 193499 h 467113"/>
                <a:gd name="connsiteX4" fmla="*/ 2031 w 149947"/>
                <a:gd name="connsiteY4" fmla="*/ 193499 h 467113"/>
                <a:gd name="connsiteX5" fmla="*/ 0 w 149947"/>
                <a:gd name="connsiteY5" fmla="*/ 193499 h 467113"/>
                <a:gd name="connsiteX6" fmla="*/ 0 w 149947"/>
                <a:gd name="connsiteY6" fmla="*/ 467114 h 467113"/>
                <a:gd name="connsiteX7" fmla="*/ 149948 w 149947"/>
                <a:gd name="connsiteY7" fmla="*/ 467114 h 467113"/>
                <a:gd name="connsiteX8" fmla="*/ 149948 w 149947"/>
                <a:gd name="connsiteY8" fmla="*/ 0 h 467113"/>
                <a:gd name="connsiteX9" fmla="*/ 4825 w 149947"/>
                <a:gd name="connsiteY9" fmla="*/ 0 h 467113"/>
                <a:gd name="connsiteX10" fmla="*/ 4825 w 149947"/>
                <a:gd name="connsiteY10" fmla="*/ 187912 h 467113"/>
                <a:gd name="connsiteX11" fmla="*/ 4825 w 149947"/>
                <a:gd name="connsiteY11" fmla="*/ 187912 h 467113"/>
                <a:gd name="connsiteX12" fmla="*/ 4825 w 149947"/>
                <a:gd name="connsiteY12" fmla="*/ 189309 h 467113"/>
                <a:gd name="connsiteX13" fmla="*/ 3809 w 149947"/>
                <a:gd name="connsiteY13" fmla="*/ 191467 h 46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947" h="467113">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w="12690" cap="flat">
              <a:noFill/>
              <a:prstDash val="solid"/>
              <a:miter/>
            </a:ln>
          </p:spPr>
          <p:txBody>
            <a:bodyPr rtlCol="0" anchor="ctr"/>
            <a:lstStyle/>
            <a:p>
              <a:endParaRPr lang="en-US" dirty="0"/>
            </a:p>
          </p:txBody>
        </p:sp>
        <p:sp>
          <p:nvSpPr>
            <p:cNvPr id="790" name="Freeform: Shape 789">
              <a:extLst>
                <a:ext uri="{FF2B5EF4-FFF2-40B4-BE49-F238E27FC236}">
                  <a16:creationId xmlns:a16="http://schemas.microsoft.com/office/drawing/2014/main" id="{12295A7C-1668-4033-B5B3-F10FC597568B}"/>
                </a:ext>
              </a:extLst>
            </p:cNvPr>
            <p:cNvSpPr/>
            <p:nvPr/>
          </p:nvSpPr>
          <p:spPr>
            <a:xfrm>
              <a:off x="9526201" y="5584300"/>
              <a:ext cx="143219" cy="20187"/>
            </a:xfrm>
            <a:custGeom>
              <a:avLst/>
              <a:gdLst>
                <a:gd name="connsiteX0" fmla="*/ 33901 w 143219"/>
                <a:gd name="connsiteY0" fmla="*/ 20188 h 20187"/>
                <a:gd name="connsiteX1" fmla="*/ 143219 w 143219"/>
                <a:gd name="connsiteY1" fmla="*/ 20188 h 20187"/>
                <a:gd name="connsiteX2" fmla="*/ 143219 w 143219"/>
                <a:gd name="connsiteY2" fmla="*/ 0 h 20187"/>
                <a:gd name="connsiteX3" fmla="*/ 0 w 143219"/>
                <a:gd name="connsiteY3" fmla="*/ 0 h 20187"/>
                <a:gd name="connsiteX4" fmla="*/ 27425 w 143219"/>
                <a:gd name="connsiteY4" fmla="*/ 20188 h 20187"/>
                <a:gd name="connsiteX5" fmla="*/ 33901 w 143219"/>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9" h="20187">
                  <a:moveTo>
                    <a:pt x="33901" y="20188"/>
                  </a:moveTo>
                  <a:lnTo>
                    <a:pt x="143219" y="20188"/>
                  </a:lnTo>
                  <a:lnTo>
                    <a:pt x="143219" y="0"/>
                  </a:lnTo>
                  <a:lnTo>
                    <a:pt x="0" y="0"/>
                  </a:lnTo>
                  <a:lnTo>
                    <a:pt x="27425" y="20188"/>
                  </a:lnTo>
                  <a:lnTo>
                    <a:pt x="33901" y="20188"/>
                  </a:lnTo>
                  <a:close/>
                </a:path>
              </a:pathLst>
            </a:custGeom>
            <a:solidFill>
              <a:srgbClr val="F9C996"/>
            </a:solidFill>
            <a:ln w="12690" cap="flat">
              <a:noFill/>
              <a:prstDash val="solid"/>
              <a:miter/>
            </a:ln>
          </p:spPr>
          <p:txBody>
            <a:bodyPr rtlCol="0" anchor="ctr"/>
            <a:lstStyle/>
            <a:p>
              <a:endParaRPr lang="en-US" dirty="0"/>
            </a:p>
          </p:txBody>
        </p:sp>
        <p:sp>
          <p:nvSpPr>
            <p:cNvPr id="791" name="Freeform: Shape 790">
              <a:extLst>
                <a:ext uri="{FF2B5EF4-FFF2-40B4-BE49-F238E27FC236}">
                  <a16:creationId xmlns:a16="http://schemas.microsoft.com/office/drawing/2014/main" id="{4B7E48D5-718B-43A5-9564-F8C77E341CB7}"/>
                </a:ext>
              </a:extLst>
            </p:cNvPr>
            <p:cNvSpPr/>
            <p:nvPr/>
          </p:nvSpPr>
          <p:spPr>
            <a:xfrm>
              <a:off x="9521757" y="5584300"/>
              <a:ext cx="27678" cy="20187"/>
            </a:xfrm>
            <a:custGeom>
              <a:avLst/>
              <a:gdLst>
                <a:gd name="connsiteX0" fmla="*/ 380 w 27678"/>
                <a:gd name="connsiteY0" fmla="*/ 0 h 20187"/>
                <a:gd name="connsiteX1" fmla="*/ 0 w 27678"/>
                <a:gd name="connsiteY1" fmla="*/ 0 h 20187"/>
                <a:gd name="connsiteX2" fmla="*/ 0 w 27678"/>
                <a:gd name="connsiteY2" fmla="*/ 20188 h 20187"/>
                <a:gd name="connsiteX3" fmla="*/ 27679 w 27678"/>
                <a:gd name="connsiteY3" fmla="*/ 20188 h 20187"/>
                <a:gd name="connsiteX4" fmla="*/ 380 w 27678"/>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8" h="20187">
                  <a:moveTo>
                    <a:pt x="380" y="0"/>
                  </a:moveTo>
                  <a:lnTo>
                    <a:pt x="0" y="0"/>
                  </a:lnTo>
                  <a:lnTo>
                    <a:pt x="0" y="20188"/>
                  </a:lnTo>
                  <a:lnTo>
                    <a:pt x="27679" y="20188"/>
                  </a:lnTo>
                  <a:lnTo>
                    <a:pt x="380" y="0"/>
                  </a:lnTo>
                  <a:close/>
                </a:path>
              </a:pathLst>
            </a:custGeom>
            <a:solidFill>
              <a:srgbClr val="F39896"/>
            </a:solidFill>
            <a:ln w="12690" cap="flat">
              <a:noFill/>
              <a:prstDash val="solid"/>
              <a:miter/>
            </a:ln>
          </p:spPr>
          <p:txBody>
            <a:bodyPr rtlCol="0" anchor="ctr"/>
            <a:lstStyle/>
            <a:p>
              <a:endParaRPr lang="en-US" dirty="0"/>
            </a:p>
          </p:txBody>
        </p:sp>
        <p:sp>
          <p:nvSpPr>
            <p:cNvPr id="792" name="Freeform: Shape 791">
              <a:extLst>
                <a:ext uri="{FF2B5EF4-FFF2-40B4-BE49-F238E27FC236}">
                  <a16:creationId xmlns:a16="http://schemas.microsoft.com/office/drawing/2014/main" id="{C0B6861C-5603-436E-95B7-59A31B397D2A}"/>
                </a:ext>
              </a:extLst>
            </p:cNvPr>
            <p:cNvSpPr/>
            <p:nvPr/>
          </p:nvSpPr>
          <p:spPr>
            <a:xfrm>
              <a:off x="9683259" y="5592553"/>
              <a:ext cx="13839" cy="11934"/>
            </a:xfrm>
            <a:custGeom>
              <a:avLst/>
              <a:gdLst>
                <a:gd name="connsiteX0" fmla="*/ 0 w 13839"/>
                <a:gd name="connsiteY0" fmla="*/ 0 h 11934"/>
                <a:gd name="connsiteX1" fmla="*/ 0 w 13839"/>
                <a:gd name="connsiteY1" fmla="*/ 11935 h 11934"/>
                <a:gd name="connsiteX2" fmla="*/ 13840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40" y="11935"/>
                  </a:lnTo>
                  <a:lnTo>
                    <a:pt x="0" y="0"/>
                  </a:lnTo>
                  <a:close/>
                </a:path>
              </a:pathLst>
            </a:custGeom>
            <a:solidFill>
              <a:srgbClr val="9FD1D0"/>
            </a:solidFill>
            <a:ln w="12690" cap="flat">
              <a:noFill/>
              <a:prstDash val="solid"/>
              <a:miter/>
            </a:ln>
          </p:spPr>
          <p:txBody>
            <a:bodyPr rtlCol="0" anchor="ctr"/>
            <a:lstStyle/>
            <a:p>
              <a:endParaRPr lang="en-US" dirty="0"/>
            </a:p>
          </p:txBody>
        </p:sp>
        <p:sp>
          <p:nvSpPr>
            <p:cNvPr id="793" name="Freeform: Shape 792">
              <a:extLst>
                <a:ext uri="{FF2B5EF4-FFF2-40B4-BE49-F238E27FC236}">
                  <a16:creationId xmlns:a16="http://schemas.microsoft.com/office/drawing/2014/main" id="{968B8D51-9607-4CB0-AC5D-408F30A423D2}"/>
                </a:ext>
              </a:extLst>
            </p:cNvPr>
            <p:cNvSpPr/>
            <p:nvPr/>
          </p:nvSpPr>
          <p:spPr>
            <a:xfrm>
              <a:off x="12143878" y="6511798"/>
              <a:ext cx="31487" cy="352715"/>
            </a:xfrm>
            <a:custGeom>
              <a:avLst/>
              <a:gdLst>
                <a:gd name="connsiteX0" fmla="*/ 0 w 31487"/>
                <a:gd name="connsiteY0" fmla="*/ 0 h 352715"/>
                <a:gd name="connsiteX1" fmla="*/ 31488 w 31487"/>
                <a:gd name="connsiteY1" fmla="*/ 0 h 352715"/>
                <a:gd name="connsiteX2" fmla="*/ 31488 w 31487"/>
                <a:gd name="connsiteY2" fmla="*/ 352716 h 352715"/>
                <a:gd name="connsiteX3" fmla="*/ 0 w 31487"/>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1487" h="352715">
                  <a:moveTo>
                    <a:pt x="0" y="0"/>
                  </a:moveTo>
                  <a:lnTo>
                    <a:pt x="31488" y="0"/>
                  </a:lnTo>
                  <a:lnTo>
                    <a:pt x="31488" y="352716"/>
                  </a:lnTo>
                  <a:lnTo>
                    <a:pt x="0" y="352716"/>
                  </a:lnTo>
                  <a:close/>
                </a:path>
              </a:pathLst>
            </a:custGeom>
            <a:solidFill>
              <a:srgbClr val="0A4054"/>
            </a:solidFill>
            <a:ln w="12690" cap="flat">
              <a:noFill/>
              <a:prstDash val="solid"/>
              <a:miter/>
            </a:ln>
          </p:spPr>
          <p:txBody>
            <a:bodyPr rtlCol="0" anchor="ctr"/>
            <a:lstStyle/>
            <a:p>
              <a:endParaRPr lang="en-US" dirty="0"/>
            </a:p>
          </p:txBody>
        </p:sp>
        <p:sp>
          <p:nvSpPr>
            <p:cNvPr id="794" name="Freeform: Shape 793">
              <a:extLst>
                <a:ext uri="{FF2B5EF4-FFF2-40B4-BE49-F238E27FC236}">
                  <a16:creationId xmlns:a16="http://schemas.microsoft.com/office/drawing/2014/main" id="{50911A17-B666-4658-8CE6-83F2F000B4FE}"/>
                </a:ext>
              </a:extLst>
            </p:cNvPr>
            <p:cNvSpPr/>
            <p:nvPr/>
          </p:nvSpPr>
          <p:spPr>
            <a:xfrm>
              <a:off x="11809955" y="6511798"/>
              <a:ext cx="331383" cy="352715"/>
            </a:xfrm>
            <a:custGeom>
              <a:avLst/>
              <a:gdLst>
                <a:gd name="connsiteX0" fmla="*/ 0 w 331383"/>
                <a:gd name="connsiteY0" fmla="*/ 0 h 352715"/>
                <a:gd name="connsiteX1" fmla="*/ 331383 w 331383"/>
                <a:gd name="connsiteY1" fmla="*/ 0 h 352715"/>
                <a:gd name="connsiteX2" fmla="*/ 331383 w 331383"/>
                <a:gd name="connsiteY2" fmla="*/ 352716 h 352715"/>
                <a:gd name="connsiteX3" fmla="*/ 0 w 331383"/>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31383" h="352715">
                  <a:moveTo>
                    <a:pt x="0" y="0"/>
                  </a:moveTo>
                  <a:lnTo>
                    <a:pt x="331383" y="0"/>
                  </a:lnTo>
                  <a:lnTo>
                    <a:pt x="331383" y="352716"/>
                  </a:lnTo>
                  <a:lnTo>
                    <a:pt x="0" y="352716"/>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95" name="Freeform: Shape 794">
              <a:extLst>
                <a:ext uri="{FF2B5EF4-FFF2-40B4-BE49-F238E27FC236}">
                  <a16:creationId xmlns:a16="http://schemas.microsoft.com/office/drawing/2014/main" id="{928F0E4A-A37B-42E2-BFCB-029A8AF501F6}"/>
                </a:ext>
              </a:extLst>
            </p:cNvPr>
            <p:cNvSpPr/>
            <p:nvPr/>
          </p:nvSpPr>
          <p:spPr>
            <a:xfrm>
              <a:off x="11099702" y="6439807"/>
              <a:ext cx="118206" cy="424452"/>
            </a:xfrm>
            <a:custGeom>
              <a:avLst/>
              <a:gdLst>
                <a:gd name="connsiteX0" fmla="*/ 118207 w 118206"/>
                <a:gd name="connsiteY0" fmla="*/ 360715 h 424452"/>
                <a:gd name="connsiteX1" fmla="*/ 118207 w 118206"/>
                <a:gd name="connsiteY1" fmla="*/ 0 h 424452"/>
                <a:gd name="connsiteX2" fmla="*/ 64881 w 118206"/>
                <a:gd name="connsiteY2" fmla="*/ 0 h 424452"/>
                <a:gd name="connsiteX3" fmla="*/ 63483 w 118206"/>
                <a:gd name="connsiteY3" fmla="*/ 0 h 424452"/>
                <a:gd name="connsiteX4" fmla="*/ 0 w 118206"/>
                <a:gd name="connsiteY4" fmla="*/ 0 h 424452"/>
                <a:gd name="connsiteX5" fmla="*/ 0 w 118206"/>
                <a:gd name="connsiteY5" fmla="*/ 424453 h 424452"/>
                <a:gd name="connsiteX6" fmla="*/ 117699 w 118206"/>
                <a:gd name="connsiteY6" fmla="*/ 424453 h 424452"/>
                <a:gd name="connsiteX7" fmla="*/ 117699 w 118206"/>
                <a:gd name="connsiteY7" fmla="*/ 360969 h 4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24452">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w="12690" cap="flat">
              <a:noFill/>
              <a:prstDash val="solid"/>
              <a:miter/>
            </a:ln>
          </p:spPr>
          <p:txBody>
            <a:bodyPr rtlCol="0" anchor="ctr"/>
            <a:lstStyle/>
            <a:p>
              <a:endParaRPr lang="en-US" dirty="0"/>
            </a:p>
          </p:txBody>
        </p:sp>
        <p:sp>
          <p:nvSpPr>
            <p:cNvPr id="796" name="Freeform: Shape 795">
              <a:extLst>
                <a:ext uri="{FF2B5EF4-FFF2-40B4-BE49-F238E27FC236}">
                  <a16:creationId xmlns:a16="http://schemas.microsoft.com/office/drawing/2014/main" id="{429D4D6E-2469-4009-B2B3-CB79E8EDF4A3}"/>
                </a:ext>
              </a:extLst>
            </p:cNvPr>
            <p:cNvSpPr/>
            <p:nvPr/>
          </p:nvSpPr>
          <p:spPr>
            <a:xfrm>
              <a:off x="11006381" y="5858677"/>
              <a:ext cx="313608" cy="642582"/>
            </a:xfrm>
            <a:custGeom>
              <a:avLst/>
              <a:gdLst>
                <a:gd name="connsiteX0" fmla="*/ 77831 w 313608"/>
                <a:gd name="connsiteY0" fmla="*/ 571100 h 642582"/>
                <a:gd name="connsiteX1" fmla="*/ 77831 w 313608"/>
                <a:gd name="connsiteY1" fmla="*/ 571100 h 642582"/>
                <a:gd name="connsiteX2" fmla="*/ 82783 w 313608"/>
                <a:gd name="connsiteY2" fmla="*/ 571100 h 642582"/>
                <a:gd name="connsiteX3" fmla="*/ 217876 w 313608"/>
                <a:gd name="connsiteY3" fmla="*/ 571100 h 642582"/>
                <a:gd name="connsiteX4" fmla="*/ 224732 w 313608"/>
                <a:gd name="connsiteY4" fmla="*/ 577956 h 642582"/>
                <a:gd name="connsiteX5" fmla="*/ 224732 w 313608"/>
                <a:gd name="connsiteY5" fmla="*/ 642583 h 642582"/>
                <a:gd name="connsiteX6" fmla="*/ 313608 w 313608"/>
                <a:gd name="connsiteY6" fmla="*/ 642583 h 642582"/>
                <a:gd name="connsiteX7" fmla="*/ 313608 w 313608"/>
                <a:gd name="connsiteY7" fmla="*/ 0 h 642582"/>
                <a:gd name="connsiteX8" fmla="*/ 0 w 313608"/>
                <a:gd name="connsiteY8" fmla="*/ 0 h 642582"/>
                <a:gd name="connsiteX9" fmla="*/ 0 w 313608"/>
                <a:gd name="connsiteY9" fmla="*/ 571354 h 642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608" h="642582">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797" name="Freeform: Shape 796">
              <a:extLst>
                <a:ext uri="{FF2B5EF4-FFF2-40B4-BE49-F238E27FC236}">
                  <a16:creationId xmlns:a16="http://schemas.microsoft.com/office/drawing/2014/main" id="{81301B1A-E97B-416B-A1DD-E309B4C132CC}"/>
                </a:ext>
              </a:extLst>
            </p:cNvPr>
            <p:cNvSpPr/>
            <p:nvPr/>
          </p:nvSpPr>
          <p:spPr>
            <a:xfrm>
              <a:off x="11326719" y="6507100"/>
              <a:ext cx="439559" cy="357413"/>
            </a:xfrm>
            <a:custGeom>
              <a:avLst/>
              <a:gdLst>
                <a:gd name="connsiteX0" fmla="*/ 6730 w 439559"/>
                <a:gd name="connsiteY0" fmla="*/ 0 h 357413"/>
                <a:gd name="connsiteX1" fmla="*/ 2539 w 439559"/>
                <a:gd name="connsiteY1" fmla="*/ 2539 h 357413"/>
                <a:gd name="connsiteX2" fmla="*/ 0 w 439559"/>
                <a:gd name="connsiteY2" fmla="*/ 290883 h 357413"/>
                <a:gd name="connsiteX3" fmla="*/ 2539 w 439559"/>
                <a:gd name="connsiteY3" fmla="*/ 295580 h 357413"/>
                <a:gd name="connsiteX4" fmla="*/ 39487 w 439559"/>
                <a:gd name="connsiteY4" fmla="*/ 311832 h 357413"/>
                <a:gd name="connsiteX5" fmla="*/ 42153 w 439559"/>
                <a:gd name="connsiteY5" fmla="*/ 316022 h 357413"/>
                <a:gd name="connsiteX6" fmla="*/ 43550 w 439559"/>
                <a:gd name="connsiteY6" fmla="*/ 357413 h 357413"/>
                <a:gd name="connsiteX7" fmla="*/ 439559 w 439559"/>
                <a:gd name="connsiteY7" fmla="*/ 357413 h 357413"/>
                <a:gd name="connsiteX8" fmla="*/ 439559 w 439559"/>
                <a:gd name="connsiteY8" fmla="*/ 0 h 3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59" h="357413">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w="12690" cap="flat">
              <a:noFill/>
              <a:prstDash val="solid"/>
              <a:miter/>
            </a:ln>
          </p:spPr>
          <p:txBody>
            <a:bodyPr rtlCol="0" anchor="ctr"/>
            <a:lstStyle/>
            <a:p>
              <a:endParaRPr lang="en-US" dirty="0"/>
            </a:p>
          </p:txBody>
        </p:sp>
        <p:sp>
          <p:nvSpPr>
            <p:cNvPr id="798" name="Freeform: Shape 797">
              <a:extLst>
                <a:ext uri="{FF2B5EF4-FFF2-40B4-BE49-F238E27FC236}">
                  <a16:creationId xmlns:a16="http://schemas.microsoft.com/office/drawing/2014/main" id="{E08F69EA-8A83-4D9D-8C3D-93850D4028F4}"/>
                </a:ext>
              </a:extLst>
            </p:cNvPr>
            <p:cNvSpPr/>
            <p:nvPr/>
          </p:nvSpPr>
          <p:spPr>
            <a:xfrm>
              <a:off x="11231621" y="6504307"/>
              <a:ext cx="95098" cy="299262"/>
            </a:xfrm>
            <a:custGeom>
              <a:avLst/>
              <a:gdLst>
                <a:gd name="connsiteX0" fmla="*/ 0 w 95098"/>
                <a:gd name="connsiteY0" fmla="*/ 299263 h 299262"/>
                <a:gd name="connsiteX1" fmla="*/ 89639 w 95098"/>
                <a:gd name="connsiteY1" fmla="*/ 299263 h 299262"/>
                <a:gd name="connsiteX2" fmla="*/ 90400 w 95098"/>
                <a:gd name="connsiteY2" fmla="*/ 296977 h 299262"/>
                <a:gd name="connsiteX3" fmla="*/ 95098 w 95098"/>
                <a:gd name="connsiteY3" fmla="*/ 293676 h 299262"/>
                <a:gd name="connsiteX4" fmla="*/ 95098 w 95098"/>
                <a:gd name="connsiteY4" fmla="*/ 5333 h 299262"/>
                <a:gd name="connsiteX5" fmla="*/ 89766 w 95098"/>
                <a:gd name="connsiteY5" fmla="*/ 0 h 299262"/>
                <a:gd name="connsiteX6" fmla="*/ 0 w 95098"/>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262">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799" name="Freeform: Shape 798">
              <a:extLst>
                <a:ext uri="{FF2B5EF4-FFF2-40B4-BE49-F238E27FC236}">
                  <a16:creationId xmlns:a16="http://schemas.microsoft.com/office/drawing/2014/main" id="{99835C59-7319-4AB6-A2FC-95338F6734A9}"/>
                </a:ext>
              </a:extLst>
            </p:cNvPr>
            <p:cNvSpPr/>
            <p:nvPr/>
          </p:nvSpPr>
          <p:spPr>
            <a:xfrm>
              <a:off x="9790292" y="6439807"/>
              <a:ext cx="1523" cy="424706"/>
            </a:xfrm>
            <a:custGeom>
              <a:avLst/>
              <a:gdLst>
                <a:gd name="connsiteX0" fmla="*/ 0 w 1523"/>
                <a:gd name="connsiteY0" fmla="*/ 0 h 424706"/>
                <a:gd name="connsiteX1" fmla="*/ 1524 w 1523"/>
                <a:gd name="connsiteY1" fmla="*/ 0 h 424706"/>
                <a:gd name="connsiteX2" fmla="*/ 1524 w 1523"/>
                <a:gd name="connsiteY2" fmla="*/ 424706 h 424706"/>
                <a:gd name="connsiteX3" fmla="*/ 0 w 1523"/>
                <a:gd name="connsiteY3" fmla="*/ 424706 h 424706"/>
              </a:gdLst>
              <a:ahLst/>
              <a:cxnLst>
                <a:cxn ang="0">
                  <a:pos x="connsiteX0" y="connsiteY0"/>
                </a:cxn>
                <a:cxn ang="0">
                  <a:pos x="connsiteX1" y="connsiteY1"/>
                </a:cxn>
                <a:cxn ang="0">
                  <a:pos x="connsiteX2" y="connsiteY2"/>
                </a:cxn>
                <a:cxn ang="0">
                  <a:pos x="connsiteX3" y="connsiteY3"/>
                </a:cxn>
              </a:cxnLst>
              <a:rect l="l" t="t" r="r" b="b"/>
              <a:pathLst>
                <a:path w="1523" h="424706">
                  <a:moveTo>
                    <a:pt x="0" y="0"/>
                  </a:moveTo>
                  <a:lnTo>
                    <a:pt x="1524" y="0"/>
                  </a:lnTo>
                  <a:lnTo>
                    <a:pt x="1524" y="424706"/>
                  </a:lnTo>
                  <a:lnTo>
                    <a:pt x="0" y="424706"/>
                  </a:lnTo>
                  <a:close/>
                </a:path>
              </a:pathLst>
            </a:custGeom>
            <a:solidFill>
              <a:srgbClr val="F9C996"/>
            </a:solidFill>
            <a:ln w="12690" cap="flat">
              <a:noFill/>
              <a:prstDash val="solid"/>
              <a:miter/>
            </a:ln>
          </p:spPr>
          <p:txBody>
            <a:bodyPr rtlCol="0" anchor="ctr"/>
            <a:lstStyle/>
            <a:p>
              <a:endParaRPr lang="en-US" dirty="0"/>
            </a:p>
          </p:txBody>
        </p:sp>
        <p:sp>
          <p:nvSpPr>
            <p:cNvPr id="800" name="Freeform: Shape 799">
              <a:extLst>
                <a:ext uri="{FF2B5EF4-FFF2-40B4-BE49-F238E27FC236}">
                  <a16:creationId xmlns:a16="http://schemas.microsoft.com/office/drawing/2014/main" id="{F389A4D5-73F9-4E82-A496-6620C1BD877E}"/>
                </a:ext>
              </a:extLst>
            </p:cNvPr>
            <p:cNvSpPr/>
            <p:nvPr/>
          </p:nvSpPr>
          <p:spPr>
            <a:xfrm>
              <a:off x="9794228" y="6443997"/>
              <a:ext cx="240602" cy="420389"/>
            </a:xfrm>
            <a:custGeom>
              <a:avLst/>
              <a:gdLst>
                <a:gd name="connsiteX0" fmla="*/ 0 w 240602"/>
                <a:gd name="connsiteY0" fmla="*/ 0 h 420389"/>
                <a:gd name="connsiteX1" fmla="*/ 240603 w 240602"/>
                <a:gd name="connsiteY1" fmla="*/ 0 h 420389"/>
                <a:gd name="connsiteX2" fmla="*/ 240603 w 240602"/>
                <a:gd name="connsiteY2" fmla="*/ 420389 h 420389"/>
                <a:gd name="connsiteX3" fmla="*/ 0 w 240602"/>
                <a:gd name="connsiteY3" fmla="*/ 420389 h 420389"/>
              </a:gdLst>
              <a:ahLst/>
              <a:cxnLst>
                <a:cxn ang="0">
                  <a:pos x="connsiteX0" y="connsiteY0"/>
                </a:cxn>
                <a:cxn ang="0">
                  <a:pos x="connsiteX1" y="connsiteY1"/>
                </a:cxn>
                <a:cxn ang="0">
                  <a:pos x="connsiteX2" y="connsiteY2"/>
                </a:cxn>
                <a:cxn ang="0">
                  <a:pos x="connsiteX3" y="connsiteY3"/>
                </a:cxn>
              </a:cxnLst>
              <a:rect l="l" t="t" r="r" b="b"/>
              <a:pathLst>
                <a:path w="240602" h="420389">
                  <a:moveTo>
                    <a:pt x="0" y="0"/>
                  </a:moveTo>
                  <a:lnTo>
                    <a:pt x="240603" y="0"/>
                  </a:lnTo>
                  <a:lnTo>
                    <a:pt x="240603" y="420389"/>
                  </a:lnTo>
                  <a:lnTo>
                    <a:pt x="0" y="420389"/>
                  </a:lnTo>
                  <a:close/>
                </a:path>
              </a:pathLst>
            </a:custGeom>
            <a:solidFill>
              <a:schemeClr val="tx2"/>
            </a:solidFill>
            <a:ln w="12690" cap="flat">
              <a:noFill/>
              <a:prstDash val="solid"/>
              <a:miter/>
            </a:ln>
          </p:spPr>
          <p:txBody>
            <a:bodyPr rtlCol="0" anchor="ctr"/>
            <a:lstStyle/>
            <a:p>
              <a:endParaRPr lang="en-US" dirty="0"/>
            </a:p>
          </p:txBody>
        </p:sp>
        <p:sp>
          <p:nvSpPr>
            <p:cNvPr id="801" name="Freeform: Shape 800">
              <a:extLst>
                <a:ext uri="{FF2B5EF4-FFF2-40B4-BE49-F238E27FC236}">
                  <a16:creationId xmlns:a16="http://schemas.microsoft.com/office/drawing/2014/main" id="{BB7E17C9-BA67-4E57-A4E8-0B060B453448}"/>
                </a:ext>
              </a:extLst>
            </p:cNvPr>
            <p:cNvSpPr/>
            <p:nvPr/>
          </p:nvSpPr>
          <p:spPr>
            <a:xfrm>
              <a:off x="10444045" y="5825411"/>
              <a:ext cx="30725" cy="292025"/>
            </a:xfrm>
            <a:custGeom>
              <a:avLst/>
              <a:gdLst>
                <a:gd name="connsiteX0" fmla="*/ 0 w 30725"/>
                <a:gd name="connsiteY0" fmla="*/ 0 h 292025"/>
                <a:gd name="connsiteX1" fmla="*/ 0 w 30725"/>
                <a:gd name="connsiteY1" fmla="*/ 292025 h 292025"/>
                <a:gd name="connsiteX2" fmla="*/ 30726 w 30725"/>
                <a:gd name="connsiteY2" fmla="*/ 292025 h 292025"/>
                <a:gd name="connsiteX3" fmla="*/ 30726 w 30725"/>
                <a:gd name="connsiteY3" fmla="*/ 16252 h 292025"/>
                <a:gd name="connsiteX4" fmla="*/ 28313 w 30725"/>
                <a:gd name="connsiteY4" fmla="*/ 11173 h 292025"/>
                <a:gd name="connsiteX5" fmla="*/ 28313 w 30725"/>
                <a:gd name="connsiteY5"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25" h="292025">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w="12690" cap="flat">
              <a:noFill/>
              <a:prstDash val="solid"/>
              <a:miter/>
            </a:ln>
          </p:spPr>
          <p:txBody>
            <a:bodyPr rtlCol="0" anchor="ctr"/>
            <a:lstStyle/>
            <a:p>
              <a:endParaRPr lang="en-US" dirty="0"/>
            </a:p>
          </p:txBody>
        </p:sp>
        <p:sp>
          <p:nvSpPr>
            <p:cNvPr id="802" name="Freeform: Shape 801">
              <a:extLst>
                <a:ext uri="{FF2B5EF4-FFF2-40B4-BE49-F238E27FC236}">
                  <a16:creationId xmlns:a16="http://schemas.microsoft.com/office/drawing/2014/main" id="{8886933B-E79F-4ADC-9C0D-52F4EDC83BFE}"/>
                </a:ext>
              </a:extLst>
            </p:cNvPr>
            <p:cNvSpPr/>
            <p:nvPr/>
          </p:nvSpPr>
          <p:spPr>
            <a:xfrm>
              <a:off x="10802473" y="5842933"/>
              <a:ext cx="1396" cy="586843"/>
            </a:xfrm>
            <a:custGeom>
              <a:avLst/>
              <a:gdLst>
                <a:gd name="connsiteX0" fmla="*/ 0 w 1396"/>
                <a:gd name="connsiteY0" fmla="*/ 254 h 586843"/>
                <a:gd name="connsiteX1" fmla="*/ 0 w 1396"/>
                <a:gd name="connsiteY1" fmla="*/ 586844 h 586843"/>
                <a:gd name="connsiteX2" fmla="*/ 1396 w 1396"/>
                <a:gd name="connsiteY2" fmla="*/ 586844 h 586843"/>
                <a:gd name="connsiteX3" fmla="*/ 1396 w 1396"/>
                <a:gd name="connsiteY3" fmla="*/ 0 h 586843"/>
              </a:gdLst>
              <a:ahLst/>
              <a:cxnLst>
                <a:cxn ang="0">
                  <a:pos x="connsiteX0" y="connsiteY0"/>
                </a:cxn>
                <a:cxn ang="0">
                  <a:pos x="connsiteX1" y="connsiteY1"/>
                </a:cxn>
                <a:cxn ang="0">
                  <a:pos x="connsiteX2" y="connsiteY2"/>
                </a:cxn>
                <a:cxn ang="0">
                  <a:pos x="connsiteX3" y="connsiteY3"/>
                </a:cxn>
              </a:cxnLst>
              <a:rect l="l" t="t" r="r" b="b"/>
              <a:pathLst>
                <a:path w="1396" h="586843">
                  <a:moveTo>
                    <a:pt x="0" y="254"/>
                  </a:moveTo>
                  <a:lnTo>
                    <a:pt x="0" y="586844"/>
                  </a:lnTo>
                  <a:lnTo>
                    <a:pt x="1396" y="586844"/>
                  </a:lnTo>
                  <a:lnTo>
                    <a:pt x="1396" y="0"/>
                  </a:lnTo>
                  <a:close/>
                </a:path>
              </a:pathLst>
            </a:custGeom>
            <a:solidFill>
              <a:srgbClr val="F9AA19"/>
            </a:solidFill>
            <a:ln w="12690" cap="flat">
              <a:noFill/>
              <a:prstDash val="solid"/>
              <a:miter/>
            </a:ln>
          </p:spPr>
          <p:txBody>
            <a:bodyPr rtlCol="0" anchor="ctr"/>
            <a:lstStyle/>
            <a:p>
              <a:endParaRPr lang="en-US" dirty="0"/>
            </a:p>
          </p:txBody>
        </p:sp>
        <p:sp>
          <p:nvSpPr>
            <p:cNvPr id="803" name="Freeform: Shape 802">
              <a:extLst>
                <a:ext uri="{FF2B5EF4-FFF2-40B4-BE49-F238E27FC236}">
                  <a16:creationId xmlns:a16="http://schemas.microsoft.com/office/drawing/2014/main" id="{A64770C1-1DA1-4BFF-986B-A0E657E7289D}"/>
                </a:ext>
              </a:extLst>
            </p:cNvPr>
            <p:cNvSpPr/>
            <p:nvPr/>
          </p:nvSpPr>
          <p:spPr>
            <a:xfrm>
              <a:off x="10806409" y="5810683"/>
              <a:ext cx="186133" cy="619093"/>
            </a:xfrm>
            <a:custGeom>
              <a:avLst/>
              <a:gdLst>
                <a:gd name="connsiteX0" fmla="*/ 1524 w 186133"/>
                <a:gd name="connsiteY0" fmla="*/ 7872 h 619093"/>
                <a:gd name="connsiteX1" fmla="*/ 1524 w 186133"/>
                <a:gd name="connsiteY1" fmla="*/ 7872 h 619093"/>
                <a:gd name="connsiteX2" fmla="*/ 0 w 186133"/>
                <a:gd name="connsiteY2" fmla="*/ 13078 h 619093"/>
                <a:gd name="connsiteX3" fmla="*/ 0 w 186133"/>
                <a:gd name="connsiteY3" fmla="*/ 21204 h 619093"/>
                <a:gd name="connsiteX4" fmla="*/ 1778 w 186133"/>
                <a:gd name="connsiteY4" fmla="*/ 25901 h 619093"/>
                <a:gd name="connsiteX5" fmla="*/ 0 w 186133"/>
                <a:gd name="connsiteY5" fmla="*/ 30472 h 619093"/>
                <a:gd name="connsiteX6" fmla="*/ 0 w 186133"/>
                <a:gd name="connsiteY6" fmla="*/ 619094 h 619093"/>
                <a:gd name="connsiteX7" fmla="*/ 186134 w 186133"/>
                <a:gd name="connsiteY7" fmla="*/ 619094 h 619093"/>
                <a:gd name="connsiteX8" fmla="*/ 186134 w 186133"/>
                <a:gd name="connsiteY8" fmla="*/ 0 h 619093"/>
                <a:gd name="connsiteX9" fmla="*/ 3809 w 186133"/>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133" h="619093">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804" name="Freeform: Shape 803">
              <a:extLst>
                <a:ext uri="{FF2B5EF4-FFF2-40B4-BE49-F238E27FC236}">
                  <a16:creationId xmlns:a16="http://schemas.microsoft.com/office/drawing/2014/main" id="{2932949B-0D78-4B10-A0C1-D140DA664E8B}"/>
                </a:ext>
              </a:extLst>
            </p:cNvPr>
            <p:cNvSpPr/>
            <p:nvPr/>
          </p:nvSpPr>
          <p:spPr>
            <a:xfrm>
              <a:off x="11231621" y="6805982"/>
              <a:ext cx="115793" cy="18029"/>
            </a:xfrm>
            <a:custGeom>
              <a:avLst/>
              <a:gdLst>
                <a:gd name="connsiteX0" fmla="*/ 0 w 115793"/>
                <a:gd name="connsiteY0" fmla="*/ 18029 h 18029"/>
                <a:gd name="connsiteX1" fmla="*/ 115794 w 115793"/>
                <a:gd name="connsiteY1" fmla="*/ 18029 h 18029"/>
                <a:gd name="connsiteX2" fmla="*/ 92940 w 115793"/>
                <a:gd name="connsiteY2" fmla="*/ 4698 h 18029"/>
                <a:gd name="connsiteX3" fmla="*/ 89639 w 115793"/>
                <a:gd name="connsiteY3" fmla="*/ 0 h 18029"/>
                <a:gd name="connsiteX4" fmla="*/ 0 w 115793"/>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93" h="18029">
                  <a:moveTo>
                    <a:pt x="0" y="18029"/>
                  </a:moveTo>
                  <a:lnTo>
                    <a:pt x="115794" y="18029"/>
                  </a:lnTo>
                  <a:lnTo>
                    <a:pt x="92940" y="4698"/>
                  </a:lnTo>
                  <a:cubicBezTo>
                    <a:pt x="91175" y="3720"/>
                    <a:pt x="89969" y="1993"/>
                    <a:pt x="89639" y="0"/>
                  </a:cubicBezTo>
                  <a:lnTo>
                    <a:pt x="0" y="0"/>
                  </a:lnTo>
                  <a:close/>
                </a:path>
              </a:pathLst>
            </a:custGeom>
            <a:solidFill>
              <a:srgbClr val="088A8F"/>
            </a:solidFill>
            <a:ln w="12690" cap="flat">
              <a:noFill/>
              <a:prstDash val="solid"/>
              <a:miter/>
            </a:ln>
          </p:spPr>
          <p:txBody>
            <a:bodyPr rtlCol="0" anchor="ctr"/>
            <a:lstStyle/>
            <a:p>
              <a:endParaRPr lang="en-US" dirty="0"/>
            </a:p>
          </p:txBody>
        </p:sp>
        <p:sp>
          <p:nvSpPr>
            <p:cNvPr id="805" name="Freeform: Shape 804">
              <a:extLst>
                <a:ext uri="{FF2B5EF4-FFF2-40B4-BE49-F238E27FC236}">
                  <a16:creationId xmlns:a16="http://schemas.microsoft.com/office/drawing/2014/main" id="{C0796E71-F46E-475C-840C-A79600CC4C7F}"/>
                </a:ext>
              </a:extLst>
            </p:cNvPr>
            <p:cNvSpPr/>
            <p:nvPr/>
          </p:nvSpPr>
          <p:spPr>
            <a:xfrm>
              <a:off x="11231621" y="6822233"/>
              <a:ext cx="124808" cy="42280"/>
            </a:xfrm>
            <a:custGeom>
              <a:avLst/>
              <a:gdLst>
                <a:gd name="connsiteX0" fmla="*/ 120111 w 124808"/>
                <a:gd name="connsiteY0" fmla="*/ 0 h 42280"/>
                <a:gd name="connsiteX1" fmla="*/ 0 w 124808"/>
                <a:gd name="connsiteY1" fmla="*/ 0 h 42280"/>
                <a:gd name="connsiteX2" fmla="*/ 0 w 124808"/>
                <a:gd name="connsiteY2" fmla="*/ 42280 h 42280"/>
                <a:gd name="connsiteX3" fmla="*/ 124809 w 124808"/>
                <a:gd name="connsiteY3" fmla="*/ 42280 h 42280"/>
                <a:gd name="connsiteX4" fmla="*/ 124809 w 124808"/>
                <a:gd name="connsiteY4" fmla="*/ 2666 h 42280"/>
                <a:gd name="connsiteX5" fmla="*/ 120111 w 124808"/>
                <a:gd name="connsiteY5" fmla="*/ 0 h 4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42280">
                  <a:moveTo>
                    <a:pt x="120111" y="0"/>
                  </a:moveTo>
                  <a:lnTo>
                    <a:pt x="0" y="0"/>
                  </a:lnTo>
                  <a:lnTo>
                    <a:pt x="0" y="42280"/>
                  </a:lnTo>
                  <a:lnTo>
                    <a:pt x="124809" y="42280"/>
                  </a:lnTo>
                  <a:lnTo>
                    <a:pt x="124809" y="2666"/>
                  </a:lnTo>
                  <a:lnTo>
                    <a:pt x="120111" y="0"/>
                  </a:lnTo>
                  <a:close/>
                </a:path>
              </a:pathLst>
            </a:custGeom>
            <a:solidFill>
              <a:srgbClr val="F26544"/>
            </a:solidFill>
            <a:ln w="12690" cap="flat">
              <a:noFill/>
              <a:prstDash val="solid"/>
              <a:miter/>
            </a:ln>
          </p:spPr>
          <p:txBody>
            <a:bodyPr rtlCol="0" anchor="ctr"/>
            <a:lstStyle/>
            <a:p>
              <a:endParaRPr lang="en-US" dirty="0"/>
            </a:p>
          </p:txBody>
        </p:sp>
        <p:sp>
          <p:nvSpPr>
            <p:cNvPr id="806" name="Freeform: Shape 805">
              <a:extLst>
                <a:ext uri="{FF2B5EF4-FFF2-40B4-BE49-F238E27FC236}">
                  <a16:creationId xmlns:a16="http://schemas.microsoft.com/office/drawing/2014/main" id="{B6F222F8-DABC-4C7C-916E-7F13907CDE1A}"/>
                </a:ext>
              </a:extLst>
            </p:cNvPr>
            <p:cNvSpPr/>
            <p:nvPr/>
          </p:nvSpPr>
          <p:spPr>
            <a:xfrm>
              <a:off x="10273020" y="5840647"/>
              <a:ext cx="4317" cy="269298"/>
            </a:xfrm>
            <a:custGeom>
              <a:avLst/>
              <a:gdLst>
                <a:gd name="connsiteX0" fmla="*/ 127 w 4317"/>
                <a:gd name="connsiteY0" fmla="*/ 265108 h 269298"/>
                <a:gd name="connsiteX1" fmla="*/ 2667 w 4317"/>
                <a:gd name="connsiteY1" fmla="*/ 267140 h 269298"/>
                <a:gd name="connsiteX2" fmla="*/ 2667 w 4317"/>
                <a:gd name="connsiteY2" fmla="*/ 267140 h 269298"/>
                <a:gd name="connsiteX3" fmla="*/ 3555 w 4317"/>
                <a:gd name="connsiteY3" fmla="*/ 268282 h 269298"/>
                <a:gd name="connsiteX4" fmla="*/ 4317 w 4317"/>
                <a:gd name="connsiteY4" fmla="*/ 269298 h 269298"/>
                <a:gd name="connsiteX5" fmla="*/ 4317 w 4317"/>
                <a:gd name="connsiteY5" fmla="*/ 269298 h 269298"/>
                <a:gd name="connsiteX6" fmla="*/ 4317 w 4317"/>
                <a:gd name="connsiteY6" fmla="*/ 2539 h 269298"/>
                <a:gd name="connsiteX7" fmla="*/ 2539 w 4317"/>
                <a:gd name="connsiteY7" fmla="*/ 2539 h 269298"/>
                <a:gd name="connsiteX8" fmla="*/ 1778 w 4317"/>
                <a:gd name="connsiteY8" fmla="*/ 2539 h 269298"/>
                <a:gd name="connsiteX9" fmla="*/ 0 w 4317"/>
                <a:gd name="connsiteY9" fmla="*/ 889 h 269298"/>
                <a:gd name="connsiteX10" fmla="*/ 0 w 4317"/>
                <a:gd name="connsiteY10" fmla="*/ 889 h 269298"/>
                <a:gd name="connsiteX11" fmla="*/ 0 w 4317"/>
                <a:gd name="connsiteY11" fmla="*/ 0 h 269298"/>
                <a:gd name="connsiteX12" fmla="*/ 0 w 4317"/>
                <a:gd name="connsiteY12" fmla="*/ 266632 h 269298"/>
                <a:gd name="connsiteX13" fmla="*/ 127 w 4317"/>
                <a:gd name="connsiteY13" fmla="*/ 265108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17" h="269298">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w="12690" cap="flat">
              <a:noFill/>
              <a:prstDash val="solid"/>
              <a:miter/>
            </a:ln>
          </p:spPr>
          <p:txBody>
            <a:bodyPr rtlCol="0" anchor="ctr"/>
            <a:lstStyle/>
            <a:p>
              <a:endParaRPr lang="en-US" dirty="0"/>
            </a:p>
          </p:txBody>
        </p:sp>
        <p:sp>
          <p:nvSpPr>
            <p:cNvPr id="807" name="Freeform: Shape 806">
              <a:extLst>
                <a:ext uri="{FF2B5EF4-FFF2-40B4-BE49-F238E27FC236}">
                  <a16:creationId xmlns:a16="http://schemas.microsoft.com/office/drawing/2014/main" id="{A4EFD2BC-FC04-4904-A445-8CCF922D0C9C}"/>
                </a:ext>
              </a:extLst>
            </p:cNvPr>
            <p:cNvSpPr/>
            <p:nvPr/>
          </p:nvSpPr>
          <p:spPr>
            <a:xfrm>
              <a:off x="10270100" y="5835188"/>
              <a:ext cx="127" cy="269171"/>
            </a:xfrm>
            <a:custGeom>
              <a:avLst/>
              <a:gdLst>
                <a:gd name="connsiteX0" fmla="*/ 127 w 127"/>
                <a:gd name="connsiteY0" fmla="*/ 269171 h 269171"/>
                <a:gd name="connsiteX1" fmla="*/ 127 w 127"/>
                <a:gd name="connsiteY1" fmla="*/ 127 h 269171"/>
                <a:gd name="connsiteX2" fmla="*/ 0 w 127"/>
                <a:gd name="connsiteY2" fmla="*/ 0 h 269171"/>
                <a:gd name="connsiteX3" fmla="*/ 0 w 127"/>
                <a:gd name="connsiteY3" fmla="*/ 269171 h 269171"/>
                <a:gd name="connsiteX4" fmla="*/ 127 w 127"/>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dirty="0"/>
            </a:p>
          </p:txBody>
        </p:sp>
        <p:sp>
          <p:nvSpPr>
            <p:cNvPr id="808" name="Freeform: Shape 807">
              <a:extLst>
                <a:ext uri="{FF2B5EF4-FFF2-40B4-BE49-F238E27FC236}">
                  <a16:creationId xmlns:a16="http://schemas.microsoft.com/office/drawing/2014/main" id="{EF0ABC50-6307-4BE6-9BF9-4E2B200B66B3}"/>
                </a:ext>
              </a:extLst>
            </p:cNvPr>
            <p:cNvSpPr/>
            <p:nvPr/>
          </p:nvSpPr>
          <p:spPr>
            <a:xfrm>
              <a:off x="9372698" y="5791511"/>
              <a:ext cx="403754" cy="300659"/>
            </a:xfrm>
            <a:custGeom>
              <a:avLst/>
              <a:gdLst>
                <a:gd name="connsiteX0" fmla="*/ 43422 w 403754"/>
                <a:gd name="connsiteY0" fmla="*/ 299136 h 300659"/>
                <a:gd name="connsiteX1" fmla="*/ 47613 w 403754"/>
                <a:gd name="connsiteY1" fmla="*/ 300659 h 300659"/>
                <a:gd name="connsiteX2" fmla="*/ 85703 w 403754"/>
                <a:gd name="connsiteY2" fmla="*/ 300659 h 300659"/>
                <a:gd name="connsiteX3" fmla="*/ 85703 w 403754"/>
                <a:gd name="connsiteY3" fmla="*/ 190705 h 300659"/>
                <a:gd name="connsiteX4" fmla="*/ 92686 w 403754"/>
                <a:gd name="connsiteY4" fmla="*/ 183849 h 300659"/>
                <a:gd name="connsiteX5" fmla="*/ 403755 w 403754"/>
                <a:gd name="connsiteY5" fmla="*/ 183849 h 300659"/>
                <a:gd name="connsiteX6" fmla="*/ 403755 w 403754"/>
                <a:gd name="connsiteY6" fmla="*/ 0 h 300659"/>
                <a:gd name="connsiteX7" fmla="*/ 0 w 403754"/>
                <a:gd name="connsiteY7" fmla="*/ 0 h 300659"/>
                <a:gd name="connsiteX8" fmla="*/ 0 w 403754"/>
                <a:gd name="connsiteY8" fmla="*/ 296469 h 300659"/>
                <a:gd name="connsiteX9" fmla="*/ 17394 w 403754"/>
                <a:gd name="connsiteY9" fmla="*/ 300659 h 300659"/>
                <a:gd name="connsiteX10" fmla="*/ 39232 w 403754"/>
                <a:gd name="connsiteY10" fmla="*/ 300659 h 300659"/>
                <a:gd name="connsiteX11" fmla="*/ 43422 w 403754"/>
                <a:gd name="connsiteY11" fmla="*/ 299136 h 30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754" h="300659">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w="12690" cap="flat">
              <a:noFill/>
              <a:prstDash val="solid"/>
              <a:miter/>
            </a:ln>
          </p:spPr>
          <p:txBody>
            <a:bodyPr rtlCol="0" anchor="ctr"/>
            <a:lstStyle/>
            <a:p>
              <a:endParaRPr lang="en-US" dirty="0"/>
            </a:p>
          </p:txBody>
        </p:sp>
        <p:sp>
          <p:nvSpPr>
            <p:cNvPr id="809" name="Freeform: Shape 808">
              <a:extLst>
                <a:ext uri="{FF2B5EF4-FFF2-40B4-BE49-F238E27FC236}">
                  <a16:creationId xmlns:a16="http://schemas.microsoft.com/office/drawing/2014/main" id="{F96A01BE-8289-4959-9ABD-8CBFF097926F}"/>
                </a:ext>
              </a:extLst>
            </p:cNvPr>
            <p:cNvSpPr/>
            <p:nvPr/>
          </p:nvSpPr>
          <p:spPr>
            <a:xfrm>
              <a:off x="9472494" y="5989073"/>
              <a:ext cx="305355" cy="439688"/>
            </a:xfrm>
            <a:custGeom>
              <a:avLst/>
              <a:gdLst>
                <a:gd name="connsiteX0" fmla="*/ 303959 w 305355"/>
                <a:gd name="connsiteY0" fmla="*/ 255966 h 439688"/>
                <a:gd name="connsiteX1" fmla="*/ 303324 w 305355"/>
                <a:gd name="connsiteY1" fmla="*/ 255966 h 439688"/>
                <a:gd name="connsiteX2" fmla="*/ 301928 w 305355"/>
                <a:gd name="connsiteY2" fmla="*/ 255966 h 439688"/>
                <a:gd name="connsiteX3" fmla="*/ 300912 w 305355"/>
                <a:gd name="connsiteY3" fmla="*/ 255205 h 439688"/>
                <a:gd name="connsiteX4" fmla="*/ 300023 w 305355"/>
                <a:gd name="connsiteY4" fmla="*/ 254316 h 439688"/>
                <a:gd name="connsiteX5" fmla="*/ 299261 w 305355"/>
                <a:gd name="connsiteY5" fmla="*/ 253173 h 439688"/>
                <a:gd name="connsiteX6" fmla="*/ 299261 w 305355"/>
                <a:gd name="connsiteY6" fmla="*/ 252031 h 439688"/>
                <a:gd name="connsiteX7" fmla="*/ 299261 w 305355"/>
                <a:gd name="connsiteY7" fmla="*/ 250634 h 439688"/>
                <a:gd name="connsiteX8" fmla="*/ 299261 w 305355"/>
                <a:gd name="connsiteY8" fmla="*/ 250634 h 439688"/>
                <a:gd name="connsiteX9" fmla="*/ 299261 w 305355"/>
                <a:gd name="connsiteY9" fmla="*/ 136363 h 439688"/>
                <a:gd name="connsiteX10" fmla="*/ 305355 w 305355"/>
                <a:gd name="connsiteY10" fmla="*/ 129634 h 439688"/>
                <a:gd name="connsiteX11" fmla="*/ 305355 w 305355"/>
                <a:gd name="connsiteY11" fmla="*/ 0 h 439688"/>
                <a:gd name="connsiteX12" fmla="*/ 0 w 305355"/>
                <a:gd name="connsiteY12" fmla="*/ 0 h 439688"/>
                <a:gd name="connsiteX13" fmla="*/ 0 w 305355"/>
                <a:gd name="connsiteY13" fmla="*/ 439688 h 439688"/>
                <a:gd name="connsiteX14" fmla="*/ 303959 w 305355"/>
                <a:gd name="connsiteY14" fmla="*/ 439688 h 439688"/>
                <a:gd name="connsiteX15" fmla="*/ 303959 w 305355"/>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5355" h="439688">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w="12690" cap="flat">
              <a:noFill/>
              <a:prstDash val="solid"/>
              <a:miter/>
            </a:ln>
          </p:spPr>
          <p:txBody>
            <a:bodyPr rtlCol="0" anchor="ctr"/>
            <a:lstStyle/>
            <a:p>
              <a:endParaRPr lang="en-US" dirty="0"/>
            </a:p>
          </p:txBody>
        </p:sp>
        <p:sp>
          <p:nvSpPr>
            <p:cNvPr id="810" name="Freeform: Shape 809">
              <a:extLst>
                <a:ext uri="{FF2B5EF4-FFF2-40B4-BE49-F238E27FC236}">
                  <a16:creationId xmlns:a16="http://schemas.microsoft.com/office/drawing/2014/main" id="{F3CD1DF7-D61C-422D-AA25-4EDBFC945B5B}"/>
                </a:ext>
              </a:extLst>
            </p:cNvPr>
            <p:cNvSpPr/>
            <p:nvPr/>
          </p:nvSpPr>
          <p:spPr>
            <a:xfrm>
              <a:off x="10248008" y="5799637"/>
              <a:ext cx="19679" cy="304595"/>
            </a:xfrm>
            <a:custGeom>
              <a:avLst/>
              <a:gdLst>
                <a:gd name="connsiteX0" fmla="*/ 14220 w 19679"/>
                <a:gd name="connsiteY0" fmla="*/ 304595 h 304595"/>
                <a:gd name="connsiteX1" fmla="*/ 19680 w 19679"/>
                <a:gd name="connsiteY1" fmla="*/ 304595 h 304595"/>
                <a:gd name="connsiteX2" fmla="*/ 19680 w 19679"/>
                <a:gd name="connsiteY2" fmla="*/ 31615 h 304595"/>
                <a:gd name="connsiteX3" fmla="*/ 17521 w 19679"/>
                <a:gd name="connsiteY3" fmla="*/ 28187 h 304595"/>
                <a:gd name="connsiteX4" fmla="*/ 17521 w 19679"/>
                <a:gd name="connsiteY4" fmla="*/ 28187 h 304595"/>
                <a:gd name="connsiteX5" fmla="*/ 14982 w 19679"/>
                <a:gd name="connsiteY5" fmla="*/ 24124 h 304595"/>
                <a:gd name="connsiteX6" fmla="*/ 14982 w 19679"/>
                <a:gd name="connsiteY6" fmla="*/ 24124 h 304595"/>
                <a:gd name="connsiteX7" fmla="*/ 0 w 19679"/>
                <a:gd name="connsiteY7" fmla="*/ 0 h 304595"/>
                <a:gd name="connsiteX8" fmla="*/ 0 w 19679"/>
                <a:gd name="connsiteY8" fmla="*/ 293168 h 304595"/>
                <a:gd name="connsiteX9" fmla="*/ 14220 w 19679"/>
                <a:gd name="connsiteY9" fmla="*/ 304595 h 30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79" h="304595">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w="12690" cap="flat">
              <a:noFill/>
              <a:prstDash val="solid"/>
              <a:miter/>
            </a:ln>
          </p:spPr>
          <p:txBody>
            <a:bodyPr rtlCol="0" anchor="ctr"/>
            <a:lstStyle/>
            <a:p>
              <a:endParaRPr lang="en-US" dirty="0"/>
            </a:p>
          </p:txBody>
        </p:sp>
        <p:sp>
          <p:nvSpPr>
            <p:cNvPr id="811" name="Freeform: Shape 810">
              <a:extLst>
                <a:ext uri="{FF2B5EF4-FFF2-40B4-BE49-F238E27FC236}">
                  <a16:creationId xmlns:a16="http://schemas.microsoft.com/office/drawing/2014/main" id="{0934A952-D4DC-4D0D-850C-5E4406A7B8D4}"/>
                </a:ext>
              </a:extLst>
            </p:cNvPr>
            <p:cNvSpPr/>
            <p:nvPr/>
          </p:nvSpPr>
          <p:spPr>
            <a:xfrm>
              <a:off x="10060097" y="5791511"/>
              <a:ext cx="186133" cy="299643"/>
            </a:xfrm>
            <a:custGeom>
              <a:avLst/>
              <a:gdLst>
                <a:gd name="connsiteX0" fmla="*/ 0 w 186133"/>
                <a:gd name="connsiteY0" fmla="*/ 0 h 299643"/>
                <a:gd name="connsiteX1" fmla="*/ 0 w 186133"/>
                <a:gd name="connsiteY1" fmla="*/ 218765 h 299643"/>
                <a:gd name="connsiteX2" fmla="*/ 9523 w 186133"/>
                <a:gd name="connsiteY2" fmla="*/ 225240 h 299643"/>
                <a:gd name="connsiteX3" fmla="*/ 9523 w 186133"/>
                <a:gd name="connsiteY3" fmla="*/ 225240 h 299643"/>
                <a:gd name="connsiteX4" fmla="*/ 10538 w 186133"/>
                <a:gd name="connsiteY4" fmla="*/ 226256 h 299643"/>
                <a:gd name="connsiteX5" fmla="*/ 11299 w 186133"/>
                <a:gd name="connsiteY5" fmla="*/ 227399 h 299643"/>
                <a:gd name="connsiteX6" fmla="*/ 11299 w 186133"/>
                <a:gd name="connsiteY6" fmla="*/ 228542 h 299643"/>
                <a:gd name="connsiteX7" fmla="*/ 11299 w 186133"/>
                <a:gd name="connsiteY7" fmla="*/ 229938 h 299643"/>
                <a:gd name="connsiteX8" fmla="*/ 11299 w 186133"/>
                <a:gd name="connsiteY8" fmla="*/ 229938 h 299643"/>
                <a:gd name="connsiteX9" fmla="*/ 11299 w 186133"/>
                <a:gd name="connsiteY9" fmla="*/ 299643 h 299643"/>
                <a:gd name="connsiteX10" fmla="*/ 186133 w 186133"/>
                <a:gd name="connsiteY10" fmla="*/ 299643 h 299643"/>
                <a:gd name="connsiteX11" fmla="*/ 186133 w 186133"/>
                <a:gd name="connsiteY11" fmla="*/ 4190 h 299643"/>
                <a:gd name="connsiteX12" fmla="*/ 183594 w 186133"/>
                <a:gd name="connsiteY12" fmla="*/ 0 h 299643"/>
                <a:gd name="connsiteX13" fmla="*/ 0 w 186133"/>
                <a:gd name="connsiteY13"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33" h="299643">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812" name="Freeform: Shape 811">
              <a:extLst>
                <a:ext uri="{FF2B5EF4-FFF2-40B4-BE49-F238E27FC236}">
                  <a16:creationId xmlns:a16="http://schemas.microsoft.com/office/drawing/2014/main" id="{550E7BDA-23D4-429D-9803-815D6FBD4335}"/>
                </a:ext>
              </a:extLst>
            </p:cNvPr>
            <p:cNvSpPr/>
            <p:nvPr/>
          </p:nvSpPr>
          <p:spPr>
            <a:xfrm>
              <a:off x="10072794" y="6094583"/>
              <a:ext cx="185498" cy="9649"/>
            </a:xfrm>
            <a:custGeom>
              <a:avLst/>
              <a:gdLst>
                <a:gd name="connsiteX0" fmla="*/ 185499 w 185498"/>
                <a:gd name="connsiteY0" fmla="*/ 9650 h 9649"/>
                <a:gd name="connsiteX1" fmla="*/ 173564 w 185498"/>
                <a:gd name="connsiteY1" fmla="*/ 0 h 9649"/>
                <a:gd name="connsiteX2" fmla="*/ 0 w 185498"/>
                <a:gd name="connsiteY2" fmla="*/ 0 h 9649"/>
                <a:gd name="connsiteX3" fmla="*/ 0 w 185498"/>
                <a:gd name="connsiteY3" fmla="*/ 9650 h 9649"/>
                <a:gd name="connsiteX4" fmla="*/ 185499 w 185498"/>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98" h="9649">
                  <a:moveTo>
                    <a:pt x="185499" y="9650"/>
                  </a:moveTo>
                  <a:lnTo>
                    <a:pt x="173564" y="0"/>
                  </a:lnTo>
                  <a:lnTo>
                    <a:pt x="0" y="0"/>
                  </a:lnTo>
                  <a:lnTo>
                    <a:pt x="0" y="9650"/>
                  </a:lnTo>
                  <a:lnTo>
                    <a:pt x="185499" y="9650"/>
                  </a:lnTo>
                  <a:close/>
                </a:path>
              </a:pathLst>
            </a:custGeom>
            <a:solidFill>
              <a:srgbClr val="F2494C"/>
            </a:solidFill>
            <a:ln w="12690" cap="flat">
              <a:noFill/>
              <a:prstDash val="solid"/>
              <a:miter/>
            </a:ln>
          </p:spPr>
          <p:txBody>
            <a:bodyPr rtlCol="0" anchor="ctr"/>
            <a:lstStyle/>
            <a:p>
              <a:endParaRPr lang="en-US" dirty="0"/>
            </a:p>
          </p:txBody>
        </p:sp>
        <p:sp>
          <p:nvSpPr>
            <p:cNvPr id="813" name="Freeform: Shape 812">
              <a:extLst>
                <a:ext uri="{FF2B5EF4-FFF2-40B4-BE49-F238E27FC236}">
                  <a16:creationId xmlns:a16="http://schemas.microsoft.com/office/drawing/2014/main" id="{3E6E2D00-9D1D-4F7C-BEED-2BFAACC71521}"/>
                </a:ext>
              </a:extLst>
            </p:cNvPr>
            <p:cNvSpPr/>
            <p:nvPr/>
          </p:nvSpPr>
          <p:spPr>
            <a:xfrm>
              <a:off x="10054384" y="6023100"/>
              <a:ext cx="4570" cy="93701"/>
            </a:xfrm>
            <a:custGeom>
              <a:avLst/>
              <a:gdLst>
                <a:gd name="connsiteX0" fmla="*/ 4571 w 4570"/>
                <a:gd name="connsiteY0" fmla="*/ 93702 h 93701"/>
                <a:gd name="connsiteX1" fmla="*/ 4571 w 4570"/>
                <a:gd name="connsiteY1" fmla="*/ 90020 h 93701"/>
                <a:gd name="connsiteX2" fmla="*/ 4571 w 4570"/>
                <a:gd name="connsiteY2" fmla="*/ 87988 h 93701"/>
                <a:gd name="connsiteX3" fmla="*/ 4571 w 4570"/>
                <a:gd name="connsiteY3" fmla="*/ 70340 h 93701"/>
                <a:gd name="connsiteX4" fmla="*/ 4571 w 4570"/>
                <a:gd name="connsiteY4" fmla="*/ 3047 h 93701"/>
                <a:gd name="connsiteX5" fmla="*/ 0 w 4570"/>
                <a:gd name="connsiteY5" fmla="*/ 0 h 93701"/>
                <a:gd name="connsiteX6" fmla="*/ 0 w 4570"/>
                <a:gd name="connsiteY6" fmla="*/ 93702 h 93701"/>
                <a:gd name="connsiteX7" fmla="*/ 4571 w 4570"/>
                <a:gd name="connsiteY7" fmla="*/ 93702 h 9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701">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w="12690" cap="flat">
              <a:noFill/>
              <a:prstDash val="solid"/>
              <a:miter/>
            </a:ln>
          </p:spPr>
          <p:txBody>
            <a:bodyPr rtlCol="0" anchor="ctr"/>
            <a:lstStyle/>
            <a:p>
              <a:endParaRPr lang="en-US" dirty="0"/>
            </a:p>
          </p:txBody>
        </p:sp>
        <p:sp>
          <p:nvSpPr>
            <p:cNvPr id="814" name="Freeform: Shape 813">
              <a:extLst>
                <a:ext uri="{FF2B5EF4-FFF2-40B4-BE49-F238E27FC236}">
                  <a16:creationId xmlns:a16="http://schemas.microsoft.com/office/drawing/2014/main" id="{97E09095-836B-4C6C-A835-AE29DE052A62}"/>
                </a:ext>
              </a:extLst>
            </p:cNvPr>
            <p:cNvSpPr/>
            <p:nvPr/>
          </p:nvSpPr>
          <p:spPr>
            <a:xfrm>
              <a:off x="9784071" y="6130514"/>
              <a:ext cx="695271" cy="306372"/>
            </a:xfrm>
            <a:custGeom>
              <a:avLst/>
              <a:gdLst>
                <a:gd name="connsiteX0" fmla="*/ 694891 w 695271"/>
                <a:gd name="connsiteY0" fmla="*/ 0 h 306372"/>
                <a:gd name="connsiteX1" fmla="*/ 0 w 695271"/>
                <a:gd name="connsiteY1" fmla="*/ 0 h 306372"/>
                <a:gd name="connsiteX2" fmla="*/ 0 w 695271"/>
                <a:gd name="connsiteY2" fmla="*/ 101574 h 306372"/>
                <a:gd name="connsiteX3" fmla="*/ 0 w 695271"/>
                <a:gd name="connsiteY3" fmla="*/ 101574 h 306372"/>
                <a:gd name="connsiteX4" fmla="*/ 762 w 695271"/>
                <a:gd name="connsiteY4" fmla="*/ 101574 h 306372"/>
                <a:gd name="connsiteX5" fmla="*/ 2032 w 695271"/>
                <a:gd name="connsiteY5" fmla="*/ 101574 h 306372"/>
                <a:gd name="connsiteX6" fmla="*/ 3048 w 695271"/>
                <a:gd name="connsiteY6" fmla="*/ 101574 h 306372"/>
                <a:gd name="connsiteX7" fmla="*/ 4063 w 695271"/>
                <a:gd name="connsiteY7" fmla="*/ 102590 h 306372"/>
                <a:gd name="connsiteX8" fmla="*/ 4063 w 695271"/>
                <a:gd name="connsiteY8" fmla="*/ 103605 h 306372"/>
                <a:gd name="connsiteX9" fmla="*/ 4063 w 695271"/>
                <a:gd name="connsiteY9" fmla="*/ 104494 h 306372"/>
                <a:gd name="connsiteX10" fmla="*/ 249998 w 695271"/>
                <a:gd name="connsiteY10" fmla="*/ 104494 h 306372"/>
                <a:gd name="connsiteX11" fmla="*/ 256600 w 695271"/>
                <a:gd name="connsiteY11" fmla="*/ 98781 h 306372"/>
                <a:gd name="connsiteX12" fmla="*/ 263583 w 695271"/>
                <a:gd name="connsiteY12" fmla="*/ 105764 h 306372"/>
                <a:gd name="connsiteX13" fmla="*/ 263583 w 695271"/>
                <a:gd name="connsiteY13" fmla="*/ 306373 h 306372"/>
                <a:gd name="connsiteX14" fmla="*/ 695271 w 695271"/>
                <a:gd name="connsiteY14" fmla="*/ 306373 h 306372"/>
                <a:gd name="connsiteX15" fmla="*/ 695271 w 695271"/>
                <a:gd name="connsiteY15" fmla="*/ 0 h 3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5271" h="306372">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815" name="Freeform: Shape 814">
              <a:extLst>
                <a:ext uri="{FF2B5EF4-FFF2-40B4-BE49-F238E27FC236}">
                  <a16:creationId xmlns:a16="http://schemas.microsoft.com/office/drawing/2014/main" id="{1BE2ABD8-D5B2-4DE2-BDD6-88C4B5EB3FC8}"/>
                </a:ext>
              </a:extLst>
            </p:cNvPr>
            <p:cNvSpPr/>
            <p:nvPr/>
          </p:nvSpPr>
          <p:spPr>
            <a:xfrm>
              <a:off x="9790293" y="6240722"/>
              <a:ext cx="245173" cy="189562"/>
            </a:xfrm>
            <a:custGeom>
              <a:avLst/>
              <a:gdLst>
                <a:gd name="connsiteX0" fmla="*/ 0 w 245173"/>
                <a:gd name="connsiteY0" fmla="*/ 0 h 189562"/>
                <a:gd name="connsiteX1" fmla="*/ 0 w 245173"/>
                <a:gd name="connsiteY1" fmla="*/ 189562 h 189562"/>
                <a:gd name="connsiteX2" fmla="*/ 2666 w 245173"/>
                <a:gd name="connsiteY2" fmla="*/ 189562 h 189562"/>
                <a:gd name="connsiteX3" fmla="*/ 245173 w 245173"/>
                <a:gd name="connsiteY3" fmla="*/ 189562 h 189562"/>
                <a:gd name="connsiteX4" fmla="*/ 245173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2"/>
                  </a:lnTo>
                  <a:lnTo>
                    <a:pt x="2666" y="189562"/>
                  </a:lnTo>
                  <a:lnTo>
                    <a:pt x="245173" y="189562"/>
                  </a:lnTo>
                  <a:lnTo>
                    <a:pt x="245173" y="0"/>
                  </a:lnTo>
                  <a:lnTo>
                    <a:pt x="0" y="0"/>
                  </a:lnTo>
                  <a:close/>
                </a:path>
              </a:pathLst>
            </a:custGeom>
            <a:solidFill>
              <a:schemeClr val="tx2"/>
            </a:solidFill>
            <a:ln w="12690" cap="flat">
              <a:noFill/>
              <a:prstDash val="solid"/>
              <a:miter/>
            </a:ln>
          </p:spPr>
          <p:txBody>
            <a:bodyPr rtlCol="0" anchor="ctr"/>
            <a:lstStyle/>
            <a:p>
              <a:endParaRPr lang="en-US" dirty="0"/>
            </a:p>
          </p:txBody>
        </p:sp>
        <p:sp>
          <p:nvSpPr>
            <p:cNvPr id="816" name="Freeform: Shape 815">
              <a:extLst>
                <a:ext uri="{FF2B5EF4-FFF2-40B4-BE49-F238E27FC236}">
                  <a16:creationId xmlns:a16="http://schemas.microsoft.com/office/drawing/2014/main" id="{C65E3CF2-FF3B-45BF-A3A3-DCE8DD656567}"/>
                </a:ext>
              </a:extLst>
            </p:cNvPr>
            <p:cNvSpPr/>
            <p:nvPr/>
          </p:nvSpPr>
          <p:spPr>
            <a:xfrm>
              <a:off x="10048416" y="6018656"/>
              <a:ext cx="4190" cy="98653"/>
            </a:xfrm>
            <a:custGeom>
              <a:avLst/>
              <a:gdLst>
                <a:gd name="connsiteX0" fmla="*/ 3555 w 4190"/>
                <a:gd name="connsiteY0" fmla="*/ 2793 h 98653"/>
                <a:gd name="connsiteX1" fmla="*/ 1016 w 4190"/>
                <a:gd name="connsiteY1" fmla="*/ 1016 h 98653"/>
                <a:gd name="connsiteX2" fmla="*/ 1016 w 4190"/>
                <a:gd name="connsiteY2" fmla="*/ 1016 h 98653"/>
                <a:gd name="connsiteX3" fmla="*/ 0 w 4190"/>
                <a:gd name="connsiteY3" fmla="*/ 0 h 98653"/>
                <a:gd name="connsiteX4" fmla="*/ 0 w 4190"/>
                <a:gd name="connsiteY4" fmla="*/ 0 h 98653"/>
                <a:gd name="connsiteX5" fmla="*/ 0 w 4190"/>
                <a:gd name="connsiteY5" fmla="*/ 98654 h 98653"/>
                <a:gd name="connsiteX6" fmla="*/ 4190 w 4190"/>
                <a:gd name="connsiteY6" fmla="*/ 98654 h 9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98653">
                  <a:moveTo>
                    <a:pt x="3555" y="2793"/>
                  </a:moveTo>
                  <a:lnTo>
                    <a:pt x="1016" y="1016"/>
                  </a:lnTo>
                  <a:lnTo>
                    <a:pt x="1016" y="1016"/>
                  </a:lnTo>
                  <a:lnTo>
                    <a:pt x="0" y="0"/>
                  </a:lnTo>
                  <a:lnTo>
                    <a:pt x="0" y="0"/>
                  </a:lnTo>
                  <a:lnTo>
                    <a:pt x="0" y="98654"/>
                  </a:lnTo>
                  <a:lnTo>
                    <a:pt x="4190" y="98654"/>
                  </a:lnTo>
                  <a:close/>
                </a:path>
              </a:pathLst>
            </a:custGeom>
            <a:solidFill>
              <a:srgbClr val="66B2B0"/>
            </a:solidFill>
            <a:ln w="12690" cap="flat">
              <a:noFill/>
              <a:prstDash val="solid"/>
              <a:miter/>
            </a:ln>
          </p:spPr>
          <p:txBody>
            <a:bodyPr rtlCol="0" anchor="ctr"/>
            <a:lstStyle/>
            <a:p>
              <a:endParaRPr lang="en-US" dirty="0"/>
            </a:p>
          </p:txBody>
        </p:sp>
        <p:sp>
          <p:nvSpPr>
            <p:cNvPr id="817" name="Freeform: Shape 816">
              <a:extLst>
                <a:ext uri="{FF2B5EF4-FFF2-40B4-BE49-F238E27FC236}">
                  <a16:creationId xmlns:a16="http://schemas.microsoft.com/office/drawing/2014/main" id="{E2E98BB5-A1BC-401A-8197-F20D69FA78CC}"/>
                </a:ext>
              </a:extLst>
            </p:cNvPr>
            <p:cNvSpPr/>
            <p:nvPr/>
          </p:nvSpPr>
          <p:spPr>
            <a:xfrm>
              <a:off x="9790293" y="5004947"/>
              <a:ext cx="255076" cy="1111854"/>
            </a:xfrm>
            <a:custGeom>
              <a:avLst/>
              <a:gdLst>
                <a:gd name="connsiteX0" fmla="*/ 0 w 255076"/>
                <a:gd name="connsiteY0" fmla="*/ 977269 h 1111854"/>
                <a:gd name="connsiteX1" fmla="*/ 0 w 255076"/>
                <a:gd name="connsiteY1" fmla="*/ 1111855 h 1111854"/>
                <a:gd name="connsiteX2" fmla="*/ 255076 w 255076"/>
                <a:gd name="connsiteY2" fmla="*/ 1111855 h 1111854"/>
                <a:gd name="connsiteX3" fmla="*/ 255076 w 255076"/>
                <a:gd name="connsiteY3" fmla="*/ 8126 h 1111854"/>
                <a:gd name="connsiteX4" fmla="*/ 251648 w 255076"/>
                <a:gd name="connsiteY4" fmla="*/ 0 h 1111854"/>
                <a:gd name="connsiteX5" fmla="*/ 162771 w 255076"/>
                <a:gd name="connsiteY5" fmla="*/ 0 h 1111854"/>
                <a:gd name="connsiteX6" fmla="*/ 0 w 255076"/>
                <a:gd name="connsiteY6" fmla="*/ 0 h 1111854"/>
                <a:gd name="connsiteX7" fmla="*/ 0 w 255076"/>
                <a:gd name="connsiteY7" fmla="*/ 606524 h 1111854"/>
                <a:gd name="connsiteX8" fmla="*/ 0 w 255076"/>
                <a:gd name="connsiteY8" fmla="*/ 779581 h 1111854"/>
                <a:gd name="connsiteX9" fmla="*/ 0 w 255076"/>
                <a:gd name="connsiteY9" fmla="*/ 977269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w="12690" cap="flat">
              <a:noFill/>
              <a:prstDash val="solid"/>
              <a:miter/>
            </a:ln>
          </p:spPr>
          <p:txBody>
            <a:bodyPr rtlCol="0" anchor="ctr"/>
            <a:lstStyle/>
            <a:p>
              <a:endParaRPr lang="en-US" dirty="0"/>
            </a:p>
          </p:txBody>
        </p:sp>
        <p:sp>
          <p:nvSpPr>
            <p:cNvPr id="818" name="Freeform: Shape 817">
              <a:extLst>
                <a:ext uri="{FF2B5EF4-FFF2-40B4-BE49-F238E27FC236}">
                  <a16:creationId xmlns:a16="http://schemas.microsoft.com/office/drawing/2014/main" id="{3D93F9BA-9DF5-4F4B-9ACC-88C00205C3CF}"/>
                </a:ext>
              </a:extLst>
            </p:cNvPr>
            <p:cNvSpPr/>
            <p:nvPr/>
          </p:nvSpPr>
          <p:spPr>
            <a:xfrm>
              <a:off x="10050066" y="6434855"/>
              <a:ext cx="1037701" cy="430039"/>
            </a:xfrm>
            <a:custGeom>
              <a:avLst/>
              <a:gdLst>
                <a:gd name="connsiteX0" fmla="*/ 1034146 w 1037701"/>
                <a:gd name="connsiteY0" fmla="*/ 4444 h 430039"/>
                <a:gd name="connsiteX1" fmla="*/ 440068 w 1037701"/>
                <a:gd name="connsiteY1" fmla="*/ 4444 h 430039"/>
                <a:gd name="connsiteX2" fmla="*/ 437909 w 1037701"/>
                <a:gd name="connsiteY2" fmla="*/ 4444 h 430039"/>
                <a:gd name="connsiteX3" fmla="*/ 431688 w 1037701"/>
                <a:gd name="connsiteY3" fmla="*/ 0 h 430039"/>
                <a:gd name="connsiteX4" fmla="*/ 431688 w 1037701"/>
                <a:gd name="connsiteY4" fmla="*/ 0 h 430039"/>
                <a:gd name="connsiteX5" fmla="*/ 431688 w 1037701"/>
                <a:gd name="connsiteY5" fmla="*/ 0 h 430039"/>
                <a:gd name="connsiteX6" fmla="*/ 0 w 1037701"/>
                <a:gd name="connsiteY6" fmla="*/ 0 h 430039"/>
                <a:gd name="connsiteX7" fmla="*/ 0 w 1037701"/>
                <a:gd name="connsiteY7" fmla="*/ 1143 h 430039"/>
                <a:gd name="connsiteX8" fmla="*/ 0 w 1037701"/>
                <a:gd name="connsiteY8" fmla="*/ 430039 h 430039"/>
                <a:gd name="connsiteX9" fmla="*/ 1037701 w 1037701"/>
                <a:gd name="connsiteY9" fmla="*/ 430039 h 430039"/>
                <a:gd name="connsiteX10" fmla="*/ 1037701 w 1037701"/>
                <a:gd name="connsiteY10" fmla="*/ 4698 h 43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701" h="430039">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w="12690" cap="flat">
              <a:noFill/>
              <a:prstDash val="solid"/>
              <a:miter/>
            </a:ln>
          </p:spPr>
          <p:txBody>
            <a:bodyPr rtlCol="0" anchor="ctr"/>
            <a:lstStyle/>
            <a:p>
              <a:endParaRPr lang="en-US" dirty="0"/>
            </a:p>
          </p:txBody>
        </p:sp>
        <p:sp>
          <p:nvSpPr>
            <p:cNvPr id="819" name="Freeform: Shape 818">
              <a:extLst>
                <a:ext uri="{FF2B5EF4-FFF2-40B4-BE49-F238E27FC236}">
                  <a16:creationId xmlns:a16="http://schemas.microsoft.com/office/drawing/2014/main" id="{9F7CDE57-91E7-4C5D-BD43-C0BB6F74AB2B}"/>
                </a:ext>
              </a:extLst>
            </p:cNvPr>
            <p:cNvSpPr/>
            <p:nvPr/>
          </p:nvSpPr>
          <p:spPr>
            <a:xfrm>
              <a:off x="9791816" y="6439807"/>
              <a:ext cx="2412" cy="424706"/>
            </a:xfrm>
            <a:custGeom>
              <a:avLst/>
              <a:gdLst>
                <a:gd name="connsiteX0" fmla="*/ 1142 w 2412"/>
                <a:gd name="connsiteY0" fmla="*/ 0 h 424706"/>
                <a:gd name="connsiteX1" fmla="*/ 0 w 2412"/>
                <a:gd name="connsiteY1" fmla="*/ 0 h 424706"/>
                <a:gd name="connsiteX2" fmla="*/ 0 w 2412"/>
                <a:gd name="connsiteY2" fmla="*/ 424706 h 424706"/>
                <a:gd name="connsiteX3" fmla="*/ 2412 w 2412"/>
                <a:gd name="connsiteY3" fmla="*/ 424706 h 424706"/>
                <a:gd name="connsiteX4" fmla="*/ 2412 w 2412"/>
                <a:gd name="connsiteY4" fmla="*/ 0 h 424706"/>
                <a:gd name="connsiteX5" fmla="*/ 1142 w 2412"/>
                <a:gd name="connsiteY5" fmla="*/ 0 h 42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424706">
                  <a:moveTo>
                    <a:pt x="1142" y="0"/>
                  </a:moveTo>
                  <a:lnTo>
                    <a:pt x="0" y="0"/>
                  </a:lnTo>
                  <a:lnTo>
                    <a:pt x="0" y="424706"/>
                  </a:lnTo>
                  <a:lnTo>
                    <a:pt x="2412" y="424706"/>
                  </a:lnTo>
                  <a:lnTo>
                    <a:pt x="2412" y="0"/>
                  </a:lnTo>
                  <a:lnTo>
                    <a:pt x="1142" y="0"/>
                  </a:lnTo>
                  <a:close/>
                </a:path>
              </a:pathLst>
            </a:custGeom>
            <a:solidFill>
              <a:srgbClr val="000000"/>
            </a:solidFill>
            <a:ln w="12690" cap="flat">
              <a:noFill/>
              <a:prstDash val="solid"/>
              <a:miter/>
            </a:ln>
          </p:spPr>
          <p:txBody>
            <a:bodyPr rtlCol="0" anchor="ctr"/>
            <a:lstStyle/>
            <a:p>
              <a:endParaRPr lang="en-US" dirty="0"/>
            </a:p>
          </p:txBody>
        </p:sp>
        <p:sp>
          <p:nvSpPr>
            <p:cNvPr id="820" name="Freeform: Shape 819">
              <a:extLst>
                <a:ext uri="{FF2B5EF4-FFF2-40B4-BE49-F238E27FC236}">
                  <a16:creationId xmlns:a16="http://schemas.microsoft.com/office/drawing/2014/main" id="{777577F3-5823-487F-890C-F048B9287CF3}"/>
                </a:ext>
              </a:extLst>
            </p:cNvPr>
            <p:cNvSpPr/>
            <p:nvPr/>
          </p:nvSpPr>
          <p:spPr>
            <a:xfrm>
              <a:off x="8607595" y="6442474"/>
              <a:ext cx="2412" cy="422039"/>
            </a:xfrm>
            <a:custGeom>
              <a:avLst/>
              <a:gdLst>
                <a:gd name="connsiteX0" fmla="*/ 0 w 2412"/>
                <a:gd name="connsiteY0" fmla="*/ 0 h 422039"/>
                <a:gd name="connsiteX1" fmla="*/ 0 w 2412"/>
                <a:gd name="connsiteY1" fmla="*/ 422040 h 422039"/>
                <a:gd name="connsiteX2" fmla="*/ 2412 w 2412"/>
                <a:gd name="connsiteY2" fmla="*/ 422040 h 422039"/>
                <a:gd name="connsiteX3" fmla="*/ 2412 w 2412"/>
                <a:gd name="connsiteY3" fmla="*/ 4952 h 422039"/>
                <a:gd name="connsiteX4" fmla="*/ 0 w 2412"/>
                <a:gd name="connsiteY4" fmla="*/ 0 h 422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422039">
                  <a:moveTo>
                    <a:pt x="0" y="0"/>
                  </a:moveTo>
                  <a:lnTo>
                    <a:pt x="0" y="422040"/>
                  </a:lnTo>
                  <a:lnTo>
                    <a:pt x="2412" y="422040"/>
                  </a:lnTo>
                  <a:lnTo>
                    <a:pt x="2412" y="4952"/>
                  </a:lnTo>
                  <a:cubicBezTo>
                    <a:pt x="914" y="3746"/>
                    <a:pt x="26" y="1930"/>
                    <a:pt x="0" y="0"/>
                  </a:cubicBezTo>
                  <a:close/>
                </a:path>
              </a:pathLst>
            </a:custGeom>
            <a:solidFill>
              <a:srgbClr val="000000"/>
            </a:solidFill>
            <a:ln w="12690" cap="flat">
              <a:noFill/>
              <a:prstDash val="solid"/>
              <a:miter/>
            </a:ln>
          </p:spPr>
          <p:txBody>
            <a:bodyPr rtlCol="0" anchor="ctr"/>
            <a:lstStyle/>
            <a:p>
              <a:endParaRPr lang="en-US" dirty="0"/>
            </a:p>
          </p:txBody>
        </p:sp>
        <p:sp>
          <p:nvSpPr>
            <p:cNvPr id="821" name="Freeform: Shape 820">
              <a:extLst>
                <a:ext uri="{FF2B5EF4-FFF2-40B4-BE49-F238E27FC236}">
                  <a16:creationId xmlns:a16="http://schemas.microsoft.com/office/drawing/2014/main" id="{F30BE779-815B-4E0C-A07E-1E351A6D8572}"/>
                </a:ext>
              </a:extLst>
            </p:cNvPr>
            <p:cNvSpPr/>
            <p:nvPr/>
          </p:nvSpPr>
          <p:spPr>
            <a:xfrm>
              <a:off x="8620038" y="6447933"/>
              <a:ext cx="99542" cy="2412"/>
            </a:xfrm>
            <a:custGeom>
              <a:avLst/>
              <a:gdLst>
                <a:gd name="connsiteX0" fmla="*/ 1016 w 99542"/>
                <a:gd name="connsiteY0" fmla="*/ 0 h 2412"/>
                <a:gd name="connsiteX1" fmla="*/ 0 w 99542"/>
                <a:gd name="connsiteY1" fmla="*/ 2412 h 2412"/>
                <a:gd name="connsiteX2" fmla="*/ 99542 w 99542"/>
                <a:gd name="connsiteY2" fmla="*/ 2412 h 2412"/>
                <a:gd name="connsiteX3" fmla="*/ 97257 w 99542"/>
                <a:gd name="connsiteY3" fmla="*/ 0 h 2412"/>
              </a:gdLst>
              <a:ahLst/>
              <a:cxnLst>
                <a:cxn ang="0">
                  <a:pos x="connsiteX0" y="connsiteY0"/>
                </a:cxn>
                <a:cxn ang="0">
                  <a:pos x="connsiteX1" y="connsiteY1"/>
                </a:cxn>
                <a:cxn ang="0">
                  <a:pos x="connsiteX2" y="connsiteY2"/>
                </a:cxn>
                <a:cxn ang="0">
                  <a:pos x="connsiteX3" y="connsiteY3"/>
                </a:cxn>
              </a:cxnLst>
              <a:rect l="l" t="t" r="r" b="b"/>
              <a:pathLst>
                <a:path w="99542" h="2412">
                  <a:moveTo>
                    <a:pt x="1016" y="0"/>
                  </a:moveTo>
                  <a:cubicBezTo>
                    <a:pt x="863" y="876"/>
                    <a:pt x="521" y="1701"/>
                    <a:pt x="0" y="2412"/>
                  </a:cubicBezTo>
                  <a:lnTo>
                    <a:pt x="99542" y="2412"/>
                  </a:lnTo>
                  <a:cubicBezTo>
                    <a:pt x="98564" y="1841"/>
                    <a:pt x="97777" y="1003"/>
                    <a:pt x="97257" y="0"/>
                  </a:cubicBezTo>
                  <a:close/>
                </a:path>
              </a:pathLst>
            </a:custGeom>
            <a:solidFill>
              <a:srgbClr val="000000"/>
            </a:solidFill>
            <a:ln w="12690" cap="flat">
              <a:noFill/>
              <a:prstDash val="solid"/>
              <a:miter/>
            </a:ln>
          </p:spPr>
          <p:txBody>
            <a:bodyPr rtlCol="0" anchor="ctr"/>
            <a:lstStyle/>
            <a:p>
              <a:endParaRPr lang="en-US" dirty="0"/>
            </a:p>
          </p:txBody>
        </p:sp>
        <p:sp>
          <p:nvSpPr>
            <p:cNvPr id="822" name="Freeform: Shape 821">
              <a:extLst>
                <a:ext uri="{FF2B5EF4-FFF2-40B4-BE49-F238E27FC236}">
                  <a16:creationId xmlns:a16="http://schemas.microsoft.com/office/drawing/2014/main" id="{6EEA496C-6E0A-48DF-AAB5-139ED445F138}"/>
                </a:ext>
              </a:extLst>
            </p:cNvPr>
            <p:cNvSpPr/>
            <p:nvPr/>
          </p:nvSpPr>
          <p:spPr>
            <a:xfrm>
              <a:off x="8621435" y="6445394"/>
              <a:ext cx="95098" cy="12696"/>
            </a:xfrm>
            <a:custGeom>
              <a:avLst/>
              <a:gdLst>
                <a:gd name="connsiteX0" fmla="*/ 95098 w 95098"/>
                <a:gd name="connsiteY0" fmla="*/ 0 h 12696"/>
                <a:gd name="connsiteX1" fmla="*/ 95098 w 95098"/>
                <a:gd name="connsiteY1" fmla="*/ 0 h 12696"/>
                <a:gd name="connsiteX2" fmla="*/ 95098 w 95098"/>
                <a:gd name="connsiteY2" fmla="*/ 0 h 12696"/>
                <a:gd name="connsiteX3" fmla="*/ 10157 w 95098"/>
                <a:gd name="connsiteY3" fmla="*/ 0 h 12696"/>
                <a:gd name="connsiteX4" fmla="*/ 0 w 95098"/>
                <a:gd name="connsiteY4" fmla="*/ 0 h 12696"/>
                <a:gd name="connsiteX5" fmla="*/ 0 w 95098"/>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098" h="12696">
                  <a:moveTo>
                    <a:pt x="95098" y="0"/>
                  </a:moveTo>
                  <a:cubicBezTo>
                    <a:pt x="95098" y="0"/>
                    <a:pt x="95098" y="0"/>
                    <a:pt x="95098" y="0"/>
                  </a:cubicBezTo>
                  <a:lnTo>
                    <a:pt x="95098" y="0"/>
                  </a:lnTo>
                  <a:lnTo>
                    <a:pt x="10157"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23" name="Freeform: Shape 822">
              <a:extLst>
                <a:ext uri="{FF2B5EF4-FFF2-40B4-BE49-F238E27FC236}">
                  <a16:creationId xmlns:a16="http://schemas.microsoft.com/office/drawing/2014/main" id="{31EA4A37-D131-4EB5-9105-FFE2C3AB33C2}"/>
                </a:ext>
              </a:extLst>
            </p:cNvPr>
            <p:cNvSpPr/>
            <p:nvPr/>
          </p:nvSpPr>
          <p:spPr>
            <a:xfrm>
              <a:off x="9465638" y="5975360"/>
              <a:ext cx="310814" cy="13712"/>
            </a:xfrm>
            <a:custGeom>
              <a:avLst/>
              <a:gdLst>
                <a:gd name="connsiteX0" fmla="*/ 6856 w 310814"/>
                <a:gd name="connsiteY0" fmla="*/ 6856 h 13712"/>
                <a:gd name="connsiteX1" fmla="*/ 6856 w 310814"/>
                <a:gd name="connsiteY1" fmla="*/ 13713 h 13712"/>
                <a:gd name="connsiteX2" fmla="*/ 310815 w 310814"/>
                <a:gd name="connsiteY2" fmla="*/ 13713 h 13712"/>
                <a:gd name="connsiteX3" fmla="*/ 310815 w 310814"/>
                <a:gd name="connsiteY3" fmla="*/ 0 h 13712"/>
                <a:gd name="connsiteX4" fmla="*/ 0 w 310814"/>
                <a:gd name="connsiteY4" fmla="*/ 0 h 13712"/>
                <a:gd name="connsiteX5" fmla="*/ 6856 w 310814"/>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814" h="13712">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824" name="Freeform: Shape 823">
              <a:extLst>
                <a:ext uri="{FF2B5EF4-FFF2-40B4-BE49-F238E27FC236}">
                  <a16:creationId xmlns:a16="http://schemas.microsoft.com/office/drawing/2014/main" id="{48179DB3-F7B0-48FC-AB33-2E3AA1E75947}"/>
                </a:ext>
              </a:extLst>
            </p:cNvPr>
            <p:cNvSpPr/>
            <p:nvPr/>
          </p:nvSpPr>
          <p:spPr>
            <a:xfrm>
              <a:off x="8535859" y="5893593"/>
              <a:ext cx="2412" cy="970920"/>
            </a:xfrm>
            <a:custGeom>
              <a:avLst/>
              <a:gdLst>
                <a:gd name="connsiteX0" fmla="*/ 381 w 2412"/>
                <a:gd name="connsiteY0" fmla="*/ 0 h 970920"/>
                <a:gd name="connsiteX1" fmla="*/ 0 w 2412"/>
                <a:gd name="connsiteY1" fmla="*/ 0 h 970920"/>
                <a:gd name="connsiteX2" fmla="*/ 0 w 2412"/>
                <a:gd name="connsiteY2" fmla="*/ 970921 h 970920"/>
                <a:gd name="connsiteX3" fmla="*/ 2412 w 2412"/>
                <a:gd name="connsiteY3" fmla="*/ 970921 h 970920"/>
                <a:gd name="connsiteX4" fmla="*/ 2412 w 2412"/>
                <a:gd name="connsiteY4" fmla="*/ 508 h 970920"/>
                <a:gd name="connsiteX5" fmla="*/ 381 w 2412"/>
                <a:gd name="connsiteY5" fmla="*/ 0 h 97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70920">
                  <a:moveTo>
                    <a:pt x="381" y="0"/>
                  </a:moveTo>
                  <a:lnTo>
                    <a:pt x="0" y="0"/>
                  </a:lnTo>
                  <a:lnTo>
                    <a:pt x="0" y="970921"/>
                  </a:lnTo>
                  <a:lnTo>
                    <a:pt x="2412" y="970921"/>
                  </a:lnTo>
                  <a:lnTo>
                    <a:pt x="2412" y="508"/>
                  </a:lnTo>
                  <a:lnTo>
                    <a:pt x="381" y="0"/>
                  </a:lnTo>
                  <a:close/>
                </a:path>
              </a:pathLst>
            </a:custGeom>
            <a:solidFill>
              <a:srgbClr val="000000"/>
            </a:solidFill>
            <a:ln w="12690" cap="flat">
              <a:noFill/>
              <a:prstDash val="solid"/>
              <a:miter/>
            </a:ln>
          </p:spPr>
          <p:txBody>
            <a:bodyPr rtlCol="0" anchor="ctr"/>
            <a:lstStyle/>
            <a:p>
              <a:endParaRPr lang="en-US" dirty="0"/>
            </a:p>
          </p:txBody>
        </p:sp>
        <p:sp>
          <p:nvSpPr>
            <p:cNvPr id="825" name="Freeform: Shape 824">
              <a:extLst>
                <a:ext uri="{FF2B5EF4-FFF2-40B4-BE49-F238E27FC236}">
                  <a16:creationId xmlns:a16="http://schemas.microsoft.com/office/drawing/2014/main" id="{717D1D32-DB15-4A2D-9125-28E3CE490F6C}"/>
                </a:ext>
              </a:extLst>
            </p:cNvPr>
            <p:cNvSpPr/>
            <p:nvPr/>
          </p:nvSpPr>
          <p:spPr>
            <a:xfrm>
              <a:off x="8881463" y="6446283"/>
              <a:ext cx="376964" cy="1142"/>
            </a:xfrm>
            <a:custGeom>
              <a:avLst/>
              <a:gdLst>
                <a:gd name="connsiteX0" fmla="*/ 358427 w 376964"/>
                <a:gd name="connsiteY0" fmla="*/ 1143 h 1142"/>
                <a:gd name="connsiteX1" fmla="*/ 0 w 376964"/>
                <a:gd name="connsiteY1" fmla="*/ 1143 h 1142"/>
                <a:gd name="connsiteX2" fmla="*/ 0 w 376964"/>
                <a:gd name="connsiteY2" fmla="*/ 1143 h 1142"/>
                <a:gd name="connsiteX3" fmla="*/ 376965 w 376964"/>
                <a:gd name="connsiteY3" fmla="*/ 1143 h 1142"/>
                <a:gd name="connsiteX4" fmla="*/ 376965 w 376964"/>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142">
                  <a:moveTo>
                    <a:pt x="358427" y="1143"/>
                  </a:moveTo>
                  <a:lnTo>
                    <a:pt x="0" y="1143"/>
                  </a:lnTo>
                  <a:lnTo>
                    <a:pt x="0" y="1143"/>
                  </a:lnTo>
                  <a:lnTo>
                    <a:pt x="376965" y="1143"/>
                  </a:lnTo>
                  <a:cubicBezTo>
                    <a:pt x="376850" y="774"/>
                    <a:pt x="376850" y="368"/>
                    <a:pt x="376965" y="0"/>
                  </a:cubicBezTo>
                  <a:close/>
                </a:path>
              </a:pathLst>
            </a:custGeom>
            <a:solidFill>
              <a:srgbClr val="000000"/>
            </a:solidFill>
            <a:ln w="12690" cap="flat">
              <a:noFill/>
              <a:prstDash val="solid"/>
              <a:miter/>
            </a:ln>
          </p:spPr>
          <p:txBody>
            <a:bodyPr rtlCol="0" anchor="ctr"/>
            <a:lstStyle/>
            <a:p>
              <a:endParaRPr lang="en-US" dirty="0"/>
            </a:p>
          </p:txBody>
        </p:sp>
        <p:sp>
          <p:nvSpPr>
            <p:cNvPr id="826" name="Freeform: Shape 825">
              <a:extLst>
                <a:ext uri="{FF2B5EF4-FFF2-40B4-BE49-F238E27FC236}">
                  <a16:creationId xmlns:a16="http://schemas.microsoft.com/office/drawing/2014/main" id="{403D4546-0FC7-4C74-B48D-E3F1ECCDA2B2}"/>
                </a:ext>
              </a:extLst>
            </p:cNvPr>
            <p:cNvSpPr/>
            <p:nvPr/>
          </p:nvSpPr>
          <p:spPr>
            <a:xfrm>
              <a:off x="8729357" y="6445902"/>
              <a:ext cx="138901" cy="2031"/>
            </a:xfrm>
            <a:custGeom>
              <a:avLst/>
              <a:gdLst>
                <a:gd name="connsiteX0" fmla="*/ 138521 w 138901"/>
                <a:gd name="connsiteY0" fmla="*/ 0 h 2031"/>
                <a:gd name="connsiteX1" fmla="*/ 635 w 138901"/>
                <a:gd name="connsiteY1" fmla="*/ 0 h 2031"/>
                <a:gd name="connsiteX2" fmla="*/ 0 w 138901"/>
                <a:gd name="connsiteY2" fmla="*/ 2031 h 2031"/>
                <a:gd name="connsiteX3" fmla="*/ 138901 w 138901"/>
                <a:gd name="connsiteY3" fmla="*/ 2031 h 2031"/>
                <a:gd name="connsiteX4" fmla="*/ 138901 w 138901"/>
                <a:gd name="connsiteY4" fmla="*/ 254 h 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1" h="2031">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w="12690" cap="flat">
              <a:noFill/>
              <a:prstDash val="solid"/>
              <a:miter/>
            </a:ln>
          </p:spPr>
          <p:txBody>
            <a:bodyPr rtlCol="0" anchor="ctr"/>
            <a:lstStyle/>
            <a:p>
              <a:endParaRPr lang="en-US" dirty="0"/>
            </a:p>
          </p:txBody>
        </p:sp>
        <p:sp>
          <p:nvSpPr>
            <p:cNvPr id="827" name="Freeform: Shape 826">
              <a:extLst>
                <a:ext uri="{FF2B5EF4-FFF2-40B4-BE49-F238E27FC236}">
                  <a16:creationId xmlns:a16="http://schemas.microsoft.com/office/drawing/2014/main" id="{FB178ECF-FE85-49CB-9A12-318786656315}"/>
                </a:ext>
              </a:extLst>
            </p:cNvPr>
            <p:cNvSpPr/>
            <p:nvPr/>
          </p:nvSpPr>
          <p:spPr>
            <a:xfrm>
              <a:off x="8621054" y="6445394"/>
              <a:ext cx="96241" cy="2539"/>
            </a:xfrm>
            <a:custGeom>
              <a:avLst/>
              <a:gdLst>
                <a:gd name="connsiteX0" fmla="*/ 95479 w 96241"/>
                <a:gd name="connsiteY0" fmla="*/ 0 h 2539"/>
                <a:gd name="connsiteX1" fmla="*/ 0 w 96241"/>
                <a:gd name="connsiteY1" fmla="*/ 0 h 2539"/>
                <a:gd name="connsiteX2" fmla="*/ 0 w 96241"/>
                <a:gd name="connsiteY2" fmla="*/ 1143 h 2539"/>
                <a:gd name="connsiteX3" fmla="*/ 0 w 96241"/>
                <a:gd name="connsiteY3" fmla="*/ 2539 h 2539"/>
                <a:gd name="connsiteX4" fmla="*/ 96241 w 96241"/>
                <a:gd name="connsiteY4" fmla="*/ 2539 h 2539"/>
                <a:gd name="connsiteX5" fmla="*/ 95479 w 96241"/>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41" h="2539">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w="12690" cap="flat">
              <a:noFill/>
              <a:prstDash val="solid"/>
              <a:miter/>
            </a:ln>
          </p:spPr>
          <p:txBody>
            <a:bodyPr rtlCol="0" anchor="ctr"/>
            <a:lstStyle/>
            <a:p>
              <a:endParaRPr lang="en-US" dirty="0"/>
            </a:p>
          </p:txBody>
        </p:sp>
        <p:sp>
          <p:nvSpPr>
            <p:cNvPr id="828" name="Freeform: Shape 827">
              <a:extLst>
                <a:ext uri="{FF2B5EF4-FFF2-40B4-BE49-F238E27FC236}">
                  <a16:creationId xmlns:a16="http://schemas.microsoft.com/office/drawing/2014/main" id="{8C5AD710-CAFA-4750-8EF7-280C03C34F92}"/>
                </a:ext>
              </a:extLst>
            </p:cNvPr>
            <p:cNvSpPr/>
            <p:nvPr/>
          </p:nvSpPr>
          <p:spPr>
            <a:xfrm>
              <a:off x="8536240" y="5883436"/>
              <a:ext cx="80370" cy="31233"/>
            </a:xfrm>
            <a:custGeom>
              <a:avLst/>
              <a:gdLst>
                <a:gd name="connsiteX0" fmla="*/ 7745 w 80370"/>
                <a:gd name="connsiteY0" fmla="*/ 7491 h 31233"/>
                <a:gd name="connsiteX1" fmla="*/ 889 w 80370"/>
                <a:gd name="connsiteY1" fmla="*/ 14347 h 31233"/>
                <a:gd name="connsiteX2" fmla="*/ 0 w 80370"/>
                <a:gd name="connsiteY2" fmla="*/ 14347 h 31233"/>
                <a:gd name="connsiteX3" fmla="*/ 2031 w 80370"/>
                <a:gd name="connsiteY3" fmla="*/ 14347 h 31233"/>
                <a:gd name="connsiteX4" fmla="*/ 71355 w 80370"/>
                <a:gd name="connsiteY4" fmla="*/ 31234 h 31233"/>
                <a:gd name="connsiteX5" fmla="*/ 71355 w 80370"/>
                <a:gd name="connsiteY5" fmla="*/ 25774 h 31233"/>
                <a:gd name="connsiteX6" fmla="*/ 78211 w 80370"/>
                <a:gd name="connsiteY6" fmla="*/ 18791 h 31233"/>
                <a:gd name="connsiteX7" fmla="*/ 80370 w 80370"/>
                <a:gd name="connsiteY7" fmla="*/ 18791 h 31233"/>
                <a:gd name="connsiteX8" fmla="*/ 80370 w 80370"/>
                <a:gd name="connsiteY8" fmla="*/ 18791 h 31233"/>
                <a:gd name="connsiteX9" fmla="*/ 2920 w 80370"/>
                <a:gd name="connsiteY9" fmla="*/ 0 h 31233"/>
                <a:gd name="connsiteX10" fmla="*/ 2158 w 80370"/>
                <a:gd name="connsiteY10" fmla="*/ 0 h 31233"/>
                <a:gd name="connsiteX11" fmla="*/ 7745 w 80370"/>
                <a:gd name="connsiteY11" fmla="*/ 7491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370" h="31233">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w="12690" cap="flat">
              <a:noFill/>
              <a:prstDash val="solid"/>
              <a:miter/>
            </a:ln>
          </p:spPr>
          <p:txBody>
            <a:bodyPr rtlCol="0" anchor="ctr"/>
            <a:lstStyle/>
            <a:p>
              <a:endParaRPr lang="en-US" dirty="0"/>
            </a:p>
          </p:txBody>
        </p:sp>
        <p:sp>
          <p:nvSpPr>
            <p:cNvPr id="829" name="Freeform: Shape 828">
              <a:extLst>
                <a:ext uri="{FF2B5EF4-FFF2-40B4-BE49-F238E27FC236}">
                  <a16:creationId xmlns:a16="http://schemas.microsoft.com/office/drawing/2014/main" id="{12ACFA63-5266-4B3C-BE93-2D11DE96C92E}"/>
                </a:ext>
              </a:extLst>
            </p:cNvPr>
            <p:cNvSpPr/>
            <p:nvPr/>
          </p:nvSpPr>
          <p:spPr>
            <a:xfrm>
              <a:off x="8231012" y="5884197"/>
              <a:ext cx="312973" cy="13585"/>
            </a:xfrm>
            <a:custGeom>
              <a:avLst/>
              <a:gdLst>
                <a:gd name="connsiteX0" fmla="*/ 6856 w 312973"/>
                <a:gd name="connsiteY0" fmla="*/ 6729 h 13585"/>
                <a:gd name="connsiteX1" fmla="*/ 6856 w 312973"/>
                <a:gd name="connsiteY1" fmla="*/ 13586 h 13585"/>
                <a:gd name="connsiteX2" fmla="*/ 306117 w 312973"/>
                <a:gd name="connsiteY2" fmla="*/ 13586 h 13585"/>
                <a:gd name="connsiteX3" fmla="*/ 312973 w 312973"/>
                <a:gd name="connsiteY3" fmla="*/ 6729 h 13585"/>
                <a:gd name="connsiteX4" fmla="*/ 306879 w 312973"/>
                <a:gd name="connsiteY4" fmla="*/ 0 h 13585"/>
                <a:gd name="connsiteX5" fmla="*/ 306117 w 312973"/>
                <a:gd name="connsiteY5" fmla="*/ 0 h 13585"/>
                <a:gd name="connsiteX6" fmla="*/ 0 w 312973"/>
                <a:gd name="connsiteY6" fmla="*/ 0 h 13585"/>
                <a:gd name="connsiteX7" fmla="*/ 6856 w 312973"/>
                <a:gd name="connsiteY7" fmla="*/ 6729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2973" h="13585">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w="12690" cap="flat">
              <a:noFill/>
              <a:prstDash val="solid"/>
              <a:miter/>
            </a:ln>
          </p:spPr>
          <p:txBody>
            <a:bodyPr rtlCol="0" anchor="ctr"/>
            <a:lstStyle/>
            <a:p>
              <a:endParaRPr lang="en-US" dirty="0"/>
            </a:p>
          </p:txBody>
        </p:sp>
        <p:sp>
          <p:nvSpPr>
            <p:cNvPr id="830" name="Freeform: Shape 829">
              <a:extLst>
                <a:ext uri="{FF2B5EF4-FFF2-40B4-BE49-F238E27FC236}">
                  <a16:creationId xmlns:a16="http://schemas.microsoft.com/office/drawing/2014/main" id="{4DE8998C-E999-442A-8633-888D9E460717}"/>
                </a:ext>
              </a:extLst>
            </p:cNvPr>
            <p:cNvSpPr/>
            <p:nvPr/>
          </p:nvSpPr>
          <p:spPr>
            <a:xfrm>
              <a:off x="12143370" y="6416699"/>
              <a:ext cx="40883" cy="5586"/>
            </a:xfrm>
            <a:custGeom>
              <a:avLst/>
              <a:gdLst>
                <a:gd name="connsiteX0" fmla="*/ 5968 w 40883"/>
                <a:gd name="connsiteY0" fmla="*/ 5587 h 5586"/>
                <a:gd name="connsiteX1" fmla="*/ 32758 w 40883"/>
                <a:gd name="connsiteY1" fmla="*/ 5587 h 5586"/>
                <a:gd name="connsiteX2" fmla="*/ 39487 w 40883"/>
                <a:gd name="connsiteY2" fmla="*/ 0 h 5586"/>
                <a:gd name="connsiteX3" fmla="*/ 40884 w 40883"/>
                <a:gd name="connsiteY3" fmla="*/ 0 h 5586"/>
                <a:gd name="connsiteX4" fmla="*/ 39614 w 40883"/>
                <a:gd name="connsiteY4" fmla="*/ 0 h 5586"/>
                <a:gd name="connsiteX5" fmla="*/ 0 w 40883"/>
                <a:gd name="connsiteY5" fmla="*/ 0 h 5586"/>
                <a:gd name="connsiteX6" fmla="*/ 0 w 40883"/>
                <a:gd name="connsiteY6" fmla="*/ 0 h 5586"/>
                <a:gd name="connsiteX7" fmla="*/ 5968 w 40883"/>
                <a:gd name="connsiteY7"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3" h="5586">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w="12690" cap="flat">
              <a:noFill/>
              <a:prstDash val="solid"/>
              <a:miter/>
            </a:ln>
          </p:spPr>
          <p:txBody>
            <a:bodyPr rtlCol="0" anchor="ctr"/>
            <a:lstStyle/>
            <a:p>
              <a:endParaRPr lang="en-US" dirty="0"/>
            </a:p>
          </p:txBody>
        </p:sp>
        <p:sp>
          <p:nvSpPr>
            <p:cNvPr id="831" name="Freeform: Shape 830">
              <a:extLst>
                <a:ext uri="{FF2B5EF4-FFF2-40B4-BE49-F238E27FC236}">
                  <a16:creationId xmlns:a16="http://schemas.microsoft.com/office/drawing/2014/main" id="{BD0C999D-C777-4097-A173-CFC5722C0EF8}"/>
                </a:ext>
              </a:extLst>
            </p:cNvPr>
            <p:cNvSpPr/>
            <p:nvPr/>
          </p:nvSpPr>
          <p:spPr>
            <a:xfrm>
              <a:off x="12142608" y="6424317"/>
              <a:ext cx="32884" cy="5459"/>
            </a:xfrm>
            <a:custGeom>
              <a:avLst/>
              <a:gdLst>
                <a:gd name="connsiteX0" fmla="*/ 0 w 32884"/>
                <a:gd name="connsiteY0" fmla="*/ 5460 h 5459"/>
                <a:gd name="connsiteX1" fmla="*/ 0 w 32884"/>
                <a:gd name="connsiteY1" fmla="*/ 5460 h 5459"/>
                <a:gd name="connsiteX2" fmla="*/ 32885 w 32884"/>
                <a:gd name="connsiteY2" fmla="*/ 5460 h 5459"/>
                <a:gd name="connsiteX3" fmla="*/ 32885 w 32884"/>
                <a:gd name="connsiteY3" fmla="*/ 0 h 5459"/>
                <a:gd name="connsiteX4" fmla="*/ 6603 w 32884"/>
                <a:gd name="connsiteY4" fmla="*/ 0 h 5459"/>
                <a:gd name="connsiteX5" fmla="*/ 0 w 32884"/>
                <a:gd name="connsiteY5" fmla="*/ 546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84" h="5459">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w="12690" cap="flat">
              <a:noFill/>
              <a:prstDash val="solid"/>
              <a:miter/>
            </a:ln>
          </p:spPr>
          <p:txBody>
            <a:bodyPr rtlCol="0" anchor="ctr"/>
            <a:lstStyle/>
            <a:p>
              <a:endParaRPr lang="en-US" dirty="0"/>
            </a:p>
          </p:txBody>
        </p:sp>
        <p:sp>
          <p:nvSpPr>
            <p:cNvPr id="832" name="Freeform: Shape 831">
              <a:extLst>
                <a:ext uri="{FF2B5EF4-FFF2-40B4-BE49-F238E27FC236}">
                  <a16:creationId xmlns:a16="http://schemas.microsoft.com/office/drawing/2014/main" id="{1B5E6107-926E-431F-BB1C-9B466BCC00D3}"/>
                </a:ext>
              </a:extLst>
            </p:cNvPr>
            <p:cNvSpPr/>
            <p:nvPr/>
          </p:nvSpPr>
          <p:spPr>
            <a:xfrm>
              <a:off x="11773135" y="6415556"/>
              <a:ext cx="376203" cy="6221"/>
            </a:xfrm>
            <a:custGeom>
              <a:avLst/>
              <a:gdLst>
                <a:gd name="connsiteX0" fmla="*/ 6729 w 376203"/>
                <a:gd name="connsiteY0" fmla="*/ 6221 h 6221"/>
                <a:gd name="connsiteX1" fmla="*/ 29964 w 376203"/>
                <a:gd name="connsiteY1" fmla="*/ 6221 h 6221"/>
                <a:gd name="connsiteX2" fmla="*/ 376203 w 376203"/>
                <a:gd name="connsiteY2" fmla="*/ 6221 h 6221"/>
                <a:gd name="connsiteX3" fmla="*/ 369473 w 376203"/>
                <a:gd name="connsiteY3" fmla="*/ 0 h 6221"/>
                <a:gd name="connsiteX4" fmla="*/ 0 w 376203"/>
                <a:gd name="connsiteY4" fmla="*/ 0 h 6221"/>
                <a:gd name="connsiteX5" fmla="*/ 6729 w 376203"/>
                <a:gd name="connsiteY5" fmla="*/ 6221 h 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203" h="6221">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w="12690" cap="flat">
              <a:noFill/>
              <a:prstDash val="solid"/>
              <a:miter/>
            </a:ln>
          </p:spPr>
          <p:txBody>
            <a:bodyPr rtlCol="0" anchor="ctr"/>
            <a:lstStyle/>
            <a:p>
              <a:endParaRPr lang="en-US" dirty="0"/>
            </a:p>
          </p:txBody>
        </p:sp>
        <p:sp>
          <p:nvSpPr>
            <p:cNvPr id="833" name="Freeform: Shape 832">
              <a:extLst>
                <a:ext uri="{FF2B5EF4-FFF2-40B4-BE49-F238E27FC236}">
                  <a16:creationId xmlns:a16="http://schemas.microsoft.com/office/drawing/2014/main" id="{0E325EF6-A759-4037-B916-DFA751D61F6A}"/>
                </a:ext>
              </a:extLst>
            </p:cNvPr>
            <p:cNvSpPr/>
            <p:nvPr/>
          </p:nvSpPr>
          <p:spPr>
            <a:xfrm>
              <a:off x="11779991" y="6424317"/>
              <a:ext cx="21838" cy="5459"/>
            </a:xfrm>
            <a:custGeom>
              <a:avLst/>
              <a:gdLst>
                <a:gd name="connsiteX0" fmla="*/ 21839 w 21838"/>
                <a:gd name="connsiteY0" fmla="*/ 381 h 5459"/>
                <a:gd name="connsiteX1" fmla="*/ 0 w 21838"/>
                <a:gd name="connsiteY1" fmla="*/ 0 h 5459"/>
                <a:gd name="connsiteX2" fmla="*/ 0 w 21838"/>
                <a:gd name="connsiteY2" fmla="*/ 5460 h 5459"/>
                <a:gd name="connsiteX3" fmla="*/ 21839 w 21838"/>
                <a:gd name="connsiteY3" fmla="*/ 5460 h 5459"/>
                <a:gd name="connsiteX4" fmla="*/ 21839 w 21838"/>
                <a:gd name="connsiteY4" fmla="*/ 381 h 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459">
                  <a:moveTo>
                    <a:pt x="21839" y="381"/>
                  </a:moveTo>
                  <a:lnTo>
                    <a:pt x="0" y="0"/>
                  </a:lnTo>
                  <a:lnTo>
                    <a:pt x="0" y="5460"/>
                  </a:lnTo>
                  <a:lnTo>
                    <a:pt x="21839" y="5460"/>
                  </a:lnTo>
                  <a:lnTo>
                    <a:pt x="21839" y="381"/>
                  </a:lnTo>
                  <a:close/>
                </a:path>
              </a:pathLst>
            </a:custGeom>
            <a:solidFill>
              <a:srgbClr val="000000"/>
            </a:solidFill>
            <a:ln w="12690" cap="flat">
              <a:noFill/>
              <a:prstDash val="solid"/>
              <a:miter/>
            </a:ln>
          </p:spPr>
          <p:txBody>
            <a:bodyPr rtlCol="0" anchor="ctr"/>
            <a:lstStyle/>
            <a:p>
              <a:endParaRPr lang="en-US" dirty="0"/>
            </a:p>
          </p:txBody>
        </p:sp>
        <p:sp>
          <p:nvSpPr>
            <p:cNvPr id="834" name="Freeform: Shape 833">
              <a:extLst>
                <a:ext uri="{FF2B5EF4-FFF2-40B4-BE49-F238E27FC236}">
                  <a16:creationId xmlns:a16="http://schemas.microsoft.com/office/drawing/2014/main" id="{5D4951DA-49BD-4DB0-B233-F2ED2C5D571B}"/>
                </a:ext>
              </a:extLst>
            </p:cNvPr>
            <p:cNvSpPr/>
            <p:nvPr/>
          </p:nvSpPr>
          <p:spPr>
            <a:xfrm>
              <a:off x="11804242" y="6424825"/>
              <a:ext cx="344714" cy="4951"/>
            </a:xfrm>
            <a:custGeom>
              <a:avLst/>
              <a:gdLst>
                <a:gd name="connsiteX0" fmla="*/ 338239 w 344714"/>
                <a:gd name="connsiteY0" fmla="*/ 4952 h 4951"/>
                <a:gd name="connsiteX1" fmla="*/ 338239 w 344714"/>
                <a:gd name="connsiteY1" fmla="*/ 4952 h 4951"/>
                <a:gd name="connsiteX2" fmla="*/ 344715 w 344714"/>
                <a:gd name="connsiteY2" fmla="*/ 0 h 4951"/>
                <a:gd name="connsiteX3" fmla="*/ 0 w 344714"/>
                <a:gd name="connsiteY3" fmla="*/ 0 h 4951"/>
                <a:gd name="connsiteX4" fmla="*/ 0 w 344714"/>
                <a:gd name="connsiteY4" fmla="*/ 4952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714" h="4951">
                  <a:moveTo>
                    <a:pt x="338239" y="4952"/>
                  </a:moveTo>
                  <a:lnTo>
                    <a:pt x="338239" y="4952"/>
                  </a:lnTo>
                  <a:cubicBezTo>
                    <a:pt x="341262" y="4939"/>
                    <a:pt x="343915" y="2920"/>
                    <a:pt x="344715" y="0"/>
                  </a:cubicBezTo>
                  <a:lnTo>
                    <a:pt x="0" y="0"/>
                  </a:lnTo>
                  <a:lnTo>
                    <a:pt x="0" y="4952"/>
                  </a:lnTo>
                  <a:close/>
                </a:path>
              </a:pathLst>
            </a:custGeom>
            <a:solidFill>
              <a:srgbClr val="000000"/>
            </a:solidFill>
            <a:ln w="12690" cap="flat">
              <a:noFill/>
              <a:prstDash val="solid"/>
              <a:miter/>
            </a:ln>
          </p:spPr>
          <p:txBody>
            <a:bodyPr rtlCol="0" anchor="ctr"/>
            <a:lstStyle/>
            <a:p>
              <a:endParaRPr lang="en-US" dirty="0"/>
            </a:p>
          </p:txBody>
        </p:sp>
        <p:sp>
          <p:nvSpPr>
            <p:cNvPr id="835" name="Freeform: Shape 834">
              <a:extLst>
                <a:ext uri="{FF2B5EF4-FFF2-40B4-BE49-F238E27FC236}">
                  <a16:creationId xmlns:a16="http://schemas.microsoft.com/office/drawing/2014/main" id="{4421C4C8-0E17-4397-B79F-937FC477A856}"/>
                </a:ext>
              </a:extLst>
            </p:cNvPr>
            <p:cNvSpPr/>
            <p:nvPr/>
          </p:nvSpPr>
          <p:spPr>
            <a:xfrm>
              <a:off x="11779864" y="6422920"/>
              <a:ext cx="23235" cy="1269"/>
            </a:xfrm>
            <a:custGeom>
              <a:avLst/>
              <a:gdLst>
                <a:gd name="connsiteX0" fmla="*/ 21966 w 23235"/>
                <a:gd name="connsiteY0" fmla="*/ 1270 h 1269"/>
                <a:gd name="connsiteX1" fmla="*/ 23235 w 23235"/>
                <a:gd name="connsiteY1" fmla="*/ 0 h 1269"/>
                <a:gd name="connsiteX2" fmla="*/ 23235 w 23235"/>
                <a:gd name="connsiteY2" fmla="*/ 0 h 1269"/>
                <a:gd name="connsiteX3" fmla="*/ 0 w 23235"/>
                <a:gd name="connsiteY3" fmla="*/ 0 h 1269"/>
                <a:gd name="connsiteX4" fmla="*/ 0 w 23235"/>
                <a:gd name="connsiteY4" fmla="*/ 1143 h 1269"/>
                <a:gd name="connsiteX5" fmla="*/ 0 w 23235"/>
                <a:gd name="connsiteY5" fmla="*/ 1270 h 1269"/>
                <a:gd name="connsiteX6" fmla="*/ 21839 w 23235"/>
                <a:gd name="connsiteY6" fmla="*/ 1270 h 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5" h="1269">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w="12690" cap="flat">
              <a:noFill/>
              <a:prstDash val="solid"/>
              <a:miter/>
            </a:ln>
          </p:spPr>
          <p:txBody>
            <a:bodyPr rtlCol="0" anchor="ctr"/>
            <a:lstStyle/>
            <a:p>
              <a:endParaRPr lang="en-US" dirty="0"/>
            </a:p>
          </p:txBody>
        </p:sp>
        <p:sp>
          <p:nvSpPr>
            <p:cNvPr id="836" name="Freeform: Shape 835">
              <a:extLst>
                <a:ext uri="{FF2B5EF4-FFF2-40B4-BE49-F238E27FC236}">
                  <a16:creationId xmlns:a16="http://schemas.microsoft.com/office/drawing/2014/main" id="{94566E21-B757-4382-8507-DEE9F704AEE0}"/>
                </a:ext>
              </a:extLst>
            </p:cNvPr>
            <p:cNvSpPr/>
            <p:nvPr/>
          </p:nvSpPr>
          <p:spPr>
            <a:xfrm>
              <a:off x="11803099" y="6422920"/>
              <a:ext cx="372267" cy="2539"/>
            </a:xfrm>
            <a:custGeom>
              <a:avLst/>
              <a:gdLst>
                <a:gd name="connsiteX0" fmla="*/ 1143 w 372267"/>
                <a:gd name="connsiteY0" fmla="*/ 1270 h 2539"/>
                <a:gd name="connsiteX1" fmla="*/ 1143 w 372267"/>
                <a:gd name="connsiteY1" fmla="*/ 2540 h 2539"/>
                <a:gd name="connsiteX2" fmla="*/ 372267 w 372267"/>
                <a:gd name="connsiteY2" fmla="*/ 2540 h 2539"/>
                <a:gd name="connsiteX3" fmla="*/ 372267 w 372267"/>
                <a:gd name="connsiteY3" fmla="*/ 1270 h 2539"/>
                <a:gd name="connsiteX4" fmla="*/ 372267 w 372267"/>
                <a:gd name="connsiteY4" fmla="*/ 0 h 2539"/>
                <a:gd name="connsiteX5" fmla="*/ 0 w 372267"/>
                <a:gd name="connsiteY5" fmla="*/ 0 h 2539"/>
                <a:gd name="connsiteX6" fmla="*/ 1143 w 372267"/>
                <a:gd name="connsiteY6" fmla="*/ 127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539">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w="12690" cap="flat">
              <a:noFill/>
              <a:prstDash val="solid"/>
              <a:miter/>
            </a:ln>
          </p:spPr>
          <p:txBody>
            <a:bodyPr rtlCol="0" anchor="ctr"/>
            <a:lstStyle/>
            <a:p>
              <a:endParaRPr lang="en-US" dirty="0"/>
            </a:p>
          </p:txBody>
        </p:sp>
        <p:sp>
          <p:nvSpPr>
            <p:cNvPr id="837" name="Freeform: Shape 836">
              <a:extLst>
                <a:ext uri="{FF2B5EF4-FFF2-40B4-BE49-F238E27FC236}">
                  <a16:creationId xmlns:a16="http://schemas.microsoft.com/office/drawing/2014/main" id="{E5E76F0B-C83B-41C8-A97D-6EFE2156FD9F}"/>
                </a:ext>
              </a:extLst>
            </p:cNvPr>
            <p:cNvSpPr/>
            <p:nvPr/>
          </p:nvSpPr>
          <p:spPr>
            <a:xfrm>
              <a:off x="12141339" y="6507481"/>
              <a:ext cx="2539" cy="357032"/>
            </a:xfrm>
            <a:custGeom>
              <a:avLst/>
              <a:gdLst>
                <a:gd name="connsiteX0" fmla="*/ 1269 w 2539"/>
                <a:gd name="connsiteY0" fmla="*/ 0 h 357032"/>
                <a:gd name="connsiteX1" fmla="*/ 0 w 2539"/>
                <a:gd name="connsiteY1" fmla="*/ 0 h 357032"/>
                <a:gd name="connsiteX2" fmla="*/ 0 w 2539"/>
                <a:gd name="connsiteY2" fmla="*/ 357033 h 357032"/>
                <a:gd name="connsiteX3" fmla="*/ 2539 w 2539"/>
                <a:gd name="connsiteY3" fmla="*/ 357033 h 357032"/>
                <a:gd name="connsiteX4" fmla="*/ 2539 w 2539"/>
                <a:gd name="connsiteY4" fmla="*/ 0 h 357032"/>
                <a:gd name="connsiteX5" fmla="*/ 1269 w 2539"/>
                <a:gd name="connsiteY5" fmla="*/ 0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357032">
                  <a:moveTo>
                    <a:pt x="1269" y="0"/>
                  </a:moveTo>
                  <a:lnTo>
                    <a:pt x="0" y="0"/>
                  </a:lnTo>
                  <a:lnTo>
                    <a:pt x="0" y="357033"/>
                  </a:lnTo>
                  <a:lnTo>
                    <a:pt x="2539" y="357033"/>
                  </a:lnTo>
                  <a:lnTo>
                    <a:pt x="2539"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838" name="Freeform: Shape 837">
              <a:extLst>
                <a:ext uri="{FF2B5EF4-FFF2-40B4-BE49-F238E27FC236}">
                  <a16:creationId xmlns:a16="http://schemas.microsoft.com/office/drawing/2014/main" id="{388B8950-80B4-47F8-A375-8225165D6026}"/>
                </a:ext>
              </a:extLst>
            </p:cNvPr>
            <p:cNvSpPr/>
            <p:nvPr/>
          </p:nvSpPr>
          <p:spPr>
            <a:xfrm>
              <a:off x="11801830" y="6422920"/>
              <a:ext cx="2412" cy="75926"/>
            </a:xfrm>
            <a:custGeom>
              <a:avLst/>
              <a:gdLst>
                <a:gd name="connsiteX0" fmla="*/ 2412 w 2412"/>
                <a:gd name="connsiteY0" fmla="*/ 75038 h 75926"/>
                <a:gd name="connsiteX1" fmla="*/ 2412 w 2412"/>
                <a:gd name="connsiteY1" fmla="*/ 1270 h 75926"/>
                <a:gd name="connsiteX2" fmla="*/ 1269 w 2412"/>
                <a:gd name="connsiteY2" fmla="*/ 0 h 75926"/>
                <a:gd name="connsiteX3" fmla="*/ 0 w 2412"/>
                <a:gd name="connsiteY3" fmla="*/ 1270 h 75926"/>
                <a:gd name="connsiteX4" fmla="*/ 0 w 2412"/>
                <a:gd name="connsiteY4" fmla="*/ 75927 h 75926"/>
                <a:gd name="connsiteX5" fmla="*/ 1269 w 2412"/>
                <a:gd name="connsiteY5"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75926">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w="12690" cap="flat">
              <a:noFill/>
              <a:prstDash val="solid"/>
              <a:miter/>
            </a:ln>
          </p:spPr>
          <p:txBody>
            <a:bodyPr rtlCol="0" anchor="ctr"/>
            <a:lstStyle/>
            <a:p>
              <a:endParaRPr lang="en-US" dirty="0"/>
            </a:p>
          </p:txBody>
        </p:sp>
        <p:sp>
          <p:nvSpPr>
            <p:cNvPr id="839" name="Freeform: Shape 838">
              <a:extLst>
                <a:ext uri="{FF2B5EF4-FFF2-40B4-BE49-F238E27FC236}">
                  <a16:creationId xmlns:a16="http://schemas.microsoft.com/office/drawing/2014/main" id="{F9A35AF2-DCBF-490A-8677-944EE2BB354A}"/>
                </a:ext>
              </a:extLst>
            </p:cNvPr>
            <p:cNvSpPr/>
            <p:nvPr/>
          </p:nvSpPr>
          <p:spPr>
            <a:xfrm>
              <a:off x="10436681" y="5618359"/>
              <a:ext cx="39106" cy="13680"/>
            </a:xfrm>
            <a:custGeom>
              <a:avLst/>
              <a:gdLst>
                <a:gd name="connsiteX0" fmla="*/ 7364 w 39106"/>
                <a:gd name="connsiteY0" fmla="*/ 6825 h 13680"/>
                <a:gd name="connsiteX1" fmla="*/ 7364 w 39106"/>
                <a:gd name="connsiteY1" fmla="*/ 13681 h 13680"/>
                <a:gd name="connsiteX2" fmla="*/ 32758 w 39106"/>
                <a:gd name="connsiteY2" fmla="*/ 13681 h 13680"/>
                <a:gd name="connsiteX3" fmla="*/ 31615 w 39106"/>
                <a:gd name="connsiteY3" fmla="*/ 8221 h 13680"/>
                <a:gd name="connsiteX4" fmla="*/ 37074 w 39106"/>
                <a:gd name="connsiteY4" fmla="*/ 95 h 13680"/>
                <a:gd name="connsiteX5" fmla="*/ 39106 w 39106"/>
                <a:gd name="connsiteY5" fmla="*/ 95 h 13680"/>
                <a:gd name="connsiteX6" fmla="*/ 0 w 39106"/>
                <a:gd name="connsiteY6" fmla="*/ 95 h 13680"/>
                <a:gd name="connsiteX7" fmla="*/ 7351 w 39106"/>
                <a:gd name="connsiteY7" fmla="*/ 6682 h 13680"/>
                <a:gd name="connsiteX8" fmla="*/ 7364 w 39106"/>
                <a:gd name="connsiteY8" fmla="*/ 6825 h 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06" h="1368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w="12690" cap="flat">
              <a:noFill/>
              <a:prstDash val="solid"/>
              <a:miter/>
            </a:ln>
          </p:spPr>
          <p:txBody>
            <a:bodyPr rtlCol="0" anchor="ctr"/>
            <a:lstStyle/>
            <a:p>
              <a:endParaRPr lang="en-US" dirty="0"/>
            </a:p>
          </p:txBody>
        </p:sp>
        <p:sp>
          <p:nvSpPr>
            <p:cNvPr id="840" name="Freeform: Shape 839">
              <a:extLst>
                <a:ext uri="{FF2B5EF4-FFF2-40B4-BE49-F238E27FC236}">
                  <a16:creationId xmlns:a16="http://schemas.microsoft.com/office/drawing/2014/main" id="{F14B028C-1B6A-4D3D-BCEC-DF95303A1C10}"/>
                </a:ext>
              </a:extLst>
            </p:cNvPr>
            <p:cNvSpPr/>
            <p:nvPr/>
          </p:nvSpPr>
          <p:spPr>
            <a:xfrm>
              <a:off x="9946208" y="4817543"/>
              <a:ext cx="13839" cy="173564"/>
            </a:xfrm>
            <a:custGeom>
              <a:avLst/>
              <a:gdLst>
                <a:gd name="connsiteX0" fmla="*/ 13840 w 13839"/>
                <a:gd name="connsiteY0" fmla="*/ 173565 h 173564"/>
                <a:gd name="connsiteX1" fmla="*/ 13840 w 13839"/>
                <a:gd name="connsiteY1" fmla="*/ 6856 h 173564"/>
                <a:gd name="connsiteX2" fmla="*/ 6856 w 13839"/>
                <a:gd name="connsiteY2" fmla="*/ 6856 h 173564"/>
                <a:gd name="connsiteX3" fmla="*/ 0 w 13839"/>
                <a:gd name="connsiteY3" fmla="*/ 0 h 173564"/>
                <a:gd name="connsiteX4" fmla="*/ 0 w 13839"/>
                <a:gd name="connsiteY4" fmla="*/ 173565 h 173564"/>
                <a:gd name="connsiteX5" fmla="*/ 13840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w="12690" cap="flat">
              <a:noFill/>
              <a:prstDash val="solid"/>
              <a:miter/>
            </a:ln>
          </p:spPr>
          <p:txBody>
            <a:bodyPr rtlCol="0" anchor="ctr"/>
            <a:lstStyle/>
            <a:p>
              <a:endParaRPr lang="en-US" dirty="0"/>
            </a:p>
          </p:txBody>
        </p:sp>
        <p:sp>
          <p:nvSpPr>
            <p:cNvPr id="841" name="Freeform: Shape 840">
              <a:extLst>
                <a:ext uri="{FF2B5EF4-FFF2-40B4-BE49-F238E27FC236}">
                  <a16:creationId xmlns:a16="http://schemas.microsoft.com/office/drawing/2014/main" id="{34378F64-B243-427F-8C3B-A908B34C61BC}"/>
                </a:ext>
              </a:extLst>
            </p:cNvPr>
            <p:cNvSpPr/>
            <p:nvPr/>
          </p:nvSpPr>
          <p:spPr>
            <a:xfrm>
              <a:off x="8730245" y="6443489"/>
              <a:ext cx="137886" cy="2412"/>
            </a:xfrm>
            <a:custGeom>
              <a:avLst/>
              <a:gdLst>
                <a:gd name="connsiteX0" fmla="*/ 137632 w 137886"/>
                <a:gd name="connsiteY0" fmla="*/ 1270 h 2412"/>
                <a:gd name="connsiteX1" fmla="*/ 137632 w 137886"/>
                <a:gd name="connsiteY1" fmla="*/ 0 h 2412"/>
                <a:gd name="connsiteX2" fmla="*/ 0 w 137886"/>
                <a:gd name="connsiteY2" fmla="*/ 0 h 2412"/>
                <a:gd name="connsiteX3" fmla="*/ 0 w 137886"/>
                <a:gd name="connsiteY3" fmla="*/ 1270 h 2412"/>
                <a:gd name="connsiteX4" fmla="*/ 0 w 137886"/>
                <a:gd name="connsiteY4" fmla="*/ 2412 h 2412"/>
                <a:gd name="connsiteX5" fmla="*/ 137887 w 137886"/>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6" h="2412">
                  <a:moveTo>
                    <a:pt x="137632" y="1270"/>
                  </a:moveTo>
                  <a:lnTo>
                    <a:pt x="137632" y="0"/>
                  </a:lnTo>
                  <a:lnTo>
                    <a:pt x="0" y="0"/>
                  </a:lnTo>
                  <a:lnTo>
                    <a:pt x="0" y="1270"/>
                  </a:lnTo>
                  <a:cubicBezTo>
                    <a:pt x="0" y="1270"/>
                    <a:pt x="0" y="2031"/>
                    <a:pt x="0" y="2412"/>
                  </a:cubicBezTo>
                  <a:lnTo>
                    <a:pt x="137887" y="2412"/>
                  </a:lnTo>
                  <a:close/>
                </a:path>
              </a:pathLst>
            </a:custGeom>
            <a:solidFill>
              <a:srgbClr val="000000"/>
            </a:solidFill>
            <a:ln w="12690" cap="flat">
              <a:noFill/>
              <a:prstDash val="solid"/>
              <a:miter/>
            </a:ln>
          </p:spPr>
          <p:txBody>
            <a:bodyPr rtlCol="0" anchor="ctr"/>
            <a:lstStyle/>
            <a:p>
              <a:endParaRPr lang="en-US" dirty="0"/>
            </a:p>
          </p:txBody>
        </p:sp>
        <p:sp>
          <p:nvSpPr>
            <p:cNvPr id="842" name="Freeform: Shape 841">
              <a:extLst>
                <a:ext uri="{FF2B5EF4-FFF2-40B4-BE49-F238E27FC236}">
                  <a16:creationId xmlns:a16="http://schemas.microsoft.com/office/drawing/2014/main" id="{E84CC656-A7C6-45BC-A6C3-4D4A256EB7A2}"/>
                </a:ext>
              </a:extLst>
            </p:cNvPr>
            <p:cNvSpPr/>
            <p:nvPr/>
          </p:nvSpPr>
          <p:spPr>
            <a:xfrm>
              <a:off x="9240145" y="6444378"/>
              <a:ext cx="17901" cy="2539"/>
            </a:xfrm>
            <a:custGeom>
              <a:avLst/>
              <a:gdLst>
                <a:gd name="connsiteX0" fmla="*/ 17902 w 17901"/>
                <a:gd name="connsiteY0" fmla="*/ 2412 h 2539"/>
                <a:gd name="connsiteX1" fmla="*/ 17902 w 17901"/>
                <a:gd name="connsiteY1" fmla="*/ 889 h 2539"/>
                <a:gd name="connsiteX2" fmla="*/ 17902 w 17901"/>
                <a:gd name="connsiteY2" fmla="*/ 0 h 2539"/>
                <a:gd name="connsiteX3" fmla="*/ 1269 w 17901"/>
                <a:gd name="connsiteY3" fmla="*/ 0 h 2539"/>
                <a:gd name="connsiteX4" fmla="*/ 1269 w 17901"/>
                <a:gd name="connsiteY4" fmla="*/ 1270 h 2539"/>
                <a:gd name="connsiteX5" fmla="*/ 0 w 17901"/>
                <a:gd name="connsiteY5" fmla="*/ 2539 h 2539"/>
                <a:gd name="connsiteX6" fmla="*/ 0 w 17901"/>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 h="2539">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w="12690" cap="flat">
              <a:noFill/>
              <a:prstDash val="solid"/>
              <a:miter/>
            </a:ln>
          </p:spPr>
          <p:txBody>
            <a:bodyPr rtlCol="0" anchor="ctr"/>
            <a:lstStyle/>
            <a:p>
              <a:endParaRPr lang="en-US" dirty="0"/>
            </a:p>
          </p:txBody>
        </p:sp>
        <p:sp>
          <p:nvSpPr>
            <p:cNvPr id="843" name="Freeform: Shape 842">
              <a:extLst>
                <a:ext uri="{FF2B5EF4-FFF2-40B4-BE49-F238E27FC236}">
                  <a16:creationId xmlns:a16="http://schemas.microsoft.com/office/drawing/2014/main" id="{A2BF07C0-1C49-411C-9E9C-5B1A7F5BB5AF}"/>
                </a:ext>
              </a:extLst>
            </p:cNvPr>
            <p:cNvSpPr/>
            <p:nvPr/>
          </p:nvSpPr>
          <p:spPr>
            <a:xfrm>
              <a:off x="8881463" y="6444886"/>
              <a:ext cx="358427" cy="2539"/>
            </a:xfrm>
            <a:custGeom>
              <a:avLst/>
              <a:gdLst>
                <a:gd name="connsiteX0" fmla="*/ 0 w 358427"/>
                <a:gd name="connsiteY0" fmla="*/ 2539 h 2539"/>
                <a:gd name="connsiteX1" fmla="*/ 358427 w 358427"/>
                <a:gd name="connsiteY1" fmla="*/ 2539 h 2539"/>
                <a:gd name="connsiteX2" fmla="*/ 357158 w 358427"/>
                <a:gd name="connsiteY2" fmla="*/ 1270 h 2539"/>
                <a:gd name="connsiteX3" fmla="*/ 357158 w 358427"/>
                <a:gd name="connsiteY3" fmla="*/ 0 h 2539"/>
                <a:gd name="connsiteX4" fmla="*/ 254 w 358427"/>
                <a:gd name="connsiteY4" fmla="*/ 0 h 2539"/>
                <a:gd name="connsiteX5" fmla="*/ 254 w 358427"/>
                <a:gd name="connsiteY5" fmla="*/ 1270 h 2539"/>
                <a:gd name="connsiteX6" fmla="*/ 0 w 358427"/>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427" h="2539">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w="12690" cap="flat">
              <a:noFill/>
              <a:prstDash val="solid"/>
              <a:miter/>
            </a:ln>
          </p:spPr>
          <p:txBody>
            <a:bodyPr rtlCol="0" anchor="ctr"/>
            <a:lstStyle/>
            <a:p>
              <a:endParaRPr lang="en-US" dirty="0"/>
            </a:p>
          </p:txBody>
        </p:sp>
        <p:sp>
          <p:nvSpPr>
            <p:cNvPr id="844" name="Freeform: Shape 843">
              <a:extLst>
                <a:ext uri="{FF2B5EF4-FFF2-40B4-BE49-F238E27FC236}">
                  <a16:creationId xmlns:a16="http://schemas.microsoft.com/office/drawing/2014/main" id="{467562C6-D5C2-495D-A067-B0CB91E37C9A}"/>
                </a:ext>
              </a:extLst>
            </p:cNvPr>
            <p:cNvSpPr/>
            <p:nvPr/>
          </p:nvSpPr>
          <p:spPr>
            <a:xfrm>
              <a:off x="9239891" y="6446155"/>
              <a:ext cx="1270" cy="1269"/>
            </a:xfrm>
            <a:custGeom>
              <a:avLst/>
              <a:gdLst>
                <a:gd name="connsiteX0" fmla="*/ 1270 w 1270"/>
                <a:gd name="connsiteY0" fmla="*/ 0 h 1269"/>
                <a:gd name="connsiteX1" fmla="*/ 0 w 1270"/>
                <a:gd name="connsiteY1" fmla="*/ 1270 h 1269"/>
                <a:gd name="connsiteX2" fmla="*/ 1270 w 1270"/>
                <a:gd name="connsiteY2" fmla="*/ 0 h 1269"/>
              </a:gdLst>
              <a:ahLst/>
              <a:cxnLst>
                <a:cxn ang="0">
                  <a:pos x="connsiteX0" y="connsiteY0"/>
                </a:cxn>
                <a:cxn ang="0">
                  <a:pos x="connsiteX1" y="connsiteY1"/>
                </a:cxn>
                <a:cxn ang="0">
                  <a:pos x="connsiteX2" y="connsiteY2"/>
                </a:cxn>
              </a:cxnLst>
              <a:rect l="l" t="t" r="r" b="b"/>
              <a:pathLst>
                <a:path w="1270" h="1269">
                  <a:moveTo>
                    <a:pt x="1270" y="0"/>
                  </a:moveTo>
                  <a:cubicBezTo>
                    <a:pt x="1207" y="673"/>
                    <a:pt x="673" y="1206"/>
                    <a:pt x="0" y="1270"/>
                  </a:cubicBezTo>
                  <a:cubicBezTo>
                    <a:pt x="673" y="1206"/>
                    <a:pt x="1207" y="673"/>
                    <a:pt x="1270" y="0"/>
                  </a:cubicBezTo>
                  <a:close/>
                </a:path>
              </a:pathLst>
            </a:custGeom>
            <a:solidFill>
              <a:srgbClr val="000000"/>
            </a:solidFill>
            <a:ln w="12690" cap="flat">
              <a:noFill/>
              <a:prstDash val="solid"/>
              <a:miter/>
            </a:ln>
          </p:spPr>
          <p:txBody>
            <a:bodyPr rtlCol="0" anchor="ctr"/>
            <a:lstStyle/>
            <a:p>
              <a:endParaRPr lang="en-US" dirty="0"/>
            </a:p>
          </p:txBody>
        </p:sp>
        <p:sp>
          <p:nvSpPr>
            <p:cNvPr id="845" name="Freeform: Shape 844">
              <a:extLst>
                <a:ext uri="{FF2B5EF4-FFF2-40B4-BE49-F238E27FC236}">
                  <a16:creationId xmlns:a16="http://schemas.microsoft.com/office/drawing/2014/main" id="{0484AD0F-DAB8-4418-A923-4B4D66909F46}"/>
                </a:ext>
              </a:extLst>
            </p:cNvPr>
            <p:cNvSpPr/>
            <p:nvPr/>
          </p:nvSpPr>
          <p:spPr>
            <a:xfrm>
              <a:off x="9946208" y="4810633"/>
              <a:ext cx="260028" cy="13766"/>
            </a:xfrm>
            <a:custGeom>
              <a:avLst/>
              <a:gdLst>
                <a:gd name="connsiteX0" fmla="*/ 6856 w 260028"/>
                <a:gd name="connsiteY0" fmla="*/ 13767 h 13766"/>
                <a:gd name="connsiteX1" fmla="*/ 254188 w 260028"/>
                <a:gd name="connsiteY1" fmla="*/ 13767 h 13766"/>
                <a:gd name="connsiteX2" fmla="*/ 252918 w 260028"/>
                <a:gd name="connsiteY2" fmla="*/ 8688 h 13766"/>
                <a:gd name="connsiteX3" fmla="*/ 257096 w 260028"/>
                <a:gd name="connsiteY3" fmla="*/ 338 h 13766"/>
                <a:gd name="connsiteX4" fmla="*/ 260028 w 260028"/>
                <a:gd name="connsiteY4" fmla="*/ 54 h 13766"/>
                <a:gd name="connsiteX5" fmla="*/ 6856 w 260028"/>
                <a:gd name="connsiteY5" fmla="*/ 54 h 13766"/>
                <a:gd name="connsiteX6" fmla="*/ 0 w 260028"/>
                <a:gd name="connsiteY6" fmla="*/ 7038 h 13766"/>
                <a:gd name="connsiteX7" fmla="*/ 6856 w 260028"/>
                <a:gd name="connsiteY7" fmla="*/ 13767 h 1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66">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w="12690" cap="flat">
              <a:noFill/>
              <a:prstDash val="solid"/>
              <a:miter/>
            </a:ln>
          </p:spPr>
          <p:txBody>
            <a:bodyPr rtlCol="0" anchor="ctr"/>
            <a:lstStyle/>
            <a:p>
              <a:endParaRPr lang="en-US" dirty="0"/>
            </a:p>
          </p:txBody>
        </p:sp>
        <p:sp>
          <p:nvSpPr>
            <p:cNvPr id="846" name="Freeform: Shape 845">
              <a:extLst>
                <a:ext uri="{FF2B5EF4-FFF2-40B4-BE49-F238E27FC236}">
                  <a16:creationId xmlns:a16="http://schemas.microsoft.com/office/drawing/2014/main" id="{CCC858AC-9769-490F-9AD5-000440CE6119}"/>
                </a:ext>
              </a:extLst>
            </p:cNvPr>
            <p:cNvSpPr/>
            <p:nvPr/>
          </p:nvSpPr>
          <p:spPr>
            <a:xfrm>
              <a:off x="10199126" y="4811648"/>
              <a:ext cx="20442" cy="31670"/>
            </a:xfrm>
            <a:custGeom>
              <a:avLst/>
              <a:gdLst>
                <a:gd name="connsiteX0" fmla="*/ 0 w 20442"/>
                <a:gd name="connsiteY0" fmla="*/ 7800 h 31670"/>
                <a:gd name="connsiteX1" fmla="*/ 1270 w 20442"/>
                <a:gd name="connsiteY1" fmla="*/ 12879 h 31670"/>
                <a:gd name="connsiteX2" fmla="*/ 5459 w 20442"/>
                <a:gd name="connsiteY2" fmla="*/ 28115 h 31670"/>
                <a:gd name="connsiteX3" fmla="*/ 5459 w 20442"/>
                <a:gd name="connsiteY3" fmla="*/ 6023 h 31670"/>
                <a:gd name="connsiteX4" fmla="*/ 6463 w 20442"/>
                <a:gd name="connsiteY4" fmla="*/ 4760 h 31670"/>
                <a:gd name="connsiteX5" fmla="*/ 6603 w 20442"/>
                <a:gd name="connsiteY5" fmla="*/ 4753 h 31670"/>
                <a:gd name="connsiteX6" fmla="*/ 7872 w 20442"/>
                <a:gd name="connsiteY6" fmla="*/ 5753 h 31670"/>
                <a:gd name="connsiteX7" fmla="*/ 7872 w 20442"/>
                <a:gd name="connsiteY7" fmla="*/ 6023 h 31670"/>
                <a:gd name="connsiteX8" fmla="*/ 7872 w 20442"/>
                <a:gd name="connsiteY8" fmla="*/ 29131 h 31670"/>
                <a:gd name="connsiteX9" fmla="*/ 13713 w 20442"/>
                <a:gd name="connsiteY9" fmla="*/ 25703 h 31670"/>
                <a:gd name="connsiteX10" fmla="*/ 20442 w 20442"/>
                <a:gd name="connsiteY10" fmla="*/ 31670 h 31670"/>
                <a:gd name="connsiteX11" fmla="*/ 20442 w 20442"/>
                <a:gd name="connsiteY11" fmla="*/ 30781 h 31670"/>
                <a:gd name="connsiteX12" fmla="*/ 13332 w 20442"/>
                <a:gd name="connsiteY12" fmla="*/ 4245 h 31670"/>
                <a:gd name="connsiteX13" fmla="*/ 13332 w 20442"/>
                <a:gd name="connsiteY13" fmla="*/ 4245 h 31670"/>
                <a:gd name="connsiteX14" fmla="*/ 12697 w 20442"/>
                <a:gd name="connsiteY14" fmla="*/ 2975 h 31670"/>
                <a:gd name="connsiteX15" fmla="*/ 12697 w 20442"/>
                <a:gd name="connsiteY15" fmla="*/ 1960 h 31670"/>
                <a:gd name="connsiteX16" fmla="*/ 10793 w 20442"/>
                <a:gd name="connsiteY16" fmla="*/ 55 h 31670"/>
                <a:gd name="connsiteX17" fmla="*/ 9650 w 20442"/>
                <a:gd name="connsiteY17" fmla="*/ 55 h 31670"/>
                <a:gd name="connsiteX18" fmla="*/ 9015 w 20442"/>
                <a:gd name="connsiteY18" fmla="*/ 55 h 31670"/>
                <a:gd name="connsiteX19" fmla="*/ 7618 w 20442"/>
                <a:gd name="connsiteY19" fmla="*/ 55 h 31670"/>
                <a:gd name="connsiteX20" fmla="*/ 229 w 20442"/>
                <a:gd name="connsiteY20" fmla="*/ 5757 h 31670"/>
                <a:gd name="connsiteX21" fmla="*/ 508 w 20442"/>
                <a:gd name="connsiteY21" fmla="*/ 8689 h 3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442" h="3167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w="12690" cap="flat">
              <a:noFill/>
              <a:prstDash val="solid"/>
              <a:miter/>
            </a:ln>
          </p:spPr>
          <p:txBody>
            <a:bodyPr rtlCol="0" anchor="ctr"/>
            <a:lstStyle/>
            <a:p>
              <a:endParaRPr lang="en-US" dirty="0"/>
            </a:p>
          </p:txBody>
        </p:sp>
        <p:sp>
          <p:nvSpPr>
            <p:cNvPr id="847" name="Freeform: Shape 846">
              <a:extLst>
                <a:ext uri="{FF2B5EF4-FFF2-40B4-BE49-F238E27FC236}">
                  <a16:creationId xmlns:a16="http://schemas.microsoft.com/office/drawing/2014/main" id="{D5A48120-3F16-4681-BA36-9042B35F49F0}"/>
                </a:ext>
              </a:extLst>
            </p:cNvPr>
            <p:cNvSpPr/>
            <p:nvPr/>
          </p:nvSpPr>
          <p:spPr>
            <a:xfrm>
              <a:off x="10204318" y="4816393"/>
              <a:ext cx="2434" cy="961279"/>
            </a:xfrm>
            <a:custGeom>
              <a:avLst/>
              <a:gdLst>
                <a:gd name="connsiteX0" fmla="*/ 1410 w 2434"/>
                <a:gd name="connsiteY0" fmla="*/ 961279 h 961279"/>
                <a:gd name="connsiteX1" fmla="*/ 1410 w 2434"/>
                <a:gd name="connsiteY1" fmla="*/ 961279 h 961279"/>
                <a:gd name="connsiteX2" fmla="*/ 1410 w 2434"/>
                <a:gd name="connsiteY2" fmla="*/ 27814 h 961279"/>
                <a:gd name="connsiteX3" fmla="*/ 2426 w 2434"/>
                <a:gd name="connsiteY3" fmla="*/ 24386 h 961279"/>
                <a:gd name="connsiteX4" fmla="*/ 2426 w 2434"/>
                <a:gd name="connsiteY4" fmla="*/ 1278 h 961279"/>
                <a:gd name="connsiteX5" fmla="*/ 1422 w 2434"/>
                <a:gd name="connsiteY5" fmla="*/ 8 h 961279"/>
                <a:gd name="connsiteX6" fmla="*/ 1155 w 2434"/>
                <a:gd name="connsiteY6" fmla="*/ 8 h 961279"/>
                <a:gd name="connsiteX7" fmla="*/ 0 w 2434"/>
                <a:gd name="connsiteY7" fmla="*/ 1144 h 961279"/>
                <a:gd name="connsiteX8" fmla="*/ 13 w 2434"/>
                <a:gd name="connsiteY8" fmla="*/ 1278 h 961279"/>
                <a:gd name="connsiteX9" fmla="*/ 13 w 2434"/>
                <a:gd name="connsiteY9" fmla="*/ 961279 h 96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4" h="961279">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w="12690" cap="flat">
              <a:noFill/>
              <a:prstDash val="solid"/>
              <a:miter/>
            </a:ln>
          </p:spPr>
          <p:txBody>
            <a:bodyPr rtlCol="0" anchor="ctr"/>
            <a:lstStyle/>
            <a:p>
              <a:endParaRPr lang="en-US" dirty="0"/>
            </a:p>
          </p:txBody>
        </p:sp>
        <p:sp>
          <p:nvSpPr>
            <p:cNvPr id="848" name="Freeform: Shape 847">
              <a:extLst>
                <a:ext uri="{FF2B5EF4-FFF2-40B4-BE49-F238E27FC236}">
                  <a16:creationId xmlns:a16="http://schemas.microsoft.com/office/drawing/2014/main" id="{2CAC3B2F-33FC-4528-9C02-CF8DB9D567E7}"/>
                </a:ext>
              </a:extLst>
            </p:cNvPr>
            <p:cNvSpPr/>
            <p:nvPr/>
          </p:nvSpPr>
          <p:spPr>
            <a:xfrm>
              <a:off x="10205982" y="4837091"/>
              <a:ext cx="13838" cy="940580"/>
            </a:xfrm>
            <a:custGeom>
              <a:avLst/>
              <a:gdLst>
                <a:gd name="connsiteX0" fmla="*/ 6856 w 13838"/>
                <a:gd name="connsiteY0" fmla="*/ 6 h 940580"/>
                <a:gd name="connsiteX1" fmla="*/ 0 w 13838"/>
                <a:gd name="connsiteY1" fmla="*/ 6862 h 940580"/>
                <a:gd name="connsiteX2" fmla="*/ 0 w 13838"/>
                <a:gd name="connsiteY2" fmla="*/ 940581 h 940580"/>
                <a:gd name="connsiteX3" fmla="*/ 13839 w 13838"/>
                <a:gd name="connsiteY3" fmla="*/ 940581 h 940580"/>
                <a:gd name="connsiteX4" fmla="*/ 13839 w 13838"/>
                <a:gd name="connsiteY4" fmla="*/ 7116 h 940580"/>
                <a:gd name="connsiteX5" fmla="*/ 13839 w 13838"/>
                <a:gd name="connsiteY5" fmla="*/ 6227 h 940580"/>
                <a:gd name="connsiteX6" fmla="*/ 6856 w 13838"/>
                <a:gd name="connsiteY6" fmla="*/ 6 h 94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94058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w="12690" cap="flat">
              <a:noFill/>
              <a:prstDash val="solid"/>
              <a:miter/>
            </a:ln>
          </p:spPr>
          <p:txBody>
            <a:bodyPr rtlCol="0" anchor="ctr"/>
            <a:lstStyle/>
            <a:p>
              <a:endParaRPr lang="en-US" dirty="0"/>
            </a:p>
          </p:txBody>
        </p:sp>
        <p:sp>
          <p:nvSpPr>
            <p:cNvPr id="849" name="Freeform: Shape 848">
              <a:extLst>
                <a:ext uri="{FF2B5EF4-FFF2-40B4-BE49-F238E27FC236}">
                  <a16:creationId xmlns:a16="http://schemas.microsoft.com/office/drawing/2014/main" id="{C3CD7075-844F-4B9F-8FB3-69D625BB68FA}"/>
                </a:ext>
              </a:extLst>
            </p:cNvPr>
            <p:cNvSpPr/>
            <p:nvPr/>
          </p:nvSpPr>
          <p:spPr>
            <a:xfrm>
              <a:off x="8874988" y="5438504"/>
              <a:ext cx="365029" cy="13749"/>
            </a:xfrm>
            <a:custGeom>
              <a:avLst/>
              <a:gdLst>
                <a:gd name="connsiteX0" fmla="*/ 6730 w 365029"/>
                <a:gd name="connsiteY0" fmla="*/ 6766 h 13749"/>
                <a:gd name="connsiteX1" fmla="*/ 6730 w 365029"/>
                <a:gd name="connsiteY1" fmla="*/ 13749 h 13749"/>
                <a:gd name="connsiteX2" fmla="*/ 362237 w 365029"/>
                <a:gd name="connsiteY2" fmla="*/ 13749 h 13749"/>
                <a:gd name="connsiteX3" fmla="*/ 360459 w 365029"/>
                <a:gd name="connsiteY3" fmla="*/ 12480 h 13749"/>
                <a:gd name="connsiteX4" fmla="*/ 358682 w 365029"/>
                <a:gd name="connsiteY4" fmla="*/ 2957 h 13749"/>
                <a:gd name="connsiteX5" fmla="*/ 365030 w 365029"/>
                <a:gd name="connsiteY5" fmla="*/ 37 h 13749"/>
                <a:gd name="connsiteX6" fmla="*/ 0 w 365029"/>
                <a:gd name="connsiteY6" fmla="*/ 37 h 13749"/>
                <a:gd name="connsiteX7" fmla="*/ 6730 w 365029"/>
                <a:gd name="connsiteY7" fmla="*/ 6766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029" h="13749">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w="12690" cap="flat">
              <a:noFill/>
              <a:prstDash val="solid"/>
              <a:miter/>
            </a:ln>
          </p:spPr>
          <p:txBody>
            <a:bodyPr rtlCol="0" anchor="ctr"/>
            <a:lstStyle/>
            <a:p>
              <a:endParaRPr lang="en-US" dirty="0"/>
            </a:p>
          </p:txBody>
        </p:sp>
        <p:sp>
          <p:nvSpPr>
            <p:cNvPr id="850" name="Freeform: Shape 849">
              <a:extLst>
                <a:ext uri="{FF2B5EF4-FFF2-40B4-BE49-F238E27FC236}">
                  <a16:creationId xmlns:a16="http://schemas.microsoft.com/office/drawing/2014/main" id="{8BC2BDB1-4340-4243-BC72-6914AF043E74}"/>
                </a:ext>
              </a:extLst>
            </p:cNvPr>
            <p:cNvSpPr/>
            <p:nvPr/>
          </p:nvSpPr>
          <p:spPr>
            <a:xfrm>
              <a:off x="9233661" y="5439520"/>
              <a:ext cx="35305" cy="25811"/>
            </a:xfrm>
            <a:custGeom>
              <a:avLst/>
              <a:gdLst>
                <a:gd name="connsiteX0" fmla="*/ 2294 w 35305"/>
                <a:gd name="connsiteY0" fmla="*/ 11464 h 25811"/>
                <a:gd name="connsiteX1" fmla="*/ 4072 w 35305"/>
                <a:gd name="connsiteY1" fmla="*/ 12734 h 25811"/>
                <a:gd name="connsiteX2" fmla="*/ 4961 w 35305"/>
                <a:gd name="connsiteY2" fmla="*/ 12734 h 25811"/>
                <a:gd name="connsiteX3" fmla="*/ 4961 w 35305"/>
                <a:gd name="connsiteY3" fmla="*/ 5116 h 25811"/>
                <a:gd name="connsiteX4" fmla="*/ 6230 w 35305"/>
                <a:gd name="connsiteY4" fmla="*/ 3846 h 25811"/>
                <a:gd name="connsiteX5" fmla="*/ 7500 w 35305"/>
                <a:gd name="connsiteY5" fmla="*/ 5116 h 25811"/>
                <a:gd name="connsiteX6" fmla="*/ 7500 w 35305"/>
                <a:gd name="connsiteY6" fmla="*/ 14384 h 25811"/>
                <a:gd name="connsiteX7" fmla="*/ 24133 w 35305"/>
                <a:gd name="connsiteY7" fmla="*/ 25811 h 25811"/>
                <a:gd name="connsiteX8" fmla="*/ 24133 w 35305"/>
                <a:gd name="connsiteY8" fmla="*/ 22129 h 25811"/>
                <a:gd name="connsiteX9" fmla="*/ 30989 w 35305"/>
                <a:gd name="connsiteY9" fmla="*/ 15273 h 25811"/>
                <a:gd name="connsiteX10" fmla="*/ 35306 w 35305"/>
                <a:gd name="connsiteY10" fmla="*/ 16924 h 25811"/>
                <a:gd name="connsiteX11" fmla="*/ 35306 w 35305"/>
                <a:gd name="connsiteY11" fmla="*/ 16924 h 25811"/>
                <a:gd name="connsiteX12" fmla="*/ 9912 w 35305"/>
                <a:gd name="connsiteY12" fmla="*/ 37 h 25811"/>
                <a:gd name="connsiteX13" fmla="*/ 9912 w 35305"/>
                <a:gd name="connsiteY13" fmla="*/ 37 h 25811"/>
                <a:gd name="connsiteX14" fmla="*/ 8642 w 35305"/>
                <a:gd name="connsiteY14" fmla="*/ 37 h 25811"/>
                <a:gd name="connsiteX15" fmla="*/ 7246 w 35305"/>
                <a:gd name="connsiteY15" fmla="*/ 37 h 25811"/>
                <a:gd name="connsiteX16" fmla="*/ 898 w 35305"/>
                <a:gd name="connsiteY16" fmla="*/ 2957 h 25811"/>
                <a:gd name="connsiteX17" fmla="*/ 2294 w 35305"/>
                <a:gd name="connsiteY17" fmla="*/ 11464 h 2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305" h="25811">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w="12690" cap="flat">
              <a:noFill/>
              <a:prstDash val="solid"/>
              <a:miter/>
            </a:ln>
          </p:spPr>
          <p:txBody>
            <a:bodyPr rtlCol="0" anchor="ctr"/>
            <a:lstStyle/>
            <a:p>
              <a:endParaRPr lang="en-US" dirty="0"/>
            </a:p>
          </p:txBody>
        </p:sp>
        <p:sp>
          <p:nvSpPr>
            <p:cNvPr id="851" name="Freeform: Shape 850">
              <a:extLst>
                <a:ext uri="{FF2B5EF4-FFF2-40B4-BE49-F238E27FC236}">
                  <a16:creationId xmlns:a16="http://schemas.microsoft.com/office/drawing/2014/main" id="{B0EB2979-6D56-4BAC-913A-B388D0B7C518}"/>
                </a:ext>
              </a:extLst>
            </p:cNvPr>
            <p:cNvSpPr/>
            <p:nvPr/>
          </p:nvSpPr>
          <p:spPr>
            <a:xfrm>
              <a:off x="9238621" y="5444001"/>
              <a:ext cx="2539" cy="1003424"/>
            </a:xfrm>
            <a:custGeom>
              <a:avLst/>
              <a:gdLst>
                <a:gd name="connsiteX0" fmla="*/ 0 w 2539"/>
                <a:gd name="connsiteY0" fmla="*/ 1002155 h 1003424"/>
                <a:gd name="connsiteX1" fmla="*/ 1269 w 2539"/>
                <a:gd name="connsiteY1" fmla="*/ 1003424 h 1003424"/>
                <a:gd name="connsiteX2" fmla="*/ 2539 w 2539"/>
                <a:gd name="connsiteY2" fmla="*/ 1002155 h 1003424"/>
                <a:gd name="connsiteX3" fmla="*/ 2539 w 2539"/>
                <a:gd name="connsiteY3" fmla="*/ 1270 h 1003424"/>
                <a:gd name="connsiteX4" fmla="*/ 1269 w 2539"/>
                <a:gd name="connsiteY4" fmla="*/ 0 h 1003424"/>
                <a:gd name="connsiteX5" fmla="*/ 0 w 2539"/>
                <a:gd name="connsiteY5" fmla="*/ 1270 h 1003424"/>
                <a:gd name="connsiteX6" fmla="*/ 0 w 2539"/>
                <a:gd name="connsiteY6"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03424">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dirty="0"/>
            </a:p>
          </p:txBody>
        </p:sp>
        <p:sp>
          <p:nvSpPr>
            <p:cNvPr id="852" name="Freeform: Shape 851">
              <a:extLst>
                <a:ext uri="{FF2B5EF4-FFF2-40B4-BE49-F238E27FC236}">
                  <a16:creationId xmlns:a16="http://schemas.microsoft.com/office/drawing/2014/main" id="{DD01365D-CF55-411F-9416-0D94C4E3D0E8}"/>
                </a:ext>
              </a:extLst>
            </p:cNvPr>
            <p:cNvSpPr/>
            <p:nvPr/>
          </p:nvSpPr>
          <p:spPr>
            <a:xfrm>
              <a:off x="8723262" y="5728662"/>
              <a:ext cx="144615" cy="13839"/>
            </a:xfrm>
            <a:custGeom>
              <a:avLst/>
              <a:gdLst>
                <a:gd name="connsiteX0" fmla="*/ 6983 w 144615"/>
                <a:gd name="connsiteY0" fmla="*/ 6856 h 13839"/>
                <a:gd name="connsiteX1" fmla="*/ 6983 w 144615"/>
                <a:gd name="connsiteY1" fmla="*/ 13839 h 13839"/>
                <a:gd name="connsiteX2" fmla="*/ 144616 w 144615"/>
                <a:gd name="connsiteY2" fmla="*/ 13839 h 13839"/>
                <a:gd name="connsiteX3" fmla="*/ 144616 w 144615"/>
                <a:gd name="connsiteY3" fmla="*/ 0 h 13839"/>
                <a:gd name="connsiteX4" fmla="*/ 0 w 144615"/>
                <a:gd name="connsiteY4" fmla="*/ 0 h 13839"/>
                <a:gd name="connsiteX5" fmla="*/ 6983 w 144615"/>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15" h="13839">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w="12690" cap="flat">
              <a:noFill/>
              <a:prstDash val="solid"/>
              <a:miter/>
            </a:ln>
          </p:spPr>
          <p:txBody>
            <a:bodyPr rtlCol="0" anchor="ctr"/>
            <a:lstStyle/>
            <a:p>
              <a:endParaRPr lang="en-US" dirty="0"/>
            </a:p>
          </p:txBody>
        </p:sp>
        <p:sp>
          <p:nvSpPr>
            <p:cNvPr id="853" name="Freeform: Shape 852">
              <a:extLst>
                <a:ext uri="{FF2B5EF4-FFF2-40B4-BE49-F238E27FC236}">
                  <a16:creationId xmlns:a16="http://schemas.microsoft.com/office/drawing/2014/main" id="{5B5EFD0F-02E3-4D39-87DB-60CBDF56E9BC}"/>
                </a:ext>
              </a:extLst>
            </p:cNvPr>
            <p:cNvSpPr/>
            <p:nvPr/>
          </p:nvSpPr>
          <p:spPr>
            <a:xfrm>
              <a:off x="9285091" y="5605123"/>
              <a:ext cx="25012" cy="22092"/>
            </a:xfrm>
            <a:custGeom>
              <a:avLst/>
              <a:gdLst>
                <a:gd name="connsiteX0" fmla="*/ 5714 w 25012"/>
                <a:gd name="connsiteY0" fmla="*/ 5206 h 22092"/>
                <a:gd name="connsiteX1" fmla="*/ 0 w 25012"/>
                <a:gd name="connsiteY1" fmla="*/ 11808 h 22092"/>
                <a:gd name="connsiteX2" fmla="*/ 0 w 25012"/>
                <a:gd name="connsiteY2" fmla="*/ 13840 h 22092"/>
                <a:gd name="connsiteX3" fmla="*/ 13967 w 25012"/>
                <a:gd name="connsiteY3" fmla="*/ 22092 h 22092"/>
                <a:gd name="connsiteX4" fmla="*/ 13967 w 25012"/>
                <a:gd name="connsiteY4" fmla="*/ 18156 h 22092"/>
                <a:gd name="connsiteX5" fmla="*/ 20823 w 25012"/>
                <a:gd name="connsiteY5" fmla="*/ 11300 h 22092"/>
                <a:gd name="connsiteX6" fmla="*/ 25013 w 25012"/>
                <a:gd name="connsiteY6" fmla="*/ 12697 h 22092"/>
                <a:gd name="connsiteX7" fmla="*/ 25013 w 25012"/>
                <a:gd name="connsiteY7" fmla="*/ 12697 h 22092"/>
                <a:gd name="connsiteX8" fmla="*/ 2921 w 25012"/>
                <a:gd name="connsiteY8" fmla="*/ 0 h 22092"/>
                <a:gd name="connsiteX9" fmla="*/ 2921 w 25012"/>
                <a:gd name="connsiteY9" fmla="*/ 0 h 22092"/>
                <a:gd name="connsiteX10" fmla="*/ 5714 w 25012"/>
                <a:gd name="connsiteY10" fmla="*/ 5206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12" h="22092">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w="12690" cap="flat">
              <a:noFill/>
              <a:prstDash val="solid"/>
              <a:miter/>
            </a:ln>
          </p:spPr>
          <p:txBody>
            <a:bodyPr rtlCol="0" anchor="ctr"/>
            <a:lstStyle/>
            <a:p>
              <a:endParaRPr lang="en-US" dirty="0"/>
            </a:p>
          </p:txBody>
        </p:sp>
        <p:sp>
          <p:nvSpPr>
            <p:cNvPr id="854" name="Freeform: Shape 853">
              <a:extLst>
                <a:ext uri="{FF2B5EF4-FFF2-40B4-BE49-F238E27FC236}">
                  <a16:creationId xmlns:a16="http://schemas.microsoft.com/office/drawing/2014/main" id="{8186C168-352E-4790-8EF0-E1AE8B4EF06A}"/>
                </a:ext>
              </a:extLst>
            </p:cNvPr>
            <p:cNvSpPr/>
            <p:nvPr/>
          </p:nvSpPr>
          <p:spPr>
            <a:xfrm>
              <a:off x="9282044" y="5617185"/>
              <a:ext cx="634" cy="380"/>
            </a:xfrm>
            <a:custGeom>
              <a:avLst/>
              <a:gdLst>
                <a:gd name="connsiteX0" fmla="*/ 635 w 634"/>
                <a:gd name="connsiteY0" fmla="*/ 0 h 380"/>
                <a:gd name="connsiteX1" fmla="*/ 0 w 634"/>
                <a:gd name="connsiteY1" fmla="*/ 0 h 380"/>
                <a:gd name="connsiteX2" fmla="*/ 635 w 634"/>
                <a:gd name="connsiteY2" fmla="*/ 381 h 380"/>
                <a:gd name="connsiteX3" fmla="*/ 635 w 634"/>
                <a:gd name="connsiteY3" fmla="*/ 0 h 380"/>
              </a:gdLst>
              <a:ahLst/>
              <a:cxnLst>
                <a:cxn ang="0">
                  <a:pos x="connsiteX0" y="connsiteY0"/>
                </a:cxn>
                <a:cxn ang="0">
                  <a:pos x="connsiteX1" y="connsiteY1"/>
                </a:cxn>
                <a:cxn ang="0">
                  <a:pos x="connsiteX2" y="connsiteY2"/>
                </a:cxn>
                <a:cxn ang="0">
                  <a:pos x="connsiteX3" y="connsiteY3"/>
                </a:cxn>
              </a:cxnLst>
              <a:rect l="l" t="t" r="r" b="b"/>
              <a:pathLst>
                <a:path w="634"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dirty="0"/>
            </a:p>
          </p:txBody>
        </p:sp>
        <p:sp>
          <p:nvSpPr>
            <p:cNvPr id="855" name="Freeform: Shape 854">
              <a:extLst>
                <a:ext uri="{FF2B5EF4-FFF2-40B4-BE49-F238E27FC236}">
                  <a16:creationId xmlns:a16="http://schemas.microsoft.com/office/drawing/2014/main" id="{D7B68F02-D85E-4EE9-BACA-83EAFC71BF39}"/>
                </a:ext>
              </a:extLst>
            </p:cNvPr>
            <p:cNvSpPr/>
            <p:nvPr/>
          </p:nvSpPr>
          <p:spPr>
            <a:xfrm>
              <a:off x="9271505" y="5604234"/>
              <a:ext cx="19299" cy="13839"/>
            </a:xfrm>
            <a:custGeom>
              <a:avLst/>
              <a:gdLst>
                <a:gd name="connsiteX0" fmla="*/ 0 w 19299"/>
                <a:gd name="connsiteY0" fmla="*/ 12951 h 13839"/>
                <a:gd name="connsiteX1" fmla="*/ 11173 w 19299"/>
                <a:gd name="connsiteY1" fmla="*/ 12951 h 13839"/>
                <a:gd name="connsiteX2" fmla="*/ 11173 w 19299"/>
                <a:gd name="connsiteY2" fmla="*/ 6094 h 13839"/>
                <a:gd name="connsiteX3" fmla="*/ 12177 w 19299"/>
                <a:gd name="connsiteY3" fmla="*/ 4832 h 13839"/>
                <a:gd name="connsiteX4" fmla="*/ 12316 w 19299"/>
                <a:gd name="connsiteY4" fmla="*/ 4825 h 13839"/>
                <a:gd name="connsiteX5" fmla="*/ 13586 w 19299"/>
                <a:gd name="connsiteY5" fmla="*/ 5824 h 13839"/>
                <a:gd name="connsiteX6" fmla="*/ 13586 w 19299"/>
                <a:gd name="connsiteY6" fmla="*/ 6094 h 13839"/>
                <a:gd name="connsiteX7" fmla="*/ 13586 w 19299"/>
                <a:gd name="connsiteY7" fmla="*/ 12697 h 13839"/>
                <a:gd name="connsiteX8" fmla="*/ 19299 w 19299"/>
                <a:gd name="connsiteY8" fmla="*/ 6094 h 13839"/>
                <a:gd name="connsiteX9" fmla="*/ 15490 w 19299"/>
                <a:gd name="connsiteY9" fmla="*/ 0 h 13839"/>
                <a:gd name="connsiteX10" fmla="*/ 14094 w 19299"/>
                <a:gd name="connsiteY10" fmla="*/ 0 h 13839"/>
                <a:gd name="connsiteX11" fmla="*/ 12824 w 19299"/>
                <a:gd name="connsiteY11" fmla="*/ 0 h 13839"/>
                <a:gd name="connsiteX12" fmla="*/ 127 w 19299"/>
                <a:gd name="connsiteY12" fmla="*/ 0 h 13839"/>
                <a:gd name="connsiteX13" fmla="*/ 127 w 19299"/>
                <a:gd name="connsiteY13"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9" h="13839">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w="12690" cap="flat">
              <a:noFill/>
              <a:prstDash val="solid"/>
              <a:miter/>
            </a:ln>
          </p:spPr>
          <p:txBody>
            <a:bodyPr rtlCol="0" anchor="ctr"/>
            <a:lstStyle/>
            <a:p>
              <a:endParaRPr lang="en-US" dirty="0"/>
            </a:p>
          </p:txBody>
        </p:sp>
        <p:sp>
          <p:nvSpPr>
            <p:cNvPr id="856" name="Freeform: Shape 855">
              <a:extLst>
                <a:ext uri="{FF2B5EF4-FFF2-40B4-BE49-F238E27FC236}">
                  <a16:creationId xmlns:a16="http://schemas.microsoft.com/office/drawing/2014/main" id="{F13A9018-9958-420B-87D1-D2DE830EC95B}"/>
                </a:ext>
              </a:extLst>
            </p:cNvPr>
            <p:cNvSpPr/>
            <p:nvPr/>
          </p:nvSpPr>
          <p:spPr>
            <a:xfrm>
              <a:off x="9299058" y="5617352"/>
              <a:ext cx="13895" cy="819534"/>
            </a:xfrm>
            <a:custGeom>
              <a:avLst/>
              <a:gdLst>
                <a:gd name="connsiteX0" fmla="*/ 0 w 13895"/>
                <a:gd name="connsiteY0" fmla="*/ 5927 h 819534"/>
                <a:gd name="connsiteX1" fmla="*/ 0 w 13895"/>
                <a:gd name="connsiteY1" fmla="*/ 819535 h 819534"/>
                <a:gd name="connsiteX2" fmla="*/ 13839 w 13895"/>
                <a:gd name="connsiteY2" fmla="*/ 819535 h 819534"/>
                <a:gd name="connsiteX3" fmla="*/ 13839 w 13895"/>
                <a:gd name="connsiteY3" fmla="*/ 6943 h 819534"/>
                <a:gd name="connsiteX4" fmla="*/ 13839 w 13895"/>
                <a:gd name="connsiteY4" fmla="*/ 6054 h 819534"/>
                <a:gd name="connsiteX5" fmla="*/ 13839 w 13895"/>
                <a:gd name="connsiteY5" fmla="*/ 4784 h 819534"/>
                <a:gd name="connsiteX6" fmla="*/ 13839 w 13895"/>
                <a:gd name="connsiteY6" fmla="*/ 3515 h 819534"/>
                <a:gd name="connsiteX7" fmla="*/ 13077 w 13895"/>
                <a:gd name="connsiteY7" fmla="*/ 2499 h 819534"/>
                <a:gd name="connsiteX8" fmla="*/ 12061 w 13895"/>
                <a:gd name="connsiteY8" fmla="*/ 1483 h 819534"/>
                <a:gd name="connsiteX9" fmla="*/ 7872 w 13895"/>
                <a:gd name="connsiteY9" fmla="*/ 86 h 819534"/>
                <a:gd name="connsiteX10" fmla="*/ 25 w 13895"/>
                <a:gd name="connsiteY10" fmla="*/ 5778 h 819534"/>
                <a:gd name="connsiteX11" fmla="*/ 0 w 13895"/>
                <a:gd name="connsiteY11" fmla="*/ 5927 h 8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5" h="819534">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w="12690" cap="flat">
              <a:noFill/>
              <a:prstDash val="solid"/>
              <a:miter/>
            </a:ln>
          </p:spPr>
          <p:txBody>
            <a:bodyPr rtlCol="0" anchor="ctr"/>
            <a:lstStyle/>
            <a:p>
              <a:endParaRPr lang="en-US" dirty="0"/>
            </a:p>
          </p:txBody>
        </p:sp>
        <p:sp>
          <p:nvSpPr>
            <p:cNvPr id="857" name="Freeform: Shape 856">
              <a:extLst>
                <a:ext uri="{FF2B5EF4-FFF2-40B4-BE49-F238E27FC236}">
                  <a16:creationId xmlns:a16="http://schemas.microsoft.com/office/drawing/2014/main" id="{B09CCE08-332E-4546-8210-E744FB859EED}"/>
                </a:ext>
              </a:extLst>
            </p:cNvPr>
            <p:cNvSpPr/>
            <p:nvPr/>
          </p:nvSpPr>
          <p:spPr>
            <a:xfrm>
              <a:off x="9282666" y="5609051"/>
              <a:ext cx="2433" cy="827835"/>
            </a:xfrm>
            <a:custGeom>
              <a:avLst/>
              <a:gdLst>
                <a:gd name="connsiteX0" fmla="*/ 12 w 2433"/>
                <a:gd name="connsiteY0" fmla="*/ 827836 h 827835"/>
                <a:gd name="connsiteX1" fmla="*/ 2425 w 2433"/>
                <a:gd name="connsiteY1" fmla="*/ 827836 h 827835"/>
                <a:gd name="connsiteX2" fmla="*/ 2425 w 2433"/>
                <a:gd name="connsiteY2" fmla="*/ 1277 h 827835"/>
                <a:gd name="connsiteX3" fmla="*/ 1422 w 2433"/>
                <a:gd name="connsiteY3" fmla="*/ 8 h 827835"/>
                <a:gd name="connsiteX4" fmla="*/ 1155 w 2433"/>
                <a:gd name="connsiteY4" fmla="*/ 8 h 827835"/>
                <a:gd name="connsiteX5" fmla="*/ 0 w 2433"/>
                <a:gd name="connsiteY5" fmla="*/ 1143 h 827835"/>
                <a:gd name="connsiteX6" fmla="*/ 12 w 2433"/>
                <a:gd name="connsiteY6" fmla="*/ 1277 h 827835"/>
                <a:gd name="connsiteX7" fmla="*/ 12 w 2433"/>
                <a:gd name="connsiteY7" fmla="*/ 827836 h 82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827835">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w="12690" cap="flat">
              <a:noFill/>
              <a:prstDash val="solid"/>
              <a:miter/>
            </a:ln>
          </p:spPr>
          <p:txBody>
            <a:bodyPr rtlCol="0" anchor="ctr"/>
            <a:lstStyle/>
            <a:p>
              <a:endParaRPr lang="en-US" dirty="0"/>
            </a:p>
          </p:txBody>
        </p:sp>
        <p:sp>
          <p:nvSpPr>
            <p:cNvPr id="858" name="Freeform: Shape 857">
              <a:extLst>
                <a:ext uri="{FF2B5EF4-FFF2-40B4-BE49-F238E27FC236}">
                  <a16:creationId xmlns:a16="http://schemas.microsoft.com/office/drawing/2014/main" id="{FB2001C5-A4EA-4BA8-8E9C-B98D229A0330}"/>
                </a:ext>
              </a:extLst>
            </p:cNvPr>
            <p:cNvSpPr/>
            <p:nvPr/>
          </p:nvSpPr>
          <p:spPr>
            <a:xfrm>
              <a:off x="9409265" y="5611471"/>
              <a:ext cx="13838" cy="166200"/>
            </a:xfrm>
            <a:custGeom>
              <a:avLst/>
              <a:gdLst>
                <a:gd name="connsiteX0" fmla="*/ 13839 w 13838"/>
                <a:gd name="connsiteY0" fmla="*/ 166201 h 166200"/>
                <a:gd name="connsiteX1" fmla="*/ 13839 w 13838"/>
                <a:gd name="connsiteY1" fmla="*/ 6856 h 166200"/>
                <a:gd name="connsiteX2" fmla="*/ 6856 w 13838"/>
                <a:gd name="connsiteY2" fmla="*/ 6856 h 166200"/>
                <a:gd name="connsiteX3" fmla="*/ 0 w 13838"/>
                <a:gd name="connsiteY3" fmla="*/ 0 h 166200"/>
                <a:gd name="connsiteX4" fmla="*/ 0 w 13838"/>
                <a:gd name="connsiteY4" fmla="*/ 166201 h 166200"/>
                <a:gd name="connsiteX5" fmla="*/ 13839 w 13838"/>
                <a:gd name="connsiteY5" fmla="*/ 166201 h 16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16620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w="12690" cap="flat">
              <a:noFill/>
              <a:prstDash val="solid"/>
              <a:miter/>
            </a:ln>
          </p:spPr>
          <p:txBody>
            <a:bodyPr rtlCol="0" anchor="ctr"/>
            <a:lstStyle/>
            <a:p>
              <a:endParaRPr lang="en-US" dirty="0"/>
            </a:p>
          </p:txBody>
        </p:sp>
        <p:sp>
          <p:nvSpPr>
            <p:cNvPr id="859" name="Freeform: Shape 858">
              <a:extLst>
                <a:ext uri="{FF2B5EF4-FFF2-40B4-BE49-F238E27FC236}">
                  <a16:creationId xmlns:a16="http://schemas.microsoft.com/office/drawing/2014/main" id="{887F25A3-1B3F-401D-892B-874B69FC7E09}"/>
                </a:ext>
              </a:extLst>
            </p:cNvPr>
            <p:cNvSpPr/>
            <p:nvPr/>
          </p:nvSpPr>
          <p:spPr>
            <a:xfrm>
              <a:off x="9432880" y="6437903"/>
              <a:ext cx="25393" cy="5459"/>
            </a:xfrm>
            <a:custGeom>
              <a:avLst/>
              <a:gdLst>
                <a:gd name="connsiteX0" fmla="*/ 18918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918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w="12690" cap="flat">
              <a:noFill/>
              <a:prstDash val="solid"/>
              <a:miter/>
            </a:ln>
          </p:spPr>
          <p:txBody>
            <a:bodyPr rtlCol="0" anchor="ctr"/>
            <a:lstStyle/>
            <a:p>
              <a:endParaRPr lang="en-US" dirty="0"/>
            </a:p>
          </p:txBody>
        </p:sp>
        <p:sp>
          <p:nvSpPr>
            <p:cNvPr id="860" name="Freeform: Shape 859">
              <a:extLst>
                <a:ext uri="{FF2B5EF4-FFF2-40B4-BE49-F238E27FC236}">
                  <a16:creationId xmlns:a16="http://schemas.microsoft.com/office/drawing/2014/main" id="{E464577D-FA89-4238-91F0-6EC775DAAB2B}"/>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861" name="Freeform: Shape 860">
              <a:extLst>
                <a:ext uri="{FF2B5EF4-FFF2-40B4-BE49-F238E27FC236}">
                  <a16:creationId xmlns:a16="http://schemas.microsoft.com/office/drawing/2014/main" id="{ADF83C86-F064-4705-8462-D7D8D1A281C0}"/>
                </a:ext>
              </a:extLst>
            </p:cNvPr>
            <p:cNvSpPr/>
            <p:nvPr/>
          </p:nvSpPr>
          <p:spPr>
            <a:xfrm>
              <a:off x="9424754" y="6428761"/>
              <a:ext cx="33392" cy="6729"/>
            </a:xfrm>
            <a:custGeom>
              <a:avLst/>
              <a:gdLst>
                <a:gd name="connsiteX0" fmla="*/ 33392 w 33392"/>
                <a:gd name="connsiteY0" fmla="*/ 0 h 6729"/>
                <a:gd name="connsiteX1" fmla="*/ 33392 w 33392"/>
                <a:gd name="connsiteY1" fmla="*/ 0 h 6729"/>
                <a:gd name="connsiteX2" fmla="*/ 1143 w 33392"/>
                <a:gd name="connsiteY2" fmla="*/ 1016 h 6729"/>
                <a:gd name="connsiteX3" fmla="*/ 0 w 33392"/>
                <a:gd name="connsiteY3" fmla="*/ 1016 h 6729"/>
                <a:gd name="connsiteX4" fmla="*/ 1396 w 33392"/>
                <a:gd name="connsiteY4" fmla="*/ 1016 h 6729"/>
                <a:gd name="connsiteX5" fmla="*/ 7999 w 33392"/>
                <a:gd name="connsiteY5" fmla="*/ 6729 h 6729"/>
                <a:gd name="connsiteX6" fmla="*/ 26790 w 33392"/>
                <a:gd name="connsiteY6" fmla="*/ 6729 h 6729"/>
                <a:gd name="connsiteX7" fmla="*/ 33392 w 33392"/>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2" h="6729">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w="12690" cap="flat">
              <a:noFill/>
              <a:prstDash val="solid"/>
              <a:miter/>
            </a:ln>
          </p:spPr>
          <p:txBody>
            <a:bodyPr rtlCol="0" anchor="ctr"/>
            <a:lstStyle/>
            <a:p>
              <a:endParaRPr lang="en-US" dirty="0"/>
            </a:p>
          </p:txBody>
        </p:sp>
        <p:sp>
          <p:nvSpPr>
            <p:cNvPr id="862" name="Freeform: Shape 861">
              <a:extLst>
                <a:ext uri="{FF2B5EF4-FFF2-40B4-BE49-F238E27FC236}">
                  <a16:creationId xmlns:a16="http://schemas.microsoft.com/office/drawing/2014/main" id="{CE314E15-B8BD-4804-BF42-1968D09AE392}"/>
                </a:ext>
              </a:extLst>
            </p:cNvPr>
            <p:cNvSpPr/>
            <p:nvPr/>
          </p:nvSpPr>
          <p:spPr>
            <a:xfrm>
              <a:off x="9432499" y="6435744"/>
              <a:ext cx="18918" cy="2412"/>
            </a:xfrm>
            <a:custGeom>
              <a:avLst/>
              <a:gdLst>
                <a:gd name="connsiteX0" fmla="*/ 18792 w 18918"/>
                <a:gd name="connsiteY0" fmla="*/ 0 h 2412"/>
                <a:gd name="connsiteX1" fmla="*/ 18792 w 18918"/>
                <a:gd name="connsiteY1" fmla="*/ 0 h 2412"/>
                <a:gd name="connsiteX2" fmla="*/ 0 w 18918"/>
                <a:gd name="connsiteY2" fmla="*/ 0 h 2412"/>
                <a:gd name="connsiteX3" fmla="*/ 0 w 18918"/>
                <a:gd name="connsiteY3" fmla="*/ 1270 h 2412"/>
                <a:gd name="connsiteX4" fmla="*/ 0 w 18918"/>
                <a:gd name="connsiteY4" fmla="*/ 2412 h 2412"/>
                <a:gd name="connsiteX5" fmla="*/ 18919 w 18918"/>
                <a:gd name="connsiteY5" fmla="*/ 2412 h 2412"/>
                <a:gd name="connsiteX6" fmla="*/ 18792 w 18918"/>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8" h="2412">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w="12690" cap="flat">
              <a:noFill/>
              <a:prstDash val="solid"/>
              <a:miter/>
            </a:ln>
          </p:spPr>
          <p:txBody>
            <a:bodyPr rtlCol="0" anchor="ctr"/>
            <a:lstStyle/>
            <a:p>
              <a:endParaRPr lang="en-US" dirty="0"/>
            </a:p>
          </p:txBody>
        </p:sp>
        <p:sp>
          <p:nvSpPr>
            <p:cNvPr id="863" name="Freeform: Shape 862">
              <a:extLst>
                <a:ext uri="{FF2B5EF4-FFF2-40B4-BE49-F238E27FC236}">
                  <a16:creationId xmlns:a16="http://schemas.microsoft.com/office/drawing/2014/main" id="{5FADDA1D-A74D-405A-AFFE-4E81A946C538}"/>
                </a:ext>
              </a:extLst>
            </p:cNvPr>
            <p:cNvSpPr/>
            <p:nvPr/>
          </p:nvSpPr>
          <p:spPr>
            <a:xfrm>
              <a:off x="11160392" y="6430285"/>
              <a:ext cx="64372" cy="11766"/>
            </a:xfrm>
            <a:custGeom>
              <a:avLst/>
              <a:gdLst>
                <a:gd name="connsiteX0" fmla="*/ 64372 w 64372"/>
                <a:gd name="connsiteY0" fmla="*/ 0 h 11766"/>
                <a:gd name="connsiteX1" fmla="*/ 0 w 64372"/>
                <a:gd name="connsiteY1" fmla="*/ 0 h 11766"/>
                <a:gd name="connsiteX2" fmla="*/ 3809 w 64372"/>
                <a:gd name="connsiteY2" fmla="*/ 0 h 11766"/>
                <a:gd name="connsiteX3" fmla="*/ 4952 w 64372"/>
                <a:gd name="connsiteY3" fmla="*/ 0 h 11766"/>
                <a:gd name="connsiteX4" fmla="*/ 6221 w 64372"/>
                <a:gd name="connsiteY4" fmla="*/ 0 h 11766"/>
                <a:gd name="connsiteX5" fmla="*/ 7364 w 64372"/>
                <a:gd name="connsiteY5" fmla="*/ 762 h 11766"/>
                <a:gd name="connsiteX6" fmla="*/ 8379 w 64372"/>
                <a:gd name="connsiteY6" fmla="*/ 1524 h 11766"/>
                <a:gd name="connsiteX7" fmla="*/ 9141 w 64372"/>
                <a:gd name="connsiteY7" fmla="*/ 2666 h 11766"/>
                <a:gd name="connsiteX8" fmla="*/ 9777 w 64372"/>
                <a:gd name="connsiteY8" fmla="*/ 3809 h 11766"/>
                <a:gd name="connsiteX9" fmla="*/ 9777 w 64372"/>
                <a:gd name="connsiteY9" fmla="*/ 5206 h 11766"/>
                <a:gd name="connsiteX10" fmla="*/ 9777 w 64372"/>
                <a:gd name="connsiteY10" fmla="*/ 6221 h 11766"/>
                <a:gd name="connsiteX11" fmla="*/ 9777 w 64372"/>
                <a:gd name="connsiteY11" fmla="*/ 6221 h 11766"/>
                <a:gd name="connsiteX12" fmla="*/ 9777 w 64372"/>
                <a:gd name="connsiteY12" fmla="*/ 6221 h 11766"/>
                <a:gd name="connsiteX13" fmla="*/ 9777 w 64372"/>
                <a:gd name="connsiteY13" fmla="*/ 7491 h 11766"/>
                <a:gd name="connsiteX14" fmla="*/ 9777 w 64372"/>
                <a:gd name="connsiteY14" fmla="*/ 8634 h 11766"/>
                <a:gd name="connsiteX15" fmla="*/ 8888 w 64372"/>
                <a:gd name="connsiteY15" fmla="*/ 9903 h 11766"/>
                <a:gd name="connsiteX16" fmla="*/ 8888 w 64372"/>
                <a:gd name="connsiteY16" fmla="*/ 10665 h 11766"/>
                <a:gd name="connsiteX17" fmla="*/ 7491 w 64372"/>
                <a:gd name="connsiteY17" fmla="*/ 11681 h 11766"/>
                <a:gd name="connsiteX18" fmla="*/ 6730 w 64372"/>
                <a:gd name="connsiteY18" fmla="*/ 11681 h 11766"/>
                <a:gd name="connsiteX19" fmla="*/ 5587 w 64372"/>
                <a:gd name="connsiteY19" fmla="*/ 11681 h 11766"/>
                <a:gd name="connsiteX20" fmla="*/ 58913 w 64372"/>
                <a:gd name="connsiteY20" fmla="*/ 11681 h 11766"/>
                <a:gd name="connsiteX21" fmla="*/ 58913 w 64372"/>
                <a:gd name="connsiteY21" fmla="*/ 6602 h 11766"/>
                <a:gd name="connsiteX22" fmla="*/ 64372 w 64372"/>
                <a:gd name="connsiteY22" fmla="*/ 0 h 1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4372" h="11766">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w="12690" cap="flat">
              <a:noFill/>
              <a:prstDash val="solid"/>
              <a:miter/>
            </a:ln>
          </p:spPr>
          <p:txBody>
            <a:bodyPr rtlCol="0" anchor="ctr"/>
            <a:lstStyle/>
            <a:p>
              <a:endParaRPr lang="en-US" dirty="0"/>
            </a:p>
          </p:txBody>
        </p:sp>
        <p:sp>
          <p:nvSpPr>
            <p:cNvPr id="864" name="Freeform: Shape 863">
              <a:extLst>
                <a:ext uri="{FF2B5EF4-FFF2-40B4-BE49-F238E27FC236}">
                  <a16:creationId xmlns:a16="http://schemas.microsoft.com/office/drawing/2014/main" id="{E41E3A7D-A607-4CAC-A043-F44B4964E1A0}"/>
                </a:ext>
              </a:extLst>
            </p:cNvPr>
            <p:cNvSpPr/>
            <p:nvPr/>
          </p:nvSpPr>
          <p:spPr>
            <a:xfrm>
              <a:off x="10477818" y="5843441"/>
              <a:ext cx="2412" cy="273614"/>
            </a:xfrm>
            <a:custGeom>
              <a:avLst/>
              <a:gdLst>
                <a:gd name="connsiteX0" fmla="*/ 1143 w 2412"/>
                <a:gd name="connsiteY0" fmla="*/ 273361 h 273614"/>
                <a:gd name="connsiteX1" fmla="*/ 2412 w 2412"/>
                <a:gd name="connsiteY1" fmla="*/ 273361 h 273614"/>
                <a:gd name="connsiteX2" fmla="*/ 2412 w 2412"/>
                <a:gd name="connsiteY2" fmla="*/ 0 h 273614"/>
                <a:gd name="connsiteX3" fmla="*/ 1143 w 2412"/>
                <a:gd name="connsiteY3" fmla="*/ 0 h 273614"/>
                <a:gd name="connsiteX4" fmla="*/ 0 w 2412"/>
                <a:gd name="connsiteY4" fmla="*/ 0 h 273614"/>
                <a:gd name="connsiteX5" fmla="*/ 0 w 2412"/>
                <a:gd name="connsiteY5" fmla="*/ 273615 h 27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614">
                  <a:moveTo>
                    <a:pt x="1143" y="273361"/>
                  </a:moveTo>
                  <a:lnTo>
                    <a:pt x="2412" y="273361"/>
                  </a:lnTo>
                  <a:lnTo>
                    <a:pt x="2412" y="0"/>
                  </a:lnTo>
                  <a:lnTo>
                    <a:pt x="1143" y="0"/>
                  </a:lnTo>
                  <a:lnTo>
                    <a:pt x="0" y="0"/>
                  </a:lnTo>
                  <a:lnTo>
                    <a:pt x="0" y="273615"/>
                  </a:lnTo>
                  <a:close/>
                </a:path>
              </a:pathLst>
            </a:custGeom>
            <a:solidFill>
              <a:srgbClr val="000000"/>
            </a:solidFill>
            <a:ln w="12690" cap="flat">
              <a:noFill/>
              <a:prstDash val="solid"/>
              <a:miter/>
            </a:ln>
          </p:spPr>
          <p:txBody>
            <a:bodyPr rtlCol="0" anchor="ctr"/>
            <a:lstStyle/>
            <a:p>
              <a:endParaRPr lang="en-US" dirty="0"/>
            </a:p>
          </p:txBody>
        </p:sp>
        <p:sp>
          <p:nvSpPr>
            <p:cNvPr id="865" name="Freeform: Shape 864">
              <a:extLst>
                <a:ext uri="{FF2B5EF4-FFF2-40B4-BE49-F238E27FC236}">
                  <a16:creationId xmlns:a16="http://schemas.microsoft.com/office/drawing/2014/main" id="{1EF34B44-369E-49D9-A310-783E06DB78FB}"/>
                </a:ext>
              </a:extLst>
            </p:cNvPr>
            <p:cNvSpPr/>
            <p:nvPr/>
          </p:nvSpPr>
          <p:spPr>
            <a:xfrm>
              <a:off x="10468930" y="5620518"/>
              <a:ext cx="17141" cy="21933"/>
            </a:xfrm>
            <a:custGeom>
              <a:avLst/>
              <a:gdLst>
                <a:gd name="connsiteX0" fmla="*/ 0 w 17141"/>
                <a:gd name="connsiteY0" fmla="*/ 6063 h 21933"/>
                <a:gd name="connsiteX1" fmla="*/ 1143 w 17141"/>
                <a:gd name="connsiteY1" fmla="*/ 11522 h 21933"/>
                <a:gd name="connsiteX2" fmla="*/ 3174 w 17141"/>
                <a:gd name="connsiteY2" fmla="*/ 21934 h 21933"/>
                <a:gd name="connsiteX3" fmla="*/ 3174 w 17141"/>
                <a:gd name="connsiteY3" fmla="*/ 21299 h 21933"/>
                <a:gd name="connsiteX4" fmla="*/ 5841 w 17141"/>
                <a:gd name="connsiteY4" fmla="*/ 16474 h 21933"/>
                <a:gd name="connsiteX5" fmla="*/ 5841 w 17141"/>
                <a:gd name="connsiteY5" fmla="*/ 5047 h 21933"/>
                <a:gd name="connsiteX6" fmla="*/ 7110 w 17141"/>
                <a:gd name="connsiteY6" fmla="*/ 3777 h 21933"/>
                <a:gd name="connsiteX7" fmla="*/ 8253 w 17141"/>
                <a:gd name="connsiteY7" fmla="*/ 5047 h 21933"/>
                <a:gd name="connsiteX8" fmla="*/ 8253 w 17141"/>
                <a:gd name="connsiteY8" fmla="*/ 15077 h 21933"/>
                <a:gd name="connsiteX9" fmla="*/ 10284 w 17141"/>
                <a:gd name="connsiteY9" fmla="*/ 15077 h 21933"/>
                <a:gd name="connsiteX10" fmla="*/ 17141 w 17141"/>
                <a:gd name="connsiteY10" fmla="*/ 21299 h 21933"/>
                <a:gd name="connsiteX11" fmla="*/ 17141 w 17141"/>
                <a:gd name="connsiteY11" fmla="*/ 21299 h 21933"/>
                <a:gd name="connsiteX12" fmla="*/ 13840 w 17141"/>
                <a:gd name="connsiteY12" fmla="*/ 4793 h 21933"/>
                <a:gd name="connsiteX13" fmla="*/ 13840 w 17141"/>
                <a:gd name="connsiteY13" fmla="*/ 4031 h 21933"/>
                <a:gd name="connsiteX14" fmla="*/ 13840 w 17141"/>
                <a:gd name="connsiteY14" fmla="*/ 2762 h 21933"/>
                <a:gd name="connsiteX15" fmla="*/ 13078 w 17141"/>
                <a:gd name="connsiteY15" fmla="*/ 1746 h 21933"/>
                <a:gd name="connsiteX16" fmla="*/ 12189 w 17141"/>
                <a:gd name="connsiteY16" fmla="*/ 857 h 21933"/>
                <a:gd name="connsiteX17" fmla="*/ 11046 w 17141"/>
                <a:gd name="connsiteY17" fmla="*/ 95 h 21933"/>
                <a:gd name="connsiteX18" fmla="*/ 9904 w 17141"/>
                <a:gd name="connsiteY18" fmla="*/ 95 h 21933"/>
                <a:gd name="connsiteX19" fmla="*/ 8507 w 17141"/>
                <a:gd name="connsiteY19" fmla="*/ 95 h 21933"/>
                <a:gd name="connsiteX20" fmla="*/ 6475 w 17141"/>
                <a:gd name="connsiteY20" fmla="*/ 95 h 21933"/>
                <a:gd name="connsiteX21" fmla="*/ 0 w 17141"/>
                <a:gd name="connsiteY21" fmla="*/ 6063 h 21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141" h="21933">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w="12690" cap="flat">
              <a:noFill/>
              <a:prstDash val="solid"/>
              <a:miter/>
            </a:ln>
          </p:spPr>
          <p:txBody>
            <a:bodyPr rtlCol="0" anchor="ctr"/>
            <a:lstStyle/>
            <a:p>
              <a:endParaRPr lang="en-US" dirty="0"/>
            </a:p>
          </p:txBody>
        </p:sp>
        <p:sp>
          <p:nvSpPr>
            <p:cNvPr id="866" name="Freeform: Shape 865">
              <a:extLst>
                <a:ext uri="{FF2B5EF4-FFF2-40B4-BE49-F238E27FC236}">
                  <a16:creationId xmlns:a16="http://schemas.microsoft.com/office/drawing/2014/main" id="{8FEC224E-432E-48AF-A455-34136A216565}"/>
                </a:ext>
              </a:extLst>
            </p:cNvPr>
            <p:cNvSpPr/>
            <p:nvPr/>
          </p:nvSpPr>
          <p:spPr>
            <a:xfrm>
              <a:off x="10474517" y="5623914"/>
              <a:ext cx="2412" cy="13077"/>
            </a:xfrm>
            <a:custGeom>
              <a:avLst/>
              <a:gdLst>
                <a:gd name="connsiteX0" fmla="*/ 2412 w 2412"/>
                <a:gd name="connsiteY0" fmla="*/ 1270 h 13077"/>
                <a:gd name="connsiteX1" fmla="*/ 1270 w 2412"/>
                <a:gd name="connsiteY1" fmla="*/ 0 h 13077"/>
                <a:gd name="connsiteX2" fmla="*/ 0 w 2412"/>
                <a:gd name="connsiteY2" fmla="*/ 1270 h 13077"/>
                <a:gd name="connsiteX3" fmla="*/ 0 w 2412"/>
                <a:gd name="connsiteY3" fmla="*/ 13078 h 13077"/>
                <a:gd name="connsiteX4" fmla="*/ 2412 w 2412"/>
                <a:gd name="connsiteY4" fmla="*/ 11681 h 13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3077">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w="12690" cap="flat">
              <a:noFill/>
              <a:prstDash val="solid"/>
              <a:miter/>
            </a:ln>
          </p:spPr>
          <p:txBody>
            <a:bodyPr rtlCol="0" anchor="ctr"/>
            <a:lstStyle/>
            <a:p>
              <a:endParaRPr lang="en-US" dirty="0"/>
            </a:p>
          </p:txBody>
        </p:sp>
        <p:sp>
          <p:nvSpPr>
            <p:cNvPr id="867" name="Freeform: Shape 866">
              <a:extLst>
                <a:ext uri="{FF2B5EF4-FFF2-40B4-BE49-F238E27FC236}">
                  <a16:creationId xmlns:a16="http://schemas.microsoft.com/office/drawing/2014/main" id="{B21ED556-6E9B-4DBA-A648-DB182C417554}"/>
                </a:ext>
              </a:extLst>
            </p:cNvPr>
            <p:cNvSpPr/>
            <p:nvPr/>
          </p:nvSpPr>
          <p:spPr>
            <a:xfrm>
              <a:off x="10795997" y="5655308"/>
              <a:ext cx="185498" cy="13933"/>
            </a:xfrm>
            <a:custGeom>
              <a:avLst/>
              <a:gdLst>
                <a:gd name="connsiteX0" fmla="*/ 7364 w 185498"/>
                <a:gd name="connsiteY0" fmla="*/ 8601 h 13933"/>
                <a:gd name="connsiteX1" fmla="*/ 6095 w 185498"/>
                <a:gd name="connsiteY1" fmla="*/ 13934 h 13933"/>
                <a:gd name="connsiteX2" fmla="*/ 178643 w 185498"/>
                <a:gd name="connsiteY2" fmla="*/ 13934 h 13933"/>
                <a:gd name="connsiteX3" fmla="*/ 178643 w 185498"/>
                <a:gd name="connsiteY3" fmla="*/ 7077 h 13933"/>
                <a:gd name="connsiteX4" fmla="*/ 185499 w 185498"/>
                <a:gd name="connsiteY4" fmla="*/ 94 h 13933"/>
                <a:gd name="connsiteX5" fmla="*/ 0 w 185498"/>
                <a:gd name="connsiteY5" fmla="*/ 94 h 13933"/>
                <a:gd name="connsiteX6" fmla="*/ 2158 w 185498"/>
                <a:gd name="connsiteY6" fmla="*/ 94 h 13933"/>
                <a:gd name="connsiteX7" fmla="*/ 7402 w 185498"/>
                <a:gd name="connsiteY7" fmla="*/ 8466 h 13933"/>
                <a:gd name="connsiteX8" fmla="*/ 7364 w 185498"/>
                <a:gd name="connsiteY8" fmla="*/ 8601 h 1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98" h="13933">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w="12690" cap="flat">
              <a:noFill/>
              <a:prstDash val="solid"/>
              <a:miter/>
            </a:ln>
          </p:spPr>
          <p:txBody>
            <a:bodyPr rtlCol="0" anchor="ctr"/>
            <a:lstStyle/>
            <a:p>
              <a:endParaRPr lang="en-US" dirty="0"/>
            </a:p>
          </p:txBody>
        </p:sp>
        <p:sp>
          <p:nvSpPr>
            <p:cNvPr id="868" name="Freeform: Shape 867">
              <a:extLst>
                <a:ext uri="{FF2B5EF4-FFF2-40B4-BE49-F238E27FC236}">
                  <a16:creationId xmlns:a16="http://schemas.microsoft.com/office/drawing/2014/main" id="{8E8D2233-8B70-4146-8EF7-F487492E96F8}"/>
                </a:ext>
              </a:extLst>
            </p:cNvPr>
            <p:cNvSpPr/>
            <p:nvPr/>
          </p:nvSpPr>
          <p:spPr>
            <a:xfrm>
              <a:off x="10788379" y="5655562"/>
              <a:ext cx="14505" cy="14695"/>
            </a:xfrm>
            <a:custGeom>
              <a:avLst/>
              <a:gdLst>
                <a:gd name="connsiteX0" fmla="*/ 6602 w 14505"/>
                <a:gd name="connsiteY0" fmla="*/ 6824 h 14695"/>
                <a:gd name="connsiteX1" fmla="*/ 6602 w 14505"/>
                <a:gd name="connsiteY1" fmla="*/ 6824 h 14695"/>
                <a:gd name="connsiteX2" fmla="*/ 6602 w 14505"/>
                <a:gd name="connsiteY2" fmla="*/ 6824 h 14695"/>
                <a:gd name="connsiteX3" fmla="*/ 7605 w 14505"/>
                <a:gd name="connsiteY3" fmla="*/ 5554 h 14695"/>
                <a:gd name="connsiteX4" fmla="*/ 7872 w 14505"/>
                <a:gd name="connsiteY4" fmla="*/ 5554 h 14695"/>
                <a:gd name="connsiteX5" fmla="*/ 9027 w 14505"/>
                <a:gd name="connsiteY5" fmla="*/ 6689 h 14695"/>
                <a:gd name="connsiteX6" fmla="*/ 9014 w 14505"/>
                <a:gd name="connsiteY6" fmla="*/ 6824 h 14695"/>
                <a:gd name="connsiteX7" fmla="*/ 9014 w 14505"/>
                <a:gd name="connsiteY7" fmla="*/ 7712 h 14695"/>
                <a:gd name="connsiteX8" fmla="*/ 13077 w 14505"/>
                <a:gd name="connsiteY8" fmla="*/ 13934 h 14695"/>
                <a:gd name="connsiteX9" fmla="*/ 13077 w 14505"/>
                <a:gd name="connsiteY9" fmla="*/ 14696 h 14695"/>
                <a:gd name="connsiteX10" fmla="*/ 13077 w 14505"/>
                <a:gd name="connsiteY10" fmla="*/ 13680 h 14695"/>
                <a:gd name="connsiteX11" fmla="*/ 14347 w 14505"/>
                <a:gd name="connsiteY11" fmla="*/ 8347 h 14695"/>
                <a:gd name="connsiteX12" fmla="*/ 9141 w 14505"/>
                <a:gd name="connsiteY12" fmla="*/ 94 h 14695"/>
                <a:gd name="connsiteX13" fmla="*/ 6983 w 14505"/>
                <a:gd name="connsiteY13" fmla="*/ 94 h 14695"/>
                <a:gd name="connsiteX14" fmla="*/ 5587 w 14505"/>
                <a:gd name="connsiteY14" fmla="*/ 94 h 14695"/>
                <a:gd name="connsiteX15" fmla="*/ 4444 w 14505"/>
                <a:gd name="connsiteY15" fmla="*/ 94 h 14695"/>
                <a:gd name="connsiteX16" fmla="*/ 3301 w 14505"/>
                <a:gd name="connsiteY16" fmla="*/ 856 h 14695"/>
                <a:gd name="connsiteX17" fmla="*/ 2412 w 14505"/>
                <a:gd name="connsiteY17" fmla="*/ 1745 h 14695"/>
                <a:gd name="connsiteX18" fmla="*/ 1651 w 14505"/>
                <a:gd name="connsiteY18" fmla="*/ 2761 h 14695"/>
                <a:gd name="connsiteX19" fmla="*/ 1651 w 14505"/>
                <a:gd name="connsiteY19" fmla="*/ 4030 h 14695"/>
                <a:gd name="connsiteX20" fmla="*/ 1651 w 14505"/>
                <a:gd name="connsiteY20" fmla="*/ 4030 h 14695"/>
                <a:gd name="connsiteX21" fmla="*/ 0 w 14505"/>
                <a:gd name="connsiteY21" fmla="*/ 11267 h 14695"/>
                <a:gd name="connsiteX22" fmla="*/ 0 w 14505"/>
                <a:gd name="connsiteY22" fmla="*/ 12029 h 14695"/>
                <a:gd name="connsiteX23" fmla="*/ 6602 w 14505"/>
                <a:gd name="connsiteY23" fmla="*/ 6824 h 1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05" h="14695">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w="12690" cap="flat">
              <a:noFill/>
              <a:prstDash val="solid"/>
              <a:miter/>
            </a:ln>
          </p:spPr>
          <p:txBody>
            <a:bodyPr rtlCol="0" anchor="ctr"/>
            <a:lstStyle/>
            <a:p>
              <a:endParaRPr lang="en-US" dirty="0"/>
            </a:p>
          </p:txBody>
        </p:sp>
        <p:sp>
          <p:nvSpPr>
            <p:cNvPr id="869" name="Freeform: Shape 868">
              <a:extLst>
                <a:ext uri="{FF2B5EF4-FFF2-40B4-BE49-F238E27FC236}">
                  <a16:creationId xmlns:a16="http://schemas.microsoft.com/office/drawing/2014/main" id="{5DBB6F9E-47D8-4A27-AA53-79ADA1D0272A}"/>
                </a:ext>
              </a:extLst>
            </p:cNvPr>
            <p:cNvSpPr/>
            <p:nvPr/>
          </p:nvSpPr>
          <p:spPr>
            <a:xfrm>
              <a:off x="10278988" y="5634833"/>
              <a:ext cx="151217" cy="13839"/>
            </a:xfrm>
            <a:custGeom>
              <a:avLst/>
              <a:gdLst>
                <a:gd name="connsiteX0" fmla="*/ 6983 w 151217"/>
                <a:gd name="connsiteY0" fmla="*/ 6983 h 13839"/>
                <a:gd name="connsiteX1" fmla="*/ 6983 w 151217"/>
                <a:gd name="connsiteY1" fmla="*/ 13839 h 13839"/>
                <a:gd name="connsiteX2" fmla="*/ 151217 w 151217"/>
                <a:gd name="connsiteY2" fmla="*/ 13839 h 13839"/>
                <a:gd name="connsiteX3" fmla="*/ 151217 w 151217"/>
                <a:gd name="connsiteY3" fmla="*/ 0 h 13839"/>
                <a:gd name="connsiteX4" fmla="*/ 0 w 151217"/>
                <a:gd name="connsiteY4" fmla="*/ 0 h 13839"/>
                <a:gd name="connsiteX5" fmla="*/ 6983 w 151217"/>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w="12690" cap="flat">
              <a:noFill/>
              <a:prstDash val="solid"/>
              <a:miter/>
            </a:ln>
          </p:spPr>
          <p:txBody>
            <a:bodyPr rtlCol="0" anchor="ctr"/>
            <a:lstStyle/>
            <a:p>
              <a:endParaRPr lang="en-US" dirty="0"/>
            </a:p>
          </p:txBody>
        </p:sp>
        <p:sp>
          <p:nvSpPr>
            <p:cNvPr id="870" name="Freeform: Shape 869">
              <a:extLst>
                <a:ext uri="{FF2B5EF4-FFF2-40B4-BE49-F238E27FC236}">
                  <a16:creationId xmlns:a16="http://schemas.microsoft.com/office/drawing/2014/main" id="{90324575-5D43-4CDD-8ABD-99E20BD30F33}"/>
                </a:ext>
              </a:extLst>
            </p:cNvPr>
            <p:cNvSpPr/>
            <p:nvPr/>
          </p:nvSpPr>
          <p:spPr>
            <a:xfrm>
              <a:off x="10787960" y="5662385"/>
              <a:ext cx="6767" cy="167216"/>
            </a:xfrm>
            <a:custGeom>
              <a:avLst/>
              <a:gdLst>
                <a:gd name="connsiteX0" fmla="*/ 6767 w 6767"/>
                <a:gd name="connsiteY0" fmla="*/ 152361 h 167216"/>
                <a:gd name="connsiteX1" fmla="*/ 6767 w 6767"/>
                <a:gd name="connsiteY1" fmla="*/ 152361 h 167216"/>
                <a:gd name="connsiteX2" fmla="*/ 6767 w 6767"/>
                <a:gd name="connsiteY2" fmla="*/ 150076 h 167216"/>
                <a:gd name="connsiteX3" fmla="*/ 6767 w 6767"/>
                <a:gd name="connsiteY3" fmla="*/ 0 h 167216"/>
                <a:gd name="connsiteX4" fmla="*/ 6767 w 6767"/>
                <a:gd name="connsiteY4" fmla="*/ 0 h 167216"/>
                <a:gd name="connsiteX5" fmla="*/ 38 w 6767"/>
                <a:gd name="connsiteY5" fmla="*/ 6221 h 167216"/>
                <a:gd name="connsiteX6" fmla="*/ 38 w 6767"/>
                <a:gd name="connsiteY6" fmla="*/ 6983 h 167216"/>
                <a:gd name="connsiteX7" fmla="*/ 38 w 6767"/>
                <a:gd name="connsiteY7" fmla="*/ 167216 h 167216"/>
                <a:gd name="connsiteX8" fmla="*/ 2197 w 6767"/>
                <a:gd name="connsiteY8" fmla="*/ 167216 h 16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7" h="167216">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w="12690" cap="flat">
              <a:noFill/>
              <a:prstDash val="solid"/>
              <a:miter/>
            </a:ln>
          </p:spPr>
          <p:txBody>
            <a:bodyPr rtlCol="0" anchor="ctr"/>
            <a:lstStyle/>
            <a:p>
              <a:endParaRPr lang="en-US" dirty="0"/>
            </a:p>
          </p:txBody>
        </p:sp>
        <p:sp>
          <p:nvSpPr>
            <p:cNvPr id="871" name="Freeform: Shape 870">
              <a:extLst>
                <a:ext uri="{FF2B5EF4-FFF2-40B4-BE49-F238E27FC236}">
                  <a16:creationId xmlns:a16="http://schemas.microsoft.com/office/drawing/2014/main" id="{C3F0CCF1-260D-4A6D-98D4-F9B3954BCDFF}"/>
                </a:ext>
              </a:extLst>
            </p:cNvPr>
            <p:cNvSpPr/>
            <p:nvPr/>
          </p:nvSpPr>
          <p:spPr>
            <a:xfrm>
              <a:off x="10797013" y="5663274"/>
              <a:ext cx="4063" cy="140933"/>
            </a:xfrm>
            <a:custGeom>
              <a:avLst/>
              <a:gdLst>
                <a:gd name="connsiteX0" fmla="*/ 1524 w 4063"/>
                <a:gd name="connsiteY0" fmla="*/ 138776 h 140933"/>
                <a:gd name="connsiteX1" fmla="*/ 1524 w 4063"/>
                <a:gd name="connsiteY1" fmla="*/ 138776 h 140933"/>
                <a:gd name="connsiteX2" fmla="*/ 1524 w 4063"/>
                <a:gd name="connsiteY2" fmla="*/ 137506 h 140933"/>
                <a:gd name="connsiteX3" fmla="*/ 2285 w 4063"/>
                <a:gd name="connsiteY3" fmla="*/ 136363 h 140933"/>
                <a:gd name="connsiteX4" fmla="*/ 3301 w 4063"/>
                <a:gd name="connsiteY4" fmla="*/ 135601 h 140933"/>
                <a:gd name="connsiteX5" fmla="*/ 4063 w 4063"/>
                <a:gd name="connsiteY5" fmla="*/ 135601 h 140933"/>
                <a:gd name="connsiteX6" fmla="*/ 4063 w 4063"/>
                <a:gd name="connsiteY6" fmla="*/ 6221 h 140933"/>
                <a:gd name="connsiteX7" fmla="*/ 0 w 4063"/>
                <a:gd name="connsiteY7" fmla="*/ 0 h 140933"/>
                <a:gd name="connsiteX8" fmla="*/ 0 w 4063"/>
                <a:gd name="connsiteY8" fmla="*/ 140934 h 14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 h="140933">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w="12690" cap="flat">
              <a:noFill/>
              <a:prstDash val="solid"/>
              <a:miter/>
            </a:ln>
          </p:spPr>
          <p:txBody>
            <a:bodyPr rtlCol="0" anchor="ctr"/>
            <a:lstStyle/>
            <a:p>
              <a:endParaRPr lang="en-US" dirty="0"/>
            </a:p>
          </p:txBody>
        </p:sp>
        <p:sp>
          <p:nvSpPr>
            <p:cNvPr id="872" name="Freeform: Shape 871">
              <a:extLst>
                <a:ext uri="{FF2B5EF4-FFF2-40B4-BE49-F238E27FC236}">
                  <a16:creationId xmlns:a16="http://schemas.microsoft.com/office/drawing/2014/main" id="{A747D990-DBEA-47B0-B563-11354550673B}"/>
                </a:ext>
              </a:extLst>
            </p:cNvPr>
            <p:cNvSpPr/>
            <p:nvPr/>
          </p:nvSpPr>
          <p:spPr>
            <a:xfrm>
              <a:off x="10472104" y="5825411"/>
              <a:ext cx="2412" cy="11173"/>
            </a:xfrm>
            <a:custGeom>
              <a:avLst/>
              <a:gdLst>
                <a:gd name="connsiteX0" fmla="*/ 0 w 2412"/>
                <a:gd name="connsiteY0" fmla="*/ 0 h 11173"/>
                <a:gd name="connsiteX1" fmla="*/ 0 w 2412"/>
                <a:gd name="connsiteY1" fmla="*/ 11173 h 11173"/>
                <a:gd name="connsiteX2" fmla="*/ 2412 w 2412"/>
                <a:gd name="connsiteY2" fmla="*/ 5967 h 11173"/>
                <a:gd name="connsiteX3" fmla="*/ 2412 w 2412"/>
                <a:gd name="connsiteY3" fmla="*/ 0 h 11173"/>
              </a:gdLst>
              <a:ahLst/>
              <a:cxnLst>
                <a:cxn ang="0">
                  <a:pos x="connsiteX0" y="connsiteY0"/>
                </a:cxn>
                <a:cxn ang="0">
                  <a:pos x="connsiteX1" y="connsiteY1"/>
                </a:cxn>
                <a:cxn ang="0">
                  <a:pos x="connsiteX2" y="connsiteY2"/>
                </a:cxn>
                <a:cxn ang="0">
                  <a:pos x="connsiteX3" y="connsiteY3"/>
                </a:cxn>
              </a:cxnLst>
              <a:rect l="l" t="t" r="r" b="b"/>
              <a:pathLst>
                <a:path w="2412" h="11173">
                  <a:moveTo>
                    <a:pt x="0" y="0"/>
                  </a:moveTo>
                  <a:lnTo>
                    <a:pt x="0" y="11173"/>
                  </a:lnTo>
                  <a:cubicBezTo>
                    <a:pt x="26" y="9172"/>
                    <a:pt x="902" y="7277"/>
                    <a:pt x="2412" y="5967"/>
                  </a:cubicBezTo>
                  <a:lnTo>
                    <a:pt x="2412" y="0"/>
                  </a:lnTo>
                  <a:close/>
                </a:path>
              </a:pathLst>
            </a:custGeom>
            <a:solidFill>
              <a:srgbClr val="000000"/>
            </a:solidFill>
            <a:ln w="12690" cap="flat">
              <a:noFill/>
              <a:prstDash val="solid"/>
              <a:miter/>
            </a:ln>
          </p:spPr>
          <p:txBody>
            <a:bodyPr rtlCol="0" anchor="ctr"/>
            <a:lstStyle/>
            <a:p>
              <a:endParaRPr lang="en-US" dirty="0"/>
            </a:p>
          </p:txBody>
        </p:sp>
        <p:sp>
          <p:nvSpPr>
            <p:cNvPr id="873" name="Freeform: Shape 872">
              <a:extLst>
                <a:ext uri="{FF2B5EF4-FFF2-40B4-BE49-F238E27FC236}">
                  <a16:creationId xmlns:a16="http://schemas.microsoft.com/office/drawing/2014/main" id="{8CAE1358-E2C5-4676-B788-C3738DCCB94A}"/>
                </a:ext>
              </a:extLst>
            </p:cNvPr>
            <p:cNvSpPr/>
            <p:nvPr/>
          </p:nvSpPr>
          <p:spPr>
            <a:xfrm>
              <a:off x="10472359" y="5634827"/>
              <a:ext cx="13839" cy="195155"/>
            </a:xfrm>
            <a:custGeom>
              <a:avLst/>
              <a:gdLst>
                <a:gd name="connsiteX0" fmla="*/ 6603 w 13839"/>
                <a:gd name="connsiteY0" fmla="*/ 6 h 195155"/>
                <a:gd name="connsiteX1" fmla="*/ 4571 w 13839"/>
                <a:gd name="connsiteY1" fmla="*/ 6 h 195155"/>
                <a:gd name="connsiteX2" fmla="*/ 2412 w 13839"/>
                <a:gd name="connsiteY2" fmla="*/ 2165 h 195155"/>
                <a:gd name="connsiteX3" fmla="*/ 0 w 13839"/>
                <a:gd name="connsiteY3" fmla="*/ 7370 h 195155"/>
                <a:gd name="connsiteX4" fmla="*/ 0 w 13839"/>
                <a:gd name="connsiteY4" fmla="*/ 188172 h 195155"/>
                <a:gd name="connsiteX5" fmla="*/ 3682 w 13839"/>
                <a:gd name="connsiteY5" fmla="*/ 188172 h 195155"/>
                <a:gd name="connsiteX6" fmla="*/ 4837 w 13839"/>
                <a:gd name="connsiteY6" fmla="*/ 189307 h 195155"/>
                <a:gd name="connsiteX7" fmla="*/ 4825 w 13839"/>
                <a:gd name="connsiteY7" fmla="*/ 189442 h 195155"/>
                <a:gd name="connsiteX8" fmla="*/ 4825 w 13839"/>
                <a:gd name="connsiteY8" fmla="*/ 195155 h 195155"/>
                <a:gd name="connsiteX9" fmla="*/ 6856 w 13839"/>
                <a:gd name="connsiteY9" fmla="*/ 195155 h 195155"/>
                <a:gd name="connsiteX10" fmla="*/ 13840 w 13839"/>
                <a:gd name="connsiteY10" fmla="*/ 195155 h 195155"/>
                <a:gd name="connsiteX11" fmla="*/ 13840 w 13839"/>
                <a:gd name="connsiteY11" fmla="*/ 6989 h 195155"/>
                <a:gd name="connsiteX12" fmla="*/ 13840 w 13839"/>
                <a:gd name="connsiteY12" fmla="*/ 6228 h 195155"/>
                <a:gd name="connsiteX13" fmla="*/ 6603 w 13839"/>
                <a:gd name="connsiteY13" fmla="*/ 6 h 19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155">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w="12690" cap="flat">
              <a:noFill/>
              <a:prstDash val="solid"/>
              <a:miter/>
            </a:ln>
          </p:spPr>
          <p:txBody>
            <a:bodyPr rtlCol="0" anchor="ctr"/>
            <a:lstStyle/>
            <a:p>
              <a:endParaRPr lang="en-US" dirty="0"/>
            </a:p>
          </p:txBody>
        </p:sp>
        <p:sp>
          <p:nvSpPr>
            <p:cNvPr id="874" name="Freeform: Shape 873">
              <a:extLst>
                <a:ext uri="{FF2B5EF4-FFF2-40B4-BE49-F238E27FC236}">
                  <a16:creationId xmlns:a16="http://schemas.microsoft.com/office/drawing/2014/main" id="{4BEDCF70-116C-4792-87DB-81AE418CB803}"/>
                </a:ext>
              </a:extLst>
            </p:cNvPr>
            <p:cNvSpPr/>
            <p:nvPr/>
          </p:nvSpPr>
          <p:spPr>
            <a:xfrm>
              <a:off x="10802473" y="5822872"/>
              <a:ext cx="1396" cy="7237"/>
            </a:xfrm>
            <a:custGeom>
              <a:avLst/>
              <a:gdLst>
                <a:gd name="connsiteX0" fmla="*/ 1396 w 1396"/>
                <a:gd name="connsiteY0" fmla="*/ 7237 h 7237"/>
                <a:gd name="connsiteX1" fmla="*/ 1396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6" y="7237"/>
                  </a:moveTo>
                  <a:lnTo>
                    <a:pt x="1396"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875" name="Freeform: Shape 874">
              <a:extLst>
                <a:ext uri="{FF2B5EF4-FFF2-40B4-BE49-F238E27FC236}">
                  <a16:creationId xmlns:a16="http://schemas.microsoft.com/office/drawing/2014/main" id="{DEE1EA48-AC94-432A-8FF9-AE662270F259}"/>
                </a:ext>
              </a:extLst>
            </p:cNvPr>
            <p:cNvSpPr/>
            <p:nvPr/>
          </p:nvSpPr>
          <p:spPr>
            <a:xfrm>
              <a:off x="10806409" y="5818555"/>
              <a:ext cx="1523" cy="5205"/>
            </a:xfrm>
            <a:custGeom>
              <a:avLst/>
              <a:gdLst>
                <a:gd name="connsiteX0" fmla="*/ 1524 w 1523"/>
                <a:gd name="connsiteY0" fmla="*/ 0 h 5205"/>
                <a:gd name="connsiteX1" fmla="*/ 0 w 1523"/>
                <a:gd name="connsiteY1" fmla="*/ 2539 h 5205"/>
                <a:gd name="connsiteX2" fmla="*/ 0 w 1523"/>
                <a:gd name="connsiteY2" fmla="*/ 5206 h 5205"/>
              </a:gdLst>
              <a:ahLst/>
              <a:cxnLst>
                <a:cxn ang="0">
                  <a:pos x="connsiteX0" y="connsiteY0"/>
                </a:cxn>
                <a:cxn ang="0">
                  <a:pos x="connsiteX1" y="connsiteY1"/>
                </a:cxn>
                <a:cxn ang="0">
                  <a:pos x="connsiteX2" y="connsiteY2"/>
                </a:cxn>
              </a:cxnLst>
              <a:rect l="l" t="t" r="r" b="b"/>
              <a:pathLst>
                <a:path w="1523" h="5205">
                  <a:moveTo>
                    <a:pt x="1524" y="0"/>
                  </a:moveTo>
                  <a:cubicBezTo>
                    <a:pt x="1168" y="929"/>
                    <a:pt x="648" y="1789"/>
                    <a:pt x="0" y="2539"/>
                  </a:cubicBezTo>
                  <a:lnTo>
                    <a:pt x="0" y="5206"/>
                  </a:lnTo>
                  <a:close/>
                </a:path>
              </a:pathLst>
            </a:custGeom>
            <a:solidFill>
              <a:srgbClr val="000000"/>
            </a:solidFill>
            <a:ln w="12690" cap="flat">
              <a:noFill/>
              <a:prstDash val="solid"/>
              <a:miter/>
            </a:ln>
          </p:spPr>
          <p:txBody>
            <a:bodyPr rtlCol="0" anchor="ctr"/>
            <a:lstStyle/>
            <a:p>
              <a:endParaRPr lang="en-US" dirty="0"/>
            </a:p>
          </p:txBody>
        </p:sp>
        <p:sp>
          <p:nvSpPr>
            <p:cNvPr id="876" name="Freeform: Shape 875">
              <a:extLst>
                <a:ext uri="{FF2B5EF4-FFF2-40B4-BE49-F238E27FC236}">
                  <a16:creationId xmlns:a16="http://schemas.microsoft.com/office/drawing/2014/main" id="{2A0593CC-7FAD-4564-BB97-C07DEF3D81EA}"/>
                </a:ext>
              </a:extLst>
            </p:cNvPr>
            <p:cNvSpPr/>
            <p:nvPr/>
          </p:nvSpPr>
          <p:spPr>
            <a:xfrm>
              <a:off x="10790792" y="5814619"/>
              <a:ext cx="5205" cy="14982"/>
            </a:xfrm>
            <a:custGeom>
              <a:avLst/>
              <a:gdLst>
                <a:gd name="connsiteX0" fmla="*/ 4571 w 5205"/>
                <a:gd name="connsiteY0" fmla="*/ 14982 h 14982"/>
                <a:gd name="connsiteX1" fmla="*/ 4571 w 5205"/>
                <a:gd name="connsiteY1" fmla="*/ 5333 h 14982"/>
                <a:gd name="connsiteX2" fmla="*/ 4571 w 5205"/>
                <a:gd name="connsiteY2" fmla="*/ 0 h 14982"/>
                <a:gd name="connsiteX3" fmla="*/ 0 w 5205"/>
                <a:gd name="connsiteY3" fmla="*/ 14982 h 14982"/>
                <a:gd name="connsiteX4" fmla="*/ 5205 w 5205"/>
                <a:gd name="connsiteY4" fmla="*/ 14982 h 1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4982">
                  <a:moveTo>
                    <a:pt x="4571" y="14982"/>
                  </a:moveTo>
                  <a:lnTo>
                    <a:pt x="4571" y="5333"/>
                  </a:lnTo>
                  <a:cubicBezTo>
                    <a:pt x="3809" y="3638"/>
                    <a:pt x="3809" y="1695"/>
                    <a:pt x="4571" y="0"/>
                  </a:cubicBezTo>
                  <a:lnTo>
                    <a:pt x="0" y="14982"/>
                  </a:lnTo>
                  <a:lnTo>
                    <a:pt x="5205" y="14982"/>
                  </a:lnTo>
                  <a:close/>
                </a:path>
              </a:pathLst>
            </a:custGeom>
            <a:solidFill>
              <a:srgbClr val="000000"/>
            </a:solidFill>
            <a:ln w="12690" cap="flat">
              <a:noFill/>
              <a:prstDash val="solid"/>
              <a:miter/>
            </a:ln>
          </p:spPr>
          <p:txBody>
            <a:bodyPr rtlCol="0" anchor="ctr"/>
            <a:lstStyle/>
            <a:p>
              <a:endParaRPr lang="en-US" dirty="0"/>
            </a:p>
          </p:txBody>
        </p:sp>
        <p:sp>
          <p:nvSpPr>
            <p:cNvPr id="877" name="Freeform: Shape 876">
              <a:extLst>
                <a:ext uri="{FF2B5EF4-FFF2-40B4-BE49-F238E27FC236}">
                  <a16:creationId xmlns:a16="http://schemas.microsoft.com/office/drawing/2014/main" id="{1C5C4F9F-1C7C-4E66-A448-03909D5DE22B}"/>
                </a:ext>
              </a:extLst>
            </p:cNvPr>
            <p:cNvSpPr/>
            <p:nvPr/>
          </p:nvSpPr>
          <p:spPr>
            <a:xfrm>
              <a:off x="10797775" y="5822491"/>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90" y="560"/>
                    <a:pt x="483" y="305"/>
                    <a:pt x="0" y="0"/>
                  </a:cubicBezTo>
                  <a:lnTo>
                    <a:pt x="0" y="7237"/>
                  </a:lnTo>
                  <a:close/>
                </a:path>
              </a:pathLst>
            </a:custGeom>
            <a:solidFill>
              <a:srgbClr val="000000"/>
            </a:solidFill>
            <a:ln w="12690" cap="flat">
              <a:noFill/>
              <a:prstDash val="solid"/>
              <a:miter/>
            </a:ln>
          </p:spPr>
          <p:txBody>
            <a:bodyPr rtlCol="0" anchor="ctr"/>
            <a:lstStyle/>
            <a:p>
              <a:endParaRPr lang="en-US" dirty="0"/>
            </a:p>
          </p:txBody>
        </p:sp>
        <p:sp>
          <p:nvSpPr>
            <p:cNvPr id="878" name="Freeform: Shape 877">
              <a:extLst>
                <a:ext uri="{FF2B5EF4-FFF2-40B4-BE49-F238E27FC236}">
                  <a16:creationId xmlns:a16="http://schemas.microsoft.com/office/drawing/2014/main" id="{D5C5C53B-776A-41E8-840B-FA0E26686347}"/>
                </a:ext>
              </a:extLst>
            </p:cNvPr>
            <p:cNvSpPr/>
            <p:nvPr/>
          </p:nvSpPr>
          <p:spPr>
            <a:xfrm>
              <a:off x="9514774" y="5572025"/>
              <a:ext cx="160232" cy="12274"/>
            </a:xfrm>
            <a:custGeom>
              <a:avLst/>
              <a:gdLst>
                <a:gd name="connsiteX0" fmla="*/ 6983 w 160232"/>
                <a:gd name="connsiteY0" fmla="*/ 5418 h 12274"/>
                <a:gd name="connsiteX1" fmla="*/ 6983 w 160232"/>
                <a:gd name="connsiteY1" fmla="*/ 8973 h 12274"/>
                <a:gd name="connsiteX2" fmla="*/ 11427 w 160232"/>
                <a:gd name="connsiteY2" fmla="*/ 12275 h 12274"/>
                <a:gd name="connsiteX3" fmla="*/ 154646 w 160232"/>
                <a:gd name="connsiteY3" fmla="*/ 12275 h 12274"/>
                <a:gd name="connsiteX4" fmla="*/ 154646 w 160232"/>
                <a:gd name="connsiteY4" fmla="*/ 5418 h 12274"/>
                <a:gd name="connsiteX5" fmla="*/ 154646 w 160232"/>
                <a:gd name="connsiteY5" fmla="*/ 4530 h 12274"/>
                <a:gd name="connsiteX6" fmla="*/ 154646 w 160232"/>
                <a:gd name="connsiteY6" fmla="*/ 3006 h 12274"/>
                <a:gd name="connsiteX7" fmla="*/ 155407 w 160232"/>
                <a:gd name="connsiteY7" fmla="*/ 1736 h 12274"/>
                <a:gd name="connsiteX8" fmla="*/ 155407 w 160232"/>
                <a:gd name="connsiteY8" fmla="*/ 974 h 12274"/>
                <a:gd name="connsiteX9" fmla="*/ 155407 w 160232"/>
                <a:gd name="connsiteY9" fmla="*/ 974 h 12274"/>
                <a:gd name="connsiteX10" fmla="*/ 156550 w 160232"/>
                <a:gd name="connsiteY10" fmla="*/ 86 h 12274"/>
                <a:gd name="connsiteX11" fmla="*/ 157566 w 160232"/>
                <a:gd name="connsiteY11" fmla="*/ 86 h 12274"/>
                <a:gd name="connsiteX12" fmla="*/ 158709 w 160232"/>
                <a:gd name="connsiteY12" fmla="*/ 86 h 12274"/>
                <a:gd name="connsiteX13" fmla="*/ 160232 w 160232"/>
                <a:gd name="connsiteY13" fmla="*/ 86 h 12274"/>
                <a:gd name="connsiteX14" fmla="*/ 0 w 160232"/>
                <a:gd name="connsiteY14" fmla="*/ 86 h 12274"/>
                <a:gd name="connsiteX15" fmla="*/ 6983 w 160232"/>
                <a:gd name="connsiteY15" fmla="*/ 5418 h 1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232" h="12274">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w="12690" cap="flat">
              <a:noFill/>
              <a:prstDash val="solid"/>
              <a:miter/>
            </a:ln>
          </p:spPr>
          <p:txBody>
            <a:bodyPr rtlCol="0" anchor="ctr"/>
            <a:lstStyle/>
            <a:p>
              <a:endParaRPr lang="en-US" dirty="0"/>
            </a:p>
          </p:txBody>
        </p:sp>
        <p:sp>
          <p:nvSpPr>
            <p:cNvPr id="879" name="Freeform: Shape 878">
              <a:extLst>
                <a:ext uri="{FF2B5EF4-FFF2-40B4-BE49-F238E27FC236}">
                  <a16:creationId xmlns:a16="http://schemas.microsoft.com/office/drawing/2014/main" id="{595C5E22-F6BF-4C02-8406-57B65F6ACCFC}"/>
                </a:ext>
              </a:extLst>
            </p:cNvPr>
            <p:cNvSpPr/>
            <p:nvPr/>
          </p:nvSpPr>
          <p:spPr>
            <a:xfrm>
              <a:off x="9521757" y="5584046"/>
              <a:ext cx="380" cy="253"/>
            </a:xfrm>
            <a:custGeom>
              <a:avLst/>
              <a:gdLst>
                <a:gd name="connsiteX0" fmla="*/ 0 w 380"/>
                <a:gd name="connsiteY0" fmla="*/ 0 h 253"/>
                <a:gd name="connsiteX1" fmla="*/ 0 w 380"/>
                <a:gd name="connsiteY1" fmla="*/ 254 h 253"/>
                <a:gd name="connsiteX2" fmla="*/ 380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0" y="254"/>
                  </a:lnTo>
                  <a:lnTo>
                    <a:pt x="0" y="0"/>
                  </a:lnTo>
                  <a:close/>
                </a:path>
              </a:pathLst>
            </a:custGeom>
            <a:solidFill>
              <a:srgbClr val="000000"/>
            </a:solidFill>
            <a:ln w="12690" cap="flat">
              <a:noFill/>
              <a:prstDash val="solid"/>
              <a:miter/>
            </a:ln>
          </p:spPr>
          <p:txBody>
            <a:bodyPr rtlCol="0" anchor="ctr"/>
            <a:lstStyle/>
            <a:p>
              <a:endParaRPr lang="en-US" dirty="0"/>
            </a:p>
          </p:txBody>
        </p:sp>
        <p:sp>
          <p:nvSpPr>
            <p:cNvPr id="880" name="Freeform: Shape 879">
              <a:extLst>
                <a:ext uri="{FF2B5EF4-FFF2-40B4-BE49-F238E27FC236}">
                  <a16:creationId xmlns:a16="http://schemas.microsoft.com/office/drawing/2014/main" id="{7C202758-6C3D-4B2C-8F03-5B0FDB815131}"/>
                </a:ext>
              </a:extLst>
            </p:cNvPr>
            <p:cNvSpPr/>
            <p:nvPr/>
          </p:nvSpPr>
          <p:spPr>
            <a:xfrm>
              <a:off x="9521757" y="5580999"/>
              <a:ext cx="31868" cy="23489"/>
            </a:xfrm>
            <a:custGeom>
              <a:avLst/>
              <a:gdLst>
                <a:gd name="connsiteX0" fmla="*/ 27679 w 31868"/>
                <a:gd name="connsiteY0" fmla="*/ 23489 h 23489"/>
                <a:gd name="connsiteX1" fmla="*/ 31869 w 31868"/>
                <a:gd name="connsiteY1" fmla="*/ 23489 h 23489"/>
                <a:gd name="connsiteX2" fmla="*/ 4444 w 31868"/>
                <a:gd name="connsiteY2" fmla="*/ 3301 h 23489"/>
                <a:gd name="connsiteX3" fmla="*/ 0 w 31868"/>
                <a:gd name="connsiteY3" fmla="*/ 0 h 23489"/>
                <a:gd name="connsiteX4" fmla="*/ 0 w 31868"/>
                <a:gd name="connsiteY4" fmla="*/ 3047 h 23489"/>
                <a:gd name="connsiteX5" fmla="*/ 380 w 31868"/>
                <a:gd name="connsiteY5" fmla="*/ 3301 h 23489"/>
                <a:gd name="connsiteX6" fmla="*/ 27679 w 31868"/>
                <a:gd name="connsiteY6" fmla="*/ 23489 h 2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9">
                  <a:moveTo>
                    <a:pt x="27679" y="23489"/>
                  </a:moveTo>
                  <a:lnTo>
                    <a:pt x="31869" y="23489"/>
                  </a:lnTo>
                  <a:lnTo>
                    <a:pt x="4444" y="3301"/>
                  </a:lnTo>
                  <a:lnTo>
                    <a:pt x="0" y="0"/>
                  </a:lnTo>
                  <a:lnTo>
                    <a:pt x="0" y="3047"/>
                  </a:lnTo>
                  <a:lnTo>
                    <a:pt x="380" y="3301"/>
                  </a:lnTo>
                  <a:lnTo>
                    <a:pt x="27679" y="23489"/>
                  </a:lnTo>
                  <a:close/>
                </a:path>
              </a:pathLst>
            </a:custGeom>
            <a:solidFill>
              <a:srgbClr val="000000"/>
            </a:solidFill>
            <a:ln w="12690" cap="flat">
              <a:noFill/>
              <a:prstDash val="solid"/>
              <a:miter/>
            </a:ln>
          </p:spPr>
          <p:txBody>
            <a:bodyPr rtlCol="0" anchor="ctr"/>
            <a:lstStyle/>
            <a:p>
              <a:endParaRPr lang="en-US" dirty="0"/>
            </a:p>
          </p:txBody>
        </p:sp>
        <p:sp>
          <p:nvSpPr>
            <p:cNvPr id="881" name="Freeform: Shape 880">
              <a:extLst>
                <a:ext uri="{FF2B5EF4-FFF2-40B4-BE49-F238E27FC236}">
                  <a16:creationId xmlns:a16="http://schemas.microsoft.com/office/drawing/2014/main" id="{2A614CDC-5347-4F7F-96AE-718C3043862E}"/>
                </a:ext>
              </a:extLst>
            </p:cNvPr>
            <p:cNvSpPr/>
            <p:nvPr/>
          </p:nvSpPr>
          <p:spPr>
            <a:xfrm>
              <a:off x="9507918" y="5570588"/>
              <a:ext cx="13839" cy="33900"/>
            </a:xfrm>
            <a:custGeom>
              <a:avLst/>
              <a:gdLst>
                <a:gd name="connsiteX0" fmla="*/ 13840 w 13839"/>
                <a:gd name="connsiteY0" fmla="*/ 33900 h 33900"/>
                <a:gd name="connsiteX1" fmla="*/ 13840 w 13839"/>
                <a:gd name="connsiteY1" fmla="*/ 6856 h 33900"/>
                <a:gd name="connsiteX2" fmla="*/ 6857 w 13839"/>
                <a:gd name="connsiteY2" fmla="*/ 0 h 33900"/>
                <a:gd name="connsiteX3" fmla="*/ 0 w 13839"/>
                <a:gd name="connsiteY3" fmla="*/ 6856 h 33900"/>
                <a:gd name="connsiteX4" fmla="*/ 0 w 13839"/>
                <a:gd name="connsiteY4" fmla="*/ 33900 h 33900"/>
                <a:gd name="connsiteX5" fmla="*/ 13840 w 13839"/>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90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w="12690" cap="flat">
              <a:noFill/>
              <a:prstDash val="solid"/>
              <a:miter/>
            </a:ln>
          </p:spPr>
          <p:txBody>
            <a:bodyPr rtlCol="0" anchor="ctr"/>
            <a:lstStyle/>
            <a:p>
              <a:endParaRPr lang="en-US" dirty="0"/>
            </a:p>
          </p:txBody>
        </p:sp>
        <p:sp>
          <p:nvSpPr>
            <p:cNvPr id="882" name="Freeform: Shape 881">
              <a:extLst>
                <a:ext uri="{FF2B5EF4-FFF2-40B4-BE49-F238E27FC236}">
                  <a16:creationId xmlns:a16="http://schemas.microsoft.com/office/drawing/2014/main" id="{1A03161A-7974-4807-961E-0EB9A87EA7C7}"/>
                </a:ext>
              </a:extLst>
            </p:cNvPr>
            <p:cNvSpPr/>
            <p:nvPr/>
          </p:nvSpPr>
          <p:spPr>
            <a:xfrm>
              <a:off x="11231621" y="6501894"/>
              <a:ext cx="89765" cy="2539"/>
            </a:xfrm>
            <a:custGeom>
              <a:avLst/>
              <a:gdLst>
                <a:gd name="connsiteX0" fmla="*/ 0 w 89765"/>
                <a:gd name="connsiteY0" fmla="*/ 2412 h 2539"/>
                <a:gd name="connsiteX1" fmla="*/ 89766 w 89765"/>
                <a:gd name="connsiteY1" fmla="*/ 2412 h 2539"/>
                <a:gd name="connsiteX2" fmla="*/ 89766 w 89765"/>
                <a:gd name="connsiteY2" fmla="*/ 1143 h 2539"/>
                <a:gd name="connsiteX3" fmla="*/ 89766 w 89765"/>
                <a:gd name="connsiteY3" fmla="*/ 0 h 2539"/>
                <a:gd name="connsiteX4" fmla="*/ 889 w 89765"/>
                <a:gd name="connsiteY4" fmla="*/ 0 h 2539"/>
                <a:gd name="connsiteX5" fmla="*/ 889 w 89765"/>
                <a:gd name="connsiteY5" fmla="*/ 254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65" h="2539">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w="12690" cap="flat">
              <a:noFill/>
              <a:prstDash val="solid"/>
              <a:miter/>
            </a:ln>
          </p:spPr>
          <p:txBody>
            <a:bodyPr rtlCol="0" anchor="ctr"/>
            <a:lstStyle/>
            <a:p>
              <a:endParaRPr lang="en-US" dirty="0"/>
            </a:p>
          </p:txBody>
        </p:sp>
        <p:sp>
          <p:nvSpPr>
            <p:cNvPr id="883" name="Freeform: Shape 882">
              <a:extLst>
                <a:ext uri="{FF2B5EF4-FFF2-40B4-BE49-F238E27FC236}">
                  <a16:creationId xmlns:a16="http://schemas.microsoft.com/office/drawing/2014/main" id="{C84FEB49-A3B0-42FF-97FA-13F801673A51}"/>
                </a:ext>
              </a:extLst>
            </p:cNvPr>
            <p:cNvSpPr/>
            <p:nvPr/>
          </p:nvSpPr>
          <p:spPr>
            <a:xfrm>
              <a:off x="9679958" y="5572238"/>
              <a:ext cx="38343" cy="32249"/>
            </a:xfrm>
            <a:custGeom>
              <a:avLst/>
              <a:gdLst>
                <a:gd name="connsiteX0" fmla="*/ 3300 w 38343"/>
                <a:gd name="connsiteY0" fmla="*/ 20315 h 32249"/>
                <a:gd name="connsiteX1" fmla="*/ 17140 w 38343"/>
                <a:gd name="connsiteY1" fmla="*/ 32250 h 32249"/>
                <a:gd name="connsiteX2" fmla="*/ 38343 w 38343"/>
                <a:gd name="connsiteY2" fmla="*/ 32250 h 32249"/>
                <a:gd name="connsiteX3" fmla="*/ 888 w 38343"/>
                <a:gd name="connsiteY3" fmla="*/ 0 h 32249"/>
                <a:gd name="connsiteX4" fmla="*/ 0 w 38343"/>
                <a:gd name="connsiteY4" fmla="*/ 0 h 32249"/>
                <a:gd name="connsiteX5" fmla="*/ 3300 w 38343"/>
                <a:gd name="connsiteY5" fmla="*/ 5713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43" h="32249">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w="12690" cap="flat">
              <a:noFill/>
              <a:prstDash val="solid"/>
              <a:miter/>
            </a:ln>
          </p:spPr>
          <p:txBody>
            <a:bodyPr rtlCol="0" anchor="ctr"/>
            <a:lstStyle/>
            <a:p>
              <a:endParaRPr lang="en-US" dirty="0"/>
            </a:p>
          </p:txBody>
        </p:sp>
        <p:sp>
          <p:nvSpPr>
            <p:cNvPr id="884" name="Freeform: Shape 883">
              <a:extLst>
                <a:ext uri="{FF2B5EF4-FFF2-40B4-BE49-F238E27FC236}">
                  <a16:creationId xmlns:a16="http://schemas.microsoft.com/office/drawing/2014/main" id="{9C274CCD-233E-42F4-A48D-C7873BF0DDC2}"/>
                </a:ext>
              </a:extLst>
            </p:cNvPr>
            <p:cNvSpPr/>
            <p:nvPr/>
          </p:nvSpPr>
          <p:spPr>
            <a:xfrm>
              <a:off x="9671198" y="5573254"/>
              <a:ext cx="634" cy="1015"/>
            </a:xfrm>
            <a:custGeom>
              <a:avLst/>
              <a:gdLst>
                <a:gd name="connsiteX0" fmla="*/ 0 w 634"/>
                <a:gd name="connsiteY0" fmla="*/ 254 h 1015"/>
                <a:gd name="connsiteX1" fmla="*/ 0 w 634"/>
                <a:gd name="connsiteY1" fmla="*/ 1016 h 1015"/>
                <a:gd name="connsiteX2" fmla="*/ 635 w 634"/>
                <a:gd name="connsiteY2" fmla="*/ 0 h 1015"/>
                <a:gd name="connsiteX3" fmla="*/ 0 w 634"/>
                <a:gd name="connsiteY3" fmla="*/ 254 h 1015"/>
              </a:gdLst>
              <a:ahLst/>
              <a:cxnLst>
                <a:cxn ang="0">
                  <a:pos x="connsiteX0" y="connsiteY0"/>
                </a:cxn>
                <a:cxn ang="0">
                  <a:pos x="connsiteX1" y="connsiteY1"/>
                </a:cxn>
                <a:cxn ang="0">
                  <a:pos x="connsiteX2" y="connsiteY2"/>
                </a:cxn>
                <a:cxn ang="0">
                  <a:pos x="connsiteX3" y="connsiteY3"/>
                </a:cxn>
              </a:cxnLst>
              <a:rect l="l" t="t" r="r" b="b"/>
              <a:pathLst>
                <a:path w="634" h="1015">
                  <a:moveTo>
                    <a:pt x="0" y="254"/>
                  </a:moveTo>
                  <a:lnTo>
                    <a:pt x="0" y="1016"/>
                  </a:lnTo>
                  <a:lnTo>
                    <a:pt x="635" y="0"/>
                  </a:lnTo>
                  <a:cubicBezTo>
                    <a:pt x="635" y="0"/>
                    <a:pt x="0" y="254"/>
                    <a:pt x="0" y="254"/>
                  </a:cubicBezTo>
                  <a:close/>
                </a:path>
              </a:pathLst>
            </a:custGeom>
            <a:solidFill>
              <a:srgbClr val="000000"/>
            </a:solidFill>
            <a:ln w="12690" cap="flat">
              <a:noFill/>
              <a:prstDash val="solid"/>
              <a:miter/>
            </a:ln>
          </p:spPr>
          <p:txBody>
            <a:bodyPr rtlCol="0" anchor="ctr"/>
            <a:lstStyle/>
            <a:p>
              <a:endParaRPr lang="en-US" dirty="0"/>
            </a:p>
          </p:txBody>
        </p:sp>
        <p:sp>
          <p:nvSpPr>
            <p:cNvPr id="885" name="Freeform: Shape 884">
              <a:extLst>
                <a:ext uri="{FF2B5EF4-FFF2-40B4-BE49-F238E27FC236}">
                  <a16:creationId xmlns:a16="http://schemas.microsoft.com/office/drawing/2014/main" id="{06FF2417-D0D8-4051-834D-416A2D82D4D1}"/>
                </a:ext>
              </a:extLst>
            </p:cNvPr>
            <p:cNvSpPr/>
            <p:nvPr/>
          </p:nvSpPr>
          <p:spPr>
            <a:xfrm>
              <a:off x="10272005" y="5634833"/>
              <a:ext cx="13871" cy="202767"/>
            </a:xfrm>
            <a:custGeom>
              <a:avLst/>
              <a:gdLst>
                <a:gd name="connsiteX0" fmla="*/ 5332 w 13871"/>
                <a:gd name="connsiteY0" fmla="*/ 185753 h 202767"/>
                <a:gd name="connsiteX1" fmla="*/ 12950 w 13871"/>
                <a:gd name="connsiteY1" fmla="*/ 198450 h 202767"/>
                <a:gd name="connsiteX2" fmla="*/ 13839 w 13871"/>
                <a:gd name="connsiteY2" fmla="*/ 202767 h 202767"/>
                <a:gd name="connsiteX3" fmla="*/ 13839 w 13871"/>
                <a:gd name="connsiteY3" fmla="*/ 202767 h 202767"/>
                <a:gd name="connsiteX4" fmla="*/ 13839 w 13871"/>
                <a:gd name="connsiteY4" fmla="*/ 6983 h 202767"/>
                <a:gd name="connsiteX5" fmla="*/ 6856 w 13871"/>
                <a:gd name="connsiteY5" fmla="*/ 0 h 202767"/>
                <a:gd name="connsiteX6" fmla="*/ 0 w 13871"/>
                <a:gd name="connsiteY6" fmla="*/ 6855 h 202767"/>
                <a:gd name="connsiteX7" fmla="*/ 0 w 13871"/>
                <a:gd name="connsiteY7" fmla="*/ 6983 h 202767"/>
                <a:gd name="connsiteX8" fmla="*/ 0 w 13871"/>
                <a:gd name="connsiteY8" fmla="*/ 177501 h 202767"/>
                <a:gd name="connsiteX9" fmla="*/ 2666 w 13871"/>
                <a:gd name="connsiteY9" fmla="*/ 181690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71" h="202767">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w="12690" cap="flat">
              <a:noFill/>
              <a:prstDash val="solid"/>
              <a:miter/>
            </a:ln>
          </p:spPr>
          <p:txBody>
            <a:bodyPr rtlCol="0" anchor="ctr"/>
            <a:lstStyle/>
            <a:p>
              <a:endParaRPr lang="en-US" dirty="0"/>
            </a:p>
          </p:txBody>
        </p:sp>
        <p:sp>
          <p:nvSpPr>
            <p:cNvPr id="886" name="Freeform: Shape 885">
              <a:extLst>
                <a:ext uri="{FF2B5EF4-FFF2-40B4-BE49-F238E27FC236}">
                  <a16:creationId xmlns:a16="http://schemas.microsoft.com/office/drawing/2014/main" id="{BAA8401E-DE1D-477F-9F78-E181F2FE744D}"/>
                </a:ext>
              </a:extLst>
            </p:cNvPr>
            <p:cNvSpPr/>
            <p:nvPr/>
          </p:nvSpPr>
          <p:spPr>
            <a:xfrm>
              <a:off x="10280258" y="5842552"/>
              <a:ext cx="2031" cy="12696"/>
            </a:xfrm>
            <a:custGeom>
              <a:avLst/>
              <a:gdLst>
                <a:gd name="connsiteX0" fmla="*/ 2032 w 2031"/>
                <a:gd name="connsiteY0" fmla="*/ 0 h 12696"/>
                <a:gd name="connsiteX1" fmla="*/ 0 w 2031"/>
                <a:gd name="connsiteY1" fmla="*/ 0 h 12696"/>
                <a:gd name="connsiteX2" fmla="*/ 0 w 2031"/>
                <a:gd name="connsiteY2" fmla="*/ 0 h 12696"/>
              </a:gdLst>
              <a:ahLst/>
              <a:cxnLst>
                <a:cxn ang="0">
                  <a:pos x="connsiteX0" y="connsiteY0"/>
                </a:cxn>
                <a:cxn ang="0">
                  <a:pos x="connsiteX1" y="connsiteY1"/>
                </a:cxn>
                <a:cxn ang="0">
                  <a:pos x="connsiteX2" y="connsiteY2"/>
                </a:cxn>
              </a:cxnLst>
              <a:rect l="l" t="t" r="r" b="b"/>
              <a:pathLst>
                <a:path w="2031" h="12696">
                  <a:moveTo>
                    <a:pt x="203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87" name="Freeform: Shape 886">
              <a:extLst>
                <a:ext uri="{FF2B5EF4-FFF2-40B4-BE49-F238E27FC236}">
                  <a16:creationId xmlns:a16="http://schemas.microsoft.com/office/drawing/2014/main" id="{2C9399FA-695B-4DF5-9EAC-B762BE069785}"/>
                </a:ext>
              </a:extLst>
            </p:cNvPr>
            <p:cNvSpPr/>
            <p:nvPr/>
          </p:nvSpPr>
          <p:spPr>
            <a:xfrm>
              <a:off x="10276067" y="5843060"/>
              <a:ext cx="1777" cy="98"/>
            </a:xfrm>
            <a:custGeom>
              <a:avLst/>
              <a:gdLst>
                <a:gd name="connsiteX0" fmla="*/ 1778 w 1777"/>
                <a:gd name="connsiteY0" fmla="*/ 0 h 98"/>
                <a:gd name="connsiteX1" fmla="*/ 0 w 1777"/>
                <a:gd name="connsiteY1" fmla="*/ 0 h 98"/>
                <a:gd name="connsiteX2" fmla="*/ 1778 w 1777"/>
                <a:gd name="connsiteY2" fmla="*/ 0 h 98"/>
              </a:gdLst>
              <a:ahLst/>
              <a:cxnLst>
                <a:cxn ang="0">
                  <a:pos x="connsiteX0" y="connsiteY0"/>
                </a:cxn>
                <a:cxn ang="0">
                  <a:pos x="connsiteX1" y="connsiteY1"/>
                </a:cxn>
                <a:cxn ang="0">
                  <a:pos x="connsiteX2" y="connsiteY2"/>
                </a:cxn>
              </a:cxnLst>
              <a:rect l="l" t="t" r="r" b="b"/>
              <a:pathLst>
                <a:path w="1777" h="98">
                  <a:moveTo>
                    <a:pt x="1778" y="0"/>
                  </a:moveTo>
                  <a:cubicBezTo>
                    <a:pt x="1193" y="131"/>
                    <a:pt x="584" y="131"/>
                    <a:pt x="0" y="0"/>
                  </a:cubicBezTo>
                  <a:lnTo>
                    <a:pt x="1778" y="0"/>
                  </a:lnTo>
                  <a:close/>
                </a:path>
              </a:pathLst>
            </a:custGeom>
            <a:solidFill>
              <a:srgbClr val="000000"/>
            </a:solidFill>
            <a:ln w="12690" cap="flat">
              <a:noFill/>
              <a:prstDash val="solid"/>
              <a:miter/>
            </a:ln>
          </p:spPr>
          <p:txBody>
            <a:bodyPr rtlCol="0" anchor="ctr"/>
            <a:lstStyle/>
            <a:p>
              <a:endParaRPr lang="en-US" dirty="0"/>
            </a:p>
          </p:txBody>
        </p:sp>
        <p:sp>
          <p:nvSpPr>
            <p:cNvPr id="888" name="Freeform: Shape 887">
              <a:extLst>
                <a:ext uri="{FF2B5EF4-FFF2-40B4-BE49-F238E27FC236}">
                  <a16:creationId xmlns:a16="http://schemas.microsoft.com/office/drawing/2014/main" id="{AEF505DE-7358-4C0E-B4EA-4E592B8A4643}"/>
                </a:ext>
              </a:extLst>
            </p:cNvPr>
            <p:cNvSpPr/>
            <p:nvPr/>
          </p:nvSpPr>
          <p:spPr>
            <a:xfrm>
              <a:off x="10795353" y="5661107"/>
              <a:ext cx="2429" cy="151226"/>
            </a:xfrm>
            <a:custGeom>
              <a:avLst/>
              <a:gdLst>
                <a:gd name="connsiteX0" fmla="*/ 2422 w 2429"/>
                <a:gd name="connsiteY0" fmla="*/ 2167 h 151226"/>
                <a:gd name="connsiteX1" fmla="*/ 2422 w 2429"/>
                <a:gd name="connsiteY1" fmla="*/ 1278 h 151226"/>
                <a:gd name="connsiteX2" fmla="*/ 1419 w 2429"/>
                <a:gd name="connsiteY2" fmla="*/ 16 h 151226"/>
                <a:gd name="connsiteX3" fmla="*/ 1279 w 2429"/>
                <a:gd name="connsiteY3" fmla="*/ 8 h 151226"/>
                <a:gd name="connsiteX4" fmla="*/ 9 w 2429"/>
                <a:gd name="connsiteY4" fmla="*/ 1007 h 151226"/>
                <a:gd name="connsiteX5" fmla="*/ 9 w 2429"/>
                <a:gd name="connsiteY5" fmla="*/ 1278 h 151226"/>
                <a:gd name="connsiteX6" fmla="*/ 9 w 2429"/>
                <a:gd name="connsiteY6" fmla="*/ 151226 h 151226"/>
                <a:gd name="connsiteX7" fmla="*/ 2422 w 2429"/>
                <a:gd name="connsiteY7" fmla="*/ 143101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151226">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w="12690" cap="flat">
              <a:noFill/>
              <a:prstDash val="solid"/>
              <a:miter/>
            </a:ln>
          </p:spPr>
          <p:txBody>
            <a:bodyPr rtlCol="0" anchor="ctr"/>
            <a:lstStyle/>
            <a:p>
              <a:endParaRPr lang="en-US" dirty="0"/>
            </a:p>
          </p:txBody>
        </p:sp>
        <p:sp>
          <p:nvSpPr>
            <p:cNvPr id="889" name="Freeform: Shape 888">
              <a:extLst>
                <a:ext uri="{FF2B5EF4-FFF2-40B4-BE49-F238E27FC236}">
                  <a16:creationId xmlns:a16="http://schemas.microsoft.com/office/drawing/2014/main" id="{CFB31CA6-108C-41BD-9C3E-C413A3EE0443}"/>
                </a:ext>
              </a:extLst>
            </p:cNvPr>
            <p:cNvSpPr/>
            <p:nvPr/>
          </p:nvSpPr>
          <p:spPr>
            <a:xfrm>
              <a:off x="10795362" y="5819952"/>
              <a:ext cx="2412" cy="9649"/>
            </a:xfrm>
            <a:custGeom>
              <a:avLst/>
              <a:gdLst>
                <a:gd name="connsiteX0" fmla="*/ 2412 w 2412"/>
                <a:gd name="connsiteY0" fmla="*/ 9649 h 9649"/>
                <a:gd name="connsiteX1" fmla="*/ 2412 w 2412"/>
                <a:gd name="connsiteY1" fmla="*/ 2412 h 9649"/>
                <a:gd name="connsiteX2" fmla="*/ 0 w 2412"/>
                <a:gd name="connsiteY2" fmla="*/ 0 h 9649"/>
                <a:gd name="connsiteX3" fmla="*/ 0 w 2412"/>
                <a:gd name="connsiteY3" fmla="*/ 9649 h 9649"/>
                <a:gd name="connsiteX4" fmla="*/ 2412 w 2412"/>
                <a:gd name="connsiteY4" fmla="*/ 9649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49"/>
                  </a:moveTo>
                  <a:lnTo>
                    <a:pt x="2412" y="2412"/>
                  </a:lnTo>
                  <a:cubicBezTo>
                    <a:pt x="1410" y="1844"/>
                    <a:pt x="571" y="1009"/>
                    <a:pt x="0" y="0"/>
                  </a:cubicBezTo>
                  <a:lnTo>
                    <a:pt x="0" y="9649"/>
                  </a:lnTo>
                  <a:lnTo>
                    <a:pt x="2412" y="9649"/>
                  </a:lnTo>
                  <a:close/>
                </a:path>
              </a:pathLst>
            </a:custGeom>
            <a:solidFill>
              <a:srgbClr val="000000"/>
            </a:solidFill>
            <a:ln w="12690" cap="flat">
              <a:noFill/>
              <a:prstDash val="solid"/>
              <a:miter/>
            </a:ln>
          </p:spPr>
          <p:txBody>
            <a:bodyPr rtlCol="0" anchor="ctr"/>
            <a:lstStyle/>
            <a:p>
              <a:endParaRPr lang="en-US" dirty="0"/>
            </a:p>
          </p:txBody>
        </p:sp>
        <p:sp>
          <p:nvSpPr>
            <p:cNvPr id="890" name="Freeform: Shape 889">
              <a:extLst>
                <a:ext uri="{FF2B5EF4-FFF2-40B4-BE49-F238E27FC236}">
                  <a16:creationId xmlns:a16="http://schemas.microsoft.com/office/drawing/2014/main" id="{936FF610-78BC-4E5D-A96E-A9094AFC7B86}"/>
                </a:ext>
              </a:extLst>
            </p:cNvPr>
            <p:cNvSpPr/>
            <p:nvPr/>
          </p:nvSpPr>
          <p:spPr>
            <a:xfrm>
              <a:off x="10444045" y="5822991"/>
              <a:ext cx="31995" cy="2419"/>
            </a:xfrm>
            <a:custGeom>
              <a:avLst/>
              <a:gdLst>
                <a:gd name="connsiteX0" fmla="*/ 0 w 31995"/>
                <a:gd name="connsiteY0" fmla="*/ 1277 h 2419"/>
                <a:gd name="connsiteX1" fmla="*/ 0 w 31995"/>
                <a:gd name="connsiteY1" fmla="*/ 2420 h 2419"/>
                <a:gd name="connsiteX2" fmla="*/ 30726 w 31995"/>
                <a:gd name="connsiteY2" fmla="*/ 2420 h 2419"/>
                <a:gd name="connsiteX3" fmla="*/ 30726 w 31995"/>
                <a:gd name="connsiteY3" fmla="*/ 1277 h 2419"/>
                <a:gd name="connsiteX4" fmla="*/ 31729 w 31995"/>
                <a:gd name="connsiteY4" fmla="*/ 8 h 2419"/>
                <a:gd name="connsiteX5" fmla="*/ 31995 w 31995"/>
                <a:gd name="connsiteY5" fmla="*/ 8 h 2419"/>
                <a:gd name="connsiteX6" fmla="*/ 253 w 31995"/>
                <a:gd name="connsiteY6" fmla="*/ 8 h 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5" h="2419">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w="12690" cap="flat">
              <a:noFill/>
              <a:prstDash val="solid"/>
              <a:miter/>
            </a:ln>
          </p:spPr>
          <p:txBody>
            <a:bodyPr rtlCol="0" anchor="ctr"/>
            <a:lstStyle/>
            <a:p>
              <a:endParaRPr lang="en-US" dirty="0"/>
            </a:p>
          </p:txBody>
        </p:sp>
        <p:sp>
          <p:nvSpPr>
            <p:cNvPr id="891" name="Freeform: Shape 890">
              <a:extLst>
                <a:ext uri="{FF2B5EF4-FFF2-40B4-BE49-F238E27FC236}">
                  <a16:creationId xmlns:a16="http://schemas.microsoft.com/office/drawing/2014/main" id="{ABB95563-5D53-492D-B7C7-25C3FFD41A4A}"/>
                </a:ext>
              </a:extLst>
            </p:cNvPr>
            <p:cNvSpPr/>
            <p:nvPr/>
          </p:nvSpPr>
          <p:spPr>
            <a:xfrm>
              <a:off x="10430205" y="5824777"/>
              <a:ext cx="13839" cy="292025"/>
            </a:xfrm>
            <a:custGeom>
              <a:avLst/>
              <a:gdLst>
                <a:gd name="connsiteX0" fmla="*/ 13840 w 13839"/>
                <a:gd name="connsiteY0" fmla="*/ 292025 h 292025"/>
                <a:gd name="connsiteX1" fmla="*/ 13840 w 13839"/>
                <a:gd name="connsiteY1" fmla="*/ 0 h 292025"/>
                <a:gd name="connsiteX2" fmla="*/ 6857 w 13839"/>
                <a:gd name="connsiteY2" fmla="*/ 6856 h 292025"/>
                <a:gd name="connsiteX3" fmla="*/ 0 w 13839"/>
                <a:gd name="connsiteY3" fmla="*/ 0 h 292025"/>
                <a:gd name="connsiteX4" fmla="*/ 0 w 13839"/>
                <a:gd name="connsiteY4" fmla="*/ 292025 h 292025"/>
                <a:gd name="connsiteX5" fmla="*/ 13840 w 13839"/>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292025">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w="12690" cap="flat">
              <a:noFill/>
              <a:prstDash val="solid"/>
              <a:miter/>
            </a:ln>
          </p:spPr>
          <p:txBody>
            <a:bodyPr rtlCol="0" anchor="ctr"/>
            <a:lstStyle/>
            <a:p>
              <a:endParaRPr lang="en-US" dirty="0"/>
            </a:p>
          </p:txBody>
        </p:sp>
        <p:sp>
          <p:nvSpPr>
            <p:cNvPr id="892" name="Freeform: Shape 891">
              <a:extLst>
                <a:ext uri="{FF2B5EF4-FFF2-40B4-BE49-F238E27FC236}">
                  <a16:creationId xmlns:a16="http://schemas.microsoft.com/office/drawing/2014/main" id="{98672AF4-336F-4282-9D21-00EBFC2D5736}"/>
                </a:ext>
              </a:extLst>
            </p:cNvPr>
            <p:cNvSpPr/>
            <p:nvPr/>
          </p:nvSpPr>
          <p:spPr>
            <a:xfrm>
              <a:off x="10803869" y="5841155"/>
              <a:ext cx="2539" cy="588621"/>
            </a:xfrm>
            <a:custGeom>
              <a:avLst/>
              <a:gdLst>
                <a:gd name="connsiteX0" fmla="*/ 0 w 2539"/>
                <a:gd name="connsiteY0" fmla="*/ 588621 h 588621"/>
                <a:gd name="connsiteX1" fmla="*/ 2539 w 2539"/>
                <a:gd name="connsiteY1" fmla="*/ 588621 h 588621"/>
                <a:gd name="connsiteX2" fmla="*/ 2539 w 2539"/>
                <a:gd name="connsiteY2" fmla="*/ 0 h 588621"/>
                <a:gd name="connsiteX3" fmla="*/ 0 w 2539"/>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539" h="588621">
                  <a:moveTo>
                    <a:pt x="0" y="588621"/>
                  </a:moveTo>
                  <a:lnTo>
                    <a:pt x="2539" y="588621"/>
                  </a:lnTo>
                  <a:lnTo>
                    <a:pt x="2539" y="0"/>
                  </a:lnTo>
                  <a:cubicBezTo>
                    <a:pt x="1829" y="772"/>
                    <a:pt x="965" y="1379"/>
                    <a:pt x="0" y="1778"/>
                  </a:cubicBezTo>
                  <a:close/>
                </a:path>
              </a:pathLst>
            </a:custGeom>
            <a:solidFill>
              <a:srgbClr val="000000"/>
            </a:solidFill>
            <a:ln w="12690" cap="flat">
              <a:noFill/>
              <a:prstDash val="solid"/>
              <a:miter/>
            </a:ln>
          </p:spPr>
          <p:txBody>
            <a:bodyPr rtlCol="0" anchor="ctr"/>
            <a:lstStyle/>
            <a:p>
              <a:endParaRPr lang="en-US" dirty="0"/>
            </a:p>
          </p:txBody>
        </p:sp>
        <p:sp>
          <p:nvSpPr>
            <p:cNvPr id="893" name="Freeform: Shape 892">
              <a:extLst>
                <a:ext uri="{FF2B5EF4-FFF2-40B4-BE49-F238E27FC236}">
                  <a16:creationId xmlns:a16="http://schemas.microsoft.com/office/drawing/2014/main" id="{2EC0FE5D-34CC-4959-A46E-8478B1D68A4D}"/>
                </a:ext>
              </a:extLst>
            </p:cNvPr>
            <p:cNvSpPr/>
            <p:nvPr/>
          </p:nvSpPr>
          <p:spPr>
            <a:xfrm>
              <a:off x="10803869" y="5821094"/>
              <a:ext cx="2539" cy="10792"/>
            </a:xfrm>
            <a:custGeom>
              <a:avLst/>
              <a:gdLst>
                <a:gd name="connsiteX0" fmla="*/ 2539 w 2539"/>
                <a:gd name="connsiteY0" fmla="*/ 10792 h 10792"/>
                <a:gd name="connsiteX1" fmla="*/ 2539 w 2539"/>
                <a:gd name="connsiteY1" fmla="*/ 0 h 10792"/>
                <a:gd name="connsiteX2" fmla="*/ 0 w 2539"/>
                <a:gd name="connsiteY2" fmla="*/ 1778 h 10792"/>
                <a:gd name="connsiteX3" fmla="*/ 0 w 2539"/>
                <a:gd name="connsiteY3" fmla="*/ 9015 h 10792"/>
                <a:gd name="connsiteX4" fmla="*/ 2539 w 2539"/>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0792">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w="12690" cap="flat">
              <a:noFill/>
              <a:prstDash val="solid"/>
              <a:miter/>
            </a:ln>
          </p:spPr>
          <p:txBody>
            <a:bodyPr rtlCol="0" anchor="ctr"/>
            <a:lstStyle/>
            <a:p>
              <a:endParaRPr lang="en-US" dirty="0"/>
            </a:p>
          </p:txBody>
        </p:sp>
        <p:sp>
          <p:nvSpPr>
            <p:cNvPr id="894" name="Freeform: Shape 893">
              <a:extLst>
                <a:ext uri="{FF2B5EF4-FFF2-40B4-BE49-F238E27FC236}">
                  <a16:creationId xmlns:a16="http://schemas.microsoft.com/office/drawing/2014/main" id="{2088EA80-1F4E-4C04-A42A-9FA7A3D7E745}"/>
                </a:ext>
              </a:extLst>
            </p:cNvPr>
            <p:cNvSpPr/>
            <p:nvPr/>
          </p:nvSpPr>
          <p:spPr>
            <a:xfrm>
              <a:off x="10800060" y="5822999"/>
              <a:ext cx="2412" cy="6602"/>
            </a:xfrm>
            <a:custGeom>
              <a:avLst/>
              <a:gdLst>
                <a:gd name="connsiteX0" fmla="*/ 1269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269"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dirty="0"/>
            </a:p>
          </p:txBody>
        </p:sp>
        <p:sp>
          <p:nvSpPr>
            <p:cNvPr id="895" name="Freeform: Shape 894">
              <a:extLst>
                <a:ext uri="{FF2B5EF4-FFF2-40B4-BE49-F238E27FC236}">
                  <a16:creationId xmlns:a16="http://schemas.microsoft.com/office/drawing/2014/main" id="{35BEA240-8D0B-4292-A4F1-2451A56F64FA}"/>
                </a:ext>
              </a:extLst>
            </p:cNvPr>
            <p:cNvSpPr/>
            <p:nvPr/>
          </p:nvSpPr>
          <p:spPr>
            <a:xfrm>
              <a:off x="10801076" y="5796971"/>
              <a:ext cx="1142" cy="761"/>
            </a:xfrm>
            <a:custGeom>
              <a:avLst/>
              <a:gdLst>
                <a:gd name="connsiteX0" fmla="*/ 762 w 1142"/>
                <a:gd name="connsiteY0" fmla="*/ 762 h 761"/>
                <a:gd name="connsiteX1" fmla="*/ 0 w 1142"/>
                <a:gd name="connsiteY1" fmla="*/ 762 h 761"/>
                <a:gd name="connsiteX2" fmla="*/ 1142 w 1142"/>
                <a:gd name="connsiteY2" fmla="*/ 0 h 761"/>
              </a:gdLst>
              <a:ahLst/>
              <a:cxnLst>
                <a:cxn ang="0">
                  <a:pos x="connsiteX0" y="connsiteY0"/>
                </a:cxn>
                <a:cxn ang="0">
                  <a:pos x="connsiteX1" y="connsiteY1"/>
                </a:cxn>
                <a:cxn ang="0">
                  <a:pos x="connsiteX2" y="connsiteY2"/>
                </a:cxn>
              </a:cxnLst>
              <a:rect l="l" t="t" r="r" b="b"/>
              <a:pathLst>
                <a:path w="1142" h="761">
                  <a:moveTo>
                    <a:pt x="762" y="762"/>
                  </a:moveTo>
                  <a:lnTo>
                    <a:pt x="0" y="762"/>
                  </a:lnTo>
                  <a:lnTo>
                    <a:pt x="1142" y="0"/>
                  </a:lnTo>
                  <a:close/>
                </a:path>
              </a:pathLst>
            </a:custGeom>
            <a:solidFill>
              <a:srgbClr val="000000"/>
            </a:solidFill>
            <a:ln w="12690" cap="flat">
              <a:noFill/>
              <a:prstDash val="solid"/>
              <a:miter/>
            </a:ln>
          </p:spPr>
          <p:txBody>
            <a:bodyPr rtlCol="0" anchor="ctr"/>
            <a:lstStyle/>
            <a:p>
              <a:endParaRPr lang="en-US" dirty="0"/>
            </a:p>
          </p:txBody>
        </p:sp>
        <p:sp>
          <p:nvSpPr>
            <p:cNvPr id="896" name="Freeform: Shape 895">
              <a:extLst>
                <a:ext uri="{FF2B5EF4-FFF2-40B4-BE49-F238E27FC236}">
                  <a16:creationId xmlns:a16="http://schemas.microsoft.com/office/drawing/2014/main" id="{3A9CE949-F90F-49F2-848F-54C31423216D}"/>
                </a:ext>
              </a:extLst>
            </p:cNvPr>
            <p:cNvSpPr/>
            <p:nvPr/>
          </p:nvSpPr>
          <p:spPr>
            <a:xfrm>
              <a:off x="10794503" y="5801795"/>
              <a:ext cx="15714" cy="21330"/>
            </a:xfrm>
            <a:custGeom>
              <a:avLst/>
              <a:gdLst>
                <a:gd name="connsiteX0" fmla="*/ 860 w 15714"/>
                <a:gd name="connsiteY0" fmla="*/ 18156 h 21330"/>
                <a:gd name="connsiteX1" fmla="*/ 3272 w 15714"/>
                <a:gd name="connsiteY1" fmla="*/ 20569 h 21330"/>
                <a:gd name="connsiteX2" fmla="*/ 4796 w 15714"/>
                <a:gd name="connsiteY2" fmla="*/ 21331 h 21330"/>
                <a:gd name="connsiteX3" fmla="*/ 7970 w 15714"/>
                <a:gd name="connsiteY3" fmla="*/ 21331 h 21330"/>
                <a:gd name="connsiteX4" fmla="*/ 9366 w 15714"/>
                <a:gd name="connsiteY4" fmla="*/ 21331 h 21330"/>
                <a:gd name="connsiteX5" fmla="*/ 11906 w 15714"/>
                <a:gd name="connsiteY5" fmla="*/ 19553 h 21330"/>
                <a:gd name="connsiteX6" fmla="*/ 13429 w 15714"/>
                <a:gd name="connsiteY6" fmla="*/ 17014 h 21330"/>
                <a:gd name="connsiteX7" fmla="*/ 13429 w 15714"/>
                <a:gd name="connsiteY7" fmla="*/ 17014 h 21330"/>
                <a:gd name="connsiteX8" fmla="*/ 15715 w 15714"/>
                <a:gd name="connsiteY8" fmla="*/ 9142 h 21330"/>
                <a:gd name="connsiteX9" fmla="*/ 10382 w 15714"/>
                <a:gd name="connsiteY9" fmla="*/ 9142 h 21330"/>
                <a:gd name="connsiteX10" fmla="*/ 3526 w 15714"/>
                <a:gd name="connsiteY10" fmla="*/ 2285 h 21330"/>
                <a:gd name="connsiteX11" fmla="*/ 3526 w 15714"/>
                <a:gd name="connsiteY11" fmla="*/ 0 h 21330"/>
                <a:gd name="connsiteX12" fmla="*/ 3526 w 15714"/>
                <a:gd name="connsiteY12" fmla="*/ 0 h 21330"/>
                <a:gd name="connsiteX13" fmla="*/ 2765 w 15714"/>
                <a:gd name="connsiteY13" fmla="*/ 2412 h 21330"/>
                <a:gd name="connsiteX14" fmla="*/ 352 w 15714"/>
                <a:gd name="connsiteY14" fmla="*/ 10538 h 21330"/>
                <a:gd name="connsiteX15" fmla="*/ 352 w 15714"/>
                <a:gd name="connsiteY15" fmla="*/ 12824 h 21330"/>
                <a:gd name="connsiteX16" fmla="*/ 352 w 15714"/>
                <a:gd name="connsiteY16" fmla="*/ 12824 h 21330"/>
                <a:gd name="connsiteX17" fmla="*/ 860 w 15714"/>
                <a:gd name="connsiteY17" fmla="*/ 18156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14" h="2133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w="12690" cap="flat">
              <a:noFill/>
              <a:prstDash val="solid"/>
              <a:miter/>
            </a:ln>
          </p:spPr>
          <p:txBody>
            <a:bodyPr rtlCol="0" anchor="ctr"/>
            <a:lstStyle/>
            <a:p>
              <a:endParaRPr lang="en-US" dirty="0"/>
            </a:p>
          </p:txBody>
        </p:sp>
        <p:sp>
          <p:nvSpPr>
            <p:cNvPr id="897" name="Freeform: Shape 896">
              <a:extLst>
                <a:ext uri="{FF2B5EF4-FFF2-40B4-BE49-F238E27FC236}">
                  <a16:creationId xmlns:a16="http://schemas.microsoft.com/office/drawing/2014/main" id="{02E22E43-787B-4CBB-A8DC-9876098DD7AD}"/>
                </a:ext>
              </a:extLst>
            </p:cNvPr>
            <p:cNvSpPr/>
            <p:nvPr/>
          </p:nvSpPr>
          <p:spPr>
            <a:xfrm>
              <a:off x="11231621" y="6824011"/>
              <a:ext cx="120110" cy="2412"/>
            </a:xfrm>
            <a:custGeom>
              <a:avLst/>
              <a:gdLst>
                <a:gd name="connsiteX0" fmla="*/ 0 w 120110"/>
                <a:gd name="connsiteY0" fmla="*/ 0 h 2412"/>
                <a:gd name="connsiteX1" fmla="*/ 0 w 120110"/>
                <a:gd name="connsiteY1" fmla="*/ 1270 h 2412"/>
                <a:gd name="connsiteX2" fmla="*/ 0 w 120110"/>
                <a:gd name="connsiteY2" fmla="*/ 2412 h 2412"/>
                <a:gd name="connsiteX3" fmla="*/ 120111 w 120110"/>
                <a:gd name="connsiteY3" fmla="*/ 2412 h 2412"/>
                <a:gd name="connsiteX4" fmla="*/ 115794 w 120110"/>
                <a:gd name="connsiteY4" fmla="*/ 0 h 2412"/>
                <a:gd name="connsiteX5" fmla="*/ 0 w 12011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0" h="2412">
                  <a:moveTo>
                    <a:pt x="0" y="0"/>
                  </a:moveTo>
                  <a:lnTo>
                    <a:pt x="0" y="1270"/>
                  </a:lnTo>
                  <a:lnTo>
                    <a:pt x="0" y="2412"/>
                  </a:lnTo>
                  <a:lnTo>
                    <a:pt x="120111" y="2412"/>
                  </a:lnTo>
                  <a:lnTo>
                    <a:pt x="11579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98" name="Freeform: Shape 897">
              <a:extLst>
                <a:ext uri="{FF2B5EF4-FFF2-40B4-BE49-F238E27FC236}">
                  <a16:creationId xmlns:a16="http://schemas.microsoft.com/office/drawing/2014/main" id="{28CBFD09-58BB-4A8D-BF19-F791CBD2CABE}"/>
                </a:ext>
              </a:extLst>
            </p:cNvPr>
            <p:cNvSpPr/>
            <p:nvPr/>
          </p:nvSpPr>
          <p:spPr>
            <a:xfrm>
              <a:off x="11231621" y="6803950"/>
              <a:ext cx="89638" cy="2412"/>
            </a:xfrm>
            <a:custGeom>
              <a:avLst/>
              <a:gdLst>
                <a:gd name="connsiteX0" fmla="*/ 0 w 89638"/>
                <a:gd name="connsiteY0" fmla="*/ 1143 h 2412"/>
                <a:gd name="connsiteX1" fmla="*/ 0 w 89638"/>
                <a:gd name="connsiteY1" fmla="*/ 2412 h 2412"/>
                <a:gd name="connsiteX2" fmla="*/ 89639 w 89638"/>
                <a:gd name="connsiteY2" fmla="*/ 2412 h 2412"/>
                <a:gd name="connsiteX3" fmla="*/ 89639 w 89638"/>
                <a:gd name="connsiteY3" fmla="*/ 0 h 2412"/>
                <a:gd name="connsiteX4" fmla="*/ 0 w 89638"/>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38" h="2412">
                  <a:moveTo>
                    <a:pt x="0" y="1143"/>
                  </a:moveTo>
                  <a:lnTo>
                    <a:pt x="0" y="2412"/>
                  </a:lnTo>
                  <a:lnTo>
                    <a:pt x="89639" y="2412"/>
                  </a:lnTo>
                  <a:cubicBezTo>
                    <a:pt x="89512" y="1612"/>
                    <a:pt x="89512" y="800"/>
                    <a:pt x="89639"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899" name="Freeform: Shape 898">
              <a:extLst>
                <a:ext uri="{FF2B5EF4-FFF2-40B4-BE49-F238E27FC236}">
                  <a16:creationId xmlns:a16="http://schemas.microsoft.com/office/drawing/2014/main" id="{B0A2D156-C994-4231-91B6-A01F020845B3}"/>
                </a:ext>
              </a:extLst>
            </p:cNvPr>
            <p:cNvSpPr/>
            <p:nvPr/>
          </p:nvSpPr>
          <p:spPr>
            <a:xfrm>
              <a:off x="11321164" y="6797983"/>
              <a:ext cx="46565" cy="31233"/>
            </a:xfrm>
            <a:custGeom>
              <a:avLst/>
              <a:gdLst>
                <a:gd name="connsiteX0" fmla="*/ 6825 w 46565"/>
                <a:gd name="connsiteY0" fmla="*/ 7999 h 31233"/>
                <a:gd name="connsiteX1" fmla="*/ 5555 w 46565"/>
                <a:gd name="connsiteY1" fmla="*/ 6729 h 31233"/>
                <a:gd name="connsiteX2" fmla="*/ 5555 w 46565"/>
                <a:gd name="connsiteY2" fmla="*/ 0 h 31233"/>
                <a:gd name="connsiteX3" fmla="*/ 857 w 46565"/>
                <a:gd name="connsiteY3" fmla="*/ 3301 h 31233"/>
                <a:gd name="connsiteX4" fmla="*/ 95 w 46565"/>
                <a:gd name="connsiteY4" fmla="*/ 5587 h 31233"/>
                <a:gd name="connsiteX5" fmla="*/ 95 w 46565"/>
                <a:gd name="connsiteY5" fmla="*/ 7999 h 31233"/>
                <a:gd name="connsiteX6" fmla="*/ 3397 w 46565"/>
                <a:gd name="connsiteY6" fmla="*/ 12697 h 31233"/>
                <a:gd name="connsiteX7" fmla="*/ 26250 w 46565"/>
                <a:gd name="connsiteY7" fmla="*/ 26028 h 31233"/>
                <a:gd name="connsiteX8" fmla="*/ 30568 w 46565"/>
                <a:gd name="connsiteY8" fmla="*/ 28441 h 31233"/>
                <a:gd name="connsiteX9" fmla="*/ 35265 w 46565"/>
                <a:gd name="connsiteY9" fmla="*/ 31234 h 31233"/>
                <a:gd name="connsiteX10" fmla="*/ 35265 w 46565"/>
                <a:gd name="connsiteY10" fmla="*/ 27171 h 31233"/>
                <a:gd name="connsiteX11" fmla="*/ 41588 w 46565"/>
                <a:gd name="connsiteY11" fmla="*/ 19820 h 31233"/>
                <a:gd name="connsiteX12" fmla="*/ 42376 w 46565"/>
                <a:gd name="connsiteY12" fmla="*/ 19807 h 31233"/>
                <a:gd name="connsiteX13" fmla="*/ 46566 w 46565"/>
                <a:gd name="connsiteY13" fmla="*/ 21330 h 31233"/>
                <a:gd name="connsiteX14" fmla="*/ 46566 w 46565"/>
                <a:gd name="connsiteY14" fmla="*/ 21330 h 31233"/>
                <a:gd name="connsiteX15" fmla="*/ 11141 w 46565"/>
                <a:gd name="connsiteY15" fmla="*/ 889 h 31233"/>
                <a:gd name="connsiteX16" fmla="*/ 8983 w 46565"/>
                <a:gd name="connsiteY16" fmla="*/ 127 h 31233"/>
                <a:gd name="connsiteX17" fmla="*/ 8983 w 46565"/>
                <a:gd name="connsiteY17" fmla="*/ 7110 h 31233"/>
                <a:gd name="connsiteX18" fmla="*/ 7346 w 46565"/>
                <a:gd name="connsiteY18" fmla="*/ 8215 h 31233"/>
                <a:gd name="connsiteX19" fmla="*/ 6825 w 46565"/>
                <a:gd name="connsiteY19" fmla="*/ 7999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565" h="31233">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w="12690" cap="flat">
              <a:noFill/>
              <a:prstDash val="solid"/>
              <a:miter/>
            </a:ln>
          </p:spPr>
          <p:txBody>
            <a:bodyPr rtlCol="0" anchor="ctr"/>
            <a:lstStyle/>
            <a:p>
              <a:endParaRPr lang="en-US" dirty="0"/>
            </a:p>
          </p:txBody>
        </p:sp>
        <p:sp>
          <p:nvSpPr>
            <p:cNvPr id="900" name="Freeform: Shape 899">
              <a:extLst>
                <a:ext uri="{FF2B5EF4-FFF2-40B4-BE49-F238E27FC236}">
                  <a16:creationId xmlns:a16="http://schemas.microsoft.com/office/drawing/2014/main" id="{2F229CEC-06B9-4D4D-A966-4367EDD894A7}"/>
                </a:ext>
              </a:extLst>
            </p:cNvPr>
            <p:cNvSpPr/>
            <p:nvPr/>
          </p:nvSpPr>
          <p:spPr>
            <a:xfrm>
              <a:off x="11326719" y="6509639"/>
              <a:ext cx="2539" cy="296723"/>
            </a:xfrm>
            <a:custGeom>
              <a:avLst/>
              <a:gdLst>
                <a:gd name="connsiteX0" fmla="*/ 0 w 2539"/>
                <a:gd name="connsiteY0" fmla="*/ 0 h 296723"/>
                <a:gd name="connsiteX1" fmla="*/ 0 w 2539"/>
                <a:gd name="connsiteY1" fmla="*/ 295453 h 296723"/>
                <a:gd name="connsiteX2" fmla="*/ 1270 w 2539"/>
                <a:gd name="connsiteY2" fmla="*/ 296723 h 296723"/>
                <a:gd name="connsiteX3" fmla="*/ 2539 w 2539"/>
                <a:gd name="connsiteY3" fmla="*/ 295453 h 296723"/>
                <a:gd name="connsiteX4" fmla="*/ 2539 w 2539"/>
                <a:gd name="connsiteY4" fmla="*/ 0 h 296723"/>
                <a:gd name="connsiteX5" fmla="*/ 1270 w 2539"/>
                <a:gd name="connsiteY5" fmla="*/ 0 h 29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96723">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901" name="Freeform: Shape 900">
              <a:extLst>
                <a:ext uri="{FF2B5EF4-FFF2-40B4-BE49-F238E27FC236}">
                  <a16:creationId xmlns:a16="http://schemas.microsoft.com/office/drawing/2014/main" id="{2E9E8126-8C8E-4B16-A047-5E394139D186}"/>
                </a:ext>
              </a:extLst>
            </p:cNvPr>
            <p:cNvSpPr/>
            <p:nvPr/>
          </p:nvSpPr>
          <p:spPr>
            <a:xfrm>
              <a:off x="9790292" y="6239452"/>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902" name="Freeform: Shape 901">
              <a:extLst>
                <a:ext uri="{FF2B5EF4-FFF2-40B4-BE49-F238E27FC236}">
                  <a16:creationId xmlns:a16="http://schemas.microsoft.com/office/drawing/2014/main" id="{B3D6D6DE-DEC5-4D8F-AA84-84DCA56AE60E}"/>
                </a:ext>
              </a:extLst>
            </p:cNvPr>
            <p:cNvSpPr/>
            <p:nvPr/>
          </p:nvSpPr>
          <p:spPr>
            <a:xfrm>
              <a:off x="10474517" y="5841663"/>
              <a:ext cx="2412" cy="275138"/>
            </a:xfrm>
            <a:custGeom>
              <a:avLst/>
              <a:gdLst>
                <a:gd name="connsiteX0" fmla="*/ 1270 w 2412"/>
                <a:gd name="connsiteY0" fmla="*/ 275139 h 275138"/>
                <a:gd name="connsiteX1" fmla="*/ 2412 w 2412"/>
                <a:gd name="connsiteY1" fmla="*/ 275139 h 275138"/>
                <a:gd name="connsiteX2" fmla="*/ 2412 w 2412"/>
                <a:gd name="connsiteY2" fmla="*/ 1397 h 275138"/>
                <a:gd name="connsiteX3" fmla="*/ 0 w 2412"/>
                <a:gd name="connsiteY3" fmla="*/ 0 h 275138"/>
                <a:gd name="connsiteX4" fmla="*/ 0 w 2412"/>
                <a:gd name="connsiteY4" fmla="*/ 275139 h 275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138">
                  <a:moveTo>
                    <a:pt x="1270" y="275139"/>
                  </a:moveTo>
                  <a:lnTo>
                    <a:pt x="2412" y="275139"/>
                  </a:lnTo>
                  <a:lnTo>
                    <a:pt x="2412" y="1397"/>
                  </a:lnTo>
                  <a:cubicBezTo>
                    <a:pt x="1537" y="1058"/>
                    <a:pt x="724" y="587"/>
                    <a:pt x="0" y="0"/>
                  </a:cubicBezTo>
                  <a:lnTo>
                    <a:pt x="0" y="275139"/>
                  </a:lnTo>
                  <a:close/>
                </a:path>
              </a:pathLst>
            </a:custGeom>
            <a:solidFill>
              <a:srgbClr val="000000"/>
            </a:solidFill>
            <a:ln w="12690" cap="flat">
              <a:noFill/>
              <a:prstDash val="solid"/>
              <a:miter/>
            </a:ln>
          </p:spPr>
          <p:txBody>
            <a:bodyPr rtlCol="0" anchor="ctr"/>
            <a:lstStyle/>
            <a:p>
              <a:endParaRPr lang="en-US" dirty="0"/>
            </a:p>
          </p:txBody>
        </p:sp>
        <p:sp>
          <p:nvSpPr>
            <p:cNvPr id="903" name="Freeform: Shape 902">
              <a:extLst>
                <a:ext uri="{FF2B5EF4-FFF2-40B4-BE49-F238E27FC236}">
                  <a16:creationId xmlns:a16="http://schemas.microsoft.com/office/drawing/2014/main" id="{BA7FC2DA-C5CB-4907-856E-94E38E7B6976}"/>
                </a:ext>
              </a:extLst>
            </p:cNvPr>
            <p:cNvSpPr/>
            <p:nvPr/>
          </p:nvSpPr>
          <p:spPr>
            <a:xfrm>
              <a:off x="10474762" y="5822991"/>
              <a:ext cx="2429" cy="8387"/>
            </a:xfrm>
            <a:custGeom>
              <a:avLst/>
              <a:gdLst>
                <a:gd name="connsiteX0" fmla="*/ 9 w 2429"/>
                <a:gd name="connsiteY0" fmla="*/ 1278 h 8387"/>
                <a:gd name="connsiteX1" fmla="*/ 9 w 2429"/>
                <a:gd name="connsiteY1" fmla="*/ 8388 h 8387"/>
                <a:gd name="connsiteX2" fmla="*/ 2422 w 2429"/>
                <a:gd name="connsiteY2" fmla="*/ 6991 h 8387"/>
                <a:gd name="connsiteX3" fmla="*/ 2422 w 2429"/>
                <a:gd name="connsiteY3" fmla="*/ 1278 h 8387"/>
                <a:gd name="connsiteX4" fmla="*/ 1419 w 2429"/>
                <a:gd name="connsiteY4" fmla="*/ 16 h 8387"/>
                <a:gd name="connsiteX5" fmla="*/ 1279 w 2429"/>
                <a:gd name="connsiteY5" fmla="*/ 8 h 8387"/>
                <a:gd name="connsiteX6" fmla="*/ 9 w 2429"/>
                <a:gd name="connsiteY6" fmla="*/ 1007 h 8387"/>
                <a:gd name="connsiteX7" fmla="*/ 9 w 2429"/>
                <a:gd name="connsiteY7" fmla="*/ 1278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8387">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w="12690" cap="flat">
              <a:noFill/>
              <a:prstDash val="solid"/>
              <a:miter/>
            </a:ln>
          </p:spPr>
          <p:txBody>
            <a:bodyPr rtlCol="0" anchor="ctr"/>
            <a:lstStyle/>
            <a:p>
              <a:endParaRPr lang="en-US" dirty="0"/>
            </a:p>
          </p:txBody>
        </p:sp>
        <p:sp>
          <p:nvSpPr>
            <p:cNvPr id="904" name="Freeform: Shape 903">
              <a:extLst>
                <a:ext uri="{FF2B5EF4-FFF2-40B4-BE49-F238E27FC236}">
                  <a16:creationId xmlns:a16="http://schemas.microsoft.com/office/drawing/2014/main" id="{F70E52AD-EBF7-4193-9364-2646854627CB}"/>
                </a:ext>
              </a:extLst>
            </p:cNvPr>
            <p:cNvSpPr/>
            <p:nvPr/>
          </p:nvSpPr>
          <p:spPr>
            <a:xfrm>
              <a:off x="10800060" y="5843187"/>
              <a:ext cx="2412" cy="586589"/>
            </a:xfrm>
            <a:custGeom>
              <a:avLst/>
              <a:gdLst>
                <a:gd name="connsiteX0" fmla="*/ 2412 w 2412"/>
                <a:gd name="connsiteY0" fmla="*/ 586590 h 586589"/>
                <a:gd name="connsiteX1" fmla="*/ 2412 w 2412"/>
                <a:gd name="connsiteY1" fmla="*/ 0 h 586589"/>
                <a:gd name="connsiteX2" fmla="*/ 1269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269"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905" name="Freeform: Shape 904">
              <a:extLst>
                <a:ext uri="{FF2B5EF4-FFF2-40B4-BE49-F238E27FC236}">
                  <a16:creationId xmlns:a16="http://schemas.microsoft.com/office/drawing/2014/main" id="{51D2B22D-AF09-497E-9F2A-8586127F0084}"/>
                </a:ext>
              </a:extLst>
            </p:cNvPr>
            <p:cNvSpPr/>
            <p:nvPr/>
          </p:nvSpPr>
          <p:spPr>
            <a:xfrm>
              <a:off x="10974640" y="5655402"/>
              <a:ext cx="13839" cy="141441"/>
            </a:xfrm>
            <a:custGeom>
              <a:avLst/>
              <a:gdLst>
                <a:gd name="connsiteX0" fmla="*/ 0 w 13839"/>
                <a:gd name="connsiteY0" fmla="*/ 6983 h 141441"/>
                <a:gd name="connsiteX1" fmla="*/ 0 w 13839"/>
                <a:gd name="connsiteY1" fmla="*/ 141442 h 141441"/>
                <a:gd name="connsiteX2" fmla="*/ 13840 w 13839"/>
                <a:gd name="connsiteY2" fmla="*/ 141442 h 141441"/>
                <a:gd name="connsiteX3" fmla="*/ 13840 w 13839"/>
                <a:gd name="connsiteY3" fmla="*/ 6983 h 141441"/>
                <a:gd name="connsiteX4" fmla="*/ 6856 w 13839"/>
                <a:gd name="connsiteY4" fmla="*/ 0 h 141441"/>
                <a:gd name="connsiteX5" fmla="*/ 0 w 13839"/>
                <a:gd name="connsiteY5" fmla="*/ 6983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41441">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06" name="Freeform: Shape 905">
              <a:extLst>
                <a:ext uri="{FF2B5EF4-FFF2-40B4-BE49-F238E27FC236}">
                  <a16:creationId xmlns:a16="http://schemas.microsoft.com/office/drawing/2014/main" id="{7060984F-76D4-49EE-AB6E-E8FF952300FE}"/>
                </a:ext>
              </a:extLst>
            </p:cNvPr>
            <p:cNvSpPr/>
            <p:nvPr/>
          </p:nvSpPr>
          <p:spPr>
            <a:xfrm>
              <a:off x="8621054" y="6430919"/>
              <a:ext cx="10157" cy="13839"/>
            </a:xfrm>
            <a:custGeom>
              <a:avLst/>
              <a:gdLst>
                <a:gd name="connsiteX0" fmla="*/ 0 w 10157"/>
                <a:gd name="connsiteY0" fmla="*/ 7872 h 13839"/>
                <a:gd name="connsiteX1" fmla="*/ 0 w 10157"/>
                <a:gd name="connsiteY1" fmla="*/ 13839 h 13839"/>
                <a:gd name="connsiteX2" fmla="*/ 10157 w 10157"/>
                <a:gd name="connsiteY2" fmla="*/ 13839 h 13839"/>
                <a:gd name="connsiteX3" fmla="*/ 10157 w 10157"/>
                <a:gd name="connsiteY3" fmla="*/ 13839 h 13839"/>
                <a:gd name="connsiteX4" fmla="*/ 3301 w 10157"/>
                <a:gd name="connsiteY4" fmla="*/ 6983 h 13839"/>
                <a:gd name="connsiteX5" fmla="*/ 10030 w 10157"/>
                <a:gd name="connsiteY5" fmla="*/ 0 h 13839"/>
                <a:gd name="connsiteX6" fmla="*/ 10030 w 10157"/>
                <a:gd name="connsiteY6" fmla="*/ 0 h 13839"/>
                <a:gd name="connsiteX7" fmla="*/ 0 w 10157"/>
                <a:gd name="connsiteY7" fmla="*/ 0 h 13839"/>
                <a:gd name="connsiteX8" fmla="*/ 0 w 10157"/>
                <a:gd name="connsiteY8"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7" h="13839">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w="12690" cap="flat">
              <a:noFill/>
              <a:prstDash val="solid"/>
              <a:miter/>
            </a:ln>
          </p:spPr>
          <p:txBody>
            <a:bodyPr rtlCol="0" anchor="ctr"/>
            <a:lstStyle/>
            <a:p>
              <a:endParaRPr lang="en-US" dirty="0"/>
            </a:p>
          </p:txBody>
        </p:sp>
        <p:sp>
          <p:nvSpPr>
            <p:cNvPr id="907" name="Freeform: Shape 906">
              <a:extLst>
                <a:ext uri="{FF2B5EF4-FFF2-40B4-BE49-F238E27FC236}">
                  <a16:creationId xmlns:a16="http://schemas.microsoft.com/office/drawing/2014/main" id="{15D6D757-FF74-4445-940C-C032771958B9}"/>
                </a:ext>
              </a:extLst>
            </p:cNvPr>
            <p:cNvSpPr/>
            <p:nvPr/>
          </p:nvSpPr>
          <p:spPr>
            <a:xfrm>
              <a:off x="8624609" y="6430665"/>
              <a:ext cx="91796" cy="13839"/>
            </a:xfrm>
            <a:custGeom>
              <a:avLst/>
              <a:gdLst>
                <a:gd name="connsiteX0" fmla="*/ 0 w 91796"/>
                <a:gd name="connsiteY0" fmla="*/ 6983 h 13839"/>
                <a:gd name="connsiteX1" fmla="*/ 6856 w 91796"/>
                <a:gd name="connsiteY1" fmla="*/ 13840 h 13839"/>
                <a:gd name="connsiteX2" fmla="*/ 91797 w 91796"/>
                <a:gd name="connsiteY2" fmla="*/ 13840 h 13839"/>
                <a:gd name="connsiteX3" fmla="*/ 91797 w 91796"/>
                <a:gd name="connsiteY3" fmla="*/ 0 h 13839"/>
                <a:gd name="connsiteX4" fmla="*/ 6729 w 91796"/>
                <a:gd name="connsiteY4" fmla="*/ 0 h 13839"/>
                <a:gd name="connsiteX5" fmla="*/ 0 w 91796"/>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96" h="13839">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w="12690" cap="flat">
              <a:noFill/>
              <a:prstDash val="solid"/>
              <a:miter/>
            </a:ln>
          </p:spPr>
          <p:txBody>
            <a:bodyPr rtlCol="0" anchor="ctr"/>
            <a:lstStyle/>
            <a:p>
              <a:endParaRPr lang="en-US" dirty="0"/>
            </a:p>
          </p:txBody>
        </p:sp>
        <p:sp>
          <p:nvSpPr>
            <p:cNvPr id="908" name="Freeform: Shape 907">
              <a:extLst>
                <a:ext uri="{FF2B5EF4-FFF2-40B4-BE49-F238E27FC236}">
                  <a16:creationId xmlns:a16="http://schemas.microsoft.com/office/drawing/2014/main" id="{287BF313-C588-482D-B0AA-0907B8A9CC2A}"/>
                </a:ext>
              </a:extLst>
            </p:cNvPr>
            <p:cNvSpPr/>
            <p:nvPr/>
          </p:nvSpPr>
          <p:spPr>
            <a:xfrm>
              <a:off x="10277338" y="5843187"/>
              <a:ext cx="2412" cy="273234"/>
            </a:xfrm>
            <a:custGeom>
              <a:avLst/>
              <a:gdLst>
                <a:gd name="connsiteX0" fmla="*/ 508 w 2412"/>
                <a:gd name="connsiteY0" fmla="*/ 267394 h 273234"/>
                <a:gd name="connsiteX1" fmla="*/ 508 w 2412"/>
                <a:gd name="connsiteY1" fmla="*/ 268155 h 273234"/>
                <a:gd name="connsiteX2" fmla="*/ 508 w 2412"/>
                <a:gd name="connsiteY2" fmla="*/ 269552 h 273234"/>
                <a:gd name="connsiteX3" fmla="*/ 508 w 2412"/>
                <a:gd name="connsiteY3" fmla="*/ 269552 h 273234"/>
                <a:gd name="connsiteX4" fmla="*/ 508 w 2412"/>
                <a:gd name="connsiteY4" fmla="*/ 273234 h 273234"/>
                <a:gd name="connsiteX5" fmla="*/ 2412 w 2412"/>
                <a:gd name="connsiteY5" fmla="*/ 273234 h 273234"/>
                <a:gd name="connsiteX6" fmla="*/ 2412 w 2412"/>
                <a:gd name="connsiteY6" fmla="*/ 0 h 273234"/>
                <a:gd name="connsiteX7" fmla="*/ 2412 w 2412"/>
                <a:gd name="connsiteY7" fmla="*/ 0 h 273234"/>
                <a:gd name="connsiteX8" fmla="*/ 1142 w 2412"/>
                <a:gd name="connsiteY8" fmla="*/ 0 h 273234"/>
                <a:gd name="connsiteX9" fmla="*/ 0 w 2412"/>
                <a:gd name="connsiteY9" fmla="*/ 0 h 273234"/>
                <a:gd name="connsiteX10" fmla="*/ 0 w 2412"/>
                <a:gd name="connsiteY10" fmla="*/ 0 h 27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273234">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09" name="Freeform: Shape 908">
              <a:extLst>
                <a:ext uri="{FF2B5EF4-FFF2-40B4-BE49-F238E27FC236}">
                  <a16:creationId xmlns:a16="http://schemas.microsoft.com/office/drawing/2014/main" id="{13652C2F-1443-469A-A776-64A2DF32710D}"/>
                </a:ext>
              </a:extLst>
            </p:cNvPr>
            <p:cNvSpPr/>
            <p:nvPr/>
          </p:nvSpPr>
          <p:spPr>
            <a:xfrm>
              <a:off x="10270481" y="5834045"/>
              <a:ext cx="2412" cy="270567"/>
            </a:xfrm>
            <a:custGeom>
              <a:avLst/>
              <a:gdLst>
                <a:gd name="connsiteX0" fmla="*/ 1143 w 2412"/>
                <a:gd name="connsiteY0" fmla="*/ 270568 h 270567"/>
                <a:gd name="connsiteX1" fmla="*/ 2412 w 2412"/>
                <a:gd name="connsiteY1" fmla="*/ 270568 h 270567"/>
                <a:gd name="connsiteX2" fmla="*/ 2412 w 2412"/>
                <a:gd name="connsiteY2" fmla="*/ 270568 h 270567"/>
                <a:gd name="connsiteX3" fmla="*/ 2412 w 2412"/>
                <a:gd name="connsiteY3" fmla="*/ 3936 h 270567"/>
                <a:gd name="connsiteX4" fmla="*/ 0 w 2412"/>
                <a:gd name="connsiteY4" fmla="*/ 0 h 270567"/>
                <a:gd name="connsiteX5" fmla="*/ 0 w 2412"/>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0567">
                  <a:moveTo>
                    <a:pt x="1143" y="270568"/>
                  </a:moveTo>
                  <a:lnTo>
                    <a:pt x="2412" y="270568"/>
                  </a:lnTo>
                  <a:lnTo>
                    <a:pt x="2412" y="270568"/>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910" name="Freeform: Shape 909">
              <a:extLst>
                <a:ext uri="{FF2B5EF4-FFF2-40B4-BE49-F238E27FC236}">
                  <a16:creationId xmlns:a16="http://schemas.microsoft.com/office/drawing/2014/main" id="{6D370F48-36CF-4E04-BE1E-70077A35E05B}"/>
                </a:ext>
              </a:extLst>
            </p:cNvPr>
            <p:cNvSpPr/>
            <p:nvPr/>
          </p:nvSpPr>
          <p:spPr>
            <a:xfrm>
              <a:off x="10246231" y="5795701"/>
              <a:ext cx="1396" cy="296469"/>
            </a:xfrm>
            <a:custGeom>
              <a:avLst/>
              <a:gdLst>
                <a:gd name="connsiteX0" fmla="*/ 635 w 1396"/>
                <a:gd name="connsiteY0" fmla="*/ 296469 h 296469"/>
                <a:gd name="connsiteX1" fmla="*/ 1396 w 1396"/>
                <a:gd name="connsiteY1" fmla="*/ 296469 h 296469"/>
                <a:gd name="connsiteX2" fmla="*/ 1396 w 1396"/>
                <a:gd name="connsiteY2" fmla="*/ 296469 h 296469"/>
                <a:gd name="connsiteX3" fmla="*/ 1396 w 1396"/>
                <a:gd name="connsiteY3" fmla="*/ 3936 h 296469"/>
                <a:gd name="connsiteX4" fmla="*/ 0 w 1396"/>
                <a:gd name="connsiteY4" fmla="*/ 0 h 296469"/>
                <a:gd name="connsiteX5" fmla="*/ 0 w 1396"/>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 h="296469">
                  <a:moveTo>
                    <a:pt x="635" y="296469"/>
                  </a:moveTo>
                  <a:lnTo>
                    <a:pt x="1396" y="296469"/>
                  </a:lnTo>
                  <a:lnTo>
                    <a:pt x="1396" y="296469"/>
                  </a:lnTo>
                  <a:lnTo>
                    <a:pt x="1396" y="3936"/>
                  </a:lnTo>
                  <a:lnTo>
                    <a:pt x="0" y="0"/>
                  </a:lnTo>
                  <a:lnTo>
                    <a:pt x="0" y="296469"/>
                  </a:lnTo>
                  <a:close/>
                </a:path>
              </a:pathLst>
            </a:custGeom>
            <a:solidFill>
              <a:srgbClr val="000000"/>
            </a:solidFill>
            <a:ln w="12690" cap="flat">
              <a:noFill/>
              <a:prstDash val="solid"/>
              <a:miter/>
            </a:ln>
          </p:spPr>
          <p:txBody>
            <a:bodyPr rtlCol="0" anchor="ctr"/>
            <a:lstStyle/>
            <a:p>
              <a:endParaRPr lang="en-US" dirty="0"/>
            </a:p>
          </p:txBody>
        </p:sp>
        <p:sp>
          <p:nvSpPr>
            <p:cNvPr id="911" name="Freeform: Shape 910">
              <a:extLst>
                <a:ext uri="{FF2B5EF4-FFF2-40B4-BE49-F238E27FC236}">
                  <a16:creationId xmlns:a16="http://schemas.microsoft.com/office/drawing/2014/main" id="{292552A7-69A5-44B2-94F9-54E544103921}"/>
                </a:ext>
              </a:extLst>
            </p:cNvPr>
            <p:cNvSpPr/>
            <p:nvPr/>
          </p:nvSpPr>
          <p:spPr>
            <a:xfrm>
              <a:off x="9390093" y="6092170"/>
              <a:ext cx="21837" cy="2412"/>
            </a:xfrm>
            <a:custGeom>
              <a:avLst/>
              <a:gdLst>
                <a:gd name="connsiteX0" fmla="*/ 21838 w 21837"/>
                <a:gd name="connsiteY0" fmla="*/ 0 h 2412"/>
                <a:gd name="connsiteX1" fmla="*/ 0 w 21837"/>
                <a:gd name="connsiteY1" fmla="*/ 0 h 2412"/>
                <a:gd name="connsiteX2" fmla="*/ 10157 w 21837"/>
                <a:gd name="connsiteY2" fmla="*/ 2412 h 2412"/>
                <a:gd name="connsiteX3" fmla="*/ 19807 w 21837"/>
                <a:gd name="connsiteY3" fmla="*/ 2412 h 2412"/>
                <a:gd name="connsiteX4" fmla="*/ 21838 w 21837"/>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7" h="2412">
                  <a:moveTo>
                    <a:pt x="21838" y="0"/>
                  </a:moveTo>
                  <a:lnTo>
                    <a:pt x="0" y="0"/>
                  </a:lnTo>
                  <a:lnTo>
                    <a:pt x="10157" y="2412"/>
                  </a:lnTo>
                  <a:lnTo>
                    <a:pt x="19807" y="2412"/>
                  </a:lnTo>
                  <a:cubicBezTo>
                    <a:pt x="20302" y="1473"/>
                    <a:pt x="21000" y="648"/>
                    <a:pt x="21838" y="0"/>
                  </a:cubicBezTo>
                  <a:close/>
                </a:path>
              </a:pathLst>
            </a:custGeom>
            <a:solidFill>
              <a:srgbClr val="000000"/>
            </a:solidFill>
            <a:ln w="12690" cap="flat">
              <a:noFill/>
              <a:prstDash val="solid"/>
              <a:miter/>
            </a:ln>
          </p:spPr>
          <p:txBody>
            <a:bodyPr rtlCol="0" anchor="ctr"/>
            <a:lstStyle/>
            <a:p>
              <a:endParaRPr lang="en-US" dirty="0"/>
            </a:p>
          </p:txBody>
        </p:sp>
        <p:sp>
          <p:nvSpPr>
            <p:cNvPr id="912" name="Freeform: Shape 911">
              <a:extLst>
                <a:ext uri="{FF2B5EF4-FFF2-40B4-BE49-F238E27FC236}">
                  <a16:creationId xmlns:a16="http://schemas.microsoft.com/office/drawing/2014/main" id="{B1889F98-A90E-444F-A3FF-E8652C7B6A8E}"/>
                </a:ext>
              </a:extLst>
            </p:cNvPr>
            <p:cNvSpPr/>
            <p:nvPr/>
          </p:nvSpPr>
          <p:spPr>
            <a:xfrm>
              <a:off x="9420945" y="6092170"/>
              <a:ext cx="38090" cy="2412"/>
            </a:xfrm>
            <a:custGeom>
              <a:avLst/>
              <a:gdLst>
                <a:gd name="connsiteX0" fmla="*/ 38090 w 38090"/>
                <a:gd name="connsiteY0" fmla="*/ 0 h 2412"/>
                <a:gd name="connsiteX1" fmla="*/ 0 w 38090"/>
                <a:gd name="connsiteY1" fmla="*/ 0 h 2412"/>
                <a:gd name="connsiteX2" fmla="*/ 2031 w 38090"/>
                <a:gd name="connsiteY2" fmla="*/ 2412 h 2412"/>
                <a:gd name="connsiteX3" fmla="*/ 38090 w 38090"/>
                <a:gd name="connsiteY3" fmla="*/ 2412 h 2412"/>
                <a:gd name="connsiteX4" fmla="*/ 38090 w 38090"/>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0" h="2412">
                  <a:moveTo>
                    <a:pt x="38090" y="0"/>
                  </a:moveTo>
                  <a:lnTo>
                    <a:pt x="0" y="0"/>
                  </a:lnTo>
                  <a:cubicBezTo>
                    <a:pt x="876" y="609"/>
                    <a:pt x="1575" y="1447"/>
                    <a:pt x="2031" y="2412"/>
                  </a:cubicBezTo>
                  <a:lnTo>
                    <a:pt x="38090" y="2412"/>
                  </a:lnTo>
                  <a:lnTo>
                    <a:pt x="38090" y="0"/>
                  </a:lnTo>
                  <a:close/>
                </a:path>
              </a:pathLst>
            </a:custGeom>
            <a:solidFill>
              <a:srgbClr val="000000"/>
            </a:solidFill>
            <a:ln w="12690" cap="flat">
              <a:noFill/>
              <a:prstDash val="solid"/>
              <a:miter/>
            </a:ln>
          </p:spPr>
          <p:txBody>
            <a:bodyPr rtlCol="0" anchor="ctr"/>
            <a:lstStyle/>
            <a:p>
              <a:endParaRPr lang="en-US" dirty="0"/>
            </a:p>
          </p:txBody>
        </p:sp>
        <p:sp>
          <p:nvSpPr>
            <p:cNvPr id="913" name="Freeform: Shape 912">
              <a:extLst>
                <a:ext uri="{FF2B5EF4-FFF2-40B4-BE49-F238E27FC236}">
                  <a16:creationId xmlns:a16="http://schemas.microsoft.com/office/drawing/2014/main" id="{4F41BD05-BA0B-4D13-A78C-2F71BB24C0D7}"/>
                </a:ext>
              </a:extLst>
            </p:cNvPr>
            <p:cNvSpPr/>
            <p:nvPr/>
          </p:nvSpPr>
          <p:spPr>
            <a:xfrm>
              <a:off x="10072794" y="6092234"/>
              <a:ext cx="174832" cy="1841"/>
            </a:xfrm>
            <a:custGeom>
              <a:avLst/>
              <a:gdLst>
                <a:gd name="connsiteX0" fmla="*/ 0 w 174832"/>
                <a:gd name="connsiteY0" fmla="*/ 1841 h 1841"/>
                <a:gd name="connsiteX1" fmla="*/ 173436 w 174832"/>
                <a:gd name="connsiteY1" fmla="*/ 1841 h 1841"/>
                <a:gd name="connsiteX2" fmla="*/ 173436 w 174832"/>
                <a:gd name="connsiteY2" fmla="*/ 1841 h 1841"/>
                <a:gd name="connsiteX3" fmla="*/ 173399 w 174832"/>
                <a:gd name="connsiteY3" fmla="*/ 229 h 1841"/>
                <a:gd name="connsiteX4" fmla="*/ 173436 w 174832"/>
                <a:gd name="connsiteY4" fmla="*/ 190 h 1841"/>
                <a:gd name="connsiteX5" fmla="*/ 174833 w 174832"/>
                <a:gd name="connsiteY5" fmla="*/ 190 h 1841"/>
                <a:gd name="connsiteX6" fmla="*/ 0 w 174832"/>
                <a:gd name="connsiteY6" fmla="*/ 190 h 1841"/>
                <a:gd name="connsiteX7" fmla="*/ 0 w 174832"/>
                <a:gd name="connsiteY7" fmla="*/ 1841 h 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32" h="1841">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w="12690" cap="flat">
              <a:noFill/>
              <a:prstDash val="solid"/>
              <a:miter/>
            </a:ln>
          </p:spPr>
          <p:txBody>
            <a:bodyPr rtlCol="0" anchor="ctr"/>
            <a:lstStyle/>
            <a:p>
              <a:endParaRPr lang="en-US" dirty="0"/>
            </a:p>
          </p:txBody>
        </p:sp>
        <p:sp>
          <p:nvSpPr>
            <p:cNvPr id="914" name="Freeform: Shape 913">
              <a:extLst>
                <a:ext uri="{FF2B5EF4-FFF2-40B4-BE49-F238E27FC236}">
                  <a16:creationId xmlns:a16="http://schemas.microsoft.com/office/drawing/2014/main" id="{C75CD3EE-F82E-464E-B4B9-483DA6659BFB}"/>
                </a:ext>
              </a:extLst>
            </p:cNvPr>
            <p:cNvSpPr/>
            <p:nvPr/>
          </p:nvSpPr>
          <p:spPr>
            <a:xfrm>
              <a:off x="9358811" y="5784528"/>
              <a:ext cx="13887" cy="309546"/>
            </a:xfrm>
            <a:custGeom>
              <a:avLst/>
              <a:gdLst>
                <a:gd name="connsiteX0" fmla="*/ 8681 w 13887"/>
                <a:gd name="connsiteY0" fmla="*/ 302183 h 309546"/>
                <a:gd name="connsiteX1" fmla="*/ 13887 w 13887"/>
                <a:gd name="connsiteY1" fmla="*/ 303452 h 309546"/>
                <a:gd name="connsiteX2" fmla="*/ 13887 w 13887"/>
                <a:gd name="connsiteY2" fmla="*/ 6983 h 309546"/>
                <a:gd name="connsiteX3" fmla="*/ 7031 w 13887"/>
                <a:gd name="connsiteY3" fmla="*/ 6983 h 309546"/>
                <a:gd name="connsiteX4" fmla="*/ 48 w 13887"/>
                <a:gd name="connsiteY4" fmla="*/ 0 h 309546"/>
                <a:gd name="connsiteX5" fmla="*/ 48 w 13887"/>
                <a:gd name="connsiteY5" fmla="*/ 309547 h 309546"/>
                <a:gd name="connsiteX6" fmla="*/ 48 w 13887"/>
                <a:gd name="connsiteY6" fmla="*/ 307388 h 309546"/>
                <a:gd name="connsiteX7" fmla="*/ 8136 w 13887"/>
                <a:gd name="connsiteY7" fmla="*/ 302043 h 309546"/>
                <a:gd name="connsiteX8" fmla="*/ 8681 w 13887"/>
                <a:gd name="connsiteY8" fmla="*/ 302183 h 30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7" h="309546">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w="12690" cap="flat">
              <a:noFill/>
              <a:prstDash val="solid"/>
              <a:miter/>
            </a:ln>
          </p:spPr>
          <p:txBody>
            <a:bodyPr rtlCol="0" anchor="ctr"/>
            <a:lstStyle/>
            <a:p>
              <a:endParaRPr lang="en-US" dirty="0"/>
            </a:p>
          </p:txBody>
        </p:sp>
        <p:sp>
          <p:nvSpPr>
            <p:cNvPr id="915" name="Freeform: Shape 914">
              <a:extLst>
                <a:ext uri="{FF2B5EF4-FFF2-40B4-BE49-F238E27FC236}">
                  <a16:creationId xmlns:a16="http://schemas.microsoft.com/office/drawing/2014/main" id="{41F2141D-0FDD-48F4-8DE5-5B5477BFDDAF}"/>
                </a:ext>
              </a:extLst>
            </p:cNvPr>
            <p:cNvSpPr/>
            <p:nvPr/>
          </p:nvSpPr>
          <p:spPr>
            <a:xfrm>
              <a:off x="10262228" y="6104359"/>
              <a:ext cx="5459" cy="1777"/>
            </a:xfrm>
            <a:custGeom>
              <a:avLst/>
              <a:gdLst>
                <a:gd name="connsiteX0" fmla="*/ 5459 w 5459"/>
                <a:gd name="connsiteY0" fmla="*/ 0 h 1777"/>
                <a:gd name="connsiteX1" fmla="*/ 0 w 5459"/>
                <a:gd name="connsiteY1" fmla="*/ 0 h 1777"/>
                <a:gd name="connsiteX2" fmla="*/ 2158 w 5459"/>
                <a:gd name="connsiteY2" fmla="*/ 1778 h 1777"/>
                <a:gd name="connsiteX3" fmla="*/ 5459 w 5459"/>
                <a:gd name="connsiteY3" fmla="*/ 0 h 1777"/>
              </a:gdLst>
              <a:ahLst/>
              <a:cxnLst>
                <a:cxn ang="0">
                  <a:pos x="connsiteX0" y="connsiteY0"/>
                </a:cxn>
                <a:cxn ang="0">
                  <a:pos x="connsiteX1" y="connsiteY1"/>
                </a:cxn>
                <a:cxn ang="0">
                  <a:pos x="connsiteX2" y="connsiteY2"/>
                </a:cxn>
                <a:cxn ang="0">
                  <a:pos x="connsiteX3" y="connsiteY3"/>
                </a:cxn>
              </a:cxnLst>
              <a:rect l="l" t="t" r="r" b="b"/>
              <a:pathLst>
                <a:path w="5459" h="1777">
                  <a:moveTo>
                    <a:pt x="5459" y="0"/>
                  </a:moveTo>
                  <a:lnTo>
                    <a:pt x="0" y="0"/>
                  </a:lnTo>
                  <a:lnTo>
                    <a:pt x="2158" y="1778"/>
                  </a:lnTo>
                  <a:cubicBezTo>
                    <a:pt x="3073" y="889"/>
                    <a:pt x="4215" y="267"/>
                    <a:pt x="5459" y="0"/>
                  </a:cubicBezTo>
                  <a:close/>
                </a:path>
              </a:pathLst>
            </a:custGeom>
            <a:solidFill>
              <a:srgbClr val="000000"/>
            </a:solidFill>
            <a:ln w="12690" cap="flat">
              <a:noFill/>
              <a:prstDash val="solid"/>
              <a:miter/>
            </a:ln>
          </p:spPr>
          <p:txBody>
            <a:bodyPr rtlCol="0" anchor="ctr"/>
            <a:lstStyle/>
            <a:p>
              <a:endParaRPr lang="en-US" dirty="0"/>
            </a:p>
          </p:txBody>
        </p:sp>
        <p:sp>
          <p:nvSpPr>
            <p:cNvPr id="916" name="Freeform: Shape 915">
              <a:extLst>
                <a:ext uri="{FF2B5EF4-FFF2-40B4-BE49-F238E27FC236}">
                  <a16:creationId xmlns:a16="http://schemas.microsoft.com/office/drawing/2014/main" id="{678D806C-48F5-4B92-A5D2-904B7CE8E19E}"/>
                </a:ext>
              </a:extLst>
            </p:cNvPr>
            <p:cNvSpPr/>
            <p:nvPr/>
          </p:nvSpPr>
          <p:spPr>
            <a:xfrm>
              <a:off x="10072794" y="6104232"/>
              <a:ext cx="189434" cy="8125"/>
            </a:xfrm>
            <a:custGeom>
              <a:avLst/>
              <a:gdLst>
                <a:gd name="connsiteX0" fmla="*/ 0 w 189434"/>
                <a:gd name="connsiteY0" fmla="*/ 6856 h 8125"/>
                <a:gd name="connsiteX1" fmla="*/ 0 w 189434"/>
                <a:gd name="connsiteY1" fmla="*/ 8126 h 8125"/>
                <a:gd name="connsiteX2" fmla="*/ 189434 w 189434"/>
                <a:gd name="connsiteY2" fmla="*/ 8126 h 8125"/>
                <a:gd name="connsiteX3" fmla="*/ 189434 w 189434"/>
                <a:gd name="connsiteY3" fmla="*/ 3682 h 8125"/>
                <a:gd name="connsiteX4" fmla="*/ 184864 w 189434"/>
                <a:gd name="connsiteY4" fmla="*/ 0 h 8125"/>
                <a:gd name="connsiteX5" fmla="*/ 0 w 189434"/>
                <a:gd name="connsiteY5"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434" h="8125">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17" name="Freeform: Shape 916">
              <a:extLst>
                <a:ext uri="{FF2B5EF4-FFF2-40B4-BE49-F238E27FC236}">
                  <a16:creationId xmlns:a16="http://schemas.microsoft.com/office/drawing/2014/main" id="{B26C0F14-51BE-4A42-9580-3E4DAE6FA366}"/>
                </a:ext>
              </a:extLst>
            </p:cNvPr>
            <p:cNvSpPr/>
            <p:nvPr/>
          </p:nvSpPr>
          <p:spPr>
            <a:xfrm>
              <a:off x="10267688" y="5831252"/>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2980 h 273107"/>
                <a:gd name="connsiteX4" fmla="*/ 0 w 2412"/>
                <a:gd name="connsiteY4" fmla="*/ 272980 h 273107"/>
                <a:gd name="connsiteX5" fmla="*/ 2412 w 2412"/>
                <a:gd name="connsiteY5" fmla="*/ 273107 h 27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107">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w="12690" cap="flat">
              <a:noFill/>
              <a:prstDash val="solid"/>
              <a:miter/>
            </a:ln>
          </p:spPr>
          <p:txBody>
            <a:bodyPr rtlCol="0" anchor="ctr"/>
            <a:lstStyle/>
            <a:p>
              <a:endParaRPr lang="en-US" dirty="0"/>
            </a:p>
          </p:txBody>
        </p:sp>
        <p:sp>
          <p:nvSpPr>
            <p:cNvPr id="918" name="Freeform: Shape 917">
              <a:extLst>
                <a:ext uri="{FF2B5EF4-FFF2-40B4-BE49-F238E27FC236}">
                  <a16:creationId xmlns:a16="http://schemas.microsoft.com/office/drawing/2014/main" id="{ECC5E234-FB5C-4D5D-BD45-DE4D8AC2EB92}"/>
                </a:ext>
              </a:extLst>
            </p:cNvPr>
            <p:cNvSpPr/>
            <p:nvPr/>
          </p:nvSpPr>
          <p:spPr>
            <a:xfrm>
              <a:off x="10265530" y="5820714"/>
              <a:ext cx="17578" cy="21766"/>
            </a:xfrm>
            <a:custGeom>
              <a:avLst/>
              <a:gdLst>
                <a:gd name="connsiteX0" fmla="*/ 9523 w 17578"/>
                <a:gd name="connsiteY0" fmla="*/ 9396 h 21766"/>
                <a:gd name="connsiteX1" fmla="*/ 5840 w 17578"/>
                <a:gd name="connsiteY1" fmla="*/ 10411 h 21766"/>
                <a:gd name="connsiteX2" fmla="*/ 0 w 17578"/>
                <a:gd name="connsiteY2" fmla="*/ 7110 h 21766"/>
                <a:gd name="connsiteX3" fmla="*/ 2158 w 17578"/>
                <a:gd name="connsiteY3" fmla="*/ 10538 h 21766"/>
                <a:gd name="connsiteX4" fmla="*/ 4571 w 17578"/>
                <a:gd name="connsiteY4" fmla="*/ 14474 h 21766"/>
                <a:gd name="connsiteX5" fmla="*/ 4571 w 17578"/>
                <a:gd name="connsiteY5" fmla="*/ 14474 h 21766"/>
                <a:gd name="connsiteX6" fmla="*/ 6983 w 17578"/>
                <a:gd name="connsiteY6" fmla="*/ 18410 h 21766"/>
                <a:gd name="connsiteX7" fmla="*/ 6983 w 17578"/>
                <a:gd name="connsiteY7" fmla="*/ 19299 h 21766"/>
                <a:gd name="connsiteX8" fmla="*/ 6983 w 17578"/>
                <a:gd name="connsiteY8" fmla="*/ 19299 h 21766"/>
                <a:gd name="connsiteX9" fmla="*/ 8761 w 17578"/>
                <a:gd name="connsiteY9" fmla="*/ 20950 h 21766"/>
                <a:gd name="connsiteX10" fmla="*/ 9523 w 17578"/>
                <a:gd name="connsiteY10" fmla="*/ 20950 h 21766"/>
                <a:gd name="connsiteX11" fmla="*/ 12443 w 17578"/>
                <a:gd name="connsiteY11" fmla="*/ 21711 h 21766"/>
                <a:gd name="connsiteX12" fmla="*/ 13712 w 17578"/>
                <a:gd name="connsiteY12" fmla="*/ 21711 h 21766"/>
                <a:gd name="connsiteX13" fmla="*/ 15744 w 17578"/>
                <a:gd name="connsiteY13" fmla="*/ 21711 h 21766"/>
                <a:gd name="connsiteX14" fmla="*/ 15744 w 17578"/>
                <a:gd name="connsiteY14" fmla="*/ 21711 h 21766"/>
                <a:gd name="connsiteX15" fmla="*/ 15744 w 17578"/>
                <a:gd name="connsiteY15" fmla="*/ 21711 h 21766"/>
                <a:gd name="connsiteX16" fmla="*/ 16760 w 17578"/>
                <a:gd name="connsiteY16" fmla="*/ 20696 h 21766"/>
                <a:gd name="connsiteX17" fmla="*/ 17521 w 17578"/>
                <a:gd name="connsiteY17" fmla="*/ 19680 h 21766"/>
                <a:gd name="connsiteX18" fmla="*/ 17521 w 17578"/>
                <a:gd name="connsiteY18" fmla="*/ 18410 h 21766"/>
                <a:gd name="connsiteX19" fmla="*/ 17521 w 17578"/>
                <a:gd name="connsiteY19" fmla="*/ 17014 h 21766"/>
                <a:gd name="connsiteX20" fmla="*/ 16633 w 17578"/>
                <a:gd name="connsiteY20" fmla="*/ 12697 h 21766"/>
                <a:gd name="connsiteX21" fmla="*/ 9014 w 17578"/>
                <a:gd name="connsiteY21" fmla="*/ 0 h 21766"/>
                <a:gd name="connsiteX22" fmla="*/ 9014 w 17578"/>
                <a:gd name="connsiteY22" fmla="*/ 0 h 21766"/>
                <a:gd name="connsiteX23" fmla="*/ 9523 w 17578"/>
                <a:gd name="connsiteY23" fmla="*/ 9396 h 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578" h="21766">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w="12690" cap="flat">
              <a:noFill/>
              <a:prstDash val="solid"/>
              <a:miter/>
            </a:ln>
          </p:spPr>
          <p:txBody>
            <a:bodyPr rtlCol="0" anchor="ctr"/>
            <a:lstStyle/>
            <a:p>
              <a:endParaRPr lang="en-US" dirty="0"/>
            </a:p>
          </p:txBody>
        </p:sp>
        <p:sp>
          <p:nvSpPr>
            <p:cNvPr id="919" name="Freeform: Shape 918">
              <a:extLst>
                <a:ext uri="{FF2B5EF4-FFF2-40B4-BE49-F238E27FC236}">
                  <a16:creationId xmlns:a16="http://schemas.microsoft.com/office/drawing/2014/main" id="{B5467DA2-FABA-4604-ABDE-16E2B5D93DAD}"/>
                </a:ext>
              </a:extLst>
            </p:cNvPr>
            <p:cNvSpPr/>
            <p:nvPr/>
          </p:nvSpPr>
          <p:spPr>
            <a:xfrm>
              <a:off x="9358938" y="6087129"/>
              <a:ext cx="50326" cy="23578"/>
            </a:xfrm>
            <a:custGeom>
              <a:avLst/>
              <a:gdLst>
                <a:gd name="connsiteX0" fmla="*/ 50327 w 50326"/>
                <a:gd name="connsiteY0" fmla="*/ 10374 h 23578"/>
                <a:gd name="connsiteX1" fmla="*/ 50327 w 50326"/>
                <a:gd name="connsiteY1" fmla="*/ 10374 h 23578"/>
                <a:gd name="connsiteX2" fmla="*/ 41185 w 50326"/>
                <a:gd name="connsiteY2" fmla="*/ 8088 h 23578"/>
                <a:gd name="connsiteX3" fmla="*/ 31028 w 50326"/>
                <a:gd name="connsiteY3" fmla="*/ 5676 h 23578"/>
                <a:gd name="connsiteX4" fmla="*/ 13633 w 50326"/>
                <a:gd name="connsiteY4" fmla="*/ 1486 h 23578"/>
                <a:gd name="connsiteX5" fmla="*/ 8428 w 50326"/>
                <a:gd name="connsiteY5" fmla="*/ 216 h 23578"/>
                <a:gd name="connsiteX6" fmla="*/ 86 w 50326"/>
                <a:gd name="connsiteY6" fmla="*/ 5155 h 23578"/>
                <a:gd name="connsiteX7" fmla="*/ 48 w 50326"/>
                <a:gd name="connsiteY7" fmla="*/ 5295 h 23578"/>
                <a:gd name="connsiteX8" fmla="*/ 48 w 50326"/>
                <a:gd name="connsiteY8" fmla="*/ 7453 h 23578"/>
                <a:gd name="connsiteX9" fmla="*/ 48 w 50326"/>
                <a:gd name="connsiteY9" fmla="*/ 8850 h 23578"/>
                <a:gd name="connsiteX10" fmla="*/ 48 w 50326"/>
                <a:gd name="connsiteY10" fmla="*/ 9993 h 23578"/>
                <a:gd name="connsiteX11" fmla="*/ 809 w 50326"/>
                <a:gd name="connsiteY11" fmla="*/ 11135 h 23578"/>
                <a:gd name="connsiteX12" fmla="*/ 1698 w 50326"/>
                <a:gd name="connsiteY12" fmla="*/ 12024 h 23578"/>
                <a:gd name="connsiteX13" fmla="*/ 2714 w 50326"/>
                <a:gd name="connsiteY13" fmla="*/ 12786 h 23578"/>
                <a:gd name="connsiteX14" fmla="*/ 3984 w 50326"/>
                <a:gd name="connsiteY14" fmla="*/ 12786 h 23578"/>
                <a:gd name="connsiteX15" fmla="*/ 3984 w 50326"/>
                <a:gd name="connsiteY15" fmla="*/ 12786 h 23578"/>
                <a:gd name="connsiteX16" fmla="*/ 49057 w 50326"/>
                <a:gd name="connsiteY16" fmla="*/ 23578 h 23578"/>
                <a:gd name="connsiteX17" fmla="*/ 49057 w 50326"/>
                <a:gd name="connsiteY17" fmla="*/ 10120 h 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26" h="23578">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w="12690" cap="flat">
              <a:noFill/>
              <a:prstDash val="solid"/>
              <a:miter/>
            </a:ln>
          </p:spPr>
          <p:txBody>
            <a:bodyPr rtlCol="0" anchor="ctr"/>
            <a:lstStyle/>
            <a:p>
              <a:endParaRPr lang="en-US" dirty="0"/>
            </a:p>
          </p:txBody>
        </p:sp>
        <p:sp>
          <p:nvSpPr>
            <p:cNvPr id="920" name="Freeform: Shape 919">
              <a:extLst>
                <a:ext uri="{FF2B5EF4-FFF2-40B4-BE49-F238E27FC236}">
                  <a16:creationId xmlns:a16="http://schemas.microsoft.com/office/drawing/2014/main" id="{6AB183D0-423B-4958-B01B-BA2B40D32B84}"/>
                </a:ext>
              </a:extLst>
            </p:cNvPr>
            <p:cNvSpPr/>
            <p:nvPr/>
          </p:nvSpPr>
          <p:spPr>
            <a:xfrm>
              <a:off x="10262062" y="6107914"/>
              <a:ext cx="3340" cy="4443"/>
            </a:xfrm>
            <a:custGeom>
              <a:avLst/>
              <a:gdLst>
                <a:gd name="connsiteX0" fmla="*/ 166 w 3340"/>
                <a:gd name="connsiteY0" fmla="*/ 4444 h 4443"/>
                <a:gd name="connsiteX1" fmla="*/ 2579 w 3340"/>
                <a:gd name="connsiteY1" fmla="*/ 4444 h 4443"/>
                <a:gd name="connsiteX2" fmla="*/ 3341 w 3340"/>
                <a:gd name="connsiteY2" fmla="*/ 2032 h 4443"/>
                <a:gd name="connsiteX3" fmla="*/ 801 w 3340"/>
                <a:gd name="connsiteY3" fmla="*/ 0 h 4443"/>
                <a:gd name="connsiteX4" fmla="*/ 166 w 3340"/>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 h="4443">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w="12690" cap="flat">
              <a:noFill/>
              <a:prstDash val="solid"/>
              <a:miter/>
            </a:ln>
          </p:spPr>
          <p:txBody>
            <a:bodyPr rtlCol="0" anchor="ctr"/>
            <a:lstStyle/>
            <a:p>
              <a:endParaRPr lang="en-US" dirty="0"/>
            </a:p>
          </p:txBody>
        </p:sp>
        <p:sp>
          <p:nvSpPr>
            <p:cNvPr id="921" name="Freeform: Shape 920">
              <a:extLst>
                <a:ext uri="{FF2B5EF4-FFF2-40B4-BE49-F238E27FC236}">
                  <a16:creationId xmlns:a16="http://schemas.microsoft.com/office/drawing/2014/main" id="{F287BC30-A72C-49A1-A676-7C0DA1136510}"/>
                </a:ext>
              </a:extLst>
            </p:cNvPr>
            <p:cNvSpPr/>
            <p:nvPr/>
          </p:nvSpPr>
          <p:spPr>
            <a:xfrm>
              <a:off x="10265530" y="6105914"/>
              <a:ext cx="10411" cy="3650"/>
            </a:xfrm>
            <a:custGeom>
              <a:avLst/>
              <a:gdLst>
                <a:gd name="connsiteX0" fmla="*/ 10411 w 10411"/>
                <a:gd name="connsiteY0" fmla="*/ 2127 h 3650"/>
                <a:gd name="connsiteX1" fmla="*/ 10411 w 10411"/>
                <a:gd name="connsiteY1" fmla="*/ 2127 h 3650"/>
                <a:gd name="connsiteX2" fmla="*/ 7872 w 10411"/>
                <a:gd name="connsiteY2" fmla="*/ 95 h 3650"/>
                <a:gd name="connsiteX3" fmla="*/ 7872 w 10411"/>
                <a:gd name="connsiteY3" fmla="*/ 95 h 3650"/>
                <a:gd name="connsiteX4" fmla="*/ 7872 w 10411"/>
                <a:gd name="connsiteY4" fmla="*/ 95 h 3650"/>
                <a:gd name="connsiteX5" fmla="*/ 6602 w 10411"/>
                <a:gd name="connsiteY5" fmla="*/ 95 h 3650"/>
                <a:gd name="connsiteX6" fmla="*/ 5713 w 10411"/>
                <a:gd name="connsiteY6" fmla="*/ 95 h 3650"/>
                <a:gd name="connsiteX7" fmla="*/ 5713 w 10411"/>
                <a:gd name="connsiteY7" fmla="*/ 95 h 3650"/>
                <a:gd name="connsiteX8" fmla="*/ 3301 w 10411"/>
                <a:gd name="connsiteY8" fmla="*/ 95 h 3650"/>
                <a:gd name="connsiteX9" fmla="*/ 0 w 10411"/>
                <a:gd name="connsiteY9" fmla="*/ 1746 h 3650"/>
                <a:gd name="connsiteX10" fmla="*/ 2539 w 10411"/>
                <a:gd name="connsiteY10" fmla="*/ 3650 h 3650"/>
                <a:gd name="connsiteX11" fmla="*/ 6094 w 10411"/>
                <a:gd name="connsiteY11" fmla="*/ 857 h 3650"/>
                <a:gd name="connsiteX12" fmla="*/ 10411 w 10411"/>
                <a:gd name="connsiteY12" fmla="*/ 2127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11" h="365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w="12690" cap="flat">
              <a:noFill/>
              <a:prstDash val="solid"/>
              <a:miter/>
            </a:ln>
          </p:spPr>
          <p:txBody>
            <a:bodyPr rtlCol="0" anchor="ctr"/>
            <a:lstStyle/>
            <a:p>
              <a:endParaRPr lang="en-US" dirty="0"/>
            </a:p>
          </p:txBody>
        </p:sp>
        <p:sp>
          <p:nvSpPr>
            <p:cNvPr id="922" name="Freeform: Shape 921">
              <a:extLst>
                <a:ext uri="{FF2B5EF4-FFF2-40B4-BE49-F238E27FC236}">
                  <a16:creationId xmlns:a16="http://schemas.microsoft.com/office/drawing/2014/main" id="{F4D8426A-23B8-4F4F-B890-73D41D2B62F3}"/>
                </a:ext>
              </a:extLst>
            </p:cNvPr>
            <p:cNvSpPr/>
            <p:nvPr/>
          </p:nvSpPr>
          <p:spPr>
            <a:xfrm>
              <a:off x="10245911" y="6092107"/>
              <a:ext cx="20887" cy="17331"/>
            </a:xfrm>
            <a:custGeom>
              <a:avLst/>
              <a:gdLst>
                <a:gd name="connsiteX0" fmla="*/ 319 w 20887"/>
                <a:gd name="connsiteY0" fmla="*/ 1968 h 17331"/>
                <a:gd name="connsiteX1" fmla="*/ 319 w 20887"/>
                <a:gd name="connsiteY1" fmla="*/ 1968 h 17331"/>
                <a:gd name="connsiteX2" fmla="*/ 12254 w 20887"/>
                <a:gd name="connsiteY2" fmla="*/ 11618 h 17331"/>
                <a:gd name="connsiteX3" fmla="*/ 16825 w 20887"/>
                <a:gd name="connsiteY3" fmla="*/ 15300 h 17331"/>
                <a:gd name="connsiteX4" fmla="*/ 19364 w 20887"/>
                <a:gd name="connsiteY4" fmla="*/ 17331 h 17331"/>
                <a:gd name="connsiteX5" fmla="*/ 20888 w 20887"/>
                <a:gd name="connsiteY5" fmla="*/ 15300 h 17331"/>
                <a:gd name="connsiteX6" fmla="*/ 18348 w 20887"/>
                <a:gd name="connsiteY6" fmla="*/ 13395 h 17331"/>
                <a:gd name="connsiteX7" fmla="*/ 16190 w 20887"/>
                <a:gd name="connsiteY7" fmla="*/ 11618 h 17331"/>
                <a:gd name="connsiteX8" fmla="*/ 1970 w 20887"/>
                <a:gd name="connsiteY8" fmla="*/ 190 h 17331"/>
                <a:gd name="connsiteX9" fmla="*/ 1970 w 20887"/>
                <a:gd name="connsiteY9" fmla="*/ 190 h 17331"/>
                <a:gd name="connsiteX10" fmla="*/ 1970 w 20887"/>
                <a:gd name="connsiteY10" fmla="*/ 190 h 17331"/>
                <a:gd name="connsiteX11" fmla="*/ 573 w 20887"/>
                <a:gd name="connsiteY11" fmla="*/ 190 h 17331"/>
                <a:gd name="connsiteX12" fmla="*/ 154 w 20887"/>
                <a:gd name="connsiteY12" fmla="*/ 1752 h 17331"/>
                <a:gd name="connsiteX13" fmla="*/ 319 w 20887"/>
                <a:gd name="connsiteY13" fmla="*/ 1968 h 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87" h="17331">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w="12690" cap="flat">
              <a:noFill/>
              <a:prstDash val="solid"/>
              <a:miter/>
            </a:ln>
          </p:spPr>
          <p:txBody>
            <a:bodyPr rtlCol="0" anchor="ctr"/>
            <a:lstStyle/>
            <a:p>
              <a:endParaRPr lang="en-US" dirty="0"/>
            </a:p>
          </p:txBody>
        </p:sp>
        <p:sp>
          <p:nvSpPr>
            <p:cNvPr id="923" name="Freeform: Shape 922">
              <a:extLst>
                <a:ext uri="{FF2B5EF4-FFF2-40B4-BE49-F238E27FC236}">
                  <a16:creationId xmlns:a16="http://schemas.microsoft.com/office/drawing/2014/main" id="{397D503F-FA24-4C59-8E3C-1B91AC830F44}"/>
                </a:ext>
              </a:extLst>
            </p:cNvPr>
            <p:cNvSpPr/>
            <p:nvPr/>
          </p:nvSpPr>
          <p:spPr>
            <a:xfrm>
              <a:off x="10243056" y="5780973"/>
              <a:ext cx="31741" cy="42788"/>
            </a:xfrm>
            <a:custGeom>
              <a:avLst/>
              <a:gdLst>
                <a:gd name="connsiteX0" fmla="*/ 3809 w 31741"/>
                <a:gd name="connsiteY0" fmla="*/ 10538 h 42788"/>
                <a:gd name="connsiteX1" fmla="*/ 0 w 31741"/>
                <a:gd name="connsiteY1" fmla="*/ 10538 h 42788"/>
                <a:gd name="connsiteX2" fmla="*/ 2539 w 31741"/>
                <a:gd name="connsiteY2" fmla="*/ 14728 h 42788"/>
                <a:gd name="connsiteX3" fmla="*/ 4952 w 31741"/>
                <a:gd name="connsiteY3" fmla="*/ 18664 h 42788"/>
                <a:gd name="connsiteX4" fmla="*/ 19934 w 31741"/>
                <a:gd name="connsiteY4" fmla="*/ 42788 h 42788"/>
                <a:gd name="connsiteX5" fmla="*/ 23464 w 31741"/>
                <a:gd name="connsiteY5" fmla="*/ 33564 h 42788"/>
                <a:gd name="connsiteX6" fmla="*/ 31742 w 31741"/>
                <a:gd name="connsiteY6" fmla="*/ 35551 h 42788"/>
                <a:gd name="connsiteX7" fmla="*/ 29075 w 31741"/>
                <a:gd name="connsiteY7" fmla="*/ 31361 h 42788"/>
                <a:gd name="connsiteX8" fmla="*/ 9650 w 31741"/>
                <a:gd name="connsiteY8" fmla="*/ 0 h 42788"/>
                <a:gd name="connsiteX9" fmla="*/ 9650 w 31741"/>
                <a:gd name="connsiteY9" fmla="*/ 0 h 42788"/>
                <a:gd name="connsiteX10" fmla="*/ 11173 w 31741"/>
                <a:gd name="connsiteY10" fmla="*/ 4190 h 42788"/>
                <a:gd name="connsiteX11" fmla="*/ 3809 w 31741"/>
                <a:gd name="connsiteY11" fmla="*/ 10538 h 4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41" h="42788">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w="12690" cap="flat">
              <a:noFill/>
              <a:prstDash val="solid"/>
              <a:miter/>
            </a:ln>
          </p:spPr>
          <p:txBody>
            <a:bodyPr rtlCol="0" anchor="ctr"/>
            <a:lstStyle/>
            <a:p>
              <a:endParaRPr lang="en-US" dirty="0"/>
            </a:p>
          </p:txBody>
        </p:sp>
        <p:sp>
          <p:nvSpPr>
            <p:cNvPr id="924" name="Freeform: Shape 923">
              <a:extLst>
                <a:ext uri="{FF2B5EF4-FFF2-40B4-BE49-F238E27FC236}">
                  <a16:creationId xmlns:a16="http://schemas.microsoft.com/office/drawing/2014/main" id="{1180B2D5-91C8-4884-A96E-62F36F769BDA}"/>
                </a:ext>
              </a:extLst>
            </p:cNvPr>
            <p:cNvSpPr/>
            <p:nvPr/>
          </p:nvSpPr>
          <p:spPr>
            <a:xfrm>
              <a:off x="10262380" y="5813547"/>
              <a:ext cx="15960" cy="17196"/>
            </a:xfrm>
            <a:custGeom>
              <a:avLst/>
              <a:gdLst>
                <a:gd name="connsiteX0" fmla="*/ 3150 w 15960"/>
                <a:gd name="connsiteY0" fmla="*/ 13896 h 17196"/>
                <a:gd name="connsiteX1" fmla="*/ 3150 w 15960"/>
                <a:gd name="connsiteY1" fmla="*/ 13896 h 17196"/>
                <a:gd name="connsiteX2" fmla="*/ 8990 w 15960"/>
                <a:gd name="connsiteY2" fmla="*/ 17197 h 17196"/>
                <a:gd name="connsiteX3" fmla="*/ 12672 w 15960"/>
                <a:gd name="connsiteY3" fmla="*/ 16181 h 17196"/>
                <a:gd name="connsiteX4" fmla="*/ 14958 w 15960"/>
                <a:gd name="connsiteY4" fmla="*/ 6658 h 17196"/>
                <a:gd name="connsiteX5" fmla="*/ 14958 w 15960"/>
                <a:gd name="connsiteY5" fmla="*/ 6658 h 17196"/>
                <a:gd name="connsiteX6" fmla="*/ 12418 w 15960"/>
                <a:gd name="connsiteY6" fmla="*/ 2595 h 17196"/>
                <a:gd name="connsiteX7" fmla="*/ 2604 w 15960"/>
                <a:gd name="connsiteY7" fmla="*/ 1551 h 17196"/>
                <a:gd name="connsiteX8" fmla="*/ 610 w 15960"/>
                <a:gd name="connsiteY8" fmla="*/ 9833 h 17196"/>
                <a:gd name="connsiteX9" fmla="*/ 610 w 15960"/>
                <a:gd name="connsiteY9" fmla="*/ 9833 h 1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0" h="17196">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w="12690" cap="flat">
              <a:noFill/>
              <a:prstDash val="solid"/>
              <a:miter/>
            </a:ln>
          </p:spPr>
          <p:txBody>
            <a:bodyPr rtlCol="0" anchor="ctr"/>
            <a:lstStyle/>
            <a:p>
              <a:endParaRPr lang="en-US" dirty="0"/>
            </a:p>
          </p:txBody>
        </p:sp>
        <p:sp>
          <p:nvSpPr>
            <p:cNvPr id="925" name="Freeform: Shape 924">
              <a:extLst>
                <a:ext uri="{FF2B5EF4-FFF2-40B4-BE49-F238E27FC236}">
                  <a16:creationId xmlns:a16="http://schemas.microsoft.com/office/drawing/2014/main" id="{0DD2848A-1E0E-4702-8312-610D79E2CBAD}"/>
                </a:ext>
              </a:extLst>
            </p:cNvPr>
            <p:cNvSpPr/>
            <p:nvPr/>
          </p:nvSpPr>
          <p:spPr>
            <a:xfrm>
              <a:off x="11006381" y="5844964"/>
              <a:ext cx="321607" cy="13712"/>
            </a:xfrm>
            <a:custGeom>
              <a:avLst/>
              <a:gdLst>
                <a:gd name="connsiteX0" fmla="*/ 0 w 321607"/>
                <a:gd name="connsiteY0" fmla="*/ 13713 h 13712"/>
                <a:gd name="connsiteX1" fmla="*/ 314751 w 321607"/>
                <a:gd name="connsiteY1" fmla="*/ 13713 h 13712"/>
                <a:gd name="connsiteX2" fmla="*/ 314751 w 321607"/>
                <a:gd name="connsiteY2" fmla="*/ 6856 h 13712"/>
                <a:gd name="connsiteX3" fmla="*/ 321607 w 321607"/>
                <a:gd name="connsiteY3" fmla="*/ 0 h 13712"/>
                <a:gd name="connsiteX4" fmla="*/ 0 w 321607"/>
                <a:gd name="connsiteY4" fmla="*/ 0 h 13712"/>
                <a:gd name="connsiteX5" fmla="*/ 0 w 321607"/>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712">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w="12690" cap="flat">
              <a:noFill/>
              <a:prstDash val="solid"/>
              <a:miter/>
            </a:ln>
          </p:spPr>
          <p:txBody>
            <a:bodyPr rtlCol="0" anchor="ctr"/>
            <a:lstStyle/>
            <a:p>
              <a:endParaRPr lang="en-US" dirty="0"/>
            </a:p>
          </p:txBody>
        </p:sp>
        <p:sp>
          <p:nvSpPr>
            <p:cNvPr id="926" name="Freeform: Shape 925">
              <a:extLst>
                <a:ext uri="{FF2B5EF4-FFF2-40B4-BE49-F238E27FC236}">
                  <a16:creationId xmlns:a16="http://schemas.microsoft.com/office/drawing/2014/main" id="{A1E626A7-BE78-4B4F-8622-AAE87449F800}"/>
                </a:ext>
              </a:extLst>
            </p:cNvPr>
            <p:cNvSpPr/>
            <p:nvPr/>
          </p:nvSpPr>
          <p:spPr>
            <a:xfrm>
              <a:off x="11334845" y="6493387"/>
              <a:ext cx="431306" cy="6602"/>
            </a:xfrm>
            <a:custGeom>
              <a:avLst/>
              <a:gdLst>
                <a:gd name="connsiteX0" fmla="*/ 0 w 431306"/>
                <a:gd name="connsiteY0" fmla="*/ 0 h 6602"/>
                <a:gd name="connsiteX1" fmla="*/ 431306 w 431306"/>
                <a:gd name="connsiteY1" fmla="*/ 0 h 6602"/>
                <a:gd name="connsiteX2" fmla="*/ 431306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6" y="0"/>
                  </a:lnTo>
                  <a:lnTo>
                    <a:pt x="431306"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927" name="Freeform: Shape 926">
              <a:extLst>
                <a:ext uri="{FF2B5EF4-FFF2-40B4-BE49-F238E27FC236}">
                  <a16:creationId xmlns:a16="http://schemas.microsoft.com/office/drawing/2014/main" id="{9294BC03-67E6-4700-AF03-AE8086F321D4}"/>
                </a:ext>
              </a:extLst>
            </p:cNvPr>
            <p:cNvSpPr/>
            <p:nvPr/>
          </p:nvSpPr>
          <p:spPr>
            <a:xfrm>
              <a:off x="11333448" y="6502402"/>
              <a:ext cx="432829" cy="4697"/>
            </a:xfrm>
            <a:custGeom>
              <a:avLst/>
              <a:gdLst>
                <a:gd name="connsiteX0" fmla="*/ 1396 w 432829"/>
                <a:gd name="connsiteY0" fmla="*/ 0 h 4697"/>
                <a:gd name="connsiteX1" fmla="*/ 1396 w 432829"/>
                <a:gd name="connsiteY1" fmla="*/ 635 h 4697"/>
                <a:gd name="connsiteX2" fmla="*/ 0 w 432829"/>
                <a:gd name="connsiteY2" fmla="*/ 4698 h 4697"/>
                <a:gd name="connsiteX3" fmla="*/ 432830 w 432829"/>
                <a:gd name="connsiteY3" fmla="*/ 4698 h 4697"/>
                <a:gd name="connsiteX4" fmla="*/ 432830 w 432829"/>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29" h="4697">
                  <a:moveTo>
                    <a:pt x="1396" y="0"/>
                  </a:moveTo>
                  <a:lnTo>
                    <a:pt x="1396" y="635"/>
                  </a:lnTo>
                  <a:cubicBezTo>
                    <a:pt x="1396" y="2108"/>
                    <a:pt x="901" y="3542"/>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dirty="0"/>
            </a:p>
          </p:txBody>
        </p:sp>
        <p:sp>
          <p:nvSpPr>
            <p:cNvPr id="928" name="Freeform: Shape 927">
              <a:extLst>
                <a:ext uri="{FF2B5EF4-FFF2-40B4-BE49-F238E27FC236}">
                  <a16:creationId xmlns:a16="http://schemas.microsoft.com/office/drawing/2014/main" id="{DD3F1987-7B9F-4696-A11F-85009DE2B7DA}"/>
                </a:ext>
              </a:extLst>
            </p:cNvPr>
            <p:cNvSpPr/>
            <p:nvPr/>
          </p:nvSpPr>
          <p:spPr>
            <a:xfrm>
              <a:off x="11334845" y="6499990"/>
              <a:ext cx="431433" cy="2412"/>
            </a:xfrm>
            <a:custGeom>
              <a:avLst/>
              <a:gdLst>
                <a:gd name="connsiteX0" fmla="*/ 0 w 431433"/>
                <a:gd name="connsiteY0" fmla="*/ 1904 h 2412"/>
                <a:gd name="connsiteX1" fmla="*/ 0 w 431433"/>
                <a:gd name="connsiteY1" fmla="*/ 2412 h 2412"/>
                <a:gd name="connsiteX2" fmla="*/ 431433 w 431433"/>
                <a:gd name="connsiteY2" fmla="*/ 2412 h 2412"/>
                <a:gd name="connsiteX3" fmla="*/ 431433 w 431433"/>
                <a:gd name="connsiteY3" fmla="*/ 1904 h 2412"/>
                <a:gd name="connsiteX4" fmla="*/ 431433 w 431433"/>
                <a:gd name="connsiteY4" fmla="*/ 1270 h 2412"/>
                <a:gd name="connsiteX5" fmla="*/ 431433 w 431433"/>
                <a:gd name="connsiteY5" fmla="*/ 254 h 2412"/>
                <a:gd name="connsiteX6" fmla="*/ 431433 w 431433"/>
                <a:gd name="connsiteY6" fmla="*/ 0 h 2412"/>
                <a:gd name="connsiteX7" fmla="*/ 0 w 431433"/>
                <a:gd name="connsiteY7" fmla="*/ 0 h 2412"/>
                <a:gd name="connsiteX8" fmla="*/ 0 w 431433"/>
                <a:gd name="connsiteY8" fmla="*/ 254 h 2412"/>
                <a:gd name="connsiteX9" fmla="*/ 0 w 431433"/>
                <a:gd name="connsiteY9" fmla="*/ 1270 h 2412"/>
                <a:gd name="connsiteX10" fmla="*/ 0 w 431433"/>
                <a:gd name="connsiteY10" fmla="*/ 1904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433" h="2412">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w="12690" cap="flat">
              <a:noFill/>
              <a:prstDash val="solid"/>
              <a:miter/>
            </a:ln>
          </p:spPr>
          <p:txBody>
            <a:bodyPr rtlCol="0" anchor="ctr"/>
            <a:lstStyle/>
            <a:p>
              <a:endParaRPr lang="en-US" dirty="0"/>
            </a:p>
          </p:txBody>
        </p:sp>
        <p:sp>
          <p:nvSpPr>
            <p:cNvPr id="929" name="Freeform: Shape 928">
              <a:extLst>
                <a:ext uri="{FF2B5EF4-FFF2-40B4-BE49-F238E27FC236}">
                  <a16:creationId xmlns:a16="http://schemas.microsoft.com/office/drawing/2014/main" id="{90768AFD-835B-428D-B0C5-328FB1EED4EB}"/>
                </a:ext>
              </a:extLst>
            </p:cNvPr>
            <p:cNvSpPr/>
            <p:nvPr/>
          </p:nvSpPr>
          <p:spPr>
            <a:xfrm>
              <a:off x="10054511" y="6010657"/>
              <a:ext cx="15616" cy="15490"/>
            </a:xfrm>
            <a:custGeom>
              <a:avLst/>
              <a:gdLst>
                <a:gd name="connsiteX0" fmla="*/ 0 w 15616"/>
                <a:gd name="connsiteY0" fmla="*/ 10030 h 15490"/>
                <a:gd name="connsiteX1" fmla="*/ 0 w 15616"/>
                <a:gd name="connsiteY1" fmla="*/ 12443 h 15490"/>
                <a:gd name="connsiteX2" fmla="*/ 4444 w 15616"/>
                <a:gd name="connsiteY2" fmla="*/ 15490 h 15490"/>
                <a:gd name="connsiteX3" fmla="*/ 4444 w 15616"/>
                <a:gd name="connsiteY3" fmla="*/ 11808 h 15490"/>
                <a:gd name="connsiteX4" fmla="*/ 11299 w 15616"/>
                <a:gd name="connsiteY4" fmla="*/ 4952 h 15490"/>
                <a:gd name="connsiteX5" fmla="*/ 15617 w 15616"/>
                <a:gd name="connsiteY5" fmla="*/ 6475 h 15490"/>
                <a:gd name="connsiteX6" fmla="*/ 15617 w 15616"/>
                <a:gd name="connsiteY6" fmla="*/ 6475 h 15490"/>
                <a:gd name="connsiteX7" fmla="*/ 6094 w 15616"/>
                <a:gd name="connsiteY7" fmla="*/ 0 h 15490"/>
                <a:gd name="connsiteX8" fmla="*/ 6094 w 15616"/>
                <a:gd name="connsiteY8" fmla="*/ 3682 h 15490"/>
                <a:gd name="connsiteX9" fmla="*/ 0 w 15616"/>
                <a:gd name="connsiteY9" fmla="*/ 10030 h 15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6" h="1549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w="12690" cap="flat">
              <a:noFill/>
              <a:prstDash val="solid"/>
              <a:miter/>
            </a:ln>
          </p:spPr>
          <p:txBody>
            <a:bodyPr rtlCol="0" anchor="ctr"/>
            <a:lstStyle/>
            <a:p>
              <a:endParaRPr lang="en-US" dirty="0"/>
            </a:p>
          </p:txBody>
        </p:sp>
        <p:sp>
          <p:nvSpPr>
            <p:cNvPr id="930" name="Freeform: Shape 929">
              <a:extLst>
                <a:ext uri="{FF2B5EF4-FFF2-40B4-BE49-F238E27FC236}">
                  <a16:creationId xmlns:a16="http://schemas.microsoft.com/office/drawing/2014/main" id="{C6143D38-6E13-4554-B240-2185BD6B4CCA}"/>
                </a:ext>
              </a:extLst>
            </p:cNvPr>
            <p:cNvSpPr/>
            <p:nvPr/>
          </p:nvSpPr>
          <p:spPr>
            <a:xfrm>
              <a:off x="10048924" y="6019291"/>
              <a:ext cx="3047" cy="2158"/>
            </a:xfrm>
            <a:custGeom>
              <a:avLst/>
              <a:gdLst>
                <a:gd name="connsiteX0" fmla="*/ 3047 w 3047"/>
                <a:gd name="connsiteY0" fmla="*/ 2158 h 2158"/>
                <a:gd name="connsiteX1" fmla="*/ 3047 w 3047"/>
                <a:gd name="connsiteY1" fmla="*/ 1397 h 2158"/>
                <a:gd name="connsiteX2" fmla="*/ 0 w 3047"/>
                <a:gd name="connsiteY2" fmla="*/ 0 h 2158"/>
                <a:gd name="connsiteX3" fmla="*/ 0 w 3047"/>
                <a:gd name="connsiteY3" fmla="*/ 0 h 2158"/>
              </a:gdLst>
              <a:ahLst/>
              <a:cxnLst>
                <a:cxn ang="0">
                  <a:pos x="connsiteX0" y="connsiteY0"/>
                </a:cxn>
                <a:cxn ang="0">
                  <a:pos x="connsiteX1" y="connsiteY1"/>
                </a:cxn>
                <a:cxn ang="0">
                  <a:pos x="connsiteX2" y="connsiteY2"/>
                </a:cxn>
                <a:cxn ang="0">
                  <a:pos x="connsiteX3" y="connsiteY3"/>
                </a:cxn>
              </a:cxnLst>
              <a:rect l="l" t="t" r="r" b="b"/>
              <a:pathLst>
                <a:path w="3047" h="2158">
                  <a:moveTo>
                    <a:pt x="3047" y="2158"/>
                  </a:moveTo>
                  <a:lnTo>
                    <a:pt x="3047" y="1397"/>
                  </a:lnTo>
                  <a:cubicBezTo>
                    <a:pt x="1942" y="1141"/>
                    <a:pt x="914" y="667"/>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31" name="Freeform: Shape 930">
              <a:extLst>
                <a:ext uri="{FF2B5EF4-FFF2-40B4-BE49-F238E27FC236}">
                  <a16:creationId xmlns:a16="http://schemas.microsoft.com/office/drawing/2014/main" id="{F3035381-B94C-4D59-904B-06CE2BAC47AE}"/>
                </a:ext>
              </a:extLst>
            </p:cNvPr>
            <p:cNvSpPr/>
            <p:nvPr/>
          </p:nvSpPr>
          <p:spPr>
            <a:xfrm>
              <a:off x="10047781" y="601789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932" name="Freeform: Shape 931">
              <a:extLst>
                <a:ext uri="{FF2B5EF4-FFF2-40B4-BE49-F238E27FC236}">
                  <a16:creationId xmlns:a16="http://schemas.microsoft.com/office/drawing/2014/main" id="{0F59A2C1-8376-4E60-A437-78903B571B19}"/>
                </a:ext>
              </a:extLst>
            </p:cNvPr>
            <p:cNvSpPr/>
            <p:nvPr/>
          </p:nvSpPr>
          <p:spPr>
            <a:xfrm>
              <a:off x="11090053" y="6430726"/>
              <a:ext cx="69450" cy="66"/>
            </a:xfrm>
            <a:custGeom>
              <a:avLst/>
              <a:gdLst>
                <a:gd name="connsiteX0" fmla="*/ 1651 w 69450"/>
                <a:gd name="connsiteY0" fmla="*/ 67 h 66"/>
                <a:gd name="connsiteX1" fmla="*/ 1651 w 69450"/>
                <a:gd name="connsiteY1" fmla="*/ 67 h 66"/>
                <a:gd name="connsiteX2" fmla="*/ 2793 w 69450"/>
                <a:gd name="connsiteY2" fmla="*/ 67 h 66"/>
                <a:gd name="connsiteX3" fmla="*/ 67673 w 69450"/>
                <a:gd name="connsiteY3" fmla="*/ 67 h 66"/>
                <a:gd name="connsiteX4" fmla="*/ 69451 w 69450"/>
                <a:gd name="connsiteY4" fmla="*/ 67 h 66"/>
                <a:gd name="connsiteX5" fmla="*/ 0 w 69450"/>
                <a:gd name="connsiteY5" fmla="*/ 67 h 66"/>
                <a:gd name="connsiteX6" fmla="*/ 1651 w 69450"/>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50" h="66">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w="12690" cap="flat">
              <a:noFill/>
              <a:prstDash val="solid"/>
              <a:miter/>
            </a:ln>
          </p:spPr>
          <p:txBody>
            <a:bodyPr rtlCol="0" anchor="ctr"/>
            <a:lstStyle/>
            <a:p>
              <a:endParaRPr lang="en-US" dirty="0"/>
            </a:p>
          </p:txBody>
        </p:sp>
        <p:sp>
          <p:nvSpPr>
            <p:cNvPr id="933" name="Freeform: Shape 932">
              <a:extLst>
                <a:ext uri="{FF2B5EF4-FFF2-40B4-BE49-F238E27FC236}">
                  <a16:creationId xmlns:a16="http://schemas.microsoft.com/office/drawing/2014/main" id="{75AED973-FCF0-48C2-8986-E1662570705D}"/>
                </a:ext>
              </a:extLst>
            </p:cNvPr>
            <p:cNvSpPr/>
            <p:nvPr/>
          </p:nvSpPr>
          <p:spPr>
            <a:xfrm>
              <a:off x="9770263" y="6123658"/>
              <a:ext cx="13680" cy="114270"/>
            </a:xfrm>
            <a:custGeom>
              <a:avLst/>
              <a:gdLst>
                <a:gd name="connsiteX0" fmla="*/ 95 w 13680"/>
                <a:gd name="connsiteY0" fmla="*/ 0 h 114270"/>
                <a:gd name="connsiteX1" fmla="*/ 95 w 13680"/>
                <a:gd name="connsiteY1" fmla="*/ 114271 h 114270"/>
                <a:gd name="connsiteX2" fmla="*/ 95 w 13680"/>
                <a:gd name="connsiteY2" fmla="*/ 114271 h 114270"/>
                <a:gd name="connsiteX3" fmla="*/ 95 w 13680"/>
                <a:gd name="connsiteY3" fmla="*/ 112366 h 114270"/>
                <a:gd name="connsiteX4" fmla="*/ 8005 w 13680"/>
                <a:gd name="connsiteY4" fmla="*/ 106767 h 114270"/>
                <a:gd name="connsiteX5" fmla="*/ 8094 w 13680"/>
                <a:gd name="connsiteY5" fmla="*/ 106780 h 114270"/>
                <a:gd name="connsiteX6" fmla="*/ 13681 w 13680"/>
                <a:gd name="connsiteY6" fmla="*/ 107922 h 114270"/>
                <a:gd name="connsiteX7" fmla="*/ 13681 w 13680"/>
                <a:gd name="connsiteY7" fmla="*/ 6348 h 114270"/>
                <a:gd name="connsiteX8" fmla="*/ 6824 w 13680"/>
                <a:gd name="connsiteY8" fmla="*/ 6348 h 114270"/>
                <a:gd name="connsiteX9" fmla="*/ 95 w 13680"/>
                <a:gd name="connsiteY9"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80" h="11427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w="12690" cap="flat">
              <a:noFill/>
              <a:prstDash val="solid"/>
              <a:miter/>
            </a:ln>
          </p:spPr>
          <p:txBody>
            <a:bodyPr rtlCol="0" anchor="ctr"/>
            <a:lstStyle/>
            <a:p>
              <a:endParaRPr lang="en-US" dirty="0"/>
            </a:p>
          </p:txBody>
        </p:sp>
        <p:sp>
          <p:nvSpPr>
            <p:cNvPr id="934" name="Freeform: Shape 933">
              <a:extLst>
                <a:ext uri="{FF2B5EF4-FFF2-40B4-BE49-F238E27FC236}">
                  <a16:creationId xmlns:a16="http://schemas.microsoft.com/office/drawing/2014/main" id="{99387542-47F6-439C-9BA6-01CCD58618CB}"/>
                </a:ext>
              </a:extLst>
            </p:cNvPr>
            <p:cNvSpPr/>
            <p:nvPr/>
          </p:nvSpPr>
          <p:spPr>
            <a:xfrm>
              <a:off x="9789784" y="6237040"/>
              <a:ext cx="245681" cy="2412"/>
            </a:xfrm>
            <a:custGeom>
              <a:avLst/>
              <a:gdLst>
                <a:gd name="connsiteX0" fmla="*/ 254 w 245681"/>
                <a:gd name="connsiteY0" fmla="*/ 1651 h 2412"/>
                <a:gd name="connsiteX1" fmla="*/ 254 w 245681"/>
                <a:gd name="connsiteY1" fmla="*/ 2412 h 2412"/>
                <a:gd name="connsiteX2" fmla="*/ 245681 w 245681"/>
                <a:gd name="connsiteY2" fmla="*/ 2412 h 2412"/>
                <a:gd name="connsiteX3" fmla="*/ 245681 w 245681"/>
                <a:gd name="connsiteY3" fmla="*/ 1270 h 2412"/>
                <a:gd name="connsiteX4" fmla="*/ 245681 w 245681"/>
                <a:gd name="connsiteY4" fmla="*/ 0 h 2412"/>
                <a:gd name="connsiteX5" fmla="*/ 0 w 245681"/>
                <a:gd name="connsiteY5" fmla="*/ 0 h 2412"/>
                <a:gd name="connsiteX6" fmla="*/ 0 w 245681"/>
                <a:gd name="connsiteY6" fmla="*/ 0 h 2412"/>
                <a:gd name="connsiteX7" fmla="*/ 254 w 245681"/>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81" h="2412">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w="12690" cap="flat">
              <a:noFill/>
              <a:prstDash val="solid"/>
              <a:miter/>
            </a:ln>
          </p:spPr>
          <p:txBody>
            <a:bodyPr rtlCol="0" anchor="ctr"/>
            <a:lstStyle/>
            <a:p>
              <a:endParaRPr lang="en-US" dirty="0"/>
            </a:p>
          </p:txBody>
        </p:sp>
        <p:sp>
          <p:nvSpPr>
            <p:cNvPr id="935" name="Freeform: Shape 934">
              <a:extLst>
                <a:ext uri="{FF2B5EF4-FFF2-40B4-BE49-F238E27FC236}">
                  <a16:creationId xmlns:a16="http://schemas.microsoft.com/office/drawing/2014/main" id="{56C38CA8-EF72-462B-BA93-54DC353B0053}"/>
                </a:ext>
              </a:extLst>
            </p:cNvPr>
            <p:cNvSpPr/>
            <p:nvPr/>
          </p:nvSpPr>
          <p:spPr>
            <a:xfrm>
              <a:off x="9770390" y="6230553"/>
              <a:ext cx="13680" cy="13723"/>
            </a:xfrm>
            <a:custGeom>
              <a:avLst/>
              <a:gdLst>
                <a:gd name="connsiteX0" fmla="*/ 95 w 13680"/>
                <a:gd name="connsiteY0" fmla="*/ 6487 h 13723"/>
                <a:gd name="connsiteX1" fmla="*/ 95 w 13680"/>
                <a:gd name="connsiteY1" fmla="*/ 8391 h 13723"/>
                <a:gd name="connsiteX2" fmla="*/ 95 w 13680"/>
                <a:gd name="connsiteY2" fmla="*/ 9788 h 13723"/>
                <a:gd name="connsiteX3" fmla="*/ 95 w 13680"/>
                <a:gd name="connsiteY3" fmla="*/ 10931 h 13723"/>
                <a:gd name="connsiteX4" fmla="*/ 857 w 13680"/>
                <a:gd name="connsiteY4" fmla="*/ 12073 h 13723"/>
                <a:gd name="connsiteX5" fmla="*/ 1745 w 13680"/>
                <a:gd name="connsiteY5" fmla="*/ 12962 h 13723"/>
                <a:gd name="connsiteX6" fmla="*/ 2761 w 13680"/>
                <a:gd name="connsiteY6" fmla="*/ 13724 h 13723"/>
                <a:gd name="connsiteX7" fmla="*/ 4158 w 13680"/>
                <a:gd name="connsiteY7" fmla="*/ 13724 h 13723"/>
                <a:gd name="connsiteX8" fmla="*/ 4793 w 13680"/>
                <a:gd name="connsiteY8" fmla="*/ 13724 h 13723"/>
                <a:gd name="connsiteX9" fmla="*/ 4793 w 13680"/>
                <a:gd name="connsiteY9" fmla="*/ 13724 h 13723"/>
                <a:gd name="connsiteX10" fmla="*/ 4793 w 13680"/>
                <a:gd name="connsiteY10" fmla="*/ 8010 h 13723"/>
                <a:gd name="connsiteX11" fmla="*/ 11649 w 13680"/>
                <a:gd name="connsiteY11" fmla="*/ 1154 h 13723"/>
                <a:gd name="connsiteX12" fmla="*/ 13680 w 13680"/>
                <a:gd name="connsiteY12" fmla="*/ 1154 h 13723"/>
                <a:gd name="connsiteX13" fmla="*/ 12918 w 13680"/>
                <a:gd name="connsiteY13" fmla="*/ 1154 h 13723"/>
                <a:gd name="connsiteX14" fmla="*/ 12918 w 13680"/>
                <a:gd name="connsiteY14" fmla="*/ 1154 h 13723"/>
                <a:gd name="connsiteX15" fmla="*/ 7332 w 13680"/>
                <a:gd name="connsiteY15" fmla="*/ 11 h 13723"/>
                <a:gd name="connsiteX16" fmla="*/ 95 w 13680"/>
                <a:gd name="connsiteY16" fmla="*/ 6461 h 13723"/>
                <a:gd name="connsiteX17" fmla="*/ 95 w 13680"/>
                <a:gd name="connsiteY17" fmla="*/ 6487 h 1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80" h="13723">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w="12690" cap="flat">
              <a:noFill/>
              <a:prstDash val="solid"/>
              <a:miter/>
            </a:ln>
          </p:spPr>
          <p:txBody>
            <a:bodyPr rtlCol="0" anchor="ctr"/>
            <a:lstStyle/>
            <a:p>
              <a:endParaRPr lang="en-US" dirty="0"/>
            </a:p>
          </p:txBody>
        </p:sp>
        <p:sp>
          <p:nvSpPr>
            <p:cNvPr id="936" name="Freeform: Shape 935">
              <a:extLst>
                <a:ext uri="{FF2B5EF4-FFF2-40B4-BE49-F238E27FC236}">
                  <a16:creationId xmlns:a16="http://schemas.microsoft.com/office/drawing/2014/main" id="{0C06DFC4-C9EB-42C2-B93D-0924ED433F46}"/>
                </a:ext>
              </a:extLst>
            </p:cNvPr>
            <p:cNvSpPr/>
            <p:nvPr/>
          </p:nvSpPr>
          <p:spPr>
            <a:xfrm>
              <a:off x="10493181" y="6119976"/>
              <a:ext cx="1015" cy="2793"/>
            </a:xfrm>
            <a:custGeom>
              <a:avLst/>
              <a:gdLst>
                <a:gd name="connsiteX0" fmla="*/ 1016 w 1015"/>
                <a:gd name="connsiteY0" fmla="*/ 2793 h 2793"/>
                <a:gd name="connsiteX1" fmla="*/ 1016 w 1015"/>
                <a:gd name="connsiteY1" fmla="*/ 2793 h 2793"/>
                <a:gd name="connsiteX2" fmla="*/ 0 w 1015"/>
                <a:gd name="connsiteY2" fmla="*/ 762 h 2793"/>
                <a:gd name="connsiteX3" fmla="*/ 0 w 1015"/>
                <a:gd name="connsiteY3" fmla="*/ 0 h 2793"/>
                <a:gd name="connsiteX4" fmla="*/ 889 w 1015"/>
                <a:gd name="connsiteY4" fmla="*/ 1905 h 2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 h="2793">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w="12690" cap="flat">
              <a:noFill/>
              <a:prstDash val="solid"/>
              <a:miter/>
            </a:ln>
          </p:spPr>
          <p:txBody>
            <a:bodyPr rtlCol="0" anchor="ctr"/>
            <a:lstStyle/>
            <a:p>
              <a:endParaRPr lang="en-US" dirty="0"/>
            </a:p>
          </p:txBody>
        </p:sp>
        <p:sp>
          <p:nvSpPr>
            <p:cNvPr id="937" name="Freeform: Shape 936">
              <a:extLst>
                <a:ext uri="{FF2B5EF4-FFF2-40B4-BE49-F238E27FC236}">
                  <a16:creationId xmlns:a16="http://schemas.microsoft.com/office/drawing/2014/main" id="{EC8C658A-83A1-4F05-8D39-08084AB2582A}"/>
                </a:ext>
              </a:extLst>
            </p:cNvPr>
            <p:cNvSpPr/>
            <p:nvPr/>
          </p:nvSpPr>
          <p:spPr>
            <a:xfrm>
              <a:off x="10059589" y="5011423"/>
              <a:ext cx="56" cy="1340"/>
            </a:xfrm>
            <a:custGeom>
              <a:avLst/>
              <a:gdLst>
                <a:gd name="connsiteX0" fmla="*/ 0 w 56"/>
                <a:gd name="connsiteY0" fmla="*/ 0 h 1340"/>
                <a:gd name="connsiteX1" fmla="*/ 0 w 56"/>
                <a:gd name="connsiteY1" fmla="*/ 0 h 1340"/>
                <a:gd name="connsiteX2" fmla="*/ 0 w 56"/>
                <a:gd name="connsiteY2" fmla="*/ 1270 h 1340"/>
                <a:gd name="connsiteX3" fmla="*/ 0 w 56"/>
                <a:gd name="connsiteY3" fmla="*/ 0 h 1340"/>
              </a:gdLst>
              <a:ahLst/>
              <a:cxnLst>
                <a:cxn ang="0">
                  <a:pos x="connsiteX0" y="connsiteY0"/>
                </a:cxn>
                <a:cxn ang="0">
                  <a:pos x="connsiteX1" y="connsiteY1"/>
                </a:cxn>
                <a:cxn ang="0">
                  <a:pos x="connsiteX2" y="connsiteY2"/>
                </a:cxn>
                <a:cxn ang="0">
                  <a:pos x="connsiteX3" y="connsiteY3"/>
                </a:cxn>
              </a:cxnLst>
              <a:rect l="l" t="t" r="r" b="b"/>
              <a:pathLst>
                <a:path w="56" h="1340">
                  <a:moveTo>
                    <a:pt x="0" y="0"/>
                  </a:moveTo>
                  <a:lnTo>
                    <a:pt x="0" y="0"/>
                  </a:lnTo>
                  <a:cubicBezTo>
                    <a:pt x="0" y="0"/>
                    <a:pt x="0" y="889"/>
                    <a:pt x="0" y="1270"/>
                  </a:cubicBezTo>
                  <a:cubicBezTo>
                    <a:pt x="0" y="1651"/>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938" name="Freeform: Shape 937">
              <a:extLst>
                <a:ext uri="{FF2B5EF4-FFF2-40B4-BE49-F238E27FC236}">
                  <a16:creationId xmlns:a16="http://schemas.microsoft.com/office/drawing/2014/main" id="{AB99F768-30CA-44C5-8FCC-87DE659CEF24}"/>
                </a:ext>
              </a:extLst>
            </p:cNvPr>
            <p:cNvSpPr/>
            <p:nvPr/>
          </p:nvSpPr>
          <p:spPr>
            <a:xfrm>
              <a:off x="10047274" y="4995425"/>
              <a:ext cx="12315" cy="15997"/>
            </a:xfrm>
            <a:custGeom>
              <a:avLst/>
              <a:gdLst>
                <a:gd name="connsiteX0" fmla="*/ 5967 w 12315"/>
                <a:gd name="connsiteY0" fmla="*/ 11681 h 15997"/>
                <a:gd name="connsiteX1" fmla="*/ 12315 w 12315"/>
                <a:gd name="connsiteY1" fmla="*/ 15998 h 15997"/>
                <a:gd name="connsiteX2" fmla="*/ 5714 w 12315"/>
                <a:gd name="connsiteY2" fmla="*/ 0 h 15997"/>
                <a:gd name="connsiteX3" fmla="*/ 5714 w 12315"/>
                <a:gd name="connsiteY3" fmla="*/ 0 h 15997"/>
                <a:gd name="connsiteX4" fmla="*/ 5714 w 12315"/>
                <a:gd name="connsiteY4" fmla="*/ 2666 h 15997"/>
                <a:gd name="connsiteX5" fmla="*/ 0 w 12315"/>
                <a:gd name="connsiteY5" fmla="*/ 9396 h 15997"/>
                <a:gd name="connsiteX6" fmla="*/ 0 w 12315"/>
                <a:gd name="connsiteY6" fmla="*/ 14728 h 15997"/>
                <a:gd name="connsiteX7" fmla="*/ 5967 w 12315"/>
                <a:gd name="connsiteY7" fmla="*/ 11681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 h="15997">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w="12690" cap="flat">
              <a:noFill/>
              <a:prstDash val="solid"/>
              <a:miter/>
            </a:ln>
          </p:spPr>
          <p:txBody>
            <a:bodyPr rtlCol="0" anchor="ctr"/>
            <a:lstStyle/>
            <a:p>
              <a:endParaRPr lang="en-US" dirty="0"/>
            </a:p>
          </p:txBody>
        </p:sp>
        <p:sp>
          <p:nvSpPr>
            <p:cNvPr id="939" name="Freeform: Shape 938">
              <a:extLst>
                <a:ext uri="{FF2B5EF4-FFF2-40B4-BE49-F238E27FC236}">
                  <a16:creationId xmlns:a16="http://schemas.microsoft.com/office/drawing/2014/main" id="{143139C9-90EE-47B5-837C-8E7412C1F42D}"/>
                </a:ext>
              </a:extLst>
            </p:cNvPr>
            <p:cNvSpPr/>
            <p:nvPr/>
          </p:nvSpPr>
          <p:spPr>
            <a:xfrm>
              <a:off x="10041940" y="5004947"/>
              <a:ext cx="3428" cy="8125"/>
            </a:xfrm>
            <a:custGeom>
              <a:avLst/>
              <a:gdLst>
                <a:gd name="connsiteX0" fmla="*/ 0 w 3428"/>
                <a:gd name="connsiteY0" fmla="*/ 0 h 8125"/>
                <a:gd name="connsiteX1" fmla="*/ 3428 w 3428"/>
                <a:gd name="connsiteY1" fmla="*/ 8126 h 8125"/>
                <a:gd name="connsiteX2" fmla="*/ 3428 w 3428"/>
                <a:gd name="connsiteY2" fmla="*/ 0 h 8125"/>
                <a:gd name="connsiteX3" fmla="*/ 0 w 3428"/>
                <a:gd name="connsiteY3" fmla="*/ 0 h 8125"/>
              </a:gdLst>
              <a:ahLst/>
              <a:cxnLst>
                <a:cxn ang="0">
                  <a:pos x="connsiteX0" y="connsiteY0"/>
                </a:cxn>
                <a:cxn ang="0">
                  <a:pos x="connsiteX1" y="connsiteY1"/>
                </a:cxn>
                <a:cxn ang="0">
                  <a:pos x="connsiteX2" y="connsiteY2"/>
                </a:cxn>
                <a:cxn ang="0">
                  <a:pos x="connsiteX3" y="connsiteY3"/>
                </a:cxn>
              </a:cxnLst>
              <a:rect l="l" t="t" r="r" b="b"/>
              <a:pathLst>
                <a:path w="3428" h="8125">
                  <a:moveTo>
                    <a:pt x="0" y="0"/>
                  </a:moveTo>
                  <a:lnTo>
                    <a:pt x="3428" y="8126"/>
                  </a:lnTo>
                  <a:lnTo>
                    <a:pt x="342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40" name="Freeform: Shape 939">
              <a:extLst>
                <a:ext uri="{FF2B5EF4-FFF2-40B4-BE49-F238E27FC236}">
                  <a16:creationId xmlns:a16="http://schemas.microsoft.com/office/drawing/2014/main" id="{4D76509B-3F70-467C-96FD-AFA6F251CE08}"/>
                </a:ext>
              </a:extLst>
            </p:cNvPr>
            <p:cNvSpPr/>
            <p:nvPr/>
          </p:nvSpPr>
          <p:spPr>
            <a:xfrm>
              <a:off x="10045369" y="5004693"/>
              <a:ext cx="2412" cy="1112108"/>
            </a:xfrm>
            <a:custGeom>
              <a:avLst/>
              <a:gdLst>
                <a:gd name="connsiteX0" fmla="*/ 2412 w 2412"/>
                <a:gd name="connsiteY0" fmla="*/ 1112109 h 1112108"/>
                <a:gd name="connsiteX1" fmla="*/ 2412 w 2412"/>
                <a:gd name="connsiteY1" fmla="*/ 1013201 h 1112108"/>
                <a:gd name="connsiteX2" fmla="*/ 2412 w 2412"/>
                <a:gd name="connsiteY2" fmla="*/ 1013201 h 1112108"/>
                <a:gd name="connsiteX3" fmla="*/ 1016 w 2412"/>
                <a:gd name="connsiteY3" fmla="*/ 1009138 h 1112108"/>
                <a:gd name="connsiteX4" fmla="*/ 1016 w 2412"/>
                <a:gd name="connsiteY4" fmla="*/ 9396 h 1112108"/>
                <a:gd name="connsiteX5" fmla="*/ 2412 w 2412"/>
                <a:gd name="connsiteY5" fmla="*/ 5333 h 1112108"/>
                <a:gd name="connsiteX6" fmla="*/ 2412 w 2412"/>
                <a:gd name="connsiteY6" fmla="*/ 0 h 1112108"/>
                <a:gd name="connsiteX7" fmla="*/ 1143 w 2412"/>
                <a:gd name="connsiteY7" fmla="*/ 0 h 1112108"/>
                <a:gd name="connsiteX8" fmla="*/ 0 w 2412"/>
                <a:gd name="connsiteY8" fmla="*/ 0 h 1112108"/>
                <a:gd name="connsiteX9" fmla="*/ 0 w 2412"/>
                <a:gd name="connsiteY9" fmla="*/ 1111855 h 1112108"/>
                <a:gd name="connsiteX10" fmla="*/ 2412 w 2412"/>
                <a:gd name="connsiteY10" fmla="*/ 1111855 h 111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1112108">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w="12690" cap="flat">
              <a:noFill/>
              <a:prstDash val="solid"/>
              <a:miter/>
            </a:ln>
          </p:spPr>
          <p:txBody>
            <a:bodyPr rtlCol="0" anchor="ctr"/>
            <a:lstStyle/>
            <a:p>
              <a:endParaRPr lang="en-US" dirty="0"/>
            </a:p>
          </p:txBody>
        </p:sp>
        <p:sp>
          <p:nvSpPr>
            <p:cNvPr id="941" name="Freeform: Shape 940">
              <a:extLst>
                <a:ext uri="{FF2B5EF4-FFF2-40B4-BE49-F238E27FC236}">
                  <a16:creationId xmlns:a16="http://schemas.microsoft.com/office/drawing/2014/main" id="{12CE0ECD-9BB3-43B5-978C-C4E601EA5C91}"/>
                </a:ext>
              </a:extLst>
            </p:cNvPr>
            <p:cNvSpPr/>
            <p:nvPr/>
          </p:nvSpPr>
          <p:spPr>
            <a:xfrm>
              <a:off x="10051971" y="6020687"/>
              <a:ext cx="2539" cy="96114"/>
            </a:xfrm>
            <a:custGeom>
              <a:avLst/>
              <a:gdLst>
                <a:gd name="connsiteX0" fmla="*/ 0 w 2539"/>
                <a:gd name="connsiteY0" fmla="*/ 96114 h 96114"/>
                <a:gd name="connsiteX1" fmla="*/ 2539 w 2539"/>
                <a:gd name="connsiteY1" fmla="*/ 96114 h 96114"/>
                <a:gd name="connsiteX2" fmla="*/ 2539 w 2539"/>
                <a:gd name="connsiteY2" fmla="*/ 0 h 96114"/>
                <a:gd name="connsiteX3" fmla="*/ 1269 w 2539"/>
                <a:gd name="connsiteY3" fmla="*/ 0 h 96114"/>
                <a:gd name="connsiteX4" fmla="*/ 0 w 2539"/>
                <a:gd name="connsiteY4" fmla="*/ 0 h 96114"/>
                <a:gd name="connsiteX5" fmla="*/ 0 w 2539"/>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96114">
                  <a:moveTo>
                    <a:pt x="0" y="96114"/>
                  </a:moveTo>
                  <a:lnTo>
                    <a:pt x="2539" y="96114"/>
                  </a:lnTo>
                  <a:lnTo>
                    <a:pt x="2539" y="0"/>
                  </a:lnTo>
                  <a:lnTo>
                    <a:pt x="1269" y="0"/>
                  </a:lnTo>
                  <a:lnTo>
                    <a:pt x="0" y="0"/>
                  </a:lnTo>
                  <a:lnTo>
                    <a:pt x="0" y="96114"/>
                  </a:lnTo>
                  <a:close/>
                </a:path>
              </a:pathLst>
            </a:custGeom>
            <a:solidFill>
              <a:srgbClr val="000000"/>
            </a:solidFill>
            <a:ln w="12690" cap="flat">
              <a:noFill/>
              <a:prstDash val="solid"/>
              <a:miter/>
            </a:ln>
          </p:spPr>
          <p:txBody>
            <a:bodyPr rtlCol="0" anchor="ctr"/>
            <a:lstStyle/>
            <a:p>
              <a:endParaRPr lang="en-US" dirty="0"/>
            </a:p>
          </p:txBody>
        </p:sp>
        <p:sp>
          <p:nvSpPr>
            <p:cNvPr id="942" name="Freeform: Shape 941">
              <a:extLst>
                <a:ext uri="{FF2B5EF4-FFF2-40B4-BE49-F238E27FC236}">
                  <a16:creationId xmlns:a16="http://schemas.microsoft.com/office/drawing/2014/main" id="{A2DC19DE-C732-4BA1-BB3B-2EA73DF08521}"/>
                </a:ext>
              </a:extLst>
            </p:cNvPr>
            <p:cNvSpPr/>
            <p:nvPr/>
          </p:nvSpPr>
          <p:spPr>
            <a:xfrm>
              <a:off x="11163059" y="6444378"/>
              <a:ext cx="2538" cy="142"/>
            </a:xfrm>
            <a:custGeom>
              <a:avLst/>
              <a:gdLst>
                <a:gd name="connsiteX0" fmla="*/ 0 w 2538"/>
                <a:gd name="connsiteY0" fmla="*/ 0 h 142"/>
                <a:gd name="connsiteX1" fmla="*/ 0 w 2538"/>
                <a:gd name="connsiteY1" fmla="*/ 0 h 142"/>
                <a:gd name="connsiteX2" fmla="*/ 1396 w 2538"/>
                <a:gd name="connsiteY2" fmla="*/ 0 h 142"/>
                <a:gd name="connsiteX3" fmla="*/ 2539 w 2538"/>
                <a:gd name="connsiteY3" fmla="*/ 0 h 142"/>
                <a:gd name="connsiteX4" fmla="*/ 0 w 2538"/>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142">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w="12690" cap="flat">
              <a:noFill/>
              <a:prstDash val="solid"/>
              <a:miter/>
            </a:ln>
          </p:spPr>
          <p:txBody>
            <a:bodyPr rtlCol="0" anchor="ctr"/>
            <a:lstStyle/>
            <a:p>
              <a:endParaRPr lang="en-US" dirty="0"/>
            </a:p>
          </p:txBody>
        </p:sp>
        <p:sp>
          <p:nvSpPr>
            <p:cNvPr id="943" name="Freeform: Shape 942">
              <a:extLst>
                <a:ext uri="{FF2B5EF4-FFF2-40B4-BE49-F238E27FC236}">
                  <a16:creationId xmlns:a16="http://schemas.microsoft.com/office/drawing/2014/main" id="{943F330D-F61E-413D-8562-76DB3FD62060}"/>
                </a:ext>
              </a:extLst>
            </p:cNvPr>
            <p:cNvSpPr/>
            <p:nvPr/>
          </p:nvSpPr>
          <p:spPr>
            <a:xfrm>
              <a:off x="11170042" y="6437903"/>
              <a:ext cx="47" cy="1523"/>
            </a:xfrm>
            <a:custGeom>
              <a:avLst/>
              <a:gdLst>
                <a:gd name="connsiteX0" fmla="*/ 0 w 47"/>
                <a:gd name="connsiteY0" fmla="*/ 0 h 1523"/>
                <a:gd name="connsiteX1" fmla="*/ 0 w 47"/>
                <a:gd name="connsiteY1" fmla="*/ 0 h 1523"/>
                <a:gd name="connsiteX2" fmla="*/ 0 w 47"/>
                <a:gd name="connsiteY2" fmla="*/ 1524 h 1523"/>
              </a:gdLst>
              <a:ahLst/>
              <a:cxnLst>
                <a:cxn ang="0">
                  <a:pos x="connsiteX0" y="connsiteY0"/>
                </a:cxn>
                <a:cxn ang="0">
                  <a:pos x="connsiteX1" y="connsiteY1"/>
                </a:cxn>
                <a:cxn ang="0">
                  <a:pos x="connsiteX2" y="connsiteY2"/>
                </a:cxn>
              </a:cxnLst>
              <a:rect l="l" t="t" r="r" b="b"/>
              <a:pathLst>
                <a:path w="47" h="1523">
                  <a:moveTo>
                    <a:pt x="0" y="0"/>
                  </a:moveTo>
                  <a:cubicBezTo>
                    <a:pt x="0" y="0"/>
                    <a:pt x="0" y="0"/>
                    <a:pt x="0" y="0"/>
                  </a:cubicBezTo>
                  <a:cubicBezTo>
                    <a:pt x="64" y="508"/>
                    <a:pt x="64" y="1016"/>
                    <a:pt x="0" y="1524"/>
                  </a:cubicBezTo>
                  <a:close/>
                </a:path>
              </a:pathLst>
            </a:custGeom>
            <a:solidFill>
              <a:srgbClr val="000000"/>
            </a:solidFill>
            <a:ln w="12690" cap="flat">
              <a:noFill/>
              <a:prstDash val="solid"/>
              <a:miter/>
            </a:ln>
          </p:spPr>
          <p:txBody>
            <a:bodyPr rtlCol="0" anchor="ctr"/>
            <a:lstStyle/>
            <a:p>
              <a:endParaRPr lang="en-US" dirty="0"/>
            </a:p>
          </p:txBody>
        </p:sp>
        <p:sp>
          <p:nvSpPr>
            <p:cNvPr id="944" name="Freeform: Shape 943">
              <a:extLst>
                <a:ext uri="{FF2B5EF4-FFF2-40B4-BE49-F238E27FC236}">
                  <a16:creationId xmlns:a16="http://schemas.microsoft.com/office/drawing/2014/main" id="{963C3D56-064B-4EB5-B754-B69B32F14FF8}"/>
                </a:ext>
              </a:extLst>
            </p:cNvPr>
            <p:cNvSpPr/>
            <p:nvPr/>
          </p:nvSpPr>
          <p:spPr>
            <a:xfrm>
              <a:off x="11157980" y="6430539"/>
              <a:ext cx="6729" cy="12696"/>
            </a:xfrm>
            <a:custGeom>
              <a:avLst/>
              <a:gdLst>
                <a:gd name="connsiteX0" fmla="*/ 5079 w 6729"/>
                <a:gd name="connsiteY0" fmla="*/ 0 h 12696"/>
                <a:gd name="connsiteX1" fmla="*/ 6730 w 6729"/>
                <a:gd name="connsiteY1" fmla="*/ 0 h 12696"/>
                <a:gd name="connsiteX2" fmla="*/ 5587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079" y="0"/>
                  </a:moveTo>
                  <a:lnTo>
                    <a:pt x="6730" y="0"/>
                  </a:lnTo>
                  <a:lnTo>
                    <a:pt x="5587"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45" name="Freeform: Shape 944">
              <a:extLst>
                <a:ext uri="{FF2B5EF4-FFF2-40B4-BE49-F238E27FC236}">
                  <a16:creationId xmlns:a16="http://schemas.microsoft.com/office/drawing/2014/main" id="{896FBFCF-BECC-433D-9F0E-A9ADDCCE4B85}"/>
                </a:ext>
              </a:extLst>
            </p:cNvPr>
            <p:cNvSpPr/>
            <p:nvPr/>
          </p:nvSpPr>
          <p:spPr>
            <a:xfrm>
              <a:off x="11090942" y="6431808"/>
              <a:ext cx="77877" cy="13086"/>
            </a:xfrm>
            <a:custGeom>
              <a:avLst/>
              <a:gdLst>
                <a:gd name="connsiteX0" fmla="*/ 74783 w 77877"/>
                <a:gd name="connsiteY0" fmla="*/ 11935 h 13086"/>
                <a:gd name="connsiteX1" fmla="*/ 75545 w 77877"/>
                <a:gd name="connsiteY1" fmla="*/ 11935 h 13086"/>
                <a:gd name="connsiteX2" fmla="*/ 76942 w 77877"/>
                <a:gd name="connsiteY2" fmla="*/ 10919 h 13086"/>
                <a:gd name="connsiteX3" fmla="*/ 76942 w 77877"/>
                <a:gd name="connsiteY3" fmla="*/ 10157 h 13086"/>
                <a:gd name="connsiteX4" fmla="*/ 77830 w 77877"/>
                <a:gd name="connsiteY4" fmla="*/ 8888 h 13086"/>
                <a:gd name="connsiteX5" fmla="*/ 77830 w 77877"/>
                <a:gd name="connsiteY5" fmla="*/ 7745 h 13086"/>
                <a:gd name="connsiteX6" fmla="*/ 77830 w 77877"/>
                <a:gd name="connsiteY6" fmla="*/ 6221 h 13086"/>
                <a:gd name="connsiteX7" fmla="*/ 77830 w 77877"/>
                <a:gd name="connsiteY7" fmla="*/ 6221 h 13086"/>
                <a:gd name="connsiteX8" fmla="*/ 77830 w 77877"/>
                <a:gd name="connsiteY8" fmla="*/ 5206 h 13086"/>
                <a:gd name="connsiteX9" fmla="*/ 77830 w 77877"/>
                <a:gd name="connsiteY9" fmla="*/ 3809 h 13086"/>
                <a:gd name="connsiteX10" fmla="*/ 77195 w 77877"/>
                <a:gd name="connsiteY10" fmla="*/ 2666 h 13086"/>
                <a:gd name="connsiteX11" fmla="*/ 76434 w 77877"/>
                <a:gd name="connsiteY11" fmla="*/ 1524 h 13086"/>
                <a:gd name="connsiteX12" fmla="*/ 75418 w 77877"/>
                <a:gd name="connsiteY12" fmla="*/ 762 h 13086"/>
                <a:gd name="connsiteX13" fmla="*/ 74275 w 77877"/>
                <a:gd name="connsiteY13" fmla="*/ 0 h 13086"/>
                <a:gd name="connsiteX14" fmla="*/ 73006 w 77877"/>
                <a:gd name="connsiteY14" fmla="*/ 0 h 13086"/>
                <a:gd name="connsiteX15" fmla="*/ 71355 w 77877"/>
                <a:gd name="connsiteY15" fmla="*/ 0 h 13086"/>
                <a:gd name="connsiteX16" fmla="*/ 1142 w 77877"/>
                <a:gd name="connsiteY16" fmla="*/ 0 h 13086"/>
                <a:gd name="connsiteX17" fmla="*/ 0 w 77877"/>
                <a:gd name="connsiteY17" fmla="*/ 0 h 13086"/>
                <a:gd name="connsiteX18" fmla="*/ 1650 w 77877"/>
                <a:gd name="connsiteY18" fmla="*/ 0 h 13086"/>
                <a:gd name="connsiteX19" fmla="*/ 1650 w 77877"/>
                <a:gd name="connsiteY19" fmla="*/ 0 h 13086"/>
                <a:gd name="connsiteX20" fmla="*/ 2666 w 77877"/>
                <a:gd name="connsiteY20" fmla="*/ 0 h 13086"/>
                <a:gd name="connsiteX21" fmla="*/ 4062 w 77877"/>
                <a:gd name="connsiteY21" fmla="*/ 0 h 13086"/>
                <a:gd name="connsiteX22" fmla="*/ 5078 w 77877"/>
                <a:gd name="connsiteY22" fmla="*/ 762 h 13086"/>
                <a:gd name="connsiteX23" fmla="*/ 6094 w 77877"/>
                <a:gd name="connsiteY23" fmla="*/ 1524 h 13086"/>
                <a:gd name="connsiteX24" fmla="*/ 6856 w 77877"/>
                <a:gd name="connsiteY24" fmla="*/ 2666 h 13086"/>
                <a:gd name="connsiteX25" fmla="*/ 7491 w 77877"/>
                <a:gd name="connsiteY25" fmla="*/ 3809 h 13086"/>
                <a:gd name="connsiteX26" fmla="*/ 7491 w 77877"/>
                <a:gd name="connsiteY26" fmla="*/ 5079 h 13086"/>
                <a:gd name="connsiteX27" fmla="*/ 7491 w 77877"/>
                <a:gd name="connsiteY27" fmla="*/ 6221 h 13086"/>
                <a:gd name="connsiteX28" fmla="*/ 7491 w 77877"/>
                <a:gd name="connsiteY28" fmla="*/ 13078 h 13086"/>
                <a:gd name="connsiteX29" fmla="*/ 70974 w 77877"/>
                <a:gd name="connsiteY29" fmla="*/ 13078 h 13086"/>
                <a:gd name="connsiteX30" fmla="*/ 74783 w 77877"/>
                <a:gd name="connsiteY30" fmla="*/ 11935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7877" h="13086">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w="12690" cap="flat">
              <a:noFill/>
              <a:prstDash val="solid"/>
              <a:miter/>
            </a:ln>
          </p:spPr>
          <p:txBody>
            <a:bodyPr rtlCol="0" anchor="ctr"/>
            <a:lstStyle/>
            <a:p>
              <a:endParaRPr lang="en-US" dirty="0"/>
            </a:p>
          </p:txBody>
        </p:sp>
        <p:sp>
          <p:nvSpPr>
            <p:cNvPr id="946" name="Freeform: Shape 945">
              <a:extLst>
                <a:ext uri="{FF2B5EF4-FFF2-40B4-BE49-F238E27FC236}">
                  <a16:creationId xmlns:a16="http://schemas.microsoft.com/office/drawing/2014/main" id="{2212607E-4BB6-4975-B191-5283EE9DA18E}"/>
                </a:ext>
              </a:extLst>
            </p:cNvPr>
            <p:cNvSpPr/>
            <p:nvPr/>
          </p:nvSpPr>
          <p:spPr>
            <a:xfrm>
              <a:off x="11086879" y="6432189"/>
              <a:ext cx="13838" cy="432832"/>
            </a:xfrm>
            <a:custGeom>
              <a:avLst/>
              <a:gdLst>
                <a:gd name="connsiteX0" fmla="*/ 13331 w 13838"/>
                <a:gd name="connsiteY0" fmla="*/ 1016 h 432832"/>
                <a:gd name="connsiteX1" fmla="*/ 13331 w 13838"/>
                <a:gd name="connsiteY1" fmla="*/ 0 h 432832"/>
                <a:gd name="connsiteX2" fmla="*/ 13331 w 13838"/>
                <a:gd name="connsiteY2" fmla="*/ 1650 h 432832"/>
                <a:gd name="connsiteX3" fmla="*/ 6475 w 13838"/>
                <a:gd name="connsiteY3" fmla="*/ 7872 h 432832"/>
                <a:gd name="connsiteX4" fmla="*/ 5332 w 13838"/>
                <a:gd name="connsiteY4" fmla="*/ 7872 h 432832"/>
                <a:gd name="connsiteX5" fmla="*/ 3682 w 13838"/>
                <a:gd name="connsiteY5" fmla="*/ 7872 h 432832"/>
                <a:gd name="connsiteX6" fmla="*/ 2539 w 13838"/>
                <a:gd name="connsiteY6" fmla="*/ 7872 h 432832"/>
                <a:gd name="connsiteX7" fmla="*/ 2539 w 13838"/>
                <a:gd name="connsiteY7" fmla="*/ 7872 h 432832"/>
                <a:gd name="connsiteX8" fmla="*/ 0 w 13838"/>
                <a:gd name="connsiteY8" fmla="*/ 7872 h 432832"/>
                <a:gd name="connsiteX9" fmla="*/ 0 w 13838"/>
                <a:gd name="connsiteY9" fmla="*/ 432832 h 432832"/>
                <a:gd name="connsiteX10" fmla="*/ 13839 w 13838"/>
                <a:gd name="connsiteY10" fmla="*/ 432832 h 432832"/>
                <a:gd name="connsiteX11" fmla="*/ 13839 w 13838"/>
                <a:gd name="connsiteY11" fmla="*/ 1143 h 4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32832">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w="12690" cap="flat">
              <a:noFill/>
              <a:prstDash val="solid"/>
              <a:miter/>
            </a:ln>
          </p:spPr>
          <p:txBody>
            <a:bodyPr rtlCol="0" anchor="ctr"/>
            <a:lstStyle/>
            <a:p>
              <a:endParaRPr lang="en-US" dirty="0"/>
            </a:p>
          </p:txBody>
        </p:sp>
        <p:sp>
          <p:nvSpPr>
            <p:cNvPr id="947" name="Freeform: Shape 946">
              <a:extLst>
                <a:ext uri="{FF2B5EF4-FFF2-40B4-BE49-F238E27FC236}">
                  <a16:creationId xmlns:a16="http://schemas.microsoft.com/office/drawing/2014/main" id="{5CC1900F-2800-4F25-8C30-F00A9F70AF13}"/>
                </a:ext>
              </a:extLst>
            </p:cNvPr>
            <p:cNvSpPr/>
            <p:nvPr/>
          </p:nvSpPr>
          <p:spPr>
            <a:xfrm>
              <a:off x="10049432" y="6436506"/>
              <a:ext cx="431687" cy="1523"/>
            </a:xfrm>
            <a:custGeom>
              <a:avLst/>
              <a:gdLst>
                <a:gd name="connsiteX0" fmla="*/ 431688 w 431687"/>
                <a:gd name="connsiteY0" fmla="*/ 381 h 1523"/>
                <a:gd name="connsiteX1" fmla="*/ 431688 w 431687"/>
                <a:gd name="connsiteY1" fmla="*/ 381 h 1523"/>
                <a:gd name="connsiteX2" fmla="*/ 0 w 431687"/>
                <a:gd name="connsiteY2" fmla="*/ 381 h 1523"/>
                <a:gd name="connsiteX3" fmla="*/ 0 w 431687"/>
                <a:gd name="connsiteY3" fmla="*/ 381 h 1523"/>
                <a:gd name="connsiteX4" fmla="*/ 0 w 431687"/>
                <a:gd name="connsiteY4" fmla="*/ 1524 h 1523"/>
                <a:gd name="connsiteX5" fmla="*/ 431688 w 431687"/>
                <a:gd name="connsiteY5" fmla="*/ 1524 h 1523"/>
                <a:gd name="connsiteX6" fmla="*/ 431688 w 431687"/>
                <a:gd name="connsiteY6" fmla="*/ 0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87" h="1523">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w="12690" cap="flat">
              <a:noFill/>
              <a:prstDash val="solid"/>
              <a:miter/>
            </a:ln>
          </p:spPr>
          <p:txBody>
            <a:bodyPr rtlCol="0" anchor="ctr"/>
            <a:lstStyle/>
            <a:p>
              <a:endParaRPr lang="en-US" dirty="0"/>
            </a:p>
          </p:txBody>
        </p:sp>
        <p:sp>
          <p:nvSpPr>
            <p:cNvPr id="948" name="Freeform: Shape 947">
              <a:extLst>
                <a:ext uri="{FF2B5EF4-FFF2-40B4-BE49-F238E27FC236}">
                  <a16:creationId xmlns:a16="http://schemas.microsoft.com/office/drawing/2014/main" id="{6DB10165-2FA0-4AC4-B108-3667C39EA784}"/>
                </a:ext>
              </a:extLst>
            </p:cNvPr>
            <p:cNvSpPr/>
            <p:nvPr/>
          </p:nvSpPr>
          <p:spPr>
            <a:xfrm>
              <a:off x="10035466" y="6440188"/>
              <a:ext cx="13838" cy="423944"/>
            </a:xfrm>
            <a:custGeom>
              <a:avLst/>
              <a:gdLst>
                <a:gd name="connsiteX0" fmla="*/ 12570 w 13838"/>
                <a:gd name="connsiteY0" fmla="*/ 889 h 423944"/>
                <a:gd name="connsiteX1" fmla="*/ 12570 w 13838"/>
                <a:gd name="connsiteY1" fmla="*/ 1905 h 423944"/>
                <a:gd name="connsiteX2" fmla="*/ 11554 w 13838"/>
                <a:gd name="connsiteY2" fmla="*/ 2666 h 423944"/>
                <a:gd name="connsiteX3" fmla="*/ 10411 w 13838"/>
                <a:gd name="connsiteY3" fmla="*/ 3428 h 423944"/>
                <a:gd name="connsiteX4" fmla="*/ 9141 w 13838"/>
                <a:gd name="connsiteY4" fmla="*/ 3428 h 423944"/>
                <a:gd name="connsiteX5" fmla="*/ 7999 w 13838"/>
                <a:gd name="connsiteY5" fmla="*/ 3428 h 423944"/>
                <a:gd name="connsiteX6" fmla="*/ 6856 w 13838"/>
                <a:gd name="connsiteY6" fmla="*/ 3428 h 423944"/>
                <a:gd name="connsiteX7" fmla="*/ 5205 w 13838"/>
                <a:gd name="connsiteY7" fmla="*/ 3428 h 423944"/>
                <a:gd name="connsiteX8" fmla="*/ 0 w 13838"/>
                <a:gd name="connsiteY8" fmla="*/ 3428 h 423944"/>
                <a:gd name="connsiteX9" fmla="*/ 0 w 13838"/>
                <a:gd name="connsiteY9" fmla="*/ 423945 h 423944"/>
                <a:gd name="connsiteX10" fmla="*/ 13839 w 13838"/>
                <a:gd name="connsiteY10" fmla="*/ 423945 h 423944"/>
                <a:gd name="connsiteX11" fmla="*/ 13839 w 13838"/>
                <a:gd name="connsiteY11" fmla="*/ 0 h 423944"/>
                <a:gd name="connsiteX12" fmla="*/ 12570 w 13838"/>
                <a:gd name="connsiteY12" fmla="*/ 889 h 42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8" h="423944">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w="12690" cap="flat">
              <a:noFill/>
              <a:prstDash val="solid"/>
              <a:miter/>
            </a:ln>
          </p:spPr>
          <p:txBody>
            <a:bodyPr rtlCol="0" anchor="ctr"/>
            <a:lstStyle/>
            <a:p>
              <a:endParaRPr lang="en-US" dirty="0"/>
            </a:p>
          </p:txBody>
        </p:sp>
        <p:sp>
          <p:nvSpPr>
            <p:cNvPr id="949" name="Freeform: Shape 948">
              <a:extLst>
                <a:ext uri="{FF2B5EF4-FFF2-40B4-BE49-F238E27FC236}">
                  <a16:creationId xmlns:a16="http://schemas.microsoft.com/office/drawing/2014/main" id="{8FCDACF3-8425-49BC-AC97-D7A98AD53D84}"/>
                </a:ext>
              </a:extLst>
            </p:cNvPr>
            <p:cNvSpPr/>
            <p:nvPr/>
          </p:nvSpPr>
          <p:spPr>
            <a:xfrm>
              <a:off x="11085101" y="6430726"/>
              <a:ext cx="6602" cy="1971"/>
            </a:xfrm>
            <a:custGeom>
              <a:avLst/>
              <a:gdLst>
                <a:gd name="connsiteX0" fmla="*/ 6603 w 6602"/>
                <a:gd name="connsiteY0" fmla="*/ 67 h 1971"/>
                <a:gd name="connsiteX1" fmla="*/ 4952 w 6602"/>
                <a:gd name="connsiteY1" fmla="*/ 67 h 1971"/>
                <a:gd name="connsiteX2" fmla="*/ 4952 w 6602"/>
                <a:gd name="connsiteY2" fmla="*/ 67 h 1971"/>
                <a:gd name="connsiteX3" fmla="*/ 0 w 6602"/>
                <a:gd name="connsiteY3" fmla="*/ 67 h 1971"/>
                <a:gd name="connsiteX4" fmla="*/ 0 w 6602"/>
                <a:gd name="connsiteY4" fmla="*/ 67 h 1971"/>
                <a:gd name="connsiteX5" fmla="*/ 4571 w 6602"/>
                <a:gd name="connsiteY5" fmla="*/ 1971 h 1971"/>
                <a:gd name="connsiteX6" fmla="*/ 6603 w 6602"/>
                <a:gd name="connsiteY6" fmla="*/ 67 h 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 h="1971">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w="12690" cap="flat">
              <a:noFill/>
              <a:prstDash val="solid"/>
              <a:miter/>
            </a:ln>
          </p:spPr>
          <p:txBody>
            <a:bodyPr rtlCol="0" anchor="ctr"/>
            <a:lstStyle/>
            <a:p>
              <a:endParaRPr lang="en-US" dirty="0"/>
            </a:p>
          </p:txBody>
        </p:sp>
        <p:sp>
          <p:nvSpPr>
            <p:cNvPr id="950" name="Freeform: Shape 949">
              <a:extLst>
                <a:ext uri="{FF2B5EF4-FFF2-40B4-BE49-F238E27FC236}">
                  <a16:creationId xmlns:a16="http://schemas.microsoft.com/office/drawing/2014/main" id="{3E1B081B-BC78-4F09-8D52-B6F55BCAFE58}"/>
                </a:ext>
              </a:extLst>
            </p:cNvPr>
            <p:cNvSpPr/>
            <p:nvPr/>
          </p:nvSpPr>
          <p:spPr>
            <a:xfrm>
              <a:off x="11084212" y="6441966"/>
              <a:ext cx="6729" cy="1650"/>
            </a:xfrm>
            <a:custGeom>
              <a:avLst/>
              <a:gdLst>
                <a:gd name="connsiteX0" fmla="*/ 0 w 6729"/>
                <a:gd name="connsiteY0" fmla="*/ 1651 h 1650"/>
                <a:gd name="connsiteX1" fmla="*/ 0 w 6729"/>
                <a:gd name="connsiteY1" fmla="*/ 1651 h 1650"/>
                <a:gd name="connsiteX2" fmla="*/ 2539 w 6729"/>
                <a:gd name="connsiteY2" fmla="*/ 1651 h 1650"/>
                <a:gd name="connsiteX3" fmla="*/ 6730 w 6729"/>
                <a:gd name="connsiteY3" fmla="*/ 1651 h 1650"/>
                <a:gd name="connsiteX4" fmla="*/ 4190 w 6729"/>
                <a:gd name="connsiteY4" fmla="*/ 0 h 1650"/>
                <a:gd name="connsiteX5" fmla="*/ 0 w 6729"/>
                <a:gd name="connsiteY5" fmla="*/ 1651 h 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65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w="12690" cap="flat">
              <a:noFill/>
              <a:prstDash val="solid"/>
              <a:miter/>
            </a:ln>
          </p:spPr>
          <p:txBody>
            <a:bodyPr rtlCol="0" anchor="ctr"/>
            <a:lstStyle/>
            <a:p>
              <a:endParaRPr lang="en-US" dirty="0"/>
            </a:p>
          </p:txBody>
        </p:sp>
        <p:sp>
          <p:nvSpPr>
            <p:cNvPr id="951" name="Freeform: Shape 950">
              <a:extLst>
                <a:ext uri="{FF2B5EF4-FFF2-40B4-BE49-F238E27FC236}">
                  <a16:creationId xmlns:a16="http://schemas.microsoft.com/office/drawing/2014/main" id="{7E976450-9E23-4160-9587-34C4E71C6BCF}"/>
                </a:ext>
              </a:extLst>
            </p:cNvPr>
            <p:cNvSpPr/>
            <p:nvPr/>
          </p:nvSpPr>
          <p:spPr>
            <a:xfrm>
              <a:off x="11088529" y="6431300"/>
              <a:ext cx="12235" cy="13134"/>
            </a:xfrm>
            <a:custGeom>
              <a:avLst/>
              <a:gdLst>
                <a:gd name="connsiteX0" fmla="*/ 10538 w 12235"/>
                <a:gd name="connsiteY0" fmla="*/ 2666 h 13134"/>
                <a:gd name="connsiteX1" fmla="*/ 9776 w 12235"/>
                <a:gd name="connsiteY1" fmla="*/ 1524 h 13134"/>
                <a:gd name="connsiteX2" fmla="*/ 8761 w 12235"/>
                <a:gd name="connsiteY2" fmla="*/ 762 h 13134"/>
                <a:gd name="connsiteX3" fmla="*/ 7745 w 12235"/>
                <a:gd name="connsiteY3" fmla="*/ 0 h 13134"/>
                <a:gd name="connsiteX4" fmla="*/ 6348 w 12235"/>
                <a:gd name="connsiteY4" fmla="*/ 0 h 13134"/>
                <a:gd name="connsiteX5" fmla="*/ 5332 w 12235"/>
                <a:gd name="connsiteY5" fmla="*/ 0 h 13134"/>
                <a:gd name="connsiteX6" fmla="*/ 5332 w 12235"/>
                <a:gd name="connsiteY6" fmla="*/ 0 h 13134"/>
                <a:gd name="connsiteX7" fmla="*/ 3682 w 12235"/>
                <a:gd name="connsiteY7" fmla="*/ 0 h 13134"/>
                <a:gd name="connsiteX8" fmla="*/ 3682 w 12235"/>
                <a:gd name="connsiteY8" fmla="*/ 0 h 13134"/>
                <a:gd name="connsiteX9" fmla="*/ 1015 w 12235"/>
                <a:gd name="connsiteY9" fmla="*/ 1016 h 13134"/>
                <a:gd name="connsiteX10" fmla="*/ 3047 w 12235"/>
                <a:gd name="connsiteY10" fmla="*/ 5967 h 13134"/>
                <a:gd name="connsiteX11" fmla="*/ 0 w 12235"/>
                <a:gd name="connsiteY11" fmla="*/ 11427 h 13134"/>
                <a:gd name="connsiteX12" fmla="*/ 2539 w 12235"/>
                <a:gd name="connsiteY12" fmla="*/ 13078 h 13134"/>
                <a:gd name="connsiteX13" fmla="*/ 4189 w 12235"/>
                <a:gd name="connsiteY13" fmla="*/ 13078 h 13134"/>
                <a:gd name="connsiteX14" fmla="*/ 5332 w 12235"/>
                <a:gd name="connsiteY14" fmla="*/ 13078 h 13134"/>
                <a:gd name="connsiteX15" fmla="*/ 12188 w 12235"/>
                <a:gd name="connsiteY15" fmla="*/ 6729 h 13134"/>
                <a:gd name="connsiteX16" fmla="*/ 12188 w 12235"/>
                <a:gd name="connsiteY16" fmla="*/ 5079 h 13134"/>
                <a:gd name="connsiteX17" fmla="*/ 12188 w 12235"/>
                <a:gd name="connsiteY17" fmla="*/ 3809 h 13134"/>
                <a:gd name="connsiteX18" fmla="*/ 10538 w 12235"/>
                <a:gd name="connsiteY18" fmla="*/ 2666 h 13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5" h="13134">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w="12690" cap="flat">
              <a:noFill/>
              <a:prstDash val="solid"/>
              <a:miter/>
            </a:ln>
          </p:spPr>
          <p:txBody>
            <a:bodyPr rtlCol="0" anchor="ctr"/>
            <a:lstStyle/>
            <a:p>
              <a:endParaRPr lang="en-US" dirty="0"/>
            </a:p>
          </p:txBody>
        </p:sp>
        <p:sp>
          <p:nvSpPr>
            <p:cNvPr id="952" name="Freeform: Shape 951">
              <a:extLst>
                <a:ext uri="{FF2B5EF4-FFF2-40B4-BE49-F238E27FC236}">
                  <a16:creationId xmlns:a16="http://schemas.microsoft.com/office/drawing/2014/main" id="{AB6BD1D0-5F42-463B-ADDA-5BE59F1D3893}"/>
                </a:ext>
              </a:extLst>
            </p:cNvPr>
            <p:cNvSpPr/>
            <p:nvPr/>
          </p:nvSpPr>
          <p:spPr>
            <a:xfrm>
              <a:off x="10048797" y="6438664"/>
              <a:ext cx="56" cy="1269"/>
            </a:xfrm>
            <a:custGeom>
              <a:avLst/>
              <a:gdLst>
                <a:gd name="connsiteX0" fmla="*/ 0 w 56"/>
                <a:gd name="connsiteY0" fmla="*/ 1270 h 1269"/>
                <a:gd name="connsiteX1" fmla="*/ 0 w 56"/>
                <a:gd name="connsiteY1" fmla="*/ 0 h 1269"/>
                <a:gd name="connsiteX2" fmla="*/ 0 w 56"/>
                <a:gd name="connsiteY2" fmla="*/ 0 h 1269"/>
                <a:gd name="connsiteX3" fmla="*/ 0 w 56"/>
                <a:gd name="connsiteY3" fmla="*/ 1270 h 1269"/>
              </a:gdLst>
              <a:ahLst/>
              <a:cxnLst>
                <a:cxn ang="0">
                  <a:pos x="connsiteX0" y="connsiteY0"/>
                </a:cxn>
                <a:cxn ang="0">
                  <a:pos x="connsiteX1" y="connsiteY1"/>
                </a:cxn>
                <a:cxn ang="0">
                  <a:pos x="connsiteX2" y="connsiteY2"/>
                </a:cxn>
                <a:cxn ang="0">
                  <a:pos x="connsiteX3" y="connsiteY3"/>
                </a:cxn>
              </a:cxnLst>
              <a:rect l="l" t="t" r="r" b="b"/>
              <a:pathLst>
                <a:path w="56" h="1269">
                  <a:moveTo>
                    <a:pt x="0" y="1270"/>
                  </a:moveTo>
                  <a:cubicBezTo>
                    <a:pt x="0" y="1270"/>
                    <a:pt x="0" y="381"/>
                    <a:pt x="0" y="0"/>
                  </a:cubicBezTo>
                  <a:lnTo>
                    <a:pt x="0" y="0"/>
                  </a:lnTo>
                  <a:cubicBezTo>
                    <a:pt x="0" y="0"/>
                    <a:pt x="127" y="762"/>
                    <a:pt x="0" y="1270"/>
                  </a:cubicBezTo>
                  <a:close/>
                </a:path>
              </a:pathLst>
            </a:custGeom>
            <a:solidFill>
              <a:srgbClr val="000000"/>
            </a:solidFill>
            <a:ln w="12690" cap="flat">
              <a:noFill/>
              <a:prstDash val="solid"/>
              <a:miter/>
            </a:ln>
          </p:spPr>
          <p:txBody>
            <a:bodyPr rtlCol="0" anchor="ctr"/>
            <a:lstStyle/>
            <a:p>
              <a:endParaRPr lang="en-US" dirty="0"/>
            </a:p>
          </p:txBody>
        </p:sp>
        <p:sp>
          <p:nvSpPr>
            <p:cNvPr id="953" name="Freeform: Shape 952">
              <a:extLst>
                <a:ext uri="{FF2B5EF4-FFF2-40B4-BE49-F238E27FC236}">
                  <a16:creationId xmlns:a16="http://schemas.microsoft.com/office/drawing/2014/main" id="{A40AAF4B-2F8F-4F92-B089-C95C3EE323A6}"/>
                </a:ext>
              </a:extLst>
            </p:cNvPr>
            <p:cNvSpPr/>
            <p:nvPr/>
          </p:nvSpPr>
          <p:spPr>
            <a:xfrm>
              <a:off x="10040036" y="6443997"/>
              <a:ext cx="4190" cy="57"/>
            </a:xfrm>
            <a:custGeom>
              <a:avLst/>
              <a:gdLst>
                <a:gd name="connsiteX0" fmla="*/ 889 w 4190"/>
                <a:gd name="connsiteY0" fmla="*/ 0 h 57"/>
                <a:gd name="connsiteX1" fmla="*/ 0 w 4190"/>
                <a:gd name="connsiteY1" fmla="*/ 0 h 57"/>
                <a:gd name="connsiteX2" fmla="*/ 1651 w 4190"/>
                <a:gd name="connsiteY2" fmla="*/ 0 h 57"/>
                <a:gd name="connsiteX3" fmla="*/ 3047 w 4190"/>
                <a:gd name="connsiteY3" fmla="*/ 0 h 57"/>
                <a:gd name="connsiteX4" fmla="*/ 4190 w 4190"/>
                <a:gd name="connsiteY4" fmla="*/ 0 h 57"/>
                <a:gd name="connsiteX5" fmla="*/ 2539 w 4190"/>
                <a:gd name="connsiteY5" fmla="*/ 0 h 57"/>
                <a:gd name="connsiteX6" fmla="*/ 889 w 4190"/>
                <a:gd name="connsiteY6"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57">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w="12690" cap="flat">
              <a:noFill/>
              <a:prstDash val="solid"/>
              <a:miter/>
            </a:ln>
          </p:spPr>
          <p:txBody>
            <a:bodyPr rtlCol="0" anchor="ctr"/>
            <a:lstStyle/>
            <a:p>
              <a:endParaRPr lang="en-US" dirty="0"/>
            </a:p>
          </p:txBody>
        </p:sp>
        <p:sp>
          <p:nvSpPr>
            <p:cNvPr id="954" name="Freeform: Shape 953">
              <a:extLst>
                <a:ext uri="{FF2B5EF4-FFF2-40B4-BE49-F238E27FC236}">
                  <a16:creationId xmlns:a16="http://schemas.microsoft.com/office/drawing/2014/main" id="{DC138012-82A5-4A21-A1E1-5E2EF72E333F}"/>
                </a:ext>
              </a:extLst>
            </p:cNvPr>
            <p:cNvSpPr/>
            <p:nvPr/>
          </p:nvSpPr>
          <p:spPr>
            <a:xfrm>
              <a:off x="11796116" y="6504942"/>
              <a:ext cx="13838" cy="359571"/>
            </a:xfrm>
            <a:custGeom>
              <a:avLst/>
              <a:gdLst>
                <a:gd name="connsiteX0" fmla="*/ 6983 w 13838"/>
                <a:gd name="connsiteY0" fmla="*/ 6729 h 359571"/>
                <a:gd name="connsiteX1" fmla="*/ 0 w 13838"/>
                <a:gd name="connsiteY1" fmla="*/ 0 h 359571"/>
                <a:gd name="connsiteX2" fmla="*/ 0 w 13838"/>
                <a:gd name="connsiteY2" fmla="*/ 0 h 359571"/>
                <a:gd name="connsiteX3" fmla="*/ 0 w 13838"/>
                <a:gd name="connsiteY3" fmla="*/ 359572 h 359571"/>
                <a:gd name="connsiteX4" fmla="*/ 13839 w 13838"/>
                <a:gd name="connsiteY4" fmla="*/ 359572 h 359571"/>
                <a:gd name="connsiteX5" fmla="*/ 13839 w 13838"/>
                <a:gd name="connsiteY5" fmla="*/ 6729 h 35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9571">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w="12690" cap="flat">
              <a:noFill/>
              <a:prstDash val="solid"/>
              <a:miter/>
            </a:ln>
          </p:spPr>
          <p:txBody>
            <a:bodyPr rtlCol="0" anchor="ctr"/>
            <a:lstStyle/>
            <a:p>
              <a:endParaRPr lang="en-US" dirty="0"/>
            </a:p>
          </p:txBody>
        </p:sp>
        <p:sp>
          <p:nvSpPr>
            <p:cNvPr id="955" name="Freeform: Shape 954">
              <a:extLst>
                <a:ext uri="{FF2B5EF4-FFF2-40B4-BE49-F238E27FC236}">
                  <a16:creationId xmlns:a16="http://schemas.microsoft.com/office/drawing/2014/main" id="{8E88F667-05F7-4F0C-9D8B-AB728815A081}"/>
                </a:ext>
              </a:extLst>
            </p:cNvPr>
            <p:cNvSpPr/>
            <p:nvPr/>
          </p:nvSpPr>
          <p:spPr>
            <a:xfrm>
              <a:off x="11796280" y="6497958"/>
              <a:ext cx="346328" cy="13585"/>
            </a:xfrm>
            <a:custGeom>
              <a:avLst/>
              <a:gdLst>
                <a:gd name="connsiteX0" fmla="*/ 339472 w 346328"/>
                <a:gd name="connsiteY0" fmla="*/ 6983 h 13585"/>
                <a:gd name="connsiteX1" fmla="*/ 346201 w 346328"/>
                <a:gd name="connsiteY1" fmla="*/ 0 h 13585"/>
                <a:gd name="connsiteX2" fmla="*/ 346328 w 346328"/>
                <a:gd name="connsiteY2" fmla="*/ 0 h 13585"/>
                <a:gd name="connsiteX3" fmla="*/ 6819 w 346328"/>
                <a:gd name="connsiteY3" fmla="*/ 0 h 13585"/>
                <a:gd name="connsiteX4" fmla="*/ 5549 w 346328"/>
                <a:gd name="connsiteY4" fmla="*/ 0 h 13585"/>
                <a:gd name="connsiteX5" fmla="*/ 128 w 346328"/>
                <a:gd name="connsiteY5" fmla="*/ 8037 h 13585"/>
                <a:gd name="connsiteX6" fmla="*/ 6819 w 346328"/>
                <a:gd name="connsiteY6" fmla="*/ 13586 h 13585"/>
                <a:gd name="connsiteX7" fmla="*/ 346328 w 346328"/>
                <a:gd name="connsiteY7" fmla="*/ 13586 h 13585"/>
                <a:gd name="connsiteX8" fmla="*/ 339472 w 346328"/>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28" h="13585">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w="12690" cap="flat">
              <a:noFill/>
              <a:prstDash val="solid"/>
              <a:miter/>
            </a:ln>
          </p:spPr>
          <p:txBody>
            <a:bodyPr rtlCol="0" anchor="ctr"/>
            <a:lstStyle/>
            <a:p>
              <a:endParaRPr lang="en-US" dirty="0"/>
            </a:p>
          </p:txBody>
        </p:sp>
        <p:sp>
          <p:nvSpPr>
            <p:cNvPr id="956" name="Freeform: Shape 955">
              <a:extLst>
                <a:ext uri="{FF2B5EF4-FFF2-40B4-BE49-F238E27FC236}">
                  <a16:creationId xmlns:a16="http://schemas.microsoft.com/office/drawing/2014/main" id="{786445B6-CCF5-472A-9205-23889070344C}"/>
                </a:ext>
              </a:extLst>
            </p:cNvPr>
            <p:cNvSpPr/>
            <p:nvPr/>
          </p:nvSpPr>
          <p:spPr>
            <a:xfrm>
              <a:off x="12135752" y="6497958"/>
              <a:ext cx="39613" cy="13839"/>
            </a:xfrm>
            <a:custGeom>
              <a:avLst/>
              <a:gdLst>
                <a:gd name="connsiteX0" fmla="*/ 0 w 39613"/>
                <a:gd name="connsiteY0" fmla="*/ 6983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 name="connsiteX6" fmla="*/ 0 w 3961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13" h="13839">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w="12690" cap="flat">
              <a:noFill/>
              <a:prstDash val="solid"/>
              <a:miter/>
            </a:ln>
          </p:spPr>
          <p:txBody>
            <a:bodyPr rtlCol="0" anchor="ctr"/>
            <a:lstStyle/>
            <a:p>
              <a:endParaRPr lang="en-US" dirty="0"/>
            </a:p>
          </p:txBody>
        </p:sp>
        <p:sp>
          <p:nvSpPr>
            <p:cNvPr id="957" name="Freeform: Shape 956">
              <a:extLst>
                <a:ext uri="{FF2B5EF4-FFF2-40B4-BE49-F238E27FC236}">
                  <a16:creationId xmlns:a16="http://schemas.microsoft.com/office/drawing/2014/main" id="{8FA48DA6-84FC-4322-8F05-1F535D1B4F4A}"/>
                </a:ext>
              </a:extLst>
            </p:cNvPr>
            <p:cNvSpPr/>
            <p:nvPr/>
          </p:nvSpPr>
          <p:spPr>
            <a:xfrm>
              <a:off x="9409265" y="5604488"/>
              <a:ext cx="105509" cy="13839"/>
            </a:xfrm>
            <a:custGeom>
              <a:avLst/>
              <a:gdLst>
                <a:gd name="connsiteX0" fmla="*/ 6856 w 105509"/>
                <a:gd name="connsiteY0" fmla="*/ 13839 h 13839"/>
                <a:gd name="connsiteX1" fmla="*/ 105509 w 105509"/>
                <a:gd name="connsiteY1" fmla="*/ 13839 h 13839"/>
                <a:gd name="connsiteX2" fmla="*/ 98653 w 105509"/>
                <a:gd name="connsiteY2" fmla="*/ 6983 h 13839"/>
                <a:gd name="connsiteX3" fmla="*/ 105509 w 105509"/>
                <a:gd name="connsiteY3" fmla="*/ 0 h 13839"/>
                <a:gd name="connsiteX4" fmla="*/ 6856 w 105509"/>
                <a:gd name="connsiteY4" fmla="*/ 0 h 13839"/>
                <a:gd name="connsiteX5" fmla="*/ 0 w 105509"/>
                <a:gd name="connsiteY5" fmla="*/ 6983 h 13839"/>
                <a:gd name="connsiteX6" fmla="*/ 6856 w 10550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09" h="13839">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958" name="Freeform: Shape 957">
              <a:extLst>
                <a:ext uri="{FF2B5EF4-FFF2-40B4-BE49-F238E27FC236}">
                  <a16:creationId xmlns:a16="http://schemas.microsoft.com/office/drawing/2014/main" id="{A31AC52A-B5CD-4A32-923D-FF6CF1438456}"/>
                </a:ext>
              </a:extLst>
            </p:cNvPr>
            <p:cNvSpPr/>
            <p:nvPr/>
          </p:nvSpPr>
          <p:spPr>
            <a:xfrm>
              <a:off x="9458624" y="5975360"/>
              <a:ext cx="13869" cy="118714"/>
            </a:xfrm>
            <a:custGeom>
              <a:avLst/>
              <a:gdLst>
                <a:gd name="connsiteX0" fmla="*/ 7014 w 13869"/>
                <a:gd name="connsiteY0" fmla="*/ 111097 h 118714"/>
                <a:gd name="connsiteX1" fmla="*/ 13870 w 13869"/>
                <a:gd name="connsiteY1" fmla="*/ 118080 h 118714"/>
                <a:gd name="connsiteX2" fmla="*/ 13870 w 13869"/>
                <a:gd name="connsiteY2" fmla="*/ 6856 h 118714"/>
                <a:gd name="connsiteX3" fmla="*/ 7014 w 13869"/>
                <a:gd name="connsiteY3" fmla="*/ 0 h 118714"/>
                <a:gd name="connsiteX4" fmla="*/ 30 w 13869"/>
                <a:gd name="connsiteY4" fmla="*/ 6856 h 118714"/>
                <a:gd name="connsiteX5" fmla="*/ 30 w 13869"/>
                <a:gd name="connsiteY5" fmla="*/ 118715 h 118714"/>
                <a:gd name="connsiteX6" fmla="*/ 6354 w 13869"/>
                <a:gd name="connsiteY6" fmla="*/ 111122 h 118714"/>
                <a:gd name="connsiteX7" fmla="*/ 7014 w 13869"/>
                <a:gd name="connsiteY7" fmla="*/ 111097 h 11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69" h="118714">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w="12690" cap="flat">
              <a:noFill/>
              <a:prstDash val="solid"/>
              <a:miter/>
            </a:ln>
          </p:spPr>
          <p:txBody>
            <a:bodyPr rtlCol="0" anchor="ctr"/>
            <a:lstStyle/>
            <a:p>
              <a:endParaRPr lang="en-US" dirty="0"/>
            </a:p>
          </p:txBody>
        </p:sp>
        <p:sp>
          <p:nvSpPr>
            <p:cNvPr id="959" name="Freeform: Shape 958">
              <a:extLst>
                <a:ext uri="{FF2B5EF4-FFF2-40B4-BE49-F238E27FC236}">
                  <a16:creationId xmlns:a16="http://schemas.microsoft.com/office/drawing/2014/main" id="{1BA8DEB0-B505-4309-A792-28A98AFECE0B}"/>
                </a:ext>
              </a:extLst>
            </p:cNvPr>
            <p:cNvSpPr/>
            <p:nvPr/>
          </p:nvSpPr>
          <p:spPr>
            <a:xfrm>
              <a:off x="9458654" y="6087091"/>
              <a:ext cx="13839" cy="342304"/>
            </a:xfrm>
            <a:custGeom>
              <a:avLst/>
              <a:gdLst>
                <a:gd name="connsiteX0" fmla="*/ 13840 w 13839"/>
                <a:gd name="connsiteY0" fmla="*/ 341670 h 342304"/>
                <a:gd name="connsiteX1" fmla="*/ 13840 w 13839"/>
                <a:gd name="connsiteY1" fmla="*/ 6983 h 342304"/>
                <a:gd name="connsiteX2" fmla="*/ 6984 w 13839"/>
                <a:gd name="connsiteY2" fmla="*/ 0 h 342304"/>
                <a:gd name="connsiteX3" fmla="*/ 0 w 13839"/>
                <a:gd name="connsiteY3" fmla="*/ 6983 h 342304"/>
                <a:gd name="connsiteX4" fmla="*/ 0 w 13839"/>
                <a:gd name="connsiteY4" fmla="*/ 342305 h 342304"/>
                <a:gd name="connsiteX5" fmla="*/ 13840 w 13839"/>
                <a:gd name="connsiteY5" fmla="*/ 342305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w="12690" cap="flat">
              <a:noFill/>
              <a:prstDash val="solid"/>
              <a:miter/>
            </a:ln>
          </p:spPr>
          <p:txBody>
            <a:bodyPr rtlCol="0" anchor="ctr"/>
            <a:lstStyle/>
            <a:p>
              <a:endParaRPr lang="en-US" dirty="0"/>
            </a:p>
          </p:txBody>
        </p:sp>
        <p:sp>
          <p:nvSpPr>
            <p:cNvPr id="960" name="Freeform: Shape 959">
              <a:extLst>
                <a:ext uri="{FF2B5EF4-FFF2-40B4-BE49-F238E27FC236}">
                  <a16:creationId xmlns:a16="http://schemas.microsoft.com/office/drawing/2014/main" id="{8C891196-44FF-4E6F-BA93-E62275489236}"/>
                </a:ext>
              </a:extLst>
            </p:cNvPr>
            <p:cNvSpPr/>
            <p:nvPr/>
          </p:nvSpPr>
          <p:spPr>
            <a:xfrm>
              <a:off x="12175366" y="6503037"/>
              <a:ext cx="12696" cy="1904"/>
            </a:xfrm>
            <a:custGeom>
              <a:avLst/>
              <a:gdLst>
                <a:gd name="connsiteX0" fmla="*/ 0 w 12696"/>
                <a:gd name="connsiteY0" fmla="*/ 1904 h 1904"/>
                <a:gd name="connsiteX1" fmla="*/ 0 w 12696"/>
                <a:gd name="connsiteY1" fmla="*/ 889 h 1904"/>
                <a:gd name="connsiteX2" fmla="*/ 0 w 12696"/>
                <a:gd name="connsiteY2" fmla="*/ 0 h 1904"/>
              </a:gdLst>
              <a:ahLst/>
              <a:cxnLst>
                <a:cxn ang="0">
                  <a:pos x="connsiteX0" y="connsiteY0"/>
                </a:cxn>
                <a:cxn ang="0">
                  <a:pos x="connsiteX1" y="connsiteY1"/>
                </a:cxn>
                <a:cxn ang="0">
                  <a:pos x="connsiteX2" y="connsiteY2"/>
                </a:cxn>
              </a:cxnLst>
              <a:rect l="l" t="t" r="r" b="b"/>
              <a:pathLst>
                <a:path w="12696" h="1904">
                  <a:moveTo>
                    <a:pt x="0" y="1904"/>
                  </a:moveTo>
                  <a:cubicBezTo>
                    <a:pt x="0" y="1904"/>
                    <a:pt x="0" y="1270"/>
                    <a:pt x="0" y="889"/>
                  </a:cubicBezTo>
                  <a:cubicBezTo>
                    <a:pt x="0" y="508"/>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961" name="Freeform: Shape 960">
              <a:extLst>
                <a:ext uri="{FF2B5EF4-FFF2-40B4-BE49-F238E27FC236}">
                  <a16:creationId xmlns:a16="http://schemas.microsoft.com/office/drawing/2014/main" id="{CB560F09-C581-4F56-B297-981FDD11D038}"/>
                </a:ext>
              </a:extLst>
            </p:cNvPr>
            <p:cNvSpPr/>
            <p:nvPr/>
          </p:nvSpPr>
          <p:spPr>
            <a:xfrm>
              <a:off x="9305913" y="6436887"/>
              <a:ext cx="106017" cy="13458"/>
            </a:xfrm>
            <a:custGeom>
              <a:avLst/>
              <a:gdLst>
                <a:gd name="connsiteX0" fmla="*/ 6983 w 106017"/>
                <a:gd name="connsiteY0" fmla="*/ 6602 h 13458"/>
                <a:gd name="connsiteX1" fmla="*/ 0 w 106017"/>
                <a:gd name="connsiteY1" fmla="*/ 13459 h 13458"/>
                <a:gd name="connsiteX2" fmla="*/ 106017 w 106017"/>
                <a:gd name="connsiteY2" fmla="*/ 13459 h 13458"/>
                <a:gd name="connsiteX3" fmla="*/ 103351 w 106017"/>
                <a:gd name="connsiteY3" fmla="*/ 8126 h 13458"/>
                <a:gd name="connsiteX4" fmla="*/ 103351 w 106017"/>
                <a:gd name="connsiteY4" fmla="*/ 0 h 13458"/>
                <a:gd name="connsiteX5" fmla="*/ 0 w 106017"/>
                <a:gd name="connsiteY5" fmla="*/ 0 h 13458"/>
                <a:gd name="connsiteX6" fmla="*/ 6983 w 106017"/>
                <a:gd name="connsiteY6" fmla="*/ 6602 h 13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458">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w="12690" cap="flat">
              <a:noFill/>
              <a:prstDash val="solid"/>
              <a:miter/>
            </a:ln>
          </p:spPr>
          <p:txBody>
            <a:bodyPr rtlCol="0" anchor="ctr"/>
            <a:lstStyle/>
            <a:p>
              <a:endParaRPr lang="en-US" dirty="0"/>
            </a:p>
          </p:txBody>
        </p:sp>
        <p:sp>
          <p:nvSpPr>
            <p:cNvPr id="962" name="Freeform: Shape 961">
              <a:extLst>
                <a:ext uri="{FF2B5EF4-FFF2-40B4-BE49-F238E27FC236}">
                  <a16:creationId xmlns:a16="http://schemas.microsoft.com/office/drawing/2014/main" id="{1BB276E1-0F54-4F2F-A387-A924F7C051ED}"/>
                </a:ext>
              </a:extLst>
            </p:cNvPr>
            <p:cNvSpPr/>
            <p:nvPr/>
          </p:nvSpPr>
          <p:spPr>
            <a:xfrm>
              <a:off x="8867792" y="6444886"/>
              <a:ext cx="13925" cy="8252"/>
            </a:xfrm>
            <a:custGeom>
              <a:avLst/>
              <a:gdLst>
                <a:gd name="connsiteX0" fmla="*/ 13925 w 13925"/>
                <a:gd name="connsiteY0" fmla="*/ 1270 h 8252"/>
                <a:gd name="connsiteX1" fmla="*/ 13925 w 13925"/>
                <a:gd name="connsiteY1" fmla="*/ 0 h 8252"/>
                <a:gd name="connsiteX2" fmla="*/ 13925 w 13925"/>
                <a:gd name="connsiteY2" fmla="*/ 0 h 8252"/>
                <a:gd name="connsiteX3" fmla="*/ 6941 w 13925"/>
                <a:gd name="connsiteY3" fmla="*/ 6856 h 8252"/>
                <a:gd name="connsiteX4" fmla="*/ 85 w 13925"/>
                <a:gd name="connsiteY4" fmla="*/ 0 h 8252"/>
                <a:gd name="connsiteX5" fmla="*/ 85 w 13925"/>
                <a:gd name="connsiteY5" fmla="*/ 1397 h 8252"/>
                <a:gd name="connsiteX6" fmla="*/ 85 w 13925"/>
                <a:gd name="connsiteY6" fmla="*/ 3174 h 8252"/>
                <a:gd name="connsiteX7" fmla="*/ 6561 w 13925"/>
                <a:gd name="connsiteY7" fmla="*/ 8253 h 8252"/>
                <a:gd name="connsiteX8" fmla="*/ 13163 w 13925"/>
                <a:gd name="connsiteY8" fmla="*/ 3174 h 8252"/>
                <a:gd name="connsiteX9" fmla="*/ 13163 w 13925"/>
                <a:gd name="connsiteY9" fmla="*/ 3174 h 8252"/>
                <a:gd name="connsiteX10" fmla="*/ 13925 w 13925"/>
                <a:gd name="connsiteY10" fmla="*/ 127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25" h="8252">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w="12690" cap="flat">
              <a:noFill/>
              <a:prstDash val="solid"/>
              <a:miter/>
            </a:ln>
          </p:spPr>
          <p:txBody>
            <a:bodyPr rtlCol="0" anchor="ctr"/>
            <a:lstStyle/>
            <a:p>
              <a:endParaRPr lang="en-US" dirty="0"/>
            </a:p>
          </p:txBody>
        </p:sp>
        <p:sp>
          <p:nvSpPr>
            <p:cNvPr id="963" name="Freeform: Shape 962">
              <a:extLst>
                <a:ext uri="{FF2B5EF4-FFF2-40B4-BE49-F238E27FC236}">
                  <a16:creationId xmlns:a16="http://schemas.microsoft.com/office/drawing/2014/main" id="{A0616D93-EF54-4479-B35B-AA99FC4C75BE}"/>
                </a:ext>
              </a:extLst>
            </p:cNvPr>
            <p:cNvSpPr/>
            <p:nvPr/>
          </p:nvSpPr>
          <p:spPr>
            <a:xfrm>
              <a:off x="9257707" y="6443489"/>
              <a:ext cx="11132" cy="8761"/>
            </a:xfrm>
            <a:custGeom>
              <a:avLst/>
              <a:gdLst>
                <a:gd name="connsiteX0" fmla="*/ 86 w 11132"/>
                <a:gd name="connsiteY0" fmla="*/ 0 h 8761"/>
                <a:gd name="connsiteX1" fmla="*/ 86 w 11132"/>
                <a:gd name="connsiteY1" fmla="*/ 1778 h 8761"/>
                <a:gd name="connsiteX2" fmla="*/ 86 w 11132"/>
                <a:gd name="connsiteY2" fmla="*/ 3301 h 8761"/>
                <a:gd name="connsiteX3" fmla="*/ 86 w 11132"/>
                <a:gd name="connsiteY3" fmla="*/ 4444 h 8761"/>
                <a:gd name="connsiteX4" fmla="*/ 6434 w 11132"/>
                <a:gd name="connsiteY4" fmla="*/ 8761 h 8761"/>
                <a:gd name="connsiteX5" fmla="*/ 11132 w 11132"/>
                <a:gd name="connsiteY5" fmla="*/ 6856 h 8761"/>
                <a:gd name="connsiteX6" fmla="*/ 6434 w 11132"/>
                <a:gd name="connsiteY6" fmla="*/ 6856 h 8761"/>
                <a:gd name="connsiteX7" fmla="*/ 86 w 11132"/>
                <a:gd name="connsiteY7" fmla="*/ 0 h 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32" h="8761">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w="12690" cap="flat">
              <a:noFill/>
              <a:prstDash val="solid"/>
              <a:miter/>
            </a:ln>
          </p:spPr>
          <p:txBody>
            <a:bodyPr rtlCol="0" anchor="ctr"/>
            <a:lstStyle/>
            <a:p>
              <a:endParaRPr lang="en-US" dirty="0"/>
            </a:p>
          </p:txBody>
        </p:sp>
        <p:sp>
          <p:nvSpPr>
            <p:cNvPr id="964" name="Freeform: Shape 963">
              <a:extLst>
                <a:ext uri="{FF2B5EF4-FFF2-40B4-BE49-F238E27FC236}">
                  <a16:creationId xmlns:a16="http://schemas.microsoft.com/office/drawing/2014/main" id="{498A4C7E-D5F4-4832-B446-4B2FDD7C6505}"/>
                </a:ext>
              </a:extLst>
            </p:cNvPr>
            <p:cNvSpPr/>
            <p:nvPr/>
          </p:nvSpPr>
          <p:spPr>
            <a:xfrm>
              <a:off x="8716152" y="6443489"/>
              <a:ext cx="13839" cy="8125"/>
            </a:xfrm>
            <a:custGeom>
              <a:avLst/>
              <a:gdLst>
                <a:gd name="connsiteX0" fmla="*/ 381 w 13839"/>
                <a:gd name="connsiteY0" fmla="*/ 1904 h 8125"/>
                <a:gd name="connsiteX1" fmla="*/ 1143 w 13839"/>
                <a:gd name="connsiteY1" fmla="*/ 4444 h 8125"/>
                <a:gd name="connsiteX2" fmla="*/ 3428 w 13839"/>
                <a:gd name="connsiteY2" fmla="*/ 6856 h 8125"/>
                <a:gd name="connsiteX3" fmla="*/ 7110 w 13839"/>
                <a:gd name="connsiteY3" fmla="*/ 8126 h 8125"/>
                <a:gd name="connsiteX4" fmla="*/ 13205 w 13839"/>
                <a:gd name="connsiteY4" fmla="*/ 4444 h 8125"/>
                <a:gd name="connsiteX5" fmla="*/ 13840 w 13839"/>
                <a:gd name="connsiteY5" fmla="*/ 2412 h 8125"/>
                <a:gd name="connsiteX6" fmla="*/ 13840 w 13839"/>
                <a:gd name="connsiteY6" fmla="*/ 1270 h 8125"/>
                <a:gd name="connsiteX7" fmla="*/ 13840 w 13839"/>
                <a:gd name="connsiteY7" fmla="*/ 0 h 8125"/>
                <a:gd name="connsiteX8" fmla="*/ 13840 w 13839"/>
                <a:gd name="connsiteY8" fmla="*/ 0 h 8125"/>
                <a:gd name="connsiteX9" fmla="*/ 6857 w 13839"/>
                <a:gd name="connsiteY9" fmla="*/ 6856 h 8125"/>
                <a:gd name="connsiteX10" fmla="*/ 0 w 13839"/>
                <a:gd name="connsiteY10" fmla="*/ 0 h 8125"/>
                <a:gd name="connsiteX11" fmla="*/ 0 w 13839"/>
                <a:gd name="connsiteY11" fmla="*/ 1270 h 8125"/>
                <a:gd name="connsiteX12" fmla="*/ 381 w 13839"/>
                <a:gd name="connsiteY12" fmla="*/ 1904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8125">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w="12690" cap="flat">
              <a:noFill/>
              <a:prstDash val="solid"/>
              <a:miter/>
            </a:ln>
          </p:spPr>
          <p:txBody>
            <a:bodyPr rtlCol="0" anchor="ctr"/>
            <a:lstStyle/>
            <a:p>
              <a:endParaRPr lang="en-US" dirty="0"/>
            </a:p>
          </p:txBody>
        </p:sp>
        <p:sp>
          <p:nvSpPr>
            <p:cNvPr id="965" name="Freeform: Shape 964">
              <a:extLst>
                <a:ext uri="{FF2B5EF4-FFF2-40B4-BE49-F238E27FC236}">
                  <a16:creationId xmlns:a16="http://schemas.microsoft.com/office/drawing/2014/main" id="{38C6B13A-A47C-4B96-A217-A2F64265557F}"/>
                </a:ext>
              </a:extLst>
            </p:cNvPr>
            <p:cNvSpPr/>
            <p:nvPr/>
          </p:nvSpPr>
          <p:spPr>
            <a:xfrm>
              <a:off x="9409265" y="6443489"/>
              <a:ext cx="9775" cy="8393"/>
            </a:xfrm>
            <a:custGeom>
              <a:avLst/>
              <a:gdLst>
                <a:gd name="connsiteX0" fmla="*/ 9776 w 9775"/>
                <a:gd name="connsiteY0" fmla="*/ 7745 h 8393"/>
                <a:gd name="connsiteX1" fmla="*/ 9776 w 9775"/>
                <a:gd name="connsiteY1" fmla="*/ 6094 h 8393"/>
                <a:gd name="connsiteX2" fmla="*/ 6856 w 9775"/>
                <a:gd name="connsiteY2" fmla="*/ 6856 h 8393"/>
                <a:gd name="connsiteX3" fmla="*/ 0 w 9775"/>
                <a:gd name="connsiteY3" fmla="*/ 0 h 8393"/>
                <a:gd name="connsiteX4" fmla="*/ 0 w 9775"/>
                <a:gd name="connsiteY4" fmla="*/ 1524 h 8393"/>
                <a:gd name="connsiteX5" fmla="*/ 6844 w 9775"/>
                <a:gd name="connsiteY5" fmla="*/ 8392 h 8393"/>
                <a:gd name="connsiteX6" fmla="*/ 9776 w 9775"/>
                <a:gd name="connsiteY6" fmla="*/ 7745 h 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5" h="8393">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w="12690" cap="flat">
              <a:noFill/>
              <a:prstDash val="solid"/>
              <a:miter/>
            </a:ln>
          </p:spPr>
          <p:txBody>
            <a:bodyPr rtlCol="0" anchor="ctr"/>
            <a:lstStyle/>
            <a:p>
              <a:endParaRPr lang="en-US" dirty="0"/>
            </a:p>
          </p:txBody>
        </p:sp>
        <p:sp>
          <p:nvSpPr>
            <p:cNvPr id="966" name="Freeform: Shape 965">
              <a:extLst>
                <a:ext uri="{FF2B5EF4-FFF2-40B4-BE49-F238E27FC236}">
                  <a16:creationId xmlns:a16="http://schemas.microsoft.com/office/drawing/2014/main" id="{878B4611-AF7B-4D79-A8EC-7E0ACBFC0FA7}"/>
                </a:ext>
              </a:extLst>
            </p:cNvPr>
            <p:cNvSpPr/>
            <p:nvPr/>
          </p:nvSpPr>
          <p:spPr>
            <a:xfrm>
              <a:off x="9451703" y="6428761"/>
              <a:ext cx="14315" cy="13585"/>
            </a:xfrm>
            <a:custGeom>
              <a:avLst/>
              <a:gdLst>
                <a:gd name="connsiteX0" fmla="*/ 7333 w 14315"/>
                <a:gd name="connsiteY0" fmla="*/ 6983 h 13585"/>
                <a:gd name="connsiteX1" fmla="*/ 14316 w 14315"/>
                <a:gd name="connsiteY1" fmla="*/ 0 h 13585"/>
                <a:gd name="connsiteX2" fmla="*/ 6825 w 14315"/>
                <a:gd name="connsiteY2" fmla="*/ 0 h 13585"/>
                <a:gd name="connsiteX3" fmla="*/ 95 w 14315"/>
                <a:gd name="connsiteY3" fmla="*/ 6729 h 13585"/>
                <a:gd name="connsiteX4" fmla="*/ 95 w 14315"/>
                <a:gd name="connsiteY4" fmla="*/ 6729 h 13585"/>
                <a:gd name="connsiteX5" fmla="*/ 95 w 14315"/>
                <a:gd name="connsiteY5" fmla="*/ 8888 h 13585"/>
                <a:gd name="connsiteX6" fmla="*/ 6571 w 14315"/>
                <a:gd name="connsiteY6" fmla="*/ 13585 h 13585"/>
                <a:gd name="connsiteX7" fmla="*/ 13935 w 14315"/>
                <a:gd name="connsiteY7" fmla="*/ 13585 h 13585"/>
                <a:gd name="connsiteX8" fmla="*/ 7333 w 14315"/>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15" h="13585">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w="12690" cap="flat">
              <a:noFill/>
              <a:prstDash val="solid"/>
              <a:miter/>
            </a:ln>
          </p:spPr>
          <p:txBody>
            <a:bodyPr rtlCol="0" anchor="ctr"/>
            <a:lstStyle/>
            <a:p>
              <a:endParaRPr lang="en-US" dirty="0"/>
            </a:p>
          </p:txBody>
        </p:sp>
        <p:sp>
          <p:nvSpPr>
            <p:cNvPr id="967" name="Freeform: Shape 966">
              <a:extLst>
                <a:ext uri="{FF2B5EF4-FFF2-40B4-BE49-F238E27FC236}">
                  <a16:creationId xmlns:a16="http://schemas.microsoft.com/office/drawing/2014/main" id="{37363126-296A-4710-91A3-84D0C6A0234C}"/>
                </a:ext>
              </a:extLst>
            </p:cNvPr>
            <p:cNvSpPr/>
            <p:nvPr/>
          </p:nvSpPr>
          <p:spPr>
            <a:xfrm>
              <a:off x="9457714" y="6428696"/>
              <a:ext cx="318738" cy="13970"/>
            </a:xfrm>
            <a:custGeom>
              <a:avLst/>
              <a:gdLst>
                <a:gd name="connsiteX0" fmla="*/ 318739 w 318738"/>
                <a:gd name="connsiteY0" fmla="*/ 7048 h 13970"/>
                <a:gd name="connsiteX1" fmla="*/ 318739 w 318738"/>
                <a:gd name="connsiteY1" fmla="*/ 65 h 13970"/>
                <a:gd name="connsiteX2" fmla="*/ 7924 w 318738"/>
                <a:gd name="connsiteY2" fmla="*/ 65 h 13970"/>
                <a:gd name="connsiteX3" fmla="*/ 65 w 318738"/>
                <a:gd name="connsiteY3" fmla="*/ 6045 h 13970"/>
                <a:gd name="connsiteX4" fmla="*/ 6045 w 318738"/>
                <a:gd name="connsiteY4" fmla="*/ 13904 h 13970"/>
                <a:gd name="connsiteX5" fmla="*/ 7924 w 318738"/>
                <a:gd name="connsiteY5" fmla="*/ 13904 h 13970"/>
                <a:gd name="connsiteX6" fmla="*/ 318739 w 318738"/>
                <a:gd name="connsiteY6" fmla="*/ 13904 h 13970"/>
                <a:gd name="connsiteX7" fmla="*/ 318739 w 318738"/>
                <a:gd name="connsiteY7" fmla="*/ 7048 h 1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738" h="1397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w="12690" cap="flat">
              <a:noFill/>
              <a:prstDash val="solid"/>
              <a:miter/>
            </a:ln>
          </p:spPr>
          <p:txBody>
            <a:bodyPr rtlCol="0" anchor="ctr"/>
            <a:lstStyle/>
            <a:p>
              <a:endParaRPr lang="en-US" dirty="0"/>
            </a:p>
          </p:txBody>
        </p:sp>
        <p:sp>
          <p:nvSpPr>
            <p:cNvPr id="968" name="Freeform: Shape 967">
              <a:extLst>
                <a:ext uri="{FF2B5EF4-FFF2-40B4-BE49-F238E27FC236}">
                  <a16:creationId xmlns:a16="http://schemas.microsoft.com/office/drawing/2014/main" id="{8C53607F-F9FA-492A-865D-E52AA92EAE22}"/>
                </a:ext>
              </a:extLst>
            </p:cNvPr>
            <p:cNvSpPr/>
            <p:nvPr/>
          </p:nvSpPr>
          <p:spPr>
            <a:xfrm>
              <a:off x="8607595" y="6443362"/>
              <a:ext cx="13506" cy="9903"/>
            </a:xfrm>
            <a:custGeom>
              <a:avLst/>
              <a:gdLst>
                <a:gd name="connsiteX0" fmla="*/ 6856 w 13506"/>
                <a:gd name="connsiteY0" fmla="*/ 6983 h 9903"/>
                <a:gd name="connsiteX1" fmla="*/ 0 w 13506"/>
                <a:gd name="connsiteY1" fmla="*/ 127 h 9903"/>
                <a:gd name="connsiteX2" fmla="*/ 0 w 13506"/>
                <a:gd name="connsiteY2" fmla="*/ 3174 h 9903"/>
                <a:gd name="connsiteX3" fmla="*/ 0 w 13506"/>
                <a:gd name="connsiteY3" fmla="*/ 3174 h 9903"/>
                <a:gd name="connsiteX4" fmla="*/ 2412 w 13506"/>
                <a:gd name="connsiteY4" fmla="*/ 8253 h 9903"/>
                <a:gd name="connsiteX5" fmla="*/ 6856 w 13506"/>
                <a:gd name="connsiteY5" fmla="*/ 9903 h 9903"/>
                <a:gd name="connsiteX6" fmla="*/ 12443 w 13506"/>
                <a:gd name="connsiteY6" fmla="*/ 6856 h 9903"/>
                <a:gd name="connsiteX7" fmla="*/ 13458 w 13506"/>
                <a:gd name="connsiteY7" fmla="*/ 4444 h 9903"/>
                <a:gd name="connsiteX8" fmla="*/ 13458 w 13506"/>
                <a:gd name="connsiteY8" fmla="*/ 3047 h 9903"/>
                <a:gd name="connsiteX9" fmla="*/ 13458 w 13506"/>
                <a:gd name="connsiteY9" fmla="*/ 0 h 9903"/>
                <a:gd name="connsiteX10" fmla="*/ 6856 w 13506"/>
                <a:gd name="connsiteY10" fmla="*/ 6983 h 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06" h="9903">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w="12690" cap="flat">
              <a:noFill/>
              <a:prstDash val="solid"/>
              <a:miter/>
            </a:ln>
          </p:spPr>
          <p:txBody>
            <a:bodyPr rtlCol="0" anchor="ctr"/>
            <a:lstStyle/>
            <a:p>
              <a:endParaRPr lang="en-US" dirty="0"/>
            </a:p>
          </p:txBody>
        </p:sp>
        <p:sp>
          <p:nvSpPr>
            <p:cNvPr id="969" name="Freeform: Shape 968">
              <a:extLst>
                <a:ext uri="{FF2B5EF4-FFF2-40B4-BE49-F238E27FC236}">
                  <a16:creationId xmlns:a16="http://schemas.microsoft.com/office/drawing/2014/main" id="{EC265B55-E8BD-4054-89DA-A86AE3D96722}"/>
                </a:ext>
              </a:extLst>
            </p:cNvPr>
            <p:cNvSpPr/>
            <p:nvPr/>
          </p:nvSpPr>
          <p:spPr>
            <a:xfrm>
              <a:off x="10472127" y="5829220"/>
              <a:ext cx="322854" cy="13839"/>
            </a:xfrm>
            <a:custGeom>
              <a:avLst/>
              <a:gdLst>
                <a:gd name="connsiteX0" fmla="*/ 4802 w 322854"/>
                <a:gd name="connsiteY0" fmla="*/ 762 h 13839"/>
                <a:gd name="connsiteX1" fmla="*/ 2390 w 322854"/>
                <a:gd name="connsiteY1" fmla="*/ 2158 h 13839"/>
                <a:gd name="connsiteX2" fmla="*/ 1590 w 322854"/>
                <a:gd name="connsiteY2" fmla="*/ 11642 h 13839"/>
                <a:gd name="connsiteX3" fmla="*/ 2390 w 322854"/>
                <a:gd name="connsiteY3" fmla="*/ 12443 h 13839"/>
                <a:gd name="connsiteX4" fmla="*/ 4802 w 322854"/>
                <a:gd name="connsiteY4" fmla="*/ 13840 h 13839"/>
                <a:gd name="connsiteX5" fmla="*/ 5691 w 322854"/>
                <a:gd name="connsiteY5" fmla="*/ 13840 h 13839"/>
                <a:gd name="connsiteX6" fmla="*/ 6834 w 322854"/>
                <a:gd name="connsiteY6" fmla="*/ 13840 h 13839"/>
                <a:gd name="connsiteX7" fmla="*/ 322854 w 322854"/>
                <a:gd name="connsiteY7" fmla="*/ 13840 h 13839"/>
                <a:gd name="connsiteX8" fmla="*/ 315871 w 322854"/>
                <a:gd name="connsiteY8" fmla="*/ 6983 h 13839"/>
                <a:gd name="connsiteX9" fmla="*/ 322854 w 322854"/>
                <a:gd name="connsiteY9" fmla="*/ 0 h 13839"/>
                <a:gd name="connsiteX10" fmla="*/ 6834 w 322854"/>
                <a:gd name="connsiteY10"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2854" h="13839">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w="12690" cap="flat">
              <a:noFill/>
              <a:prstDash val="solid"/>
              <a:miter/>
            </a:ln>
          </p:spPr>
          <p:txBody>
            <a:bodyPr rtlCol="0" anchor="ctr"/>
            <a:lstStyle/>
            <a:p>
              <a:endParaRPr lang="en-US" dirty="0"/>
            </a:p>
          </p:txBody>
        </p:sp>
        <p:sp>
          <p:nvSpPr>
            <p:cNvPr id="970" name="Freeform: Shape 969">
              <a:extLst>
                <a:ext uri="{FF2B5EF4-FFF2-40B4-BE49-F238E27FC236}">
                  <a16:creationId xmlns:a16="http://schemas.microsoft.com/office/drawing/2014/main" id="{249F5197-75D0-478E-A978-0B74E8F41302}"/>
                </a:ext>
              </a:extLst>
            </p:cNvPr>
            <p:cNvSpPr/>
            <p:nvPr/>
          </p:nvSpPr>
          <p:spPr>
            <a:xfrm>
              <a:off x="9670125" y="5570968"/>
              <a:ext cx="13895" cy="32630"/>
            </a:xfrm>
            <a:custGeom>
              <a:avLst/>
              <a:gdLst>
                <a:gd name="connsiteX0" fmla="*/ 4755 w 13895"/>
                <a:gd name="connsiteY0" fmla="*/ 0 h 32630"/>
                <a:gd name="connsiteX1" fmla="*/ 3612 w 13895"/>
                <a:gd name="connsiteY1" fmla="*/ 0 h 32630"/>
                <a:gd name="connsiteX2" fmla="*/ 2596 w 13895"/>
                <a:gd name="connsiteY2" fmla="*/ 0 h 32630"/>
                <a:gd name="connsiteX3" fmla="*/ 1453 w 13895"/>
                <a:gd name="connsiteY3" fmla="*/ 889 h 32630"/>
                <a:gd name="connsiteX4" fmla="*/ 819 w 13895"/>
                <a:gd name="connsiteY4" fmla="*/ 1905 h 32630"/>
                <a:gd name="connsiteX5" fmla="*/ 57 w 13895"/>
                <a:gd name="connsiteY5" fmla="*/ 3174 h 32630"/>
                <a:gd name="connsiteX6" fmla="*/ 57 w 13895"/>
                <a:gd name="connsiteY6" fmla="*/ 4698 h 32630"/>
                <a:gd name="connsiteX7" fmla="*/ 57 w 13895"/>
                <a:gd name="connsiteY7" fmla="*/ 5587 h 32630"/>
                <a:gd name="connsiteX8" fmla="*/ 57 w 13895"/>
                <a:gd name="connsiteY8" fmla="*/ 32631 h 32630"/>
                <a:gd name="connsiteX9" fmla="*/ 13896 w 13895"/>
                <a:gd name="connsiteY9" fmla="*/ 32631 h 32630"/>
                <a:gd name="connsiteX10" fmla="*/ 13896 w 13895"/>
                <a:gd name="connsiteY10" fmla="*/ 6475 h 32630"/>
                <a:gd name="connsiteX11" fmla="*/ 10595 w 13895"/>
                <a:gd name="connsiteY11" fmla="*/ 762 h 32630"/>
                <a:gd name="connsiteX12" fmla="*/ 9452 w 13895"/>
                <a:gd name="connsiteY12" fmla="*/ 762 h 32630"/>
                <a:gd name="connsiteX13" fmla="*/ 7929 w 13895"/>
                <a:gd name="connsiteY13" fmla="*/ 762 h 32630"/>
                <a:gd name="connsiteX14" fmla="*/ 6786 w 13895"/>
                <a:gd name="connsiteY14" fmla="*/ 762 h 32630"/>
                <a:gd name="connsiteX15" fmla="*/ 4755 w 13895"/>
                <a:gd name="connsiteY15" fmla="*/ 0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95" h="3263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w="12690" cap="flat">
              <a:noFill/>
              <a:prstDash val="solid"/>
              <a:miter/>
            </a:ln>
          </p:spPr>
          <p:txBody>
            <a:bodyPr rtlCol="0" anchor="ctr"/>
            <a:lstStyle/>
            <a:p>
              <a:endParaRPr lang="en-US" dirty="0"/>
            </a:p>
          </p:txBody>
        </p:sp>
        <p:sp>
          <p:nvSpPr>
            <p:cNvPr id="971" name="Freeform: Shape 970">
              <a:extLst>
                <a:ext uri="{FF2B5EF4-FFF2-40B4-BE49-F238E27FC236}">
                  <a16:creationId xmlns:a16="http://schemas.microsoft.com/office/drawing/2014/main" id="{F9A548D8-4978-4C38-BEC8-5512AB90E15E}"/>
                </a:ext>
              </a:extLst>
            </p:cNvPr>
            <p:cNvSpPr/>
            <p:nvPr/>
          </p:nvSpPr>
          <p:spPr>
            <a:xfrm>
              <a:off x="10429825" y="5641816"/>
              <a:ext cx="13838" cy="189308"/>
            </a:xfrm>
            <a:custGeom>
              <a:avLst/>
              <a:gdLst>
                <a:gd name="connsiteX0" fmla="*/ 6856 w 13838"/>
                <a:gd name="connsiteY0" fmla="*/ 189309 h 189308"/>
                <a:gd name="connsiteX1" fmla="*/ 13839 w 13838"/>
                <a:gd name="connsiteY1" fmla="*/ 182452 h 189308"/>
                <a:gd name="connsiteX2" fmla="*/ 13839 w 13838"/>
                <a:gd name="connsiteY2" fmla="*/ 0 h 189308"/>
                <a:gd name="connsiteX3" fmla="*/ 6856 w 13838"/>
                <a:gd name="connsiteY3" fmla="*/ 6856 h 189308"/>
                <a:gd name="connsiteX4" fmla="*/ 0 w 13838"/>
                <a:gd name="connsiteY4" fmla="*/ 0 h 189308"/>
                <a:gd name="connsiteX5" fmla="*/ 0 w 13838"/>
                <a:gd name="connsiteY5" fmla="*/ 182452 h 189308"/>
                <a:gd name="connsiteX6" fmla="*/ 6856 w 13838"/>
                <a:gd name="connsiteY6" fmla="*/ 189309 h 18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89308">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w="12690" cap="flat">
              <a:noFill/>
              <a:prstDash val="solid"/>
              <a:miter/>
            </a:ln>
          </p:spPr>
          <p:txBody>
            <a:bodyPr rtlCol="0" anchor="ctr"/>
            <a:lstStyle/>
            <a:p>
              <a:endParaRPr lang="en-US" dirty="0"/>
            </a:p>
          </p:txBody>
        </p:sp>
        <p:sp>
          <p:nvSpPr>
            <p:cNvPr id="972" name="Freeform: Shape 971">
              <a:extLst>
                <a:ext uri="{FF2B5EF4-FFF2-40B4-BE49-F238E27FC236}">
                  <a16:creationId xmlns:a16="http://schemas.microsoft.com/office/drawing/2014/main" id="{B0BBC9C0-444D-4832-8266-80EA2D776738}"/>
                </a:ext>
              </a:extLst>
            </p:cNvPr>
            <p:cNvSpPr/>
            <p:nvPr/>
          </p:nvSpPr>
          <p:spPr>
            <a:xfrm>
              <a:off x="10429825" y="5618327"/>
              <a:ext cx="13838" cy="30345"/>
            </a:xfrm>
            <a:custGeom>
              <a:avLst/>
              <a:gdLst>
                <a:gd name="connsiteX0" fmla="*/ 6856 w 13838"/>
                <a:gd name="connsiteY0" fmla="*/ 30345 h 30345"/>
                <a:gd name="connsiteX1" fmla="*/ 13839 w 13838"/>
                <a:gd name="connsiteY1" fmla="*/ 23489 h 30345"/>
                <a:gd name="connsiteX2" fmla="*/ 13839 w 13838"/>
                <a:gd name="connsiteY2" fmla="*/ 6856 h 30345"/>
                <a:gd name="connsiteX3" fmla="*/ 6856 w 13838"/>
                <a:gd name="connsiteY3" fmla="*/ 0 h 30345"/>
                <a:gd name="connsiteX4" fmla="*/ 0 w 13838"/>
                <a:gd name="connsiteY4" fmla="*/ 6856 h 30345"/>
                <a:gd name="connsiteX5" fmla="*/ 0 w 13838"/>
                <a:gd name="connsiteY5" fmla="*/ 23489 h 30345"/>
                <a:gd name="connsiteX6" fmla="*/ 6856 w 13838"/>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345">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w="12690"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9B6C5EC3-F9AB-4030-9231-96C94B61B999}"/>
                </a:ext>
              </a:extLst>
            </p:cNvPr>
            <p:cNvSpPr/>
            <p:nvPr/>
          </p:nvSpPr>
          <p:spPr>
            <a:xfrm>
              <a:off x="10799321" y="5796209"/>
              <a:ext cx="183317" cy="13839"/>
            </a:xfrm>
            <a:custGeom>
              <a:avLst/>
              <a:gdLst>
                <a:gd name="connsiteX0" fmla="*/ 5564 w 183317"/>
                <a:gd name="connsiteY0" fmla="*/ 762 h 13839"/>
                <a:gd name="connsiteX1" fmla="*/ 4168 w 183317"/>
                <a:gd name="connsiteY1" fmla="*/ 762 h 13839"/>
                <a:gd name="connsiteX2" fmla="*/ 3025 w 183317"/>
                <a:gd name="connsiteY2" fmla="*/ 762 h 13839"/>
                <a:gd name="connsiteX3" fmla="*/ 1882 w 183317"/>
                <a:gd name="connsiteY3" fmla="*/ 1524 h 13839"/>
                <a:gd name="connsiteX4" fmla="*/ 866 w 183317"/>
                <a:gd name="connsiteY4" fmla="*/ 2285 h 13839"/>
                <a:gd name="connsiteX5" fmla="*/ 105 w 183317"/>
                <a:gd name="connsiteY5" fmla="*/ 3428 h 13839"/>
                <a:gd name="connsiteX6" fmla="*/ 105 w 183317"/>
                <a:gd name="connsiteY6" fmla="*/ 4698 h 13839"/>
                <a:gd name="connsiteX7" fmla="*/ 105 w 183317"/>
                <a:gd name="connsiteY7" fmla="*/ 6983 h 13839"/>
                <a:gd name="connsiteX8" fmla="*/ 6961 w 183317"/>
                <a:gd name="connsiteY8" fmla="*/ 13839 h 13839"/>
                <a:gd name="connsiteX9" fmla="*/ 183318 w 183317"/>
                <a:gd name="connsiteY9" fmla="*/ 13839 h 13839"/>
                <a:gd name="connsiteX10" fmla="*/ 176462 w 183317"/>
                <a:gd name="connsiteY10" fmla="*/ 6983 h 13839"/>
                <a:gd name="connsiteX11" fmla="*/ 183318 w 183317"/>
                <a:gd name="connsiteY11" fmla="*/ 0 h 13839"/>
                <a:gd name="connsiteX12" fmla="*/ 5564 w 183317"/>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317" h="13839">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w="12690"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8C72CE2F-69DF-4380-A173-4374E55701D5}"/>
                </a:ext>
              </a:extLst>
            </p:cNvPr>
            <p:cNvSpPr/>
            <p:nvPr/>
          </p:nvSpPr>
          <p:spPr>
            <a:xfrm>
              <a:off x="10974640" y="5796844"/>
              <a:ext cx="24758" cy="13839"/>
            </a:xfrm>
            <a:custGeom>
              <a:avLst/>
              <a:gdLst>
                <a:gd name="connsiteX0" fmla="*/ 0 w 24758"/>
                <a:gd name="connsiteY0" fmla="*/ 6983 h 13839"/>
                <a:gd name="connsiteX1" fmla="*/ 6856 w 24758"/>
                <a:gd name="connsiteY1" fmla="*/ 13840 h 13839"/>
                <a:gd name="connsiteX2" fmla="*/ 17903 w 24758"/>
                <a:gd name="connsiteY2" fmla="*/ 13840 h 13839"/>
                <a:gd name="connsiteX3" fmla="*/ 17903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8F19694A-C398-4BAE-B6E1-C3D1ADA0853B}"/>
                </a:ext>
              </a:extLst>
            </p:cNvPr>
            <p:cNvSpPr/>
            <p:nvPr/>
          </p:nvSpPr>
          <p:spPr>
            <a:xfrm>
              <a:off x="11356684" y="6817784"/>
              <a:ext cx="13838" cy="46221"/>
            </a:xfrm>
            <a:custGeom>
              <a:avLst/>
              <a:gdLst>
                <a:gd name="connsiteX0" fmla="*/ 13331 w 13838"/>
                <a:gd name="connsiteY0" fmla="*/ 6099 h 46221"/>
                <a:gd name="connsiteX1" fmla="*/ 13331 w 13838"/>
                <a:gd name="connsiteY1" fmla="*/ 4830 h 46221"/>
                <a:gd name="connsiteX2" fmla="*/ 13331 w 13838"/>
                <a:gd name="connsiteY2" fmla="*/ 3687 h 46221"/>
                <a:gd name="connsiteX3" fmla="*/ 12570 w 13838"/>
                <a:gd name="connsiteY3" fmla="*/ 2798 h 46221"/>
                <a:gd name="connsiteX4" fmla="*/ 11554 w 13838"/>
                <a:gd name="connsiteY4" fmla="*/ 1909 h 46221"/>
                <a:gd name="connsiteX5" fmla="*/ 6856 w 13838"/>
                <a:gd name="connsiteY5" fmla="*/ 5 h 46221"/>
                <a:gd name="connsiteX6" fmla="*/ 0 w 13838"/>
                <a:gd name="connsiteY6" fmla="*/ 6341 h 46221"/>
                <a:gd name="connsiteX7" fmla="*/ 0 w 13838"/>
                <a:gd name="connsiteY7" fmla="*/ 6353 h 46221"/>
                <a:gd name="connsiteX8" fmla="*/ 0 w 13838"/>
                <a:gd name="connsiteY8" fmla="*/ 46221 h 46221"/>
                <a:gd name="connsiteX9" fmla="*/ 13839 w 13838"/>
                <a:gd name="connsiteY9" fmla="*/ 46221 h 46221"/>
                <a:gd name="connsiteX10" fmla="*/ 13839 w 13838"/>
                <a:gd name="connsiteY10" fmla="*/ 6353 h 46221"/>
                <a:gd name="connsiteX11" fmla="*/ 13331 w 13838"/>
                <a:gd name="connsiteY11" fmla="*/ 6099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6221">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w="12690"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5A59914E-773E-4A75-8A51-386101DAFF15}"/>
                </a:ext>
              </a:extLst>
            </p:cNvPr>
            <p:cNvSpPr/>
            <p:nvPr/>
          </p:nvSpPr>
          <p:spPr>
            <a:xfrm>
              <a:off x="10992542" y="5796844"/>
              <a:ext cx="13838" cy="54976"/>
            </a:xfrm>
            <a:custGeom>
              <a:avLst/>
              <a:gdLst>
                <a:gd name="connsiteX0" fmla="*/ 0 w 13838"/>
                <a:gd name="connsiteY0" fmla="*/ 6983 h 54976"/>
                <a:gd name="connsiteX1" fmla="*/ 0 w 13838"/>
                <a:gd name="connsiteY1" fmla="*/ 54977 h 54976"/>
                <a:gd name="connsiteX2" fmla="*/ 6856 w 13838"/>
                <a:gd name="connsiteY2" fmla="*/ 48121 h 54976"/>
                <a:gd name="connsiteX3" fmla="*/ 13839 w 13838"/>
                <a:gd name="connsiteY3" fmla="*/ 54977 h 54976"/>
                <a:gd name="connsiteX4" fmla="*/ 13839 w 13838"/>
                <a:gd name="connsiteY4" fmla="*/ 6983 h 54976"/>
                <a:gd name="connsiteX5" fmla="*/ 6856 w 13838"/>
                <a:gd name="connsiteY5" fmla="*/ 0 h 54976"/>
                <a:gd name="connsiteX6" fmla="*/ 0 w 13838"/>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54976">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780FB1B0-DC2C-4050-8C14-8FAF46623A08}"/>
                </a:ext>
              </a:extLst>
            </p:cNvPr>
            <p:cNvSpPr/>
            <p:nvPr/>
          </p:nvSpPr>
          <p:spPr>
            <a:xfrm>
              <a:off x="10992542" y="5844964"/>
              <a:ext cx="13838" cy="584812"/>
            </a:xfrm>
            <a:custGeom>
              <a:avLst/>
              <a:gdLst>
                <a:gd name="connsiteX0" fmla="*/ 6856 w 13838"/>
                <a:gd name="connsiteY0" fmla="*/ 584812 h 584812"/>
                <a:gd name="connsiteX1" fmla="*/ 13839 w 13838"/>
                <a:gd name="connsiteY1" fmla="*/ 584812 h 584812"/>
                <a:gd name="connsiteX2" fmla="*/ 13839 w 13838"/>
                <a:gd name="connsiteY2" fmla="*/ 6856 h 584812"/>
                <a:gd name="connsiteX3" fmla="*/ 6856 w 13838"/>
                <a:gd name="connsiteY3" fmla="*/ 0 h 584812"/>
                <a:gd name="connsiteX4" fmla="*/ 0 w 13838"/>
                <a:gd name="connsiteY4" fmla="*/ 6856 h 584812"/>
                <a:gd name="connsiteX5" fmla="*/ 0 w 13838"/>
                <a:gd name="connsiteY5" fmla="*/ 584812 h 58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584812">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w="12690"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5259592A-A083-4261-99B8-38F818172E27}"/>
                </a:ext>
              </a:extLst>
            </p:cNvPr>
            <p:cNvSpPr/>
            <p:nvPr/>
          </p:nvSpPr>
          <p:spPr>
            <a:xfrm>
              <a:off x="9777626" y="6234777"/>
              <a:ext cx="12723" cy="203252"/>
            </a:xfrm>
            <a:custGeom>
              <a:avLst/>
              <a:gdLst>
                <a:gd name="connsiteX0" fmla="*/ 5683 w 12723"/>
                <a:gd name="connsiteY0" fmla="*/ 193984 h 203252"/>
                <a:gd name="connsiteX1" fmla="*/ 9746 w 12723"/>
                <a:gd name="connsiteY1" fmla="*/ 195508 h 203252"/>
                <a:gd name="connsiteX2" fmla="*/ 12667 w 12723"/>
                <a:gd name="connsiteY2" fmla="*/ 195508 h 203252"/>
                <a:gd name="connsiteX3" fmla="*/ 12667 w 12723"/>
                <a:gd name="connsiteY3" fmla="*/ 5057 h 203252"/>
                <a:gd name="connsiteX4" fmla="*/ 12667 w 12723"/>
                <a:gd name="connsiteY4" fmla="*/ 5057 h 203252"/>
                <a:gd name="connsiteX5" fmla="*/ 12667 w 12723"/>
                <a:gd name="connsiteY5" fmla="*/ 4295 h 203252"/>
                <a:gd name="connsiteX6" fmla="*/ 12667 w 12723"/>
                <a:gd name="connsiteY6" fmla="*/ 3025 h 203252"/>
                <a:gd name="connsiteX7" fmla="*/ 12667 w 12723"/>
                <a:gd name="connsiteY7" fmla="*/ 3025 h 203252"/>
                <a:gd name="connsiteX8" fmla="*/ 12667 w 12723"/>
                <a:gd name="connsiteY8" fmla="*/ 2136 h 203252"/>
                <a:gd name="connsiteX9" fmla="*/ 12667 w 12723"/>
                <a:gd name="connsiteY9" fmla="*/ 1120 h 203252"/>
                <a:gd name="connsiteX10" fmla="*/ 11651 w 12723"/>
                <a:gd name="connsiteY10" fmla="*/ 105 h 203252"/>
                <a:gd name="connsiteX11" fmla="*/ 10635 w 12723"/>
                <a:gd name="connsiteY11" fmla="*/ 105 h 203252"/>
                <a:gd name="connsiteX12" fmla="*/ 9365 w 12723"/>
                <a:gd name="connsiteY12" fmla="*/ 105 h 203252"/>
                <a:gd name="connsiteX13" fmla="*/ 7333 w 12723"/>
                <a:gd name="connsiteY13" fmla="*/ 105 h 203252"/>
                <a:gd name="connsiteX14" fmla="*/ 478 w 12723"/>
                <a:gd name="connsiteY14" fmla="*/ 6961 h 203252"/>
                <a:gd name="connsiteX15" fmla="*/ 478 w 12723"/>
                <a:gd name="connsiteY15" fmla="*/ 203253 h 203252"/>
                <a:gd name="connsiteX16" fmla="*/ 4338 w 12723"/>
                <a:gd name="connsiteY16" fmla="*/ 194365 h 203252"/>
                <a:gd name="connsiteX17" fmla="*/ 5683 w 12723"/>
                <a:gd name="connsiteY17" fmla="*/ 193984 h 20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23" h="203252">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w="12690"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4F902706-29FA-4C7F-81A6-B191E2A1E7DE}"/>
                </a:ext>
              </a:extLst>
            </p:cNvPr>
            <p:cNvSpPr/>
            <p:nvPr/>
          </p:nvSpPr>
          <p:spPr>
            <a:xfrm>
              <a:off x="9790293" y="6443997"/>
              <a:ext cx="2665" cy="142"/>
            </a:xfrm>
            <a:custGeom>
              <a:avLst/>
              <a:gdLst>
                <a:gd name="connsiteX0" fmla="*/ 0 w 2665"/>
                <a:gd name="connsiteY0" fmla="*/ 0 h 142"/>
                <a:gd name="connsiteX1" fmla="*/ 2666 w 2665"/>
                <a:gd name="connsiteY1" fmla="*/ 0 h 142"/>
                <a:gd name="connsiteX2" fmla="*/ 0 w 2665"/>
                <a:gd name="connsiteY2" fmla="*/ 0 h 142"/>
              </a:gdLst>
              <a:ahLst/>
              <a:cxnLst>
                <a:cxn ang="0">
                  <a:pos x="connsiteX0" y="connsiteY0"/>
                </a:cxn>
                <a:cxn ang="0">
                  <a:pos x="connsiteX1" y="connsiteY1"/>
                </a:cxn>
                <a:cxn ang="0">
                  <a:pos x="connsiteX2" y="connsiteY2"/>
                </a:cxn>
              </a:cxnLst>
              <a:rect l="l" t="t" r="r" b="b"/>
              <a:pathLst>
                <a:path w="2665" h="142">
                  <a:moveTo>
                    <a:pt x="0" y="0"/>
                  </a:moveTo>
                  <a:lnTo>
                    <a:pt x="2666" y="0"/>
                  </a:lnTo>
                  <a:cubicBezTo>
                    <a:pt x="1790" y="190"/>
                    <a:pt x="876" y="190"/>
                    <a:pt x="0" y="0"/>
                  </a:cubicBezTo>
                  <a:close/>
                </a:path>
              </a:pathLst>
            </a:custGeom>
            <a:solidFill>
              <a:srgbClr val="000000"/>
            </a:solidFill>
            <a:ln w="12690"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C7D3FFBF-C431-4FFF-B151-2FD64321749F}"/>
                </a:ext>
              </a:extLst>
            </p:cNvPr>
            <p:cNvSpPr/>
            <p:nvPr/>
          </p:nvSpPr>
          <p:spPr>
            <a:xfrm>
              <a:off x="9787372" y="6430285"/>
              <a:ext cx="5586" cy="1523"/>
            </a:xfrm>
            <a:custGeom>
              <a:avLst/>
              <a:gdLst>
                <a:gd name="connsiteX0" fmla="*/ 0 w 5586"/>
                <a:gd name="connsiteY0" fmla="*/ 0 h 1523"/>
                <a:gd name="connsiteX1" fmla="*/ 1524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cubicBezTo>
                    <a:pt x="597" y="406"/>
                    <a:pt x="1117" y="927"/>
                    <a:pt x="1524" y="1524"/>
                  </a:cubicBezTo>
                  <a:cubicBezTo>
                    <a:pt x="2667" y="584"/>
                    <a:pt x="4101" y="51"/>
                    <a:pt x="5587"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3AD469F6-95D4-4A3F-8F10-C7DF9D64C1DC}"/>
                </a:ext>
              </a:extLst>
            </p:cNvPr>
            <p:cNvSpPr/>
            <p:nvPr/>
          </p:nvSpPr>
          <p:spPr>
            <a:xfrm>
              <a:off x="9788895" y="6429777"/>
              <a:ext cx="252029" cy="13347"/>
            </a:xfrm>
            <a:custGeom>
              <a:avLst/>
              <a:gdLst>
                <a:gd name="connsiteX0" fmla="*/ 246570 w 252029"/>
                <a:gd name="connsiteY0" fmla="*/ 7110 h 13347"/>
                <a:gd name="connsiteX1" fmla="*/ 246570 w 252029"/>
                <a:gd name="connsiteY1" fmla="*/ 0 h 13347"/>
                <a:gd name="connsiteX2" fmla="*/ 4063 w 252029"/>
                <a:gd name="connsiteY2" fmla="*/ 0 h 13347"/>
                <a:gd name="connsiteX3" fmla="*/ 0 w 252029"/>
                <a:gd name="connsiteY3" fmla="*/ 1524 h 13347"/>
                <a:gd name="connsiteX4" fmla="*/ 1397 w 252029"/>
                <a:gd name="connsiteY4" fmla="*/ 5460 h 13347"/>
                <a:gd name="connsiteX5" fmla="*/ 1397 w 252029"/>
                <a:gd name="connsiteY5" fmla="*/ 13205 h 13347"/>
                <a:gd name="connsiteX6" fmla="*/ 4063 w 252029"/>
                <a:gd name="connsiteY6" fmla="*/ 13205 h 13347"/>
                <a:gd name="connsiteX7" fmla="*/ 252030 w 252029"/>
                <a:gd name="connsiteY7" fmla="*/ 13205 h 13347"/>
                <a:gd name="connsiteX8" fmla="*/ 246570 w 252029"/>
                <a:gd name="connsiteY8" fmla="*/ 7110 h 1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9" h="13347">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w="12690"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56ED1D9C-1D26-4412-873F-C1A9F1199FE2}"/>
                </a:ext>
              </a:extLst>
            </p:cNvPr>
            <p:cNvSpPr/>
            <p:nvPr/>
          </p:nvSpPr>
          <p:spPr>
            <a:xfrm>
              <a:off x="9776453" y="5982216"/>
              <a:ext cx="13839" cy="134712"/>
            </a:xfrm>
            <a:custGeom>
              <a:avLst/>
              <a:gdLst>
                <a:gd name="connsiteX0" fmla="*/ 6856 w 13839"/>
                <a:gd name="connsiteY0" fmla="*/ 6856 h 134712"/>
                <a:gd name="connsiteX1" fmla="*/ 0 w 13839"/>
                <a:gd name="connsiteY1" fmla="*/ 0 h 134712"/>
                <a:gd name="connsiteX2" fmla="*/ 0 w 13839"/>
                <a:gd name="connsiteY2" fmla="*/ 134713 h 134712"/>
                <a:gd name="connsiteX3" fmla="*/ 13840 w 13839"/>
                <a:gd name="connsiteY3" fmla="*/ 134713 h 134712"/>
                <a:gd name="connsiteX4" fmla="*/ 13840 w 13839"/>
                <a:gd name="connsiteY4" fmla="*/ 0 h 134712"/>
                <a:gd name="connsiteX5" fmla="*/ 6856 w 13839"/>
                <a:gd name="connsiteY5"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34712">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w="12690"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B81B5667-E9D7-488E-A6EB-9A57AE964A36}"/>
                </a:ext>
              </a:extLst>
            </p:cNvPr>
            <p:cNvSpPr/>
            <p:nvPr/>
          </p:nvSpPr>
          <p:spPr>
            <a:xfrm>
              <a:off x="9783309" y="4991108"/>
              <a:ext cx="169754" cy="13839"/>
            </a:xfrm>
            <a:custGeom>
              <a:avLst/>
              <a:gdLst>
                <a:gd name="connsiteX0" fmla="*/ 6984 w 169754"/>
                <a:gd name="connsiteY0" fmla="*/ 6856 h 13839"/>
                <a:gd name="connsiteX1" fmla="*/ 6984 w 169754"/>
                <a:gd name="connsiteY1" fmla="*/ 13839 h 13839"/>
                <a:gd name="connsiteX2" fmla="*/ 169755 w 169754"/>
                <a:gd name="connsiteY2" fmla="*/ 13839 h 13839"/>
                <a:gd name="connsiteX3" fmla="*/ 162899 w 169754"/>
                <a:gd name="connsiteY3" fmla="*/ 6856 h 13839"/>
                <a:gd name="connsiteX4" fmla="*/ 169755 w 169754"/>
                <a:gd name="connsiteY4" fmla="*/ 0 h 13839"/>
                <a:gd name="connsiteX5" fmla="*/ 0 w 169754"/>
                <a:gd name="connsiteY5" fmla="*/ 0 h 13839"/>
                <a:gd name="connsiteX6" fmla="*/ 6984 w 16975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839">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w="12690"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372AE112-6A00-4056-AA84-19F0FA96AF1B}"/>
                </a:ext>
              </a:extLst>
            </p:cNvPr>
            <p:cNvSpPr/>
            <p:nvPr/>
          </p:nvSpPr>
          <p:spPr>
            <a:xfrm>
              <a:off x="9946715" y="4991727"/>
              <a:ext cx="106865" cy="13982"/>
            </a:xfrm>
            <a:custGeom>
              <a:avLst/>
              <a:gdLst>
                <a:gd name="connsiteX0" fmla="*/ 98654 w 106865"/>
                <a:gd name="connsiteY0" fmla="*/ 13220 h 13982"/>
                <a:gd name="connsiteX1" fmla="*/ 99797 w 106865"/>
                <a:gd name="connsiteY1" fmla="*/ 13220 h 13982"/>
                <a:gd name="connsiteX2" fmla="*/ 101066 w 106865"/>
                <a:gd name="connsiteY2" fmla="*/ 13220 h 13982"/>
                <a:gd name="connsiteX3" fmla="*/ 106780 w 106865"/>
                <a:gd name="connsiteY3" fmla="*/ 6491 h 13982"/>
                <a:gd name="connsiteX4" fmla="*/ 106780 w 106865"/>
                <a:gd name="connsiteY4" fmla="*/ 3825 h 13982"/>
                <a:gd name="connsiteX5" fmla="*/ 105256 w 106865"/>
                <a:gd name="connsiteY5" fmla="*/ 1666 h 13982"/>
                <a:gd name="connsiteX6" fmla="*/ 104113 w 106865"/>
                <a:gd name="connsiteY6" fmla="*/ 905 h 13982"/>
                <a:gd name="connsiteX7" fmla="*/ 102971 w 106865"/>
                <a:gd name="connsiteY7" fmla="*/ 143 h 13982"/>
                <a:gd name="connsiteX8" fmla="*/ 100431 w 106865"/>
                <a:gd name="connsiteY8" fmla="*/ 143 h 13982"/>
                <a:gd name="connsiteX9" fmla="*/ 6857 w 106865"/>
                <a:gd name="connsiteY9" fmla="*/ 143 h 13982"/>
                <a:gd name="connsiteX10" fmla="*/ 0 w 106865"/>
                <a:gd name="connsiteY10" fmla="*/ 6999 h 13982"/>
                <a:gd name="connsiteX11" fmla="*/ 6857 w 106865"/>
                <a:gd name="connsiteY11" fmla="*/ 13982 h 13982"/>
                <a:gd name="connsiteX12" fmla="*/ 99161 w 106865"/>
                <a:gd name="connsiteY12" fmla="*/ 13982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65" h="13982">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w="12690"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8D44528C-AF8F-4BB0-AF0A-8C32FC2D4B54}"/>
                </a:ext>
              </a:extLst>
            </p:cNvPr>
            <p:cNvSpPr/>
            <p:nvPr/>
          </p:nvSpPr>
          <p:spPr>
            <a:xfrm>
              <a:off x="10072794" y="6112358"/>
              <a:ext cx="133315" cy="4443"/>
            </a:xfrm>
            <a:custGeom>
              <a:avLst/>
              <a:gdLst>
                <a:gd name="connsiteX0" fmla="*/ 0 w 133315"/>
                <a:gd name="connsiteY0" fmla="*/ 4444 h 4443"/>
                <a:gd name="connsiteX1" fmla="*/ 126967 w 133315"/>
                <a:gd name="connsiteY1" fmla="*/ 4444 h 4443"/>
                <a:gd name="connsiteX2" fmla="*/ 133315 w 133315"/>
                <a:gd name="connsiteY2" fmla="*/ 0 h 4443"/>
                <a:gd name="connsiteX3" fmla="*/ 0 w 133315"/>
                <a:gd name="connsiteY3" fmla="*/ 0 h 4443"/>
                <a:gd name="connsiteX4" fmla="*/ 0 w 133315"/>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15" h="4443">
                  <a:moveTo>
                    <a:pt x="0" y="4444"/>
                  </a:moveTo>
                  <a:lnTo>
                    <a:pt x="126967" y="4444"/>
                  </a:lnTo>
                  <a:cubicBezTo>
                    <a:pt x="127932" y="1765"/>
                    <a:pt x="130471" y="-13"/>
                    <a:pt x="133315" y="0"/>
                  </a:cubicBezTo>
                  <a:lnTo>
                    <a:pt x="0" y="0"/>
                  </a:lnTo>
                  <a:lnTo>
                    <a:pt x="0" y="4444"/>
                  </a:lnTo>
                  <a:close/>
                </a:path>
              </a:pathLst>
            </a:custGeom>
            <a:solidFill>
              <a:srgbClr val="000000"/>
            </a:solidFill>
            <a:ln w="12690"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4C1F89DF-A6F8-40EF-ADED-09E51AB2206E}"/>
                </a:ext>
              </a:extLst>
            </p:cNvPr>
            <p:cNvSpPr/>
            <p:nvPr/>
          </p:nvSpPr>
          <p:spPr>
            <a:xfrm>
              <a:off x="10264894" y="6106770"/>
              <a:ext cx="13252" cy="10031"/>
            </a:xfrm>
            <a:custGeom>
              <a:avLst/>
              <a:gdLst>
                <a:gd name="connsiteX0" fmla="*/ 6730 w 13252"/>
                <a:gd name="connsiteY0" fmla="*/ 5588 h 10031"/>
                <a:gd name="connsiteX1" fmla="*/ 13205 w 13252"/>
                <a:gd name="connsiteY1" fmla="*/ 10032 h 10031"/>
                <a:gd name="connsiteX2" fmla="*/ 13205 w 13252"/>
                <a:gd name="connsiteY2" fmla="*/ 10032 h 10031"/>
                <a:gd name="connsiteX3" fmla="*/ 13205 w 13252"/>
                <a:gd name="connsiteY3" fmla="*/ 6350 h 10031"/>
                <a:gd name="connsiteX4" fmla="*/ 13205 w 13252"/>
                <a:gd name="connsiteY4" fmla="*/ 6350 h 10031"/>
                <a:gd name="connsiteX5" fmla="*/ 13205 w 13252"/>
                <a:gd name="connsiteY5" fmla="*/ 4953 h 10031"/>
                <a:gd name="connsiteX6" fmla="*/ 13205 w 13252"/>
                <a:gd name="connsiteY6" fmla="*/ 4191 h 10031"/>
                <a:gd name="connsiteX7" fmla="*/ 13205 w 13252"/>
                <a:gd name="connsiteY7" fmla="*/ 4191 h 10031"/>
                <a:gd name="connsiteX8" fmla="*/ 12443 w 13252"/>
                <a:gd name="connsiteY8" fmla="*/ 3176 h 10031"/>
                <a:gd name="connsiteX9" fmla="*/ 11554 w 13252"/>
                <a:gd name="connsiteY9" fmla="*/ 2033 h 10031"/>
                <a:gd name="connsiteX10" fmla="*/ 6730 w 13252"/>
                <a:gd name="connsiteY10" fmla="*/ 1 h 10031"/>
                <a:gd name="connsiteX11" fmla="*/ 2286 w 13252"/>
                <a:gd name="connsiteY11" fmla="*/ 1652 h 10031"/>
                <a:gd name="connsiteX12" fmla="*/ 763 w 13252"/>
                <a:gd name="connsiteY12" fmla="*/ 3683 h 10031"/>
                <a:gd name="connsiteX13" fmla="*/ 0 w 13252"/>
                <a:gd name="connsiteY13" fmla="*/ 6096 h 1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 h="10031">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w="12690"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00FBA90B-D363-476D-B952-58F25CDE9BDE}"/>
                </a:ext>
              </a:extLst>
            </p:cNvPr>
            <p:cNvSpPr/>
            <p:nvPr/>
          </p:nvSpPr>
          <p:spPr>
            <a:xfrm>
              <a:off x="9358858" y="5777672"/>
              <a:ext cx="57769" cy="13839"/>
            </a:xfrm>
            <a:custGeom>
              <a:avLst/>
              <a:gdLst>
                <a:gd name="connsiteX0" fmla="*/ 6983 w 57769"/>
                <a:gd name="connsiteY0" fmla="*/ 13839 h 13839"/>
                <a:gd name="connsiteX1" fmla="*/ 57770 w 57769"/>
                <a:gd name="connsiteY1" fmla="*/ 13839 h 13839"/>
                <a:gd name="connsiteX2" fmla="*/ 50914 w 57769"/>
                <a:gd name="connsiteY2" fmla="*/ 6856 h 13839"/>
                <a:gd name="connsiteX3" fmla="*/ 57770 w 57769"/>
                <a:gd name="connsiteY3" fmla="*/ 0 h 13839"/>
                <a:gd name="connsiteX4" fmla="*/ 6983 w 57769"/>
                <a:gd name="connsiteY4" fmla="*/ 0 h 13839"/>
                <a:gd name="connsiteX5" fmla="*/ 0 w 57769"/>
                <a:gd name="connsiteY5" fmla="*/ 6856 h 13839"/>
                <a:gd name="connsiteX6" fmla="*/ 6983 w 5776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69" h="13839">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w="12690"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42E04E8C-7DB5-45ED-8977-E5DB9A64FFCD}"/>
                </a:ext>
              </a:extLst>
            </p:cNvPr>
            <p:cNvSpPr/>
            <p:nvPr/>
          </p:nvSpPr>
          <p:spPr>
            <a:xfrm>
              <a:off x="9409265" y="5777672"/>
              <a:ext cx="367188" cy="13839"/>
            </a:xfrm>
            <a:custGeom>
              <a:avLst/>
              <a:gdLst>
                <a:gd name="connsiteX0" fmla="*/ 367188 w 367188"/>
                <a:gd name="connsiteY0" fmla="*/ 6856 h 13839"/>
                <a:gd name="connsiteX1" fmla="*/ 367188 w 367188"/>
                <a:gd name="connsiteY1" fmla="*/ 0 h 13839"/>
                <a:gd name="connsiteX2" fmla="*/ 6856 w 367188"/>
                <a:gd name="connsiteY2" fmla="*/ 0 h 13839"/>
                <a:gd name="connsiteX3" fmla="*/ 0 w 367188"/>
                <a:gd name="connsiteY3" fmla="*/ 6856 h 13839"/>
                <a:gd name="connsiteX4" fmla="*/ 6856 w 367188"/>
                <a:gd name="connsiteY4" fmla="*/ 13839 h 13839"/>
                <a:gd name="connsiteX5" fmla="*/ 367188 w 367188"/>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88" h="13839">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w="12690"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2AC9D54F-AA57-4D86-BC16-BD5BF323670F}"/>
                </a:ext>
              </a:extLst>
            </p:cNvPr>
            <p:cNvSpPr/>
            <p:nvPr/>
          </p:nvSpPr>
          <p:spPr>
            <a:xfrm>
              <a:off x="10060097" y="5777672"/>
              <a:ext cx="145630" cy="13839"/>
            </a:xfrm>
            <a:custGeom>
              <a:avLst/>
              <a:gdLst>
                <a:gd name="connsiteX0" fmla="*/ 0 w 145630"/>
                <a:gd name="connsiteY0" fmla="*/ 13839 h 13839"/>
                <a:gd name="connsiteX1" fmla="*/ 145631 w 145630"/>
                <a:gd name="connsiteY1" fmla="*/ 13839 h 13839"/>
                <a:gd name="connsiteX2" fmla="*/ 138775 w 145630"/>
                <a:gd name="connsiteY2" fmla="*/ 6856 h 13839"/>
                <a:gd name="connsiteX3" fmla="*/ 145631 w 145630"/>
                <a:gd name="connsiteY3" fmla="*/ 0 h 13839"/>
                <a:gd name="connsiteX4" fmla="*/ 0 w 145630"/>
                <a:gd name="connsiteY4" fmla="*/ 0 h 13839"/>
                <a:gd name="connsiteX5" fmla="*/ 0 w 145630"/>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0" h="13839">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w="12690"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ACC218E9-90B7-487D-BCAB-B7CF0DE48246}"/>
                </a:ext>
              </a:extLst>
            </p:cNvPr>
            <p:cNvSpPr/>
            <p:nvPr/>
          </p:nvSpPr>
          <p:spPr>
            <a:xfrm>
              <a:off x="11321094" y="6502402"/>
              <a:ext cx="13750" cy="7745"/>
            </a:xfrm>
            <a:custGeom>
              <a:avLst/>
              <a:gdLst>
                <a:gd name="connsiteX0" fmla="*/ 13750 w 13750"/>
                <a:gd name="connsiteY0" fmla="*/ 0 h 7745"/>
                <a:gd name="connsiteX1" fmla="*/ 13750 w 13750"/>
                <a:gd name="connsiteY1" fmla="*/ 0 h 7745"/>
                <a:gd name="connsiteX2" fmla="*/ 6894 w 13750"/>
                <a:gd name="connsiteY2" fmla="*/ 6856 h 7745"/>
                <a:gd name="connsiteX3" fmla="*/ 38 w 13750"/>
                <a:gd name="connsiteY3" fmla="*/ 0 h 7745"/>
                <a:gd name="connsiteX4" fmla="*/ 38 w 13750"/>
                <a:gd name="connsiteY4" fmla="*/ 1143 h 7745"/>
                <a:gd name="connsiteX5" fmla="*/ 38 w 13750"/>
                <a:gd name="connsiteY5" fmla="*/ 2412 h 7745"/>
                <a:gd name="connsiteX6" fmla="*/ 5371 w 13750"/>
                <a:gd name="connsiteY6" fmla="*/ 7745 h 7745"/>
                <a:gd name="connsiteX7" fmla="*/ 6640 w 13750"/>
                <a:gd name="connsiteY7" fmla="*/ 7745 h 7745"/>
                <a:gd name="connsiteX8" fmla="*/ 7910 w 13750"/>
                <a:gd name="connsiteY8" fmla="*/ 7745 h 7745"/>
                <a:gd name="connsiteX9" fmla="*/ 12100 w 13750"/>
                <a:gd name="connsiteY9" fmla="*/ 5206 h 7745"/>
                <a:gd name="connsiteX10" fmla="*/ 13496 w 13750"/>
                <a:gd name="connsiteY10" fmla="*/ 1143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0" h="7745">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w="12690" cap="flat">
              <a:no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694FAB2C-E507-47B9-B740-6CB1D8166365}"/>
                </a:ext>
              </a:extLst>
            </p:cNvPr>
            <p:cNvSpPr/>
            <p:nvPr/>
          </p:nvSpPr>
          <p:spPr>
            <a:xfrm>
              <a:off x="9770357" y="6116802"/>
              <a:ext cx="12952" cy="13712"/>
            </a:xfrm>
            <a:custGeom>
              <a:avLst/>
              <a:gdLst>
                <a:gd name="connsiteX0" fmla="*/ 2 w 12952"/>
                <a:gd name="connsiteY0" fmla="*/ 6856 h 13712"/>
                <a:gd name="connsiteX1" fmla="*/ 6858 w 12952"/>
                <a:gd name="connsiteY1" fmla="*/ 13713 h 13712"/>
                <a:gd name="connsiteX2" fmla="*/ 12952 w 12952"/>
                <a:gd name="connsiteY2" fmla="*/ 13713 h 13712"/>
                <a:gd name="connsiteX3" fmla="*/ 6096 w 12952"/>
                <a:gd name="connsiteY3" fmla="*/ 6856 h 13712"/>
                <a:gd name="connsiteX4" fmla="*/ 12952 w 12952"/>
                <a:gd name="connsiteY4" fmla="*/ 0 h 13712"/>
                <a:gd name="connsiteX5" fmla="*/ 6096 w 12952"/>
                <a:gd name="connsiteY5" fmla="*/ 0 h 13712"/>
                <a:gd name="connsiteX6" fmla="*/ 2 w 12952"/>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2" h="13712">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w="12690"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5EDA7DA8-8916-4F7B-BA12-17D8C6F487EF}"/>
                </a:ext>
              </a:extLst>
            </p:cNvPr>
            <p:cNvSpPr/>
            <p:nvPr/>
          </p:nvSpPr>
          <p:spPr>
            <a:xfrm>
              <a:off x="10035466" y="6436887"/>
              <a:ext cx="13838" cy="6856"/>
            </a:xfrm>
            <a:custGeom>
              <a:avLst/>
              <a:gdLst>
                <a:gd name="connsiteX0" fmla="*/ 13839 w 13838"/>
                <a:gd name="connsiteY0" fmla="*/ 0 h 6856"/>
                <a:gd name="connsiteX1" fmla="*/ 13839 w 13838"/>
                <a:gd name="connsiteY1" fmla="*/ 0 h 6856"/>
                <a:gd name="connsiteX2" fmla="*/ 6856 w 13838"/>
                <a:gd name="connsiteY2" fmla="*/ 6856 h 6856"/>
                <a:gd name="connsiteX3" fmla="*/ 0 w 13838"/>
                <a:gd name="connsiteY3" fmla="*/ 0 h 6856"/>
                <a:gd name="connsiteX4" fmla="*/ 0 w 13838"/>
                <a:gd name="connsiteY4" fmla="*/ 0 h 6856"/>
                <a:gd name="connsiteX5" fmla="*/ 5459 w 13838"/>
                <a:gd name="connsiteY5" fmla="*/ 6602 h 6856"/>
                <a:gd name="connsiteX6" fmla="*/ 6856 w 13838"/>
                <a:gd name="connsiteY6" fmla="*/ 6602 h 6856"/>
                <a:gd name="connsiteX7" fmla="*/ 8507 w 13838"/>
                <a:gd name="connsiteY7" fmla="*/ 6602 h 6856"/>
                <a:gd name="connsiteX8" fmla="*/ 9776 w 13838"/>
                <a:gd name="connsiteY8" fmla="*/ 6602 h 6856"/>
                <a:gd name="connsiteX9" fmla="*/ 10919 w 13838"/>
                <a:gd name="connsiteY9" fmla="*/ 5841 h 6856"/>
                <a:gd name="connsiteX10" fmla="*/ 11935 w 13838"/>
                <a:gd name="connsiteY10" fmla="*/ 5079 h 6856"/>
                <a:gd name="connsiteX11" fmla="*/ 11935 w 13838"/>
                <a:gd name="connsiteY11" fmla="*/ 4063 h 6856"/>
                <a:gd name="connsiteX12" fmla="*/ 12570 w 13838"/>
                <a:gd name="connsiteY12" fmla="*/ 3174 h 6856"/>
                <a:gd name="connsiteX13" fmla="*/ 12570 w 13838"/>
                <a:gd name="connsiteY13" fmla="*/ 3174 h 6856"/>
                <a:gd name="connsiteX14" fmla="*/ 12570 w 13838"/>
                <a:gd name="connsiteY14" fmla="*/ 1778 h 6856"/>
                <a:gd name="connsiteX15" fmla="*/ 13839 w 13838"/>
                <a:gd name="connsiteY15" fmla="*/ 0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38" h="6856">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w="12690"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3BA2D0C3-CEA4-4702-AAC8-2DC1DF7D5949}"/>
                </a:ext>
              </a:extLst>
            </p:cNvPr>
            <p:cNvSpPr/>
            <p:nvPr/>
          </p:nvSpPr>
          <p:spPr>
            <a:xfrm>
              <a:off x="10046385" y="5007089"/>
              <a:ext cx="13759" cy="777439"/>
            </a:xfrm>
            <a:custGeom>
              <a:avLst/>
              <a:gdLst>
                <a:gd name="connsiteX0" fmla="*/ 6856 w 13759"/>
                <a:gd name="connsiteY0" fmla="*/ 17 h 777439"/>
                <a:gd name="connsiteX1" fmla="*/ 1396 w 13759"/>
                <a:gd name="connsiteY1" fmla="*/ 2937 h 777439"/>
                <a:gd name="connsiteX2" fmla="*/ 0 w 13759"/>
                <a:gd name="connsiteY2" fmla="*/ 7000 h 777439"/>
                <a:gd name="connsiteX3" fmla="*/ 0 w 13759"/>
                <a:gd name="connsiteY3" fmla="*/ 777439 h 777439"/>
                <a:gd name="connsiteX4" fmla="*/ 6856 w 13759"/>
                <a:gd name="connsiteY4" fmla="*/ 770583 h 777439"/>
                <a:gd name="connsiteX5" fmla="*/ 13713 w 13759"/>
                <a:gd name="connsiteY5" fmla="*/ 777439 h 777439"/>
                <a:gd name="connsiteX6" fmla="*/ 13713 w 13759"/>
                <a:gd name="connsiteY6" fmla="*/ 7000 h 777439"/>
                <a:gd name="connsiteX7" fmla="*/ 13713 w 13759"/>
                <a:gd name="connsiteY7" fmla="*/ 7000 h 777439"/>
                <a:gd name="connsiteX8" fmla="*/ 13713 w 13759"/>
                <a:gd name="connsiteY8" fmla="*/ 5604 h 777439"/>
                <a:gd name="connsiteX9" fmla="*/ 13713 w 13759"/>
                <a:gd name="connsiteY9" fmla="*/ 4334 h 777439"/>
                <a:gd name="connsiteX10" fmla="*/ 13713 w 13759"/>
                <a:gd name="connsiteY10" fmla="*/ 4334 h 777439"/>
                <a:gd name="connsiteX11" fmla="*/ 6856 w 13759"/>
                <a:gd name="connsiteY11" fmla="*/ 17 h 77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59" h="777439">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w="12690"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4C7FB5B6-3783-4D0F-A84F-3B6CA4DF4E75}"/>
                </a:ext>
              </a:extLst>
            </p:cNvPr>
            <p:cNvSpPr/>
            <p:nvPr/>
          </p:nvSpPr>
          <p:spPr>
            <a:xfrm>
              <a:off x="10046384" y="5777672"/>
              <a:ext cx="13586" cy="242761"/>
            </a:xfrm>
            <a:custGeom>
              <a:avLst/>
              <a:gdLst>
                <a:gd name="connsiteX0" fmla="*/ 6857 w 13586"/>
                <a:gd name="connsiteY0" fmla="*/ 0 h 242761"/>
                <a:gd name="connsiteX1" fmla="*/ 1 w 13586"/>
                <a:gd name="connsiteY1" fmla="*/ 6856 h 242761"/>
                <a:gd name="connsiteX2" fmla="*/ 1 w 13586"/>
                <a:gd name="connsiteY2" fmla="*/ 236287 h 242761"/>
                <a:gd name="connsiteX3" fmla="*/ 1397 w 13586"/>
                <a:gd name="connsiteY3" fmla="*/ 240350 h 242761"/>
                <a:gd name="connsiteX4" fmla="*/ 1397 w 13586"/>
                <a:gd name="connsiteY4" fmla="*/ 240350 h 242761"/>
                <a:gd name="connsiteX5" fmla="*/ 2413 w 13586"/>
                <a:gd name="connsiteY5" fmla="*/ 241365 h 242761"/>
                <a:gd name="connsiteX6" fmla="*/ 5460 w 13586"/>
                <a:gd name="connsiteY6" fmla="*/ 242762 h 242761"/>
                <a:gd name="connsiteX7" fmla="*/ 6730 w 13586"/>
                <a:gd name="connsiteY7" fmla="*/ 242762 h 242761"/>
                <a:gd name="connsiteX8" fmla="*/ 8000 w 13586"/>
                <a:gd name="connsiteY8" fmla="*/ 242762 h 242761"/>
                <a:gd name="connsiteX9" fmla="*/ 13586 w 13586"/>
                <a:gd name="connsiteY9" fmla="*/ 236033 h 242761"/>
                <a:gd name="connsiteX10" fmla="*/ 13586 w 13586"/>
                <a:gd name="connsiteY10" fmla="*/ 6856 h 242761"/>
                <a:gd name="connsiteX11" fmla="*/ 6857 w 13586"/>
                <a:gd name="connsiteY11" fmla="*/ 0 h 24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86" h="242761">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w="12690"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AEFEBFA4-D7C2-4F25-8EDD-C5534634B30E}"/>
                </a:ext>
              </a:extLst>
            </p:cNvPr>
            <p:cNvSpPr/>
            <p:nvPr/>
          </p:nvSpPr>
          <p:spPr>
            <a:xfrm>
              <a:off x="10481119" y="6121373"/>
              <a:ext cx="13760" cy="315514"/>
            </a:xfrm>
            <a:custGeom>
              <a:avLst/>
              <a:gdLst>
                <a:gd name="connsiteX0" fmla="*/ 12697 w 13760"/>
                <a:gd name="connsiteY0" fmla="*/ 2285 h 315514"/>
                <a:gd name="connsiteX1" fmla="*/ 5841 w 13760"/>
                <a:gd name="connsiteY1" fmla="*/ 9142 h 315514"/>
                <a:gd name="connsiteX2" fmla="*/ 0 w 13760"/>
                <a:gd name="connsiteY2" fmla="*/ 9142 h 315514"/>
                <a:gd name="connsiteX3" fmla="*/ 0 w 13760"/>
                <a:gd name="connsiteY3" fmla="*/ 315514 h 315514"/>
                <a:gd name="connsiteX4" fmla="*/ 6856 w 13760"/>
                <a:gd name="connsiteY4" fmla="*/ 308531 h 315514"/>
                <a:gd name="connsiteX5" fmla="*/ 13713 w 13760"/>
                <a:gd name="connsiteY5" fmla="*/ 308531 h 315514"/>
                <a:gd name="connsiteX6" fmla="*/ 13713 w 13760"/>
                <a:gd name="connsiteY6" fmla="*/ 3809 h 315514"/>
                <a:gd name="connsiteX7" fmla="*/ 13713 w 13760"/>
                <a:gd name="connsiteY7" fmla="*/ 2412 h 315514"/>
                <a:gd name="connsiteX8" fmla="*/ 13713 w 13760"/>
                <a:gd name="connsiteY8" fmla="*/ 1143 h 315514"/>
                <a:gd name="connsiteX9" fmla="*/ 12951 w 13760"/>
                <a:gd name="connsiteY9" fmla="*/ 0 h 315514"/>
                <a:gd name="connsiteX10" fmla="*/ 12697 w 13760"/>
                <a:gd name="connsiteY10" fmla="*/ 2285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315514">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w="12690"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4D4D0973-C30A-4D3F-B327-A3BC92C113C3}"/>
                </a:ext>
              </a:extLst>
            </p:cNvPr>
            <p:cNvSpPr/>
            <p:nvPr/>
          </p:nvSpPr>
          <p:spPr>
            <a:xfrm>
              <a:off x="10481024" y="6436125"/>
              <a:ext cx="95" cy="2285"/>
            </a:xfrm>
            <a:custGeom>
              <a:avLst/>
              <a:gdLst>
                <a:gd name="connsiteX0" fmla="*/ 95 w 95"/>
                <a:gd name="connsiteY0" fmla="*/ 762 h 2285"/>
                <a:gd name="connsiteX1" fmla="*/ 95 w 95"/>
                <a:gd name="connsiteY1" fmla="*/ 2285 h 2285"/>
                <a:gd name="connsiteX2" fmla="*/ 95 w 95"/>
                <a:gd name="connsiteY2" fmla="*/ 2285 h 2285"/>
                <a:gd name="connsiteX3" fmla="*/ 95 w 95"/>
                <a:gd name="connsiteY3" fmla="*/ 0 h 2285"/>
              </a:gdLst>
              <a:ahLst/>
              <a:cxnLst>
                <a:cxn ang="0">
                  <a:pos x="connsiteX0" y="connsiteY0"/>
                </a:cxn>
                <a:cxn ang="0">
                  <a:pos x="connsiteX1" y="connsiteY1"/>
                </a:cxn>
                <a:cxn ang="0">
                  <a:pos x="connsiteX2" y="connsiteY2"/>
                </a:cxn>
                <a:cxn ang="0">
                  <a:pos x="connsiteX3" y="connsiteY3"/>
                </a:cxn>
              </a:cxnLst>
              <a:rect l="l" t="t" r="r" b="b"/>
              <a:pathLst>
                <a:path w="95" h="2285">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w="12690"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5EF80876-5285-4451-9D01-20F3649F608D}"/>
                </a:ext>
              </a:extLst>
            </p:cNvPr>
            <p:cNvSpPr/>
            <p:nvPr/>
          </p:nvSpPr>
          <p:spPr>
            <a:xfrm>
              <a:off x="10481754" y="6439680"/>
              <a:ext cx="8380" cy="4412"/>
            </a:xfrm>
            <a:custGeom>
              <a:avLst/>
              <a:gdLst>
                <a:gd name="connsiteX0" fmla="*/ 0 w 8380"/>
                <a:gd name="connsiteY0" fmla="*/ 0 h 4412"/>
                <a:gd name="connsiteX1" fmla="*/ 6221 w 8380"/>
                <a:gd name="connsiteY1" fmla="*/ 4317 h 4412"/>
                <a:gd name="connsiteX2" fmla="*/ 8380 w 8380"/>
                <a:gd name="connsiteY2" fmla="*/ 4317 h 4412"/>
                <a:gd name="connsiteX3" fmla="*/ 5714 w 8380"/>
                <a:gd name="connsiteY3" fmla="*/ 4317 h 4412"/>
                <a:gd name="connsiteX4" fmla="*/ 0 w 8380"/>
                <a:gd name="connsiteY4" fmla="*/ 0 h 4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0" h="4412">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w="12690"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567C640B-A6B1-442C-A40D-D1DB2D87D892}"/>
                </a:ext>
              </a:extLst>
            </p:cNvPr>
            <p:cNvSpPr/>
            <p:nvPr/>
          </p:nvSpPr>
          <p:spPr>
            <a:xfrm>
              <a:off x="9715128" y="5604488"/>
              <a:ext cx="61325" cy="13966"/>
            </a:xfrm>
            <a:custGeom>
              <a:avLst/>
              <a:gdLst>
                <a:gd name="connsiteX0" fmla="*/ 6857 w 61325"/>
                <a:gd name="connsiteY0" fmla="*/ 7110 h 13966"/>
                <a:gd name="connsiteX1" fmla="*/ 0 w 61325"/>
                <a:gd name="connsiteY1" fmla="*/ 13966 h 13966"/>
                <a:gd name="connsiteX2" fmla="*/ 61325 w 61325"/>
                <a:gd name="connsiteY2" fmla="*/ 13966 h 13966"/>
                <a:gd name="connsiteX3" fmla="*/ 61325 w 61325"/>
                <a:gd name="connsiteY3" fmla="*/ 0 h 13966"/>
                <a:gd name="connsiteX4" fmla="*/ 0 w 61325"/>
                <a:gd name="connsiteY4" fmla="*/ 0 h 13966"/>
                <a:gd name="connsiteX5" fmla="*/ 6857 w 61325"/>
                <a:gd name="connsiteY5" fmla="*/ 7108 h 13966"/>
                <a:gd name="connsiteX6" fmla="*/ 6857 w 61325"/>
                <a:gd name="connsiteY6" fmla="*/ 7110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25" h="13966">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w="12690"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045F8758-FC82-4BE3-A5B1-A1B70FD50503}"/>
                </a:ext>
              </a:extLst>
            </p:cNvPr>
            <p:cNvSpPr/>
            <p:nvPr/>
          </p:nvSpPr>
          <p:spPr>
            <a:xfrm>
              <a:off x="12175318" y="6502402"/>
              <a:ext cx="47" cy="1523"/>
            </a:xfrm>
            <a:custGeom>
              <a:avLst/>
              <a:gdLst>
                <a:gd name="connsiteX0" fmla="*/ 48 w 47"/>
                <a:gd name="connsiteY0" fmla="*/ 635 h 1523"/>
                <a:gd name="connsiteX1" fmla="*/ 48 w 47"/>
                <a:gd name="connsiteY1" fmla="*/ 1524 h 1523"/>
                <a:gd name="connsiteX2" fmla="*/ 48 w 47"/>
                <a:gd name="connsiteY2" fmla="*/ 1524 h 1523"/>
                <a:gd name="connsiteX3" fmla="*/ 48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48" y="635"/>
                  </a:moveTo>
                  <a:cubicBezTo>
                    <a:pt x="48" y="635"/>
                    <a:pt x="48" y="635"/>
                    <a:pt x="48" y="1524"/>
                  </a:cubicBezTo>
                  <a:lnTo>
                    <a:pt x="48" y="1524"/>
                  </a:lnTo>
                  <a:cubicBezTo>
                    <a:pt x="-16" y="1016"/>
                    <a:pt x="-16" y="508"/>
                    <a:pt x="48" y="0"/>
                  </a:cubicBezTo>
                  <a:close/>
                </a:path>
              </a:pathLst>
            </a:custGeom>
            <a:solidFill>
              <a:srgbClr val="000000"/>
            </a:solidFill>
            <a:ln w="12690" cap="flat">
              <a:no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190866A7-2AB9-4F44-84F5-6CCD53A2B9B0}"/>
                </a:ext>
              </a:extLst>
            </p:cNvPr>
            <p:cNvSpPr/>
            <p:nvPr/>
          </p:nvSpPr>
          <p:spPr>
            <a:xfrm>
              <a:off x="9264268" y="6436506"/>
              <a:ext cx="19553" cy="13839"/>
            </a:xfrm>
            <a:custGeom>
              <a:avLst/>
              <a:gdLst>
                <a:gd name="connsiteX0" fmla="*/ 12697 w 19553"/>
                <a:gd name="connsiteY0" fmla="*/ 6983 h 13839"/>
                <a:gd name="connsiteX1" fmla="*/ 19553 w 19553"/>
                <a:gd name="connsiteY1" fmla="*/ 0 h 13839"/>
                <a:gd name="connsiteX2" fmla="*/ 6857 w 19553"/>
                <a:gd name="connsiteY2" fmla="*/ 0 h 13839"/>
                <a:gd name="connsiteX3" fmla="*/ 6857 w 19553"/>
                <a:gd name="connsiteY3" fmla="*/ 6983 h 13839"/>
                <a:gd name="connsiteX4" fmla="*/ 0 w 19553"/>
                <a:gd name="connsiteY4" fmla="*/ 13839 h 13839"/>
                <a:gd name="connsiteX5" fmla="*/ 19172 w 19553"/>
                <a:gd name="connsiteY5" fmla="*/ 13839 h 13839"/>
                <a:gd name="connsiteX6" fmla="*/ 12697 w 1955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3" h="13839">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w="12690"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D05BE3BA-C7EC-4211-B654-541EED5FD917}"/>
                </a:ext>
              </a:extLst>
            </p:cNvPr>
            <p:cNvSpPr/>
            <p:nvPr/>
          </p:nvSpPr>
          <p:spPr>
            <a:xfrm>
              <a:off x="9276965" y="6436887"/>
              <a:ext cx="35931" cy="13839"/>
            </a:xfrm>
            <a:custGeom>
              <a:avLst/>
              <a:gdLst>
                <a:gd name="connsiteX0" fmla="*/ 6857 w 35931"/>
                <a:gd name="connsiteY0" fmla="*/ 0 h 13839"/>
                <a:gd name="connsiteX1" fmla="*/ 0 w 35931"/>
                <a:gd name="connsiteY1" fmla="*/ 6983 h 13839"/>
                <a:gd name="connsiteX2" fmla="*/ 6857 w 35931"/>
                <a:gd name="connsiteY2" fmla="*/ 13839 h 13839"/>
                <a:gd name="connsiteX3" fmla="*/ 28949 w 35931"/>
                <a:gd name="connsiteY3" fmla="*/ 13839 h 13839"/>
                <a:gd name="connsiteX4" fmla="*/ 35932 w 35931"/>
                <a:gd name="connsiteY4" fmla="*/ 6983 h 13839"/>
                <a:gd name="connsiteX5" fmla="*/ 28949 w 35931"/>
                <a:gd name="connsiteY5" fmla="*/ 0 h 13839"/>
                <a:gd name="connsiteX6" fmla="*/ 6857 w 35931"/>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31" h="13839">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w="12690"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123CA0AD-E2A9-459A-9DA0-A97539205996}"/>
                </a:ext>
              </a:extLst>
            </p:cNvPr>
            <p:cNvSpPr/>
            <p:nvPr/>
          </p:nvSpPr>
          <p:spPr>
            <a:xfrm>
              <a:off x="8867878" y="5735518"/>
              <a:ext cx="13839" cy="716096"/>
            </a:xfrm>
            <a:custGeom>
              <a:avLst/>
              <a:gdLst>
                <a:gd name="connsiteX0" fmla="*/ 0 w 13839"/>
                <a:gd name="connsiteY0" fmla="*/ 709240 h 716096"/>
                <a:gd name="connsiteX1" fmla="*/ 6856 w 13839"/>
                <a:gd name="connsiteY1" fmla="*/ 716097 h 716096"/>
                <a:gd name="connsiteX2" fmla="*/ 13840 w 13839"/>
                <a:gd name="connsiteY2" fmla="*/ 709240 h 716096"/>
                <a:gd name="connsiteX3" fmla="*/ 13840 w 13839"/>
                <a:gd name="connsiteY3" fmla="*/ 0 h 716096"/>
                <a:gd name="connsiteX4" fmla="*/ 6856 w 13839"/>
                <a:gd name="connsiteY4" fmla="*/ 6983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w="12690"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CC15BA44-CAC1-4C2C-8700-C685F2E5E2AD}"/>
                </a:ext>
              </a:extLst>
            </p:cNvPr>
            <p:cNvSpPr/>
            <p:nvPr/>
          </p:nvSpPr>
          <p:spPr>
            <a:xfrm>
              <a:off x="8868132" y="5438414"/>
              <a:ext cx="13838" cy="304087"/>
            </a:xfrm>
            <a:custGeom>
              <a:avLst/>
              <a:gdLst>
                <a:gd name="connsiteX0" fmla="*/ 6856 w 13838"/>
                <a:gd name="connsiteY0" fmla="*/ 304087 h 304087"/>
                <a:gd name="connsiteX1" fmla="*/ 13839 w 13838"/>
                <a:gd name="connsiteY1" fmla="*/ 297104 h 304087"/>
                <a:gd name="connsiteX2" fmla="*/ 13839 w 13838"/>
                <a:gd name="connsiteY2" fmla="*/ 6856 h 304087"/>
                <a:gd name="connsiteX3" fmla="*/ 6856 w 13838"/>
                <a:gd name="connsiteY3" fmla="*/ 0 h 304087"/>
                <a:gd name="connsiteX4" fmla="*/ 0 w 13838"/>
                <a:gd name="connsiteY4" fmla="*/ 6856 h 304087"/>
                <a:gd name="connsiteX5" fmla="*/ 0 w 13838"/>
                <a:gd name="connsiteY5" fmla="*/ 297104 h 304087"/>
                <a:gd name="connsiteX6" fmla="*/ 6856 w 13838"/>
                <a:gd name="connsiteY6" fmla="*/ 304087 h 30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4087">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w="12690"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FC875967-0A28-45E5-B596-605A596542E8}"/>
                </a:ext>
              </a:extLst>
            </p:cNvPr>
            <p:cNvSpPr/>
            <p:nvPr/>
          </p:nvSpPr>
          <p:spPr>
            <a:xfrm>
              <a:off x="9257793" y="5610328"/>
              <a:ext cx="13711" cy="840017"/>
            </a:xfrm>
            <a:custGeom>
              <a:avLst/>
              <a:gdLst>
                <a:gd name="connsiteX0" fmla="*/ 6856 w 13711"/>
                <a:gd name="connsiteY0" fmla="*/ 840017 h 840017"/>
                <a:gd name="connsiteX1" fmla="*/ 13712 w 13711"/>
                <a:gd name="connsiteY1" fmla="*/ 833161 h 840017"/>
                <a:gd name="connsiteX2" fmla="*/ 13712 w 13711"/>
                <a:gd name="connsiteY2" fmla="*/ 0 h 840017"/>
                <a:gd name="connsiteX3" fmla="*/ 6856 w 13711"/>
                <a:gd name="connsiteY3" fmla="*/ 6856 h 840017"/>
                <a:gd name="connsiteX4" fmla="*/ 0 w 13711"/>
                <a:gd name="connsiteY4" fmla="*/ 0 h 840017"/>
                <a:gd name="connsiteX5" fmla="*/ 0 w 13711"/>
                <a:gd name="connsiteY5" fmla="*/ 833161 h 840017"/>
                <a:gd name="connsiteX6" fmla="*/ 6856 w 13711"/>
                <a:gd name="connsiteY6" fmla="*/ 840017 h 84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840017">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w="12690"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D6B85BD7-1766-408A-BED7-399A3611C5D3}"/>
                </a:ext>
              </a:extLst>
            </p:cNvPr>
            <p:cNvSpPr/>
            <p:nvPr/>
          </p:nvSpPr>
          <p:spPr>
            <a:xfrm>
              <a:off x="9257791" y="5455254"/>
              <a:ext cx="13771" cy="161930"/>
            </a:xfrm>
            <a:custGeom>
              <a:avLst/>
              <a:gdLst>
                <a:gd name="connsiteX0" fmla="*/ 2 w 13771"/>
                <a:gd name="connsiteY0" fmla="*/ 7030 h 161930"/>
                <a:gd name="connsiteX1" fmla="*/ 2 w 13771"/>
                <a:gd name="connsiteY1" fmla="*/ 155074 h 161930"/>
                <a:gd name="connsiteX2" fmla="*/ 6858 w 13771"/>
                <a:gd name="connsiteY2" fmla="*/ 161930 h 161930"/>
                <a:gd name="connsiteX3" fmla="*/ 13714 w 13771"/>
                <a:gd name="connsiteY3" fmla="*/ 155074 h 161930"/>
                <a:gd name="connsiteX4" fmla="*/ 13714 w 13771"/>
                <a:gd name="connsiteY4" fmla="*/ 7030 h 161930"/>
                <a:gd name="connsiteX5" fmla="*/ 13714 w 13771"/>
                <a:gd name="connsiteY5" fmla="*/ 6395 h 161930"/>
                <a:gd name="connsiteX6" fmla="*/ 13714 w 13771"/>
                <a:gd name="connsiteY6" fmla="*/ 5125 h 161930"/>
                <a:gd name="connsiteX7" fmla="*/ 13714 w 13771"/>
                <a:gd name="connsiteY7" fmla="*/ 3856 h 161930"/>
                <a:gd name="connsiteX8" fmla="*/ 13714 w 13771"/>
                <a:gd name="connsiteY8" fmla="*/ 2840 h 161930"/>
                <a:gd name="connsiteX9" fmla="*/ 12699 w 13771"/>
                <a:gd name="connsiteY9" fmla="*/ 1824 h 161930"/>
                <a:gd name="connsiteX10" fmla="*/ 8381 w 13771"/>
                <a:gd name="connsiteY10" fmla="*/ 174 h 161930"/>
                <a:gd name="connsiteX11" fmla="*/ 167 w 13771"/>
                <a:gd name="connsiteY11" fmla="*/ 5332 h 161930"/>
                <a:gd name="connsiteX12" fmla="*/ 2 w 13771"/>
                <a:gd name="connsiteY12" fmla="*/ 7030 h 16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71" h="16193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w="12690"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4080BD07-8F43-4E03-9534-9F92B13E7618}"/>
                </a:ext>
              </a:extLst>
            </p:cNvPr>
            <p:cNvSpPr/>
            <p:nvPr/>
          </p:nvSpPr>
          <p:spPr>
            <a:xfrm>
              <a:off x="8716406" y="6438791"/>
              <a:ext cx="13838" cy="11554"/>
            </a:xfrm>
            <a:custGeom>
              <a:avLst/>
              <a:gdLst>
                <a:gd name="connsiteX0" fmla="*/ 6856 w 13838"/>
                <a:gd name="connsiteY0" fmla="*/ 11554 h 11554"/>
                <a:gd name="connsiteX1" fmla="*/ 13839 w 13838"/>
                <a:gd name="connsiteY1" fmla="*/ 4698 h 11554"/>
                <a:gd name="connsiteX2" fmla="*/ 13839 w 13838"/>
                <a:gd name="connsiteY2" fmla="*/ 0 h 11554"/>
                <a:gd name="connsiteX3" fmla="*/ 6856 w 13838"/>
                <a:gd name="connsiteY3" fmla="*/ 6983 h 11554"/>
                <a:gd name="connsiteX4" fmla="*/ 0 w 13838"/>
                <a:gd name="connsiteY4" fmla="*/ 0 h 11554"/>
                <a:gd name="connsiteX5" fmla="*/ 0 w 13838"/>
                <a:gd name="connsiteY5" fmla="*/ 4698 h 11554"/>
                <a:gd name="connsiteX6" fmla="*/ 6856 w 13838"/>
                <a:gd name="connsiteY6"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1554">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w="12690"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99C43369-2544-49EA-A0F3-20039F2430E2}"/>
                </a:ext>
              </a:extLst>
            </p:cNvPr>
            <p:cNvSpPr/>
            <p:nvPr/>
          </p:nvSpPr>
          <p:spPr>
            <a:xfrm>
              <a:off x="9419549" y="6442346"/>
              <a:ext cx="13851" cy="421913"/>
            </a:xfrm>
            <a:custGeom>
              <a:avLst/>
              <a:gdLst>
                <a:gd name="connsiteX0" fmla="*/ 6348 w 13851"/>
                <a:gd name="connsiteY0" fmla="*/ 7237 h 421913"/>
                <a:gd name="connsiteX1" fmla="*/ 0 w 13851"/>
                <a:gd name="connsiteY1" fmla="*/ 2920 h 421913"/>
                <a:gd name="connsiteX2" fmla="*/ 0 w 13851"/>
                <a:gd name="connsiteY2" fmla="*/ 2920 h 421913"/>
                <a:gd name="connsiteX3" fmla="*/ 0 w 13851"/>
                <a:gd name="connsiteY3" fmla="*/ 421913 h 421913"/>
                <a:gd name="connsiteX4" fmla="*/ 13839 w 13851"/>
                <a:gd name="connsiteY4" fmla="*/ 421913 h 421913"/>
                <a:gd name="connsiteX5" fmla="*/ 13839 w 13851"/>
                <a:gd name="connsiteY5" fmla="*/ 0 h 421913"/>
                <a:gd name="connsiteX6" fmla="*/ 7402 w 13851"/>
                <a:gd name="connsiteY6" fmla="*/ 7250 h 421913"/>
                <a:gd name="connsiteX7" fmla="*/ 6348 w 13851"/>
                <a:gd name="connsiteY7" fmla="*/ 7237 h 42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1" h="421913">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w="12690"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722FAB1D-B5D4-4026-B6D3-9631FF983439}"/>
                </a:ext>
              </a:extLst>
            </p:cNvPr>
            <p:cNvSpPr/>
            <p:nvPr/>
          </p:nvSpPr>
          <p:spPr>
            <a:xfrm>
              <a:off x="9409265" y="6105629"/>
              <a:ext cx="13838" cy="344717"/>
            </a:xfrm>
            <a:custGeom>
              <a:avLst/>
              <a:gdLst>
                <a:gd name="connsiteX0" fmla="*/ 6856 w 13838"/>
                <a:gd name="connsiteY0" fmla="*/ 344717 h 344717"/>
                <a:gd name="connsiteX1" fmla="*/ 9776 w 13838"/>
                <a:gd name="connsiteY1" fmla="*/ 343955 h 344717"/>
                <a:gd name="connsiteX2" fmla="*/ 9776 w 13838"/>
                <a:gd name="connsiteY2" fmla="*/ 343955 h 344717"/>
                <a:gd name="connsiteX3" fmla="*/ 9776 w 13838"/>
                <a:gd name="connsiteY3" fmla="*/ 341289 h 344717"/>
                <a:gd name="connsiteX4" fmla="*/ 9776 w 13838"/>
                <a:gd name="connsiteY4" fmla="*/ 331258 h 344717"/>
                <a:gd name="connsiteX5" fmla="*/ 13839 w 13838"/>
                <a:gd name="connsiteY5" fmla="*/ 325037 h 344717"/>
                <a:gd name="connsiteX6" fmla="*/ 13839 w 13838"/>
                <a:gd name="connsiteY6" fmla="*/ 325037 h 344717"/>
                <a:gd name="connsiteX7" fmla="*/ 13839 w 13838"/>
                <a:gd name="connsiteY7" fmla="*/ 0 h 344717"/>
                <a:gd name="connsiteX8" fmla="*/ 6856 w 13838"/>
                <a:gd name="connsiteY8" fmla="*/ 6856 h 344717"/>
                <a:gd name="connsiteX9" fmla="*/ 0 w 13838"/>
                <a:gd name="connsiteY9" fmla="*/ 0 h 344717"/>
                <a:gd name="connsiteX10" fmla="*/ 0 w 13838"/>
                <a:gd name="connsiteY10" fmla="*/ 337861 h 344717"/>
                <a:gd name="connsiteX11" fmla="*/ 6856 w 13838"/>
                <a:gd name="connsiteY11" fmla="*/ 344717 h 34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344717">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w="12690"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F761B570-4007-4505-B1AF-6DEE49E7A086}"/>
                </a:ext>
              </a:extLst>
            </p:cNvPr>
            <p:cNvSpPr/>
            <p:nvPr/>
          </p:nvSpPr>
          <p:spPr>
            <a:xfrm>
              <a:off x="9776453" y="6432824"/>
              <a:ext cx="13839" cy="431689"/>
            </a:xfrm>
            <a:custGeom>
              <a:avLst/>
              <a:gdLst>
                <a:gd name="connsiteX0" fmla="*/ 13840 w 13839"/>
                <a:gd name="connsiteY0" fmla="*/ 6348 h 431689"/>
                <a:gd name="connsiteX1" fmla="*/ 13840 w 13839"/>
                <a:gd name="connsiteY1" fmla="*/ 0 h 431689"/>
                <a:gd name="connsiteX2" fmla="*/ 6856 w 13839"/>
                <a:gd name="connsiteY2" fmla="*/ 6983 h 431689"/>
                <a:gd name="connsiteX3" fmla="*/ 0 w 13839"/>
                <a:gd name="connsiteY3" fmla="*/ 127 h 431689"/>
                <a:gd name="connsiteX4" fmla="*/ 0 w 13839"/>
                <a:gd name="connsiteY4" fmla="*/ 0 h 431689"/>
                <a:gd name="connsiteX5" fmla="*/ 0 w 13839"/>
                <a:gd name="connsiteY5" fmla="*/ 431690 h 431689"/>
                <a:gd name="connsiteX6" fmla="*/ 13840 w 13839"/>
                <a:gd name="connsiteY6" fmla="*/ 431690 h 431689"/>
                <a:gd name="connsiteX7" fmla="*/ 13840 w 13839"/>
                <a:gd name="connsiteY7" fmla="*/ 6348 h 43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31689">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w="12690"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D9A027C5-FA6E-4ECE-999A-EA221D5291E6}"/>
                </a:ext>
              </a:extLst>
            </p:cNvPr>
            <p:cNvSpPr/>
            <p:nvPr/>
          </p:nvSpPr>
          <p:spPr>
            <a:xfrm>
              <a:off x="8607595" y="6438791"/>
              <a:ext cx="13712" cy="11554"/>
            </a:xfrm>
            <a:custGeom>
              <a:avLst/>
              <a:gdLst>
                <a:gd name="connsiteX0" fmla="*/ 6856 w 13712"/>
                <a:gd name="connsiteY0" fmla="*/ 6983 h 11554"/>
                <a:gd name="connsiteX1" fmla="*/ 0 w 13712"/>
                <a:gd name="connsiteY1" fmla="*/ 0 h 11554"/>
                <a:gd name="connsiteX2" fmla="*/ 0 w 13712"/>
                <a:gd name="connsiteY2" fmla="*/ 4698 h 11554"/>
                <a:gd name="connsiteX3" fmla="*/ 6856 w 13712"/>
                <a:gd name="connsiteY3" fmla="*/ 11554 h 11554"/>
                <a:gd name="connsiteX4" fmla="*/ 13713 w 13712"/>
                <a:gd name="connsiteY4" fmla="*/ 4698 h 11554"/>
                <a:gd name="connsiteX5" fmla="*/ 13713 w 13712"/>
                <a:gd name="connsiteY5" fmla="*/ 0 h 11554"/>
                <a:gd name="connsiteX6" fmla="*/ 6856 w 13712"/>
                <a:gd name="connsiteY6" fmla="*/ 6983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1554">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w="12690"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D14BBAF4-DFF9-4A68-8655-41444C79B225}"/>
                </a:ext>
              </a:extLst>
            </p:cNvPr>
            <p:cNvSpPr/>
            <p:nvPr/>
          </p:nvSpPr>
          <p:spPr>
            <a:xfrm>
              <a:off x="10788379" y="5829601"/>
              <a:ext cx="6983" cy="13839"/>
            </a:xfrm>
            <a:custGeom>
              <a:avLst/>
              <a:gdLst>
                <a:gd name="connsiteX0" fmla="*/ 0 w 6983"/>
                <a:gd name="connsiteY0" fmla="*/ 6983 h 13839"/>
                <a:gd name="connsiteX1" fmla="*/ 6983 w 6983"/>
                <a:gd name="connsiteY1" fmla="*/ 0 h 13839"/>
                <a:gd name="connsiteX2" fmla="*/ 6983 w 6983"/>
                <a:gd name="connsiteY2" fmla="*/ 0 h 13839"/>
                <a:gd name="connsiteX3" fmla="*/ 0 w 6983"/>
                <a:gd name="connsiteY3" fmla="*/ 6983 h 13839"/>
                <a:gd name="connsiteX4" fmla="*/ 6983 w 6983"/>
                <a:gd name="connsiteY4" fmla="*/ 13840 h 13839"/>
                <a:gd name="connsiteX5" fmla="*/ 6983 w 6983"/>
                <a:gd name="connsiteY5" fmla="*/ 13840 h 13839"/>
                <a:gd name="connsiteX6" fmla="*/ 0 w 698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3" h="13839">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w="12690"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5314B728-9C88-4AE2-92A0-1C6649759756}"/>
                </a:ext>
              </a:extLst>
            </p:cNvPr>
            <p:cNvSpPr/>
            <p:nvPr/>
          </p:nvSpPr>
          <p:spPr>
            <a:xfrm>
              <a:off x="9776453" y="6436887"/>
              <a:ext cx="13839" cy="6856"/>
            </a:xfrm>
            <a:custGeom>
              <a:avLst/>
              <a:gdLst>
                <a:gd name="connsiteX0" fmla="*/ 6856 w 13839"/>
                <a:gd name="connsiteY0" fmla="*/ 6729 h 6856"/>
                <a:gd name="connsiteX1" fmla="*/ 0 w 13839"/>
                <a:gd name="connsiteY1" fmla="*/ 0 h 6856"/>
                <a:gd name="connsiteX2" fmla="*/ 0 w 13839"/>
                <a:gd name="connsiteY2" fmla="*/ 0 h 6856"/>
                <a:gd name="connsiteX3" fmla="*/ 6856 w 13839"/>
                <a:gd name="connsiteY3" fmla="*/ 6856 h 6856"/>
                <a:gd name="connsiteX4" fmla="*/ 13840 w 13839"/>
                <a:gd name="connsiteY4" fmla="*/ 0 h 6856"/>
                <a:gd name="connsiteX5" fmla="*/ 13840 w 13839"/>
                <a:gd name="connsiteY5" fmla="*/ 0 h 6856"/>
                <a:gd name="connsiteX6" fmla="*/ 6856 w 13839"/>
                <a:gd name="connsiteY6" fmla="*/ 6729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856">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w="12690"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A7948432-DE28-41F4-B930-BA157D8A4870}"/>
                </a:ext>
              </a:extLst>
            </p:cNvPr>
            <p:cNvSpPr/>
            <p:nvPr/>
          </p:nvSpPr>
          <p:spPr>
            <a:xfrm>
              <a:off x="9776453" y="6428761"/>
              <a:ext cx="13839" cy="14982"/>
            </a:xfrm>
            <a:custGeom>
              <a:avLst/>
              <a:gdLst>
                <a:gd name="connsiteX0" fmla="*/ 6856 w 13839"/>
                <a:gd name="connsiteY0" fmla="*/ 0 h 14982"/>
                <a:gd name="connsiteX1" fmla="*/ 0 w 13839"/>
                <a:gd name="connsiteY1" fmla="*/ 6856 h 14982"/>
                <a:gd name="connsiteX2" fmla="*/ 0 w 13839"/>
                <a:gd name="connsiteY2" fmla="*/ 6983 h 14982"/>
                <a:gd name="connsiteX3" fmla="*/ 0 w 13839"/>
                <a:gd name="connsiteY3" fmla="*/ 8126 h 14982"/>
                <a:gd name="connsiteX4" fmla="*/ 6856 w 13839"/>
                <a:gd name="connsiteY4" fmla="*/ 14982 h 14982"/>
                <a:gd name="connsiteX5" fmla="*/ 13840 w 13839"/>
                <a:gd name="connsiteY5" fmla="*/ 8126 h 14982"/>
                <a:gd name="connsiteX6" fmla="*/ 13840 w 13839"/>
                <a:gd name="connsiteY6" fmla="*/ 7110 h 14982"/>
                <a:gd name="connsiteX7" fmla="*/ 12443 w 13839"/>
                <a:gd name="connsiteY7" fmla="*/ 3174 h 14982"/>
                <a:gd name="connsiteX8" fmla="*/ 10919 w 13839"/>
                <a:gd name="connsiteY8" fmla="*/ 1651 h 14982"/>
                <a:gd name="connsiteX9" fmla="*/ 6856 w 13839"/>
                <a:gd name="connsiteY9" fmla="*/ 0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9" h="14982">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w="12690"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46D9DD7C-FB3B-4BB6-BDC5-5E763EF51851}"/>
                </a:ext>
              </a:extLst>
            </p:cNvPr>
            <p:cNvSpPr/>
            <p:nvPr/>
          </p:nvSpPr>
          <p:spPr>
            <a:xfrm>
              <a:off x="10071524" y="6113120"/>
              <a:ext cx="1270" cy="3682"/>
            </a:xfrm>
            <a:custGeom>
              <a:avLst/>
              <a:gdLst>
                <a:gd name="connsiteX0" fmla="*/ 0 w 1270"/>
                <a:gd name="connsiteY0" fmla="*/ 3682 h 3682"/>
                <a:gd name="connsiteX1" fmla="*/ 1270 w 1270"/>
                <a:gd name="connsiteY1" fmla="*/ 3682 h 3682"/>
                <a:gd name="connsiteX2" fmla="*/ 1270 w 1270"/>
                <a:gd name="connsiteY2" fmla="*/ 0 h 3682"/>
                <a:gd name="connsiteX3" fmla="*/ 0 w 1270"/>
                <a:gd name="connsiteY3" fmla="*/ 3682 h 3682"/>
              </a:gdLst>
              <a:ahLst/>
              <a:cxnLst>
                <a:cxn ang="0">
                  <a:pos x="connsiteX0" y="connsiteY0"/>
                </a:cxn>
                <a:cxn ang="0">
                  <a:pos x="connsiteX1" y="connsiteY1"/>
                </a:cxn>
                <a:cxn ang="0">
                  <a:pos x="connsiteX2" y="connsiteY2"/>
                </a:cxn>
                <a:cxn ang="0">
                  <a:pos x="connsiteX3" y="connsiteY3"/>
                </a:cxn>
              </a:cxnLst>
              <a:rect l="l" t="t" r="r" b="b"/>
              <a:pathLst>
                <a:path w="1270" h="3682">
                  <a:moveTo>
                    <a:pt x="0" y="3682"/>
                  </a:moveTo>
                  <a:lnTo>
                    <a:pt x="1270" y="3682"/>
                  </a:lnTo>
                  <a:lnTo>
                    <a:pt x="1270" y="0"/>
                  </a:lnTo>
                  <a:cubicBezTo>
                    <a:pt x="1231" y="1333"/>
                    <a:pt x="787" y="2616"/>
                    <a:pt x="0" y="3682"/>
                  </a:cubicBezTo>
                  <a:close/>
                </a:path>
              </a:pathLst>
            </a:custGeom>
            <a:solidFill>
              <a:srgbClr val="000000"/>
            </a:solidFill>
            <a:ln w="12690"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C49FAC61-E713-4A3B-B167-D7B32378B2BF}"/>
                </a:ext>
              </a:extLst>
            </p:cNvPr>
            <p:cNvSpPr/>
            <p:nvPr/>
          </p:nvSpPr>
          <p:spPr>
            <a:xfrm>
              <a:off x="10058954" y="6113120"/>
              <a:ext cx="1143" cy="3682"/>
            </a:xfrm>
            <a:custGeom>
              <a:avLst/>
              <a:gdLst>
                <a:gd name="connsiteX0" fmla="*/ 0 w 1143"/>
                <a:gd name="connsiteY0" fmla="*/ 0 h 3682"/>
                <a:gd name="connsiteX1" fmla="*/ 0 w 1143"/>
                <a:gd name="connsiteY1" fmla="*/ 3682 h 3682"/>
                <a:gd name="connsiteX2" fmla="*/ 1143 w 1143"/>
                <a:gd name="connsiteY2" fmla="*/ 3682 h 3682"/>
                <a:gd name="connsiteX3" fmla="*/ 0 w 1143"/>
                <a:gd name="connsiteY3" fmla="*/ 0 h 3682"/>
              </a:gdLst>
              <a:ahLst/>
              <a:cxnLst>
                <a:cxn ang="0">
                  <a:pos x="connsiteX0" y="connsiteY0"/>
                </a:cxn>
                <a:cxn ang="0">
                  <a:pos x="connsiteX1" y="connsiteY1"/>
                </a:cxn>
                <a:cxn ang="0">
                  <a:pos x="connsiteX2" y="connsiteY2"/>
                </a:cxn>
                <a:cxn ang="0">
                  <a:pos x="connsiteX3" y="connsiteY3"/>
                </a:cxn>
              </a:cxnLst>
              <a:rect l="l" t="t" r="r" b="b"/>
              <a:pathLst>
                <a:path w="1143" h="3682">
                  <a:moveTo>
                    <a:pt x="0" y="0"/>
                  </a:moveTo>
                  <a:lnTo>
                    <a:pt x="0" y="3682"/>
                  </a:lnTo>
                  <a:lnTo>
                    <a:pt x="1143" y="3682"/>
                  </a:lnTo>
                  <a:cubicBezTo>
                    <a:pt x="444" y="2577"/>
                    <a:pt x="51" y="1308"/>
                    <a:pt x="0" y="0"/>
                  </a:cubicBezTo>
                  <a:close/>
                </a:path>
              </a:pathLst>
            </a:custGeom>
            <a:solidFill>
              <a:srgbClr val="000000"/>
            </a:solidFill>
            <a:ln w="12690"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DE9AAC37-875C-4C3C-812E-359BE4189738}"/>
                </a:ext>
              </a:extLst>
            </p:cNvPr>
            <p:cNvSpPr/>
            <p:nvPr/>
          </p:nvSpPr>
          <p:spPr>
            <a:xfrm>
              <a:off x="9776453" y="5784528"/>
              <a:ext cx="13839" cy="204544"/>
            </a:xfrm>
            <a:custGeom>
              <a:avLst/>
              <a:gdLst>
                <a:gd name="connsiteX0" fmla="*/ 6856 w 13839"/>
                <a:gd name="connsiteY0" fmla="*/ 204545 h 204544"/>
                <a:gd name="connsiteX1" fmla="*/ 13840 w 13839"/>
                <a:gd name="connsiteY1" fmla="*/ 197688 h 204544"/>
                <a:gd name="connsiteX2" fmla="*/ 13840 w 13839"/>
                <a:gd name="connsiteY2" fmla="*/ 0 h 204544"/>
                <a:gd name="connsiteX3" fmla="*/ 6856 w 13839"/>
                <a:gd name="connsiteY3" fmla="*/ 6983 h 204544"/>
                <a:gd name="connsiteX4" fmla="*/ 0 w 13839"/>
                <a:gd name="connsiteY4" fmla="*/ 0 h 204544"/>
                <a:gd name="connsiteX5" fmla="*/ 0 w 13839"/>
                <a:gd name="connsiteY5" fmla="*/ 197688 h 204544"/>
                <a:gd name="connsiteX6" fmla="*/ 6856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w="12690"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CA5BDF6C-1745-4DBE-B5FF-DC8277F7CEF9}"/>
                </a:ext>
              </a:extLst>
            </p:cNvPr>
            <p:cNvSpPr/>
            <p:nvPr/>
          </p:nvSpPr>
          <p:spPr>
            <a:xfrm>
              <a:off x="10199380" y="6112358"/>
              <a:ext cx="13458" cy="4443"/>
            </a:xfrm>
            <a:custGeom>
              <a:avLst/>
              <a:gdLst>
                <a:gd name="connsiteX0" fmla="*/ 0 w 13458"/>
                <a:gd name="connsiteY0" fmla="*/ 4444 h 4443"/>
                <a:gd name="connsiteX1" fmla="*/ 7110 w 13458"/>
                <a:gd name="connsiteY1" fmla="*/ 4444 h 4443"/>
                <a:gd name="connsiteX2" fmla="*/ 13458 w 13458"/>
                <a:gd name="connsiteY2" fmla="*/ 0 h 4443"/>
                <a:gd name="connsiteX3" fmla="*/ 6348 w 13458"/>
                <a:gd name="connsiteY3" fmla="*/ 0 h 4443"/>
                <a:gd name="connsiteX4" fmla="*/ 0 w 13458"/>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8" h="4443">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w="12690"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137DB53E-7387-4322-9C70-FA1DAA60D566}"/>
                </a:ext>
              </a:extLst>
            </p:cNvPr>
            <p:cNvSpPr/>
            <p:nvPr/>
          </p:nvSpPr>
          <p:spPr>
            <a:xfrm>
              <a:off x="10206490" y="6112358"/>
              <a:ext cx="71355" cy="4444"/>
            </a:xfrm>
            <a:custGeom>
              <a:avLst/>
              <a:gdLst>
                <a:gd name="connsiteX0" fmla="*/ 0 w 71355"/>
                <a:gd name="connsiteY0" fmla="*/ 4444 h 4444"/>
                <a:gd name="connsiteX1" fmla="*/ 71355 w 71355"/>
                <a:gd name="connsiteY1" fmla="*/ 4444 h 4444"/>
                <a:gd name="connsiteX2" fmla="*/ 64880 w 71355"/>
                <a:gd name="connsiteY2" fmla="*/ 0 h 4444"/>
                <a:gd name="connsiteX3" fmla="*/ 6348 w 71355"/>
                <a:gd name="connsiteY3" fmla="*/ 0 h 4444"/>
                <a:gd name="connsiteX4" fmla="*/ 0 w 71355"/>
                <a:gd name="connsiteY4" fmla="*/ 4444 h 4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444">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w="12690"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663F433A-AB0F-4399-8322-EBA0062E2F4C}"/>
                </a:ext>
              </a:extLst>
            </p:cNvPr>
            <p:cNvSpPr/>
            <p:nvPr/>
          </p:nvSpPr>
          <p:spPr>
            <a:xfrm>
              <a:off x="10198872" y="5777672"/>
              <a:ext cx="13966" cy="13839"/>
            </a:xfrm>
            <a:custGeom>
              <a:avLst/>
              <a:gdLst>
                <a:gd name="connsiteX0" fmla="*/ 0 w 13966"/>
                <a:gd name="connsiteY0" fmla="*/ 6856 h 13839"/>
                <a:gd name="connsiteX1" fmla="*/ 6856 w 13966"/>
                <a:gd name="connsiteY1" fmla="*/ 13839 h 13839"/>
                <a:gd name="connsiteX2" fmla="*/ 13966 w 13966"/>
                <a:gd name="connsiteY2" fmla="*/ 13839 h 13839"/>
                <a:gd name="connsiteX3" fmla="*/ 7110 w 13966"/>
                <a:gd name="connsiteY3" fmla="*/ 6856 h 13839"/>
                <a:gd name="connsiteX4" fmla="*/ 13966 w 13966"/>
                <a:gd name="connsiteY4" fmla="*/ 0 h 13839"/>
                <a:gd name="connsiteX5" fmla="*/ 6856 w 13966"/>
                <a:gd name="connsiteY5" fmla="*/ 0 h 13839"/>
                <a:gd name="connsiteX6" fmla="*/ 0 w 1396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6" h="13839">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BF82DBB8-5BE2-4148-A9C2-7A163BB4361E}"/>
                </a:ext>
              </a:extLst>
            </p:cNvPr>
            <p:cNvSpPr/>
            <p:nvPr/>
          </p:nvSpPr>
          <p:spPr>
            <a:xfrm>
              <a:off x="10205982" y="5779319"/>
              <a:ext cx="47739" cy="12191"/>
            </a:xfrm>
            <a:custGeom>
              <a:avLst/>
              <a:gdLst>
                <a:gd name="connsiteX0" fmla="*/ 0 w 47739"/>
                <a:gd name="connsiteY0" fmla="*/ 5209 h 12191"/>
                <a:gd name="connsiteX1" fmla="*/ 6856 w 47739"/>
                <a:gd name="connsiteY1" fmla="*/ 12192 h 12191"/>
                <a:gd name="connsiteX2" fmla="*/ 40883 w 47739"/>
                <a:gd name="connsiteY2" fmla="*/ 12192 h 12191"/>
                <a:gd name="connsiteX3" fmla="*/ 47740 w 47739"/>
                <a:gd name="connsiteY3" fmla="*/ 5209 h 12191"/>
                <a:gd name="connsiteX4" fmla="*/ 46215 w 47739"/>
                <a:gd name="connsiteY4" fmla="*/ 1019 h 12191"/>
                <a:gd name="connsiteX5" fmla="*/ 45200 w 47739"/>
                <a:gd name="connsiteY5" fmla="*/ 3 h 12191"/>
                <a:gd name="connsiteX6" fmla="*/ 44184 w 47739"/>
                <a:gd name="connsiteY6" fmla="*/ 3 h 12191"/>
                <a:gd name="connsiteX7" fmla="*/ 43041 w 47739"/>
                <a:gd name="connsiteY7" fmla="*/ 3 h 12191"/>
                <a:gd name="connsiteX8" fmla="*/ 41645 w 47739"/>
                <a:gd name="connsiteY8" fmla="*/ 3 h 12191"/>
                <a:gd name="connsiteX9" fmla="*/ 6856 w 47739"/>
                <a:gd name="connsiteY9" fmla="*/ 3 h 12191"/>
                <a:gd name="connsiteX10" fmla="*/ 0 w 47739"/>
                <a:gd name="connsiteY10" fmla="*/ 5209 h 1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9" h="12191">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w="12690"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1A3BFFFC-8C19-4B89-AA0C-FC9FB48A07A4}"/>
                </a:ext>
              </a:extLst>
            </p:cNvPr>
            <p:cNvSpPr/>
            <p:nvPr/>
          </p:nvSpPr>
          <p:spPr>
            <a:xfrm>
              <a:off x="11321102" y="6501260"/>
              <a:ext cx="13743" cy="7491"/>
            </a:xfrm>
            <a:custGeom>
              <a:avLst/>
              <a:gdLst>
                <a:gd name="connsiteX0" fmla="*/ 6887 w 13743"/>
                <a:gd name="connsiteY0" fmla="*/ 7491 h 7491"/>
                <a:gd name="connsiteX1" fmla="*/ 13743 w 13743"/>
                <a:gd name="connsiteY1" fmla="*/ 635 h 7491"/>
                <a:gd name="connsiteX2" fmla="*/ 13743 w 13743"/>
                <a:gd name="connsiteY2" fmla="*/ 0 h 7491"/>
                <a:gd name="connsiteX3" fmla="*/ 6887 w 13743"/>
                <a:gd name="connsiteY3" fmla="*/ 6856 h 7491"/>
                <a:gd name="connsiteX4" fmla="*/ 31 w 13743"/>
                <a:gd name="connsiteY4" fmla="*/ 0 h 7491"/>
                <a:gd name="connsiteX5" fmla="*/ 31 w 13743"/>
                <a:gd name="connsiteY5" fmla="*/ 0 h 7491"/>
                <a:gd name="connsiteX6" fmla="*/ 31 w 13743"/>
                <a:gd name="connsiteY6" fmla="*/ 0 h 7491"/>
                <a:gd name="connsiteX7" fmla="*/ 6227 w 13743"/>
                <a:gd name="connsiteY7" fmla="*/ 7466 h 7491"/>
                <a:gd name="connsiteX8" fmla="*/ 6887 w 13743"/>
                <a:gd name="connsiteY8" fmla="*/ 7491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3" h="7491">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w="12690"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83E2B7C5-3070-41FE-A648-2BE10682592A}"/>
                </a:ext>
              </a:extLst>
            </p:cNvPr>
            <p:cNvSpPr/>
            <p:nvPr/>
          </p:nvSpPr>
          <p:spPr>
            <a:xfrm>
              <a:off x="10035466" y="6239452"/>
              <a:ext cx="13838" cy="204290"/>
            </a:xfrm>
            <a:custGeom>
              <a:avLst/>
              <a:gdLst>
                <a:gd name="connsiteX0" fmla="*/ 6856 w 13838"/>
                <a:gd name="connsiteY0" fmla="*/ 6983 h 204290"/>
                <a:gd name="connsiteX1" fmla="*/ 0 w 13838"/>
                <a:gd name="connsiteY1" fmla="*/ 127 h 204290"/>
                <a:gd name="connsiteX2" fmla="*/ 0 w 13838"/>
                <a:gd name="connsiteY2" fmla="*/ 127 h 204290"/>
                <a:gd name="connsiteX3" fmla="*/ 0 w 13838"/>
                <a:gd name="connsiteY3" fmla="*/ 197435 h 204290"/>
                <a:gd name="connsiteX4" fmla="*/ 6856 w 13838"/>
                <a:gd name="connsiteY4" fmla="*/ 204291 h 204290"/>
                <a:gd name="connsiteX5" fmla="*/ 13839 w 13838"/>
                <a:gd name="connsiteY5" fmla="*/ 197435 h 204290"/>
                <a:gd name="connsiteX6" fmla="*/ 13839 w 13838"/>
                <a:gd name="connsiteY6" fmla="*/ 0 h 204290"/>
                <a:gd name="connsiteX7" fmla="*/ 6856 w 13838"/>
                <a:gd name="connsiteY7" fmla="*/ 6983 h 20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20429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62A00702-AB86-4C12-B318-78F88E214B1D}"/>
                </a:ext>
              </a:extLst>
            </p:cNvPr>
            <p:cNvSpPr/>
            <p:nvPr/>
          </p:nvSpPr>
          <p:spPr>
            <a:xfrm>
              <a:off x="10035466" y="6231326"/>
              <a:ext cx="13838" cy="14982"/>
            </a:xfrm>
            <a:custGeom>
              <a:avLst/>
              <a:gdLst>
                <a:gd name="connsiteX0" fmla="*/ 0 w 13838"/>
                <a:gd name="connsiteY0" fmla="*/ 8126 h 14982"/>
                <a:gd name="connsiteX1" fmla="*/ 6856 w 13838"/>
                <a:gd name="connsiteY1" fmla="*/ 14982 h 14982"/>
                <a:gd name="connsiteX2" fmla="*/ 13839 w 13838"/>
                <a:gd name="connsiteY2" fmla="*/ 8126 h 14982"/>
                <a:gd name="connsiteX3" fmla="*/ 13839 w 13838"/>
                <a:gd name="connsiteY3" fmla="*/ 6983 h 14982"/>
                <a:gd name="connsiteX4" fmla="*/ 6856 w 13838"/>
                <a:gd name="connsiteY4" fmla="*/ 0 h 14982"/>
                <a:gd name="connsiteX5" fmla="*/ 253 w 13838"/>
                <a:gd name="connsiteY5" fmla="*/ 5714 h 14982"/>
                <a:gd name="connsiteX6" fmla="*/ 253 w 13838"/>
                <a:gd name="connsiteY6"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4982">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w="12690"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57D69AC3-7E55-46EC-9D0F-2FE7E589C78E}"/>
                </a:ext>
              </a:extLst>
            </p:cNvPr>
            <p:cNvSpPr/>
            <p:nvPr/>
          </p:nvSpPr>
          <p:spPr>
            <a:xfrm>
              <a:off x="10480526" y="6429904"/>
              <a:ext cx="320803" cy="13839"/>
            </a:xfrm>
            <a:custGeom>
              <a:avLst/>
              <a:gdLst>
                <a:gd name="connsiteX0" fmla="*/ 313948 w 320803"/>
                <a:gd name="connsiteY0" fmla="*/ 6983 h 13839"/>
                <a:gd name="connsiteX1" fmla="*/ 320804 w 320803"/>
                <a:gd name="connsiteY1" fmla="*/ 0 h 13839"/>
                <a:gd name="connsiteX2" fmla="*/ 6942 w 320803"/>
                <a:gd name="connsiteY2" fmla="*/ 0 h 13839"/>
                <a:gd name="connsiteX3" fmla="*/ 86 w 320803"/>
                <a:gd name="connsiteY3" fmla="*/ 6983 h 13839"/>
                <a:gd name="connsiteX4" fmla="*/ 86 w 320803"/>
                <a:gd name="connsiteY4" fmla="*/ 9269 h 13839"/>
                <a:gd name="connsiteX5" fmla="*/ 86 w 320803"/>
                <a:gd name="connsiteY5" fmla="*/ 9903 h 13839"/>
                <a:gd name="connsiteX6" fmla="*/ 6307 w 320803"/>
                <a:gd name="connsiteY6" fmla="*/ 13839 h 13839"/>
                <a:gd name="connsiteX7" fmla="*/ 319662 w 320803"/>
                <a:gd name="connsiteY7" fmla="*/ 13839 h 13839"/>
                <a:gd name="connsiteX8" fmla="*/ 313948 w 320803"/>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03" h="13839">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w="12690"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FB4137D5-E321-4B90-98BF-0C6655840C56}"/>
                </a:ext>
              </a:extLst>
            </p:cNvPr>
            <p:cNvSpPr/>
            <p:nvPr/>
          </p:nvSpPr>
          <p:spPr>
            <a:xfrm>
              <a:off x="10794474" y="6429904"/>
              <a:ext cx="10665" cy="13839"/>
            </a:xfrm>
            <a:custGeom>
              <a:avLst/>
              <a:gdLst>
                <a:gd name="connsiteX0" fmla="*/ 3809 w 10665"/>
                <a:gd name="connsiteY0" fmla="*/ 6983 h 13839"/>
                <a:gd name="connsiteX1" fmla="*/ 10666 w 10665"/>
                <a:gd name="connsiteY1" fmla="*/ 0 h 13839"/>
                <a:gd name="connsiteX2" fmla="*/ 6856 w 10665"/>
                <a:gd name="connsiteY2" fmla="*/ 0 h 13839"/>
                <a:gd name="connsiteX3" fmla="*/ 0 w 10665"/>
                <a:gd name="connsiteY3" fmla="*/ 6983 h 13839"/>
                <a:gd name="connsiteX4" fmla="*/ 6856 w 10665"/>
                <a:gd name="connsiteY4" fmla="*/ 13839 h 13839"/>
                <a:gd name="connsiteX5" fmla="*/ 10666 w 10665"/>
                <a:gd name="connsiteY5" fmla="*/ 13839 h 13839"/>
                <a:gd name="connsiteX6" fmla="*/ 3809 w 1066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w="12690"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6CC788BE-0889-4B85-8493-EB62D06DE00A}"/>
                </a:ext>
              </a:extLst>
            </p:cNvPr>
            <p:cNvSpPr/>
            <p:nvPr/>
          </p:nvSpPr>
          <p:spPr>
            <a:xfrm>
              <a:off x="10798029" y="6429904"/>
              <a:ext cx="201369" cy="13839"/>
            </a:xfrm>
            <a:custGeom>
              <a:avLst/>
              <a:gdLst>
                <a:gd name="connsiteX0" fmla="*/ 194513 w 201369"/>
                <a:gd name="connsiteY0" fmla="*/ 6983 h 13839"/>
                <a:gd name="connsiteX1" fmla="*/ 201369 w 201369"/>
                <a:gd name="connsiteY1" fmla="*/ 0 h 13839"/>
                <a:gd name="connsiteX2" fmla="*/ 6856 w 201369"/>
                <a:gd name="connsiteY2" fmla="*/ 0 h 13839"/>
                <a:gd name="connsiteX3" fmla="*/ 0 w 201369"/>
                <a:gd name="connsiteY3" fmla="*/ 6983 h 13839"/>
                <a:gd name="connsiteX4" fmla="*/ 6856 w 201369"/>
                <a:gd name="connsiteY4" fmla="*/ 13839 h 13839"/>
                <a:gd name="connsiteX5" fmla="*/ 201115 w 201369"/>
                <a:gd name="connsiteY5" fmla="*/ 13839 h 13839"/>
                <a:gd name="connsiteX6" fmla="*/ 194513 w 20136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9" h="13839">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w="12690"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D6D172C0-9B2D-4A6E-AC1A-5DF3EBF226BD}"/>
                </a:ext>
              </a:extLst>
            </p:cNvPr>
            <p:cNvSpPr/>
            <p:nvPr/>
          </p:nvSpPr>
          <p:spPr>
            <a:xfrm>
              <a:off x="10992542" y="6429904"/>
              <a:ext cx="98527" cy="13839"/>
            </a:xfrm>
            <a:custGeom>
              <a:avLst/>
              <a:gdLst>
                <a:gd name="connsiteX0" fmla="*/ 95479 w 98527"/>
                <a:gd name="connsiteY0" fmla="*/ 12316 h 13839"/>
                <a:gd name="connsiteX1" fmla="*/ 98526 w 98527"/>
                <a:gd name="connsiteY1" fmla="*/ 6856 h 13839"/>
                <a:gd name="connsiteX2" fmla="*/ 91924 w 98527"/>
                <a:gd name="connsiteY2" fmla="*/ 0 h 13839"/>
                <a:gd name="connsiteX3" fmla="*/ 91924 w 98527"/>
                <a:gd name="connsiteY3" fmla="*/ 0 h 13839"/>
                <a:gd name="connsiteX4" fmla="*/ 6856 w 98527"/>
                <a:gd name="connsiteY4" fmla="*/ 0 h 13839"/>
                <a:gd name="connsiteX5" fmla="*/ 0 w 98527"/>
                <a:gd name="connsiteY5" fmla="*/ 6983 h 13839"/>
                <a:gd name="connsiteX6" fmla="*/ 6856 w 98527"/>
                <a:gd name="connsiteY6" fmla="*/ 13839 h 13839"/>
                <a:gd name="connsiteX7" fmla="*/ 91670 w 98527"/>
                <a:gd name="connsiteY7" fmla="*/ 13839 h 13839"/>
                <a:gd name="connsiteX8" fmla="*/ 95479 w 98527"/>
                <a:gd name="connsiteY8" fmla="*/ 1231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w="12690"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C013AE65-B4CB-4174-8AAE-783A7728A2D5}"/>
                </a:ext>
              </a:extLst>
            </p:cNvPr>
            <p:cNvSpPr/>
            <p:nvPr/>
          </p:nvSpPr>
          <p:spPr>
            <a:xfrm>
              <a:off x="9507918" y="5604615"/>
              <a:ext cx="52691" cy="13858"/>
            </a:xfrm>
            <a:custGeom>
              <a:avLst/>
              <a:gdLst>
                <a:gd name="connsiteX0" fmla="*/ 45327 w 52691"/>
                <a:gd name="connsiteY0" fmla="*/ 6983 h 13858"/>
                <a:gd name="connsiteX1" fmla="*/ 52184 w 52691"/>
                <a:gd name="connsiteY1" fmla="*/ 0 h 13858"/>
                <a:gd name="connsiteX2" fmla="*/ 6857 w 52691"/>
                <a:gd name="connsiteY2" fmla="*/ 0 h 13858"/>
                <a:gd name="connsiteX3" fmla="*/ 0 w 52691"/>
                <a:gd name="connsiteY3" fmla="*/ 6983 h 13858"/>
                <a:gd name="connsiteX4" fmla="*/ 6857 w 52691"/>
                <a:gd name="connsiteY4" fmla="*/ 13840 h 13858"/>
                <a:gd name="connsiteX5" fmla="*/ 52692 w 52691"/>
                <a:gd name="connsiteY5" fmla="*/ 13840 h 13858"/>
                <a:gd name="connsiteX6" fmla="*/ 45353 w 52691"/>
                <a:gd name="connsiteY6" fmla="*/ 7510 h 13858"/>
                <a:gd name="connsiteX7" fmla="*/ 45327 w 52691"/>
                <a:gd name="connsiteY7" fmla="*/ 6983 h 1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91" h="13858">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w="12690"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62C0F749-441B-40D1-AC6D-9EEDC1DFAEE0}"/>
                </a:ext>
              </a:extLst>
            </p:cNvPr>
            <p:cNvSpPr/>
            <p:nvPr/>
          </p:nvSpPr>
          <p:spPr>
            <a:xfrm>
              <a:off x="8224155" y="5884070"/>
              <a:ext cx="13712" cy="980570"/>
            </a:xfrm>
            <a:custGeom>
              <a:avLst/>
              <a:gdLst>
                <a:gd name="connsiteX0" fmla="*/ 13713 w 13712"/>
                <a:gd name="connsiteY0" fmla="*/ 13713 h 980570"/>
                <a:gd name="connsiteX1" fmla="*/ 13713 w 13712"/>
                <a:gd name="connsiteY1" fmla="*/ 6856 h 980570"/>
                <a:gd name="connsiteX2" fmla="*/ 6857 w 13712"/>
                <a:gd name="connsiteY2" fmla="*/ 0 h 980570"/>
                <a:gd name="connsiteX3" fmla="*/ 0 w 13712"/>
                <a:gd name="connsiteY3" fmla="*/ 6856 h 980570"/>
                <a:gd name="connsiteX4" fmla="*/ 0 w 13712"/>
                <a:gd name="connsiteY4" fmla="*/ 980570 h 980570"/>
                <a:gd name="connsiteX5" fmla="*/ 13713 w 13712"/>
                <a:gd name="connsiteY5" fmla="*/ 980570 h 98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98057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w="12690"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BA251985-2C52-4150-AD6E-46FBD0228694}"/>
                </a:ext>
              </a:extLst>
            </p:cNvPr>
            <p:cNvSpPr/>
            <p:nvPr/>
          </p:nvSpPr>
          <p:spPr>
            <a:xfrm>
              <a:off x="12176080" y="6501640"/>
              <a:ext cx="47" cy="1777"/>
            </a:xfrm>
            <a:custGeom>
              <a:avLst/>
              <a:gdLst>
                <a:gd name="connsiteX0" fmla="*/ 48 w 47"/>
                <a:gd name="connsiteY0" fmla="*/ 1778 h 1777"/>
                <a:gd name="connsiteX1" fmla="*/ 48 w 47"/>
                <a:gd name="connsiteY1" fmla="*/ 1778 h 1777"/>
                <a:gd name="connsiteX2" fmla="*/ 48 w 47"/>
                <a:gd name="connsiteY2" fmla="*/ 0 h 1777"/>
                <a:gd name="connsiteX3" fmla="*/ 48 w 47"/>
                <a:gd name="connsiteY3" fmla="*/ 635 h 1777"/>
                <a:gd name="connsiteX4" fmla="*/ 48 w 47"/>
                <a:gd name="connsiteY4" fmla="*/ 1778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 h="1777">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w="12690"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71458350-CA63-4C11-BE5D-C26020915413}"/>
                </a:ext>
              </a:extLst>
            </p:cNvPr>
            <p:cNvSpPr/>
            <p:nvPr/>
          </p:nvSpPr>
          <p:spPr>
            <a:xfrm>
              <a:off x="11766278" y="6503037"/>
              <a:ext cx="13712" cy="361476"/>
            </a:xfrm>
            <a:custGeom>
              <a:avLst/>
              <a:gdLst>
                <a:gd name="connsiteX0" fmla="*/ 6857 w 13712"/>
                <a:gd name="connsiteY0" fmla="*/ 6856 h 361476"/>
                <a:gd name="connsiteX1" fmla="*/ 0 w 13712"/>
                <a:gd name="connsiteY1" fmla="*/ 0 h 361476"/>
                <a:gd name="connsiteX2" fmla="*/ 0 w 13712"/>
                <a:gd name="connsiteY2" fmla="*/ 361476 h 361476"/>
                <a:gd name="connsiteX3" fmla="*/ 13713 w 13712"/>
                <a:gd name="connsiteY3" fmla="*/ 361476 h 361476"/>
                <a:gd name="connsiteX4" fmla="*/ 13713 w 13712"/>
                <a:gd name="connsiteY4" fmla="*/ 0 h 361476"/>
                <a:gd name="connsiteX5" fmla="*/ 6857 w 13712"/>
                <a:gd name="connsiteY5" fmla="*/ 6856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61476">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2D8F0271-6221-4E32-A6DA-16CC4A18041C}"/>
                </a:ext>
              </a:extLst>
            </p:cNvPr>
            <p:cNvSpPr/>
            <p:nvPr/>
          </p:nvSpPr>
          <p:spPr>
            <a:xfrm>
              <a:off x="8716406" y="6437649"/>
              <a:ext cx="13838" cy="8125"/>
            </a:xfrm>
            <a:custGeom>
              <a:avLst/>
              <a:gdLst>
                <a:gd name="connsiteX0" fmla="*/ 6856 w 13838"/>
                <a:gd name="connsiteY0" fmla="*/ 8126 h 8125"/>
                <a:gd name="connsiteX1" fmla="*/ 13839 w 13838"/>
                <a:gd name="connsiteY1" fmla="*/ 1143 h 8125"/>
                <a:gd name="connsiteX2" fmla="*/ 13839 w 13838"/>
                <a:gd name="connsiteY2" fmla="*/ 0 h 8125"/>
                <a:gd name="connsiteX3" fmla="*/ 6856 w 13838"/>
                <a:gd name="connsiteY3" fmla="*/ 6856 h 8125"/>
                <a:gd name="connsiteX4" fmla="*/ 0 w 13838"/>
                <a:gd name="connsiteY4" fmla="*/ 0 h 8125"/>
                <a:gd name="connsiteX5" fmla="*/ 0 w 13838"/>
                <a:gd name="connsiteY5" fmla="*/ 1143 h 8125"/>
                <a:gd name="connsiteX6" fmla="*/ 6856 w 13838"/>
                <a:gd name="connsiteY6" fmla="*/ 8126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8125">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w="12690"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8F0DA760-DEA1-40C6-87B1-FD953593551F}"/>
                </a:ext>
              </a:extLst>
            </p:cNvPr>
            <p:cNvSpPr/>
            <p:nvPr/>
          </p:nvSpPr>
          <p:spPr>
            <a:xfrm>
              <a:off x="8716406" y="5728662"/>
              <a:ext cx="13838" cy="715842"/>
            </a:xfrm>
            <a:custGeom>
              <a:avLst/>
              <a:gdLst>
                <a:gd name="connsiteX0" fmla="*/ 6856 w 13838"/>
                <a:gd name="connsiteY0" fmla="*/ 715843 h 715842"/>
                <a:gd name="connsiteX1" fmla="*/ 13839 w 13838"/>
                <a:gd name="connsiteY1" fmla="*/ 708987 h 715842"/>
                <a:gd name="connsiteX2" fmla="*/ 13839 w 13838"/>
                <a:gd name="connsiteY2" fmla="*/ 6856 h 715842"/>
                <a:gd name="connsiteX3" fmla="*/ 6856 w 13838"/>
                <a:gd name="connsiteY3" fmla="*/ 0 h 715842"/>
                <a:gd name="connsiteX4" fmla="*/ 0 w 13838"/>
                <a:gd name="connsiteY4" fmla="*/ 6856 h 715842"/>
                <a:gd name="connsiteX5" fmla="*/ 0 w 13838"/>
                <a:gd name="connsiteY5" fmla="*/ 708987 h 715842"/>
                <a:gd name="connsiteX6" fmla="*/ 6856 w 13838"/>
                <a:gd name="connsiteY6" fmla="*/ 715843 h 71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715842">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w="12690"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A5801F6C-FEA8-40D0-A7D9-CF81E99FBAEE}"/>
                </a:ext>
              </a:extLst>
            </p:cNvPr>
            <p:cNvSpPr/>
            <p:nvPr/>
          </p:nvSpPr>
          <p:spPr>
            <a:xfrm>
              <a:off x="9419041" y="6445013"/>
              <a:ext cx="13839" cy="8506"/>
            </a:xfrm>
            <a:custGeom>
              <a:avLst/>
              <a:gdLst>
                <a:gd name="connsiteX0" fmla="*/ 6984 w 13839"/>
                <a:gd name="connsiteY0" fmla="*/ 8507 h 8506"/>
                <a:gd name="connsiteX1" fmla="*/ 13840 w 13839"/>
                <a:gd name="connsiteY1" fmla="*/ 1651 h 8506"/>
                <a:gd name="connsiteX2" fmla="*/ 13840 w 13839"/>
                <a:gd name="connsiteY2" fmla="*/ 0 h 8506"/>
                <a:gd name="connsiteX3" fmla="*/ 6984 w 13839"/>
                <a:gd name="connsiteY3" fmla="*/ 6856 h 8506"/>
                <a:gd name="connsiteX4" fmla="*/ 0 w 13839"/>
                <a:gd name="connsiteY4" fmla="*/ 0 h 8506"/>
                <a:gd name="connsiteX5" fmla="*/ 0 w 13839"/>
                <a:gd name="connsiteY5" fmla="*/ 1651 h 8506"/>
                <a:gd name="connsiteX6" fmla="*/ 6984 w 13839"/>
                <a:gd name="connsiteY6" fmla="*/ 8507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506">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w="12690"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47E1E70F-90A6-4035-8062-E1C518B85FB0}"/>
                </a:ext>
              </a:extLst>
            </p:cNvPr>
            <p:cNvSpPr/>
            <p:nvPr/>
          </p:nvSpPr>
          <p:spPr>
            <a:xfrm>
              <a:off x="9419402" y="6429847"/>
              <a:ext cx="13535" cy="22022"/>
            </a:xfrm>
            <a:custGeom>
              <a:avLst/>
              <a:gdLst>
                <a:gd name="connsiteX0" fmla="*/ 6623 w 13535"/>
                <a:gd name="connsiteY0" fmla="*/ 22022 h 22022"/>
                <a:gd name="connsiteX1" fmla="*/ 13479 w 13535"/>
                <a:gd name="connsiteY1" fmla="*/ 15166 h 22022"/>
                <a:gd name="connsiteX2" fmla="*/ 13479 w 13535"/>
                <a:gd name="connsiteY2" fmla="*/ 7040 h 22022"/>
                <a:gd name="connsiteX3" fmla="*/ 13479 w 13535"/>
                <a:gd name="connsiteY3" fmla="*/ 5771 h 22022"/>
                <a:gd name="connsiteX4" fmla="*/ 6876 w 13535"/>
                <a:gd name="connsiteY4" fmla="*/ 57 h 22022"/>
                <a:gd name="connsiteX5" fmla="*/ 5480 w 13535"/>
                <a:gd name="connsiteY5" fmla="*/ 57 h 22022"/>
                <a:gd name="connsiteX6" fmla="*/ 4083 w 13535"/>
                <a:gd name="connsiteY6" fmla="*/ 57 h 22022"/>
                <a:gd name="connsiteX7" fmla="*/ 4083 w 13535"/>
                <a:gd name="connsiteY7" fmla="*/ 57 h 22022"/>
                <a:gd name="connsiteX8" fmla="*/ 20 w 13535"/>
                <a:gd name="connsiteY8" fmla="*/ 6279 h 22022"/>
                <a:gd name="connsiteX9" fmla="*/ 20 w 13535"/>
                <a:gd name="connsiteY9" fmla="*/ 14531 h 22022"/>
                <a:gd name="connsiteX10" fmla="*/ 6470 w 13535"/>
                <a:gd name="connsiteY10" fmla="*/ 22010 h 22022"/>
                <a:gd name="connsiteX11" fmla="*/ 6623 w 13535"/>
                <a:gd name="connsiteY11" fmla="*/ 22022 h 2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35" h="22022">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w="12690"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06383EF8-66BB-491C-A178-27D50F746A1A}"/>
                </a:ext>
              </a:extLst>
            </p:cNvPr>
            <p:cNvSpPr/>
            <p:nvPr/>
          </p:nvSpPr>
          <p:spPr>
            <a:xfrm>
              <a:off x="11217909" y="6820964"/>
              <a:ext cx="13711" cy="43549"/>
            </a:xfrm>
            <a:custGeom>
              <a:avLst/>
              <a:gdLst>
                <a:gd name="connsiteX0" fmla="*/ 13712 w 13711"/>
                <a:gd name="connsiteY0" fmla="*/ 0 h 43549"/>
                <a:gd name="connsiteX1" fmla="*/ 6856 w 13711"/>
                <a:gd name="connsiteY1" fmla="*/ 6856 h 43549"/>
                <a:gd name="connsiteX2" fmla="*/ 0 w 13711"/>
                <a:gd name="connsiteY2" fmla="*/ 0 h 43549"/>
                <a:gd name="connsiteX3" fmla="*/ 0 w 13711"/>
                <a:gd name="connsiteY3" fmla="*/ 43550 h 43549"/>
                <a:gd name="connsiteX4" fmla="*/ 13712 w 13711"/>
                <a:gd name="connsiteY4" fmla="*/ 43550 h 43549"/>
                <a:gd name="connsiteX5" fmla="*/ 13712 w 13711"/>
                <a:gd name="connsiteY5" fmla="*/ 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1" h="43549">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w="12690"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82063909-C74C-42BE-B6A9-2E57DB873727}"/>
                </a:ext>
              </a:extLst>
            </p:cNvPr>
            <p:cNvSpPr/>
            <p:nvPr/>
          </p:nvSpPr>
          <p:spPr>
            <a:xfrm>
              <a:off x="8607595" y="6437903"/>
              <a:ext cx="13712" cy="7871"/>
            </a:xfrm>
            <a:custGeom>
              <a:avLst/>
              <a:gdLst>
                <a:gd name="connsiteX0" fmla="*/ 6856 w 13712"/>
                <a:gd name="connsiteY0" fmla="*/ 7872 h 7871"/>
                <a:gd name="connsiteX1" fmla="*/ 13713 w 13712"/>
                <a:gd name="connsiteY1" fmla="*/ 889 h 7871"/>
                <a:gd name="connsiteX2" fmla="*/ 13713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w="12690"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0C9CE5C3-AF4F-46A1-B274-5E4472B15A6F}"/>
                </a:ext>
              </a:extLst>
            </p:cNvPr>
            <p:cNvSpPr/>
            <p:nvPr/>
          </p:nvSpPr>
          <p:spPr>
            <a:xfrm>
              <a:off x="8607595" y="5903664"/>
              <a:ext cx="13712" cy="541095"/>
            </a:xfrm>
            <a:custGeom>
              <a:avLst/>
              <a:gdLst>
                <a:gd name="connsiteX0" fmla="*/ 0 w 13712"/>
                <a:gd name="connsiteY0" fmla="*/ 6054 h 541095"/>
                <a:gd name="connsiteX1" fmla="*/ 0 w 13712"/>
                <a:gd name="connsiteY1" fmla="*/ 534239 h 541095"/>
                <a:gd name="connsiteX2" fmla="*/ 6856 w 13712"/>
                <a:gd name="connsiteY2" fmla="*/ 541095 h 541095"/>
                <a:gd name="connsiteX3" fmla="*/ 13713 w 13712"/>
                <a:gd name="connsiteY3" fmla="*/ 534239 h 541095"/>
                <a:gd name="connsiteX4" fmla="*/ 13713 w 13712"/>
                <a:gd name="connsiteY4" fmla="*/ 5419 h 541095"/>
                <a:gd name="connsiteX5" fmla="*/ 13713 w 13712"/>
                <a:gd name="connsiteY5" fmla="*/ 4150 h 541095"/>
                <a:gd name="connsiteX6" fmla="*/ 13713 w 13712"/>
                <a:gd name="connsiteY6" fmla="*/ 2880 h 541095"/>
                <a:gd name="connsiteX7" fmla="*/ 12951 w 13712"/>
                <a:gd name="connsiteY7" fmla="*/ 1864 h 541095"/>
                <a:gd name="connsiteX8" fmla="*/ 12062 w 13712"/>
                <a:gd name="connsiteY8" fmla="*/ 848 h 541095"/>
                <a:gd name="connsiteX9" fmla="*/ 11046 w 13712"/>
                <a:gd name="connsiteY9" fmla="*/ 87 h 541095"/>
                <a:gd name="connsiteX10" fmla="*/ 9777 w 13712"/>
                <a:gd name="connsiteY10" fmla="*/ 87 h 541095"/>
                <a:gd name="connsiteX11" fmla="*/ 7618 w 13712"/>
                <a:gd name="connsiteY11" fmla="*/ 87 h 541095"/>
                <a:gd name="connsiteX12" fmla="*/ 0 w 13712"/>
                <a:gd name="connsiteY12" fmla="*/ 6054 h 5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541095">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w="12690"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B5557FB8-87E5-4F10-8D51-300AF14C8E83}"/>
                </a:ext>
              </a:extLst>
            </p:cNvPr>
            <p:cNvSpPr/>
            <p:nvPr/>
          </p:nvSpPr>
          <p:spPr>
            <a:xfrm>
              <a:off x="10788379" y="5829601"/>
              <a:ext cx="8252" cy="13839"/>
            </a:xfrm>
            <a:custGeom>
              <a:avLst/>
              <a:gdLst>
                <a:gd name="connsiteX0" fmla="*/ 1269 w 8252"/>
                <a:gd name="connsiteY0" fmla="*/ 6983 h 13839"/>
                <a:gd name="connsiteX1" fmla="*/ 8252 w 8252"/>
                <a:gd name="connsiteY1" fmla="*/ 0 h 13839"/>
                <a:gd name="connsiteX2" fmla="*/ 6983 w 8252"/>
                <a:gd name="connsiteY2" fmla="*/ 0 h 13839"/>
                <a:gd name="connsiteX3" fmla="*/ 0 w 8252"/>
                <a:gd name="connsiteY3" fmla="*/ 6983 h 13839"/>
                <a:gd name="connsiteX4" fmla="*/ 6983 w 8252"/>
                <a:gd name="connsiteY4" fmla="*/ 13840 h 13839"/>
                <a:gd name="connsiteX5" fmla="*/ 8252 w 8252"/>
                <a:gd name="connsiteY5" fmla="*/ 13840 h 13839"/>
                <a:gd name="connsiteX6" fmla="*/ 1269 w 8252"/>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2" h="13839">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w="12690"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F7E209C1-82F0-4715-AABF-00F4FF426A97}"/>
                </a:ext>
              </a:extLst>
            </p:cNvPr>
            <p:cNvSpPr/>
            <p:nvPr/>
          </p:nvSpPr>
          <p:spPr>
            <a:xfrm>
              <a:off x="10789649" y="5830363"/>
              <a:ext cx="18537" cy="13839"/>
            </a:xfrm>
            <a:custGeom>
              <a:avLst/>
              <a:gdLst>
                <a:gd name="connsiteX0" fmla="*/ 12824 w 18537"/>
                <a:gd name="connsiteY0" fmla="*/ 12824 h 13839"/>
                <a:gd name="connsiteX1" fmla="*/ 14220 w 18537"/>
                <a:gd name="connsiteY1" fmla="*/ 12824 h 13839"/>
                <a:gd name="connsiteX2" fmla="*/ 18537 w 18537"/>
                <a:gd name="connsiteY2" fmla="*/ 6475 h 13839"/>
                <a:gd name="connsiteX3" fmla="*/ 16760 w 18537"/>
                <a:gd name="connsiteY3" fmla="*/ 1778 h 13839"/>
                <a:gd name="connsiteX4" fmla="*/ 14220 w 18537"/>
                <a:gd name="connsiteY4" fmla="*/ 0 h 13839"/>
                <a:gd name="connsiteX5" fmla="*/ 12824 w 18537"/>
                <a:gd name="connsiteY5" fmla="*/ 0 h 13839"/>
                <a:gd name="connsiteX6" fmla="*/ 11681 w 18537"/>
                <a:gd name="connsiteY6" fmla="*/ 0 h 13839"/>
                <a:gd name="connsiteX7" fmla="*/ 6983 w 18537"/>
                <a:gd name="connsiteY7" fmla="*/ 0 h 13839"/>
                <a:gd name="connsiteX8" fmla="*/ 0 w 18537"/>
                <a:gd name="connsiteY8" fmla="*/ 6983 h 13839"/>
                <a:gd name="connsiteX9" fmla="*/ 6983 w 18537"/>
                <a:gd name="connsiteY9" fmla="*/ 13839 h 13839"/>
                <a:gd name="connsiteX10" fmla="*/ 11681 w 18537"/>
                <a:gd name="connsiteY10"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13839">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w="12690"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EE644730-C5A3-4DBD-8792-9CF08E9F7A0F}"/>
                </a:ext>
              </a:extLst>
            </p:cNvPr>
            <p:cNvSpPr/>
            <p:nvPr/>
          </p:nvSpPr>
          <p:spPr>
            <a:xfrm>
              <a:off x="10058954" y="6016182"/>
              <a:ext cx="13839" cy="77892"/>
            </a:xfrm>
            <a:custGeom>
              <a:avLst/>
              <a:gdLst>
                <a:gd name="connsiteX0" fmla="*/ 0 w 13839"/>
                <a:gd name="connsiteY0" fmla="*/ 6283 h 77892"/>
                <a:gd name="connsiteX1" fmla="*/ 0 w 13839"/>
                <a:gd name="connsiteY1" fmla="*/ 77893 h 77892"/>
                <a:gd name="connsiteX2" fmla="*/ 6856 w 13839"/>
                <a:gd name="connsiteY2" fmla="*/ 70910 h 77892"/>
                <a:gd name="connsiteX3" fmla="*/ 13840 w 13839"/>
                <a:gd name="connsiteY3" fmla="*/ 77893 h 77892"/>
                <a:gd name="connsiteX4" fmla="*/ 13840 w 13839"/>
                <a:gd name="connsiteY4" fmla="*/ 6283 h 77892"/>
                <a:gd name="connsiteX5" fmla="*/ 13840 w 13839"/>
                <a:gd name="connsiteY5" fmla="*/ 6283 h 77892"/>
                <a:gd name="connsiteX6" fmla="*/ 13840 w 13839"/>
                <a:gd name="connsiteY6" fmla="*/ 4887 h 77892"/>
                <a:gd name="connsiteX7" fmla="*/ 13840 w 13839"/>
                <a:gd name="connsiteY7" fmla="*/ 3744 h 77892"/>
                <a:gd name="connsiteX8" fmla="*/ 13078 w 13839"/>
                <a:gd name="connsiteY8" fmla="*/ 2601 h 77892"/>
                <a:gd name="connsiteX9" fmla="*/ 12062 w 13839"/>
                <a:gd name="connsiteY9" fmla="*/ 1585 h 77892"/>
                <a:gd name="connsiteX10" fmla="*/ 7745 w 13839"/>
                <a:gd name="connsiteY10" fmla="*/ 62 h 77892"/>
                <a:gd name="connsiteX11" fmla="*/ 38 w 13839"/>
                <a:gd name="connsiteY11" fmla="*/ 5944 h 77892"/>
                <a:gd name="connsiteX12" fmla="*/ 0 w 13839"/>
                <a:gd name="connsiteY12" fmla="*/ 6283 h 7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77892">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w="12690"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09401993-6DCB-42B1-A4BF-0FEFB3A91B7A}"/>
                </a:ext>
              </a:extLst>
            </p:cNvPr>
            <p:cNvSpPr/>
            <p:nvPr/>
          </p:nvSpPr>
          <p:spPr>
            <a:xfrm>
              <a:off x="9776452" y="4991108"/>
              <a:ext cx="13841" cy="620490"/>
            </a:xfrm>
            <a:custGeom>
              <a:avLst/>
              <a:gdLst>
                <a:gd name="connsiteX0" fmla="*/ 6857 w 13841"/>
                <a:gd name="connsiteY0" fmla="*/ 613380 h 620490"/>
                <a:gd name="connsiteX1" fmla="*/ 13841 w 13841"/>
                <a:gd name="connsiteY1" fmla="*/ 620363 h 620490"/>
                <a:gd name="connsiteX2" fmla="*/ 13841 w 13841"/>
                <a:gd name="connsiteY2" fmla="*/ 6856 h 620490"/>
                <a:gd name="connsiteX3" fmla="*/ 6857 w 13841"/>
                <a:gd name="connsiteY3" fmla="*/ 0 h 620490"/>
                <a:gd name="connsiteX4" fmla="*/ 1 w 13841"/>
                <a:gd name="connsiteY4" fmla="*/ 6856 h 620490"/>
                <a:gd name="connsiteX5" fmla="*/ 1 w 13841"/>
                <a:gd name="connsiteY5" fmla="*/ 620490 h 620490"/>
                <a:gd name="connsiteX6" fmla="*/ 6857 w 13841"/>
                <a:gd name="connsiteY6" fmla="*/ 613380 h 620490"/>
                <a:gd name="connsiteX7" fmla="*/ 6857 w 13841"/>
                <a:gd name="connsiteY7" fmla="*/ 613380 h 62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1" h="62049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w="12690"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3F06D94E-065A-47FC-893C-5A7806BBF507}"/>
                </a:ext>
              </a:extLst>
            </p:cNvPr>
            <p:cNvSpPr/>
            <p:nvPr/>
          </p:nvSpPr>
          <p:spPr>
            <a:xfrm>
              <a:off x="9776453" y="5604615"/>
              <a:ext cx="13839" cy="186896"/>
            </a:xfrm>
            <a:custGeom>
              <a:avLst/>
              <a:gdLst>
                <a:gd name="connsiteX0" fmla="*/ 0 w 13839"/>
                <a:gd name="connsiteY0" fmla="*/ 179913 h 186896"/>
                <a:gd name="connsiteX1" fmla="*/ 6856 w 13839"/>
                <a:gd name="connsiteY1" fmla="*/ 186896 h 186896"/>
                <a:gd name="connsiteX2" fmla="*/ 13840 w 13839"/>
                <a:gd name="connsiteY2" fmla="*/ 179913 h 186896"/>
                <a:gd name="connsiteX3" fmla="*/ 13840 w 13839"/>
                <a:gd name="connsiteY3" fmla="*/ 6983 h 186896"/>
                <a:gd name="connsiteX4" fmla="*/ 6856 w 13839"/>
                <a:gd name="connsiteY4" fmla="*/ 0 h 186896"/>
                <a:gd name="connsiteX5" fmla="*/ 0 w 13839"/>
                <a:gd name="connsiteY5" fmla="*/ 6983 h 186896"/>
                <a:gd name="connsiteX6" fmla="*/ 0 w 13839"/>
                <a:gd name="connsiteY6" fmla="*/ 179913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w="12690"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495E6DF9-5694-459F-BB9A-AC18F10F5595}"/>
                </a:ext>
              </a:extLst>
            </p:cNvPr>
            <p:cNvSpPr/>
            <p:nvPr/>
          </p:nvSpPr>
          <p:spPr>
            <a:xfrm>
              <a:off x="11321132"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A9DE2B00-2C32-4F7B-B97E-10439E391346}"/>
                </a:ext>
              </a:extLst>
            </p:cNvPr>
            <p:cNvSpPr/>
            <p:nvPr/>
          </p:nvSpPr>
          <p:spPr>
            <a:xfrm>
              <a:off x="9776453" y="6116802"/>
              <a:ext cx="270058" cy="13712"/>
            </a:xfrm>
            <a:custGeom>
              <a:avLst/>
              <a:gdLst>
                <a:gd name="connsiteX0" fmla="*/ 0 w 270058"/>
                <a:gd name="connsiteY0" fmla="*/ 6856 h 13712"/>
                <a:gd name="connsiteX1" fmla="*/ 6856 w 270058"/>
                <a:gd name="connsiteY1" fmla="*/ 13713 h 13712"/>
                <a:gd name="connsiteX2" fmla="*/ 270059 w 270058"/>
                <a:gd name="connsiteY2" fmla="*/ 13713 h 13712"/>
                <a:gd name="connsiteX3" fmla="*/ 263202 w 270058"/>
                <a:gd name="connsiteY3" fmla="*/ 6856 h 13712"/>
                <a:gd name="connsiteX4" fmla="*/ 270059 w 270058"/>
                <a:gd name="connsiteY4" fmla="*/ 0 h 13712"/>
                <a:gd name="connsiteX5" fmla="*/ 6856 w 270058"/>
                <a:gd name="connsiteY5" fmla="*/ 0 h 13712"/>
                <a:gd name="connsiteX6" fmla="*/ 0 w 270058"/>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58" h="13712">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4DF0907A-2EBB-49E8-9605-7150EC2DD19D}"/>
                </a:ext>
              </a:extLst>
            </p:cNvPr>
            <p:cNvSpPr/>
            <p:nvPr/>
          </p:nvSpPr>
          <p:spPr>
            <a:xfrm>
              <a:off x="10205728" y="6129372"/>
              <a:ext cx="7110" cy="1143"/>
            </a:xfrm>
            <a:custGeom>
              <a:avLst/>
              <a:gdLst>
                <a:gd name="connsiteX0" fmla="*/ 0 w 7110"/>
                <a:gd name="connsiteY0" fmla="*/ 1143 h 1143"/>
                <a:gd name="connsiteX1" fmla="*/ 7110 w 7110"/>
                <a:gd name="connsiteY1" fmla="*/ 1143 h 1143"/>
                <a:gd name="connsiteX2" fmla="*/ 3555 w 7110"/>
                <a:gd name="connsiteY2" fmla="*/ 0 h 1143"/>
                <a:gd name="connsiteX3" fmla="*/ 0 w 7110"/>
                <a:gd name="connsiteY3" fmla="*/ 1143 h 1143"/>
              </a:gdLst>
              <a:ahLst/>
              <a:cxnLst>
                <a:cxn ang="0">
                  <a:pos x="connsiteX0" y="connsiteY0"/>
                </a:cxn>
                <a:cxn ang="0">
                  <a:pos x="connsiteX1" y="connsiteY1"/>
                </a:cxn>
                <a:cxn ang="0">
                  <a:pos x="connsiteX2" y="connsiteY2"/>
                </a:cxn>
                <a:cxn ang="0">
                  <a:pos x="connsiteX3" y="connsiteY3"/>
                </a:cxn>
              </a:cxnLst>
              <a:rect l="l" t="t" r="r" b="b"/>
              <a:pathLst>
                <a:path w="7110" h="1143">
                  <a:moveTo>
                    <a:pt x="0" y="1143"/>
                  </a:moveTo>
                  <a:lnTo>
                    <a:pt x="7110" y="1143"/>
                  </a:lnTo>
                  <a:cubicBezTo>
                    <a:pt x="5828" y="1155"/>
                    <a:pt x="4584" y="749"/>
                    <a:pt x="3555" y="0"/>
                  </a:cubicBezTo>
                  <a:cubicBezTo>
                    <a:pt x="2526" y="775"/>
                    <a:pt x="1283" y="1168"/>
                    <a:pt x="0" y="1143"/>
                  </a:cubicBezTo>
                  <a:close/>
                </a:path>
              </a:pathLst>
            </a:custGeom>
            <a:solidFill>
              <a:srgbClr val="000000"/>
            </a:solidFill>
            <a:ln w="12690"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52D7A7BA-58FC-4A79-9AB5-234AB1AE3326}"/>
                </a:ext>
              </a:extLst>
            </p:cNvPr>
            <p:cNvSpPr/>
            <p:nvPr/>
          </p:nvSpPr>
          <p:spPr>
            <a:xfrm>
              <a:off x="10205728" y="6116801"/>
              <a:ext cx="7110" cy="1016"/>
            </a:xfrm>
            <a:custGeom>
              <a:avLst/>
              <a:gdLst>
                <a:gd name="connsiteX0" fmla="*/ 0 w 7110"/>
                <a:gd name="connsiteY0" fmla="*/ 0 h 1016"/>
                <a:gd name="connsiteX1" fmla="*/ 3555 w 7110"/>
                <a:gd name="connsiteY1" fmla="*/ 1016 h 1016"/>
                <a:gd name="connsiteX2" fmla="*/ 7110 w 7110"/>
                <a:gd name="connsiteY2" fmla="*/ 0 h 1016"/>
                <a:gd name="connsiteX3" fmla="*/ 0 w 7110"/>
                <a:gd name="connsiteY3" fmla="*/ 0 h 1016"/>
              </a:gdLst>
              <a:ahLst/>
              <a:cxnLst>
                <a:cxn ang="0">
                  <a:pos x="connsiteX0" y="connsiteY0"/>
                </a:cxn>
                <a:cxn ang="0">
                  <a:pos x="connsiteX1" y="connsiteY1"/>
                </a:cxn>
                <a:cxn ang="0">
                  <a:pos x="connsiteX2" y="connsiteY2"/>
                </a:cxn>
                <a:cxn ang="0">
                  <a:pos x="connsiteX3" y="connsiteY3"/>
                </a:cxn>
              </a:cxnLst>
              <a:rect l="l" t="t" r="r" b="b"/>
              <a:pathLst>
                <a:path w="7110" h="1016">
                  <a:moveTo>
                    <a:pt x="0" y="0"/>
                  </a:moveTo>
                  <a:cubicBezTo>
                    <a:pt x="1257" y="-12"/>
                    <a:pt x="2488" y="343"/>
                    <a:pt x="3555" y="1016"/>
                  </a:cubicBezTo>
                  <a:cubicBezTo>
                    <a:pt x="4622" y="356"/>
                    <a:pt x="5853" y="13"/>
                    <a:pt x="711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54703462-D193-4CD4-B9F2-3C006D7232DD}"/>
                </a:ext>
              </a:extLst>
            </p:cNvPr>
            <p:cNvSpPr/>
            <p:nvPr/>
          </p:nvSpPr>
          <p:spPr>
            <a:xfrm>
              <a:off x="12175620" y="6503037"/>
              <a:ext cx="12696" cy="361476"/>
            </a:xfrm>
            <a:custGeom>
              <a:avLst/>
              <a:gdLst>
                <a:gd name="connsiteX0" fmla="*/ 6602 w 12696"/>
                <a:gd name="connsiteY0" fmla="*/ 5079 h 361476"/>
                <a:gd name="connsiteX1" fmla="*/ 0 w 12696"/>
                <a:gd name="connsiteY1" fmla="*/ 0 h 361476"/>
                <a:gd name="connsiteX2" fmla="*/ 0 w 12696"/>
                <a:gd name="connsiteY2" fmla="*/ 889 h 361476"/>
                <a:gd name="connsiteX3" fmla="*/ 0 w 12696"/>
                <a:gd name="connsiteY3" fmla="*/ 1778 h 361476"/>
                <a:gd name="connsiteX4" fmla="*/ 0 w 12696"/>
                <a:gd name="connsiteY4" fmla="*/ 361476 h 361476"/>
                <a:gd name="connsiteX5" fmla="*/ 12697 w 12696"/>
                <a:gd name="connsiteY5" fmla="*/ 361476 h 361476"/>
                <a:gd name="connsiteX6" fmla="*/ 12697 w 12696"/>
                <a:gd name="connsiteY6" fmla="*/ 1397 h 361476"/>
                <a:gd name="connsiteX7" fmla="*/ 6602 w 12696"/>
                <a:gd name="connsiteY7" fmla="*/ 5079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96" h="361476">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w="12690"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40313ABF-2B32-46F7-AA07-969EA94699A6}"/>
                </a:ext>
              </a:extLst>
            </p:cNvPr>
            <p:cNvSpPr/>
            <p:nvPr/>
          </p:nvSpPr>
          <p:spPr>
            <a:xfrm>
              <a:off x="9553245" y="5604604"/>
              <a:ext cx="123158" cy="13850"/>
            </a:xfrm>
            <a:custGeom>
              <a:avLst/>
              <a:gdLst>
                <a:gd name="connsiteX0" fmla="*/ 0 w 123158"/>
                <a:gd name="connsiteY0" fmla="*/ 6994 h 13850"/>
                <a:gd name="connsiteX1" fmla="*/ 6857 w 123158"/>
                <a:gd name="connsiteY1" fmla="*/ 13850 h 13850"/>
                <a:gd name="connsiteX2" fmla="*/ 123158 w 123158"/>
                <a:gd name="connsiteY2" fmla="*/ 13850 h 13850"/>
                <a:gd name="connsiteX3" fmla="*/ 116175 w 123158"/>
                <a:gd name="connsiteY3" fmla="*/ 6994 h 13850"/>
                <a:gd name="connsiteX4" fmla="*/ 123158 w 123158"/>
                <a:gd name="connsiteY4" fmla="*/ 11 h 13850"/>
                <a:gd name="connsiteX5" fmla="*/ 7364 w 123158"/>
                <a:gd name="connsiteY5" fmla="*/ 11 h 13850"/>
                <a:gd name="connsiteX6" fmla="*/ 13 w 123158"/>
                <a:gd name="connsiteY6" fmla="*/ 6603 h 13850"/>
                <a:gd name="connsiteX7" fmla="*/ 0 w 123158"/>
                <a:gd name="connsiteY7" fmla="*/ 6994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8" h="1385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w="12690"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5D12F006-348E-4C60-B5AD-55010EFB745A}"/>
                </a:ext>
              </a:extLst>
            </p:cNvPr>
            <p:cNvSpPr/>
            <p:nvPr/>
          </p:nvSpPr>
          <p:spPr>
            <a:xfrm>
              <a:off x="9669420" y="5604615"/>
              <a:ext cx="51929" cy="13839"/>
            </a:xfrm>
            <a:custGeom>
              <a:avLst/>
              <a:gdLst>
                <a:gd name="connsiteX0" fmla="*/ 0 w 51929"/>
                <a:gd name="connsiteY0" fmla="*/ 6983 h 13839"/>
                <a:gd name="connsiteX1" fmla="*/ 6983 w 51929"/>
                <a:gd name="connsiteY1" fmla="*/ 13840 h 13839"/>
                <a:gd name="connsiteX2" fmla="*/ 45073 w 51929"/>
                <a:gd name="connsiteY2" fmla="*/ 13840 h 13839"/>
                <a:gd name="connsiteX3" fmla="*/ 51929 w 51929"/>
                <a:gd name="connsiteY3" fmla="*/ 6983 h 13839"/>
                <a:gd name="connsiteX4" fmla="*/ 45073 w 51929"/>
                <a:gd name="connsiteY4" fmla="*/ 0 h 13839"/>
                <a:gd name="connsiteX5" fmla="*/ 6983 w 51929"/>
                <a:gd name="connsiteY5" fmla="*/ 0 h 13839"/>
                <a:gd name="connsiteX6" fmla="*/ 0 w 51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29" h="13839">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FBFDE5C1-5F08-4130-BBB8-E76977B4EB1F}"/>
                </a:ext>
              </a:extLst>
            </p:cNvPr>
            <p:cNvSpPr/>
            <p:nvPr/>
          </p:nvSpPr>
          <p:spPr>
            <a:xfrm>
              <a:off x="12175318" y="6500244"/>
              <a:ext cx="12617" cy="7871"/>
            </a:xfrm>
            <a:custGeom>
              <a:avLst/>
              <a:gdLst>
                <a:gd name="connsiteX0" fmla="*/ 6904 w 12617"/>
                <a:gd name="connsiteY0" fmla="*/ 6856 h 7871"/>
                <a:gd name="connsiteX1" fmla="*/ 48 w 12617"/>
                <a:gd name="connsiteY1" fmla="*/ 0 h 7871"/>
                <a:gd name="connsiteX2" fmla="*/ 48 w 12617"/>
                <a:gd name="connsiteY2" fmla="*/ 1016 h 7871"/>
                <a:gd name="connsiteX3" fmla="*/ 48 w 12617"/>
                <a:gd name="connsiteY3" fmla="*/ 2793 h 7871"/>
                <a:gd name="connsiteX4" fmla="*/ 6650 w 12617"/>
                <a:gd name="connsiteY4" fmla="*/ 7872 h 7871"/>
                <a:gd name="connsiteX5" fmla="*/ 12617 w 12617"/>
                <a:gd name="connsiteY5" fmla="*/ 4190 h 7871"/>
                <a:gd name="connsiteX6" fmla="*/ 12617 w 12617"/>
                <a:gd name="connsiteY6" fmla="*/ 3174 h 7871"/>
                <a:gd name="connsiteX7" fmla="*/ 6904 w 12617"/>
                <a:gd name="connsiteY7" fmla="*/ 6856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7" h="7871">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w="12690"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1A999C5B-70F2-404D-A43A-53DC0F9BC4AB}"/>
                </a:ext>
              </a:extLst>
            </p:cNvPr>
            <p:cNvSpPr/>
            <p:nvPr/>
          </p:nvSpPr>
          <p:spPr>
            <a:xfrm>
              <a:off x="12176128" y="6417697"/>
              <a:ext cx="12842" cy="88894"/>
            </a:xfrm>
            <a:custGeom>
              <a:avLst/>
              <a:gdLst>
                <a:gd name="connsiteX0" fmla="*/ 0 w 12842"/>
                <a:gd name="connsiteY0" fmla="*/ 4588 h 88894"/>
                <a:gd name="connsiteX1" fmla="*/ 0 w 12842"/>
                <a:gd name="connsiteY1" fmla="*/ 5858 h 88894"/>
                <a:gd name="connsiteX2" fmla="*/ 0 w 12842"/>
                <a:gd name="connsiteY2" fmla="*/ 82038 h 88894"/>
                <a:gd name="connsiteX3" fmla="*/ 6856 w 12842"/>
                <a:gd name="connsiteY3" fmla="*/ 88895 h 88894"/>
                <a:gd name="connsiteX4" fmla="*/ 12824 w 12842"/>
                <a:gd name="connsiteY4" fmla="*/ 85213 h 88894"/>
                <a:gd name="connsiteX5" fmla="*/ 12824 w 12842"/>
                <a:gd name="connsiteY5" fmla="*/ 2684 h 88894"/>
                <a:gd name="connsiteX6" fmla="*/ 12824 w 12842"/>
                <a:gd name="connsiteY6" fmla="*/ 2684 h 88894"/>
                <a:gd name="connsiteX7" fmla="*/ 12824 w 12842"/>
                <a:gd name="connsiteY7" fmla="*/ 1668 h 88894"/>
                <a:gd name="connsiteX8" fmla="*/ 11681 w 12842"/>
                <a:gd name="connsiteY8" fmla="*/ 906 h 88894"/>
                <a:gd name="connsiteX9" fmla="*/ 10538 w 12842"/>
                <a:gd name="connsiteY9" fmla="*/ 144 h 88894"/>
                <a:gd name="connsiteX10" fmla="*/ 9268 w 12842"/>
                <a:gd name="connsiteY10" fmla="*/ 144 h 88894"/>
                <a:gd name="connsiteX11" fmla="*/ 7872 w 12842"/>
                <a:gd name="connsiteY11" fmla="*/ 144 h 88894"/>
                <a:gd name="connsiteX12" fmla="*/ 0 w 12842"/>
                <a:gd name="connsiteY12" fmla="*/ 4588 h 8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42" h="88894">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w="12690"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A664CCB7-CA62-4B18-A70D-6DA888B77A0A}"/>
                </a:ext>
              </a:extLst>
            </p:cNvPr>
            <p:cNvSpPr/>
            <p:nvPr/>
          </p:nvSpPr>
          <p:spPr>
            <a:xfrm>
              <a:off x="11766278" y="6501894"/>
              <a:ext cx="13712" cy="7999"/>
            </a:xfrm>
            <a:custGeom>
              <a:avLst/>
              <a:gdLst>
                <a:gd name="connsiteX0" fmla="*/ 6857 w 13712"/>
                <a:gd name="connsiteY0" fmla="*/ 6856 h 7999"/>
                <a:gd name="connsiteX1" fmla="*/ 0 w 13712"/>
                <a:gd name="connsiteY1" fmla="*/ 0 h 7999"/>
                <a:gd name="connsiteX2" fmla="*/ 0 w 13712"/>
                <a:gd name="connsiteY2" fmla="*/ 1143 h 7999"/>
                <a:gd name="connsiteX3" fmla="*/ 6857 w 13712"/>
                <a:gd name="connsiteY3" fmla="*/ 7999 h 7999"/>
                <a:gd name="connsiteX4" fmla="*/ 13713 w 13712"/>
                <a:gd name="connsiteY4" fmla="*/ 1143 h 7999"/>
                <a:gd name="connsiteX5" fmla="*/ 13713 w 13712"/>
                <a:gd name="connsiteY5" fmla="*/ 0 h 7999"/>
                <a:gd name="connsiteX6" fmla="*/ 6857 w 13712"/>
                <a:gd name="connsiteY6" fmla="*/ 6856 h 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999">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B9679EE4-09C2-4A6C-AC97-DC402DE3FC2F}"/>
                </a:ext>
              </a:extLst>
            </p:cNvPr>
            <p:cNvSpPr/>
            <p:nvPr/>
          </p:nvSpPr>
          <p:spPr>
            <a:xfrm>
              <a:off x="11217909" y="6805093"/>
              <a:ext cx="13711" cy="27297"/>
            </a:xfrm>
            <a:custGeom>
              <a:avLst/>
              <a:gdLst>
                <a:gd name="connsiteX0" fmla="*/ 13712 w 13711"/>
                <a:gd name="connsiteY0" fmla="*/ 889 h 27297"/>
                <a:gd name="connsiteX1" fmla="*/ 13712 w 13711"/>
                <a:gd name="connsiteY1" fmla="*/ 0 h 27297"/>
                <a:gd name="connsiteX2" fmla="*/ 6856 w 13711"/>
                <a:gd name="connsiteY2" fmla="*/ 6856 h 27297"/>
                <a:gd name="connsiteX3" fmla="*/ 0 w 13711"/>
                <a:gd name="connsiteY3" fmla="*/ 0 h 27297"/>
                <a:gd name="connsiteX4" fmla="*/ 0 w 13711"/>
                <a:gd name="connsiteY4" fmla="*/ 20442 h 27297"/>
                <a:gd name="connsiteX5" fmla="*/ 6856 w 13711"/>
                <a:gd name="connsiteY5" fmla="*/ 27298 h 27297"/>
                <a:gd name="connsiteX6" fmla="*/ 13712 w 13711"/>
                <a:gd name="connsiteY6" fmla="*/ 20442 h 27297"/>
                <a:gd name="connsiteX7" fmla="*/ 13712 w 13711"/>
                <a:gd name="connsiteY7" fmla="*/ 1270 h 27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1" h="27297">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w="12690"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1F5C3D57-0FA2-42CA-AE57-18B3E2945124}"/>
                </a:ext>
              </a:extLst>
            </p:cNvPr>
            <p:cNvSpPr/>
            <p:nvPr/>
          </p:nvSpPr>
          <p:spPr>
            <a:xfrm>
              <a:off x="10058954" y="6111088"/>
              <a:ext cx="3174" cy="5713"/>
            </a:xfrm>
            <a:custGeom>
              <a:avLst/>
              <a:gdLst>
                <a:gd name="connsiteX0" fmla="*/ 3174 w 3174"/>
                <a:gd name="connsiteY0" fmla="*/ 5714 h 5713"/>
                <a:gd name="connsiteX1" fmla="*/ 0 w 3174"/>
                <a:gd name="connsiteY1" fmla="*/ 0 h 5713"/>
                <a:gd name="connsiteX2" fmla="*/ 0 w 3174"/>
                <a:gd name="connsiteY2" fmla="*/ 2032 h 5713"/>
                <a:gd name="connsiteX3" fmla="*/ 1143 w 3174"/>
                <a:gd name="connsiteY3" fmla="*/ 5714 h 5713"/>
              </a:gdLst>
              <a:ahLst/>
              <a:cxnLst>
                <a:cxn ang="0">
                  <a:pos x="connsiteX0" y="connsiteY0"/>
                </a:cxn>
                <a:cxn ang="0">
                  <a:pos x="connsiteX1" y="connsiteY1"/>
                </a:cxn>
                <a:cxn ang="0">
                  <a:pos x="connsiteX2" y="connsiteY2"/>
                </a:cxn>
                <a:cxn ang="0">
                  <a:pos x="connsiteX3" y="connsiteY3"/>
                </a:cxn>
              </a:cxnLst>
              <a:rect l="l" t="t" r="r" b="b"/>
              <a:pathLst>
                <a:path w="3174" h="5713">
                  <a:moveTo>
                    <a:pt x="3174" y="5714"/>
                  </a:moveTo>
                  <a:cubicBezTo>
                    <a:pt x="1219" y="4469"/>
                    <a:pt x="26" y="2324"/>
                    <a:pt x="0" y="0"/>
                  </a:cubicBezTo>
                  <a:lnTo>
                    <a:pt x="0" y="2032"/>
                  </a:lnTo>
                  <a:cubicBezTo>
                    <a:pt x="51" y="3339"/>
                    <a:pt x="444" y="4609"/>
                    <a:pt x="1143" y="5714"/>
                  </a:cubicBezTo>
                  <a:close/>
                </a:path>
              </a:pathLst>
            </a:custGeom>
            <a:solidFill>
              <a:srgbClr val="000000"/>
            </a:solidFill>
            <a:ln w="12690"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1BA98A44-EF6A-4BB3-9EB2-31C99CCEDDF4}"/>
                </a:ext>
              </a:extLst>
            </p:cNvPr>
            <p:cNvSpPr/>
            <p:nvPr/>
          </p:nvSpPr>
          <p:spPr>
            <a:xfrm>
              <a:off x="10069493" y="6111088"/>
              <a:ext cx="3301" cy="5713"/>
            </a:xfrm>
            <a:custGeom>
              <a:avLst/>
              <a:gdLst>
                <a:gd name="connsiteX0" fmla="*/ 3301 w 3301"/>
                <a:gd name="connsiteY0" fmla="*/ 2032 h 5713"/>
                <a:gd name="connsiteX1" fmla="*/ 3301 w 3301"/>
                <a:gd name="connsiteY1" fmla="*/ 0 h 5713"/>
                <a:gd name="connsiteX2" fmla="*/ 0 w 3301"/>
                <a:gd name="connsiteY2" fmla="*/ 5714 h 5713"/>
                <a:gd name="connsiteX3" fmla="*/ 2031 w 3301"/>
                <a:gd name="connsiteY3" fmla="*/ 5714 h 5713"/>
                <a:gd name="connsiteX4" fmla="*/ 3301 w 3301"/>
                <a:gd name="connsiteY4" fmla="*/ 2032 h 5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713">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w="12690"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4B44F9E1-5BDD-4E51-9438-644C66E08E34}"/>
                </a:ext>
              </a:extLst>
            </p:cNvPr>
            <p:cNvSpPr/>
            <p:nvPr/>
          </p:nvSpPr>
          <p:spPr>
            <a:xfrm>
              <a:off x="10058954" y="6087091"/>
              <a:ext cx="13839" cy="29710"/>
            </a:xfrm>
            <a:custGeom>
              <a:avLst/>
              <a:gdLst>
                <a:gd name="connsiteX0" fmla="*/ 3174 w 13839"/>
                <a:gd name="connsiteY0" fmla="*/ 29710 h 29710"/>
                <a:gd name="connsiteX1" fmla="*/ 10538 w 13839"/>
                <a:gd name="connsiteY1" fmla="*/ 29710 h 29710"/>
                <a:gd name="connsiteX2" fmla="*/ 13840 w 13839"/>
                <a:gd name="connsiteY2" fmla="*/ 23997 h 29710"/>
                <a:gd name="connsiteX3" fmla="*/ 13840 w 13839"/>
                <a:gd name="connsiteY3" fmla="*/ 6983 h 29710"/>
                <a:gd name="connsiteX4" fmla="*/ 6856 w 13839"/>
                <a:gd name="connsiteY4" fmla="*/ 0 h 29710"/>
                <a:gd name="connsiteX5" fmla="*/ 0 w 13839"/>
                <a:gd name="connsiteY5" fmla="*/ 6983 h 29710"/>
                <a:gd name="connsiteX6" fmla="*/ 0 w 13839"/>
                <a:gd name="connsiteY6" fmla="*/ 24632 h 29710"/>
                <a:gd name="connsiteX7" fmla="*/ 3174 w 13839"/>
                <a:gd name="connsiteY7" fmla="*/ 2971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971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w="12690"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15175ADB-485B-454C-8CE6-8BC7BCA928EE}"/>
                </a:ext>
              </a:extLst>
            </p:cNvPr>
            <p:cNvSpPr/>
            <p:nvPr/>
          </p:nvSpPr>
          <p:spPr>
            <a:xfrm>
              <a:off x="10066064" y="6116801"/>
              <a:ext cx="143219" cy="13713"/>
            </a:xfrm>
            <a:custGeom>
              <a:avLst/>
              <a:gdLst>
                <a:gd name="connsiteX0" fmla="*/ 139918 w 143219"/>
                <a:gd name="connsiteY0" fmla="*/ 6857 h 13713"/>
                <a:gd name="connsiteX1" fmla="*/ 143219 w 143219"/>
                <a:gd name="connsiteY1" fmla="*/ 1016 h 13713"/>
                <a:gd name="connsiteX2" fmla="*/ 139664 w 143219"/>
                <a:gd name="connsiteY2" fmla="*/ 0 h 13713"/>
                <a:gd name="connsiteX3" fmla="*/ 0 w 143219"/>
                <a:gd name="connsiteY3" fmla="*/ 0 h 13713"/>
                <a:gd name="connsiteX4" fmla="*/ 6856 w 143219"/>
                <a:gd name="connsiteY4" fmla="*/ 6857 h 13713"/>
                <a:gd name="connsiteX5" fmla="*/ 0 w 143219"/>
                <a:gd name="connsiteY5" fmla="*/ 13713 h 13713"/>
                <a:gd name="connsiteX6" fmla="*/ 139664 w 143219"/>
                <a:gd name="connsiteY6" fmla="*/ 13713 h 13713"/>
                <a:gd name="connsiteX7" fmla="*/ 143219 w 143219"/>
                <a:gd name="connsiteY7" fmla="*/ 12570 h 13713"/>
                <a:gd name="connsiteX8" fmla="*/ 139918 w 143219"/>
                <a:gd name="connsiteY8" fmla="*/ 6857 h 1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9" h="13713">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w="12690"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D31B1B71-8B51-43DF-A195-242021D6C0B9}"/>
                </a:ext>
              </a:extLst>
            </p:cNvPr>
            <p:cNvSpPr/>
            <p:nvPr/>
          </p:nvSpPr>
          <p:spPr>
            <a:xfrm>
              <a:off x="11766278" y="6501260"/>
              <a:ext cx="13712" cy="7491"/>
            </a:xfrm>
            <a:custGeom>
              <a:avLst/>
              <a:gdLst>
                <a:gd name="connsiteX0" fmla="*/ 6857 w 13712"/>
                <a:gd name="connsiteY0" fmla="*/ 6856 h 7491"/>
                <a:gd name="connsiteX1" fmla="*/ 0 w 13712"/>
                <a:gd name="connsiteY1" fmla="*/ 0 h 7491"/>
                <a:gd name="connsiteX2" fmla="*/ 0 w 13712"/>
                <a:gd name="connsiteY2" fmla="*/ 635 h 7491"/>
                <a:gd name="connsiteX3" fmla="*/ 6857 w 13712"/>
                <a:gd name="connsiteY3" fmla="*/ 7491 h 7491"/>
                <a:gd name="connsiteX4" fmla="*/ 13713 w 13712"/>
                <a:gd name="connsiteY4" fmla="*/ 635 h 7491"/>
                <a:gd name="connsiteX5" fmla="*/ 13713 w 13712"/>
                <a:gd name="connsiteY5" fmla="*/ 0 h 7491"/>
                <a:gd name="connsiteX6" fmla="*/ 6857 w 13712"/>
                <a:gd name="connsiteY6" fmla="*/ 6856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491">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C4AE08C5-931A-41E5-8032-35B1619F9362}"/>
                </a:ext>
              </a:extLst>
            </p:cNvPr>
            <p:cNvSpPr/>
            <p:nvPr/>
          </p:nvSpPr>
          <p:spPr>
            <a:xfrm>
              <a:off x="11217909" y="6430031"/>
              <a:ext cx="13711" cy="73006"/>
            </a:xfrm>
            <a:custGeom>
              <a:avLst/>
              <a:gdLst>
                <a:gd name="connsiteX0" fmla="*/ 6856 w 13711"/>
                <a:gd name="connsiteY0" fmla="*/ 66150 h 73006"/>
                <a:gd name="connsiteX1" fmla="*/ 13712 w 13711"/>
                <a:gd name="connsiteY1" fmla="*/ 73006 h 73006"/>
                <a:gd name="connsiteX2" fmla="*/ 13712 w 13711"/>
                <a:gd name="connsiteY2" fmla="*/ 6856 h 73006"/>
                <a:gd name="connsiteX3" fmla="*/ 6856 w 13711"/>
                <a:gd name="connsiteY3" fmla="*/ 0 h 73006"/>
                <a:gd name="connsiteX4" fmla="*/ 0 w 13711"/>
                <a:gd name="connsiteY4" fmla="*/ 6856 h 73006"/>
                <a:gd name="connsiteX5" fmla="*/ 0 w 13711"/>
                <a:gd name="connsiteY5" fmla="*/ 72752 h 73006"/>
                <a:gd name="connsiteX6" fmla="*/ 6856 w 13711"/>
                <a:gd name="connsiteY6" fmla="*/ 66150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73006">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w="12690"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2075CE56-15AE-4D0A-9CA0-F60942251E82}"/>
                </a:ext>
              </a:extLst>
            </p:cNvPr>
            <p:cNvSpPr/>
            <p:nvPr/>
          </p:nvSpPr>
          <p:spPr>
            <a:xfrm>
              <a:off x="11217909" y="6496181"/>
              <a:ext cx="13711" cy="315387"/>
            </a:xfrm>
            <a:custGeom>
              <a:avLst/>
              <a:gdLst>
                <a:gd name="connsiteX0" fmla="*/ 6856 w 13711"/>
                <a:gd name="connsiteY0" fmla="*/ 315387 h 315387"/>
                <a:gd name="connsiteX1" fmla="*/ 13712 w 13711"/>
                <a:gd name="connsiteY1" fmla="*/ 308531 h 315387"/>
                <a:gd name="connsiteX2" fmla="*/ 13712 w 13711"/>
                <a:gd name="connsiteY2" fmla="*/ 6856 h 315387"/>
                <a:gd name="connsiteX3" fmla="*/ 6856 w 13711"/>
                <a:gd name="connsiteY3" fmla="*/ 0 h 315387"/>
                <a:gd name="connsiteX4" fmla="*/ 0 w 13711"/>
                <a:gd name="connsiteY4" fmla="*/ 6856 h 315387"/>
                <a:gd name="connsiteX5" fmla="*/ 0 w 13711"/>
                <a:gd name="connsiteY5" fmla="*/ 308912 h 315387"/>
                <a:gd name="connsiteX6" fmla="*/ 6856 w 13711"/>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315387">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w="12690"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F04E9024-3025-4310-B1C2-227ADD3DB0D1}"/>
                </a:ext>
              </a:extLst>
            </p:cNvPr>
            <p:cNvSpPr/>
            <p:nvPr/>
          </p:nvSpPr>
          <p:spPr>
            <a:xfrm>
              <a:off x="10039655" y="6116802"/>
              <a:ext cx="13585" cy="13712"/>
            </a:xfrm>
            <a:custGeom>
              <a:avLst/>
              <a:gdLst>
                <a:gd name="connsiteX0" fmla="*/ 6730 w 13585"/>
                <a:gd name="connsiteY0" fmla="*/ 6856 h 13712"/>
                <a:gd name="connsiteX1" fmla="*/ 13586 w 13585"/>
                <a:gd name="connsiteY1" fmla="*/ 0 h 13712"/>
                <a:gd name="connsiteX2" fmla="*/ 6857 w 13585"/>
                <a:gd name="connsiteY2" fmla="*/ 0 h 13712"/>
                <a:gd name="connsiteX3" fmla="*/ 0 w 13585"/>
                <a:gd name="connsiteY3" fmla="*/ 6856 h 13712"/>
                <a:gd name="connsiteX4" fmla="*/ 6857 w 13585"/>
                <a:gd name="connsiteY4" fmla="*/ 13713 h 13712"/>
                <a:gd name="connsiteX5" fmla="*/ 13586 w 13585"/>
                <a:gd name="connsiteY5" fmla="*/ 13713 h 13712"/>
                <a:gd name="connsiteX6" fmla="*/ 6730 w 13585"/>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712">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w="12690"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0D0221CC-8316-4B83-B371-A7E41680E9FA}"/>
                </a:ext>
              </a:extLst>
            </p:cNvPr>
            <p:cNvSpPr/>
            <p:nvPr/>
          </p:nvSpPr>
          <p:spPr>
            <a:xfrm>
              <a:off x="10046258" y="6116802"/>
              <a:ext cx="26536" cy="13712"/>
            </a:xfrm>
            <a:custGeom>
              <a:avLst/>
              <a:gdLst>
                <a:gd name="connsiteX0" fmla="*/ 26536 w 26536"/>
                <a:gd name="connsiteY0" fmla="*/ 6856 h 13712"/>
                <a:gd name="connsiteX1" fmla="*/ 19553 w 26536"/>
                <a:gd name="connsiteY1" fmla="*/ 0 h 13712"/>
                <a:gd name="connsiteX2" fmla="*/ 6856 w 26536"/>
                <a:gd name="connsiteY2" fmla="*/ 0 h 13712"/>
                <a:gd name="connsiteX3" fmla="*/ 0 w 26536"/>
                <a:gd name="connsiteY3" fmla="*/ 6856 h 13712"/>
                <a:gd name="connsiteX4" fmla="*/ 6856 w 26536"/>
                <a:gd name="connsiteY4" fmla="*/ 13713 h 13712"/>
                <a:gd name="connsiteX5" fmla="*/ 19553 w 26536"/>
                <a:gd name="connsiteY5" fmla="*/ 13713 h 13712"/>
                <a:gd name="connsiteX6" fmla="*/ 26536 w 26536"/>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 h="13712">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w="12690"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98533FBF-9CEB-4C29-B6E7-5EA4194D6903}"/>
                </a:ext>
              </a:extLst>
            </p:cNvPr>
            <p:cNvSpPr/>
            <p:nvPr/>
          </p:nvSpPr>
          <p:spPr>
            <a:xfrm>
              <a:off x="10205982" y="6116802"/>
              <a:ext cx="65641" cy="13717"/>
            </a:xfrm>
            <a:custGeom>
              <a:avLst/>
              <a:gdLst>
                <a:gd name="connsiteX0" fmla="*/ 58532 w 65641"/>
                <a:gd name="connsiteY0" fmla="*/ 6856 h 13717"/>
                <a:gd name="connsiteX1" fmla="*/ 65388 w 65641"/>
                <a:gd name="connsiteY1" fmla="*/ 0 h 13717"/>
                <a:gd name="connsiteX2" fmla="*/ 6856 w 65641"/>
                <a:gd name="connsiteY2" fmla="*/ 0 h 13717"/>
                <a:gd name="connsiteX3" fmla="*/ 3301 w 65641"/>
                <a:gd name="connsiteY3" fmla="*/ 1016 h 13717"/>
                <a:gd name="connsiteX4" fmla="*/ 0 w 65641"/>
                <a:gd name="connsiteY4" fmla="*/ 6856 h 13717"/>
                <a:gd name="connsiteX5" fmla="*/ 3301 w 65641"/>
                <a:gd name="connsiteY5" fmla="*/ 12570 h 13717"/>
                <a:gd name="connsiteX6" fmla="*/ 6856 w 65641"/>
                <a:gd name="connsiteY6" fmla="*/ 13713 h 13717"/>
                <a:gd name="connsiteX7" fmla="*/ 65642 w 65641"/>
                <a:gd name="connsiteY7" fmla="*/ 13713 h 13717"/>
                <a:gd name="connsiteX8" fmla="*/ 58532 w 65641"/>
                <a:gd name="connsiteY8" fmla="*/ 7110 h 13717"/>
                <a:gd name="connsiteX9" fmla="*/ 58532 w 65641"/>
                <a:gd name="connsiteY9" fmla="*/ 6856 h 1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641" h="13717">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w="12690"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7C1E3D39-F96D-4A6A-958C-1655A7FD6B32}"/>
                </a:ext>
              </a:extLst>
            </p:cNvPr>
            <p:cNvSpPr/>
            <p:nvPr/>
          </p:nvSpPr>
          <p:spPr>
            <a:xfrm>
              <a:off x="10264768" y="6116802"/>
              <a:ext cx="14473" cy="13712"/>
            </a:xfrm>
            <a:custGeom>
              <a:avLst/>
              <a:gdLst>
                <a:gd name="connsiteX0" fmla="*/ 6856 w 14473"/>
                <a:gd name="connsiteY0" fmla="*/ 0 h 13712"/>
                <a:gd name="connsiteX1" fmla="*/ 0 w 14473"/>
                <a:gd name="connsiteY1" fmla="*/ 6856 h 13712"/>
                <a:gd name="connsiteX2" fmla="*/ 6856 w 14473"/>
                <a:gd name="connsiteY2" fmla="*/ 13713 h 13712"/>
                <a:gd name="connsiteX3" fmla="*/ 14474 w 14473"/>
                <a:gd name="connsiteY3" fmla="*/ 13713 h 13712"/>
                <a:gd name="connsiteX4" fmla="*/ 7618 w 14473"/>
                <a:gd name="connsiteY4" fmla="*/ 6856 h 13712"/>
                <a:gd name="connsiteX5" fmla="*/ 14474 w 14473"/>
                <a:gd name="connsiteY5" fmla="*/ 0 h 13712"/>
                <a:gd name="connsiteX6" fmla="*/ 6856 w 14473"/>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3" h="13712">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w="12690"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E5EF370A-748E-4393-9CD3-E9B1C302C158}"/>
                </a:ext>
              </a:extLst>
            </p:cNvPr>
            <p:cNvSpPr/>
            <p:nvPr/>
          </p:nvSpPr>
          <p:spPr>
            <a:xfrm>
              <a:off x="10271624" y="6116783"/>
              <a:ext cx="165057" cy="13731"/>
            </a:xfrm>
            <a:custGeom>
              <a:avLst/>
              <a:gdLst>
                <a:gd name="connsiteX0" fmla="*/ 0 w 165057"/>
                <a:gd name="connsiteY0" fmla="*/ 6875 h 13731"/>
                <a:gd name="connsiteX1" fmla="*/ 6856 w 165057"/>
                <a:gd name="connsiteY1" fmla="*/ 13732 h 13731"/>
                <a:gd name="connsiteX2" fmla="*/ 165057 w 165057"/>
                <a:gd name="connsiteY2" fmla="*/ 13732 h 13731"/>
                <a:gd name="connsiteX3" fmla="*/ 158201 w 165057"/>
                <a:gd name="connsiteY3" fmla="*/ 6875 h 13731"/>
                <a:gd name="connsiteX4" fmla="*/ 165057 w 165057"/>
                <a:gd name="connsiteY4" fmla="*/ 19 h 13731"/>
                <a:gd name="connsiteX5" fmla="*/ 7364 w 165057"/>
                <a:gd name="connsiteY5" fmla="*/ 19 h 13731"/>
                <a:gd name="connsiteX6" fmla="*/ 26 w 165057"/>
                <a:gd name="connsiteY6" fmla="*/ 6355 h 13731"/>
                <a:gd name="connsiteX7" fmla="*/ 0 w 165057"/>
                <a:gd name="connsiteY7" fmla="*/ 6875 h 1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057" h="13731">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w="12690"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4AF966A2-BE34-4190-9513-2A72B80ADB5E}"/>
                </a:ext>
              </a:extLst>
            </p:cNvPr>
            <p:cNvSpPr/>
            <p:nvPr/>
          </p:nvSpPr>
          <p:spPr>
            <a:xfrm>
              <a:off x="11766278"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CD0FE8CD-F762-421F-81C0-D718133CDC06}"/>
                </a:ext>
              </a:extLst>
            </p:cNvPr>
            <p:cNvSpPr/>
            <p:nvPr/>
          </p:nvSpPr>
          <p:spPr>
            <a:xfrm>
              <a:off x="11766278" y="6416064"/>
              <a:ext cx="13712" cy="91162"/>
            </a:xfrm>
            <a:custGeom>
              <a:avLst/>
              <a:gdLst>
                <a:gd name="connsiteX0" fmla="*/ 0 w 13712"/>
                <a:gd name="connsiteY0" fmla="*/ 84306 h 91162"/>
                <a:gd name="connsiteX1" fmla="*/ 6857 w 13712"/>
                <a:gd name="connsiteY1" fmla="*/ 91163 h 91162"/>
                <a:gd name="connsiteX2" fmla="*/ 13713 w 13712"/>
                <a:gd name="connsiteY2" fmla="*/ 84306 h 91162"/>
                <a:gd name="connsiteX3" fmla="*/ 13713 w 13712"/>
                <a:gd name="connsiteY3" fmla="*/ 6856 h 91162"/>
                <a:gd name="connsiteX4" fmla="*/ 13713 w 13712"/>
                <a:gd name="connsiteY4" fmla="*/ 5713 h 91162"/>
                <a:gd name="connsiteX5" fmla="*/ 6984 w 13712"/>
                <a:gd name="connsiteY5" fmla="*/ 0 h 91162"/>
                <a:gd name="connsiteX6" fmla="*/ 127 w 13712"/>
                <a:gd name="connsiteY6" fmla="*/ 6856 h 91162"/>
                <a:gd name="connsiteX7" fmla="*/ 127 w 13712"/>
                <a:gd name="connsiteY7" fmla="*/ 84306 h 9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2" h="91162">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w="12690"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1950F40C-8698-4E42-A37C-7763B3DEC2E0}"/>
                </a:ext>
              </a:extLst>
            </p:cNvPr>
            <p:cNvSpPr/>
            <p:nvPr/>
          </p:nvSpPr>
          <p:spPr>
            <a:xfrm>
              <a:off x="10430205" y="6116802"/>
              <a:ext cx="45581" cy="13712"/>
            </a:xfrm>
            <a:custGeom>
              <a:avLst/>
              <a:gdLst>
                <a:gd name="connsiteX0" fmla="*/ 0 w 45581"/>
                <a:gd name="connsiteY0" fmla="*/ 6856 h 13712"/>
                <a:gd name="connsiteX1" fmla="*/ 6857 w 45581"/>
                <a:gd name="connsiteY1" fmla="*/ 13713 h 13712"/>
                <a:gd name="connsiteX2" fmla="*/ 45581 w 45581"/>
                <a:gd name="connsiteY2" fmla="*/ 13713 h 13712"/>
                <a:gd name="connsiteX3" fmla="*/ 38725 w 45581"/>
                <a:gd name="connsiteY3" fmla="*/ 6856 h 13712"/>
                <a:gd name="connsiteX4" fmla="*/ 45581 w 45581"/>
                <a:gd name="connsiteY4" fmla="*/ 0 h 13712"/>
                <a:gd name="connsiteX5" fmla="*/ 6475 w 45581"/>
                <a:gd name="connsiteY5" fmla="*/ 0 h 13712"/>
                <a:gd name="connsiteX6" fmla="*/ 0 w 45581"/>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81" h="13712">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w="12690"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16303BC1-58AC-4A7E-BD4F-80E3C0D8EA56}"/>
                </a:ext>
              </a:extLst>
            </p:cNvPr>
            <p:cNvSpPr/>
            <p:nvPr/>
          </p:nvSpPr>
          <p:spPr>
            <a:xfrm>
              <a:off x="10468804" y="6116802"/>
              <a:ext cx="10157" cy="13712"/>
            </a:xfrm>
            <a:custGeom>
              <a:avLst/>
              <a:gdLst>
                <a:gd name="connsiteX0" fmla="*/ 0 w 10157"/>
                <a:gd name="connsiteY0" fmla="*/ 6856 h 13712"/>
                <a:gd name="connsiteX1" fmla="*/ 6983 w 10157"/>
                <a:gd name="connsiteY1" fmla="*/ 13713 h 13712"/>
                <a:gd name="connsiteX2" fmla="*/ 10157 w 10157"/>
                <a:gd name="connsiteY2" fmla="*/ 13713 h 13712"/>
                <a:gd name="connsiteX3" fmla="*/ 3300 w 10157"/>
                <a:gd name="connsiteY3" fmla="*/ 6856 h 13712"/>
                <a:gd name="connsiteX4" fmla="*/ 10157 w 10157"/>
                <a:gd name="connsiteY4" fmla="*/ 0 h 13712"/>
                <a:gd name="connsiteX5" fmla="*/ 6983 w 10157"/>
                <a:gd name="connsiteY5" fmla="*/ 0 h 13712"/>
                <a:gd name="connsiteX6" fmla="*/ 0 w 10157"/>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712">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w="12690"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8CE05180-D86C-4CE9-8E59-81D3508B206C}"/>
                </a:ext>
              </a:extLst>
            </p:cNvPr>
            <p:cNvSpPr/>
            <p:nvPr/>
          </p:nvSpPr>
          <p:spPr>
            <a:xfrm>
              <a:off x="10472104" y="6117123"/>
              <a:ext cx="22314" cy="13391"/>
            </a:xfrm>
            <a:custGeom>
              <a:avLst/>
              <a:gdLst>
                <a:gd name="connsiteX0" fmla="*/ 0 w 22314"/>
                <a:gd name="connsiteY0" fmla="*/ 6535 h 13391"/>
                <a:gd name="connsiteX1" fmla="*/ 6857 w 22314"/>
                <a:gd name="connsiteY1" fmla="*/ 13391 h 13391"/>
                <a:gd name="connsiteX2" fmla="*/ 15363 w 22314"/>
                <a:gd name="connsiteY2" fmla="*/ 13391 h 13391"/>
                <a:gd name="connsiteX3" fmla="*/ 22219 w 22314"/>
                <a:gd name="connsiteY3" fmla="*/ 6535 h 13391"/>
                <a:gd name="connsiteX4" fmla="*/ 22219 w 22314"/>
                <a:gd name="connsiteY4" fmla="*/ 4504 h 13391"/>
                <a:gd name="connsiteX5" fmla="*/ 21330 w 22314"/>
                <a:gd name="connsiteY5" fmla="*/ 2599 h 13391"/>
                <a:gd name="connsiteX6" fmla="*/ 20315 w 22314"/>
                <a:gd name="connsiteY6" fmla="*/ 1456 h 13391"/>
                <a:gd name="connsiteX7" fmla="*/ 19299 w 22314"/>
                <a:gd name="connsiteY7" fmla="*/ 695 h 13391"/>
                <a:gd name="connsiteX8" fmla="*/ 18156 w 22314"/>
                <a:gd name="connsiteY8" fmla="*/ 60 h 13391"/>
                <a:gd name="connsiteX9" fmla="*/ 16633 w 22314"/>
                <a:gd name="connsiteY9" fmla="*/ 60 h 13391"/>
                <a:gd name="connsiteX10" fmla="*/ 7746 w 22314"/>
                <a:gd name="connsiteY10" fmla="*/ 60 h 13391"/>
                <a:gd name="connsiteX11" fmla="*/ 51 w 22314"/>
                <a:gd name="connsiteY11" fmla="*/ 5964 h 13391"/>
                <a:gd name="connsiteX12" fmla="*/ 0 w 22314"/>
                <a:gd name="connsiteY12" fmla="*/ 6535 h 1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14" h="13391">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w="12690"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19F704F9-85C4-4A5A-925D-81C2CA480CA8}"/>
                </a:ext>
              </a:extLst>
            </p:cNvPr>
            <p:cNvSpPr/>
            <p:nvPr/>
          </p:nvSpPr>
          <p:spPr>
            <a:xfrm>
              <a:off x="11321132" y="5844964"/>
              <a:ext cx="13712" cy="662262"/>
            </a:xfrm>
            <a:custGeom>
              <a:avLst/>
              <a:gdLst>
                <a:gd name="connsiteX0" fmla="*/ 0 w 13712"/>
                <a:gd name="connsiteY0" fmla="*/ 6856 h 662262"/>
                <a:gd name="connsiteX1" fmla="*/ 0 w 13712"/>
                <a:gd name="connsiteY1" fmla="*/ 655406 h 662262"/>
                <a:gd name="connsiteX2" fmla="*/ 6857 w 13712"/>
                <a:gd name="connsiteY2" fmla="*/ 662263 h 662262"/>
                <a:gd name="connsiteX3" fmla="*/ 13713 w 13712"/>
                <a:gd name="connsiteY3" fmla="*/ 655406 h 662262"/>
                <a:gd name="connsiteX4" fmla="*/ 13713 w 13712"/>
                <a:gd name="connsiteY4" fmla="*/ 6856 h 662262"/>
                <a:gd name="connsiteX5" fmla="*/ 6857 w 13712"/>
                <a:gd name="connsiteY5" fmla="*/ 0 h 662262"/>
                <a:gd name="connsiteX6" fmla="*/ 0 w 13712"/>
                <a:gd name="connsiteY6" fmla="*/ 6856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62262">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22A02D41-FB2C-4160-8784-657AB61AB6BF}"/>
                </a:ext>
              </a:extLst>
            </p:cNvPr>
            <p:cNvSpPr/>
            <p:nvPr/>
          </p:nvSpPr>
          <p:spPr>
            <a:xfrm>
              <a:off x="9409392" y="6090120"/>
              <a:ext cx="13838" cy="21222"/>
            </a:xfrm>
            <a:custGeom>
              <a:avLst/>
              <a:gdLst>
                <a:gd name="connsiteX0" fmla="*/ 12950 w 13838"/>
                <a:gd name="connsiteY0" fmla="*/ 3955 h 21222"/>
                <a:gd name="connsiteX1" fmla="*/ 10919 w 13838"/>
                <a:gd name="connsiteY1" fmla="*/ 1543 h 21222"/>
                <a:gd name="connsiteX2" fmla="*/ 2539 w 13838"/>
                <a:gd name="connsiteY2" fmla="*/ 1543 h 21222"/>
                <a:gd name="connsiteX3" fmla="*/ 0 w 13838"/>
                <a:gd name="connsiteY3" fmla="*/ 6240 h 21222"/>
                <a:gd name="connsiteX4" fmla="*/ 0 w 13838"/>
                <a:gd name="connsiteY4" fmla="*/ 6240 h 21222"/>
                <a:gd name="connsiteX5" fmla="*/ 0 w 13838"/>
                <a:gd name="connsiteY5" fmla="*/ 14366 h 21222"/>
                <a:gd name="connsiteX6" fmla="*/ 6856 w 13838"/>
                <a:gd name="connsiteY6" fmla="*/ 21223 h 21222"/>
                <a:gd name="connsiteX7" fmla="*/ 13839 w 13838"/>
                <a:gd name="connsiteY7" fmla="*/ 14366 h 21222"/>
                <a:gd name="connsiteX8" fmla="*/ 13839 w 13838"/>
                <a:gd name="connsiteY8" fmla="*/ 6240 h 21222"/>
                <a:gd name="connsiteX9" fmla="*/ 12950 w 13838"/>
                <a:gd name="connsiteY9" fmla="*/ 3955 h 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8" h="21222">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w="12690"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7FCBB1DE-06AF-409D-898C-B37F1F003E6C}"/>
                </a:ext>
              </a:extLst>
            </p:cNvPr>
            <p:cNvSpPr/>
            <p:nvPr/>
          </p:nvSpPr>
          <p:spPr>
            <a:xfrm>
              <a:off x="6063178" y="6299635"/>
              <a:ext cx="437527" cy="564878"/>
            </a:xfrm>
            <a:custGeom>
              <a:avLst/>
              <a:gdLst>
                <a:gd name="connsiteX0" fmla="*/ 4190 w 437527"/>
                <a:gd name="connsiteY0" fmla="*/ 0 h 564878"/>
                <a:gd name="connsiteX1" fmla="*/ 0 w 437527"/>
                <a:gd name="connsiteY1" fmla="*/ 4063 h 564878"/>
                <a:gd name="connsiteX2" fmla="*/ 0 w 437527"/>
                <a:gd name="connsiteY2" fmla="*/ 508251 h 564878"/>
                <a:gd name="connsiteX3" fmla="*/ 28821 w 437527"/>
                <a:gd name="connsiteY3" fmla="*/ 521583 h 564878"/>
                <a:gd name="connsiteX4" fmla="*/ 41518 w 437527"/>
                <a:gd name="connsiteY4" fmla="*/ 564878 h 564878"/>
                <a:gd name="connsiteX5" fmla="*/ 437528 w 437527"/>
                <a:gd name="connsiteY5" fmla="*/ 564878 h 564878"/>
                <a:gd name="connsiteX6" fmla="*/ 437528 w 437527"/>
                <a:gd name="connsiteY6" fmla="*/ 0 h 5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527" h="564878">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w="12690"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6241C61B-0B9D-4191-8500-DCB3264C28F8}"/>
                </a:ext>
              </a:extLst>
            </p:cNvPr>
            <p:cNvSpPr/>
            <p:nvPr/>
          </p:nvSpPr>
          <p:spPr>
            <a:xfrm>
              <a:off x="6055163" y="6803696"/>
              <a:ext cx="46231" cy="31107"/>
            </a:xfrm>
            <a:custGeom>
              <a:avLst/>
              <a:gdLst>
                <a:gd name="connsiteX0" fmla="*/ 6872 w 46231"/>
                <a:gd name="connsiteY0" fmla="*/ 7872 h 31107"/>
                <a:gd name="connsiteX1" fmla="*/ 5602 w 46231"/>
                <a:gd name="connsiteY1" fmla="*/ 6869 h 31107"/>
                <a:gd name="connsiteX2" fmla="*/ 5602 w 46231"/>
                <a:gd name="connsiteY2" fmla="*/ 6602 h 31107"/>
                <a:gd name="connsiteX3" fmla="*/ 5602 w 46231"/>
                <a:gd name="connsiteY3" fmla="*/ 0 h 31107"/>
                <a:gd name="connsiteX4" fmla="*/ 905 w 46231"/>
                <a:gd name="connsiteY4" fmla="*/ 3174 h 31107"/>
                <a:gd name="connsiteX5" fmla="*/ 143 w 46231"/>
                <a:gd name="connsiteY5" fmla="*/ 5460 h 31107"/>
                <a:gd name="connsiteX6" fmla="*/ 143 w 46231"/>
                <a:gd name="connsiteY6" fmla="*/ 7872 h 31107"/>
                <a:gd name="connsiteX7" fmla="*/ 3317 w 46231"/>
                <a:gd name="connsiteY7" fmla="*/ 12570 h 31107"/>
                <a:gd name="connsiteX8" fmla="*/ 26298 w 46231"/>
                <a:gd name="connsiteY8" fmla="*/ 25901 h 31107"/>
                <a:gd name="connsiteX9" fmla="*/ 30488 w 46231"/>
                <a:gd name="connsiteY9" fmla="*/ 28314 h 31107"/>
                <a:gd name="connsiteX10" fmla="*/ 35313 w 46231"/>
                <a:gd name="connsiteY10" fmla="*/ 31107 h 31107"/>
                <a:gd name="connsiteX11" fmla="*/ 35313 w 46231"/>
                <a:gd name="connsiteY11" fmla="*/ 26790 h 31107"/>
                <a:gd name="connsiteX12" fmla="*/ 42169 w 46231"/>
                <a:gd name="connsiteY12" fmla="*/ 19807 h 31107"/>
                <a:gd name="connsiteX13" fmla="*/ 46232 w 46231"/>
                <a:gd name="connsiteY13" fmla="*/ 21331 h 31107"/>
                <a:gd name="connsiteX14" fmla="*/ 45597 w 46231"/>
                <a:gd name="connsiteY14" fmla="*/ 21331 h 31107"/>
                <a:gd name="connsiteX15" fmla="*/ 10300 w 46231"/>
                <a:gd name="connsiteY15" fmla="*/ 762 h 31107"/>
                <a:gd name="connsiteX16" fmla="*/ 8015 w 46231"/>
                <a:gd name="connsiteY16" fmla="*/ 0 h 31107"/>
                <a:gd name="connsiteX17" fmla="*/ 8015 w 46231"/>
                <a:gd name="connsiteY17" fmla="*/ 6729 h 31107"/>
                <a:gd name="connsiteX18" fmla="*/ 6872 w 46231"/>
                <a:gd name="connsiteY18" fmla="*/ 7872 h 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231" h="31107">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w="12690"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6B058227-9861-4365-AC0E-40236CDF5FBB}"/>
                </a:ext>
              </a:extLst>
            </p:cNvPr>
            <p:cNvSpPr/>
            <p:nvPr/>
          </p:nvSpPr>
          <p:spPr>
            <a:xfrm>
              <a:off x="6090730" y="6824392"/>
              <a:ext cx="13712" cy="40629"/>
            </a:xfrm>
            <a:custGeom>
              <a:avLst/>
              <a:gdLst>
                <a:gd name="connsiteX0" fmla="*/ 13332 w 13712"/>
                <a:gd name="connsiteY0" fmla="*/ 6094 h 40629"/>
                <a:gd name="connsiteX1" fmla="*/ 13332 w 13712"/>
                <a:gd name="connsiteY1" fmla="*/ 4698 h 40629"/>
                <a:gd name="connsiteX2" fmla="*/ 12697 w 13712"/>
                <a:gd name="connsiteY2" fmla="*/ 3555 h 40629"/>
                <a:gd name="connsiteX3" fmla="*/ 12062 w 13712"/>
                <a:gd name="connsiteY3" fmla="*/ 2539 h 40629"/>
                <a:gd name="connsiteX4" fmla="*/ 10919 w 13712"/>
                <a:gd name="connsiteY4" fmla="*/ 1524 h 40629"/>
                <a:gd name="connsiteX5" fmla="*/ 6856 w 13712"/>
                <a:gd name="connsiteY5" fmla="*/ 0 h 40629"/>
                <a:gd name="connsiteX6" fmla="*/ 0 w 13712"/>
                <a:gd name="connsiteY6" fmla="*/ 6983 h 40629"/>
                <a:gd name="connsiteX7" fmla="*/ 0 w 13712"/>
                <a:gd name="connsiteY7" fmla="*/ 40630 h 40629"/>
                <a:gd name="connsiteX8" fmla="*/ 13713 w 13712"/>
                <a:gd name="connsiteY8" fmla="*/ 40630 h 40629"/>
                <a:gd name="connsiteX9" fmla="*/ 13713 w 13712"/>
                <a:gd name="connsiteY9" fmla="*/ 6094 h 40629"/>
                <a:gd name="connsiteX10" fmla="*/ 13332 w 13712"/>
                <a:gd name="connsiteY10" fmla="*/ 6094 h 4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0629">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w="12690"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39860" y="365760"/>
            <a:ext cx="10318690" cy="1325880"/>
          </a:xfrm>
          <a:noFill/>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1764862" y="2282238"/>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1767910" y="1854574"/>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7" name="Text Placeholder 9">
            <a:extLst>
              <a:ext uri="{FF2B5EF4-FFF2-40B4-BE49-F238E27FC236}">
                <a16:creationId xmlns:a16="http://schemas.microsoft.com/office/drawing/2014/main" id="{92C6694F-2B95-4B4C-BA1B-C0324F61B8AE}"/>
              </a:ext>
            </a:extLst>
          </p:cNvPr>
          <p:cNvSpPr>
            <a:spLocks noGrp="1"/>
          </p:cNvSpPr>
          <p:nvPr>
            <p:ph type="body" sz="quarter" idx="16" hasCustomPrompt="1"/>
          </p:nvPr>
        </p:nvSpPr>
        <p:spPr>
          <a:xfrm>
            <a:off x="1766835"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8" name="Text Placeholder 9">
            <a:extLst>
              <a:ext uri="{FF2B5EF4-FFF2-40B4-BE49-F238E27FC236}">
                <a16:creationId xmlns:a16="http://schemas.microsoft.com/office/drawing/2014/main" id="{90030F54-B798-4D46-A4CD-ACD5BBD57DB3}"/>
              </a:ext>
            </a:extLst>
          </p:cNvPr>
          <p:cNvSpPr>
            <a:spLocks noGrp="1"/>
          </p:cNvSpPr>
          <p:nvPr>
            <p:ph type="body" sz="quarter" idx="17" hasCustomPrompt="1"/>
          </p:nvPr>
        </p:nvSpPr>
        <p:spPr>
          <a:xfrm>
            <a:off x="1766835"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9" name="Text Placeholder 9">
            <a:extLst>
              <a:ext uri="{FF2B5EF4-FFF2-40B4-BE49-F238E27FC236}">
                <a16:creationId xmlns:a16="http://schemas.microsoft.com/office/drawing/2014/main" id="{6BCC7FE8-95AF-4413-95CB-0BEFC63F6C3A}"/>
              </a:ext>
            </a:extLst>
          </p:cNvPr>
          <p:cNvSpPr>
            <a:spLocks noGrp="1"/>
          </p:cNvSpPr>
          <p:nvPr>
            <p:ph type="body" sz="quarter" idx="18" hasCustomPrompt="1"/>
          </p:nvPr>
        </p:nvSpPr>
        <p:spPr>
          <a:xfrm>
            <a:off x="6311403" y="2280435"/>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2" name="Text Placeholder 9">
            <a:extLst>
              <a:ext uri="{FF2B5EF4-FFF2-40B4-BE49-F238E27FC236}">
                <a16:creationId xmlns:a16="http://schemas.microsoft.com/office/drawing/2014/main" id="{7B8F0619-4E85-42A4-85C2-D6BB13201858}"/>
              </a:ext>
            </a:extLst>
          </p:cNvPr>
          <p:cNvSpPr>
            <a:spLocks noGrp="1"/>
          </p:cNvSpPr>
          <p:nvPr>
            <p:ph type="body" sz="quarter" idx="19" hasCustomPrompt="1"/>
          </p:nvPr>
        </p:nvSpPr>
        <p:spPr>
          <a:xfrm>
            <a:off x="6311403" y="1856232"/>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3" name="Text Placeholder 9">
            <a:extLst>
              <a:ext uri="{FF2B5EF4-FFF2-40B4-BE49-F238E27FC236}">
                <a16:creationId xmlns:a16="http://schemas.microsoft.com/office/drawing/2014/main" id="{5E79BC06-B039-47CF-9DCC-6D96D6B07850}"/>
              </a:ext>
            </a:extLst>
          </p:cNvPr>
          <p:cNvSpPr>
            <a:spLocks noGrp="1"/>
          </p:cNvSpPr>
          <p:nvPr>
            <p:ph type="body" sz="quarter" idx="20" hasCustomPrompt="1"/>
          </p:nvPr>
        </p:nvSpPr>
        <p:spPr>
          <a:xfrm>
            <a:off x="6311403"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4" name="Text Placeholder 9">
            <a:extLst>
              <a:ext uri="{FF2B5EF4-FFF2-40B4-BE49-F238E27FC236}">
                <a16:creationId xmlns:a16="http://schemas.microsoft.com/office/drawing/2014/main" id="{521874F3-36B0-4030-9576-95D94C95A719}"/>
              </a:ext>
            </a:extLst>
          </p:cNvPr>
          <p:cNvSpPr>
            <a:spLocks noGrp="1"/>
          </p:cNvSpPr>
          <p:nvPr>
            <p:ph type="body" sz="quarter" idx="21" hasCustomPrompt="1"/>
          </p:nvPr>
        </p:nvSpPr>
        <p:spPr>
          <a:xfrm>
            <a:off x="6311403"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b="0">
                <a:solidFill>
                  <a:schemeClr val="bg1"/>
                </a:solidFill>
              </a:defRPr>
            </a:lvl1pPr>
          </a:lstStyle>
          <a:p>
            <a:r>
              <a:rPr lang="en-US" dirty="0"/>
              <a:t>Pitch deck title</a:t>
            </a:r>
          </a:p>
        </p:txBody>
      </p:sp>
    </p:spTree>
    <p:extLst>
      <p:ext uri="{BB962C8B-B14F-4D97-AF65-F5344CB8AC3E}">
        <p14:creationId xmlns:p14="http://schemas.microsoft.com/office/powerpoint/2010/main" val="3648307211"/>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duct Benefits">
    <p:spTree>
      <p:nvGrpSpPr>
        <p:cNvPr id="1" name=""/>
        <p:cNvGrpSpPr/>
        <p:nvPr/>
      </p:nvGrpSpPr>
      <p:grpSpPr>
        <a:xfrm>
          <a:off x="0" y="0"/>
          <a:ext cx="0" cy="0"/>
          <a:chOff x="0" y="0"/>
          <a:chExt cx="0" cy="0"/>
        </a:xfrm>
      </p:grpSpPr>
      <p:sp>
        <p:nvSpPr>
          <p:cNvPr id="25" name="Rectangle 9">
            <a:extLst>
              <a:ext uri="{FF2B5EF4-FFF2-40B4-BE49-F238E27FC236}">
                <a16:creationId xmlns:a16="http://schemas.microsoft.com/office/drawing/2014/main" id="{1BB11DB2-95D5-40A8-A5DA-12C7BE6B1D08}"/>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Connector 26">
            <a:extLst>
              <a:ext uri="{FF2B5EF4-FFF2-40B4-BE49-F238E27FC236}">
                <a16:creationId xmlns:a16="http://schemas.microsoft.com/office/drawing/2014/main" id="{20CC67AF-EFC9-4B23-9479-0F61E17DB38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2354310"/>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2356582"/>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2352030"/>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03288" y="216799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34" name="Text Placeholder 16">
            <a:extLst>
              <a:ext uri="{FF2B5EF4-FFF2-40B4-BE49-F238E27FC236}">
                <a16:creationId xmlns:a16="http://schemas.microsoft.com/office/drawing/2014/main" id="{C0972073-5297-411C-B27C-5CC1985668B9}"/>
              </a:ext>
            </a:extLst>
          </p:cNvPr>
          <p:cNvSpPr>
            <a:spLocks noGrp="1"/>
          </p:cNvSpPr>
          <p:nvPr>
            <p:ph type="body" sz="quarter" idx="20" hasCustomPrompt="1"/>
          </p:nvPr>
        </p:nvSpPr>
        <p:spPr>
          <a:xfrm>
            <a:off x="4950734" y="2172551"/>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35" name="Text Placeholder 16">
            <a:extLst>
              <a:ext uri="{FF2B5EF4-FFF2-40B4-BE49-F238E27FC236}">
                <a16:creationId xmlns:a16="http://schemas.microsoft.com/office/drawing/2014/main" id="{E7EB506B-A069-4967-8BF4-C080EC34A3FD}"/>
              </a:ext>
            </a:extLst>
          </p:cNvPr>
          <p:cNvSpPr>
            <a:spLocks noGrp="1"/>
          </p:cNvSpPr>
          <p:nvPr>
            <p:ph type="body" sz="quarter" idx="21" hasCustomPrompt="1"/>
          </p:nvPr>
        </p:nvSpPr>
        <p:spPr>
          <a:xfrm>
            <a:off x="1905000" y="217027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Tree>
    <p:extLst>
      <p:ext uri="{BB962C8B-B14F-4D97-AF65-F5344CB8AC3E}">
        <p14:creationId xmlns:p14="http://schemas.microsoft.com/office/powerpoint/2010/main" val="245902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EDIT TITLE</a:t>
            </a:r>
          </a:p>
        </p:txBody>
      </p:sp>
      <p:grpSp>
        <p:nvGrpSpPr>
          <p:cNvPr id="7" name="Picture Placeholder 795" descr="abstract colorful illustration of buildings&#10;">
            <a:extLst>
              <a:ext uri="{FF2B5EF4-FFF2-40B4-BE49-F238E27FC236}">
                <a16:creationId xmlns:a16="http://schemas.microsoft.com/office/drawing/2014/main" id="{7BF705FA-047E-4C8C-BC87-F9F921DD18D9}"/>
              </a:ext>
            </a:extLst>
          </p:cNvPr>
          <p:cNvGrpSpPr/>
          <p:nvPr userDrawn="1"/>
        </p:nvGrpSpPr>
        <p:grpSpPr>
          <a:xfrm>
            <a:off x="0" y="-381"/>
            <a:ext cx="12186285" cy="5049718"/>
            <a:chOff x="0" y="-381"/>
            <a:chExt cx="12186285" cy="5049718"/>
          </a:xfrm>
        </p:grpSpPr>
        <p:sp>
          <p:nvSpPr>
            <p:cNvPr id="9" name="Freeform: Shape 8">
              <a:extLst>
                <a:ext uri="{FF2B5EF4-FFF2-40B4-BE49-F238E27FC236}">
                  <a16:creationId xmlns:a16="http://schemas.microsoft.com/office/drawing/2014/main" id="{57A7AD16-E63F-4FE2-98A1-3C96501EEE1D}"/>
                </a:ext>
              </a:extLst>
            </p:cNvPr>
            <p:cNvSpPr/>
            <p:nvPr/>
          </p:nvSpPr>
          <p:spPr>
            <a:xfrm>
              <a:off x="9255985" y="867310"/>
              <a:ext cx="48247" cy="41518"/>
            </a:xfrm>
            <a:custGeom>
              <a:avLst/>
              <a:gdLst>
                <a:gd name="connsiteX0" fmla="*/ 47613 w 48247"/>
                <a:gd name="connsiteY0" fmla="*/ 37201 h 41518"/>
                <a:gd name="connsiteX1" fmla="*/ 47613 w 48247"/>
                <a:gd name="connsiteY1" fmla="*/ 0 h 41518"/>
                <a:gd name="connsiteX2" fmla="*/ 0 w 48247"/>
                <a:gd name="connsiteY2" fmla="*/ 36947 h 41518"/>
                <a:gd name="connsiteX3" fmla="*/ 14982 w 48247"/>
                <a:gd name="connsiteY3" fmla="*/ 41518 h 41518"/>
                <a:gd name="connsiteX4" fmla="*/ 21838 w 48247"/>
                <a:gd name="connsiteY4" fmla="*/ 38471 h 41518"/>
                <a:gd name="connsiteX5" fmla="*/ 30980 w 48247"/>
                <a:gd name="connsiteY5" fmla="*/ 41137 h 41518"/>
                <a:gd name="connsiteX6" fmla="*/ 48248 w 48247"/>
                <a:gd name="connsiteY6" fmla="*/ 38090 h 41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47" h="41518">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w="12690"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471929EC-EFF4-46D1-881B-C9443AD24CD3}"/>
                </a:ext>
              </a:extLst>
            </p:cNvPr>
            <p:cNvSpPr/>
            <p:nvPr/>
          </p:nvSpPr>
          <p:spPr>
            <a:xfrm>
              <a:off x="7488587" y="61578"/>
              <a:ext cx="673440" cy="196544"/>
            </a:xfrm>
            <a:custGeom>
              <a:avLst/>
              <a:gdLst>
                <a:gd name="connsiteX0" fmla="*/ 22092 w 673440"/>
                <a:gd name="connsiteY0" fmla="*/ 1905 h 196544"/>
                <a:gd name="connsiteX1" fmla="*/ 22981 w 673440"/>
                <a:gd name="connsiteY1" fmla="*/ 1905 h 196544"/>
                <a:gd name="connsiteX2" fmla="*/ 24124 w 673440"/>
                <a:gd name="connsiteY2" fmla="*/ 1905 h 196544"/>
                <a:gd name="connsiteX3" fmla="*/ 25140 w 673440"/>
                <a:gd name="connsiteY3" fmla="*/ 1905 h 196544"/>
                <a:gd name="connsiteX4" fmla="*/ 26155 w 673440"/>
                <a:gd name="connsiteY4" fmla="*/ 1905 h 196544"/>
                <a:gd name="connsiteX5" fmla="*/ 27171 w 673440"/>
                <a:gd name="connsiteY5" fmla="*/ 1905 h 196544"/>
                <a:gd name="connsiteX6" fmla="*/ 27171 w 673440"/>
                <a:gd name="connsiteY6" fmla="*/ 1905 h 196544"/>
                <a:gd name="connsiteX7" fmla="*/ 28187 w 673440"/>
                <a:gd name="connsiteY7" fmla="*/ 1905 h 196544"/>
                <a:gd name="connsiteX8" fmla="*/ 28187 w 673440"/>
                <a:gd name="connsiteY8" fmla="*/ 1905 h 196544"/>
                <a:gd name="connsiteX9" fmla="*/ 28187 w 673440"/>
                <a:gd name="connsiteY9" fmla="*/ 1905 h 196544"/>
                <a:gd name="connsiteX10" fmla="*/ 28187 w 673440"/>
                <a:gd name="connsiteY10" fmla="*/ 2793 h 196544"/>
                <a:gd name="connsiteX11" fmla="*/ 28187 w 673440"/>
                <a:gd name="connsiteY11" fmla="*/ 3809 h 196544"/>
                <a:gd name="connsiteX12" fmla="*/ 28187 w 673440"/>
                <a:gd name="connsiteY12" fmla="*/ 4571 h 196544"/>
                <a:gd name="connsiteX13" fmla="*/ 28187 w 673440"/>
                <a:gd name="connsiteY13" fmla="*/ 6094 h 196544"/>
                <a:gd name="connsiteX14" fmla="*/ 673440 w 673440"/>
                <a:gd name="connsiteY14" fmla="*/ 196545 h 196544"/>
                <a:gd name="connsiteX15" fmla="*/ 23235 w 673440"/>
                <a:gd name="connsiteY15" fmla="*/ 0 h 196544"/>
                <a:gd name="connsiteX16" fmla="*/ 23235 w 673440"/>
                <a:gd name="connsiteY16" fmla="*/ 0 h 196544"/>
                <a:gd name="connsiteX17" fmla="*/ 22347 w 673440"/>
                <a:gd name="connsiteY17" fmla="*/ 0 h 196544"/>
                <a:gd name="connsiteX18" fmla="*/ 21458 w 673440"/>
                <a:gd name="connsiteY18" fmla="*/ 0 h 196544"/>
                <a:gd name="connsiteX19" fmla="*/ 0 w 673440"/>
                <a:gd name="connsiteY19" fmla="*/ 19553 h 196544"/>
                <a:gd name="connsiteX20" fmla="*/ 21331 w 673440"/>
                <a:gd name="connsiteY20" fmla="*/ 1905 h 19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440" h="196544">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w="12690"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6837BE3-D50F-49DD-9524-105C61069821}"/>
                </a:ext>
              </a:extLst>
            </p:cNvPr>
            <p:cNvSpPr/>
            <p:nvPr/>
          </p:nvSpPr>
          <p:spPr>
            <a:xfrm>
              <a:off x="7455321" y="78337"/>
              <a:ext cx="52819" cy="59039"/>
            </a:xfrm>
            <a:custGeom>
              <a:avLst/>
              <a:gdLst>
                <a:gd name="connsiteX0" fmla="*/ 0 w 52819"/>
                <a:gd name="connsiteY0" fmla="*/ 43042 h 59039"/>
                <a:gd name="connsiteX1" fmla="*/ 52819 w 52819"/>
                <a:gd name="connsiteY1" fmla="*/ 59040 h 59039"/>
                <a:gd name="connsiteX2" fmla="*/ 52819 w 52819"/>
                <a:gd name="connsiteY2" fmla="*/ 0 h 59039"/>
                <a:gd name="connsiteX3" fmla="*/ 0 w 52819"/>
                <a:gd name="connsiteY3" fmla="*/ 43042 h 59039"/>
              </a:gdLst>
              <a:ahLst/>
              <a:cxnLst>
                <a:cxn ang="0">
                  <a:pos x="connsiteX0" y="connsiteY0"/>
                </a:cxn>
                <a:cxn ang="0">
                  <a:pos x="connsiteX1" y="connsiteY1"/>
                </a:cxn>
                <a:cxn ang="0">
                  <a:pos x="connsiteX2" y="connsiteY2"/>
                </a:cxn>
                <a:cxn ang="0">
                  <a:pos x="connsiteX3" y="connsiteY3"/>
                </a:cxn>
              </a:cxnLst>
              <a:rect l="l" t="t" r="r" b="b"/>
              <a:pathLst>
                <a:path w="52819" h="59039">
                  <a:moveTo>
                    <a:pt x="0" y="43042"/>
                  </a:moveTo>
                  <a:lnTo>
                    <a:pt x="52819" y="59040"/>
                  </a:lnTo>
                  <a:lnTo>
                    <a:pt x="52819" y="0"/>
                  </a:lnTo>
                  <a:lnTo>
                    <a:pt x="0" y="43042"/>
                  </a:lnTo>
                  <a:close/>
                </a:path>
              </a:pathLst>
            </a:custGeom>
            <a:noFill/>
            <a:ln w="12690"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696CB0C7-73C9-4B92-88CA-FE7D026ED481}"/>
                </a:ext>
              </a:extLst>
            </p:cNvPr>
            <p:cNvSpPr/>
            <p:nvPr/>
          </p:nvSpPr>
          <p:spPr>
            <a:xfrm>
              <a:off x="9859719" y="4389884"/>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08447" y="3870208"/>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86476" y="2354602"/>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532FC6E7-6EDD-45D6-AA60-1EA980E6A680}"/>
                </a:ext>
              </a:extLst>
            </p:cNvPr>
            <p:cNvSpPr/>
            <p:nvPr/>
          </p:nvSpPr>
          <p:spPr>
            <a:xfrm>
              <a:off x="4131800" y="1144733"/>
              <a:ext cx="1399951" cy="1034908"/>
            </a:xfrm>
            <a:custGeom>
              <a:avLst/>
              <a:gdLst>
                <a:gd name="connsiteX0" fmla="*/ 630778 w 1399951"/>
                <a:gd name="connsiteY0" fmla="*/ 101701 h 1034908"/>
                <a:gd name="connsiteX1" fmla="*/ 630778 w 1399951"/>
                <a:gd name="connsiteY1" fmla="*/ 511423 h 1034908"/>
                <a:gd name="connsiteX2" fmla="*/ 630778 w 1399951"/>
                <a:gd name="connsiteY2" fmla="*/ 511423 h 1034908"/>
                <a:gd name="connsiteX3" fmla="*/ 630778 w 1399951"/>
                <a:gd name="connsiteY3" fmla="*/ 512439 h 1034908"/>
                <a:gd name="connsiteX4" fmla="*/ 630778 w 1399951"/>
                <a:gd name="connsiteY4" fmla="*/ 513328 h 1034908"/>
                <a:gd name="connsiteX5" fmla="*/ 630778 w 1399951"/>
                <a:gd name="connsiteY5" fmla="*/ 513963 h 1034908"/>
                <a:gd name="connsiteX6" fmla="*/ 630016 w 1399951"/>
                <a:gd name="connsiteY6" fmla="*/ 514851 h 1034908"/>
                <a:gd name="connsiteX7" fmla="*/ 630016 w 1399951"/>
                <a:gd name="connsiteY7" fmla="*/ 514851 h 1034908"/>
                <a:gd name="connsiteX8" fmla="*/ 356908 w 1399951"/>
                <a:gd name="connsiteY8" fmla="*/ 736917 h 1034908"/>
                <a:gd name="connsiteX9" fmla="*/ 356908 w 1399951"/>
                <a:gd name="connsiteY9" fmla="*/ 736917 h 1034908"/>
                <a:gd name="connsiteX10" fmla="*/ 356908 w 1399951"/>
                <a:gd name="connsiteY10" fmla="*/ 736917 h 1034908"/>
                <a:gd name="connsiteX11" fmla="*/ 354114 w 1399951"/>
                <a:gd name="connsiteY11" fmla="*/ 737806 h 1034908"/>
                <a:gd name="connsiteX12" fmla="*/ 352464 w 1399951"/>
                <a:gd name="connsiteY12" fmla="*/ 737806 h 1034908"/>
                <a:gd name="connsiteX13" fmla="*/ 0 w 1399951"/>
                <a:gd name="connsiteY13" fmla="*/ 631280 h 1034908"/>
                <a:gd name="connsiteX14" fmla="*/ 0 w 1399951"/>
                <a:gd name="connsiteY14" fmla="*/ 631280 h 1034908"/>
                <a:gd name="connsiteX15" fmla="*/ 762 w 1399951"/>
                <a:gd name="connsiteY15" fmla="*/ 631280 h 1034908"/>
                <a:gd name="connsiteX16" fmla="*/ 762 w 1399951"/>
                <a:gd name="connsiteY16" fmla="*/ 631280 h 1034908"/>
                <a:gd name="connsiteX17" fmla="*/ 762 w 1399951"/>
                <a:gd name="connsiteY17" fmla="*/ 631280 h 1034908"/>
                <a:gd name="connsiteX18" fmla="*/ 762 w 1399951"/>
                <a:gd name="connsiteY18" fmla="*/ 631280 h 1034908"/>
                <a:gd name="connsiteX19" fmla="*/ 762 w 1399951"/>
                <a:gd name="connsiteY19" fmla="*/ 631280 h 1034908"/>
                <a:gd name="connsiteX20" fmla="*/ 762 w 1399951"/>
                <a:gd name="connsiteY20" fmla="*/ 631280 h 1034908"/>
                <a:gd name="connsiteX21" fmla="*/ 762 w 1399951"/>
                <a:gd name="connsiteY21" fmla="*/ 632042 h 1034908"/>
                <a:gd name="connsiteX22" fmla="*/ 762 w 1399951"/>
                <a:gd name="connsiteY22" fmla="*/ 632804 h 1034908"/>
                <a:gd name="connsiteX23" fmla="*/ 762 w 1399951"/>
                <a:gd name="connsiteY23" fmla="*/ 632804 h 1034908"/>
                <a:gd name="connsiteX24" fmla="*/ 762 w 1399951"/>
                <a:gd name="connsiteY24" fmla="*/ 776911 h 1034908"/>
                <a:gd name="connsiteX25" fmla="*/ 161630 w 1399951"/>
                <a:gd name="connsiteY25" fmla="*/ 825794 h 1034908"/>
                <a:gd name="connsiteX26" fmla="*/ 161630 w 1399951"/>
                <a:gd name="connsiteY26" fmla="*/ 825794 h 1034908"/>
                <a:gd name="connsiteX27" fmla="*/ 162392 w 1399951"/>
                <a:gd name="connsiteY27" fmla="*/ 825794 h 1034908"/>
                <a:gd name="connsiteX28" fmla="*/ 163027 w 1399951"/>
                <a:gd name="connsiteY28" fmla="*/ 825794 h 1034908"/>
                <a:gd name="connsiteX29" fmla="*/ 163027 w 1399951"/>
                <a:gd name="connsiteY29" fmla="*/ 825794 h 1034908"/>
                <a:gd name="connsiteX30" fmla="*/ 163027 w 1399951"/>
                <a:gd name="connsiteY30" fmla="*/ 825794 h 1034908"/>
                <a:gd name="connsiteX31" fmla="*/ 163027 w 1399951"/>
                <a:gd name="connsiteY31" fmla="*/ 826428 h 1034908"/>
                <a:gd name="connsiteX32" fmla="*/ 163027 w 1399951"/>
                <a:gd name="connsiteY32" fmla="*/ 826428 h 1034908"/>
                <a:gd name="connsiteX33" fmla="*/ 163027 w 1399951"/>
                <a:gd name="connsiteY33" fmla="*/ 826428 h 1034908"/>
                <a:gd name="connsiteX34" fmla="*/ 163027 w 1399951"/>
                <a:gd name="connsiteY34" fmla="*/ 827190 h 1034908"/>
                <a:gd name="connsiteX35" fmla="*/ 163027 w 1399951"/>
                <a:gd name="connsiteY35" fmla="*/ 827952 h 1034908"/>
                <a:gd name="connsiteX36" fmla="*/ 163027 w 1399951"/>
                <a:gd name="connsiteY36" fmla="*/ 827952 h 1034908"/>
                <a:gd name="connsiteX37" fmla="*/ 163027 w 1399951"/>
                <a:gd name="connsiteY37" fmla="*/ 906037 h 1034908"/>
                <a:gd name="connsiteX38" fmla="*/ 388269 w 1399951"/>
                <a:gd name="connsiteY38" fmla="*/ 730187 h 1034908"/>
                <a:gd name="connsiteX39" fmla="*/ 388269 w 1399951"/>
                <a:gd name="connsiteY39" fmla="*/ 730187 h 1034908"/>
                <a:gd name="connsiteX40" fmla="*/ 389284 w 1399951"/>
                <a:gd name="connsiteY40" fmla="*/ 730187 h 1034908"/>
                <a:gd name="connsiteX41" fmla="*/ 390173 w 1399951"/>
                <a:gd name="connsiteY41" fmla="*/ 730187 h 1034908"/>
                <a:gd name="connsiteX42" fmla="*/ 393094 w 1399951"/>
                <a:gd name="connsiteY42" fmla="*/ 730187 h 1034908"/>
                <a:gd name="connsiteX43" fmla="*/ 1399952 w 1399951"/>
                <a:gd name="connsiteY43" fmla="*/ 1034908 h 1034908"/>
                <a:gd name="connsiteX44" fmla="*/ 913791 w 1399951"/>
                <a:gd name="connsiteY44" fmla="*/ 886738 h 1034908"/>
                <a:gd name="connsiteX45" fmla="*/ 913791 w 1399951"/>
                <a:gd name="connsiteY45" fmla="*/ 886738 h 1034908"/>
                <a:gd name="connsiteX46" fmla="*/ 912902 w 1399951"/>
                <a:gd name="connsiteY46" fmla="*/ 886738 h 1034908"/>
                <a:gd name="connsiteX47" fmla="*/ 912013 w 1399951"/>
                <a:gd name="connsiteY47" fmla="*/ 886738 h 1034908"/>
                <a:gd name="connsiteX48" fmla="*/ 911378 w 1399951"/>
                <a:gd name="connsiteY48" fmla="*/ 886103 h 1034908"/>
                <a:gd name="connsiteX49" fmla="*/ 911378 w 1399951"/>
                <a:gd name="connsiteY49" fmla="*/ 885341 h 1034908"/>
                <a:gd name="connsiteX50" fmla="*/ 911378 w 1399951"/>
                <a:gd name="connsiteY50" fmla="*/ 884453 h 1034908"/>
                <a:gd name="connsiteX51" fmla="*/ 911378 w 1399951"/>
                <a:gd name="connsiteY51" fmla="*/ 883437 h 1034908"/>
                <a:gd name="connsiteX52" fmla="*/ 911378 w 1399951"/>
                <a:gd name="connsiteY52" fmla="*/ 883437 h 1034908"/>
                <a:gd name="connsiteX53" fmla="*/ 911378 w 1399951"/>
                <a:gd name="connsiteY53" fmla="*/ 261044 h 1034908"/>
                <a:gd name="connsiteX54" fmla="*/ 911378 w 1399951"/>
                <a:gd name="connsiteY54" fmla="*/ 261044 h 1034908"/>
                <a:gd name="connsiteX55" fmla="*/ 911378 w 1399951"/>
                <a:gd name="connsiteY55" fmla="*/ 260282 h 1034908"/>
                <a:gd name="connsiteX56" fmla="*/ 911378 w 1399951"/>
                <a:gd name="connsiteY56" fmla="*/ 259648 h 1034908"/>
                <a:gd name="connsiteX57" fmla="*/ 911378 w 1399951"/>
                <a:gd name="connsiteY57" fmla="*/ 259648 h 1034908"/>
                <a:gd name="connsiteX58" fmla="*/ 911378 w 1399951"/>
                <a:gd name="connsiteY58" fmla="*/ 259648 h 1034908"/>
                <a:gd name="connsiteX59" fmla="*/ 911378 w 1399951"/>
                <a:gd name="connsiteY59" fmla="*/ 258886 h 1034908"/>
                <a:gd name="connsiteX60" fmla="*/ 911378 w 1399951"/>
                <a:gd name="connsiteY60" fmla="*/ 258886 h 1034908"/>
                <a:gd name="connsiteX61" fmla="*/ 1108814 w 1399951"/>
                <a:gd name="connsiteY61" fmla="*/ 97003 h 1034908"/>
                <a:gd name="connsiteX62" fmla="*/ 921535 w 1399951"/>
                <a:gd name="connsiteY62" fmla="*/ 40249 h 1034908"/>
                <a:gd name="connsiteX63" fmla="*/ 921535 w 1399951"/>
                <a:gd name="connsiteY63" fmla="*/ 40249 h 1034908"/>
                <a:gd name="connsiteX64" fmla="*/ 920393 w 1399951"/>
                <a:gd name="connsiteY64" fmla="*/ 40249 h 1034908"/>
                <a:gd name="connsiteX65" fmla="*/ 919631 w 1399951"/>
                <a:gd name="connsiteY65" fmla="*/ 40249 h 1034908"/>
                <a:gd name="connsiteX66" fmla="*/ 919631 w 1399951"/>
                <a:gd name="connsiteY66" fmla="*/ 39487 h 1034908"/>
                <a:gd name="connsiteX67" fmla="*/ 918996 w 1399951"/>
                <a:gd name="connsiteY67" fmla="*/ 38725 h 1034908"/>
                <a:gd name="connsiteX68" fmla="*/ 918996 w 1399951"/>
                <a:gd name="connsiteY68" fmla="*/ 37963 h 1034908"/>
                <a:gd name="connsiteX69" fmla="*/ 918996 w 1399951"/>
                <a:gd name="connsiteY69" fmla="*/ 36947 h 1034908"/>
                <a:gd name="connsiteX70" fmla="*/ 918996 w 1399951"/>
                <a:gd name="connsiteY70" fmla="*/ 0 h 1034908"/>
                <a:gd name="connsiteX71" fmla="*/ 748605 w 1399951"/>
                <a:gd name="connsiteY71" fmla="*/ 137632 h 1034908"/>
                <a:gd name="connsiteX72" fmla="*/ 748605 w 1399951"/>
                <a:gd name="connsiteY72" fmla="*/ 137632 h 1034908"/>
                <a:gd name="connsiteX73" fmla="*/ 748605 w 1399951"/>
                <a:gd name="connsiteY73" fmla="*/ 137632 h 1034908"/>
                <a:gd name="connsiteX74" fmla="*/ 745811 w 1399951"/>
                <a:gd name="connsiteY74" fmla="*/ 138394 h 1034908"/>
                <a:gd name="connsiteX75" fmla="*/ 744034 w 1399951"/>
                <a:gd name="connsiteY75" fmla="*/ 138394 h 1034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99951" h="1034908">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2354" y="2091654"/>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E67F33A4-DD76-40B0-B695-84B8BCB5C602}"/>
                </a:ext>
              </a:extLst>
            </p:cNvPr>
            <p:cNvSpPr/>
            <p:nvPr/>
          </p:nvSpPr>
          <p:spPr>
            <a:xfrm>
              <a:off x="10842707" y="1661743"/>
              <a:ext cx="32250" cy="36185"/>
            </a:xfrm>
            <a:custGeom>
              <a:avLst/>
              <a:gdLst>
                <a:gd name="connsiteX0" fmla="*/ 0 w 32250"/>
                <a:gd name="connsiteY0" fmla="*/ 36185 h 36185"/>
                <a:gd name="connsiteX1" fmla="*/ 32250 w 32250"/>
                <a:gd name="connsiteY1" fmla="*/ 10030 h 36185"/>
                <a:gd name="connsiteX2" fmla="*/ 0 w 32250"/>
                <a:gd name="connsiteY2" fmla="*/ 0 h 36185"/>
                <a:gd name="connsiteX3" fmla="*/ 0 w 32250"/>
                <a:gd name="connsiteY3" fmla="*/ 36185 h 36185"/>
              </a:gdLst>
              <a:ahLst/>
              <a:cxnLst>
                <a:cxn ang="0">
                  <a:pos x="connsiteX0" y="connsiteY0"/>
                </a:cxn>
                <a:cxn ang="0">
                  <a:pos x="connsiteX1" y="connsiteY1"/>
                </a:cxn>
                <a:cxn ang="0">
                  <a:pos x="connsiteX2" y="connsiteY2"/>
                </a:cxn>
                <a:cxn ang="0">
                  <a:pos x="connsiteX3" y="connsiteY3"/>
                </a:cxn>
              </a:cxnLst>
              <a:rect l="l" t="t" r="r" b="b"/>
              <a:pathLst>
                <a:path w="32250" h="36185">
                  <a:moveTo>
                    <a:pt x="0" y="36185"/>
                  </a:moveTo>
                  <a:lnTo>
                    <a:pt x="32250" y="10030"/>
                  </a:lnTo>
                  <a:lnTo>
                    <a:pt x="0" y="0"/>
                  </a:lnTo>
                  <a:lnTo>
                    <a:pt x="0" y="36185"/>
                  </a:lnTo>
                  <a:close/>
                </a:path>
              </a:pathLst>
            </a:custGeom>
            <a:noFill/>
            <a:ln w="12690"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3901F002-FB9B-4006-841E-6A3AE949463D}"/>
                </a:ext>
              </a:extLst>
            </p:cNvPr>
            <p:cNvSpPr/>
            <p:nvPr/>
          </p:nvSpPr>
          <p:spPr>
            <a:xfrm>
              <a:off x="11963075" y="789480"/>
              <a:ext cx="164677" cy="224731"/>
            </a:xfrm>
            <a:custGeom>
              <a:avLst/>
              <a:gdLst>
                <a:gd name="connsiteX0" fmla="*/ 0 w 164677"/>
                <a:gd name="connsiteY0" fmla="*/ 224732 h 224731"/>
                <a:gd name="connsiteX1" fmla="*/ 164677 w 164677"/>
                <a:gd name="connsiteY1" fmla="*/ 90401 h 224731"/>
                <a:gd name="connsiteX2" fmla="*/ 164677 w 164677"/>
                <a:gd name="connsiteY2" fmla="*/ 0 h 224731"/>
                <a:gd name="connsiteX3" fmla="*/ 0 w 164677"/>
                <a:gd name="connsiteY3" fmla="*/ 134331 h 224731"/>
                <a:gd name="connsiteX4" fmla="*/ 0 w 164677"/>
                <a:gd name="connsiteY4" fmla="*/ 224732 h 224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7" h="224731">
                  <a:moveTo>
                    <a:pt x="0" y="224732"/>
                  </a:moveTo>
                  <a:lnTo>
                    <a:pt x="164677" y="90401"/>
                  </a:lnTo>
                  <a:lnTo>
                    <a:pt x="164677" y="0"/>
                  </a:lnTo>
                  <a:lnTo>
                    <a:pt x="0" y="134331"/>
                  </a:lnTo>
                  <a:lnTo>
                    <a:pt x="0" y="224732"/>
                  </a:lnTo>
                  <a:close/>
                </a:path>
              </a:pathLst>
            </a:custGeom>
            <a:solidFill>
              <a:schemeClr val="tx2"/>
            </a:solidFill>
            <a:ln w="12690"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405BA584-9B01-4869-AA6B-F2C6E0939E91}"/>
                </a:ext>
              </a:extLst>
            </p:cNvPr>
            <p:cNvSpPr/>
            <p:nvPr/>
          </p:nvSpPr>
          <p:spPr>
            <a:xfrm>
              <a:off x="11042936" y="650197"/>
              <a:ext cx="907315" cy="365284"/>
            </a:xfrm>
            <a:custGeom>
              <a:avLst/>
              <a:gdLst>
                <a:gd name="connsiteX0" fmla="*/ 0 w 907315"/>
                <a:gd name="connsiteY0" fmla="*/ 76942 h 365284"/>
                <a:gd name="connsiteX1" fmla="*/ 837990 w 907315"/>
                <a:gd name="connsiteY1" fmla="*/ 329987 h 365284"/>
                <a:gd name="connsiteX2" fmla="*/ 837990 w 907315"/>
                <a:gd name="connsiteY2" fmla="*/ 329987 h 365284"/>
                <a:gd name="connsiteX3" fmla="*/ 838879 w 907315"/>
                <a:gd name="connsiteY3" fmla="*/ 329987 h 365284"/>
                <a:gd name="connsiteX4" fmla="*/ 839768 w 907315"/>
                <a:gd name="connsiteY4" fmla="*/ 329987 h 365284"/>
                <a:gd name="connsiteX5" fmla="*/ 839768 w 907315"/>
                <a:gd name="connsiteY5" fmla="*/ 329987 h 365284"/>
                <a:gd name="connsiteX6" fmla="*/ 839768 w 907315"/>
                <a:gd name="connsiteY6" fmla="*/ 329987 h 365284"/>
                <a:gd name="connsiteX7" fmla="*/ 839768 w 907315"/>
                <a:gd name="connsiteY7" fmla="*/ 330876 h 365284"/>
                <a:gd name="connsiteX8" fmla="*/ 839768 w 907315"/>
                <a:gd name="connsiteY8" fmla="*/ 331765 h 365284"/>
                <a:gd name="connsiteX9" fmla="*/ 839768 w 907315"/>
                <a:gd name="connsiteY9" fmla="*/ 332654 h 365284"/>
                <a:gd name="connsiteX10" fmla="*/ 839768 w 907315"/>
                <a:gd name="connsiteY10" fmla="*/ 333669 h 365284"/>
                <a:gd name="connsiteX11" fmla="*/ 839768 w 907315"/>
                <a:gd name="connsiteY11" fmla="*/ 333669 h 365284"/>
                <a:gd name="connsiteX12" fmla="*/ 838499 w 907315"/>
                <a:gd name="connsiteY12" fmla="*/ 335574 h 365284"/>
                <a:gd name="connsiteX13" fmla="*/ 834816 w 907315"/>
                <a:gd name="connsiteY13" fmla="*/ 338621 h 365284"/>
                <a:gd name="connsiteX14" fmla="*/ 834816 w 907315"/>
                <a:gd name="connsiteY14" fmla="*/ 343700 h 365284"/>
                <a:gd name="connsiteX15" fmla="*/ 836594 w 907315"/>
                <a:gd name="connsiteY15" fmla="*/ 343700 h 365284"/>
                <a:gd name="connsiteX16" fmla="*/ 907315 w 907315"/>
                <a:gd name="connsiteY16" fmla="*/ 365284 h 365284"/>
                <a:gd name="connsiteX17" fmla="*/ 907315 w 907315"/>
                <a:gd name="connsiteY17" fmla="*/ 274884 h 365284"/>
                <a:gd name="connsiteX18" fmla="*/ 0 w 907315"/>
                <a:gd name="connsiteY18" fmla="*/ 0 h 3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315" h="365284">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86AD136-6C3D-494A-9596-E2864CCDE17F}"/>
                </a:ext>
              </a:extLst>
            </p:cNvPr>
            <p:cNvSpPr/>
            <p:nvPr/>
          </p:nvSpPr>
          <p:spPr>
            <a:xfrm>
              <a:off x="11048142" y="506216"/>
              <a:ext cx="1074532" cy="409849"/>
            </a:xfrm>
            <a:custGeom>
              <a:avLst/>
              <a:gdLst>
                <a:gd name="connsiteX0" fmla="*/ 1074532 w 1074532"/>
                <a:gd name="connsiteY0" fmla="*/ 274249 h 409849"/>
                <a:gd name="connsiteX1" fmla="*/ 166201 w 1074532"/>
                <a:gd name="connsiteY1" fmla="*/ 0 h 409849"/>
                <a:gd name="connsiteX2" fmla="*/ 0 w 1074532"/>
                <a:gd name="connsiteY2" fmla="*/ 135093 h 409849"/>
                <a:gd name="connsiteX3" fmla="*/ 908331 w 1074532"/>
                <a:gd name="connsiteY3" fmla="*/ 409850 h 409849"/>
                <a:gd name="connsiteX4" fmla="*/ 1074532 w 1074532"/>
                <a:gd name="connsiteY4" fmla="*/ 274249 h 409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532" h="409849">
                  <a:moveTo>
                    <a:pt x="1074532" y="274249"/>
                  </a:moveTo>
                  <a:lnTo>
                    <a:pt x="166201" y="0"/>
                  </a:lnTo>
                  <a:lnTo>
                    <a:pt x="0" y="135093"/>
                  </a:lnTo>
                  <a:lnTo>
                    <a:pt x="908331" y="409850"/>
                  </a:lnTo>
                  <a:lnTo>
                    <a:pt x="1074532" y="274249"/>
                  </a:lnTo>
                  <a:close/>
                </a:path>
              </a:pathLst>
            </a:custGeom>
            <a:solidFill>
              <a:schemeClr val="accent4"/>
            </a:solidFill>
            <a:ln w="12690"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1EA5E247-E28E-4EE5-9A81-610BD9FAAC44}"/>
                </a:ext>
              </a:extLst>
            </p:cNvPr>
            <p:cNvSpPr/>
            <p:nvPr/>
          </p:nvSpPr>
          <p:spPr>
            <a:xfrm>
              <a:off x="11748626" y="993135"/>
              <a:ext cx="129507" cy="195275"/>
            </a:xfrm>
            <a:custGeom>
              <a:avLst/>
              <a:gdLst>
                <a:gd name="connsiteX0" fmla="*/ 0 w 129507"/>
                <a:gd name="connsiteY0" fmla="*/ 105383 h 195275"/>
                <a:gd name="connsiteX1" fmla="*/ 0 w 129507"/>
                <a:gd name="connsiteY1" fmla="*/ 195275 h 195275"/>
                <a:gd name="connsiteX2" fmla="*/ 125825 w 129507"/>
                <a:gd name="connsiteY2" fmla="*/ 93702 h 195275"/>
                <a:gd name="connsiteX3" fmla="*/ 125825 w 129507"/>
                <a:gd name="connsiteY3" fmla="*/ 8380 h 195275"/>
                <a:gd name="connsiteX4" fmla="*/ 125825 w 129507"/>
                <a:gd name="connsiteY4" fmla="*/ 7491 h 195275"/>
                <a:gd name="connsiteX5" fmla="*/ 125825 w 129507"/>
                <a:gd name="connsiteY5" fmla="*/ 6729 h 195275"/>
                <a:gd name="connsiteX6" fmla="*/ 125825 w 129507"/>
                <a:gd name="connsiteY6" fmla="*/ 6729 h 195275"/>
                <a:gd name="connsiteX7" fmla="*/ 125825 w 129507"/>
                <a:gd name="connsiteY7" fmla="*/ 5840 h 195275"/>
                <a:gd name="connsiteX8" fmla="*/ 125825 w 129507"/>
                <a:gd name="connsiteY8" fmla="*/ 5079 h 195275"/>
                <a:gd name="connsiteX9" fmla="*/ 126714 w 129507"/>
                <a:gd name="connsiteY9" fmla="*/ 5079 h 195275"/>
                <a:gd name="connsiteX10" fmla="*/ 127476 w 129507"/>
                <a:gd name="connsiteY10" fmla="*/ 5079 h 195275"/>
                <a:gd name="connsiteX11" fmla="*/ 128492 w 129507"/>
                <a:gd name="connsiteY11" fmla="*/ 5079 h 195275"/>
                <a:gd name="connsiteX12" fmla="*/ 129508 w 129507"/>
                <a:gd name="connsiteY12" fmla="*/ 5079 h 195275"/>
                <a:gd name="connsiteX13" fmla="*/ 129508 w 129507"/>
                <a:gd name="connsiteY13" fmla="*/ 5079 h 195275"/>
                <a:gd name="connsiteX14" fmla="*/ 129508 w 129507"/>
                <a:gd name="connsiteY14" fmla="*/ 0 h 1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07" h="195275">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w="12690"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934662BB-E5C8-42DE-97C9-E383F32D6C75}"/>
                </a:ext>
              </a:extLst>
            </p:cNvPr>
            <p:cNvSpPr/>
            <p:nvPr/>
          </p:nvSpPr>
          <p:spPr>
            <a:xfrm>
              <a:off x="10786334" y="811953"/>
              <a:ext cx="951499" cy="380647"/>
            </a:xfrm>
            <a:custGeom>
              <a:avLst/>
              <a:gdLst>
                <a:gd name="connsiteX0" fmla="*/ 0 w 951499"/>
                <a:gd name="connsiteY0" fmla="*/ 93194 h 380647"/>
                <a:gd name="connsiteX1" fmla="*/ 951499 w 951499"/>
                <a:gd name="connsiteY1" fmla="*/ 380647 h 380647"/>
                <a:gd name="connsiteX2" fmla="*/ 951499 w 951499"/>
                <a:gd name="connsiteY2" fmla="*/ 287834 h 380647"/>
                <a:gd name="connsiteX3" fmla="*/ 0 w 951499"/>
                <a:gd name="connsiteY3" fmla="*/ 0 h 380647"/>
                <a:gd name="connsiteX4" fmla="*/ 0 w 951499"/>
                <a:gd name="connsiteY4" fmla="*/ 93194 h 38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499" h="380647">
                  <a:moveTo>
                    <a:pt x="0" y="93194"/>
                  </a:moveTo>
                  <a:lnTo>
                    <a:pt x="951499" y="380647"/>
                  </a:lnTo>
                  <a:lnTo>
                    <a:pt x="951499" y="287834"/>
                  </a:lnTo>
                  <a:lnTo>
                    <a:pt x="0" y="0"/>
                  </a:lnTo>
                  <a:lnTo>
                    <a:pt x="0" y="93194"/>
                  </a:lnTo>
                  <a:close/>
                </a:path>
              </a:pathLst>
            </a:custGeom>
            <a:solidFill>
              <a:schemeClr val="accent3"/>
            </a:solidFill>
            <a:ln w="12690"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DB7B94-538C-4186-BE5E-0E06336361B7}"/>
                </a:ext>
              </a:extLst>
            </p:cNvPr>
            <p:cNvSpPr/>
            <p:nvPr/>
          </p:nvSpPr>
          <p:spPr>
            <a:xfrm>
              <a:off x="10793697" y="712411"/>
              <a:ext cx="1075548" cy="378361"/>
            </a:xfrm>
            <a:custGeom>
              <a:avLst/>
              <a:gdLst>
                <a:gd name="connsiteX0" fmla="*/ 1075548 w 1075548"/>
                <a:gd name="connsiteY0" fmla="*/ 274376 h 378361"/>
                <a:gd name="connsiteX1" fmla="*/ 242129 w 1075548"/>
                <a:gd name="connsiteY1" fmla="*/ 22981 h 378361"/>
                <a:gd name="connsiteX2" fmla="*/ 242129 w 1075548"/>
                <a:gd name="connsiteY2" fmla="*/ 22981 h 378361"/>
                <a:gd name="connsiteX3" fmla="*/ 242129 w 1075548"/>
                <a:gd name="connsiteY3" fmla="*/ 22981 h 378361"/>
                <a:gd name="connsiteX4" fmla="*/ 166582 w 1075548"/>
                <a:gd name="connsiteY4" fmla="*/ 0 h 378361"/>
                <a:gd name="connsiteX5" fmla="*/ 0 w 1075548"/>
                <a:gd name="connsiteY5" fmla="*/ 91416 h 378361"/>
                <a:gd name="connsiteX6" fmla="*/ 948199 w 1075548"/>
                <a:gd name="connsiteY6" fmla="*/ 378362 h 378361"/>
                <a:gd name="connsiteX7" fmla="*/ 1075548 w 1075548"/>
                <a:gd name="connsiteY7" fmla="*/ 274376 h 3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548" h="378361">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w="12690"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533BF829-4588-4357-8DA4-3122164C6EF1}"/>
                </a:ext>
              </a:extLst>
            </p:cNvPr>
            <p:cNvSpPr/>
            <p:nvPr/>
          </p:nvSpPr>
          <p:spPr>
            <a:xfrm>
              <a:off x="11335725" y="412387"/>
              <a:ext cx="850179" cy="370743"/>
            </a:xfrm>
            <a:custGeom>
              <a:avLst/>
              <a:gdLst>
                <a:gd name="connsiteX0" fmla="*/ 0 w 850179"/>
                <a:gd name="connsiteY0" fmla="*/ 93194 h 370743"/>
                <a:gd name="connsiteX1" fmla="*/ 850180 w 850179"/>
                <a:gd name="connsiteY1" fmla="*/ 370744 h 370743"/>
                <a:gd name="connsiteX2" fmla="*/ 850180 w 850179"/>
                <a:gd name="connsiteY2" fmla="*/ 277677 h 370743"/>
                <a:gd name="connsiteX3" fmla="*/ 0 w 850179"/>
                <a:gd name="connsiteY3" fmla="*/ 0 h 370743"/>
                <a:gd name="connsiteX4" fmla="*/ 0 w 850179"/>
                <a:gd name="connsiteY4" fmla="*/ 93194 h 370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179" h="370743">
                  <a:moveTo>
                    <a:pt x="0" y="93194"/>
                  </a:moveTo>
                  <a:lnTo>
                    <a:pt x="850180" y="370744"/>
                  </a:lnTo>
                  <a:lnTo>
                    <a:pt x="850180" y="277677"/>
                  </a:lnTo>
                  <a:lnTo>
                    <a:pt x="0" y="0"/>
                  </a:lnTo>
                  <a:lnTo>
                    <a:pt x="0" y="93194"/>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5E6FBF7D-44DD-4685-AF50-09701F4B2945}"/>
                </a:ext>
              </a:extLst>
            </p:cNvPr>
            <p:cNvSpPr/>
            <p:nvPr/>
          </p:nvSpPr>
          <p:spPr>
            <a:xfrm>
              <a:off x="11340677" y="268407"/>
              <a:ext cx="845227" cy="411246"/>
            </a:xfrm>
            <a:custGeom>
              <a:avLst/>
              <a:gdLst>
                <a:gd name="connsiteX0" fmla="*/ 0 w 845227"/>
                <a:gd name="connsiteY0" fmla="*/ 135220 h 411246"/>
                <a:gd name="connsiteX1" fmla="*/ 845228 w 845227"/>
                <a:gd name="connsiteY1" fmla="*/ 411246 h 411246"/>
                <a:gd name="connsiteX2" fmla="*/ 845228 w 845227"/>
                <a:gd name="connsiteY2" fmla="*/ 221304 h 411246"/>
                <a:gd name="connsiteX3" fmla="*/ 166328 w 845227"/>
                <a:gd name="connsiteY3" fmla="*/ 0 h 411246"/>
                <a:gd name="connsiteX4" fmla="*/ 0 w 845227"/>
                <a:gd name="connsiteY4" fmla="*/ 135220 h 411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227" h="411246">
                  <a:moveTo>
                    <a:pt x="0" y="135220"/>
                  </a:moveTo>
                  <a:lnTo>
                    <a:pt x="845228" y="411246"/>
                  </a:lnTo>
                  <a:lnTo>
                    <a:pt x="845228" y="221304"/>
                  </a:lnTo>
                  <a:lnTo>
                    <a:pt x="166328" y="0"/>
                  </a:lnTo>
                  <a:lnTo>
                    <a:pt x="0" y="13522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E8BA6A63-110F-495E-B533-4EB7824E09BA}"/>
                </a:ext>
              </a:extLst>
            </p:cNvPr>
            <p:cNvSpPr/>
            <p:nvPr/>
          </p:nvSpPr>
          <p:spPr>
            <a:xfrm>
              <a:off x="8815405" y="-1"/>
              <a:ext cx="639793" cy="531230"/>
            </a:xfrm>
            <a:custGeom>
              <a:avLst/>
              <a:gdLst>
                <a:gd name="connsiteX0" fmla="*/ 0 w 639793"/>
                <a:gd name="connsiteY0" fmla="*/ 531230 h 531230"/>
                <a:gd name="connsiteX1" fmla="*/ 302058 w 639793"/>
                <a:gd name="connsiteY1" fmla="*/ 285803 h 531230"/>
                <a:gd name="connsiteX2" fmla="*/ 302058 w 639793"/>
                <a:gd name="connsiteY2" fmla="*/ 285803 h 531230"/>
                <a:gd name="connsiteX3" fmla="*/ 639793 w 639793"/>
                <a:gd name="connsiteY3" fmla="*/ 0 h 531230"/>
                <a:gd name="connsiteX4" fmla="*/ 533267 w 639793"/>
                <a:gd name="connsiteY4" fmla="*/ 0 h 531230"/>
                <a:gd name="connsiteX5" fmla="*/ 0 w 639793"/>
                <a:gd name="connsiteY5" fmla="*/ 451241 h 531230"/>
                <a:gd name="connsiteX6" fmla="*/ 0 w 639793"/>
                <a:gd name="connsiteY6" fmla="*/ 531230 h 53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9793" h="53123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w="1269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E6288EF-B81E-430C-B3BD-9D00CE047AC0}"/>
                </a:ext>
              </a:extLst>
            </p:cNvPr>
            <p:cNvSpPr/>
            <p:nvPr/>
          </p:nvSpPr>
          <p:spPr>
            <a:xfrm>
              <a:off x="7524138" y="-1"/>
              <a:ext cx="1808662" cy="443495"/>
            </a:xfrm>
            <a:custGeom>
              <a:avLst/>
              <a:gdLst>
                <a:gd name="connsiteX0" fmla="*/ 1284538 w 1808662"/>
                <a:gd name="connsiteY0" fmla="*/ 443496 h 443495"/>
                <a:gd name="connsiteX1" fmla="*/ 1808663 w 1808662"/>
                <a:gd name="connsiteY1" fmla="*/ 0 h 443495"/>
                <a:gd name="connsiteX2" fmla="*/ 67420 w 1808662"/>
                <a:gd name="connsiteY2" fmla="*/ 0 h 443495"/>
                <a:gd name="connsiteX3" fmla="*/ 0 w 1808662"/>
                <a:gd name="connsiteY3" fmla="*/ 54977 h 443495"/>
                <a:gd name="connsiteX4" fmla="*/ 1284538 w 1808662"/>
                <a:gd name="connsiteY4" fmla="*/ 443496 h 44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62" h="443495">
                  <a:moveTo>
                    <a:pt x="1284538" y="443496"/>
                  </a:moveTo>
                  <a:lnTo>
                    <a:pt x="1808663" y="0"/>
                  </a:lnTo>
                  <a:lnTo>
                    <a:pt x="67420" y="0"/>
                  </a:lnTo>
                  <a:lnTo>
                    <a:pt x="0" y="54977"/>
                  </a:lnTo>
                  <a:lnTo>
                    <a:pt x="1284538" y="443496"/>
                  </a:lnTo>
                  <a:close/>
                </a:path>
              </a:pathLst>
            </a:custGeom>
            <a:solidFill>
              <a:schemeClr val="accent4"/>
            </a:solidFill>
            <a:ln w="12690"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8666E31F-FDCC-4F05-9517-E681592869DD}"/>
                </a:ext>
              </a:extLst>
            </p:cNvPr>
            <p:cNvSpPr/>
            <p:nvPr/>
          </p:nvSpPr>
          <p:spPr>
            <a:xfrm>
              <a:off x="7518932" y="68815"/>
              <a:ext cx="1285680" cy="460382"/>
            </a:xfrm>
            <a:custGeom>
              <a:avLst/>
              <a:gdLst>
                <a:gd name="connsiteX0" fmla="*/ 645253 w 1285680"/>
                <a:gd name="connsiteY0" fmla="*/ 190070 h 460382"/>
                <a:gd name="connsiteX1" fmla="*/ 0 w 1285680"/>
                <a:gd name="connsiteY1" fmla="*/ 0 h 460382"/>
                <a:gd name="connsiteX2" fmla="*/ 0 w 1285680"/>
                <a:gd name="connsiteY2" fmla="*/ 71863 h 460382"/>
                <a:gd name="connsiteX3" fmla="*/ 1285681 w 1285680"/>
                <a:gd name="connsiteY3" fmla="*/ 460383 h 460382"/>
                <a:gd name="connsiteX4" fmla="*/ 1285681 w 1285680"/>
                <a:gd name="connsiteY4" fmla="*/ 383821 h 460382"/>
                <a:gd name="connsiteX5" fmla="*/ 645253 w 1285680"/>
                <a:gd name="connsiteY5" fmla="*/ 190070 h 46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680" h="460382">
                  <a:moveTo>
                    <a:pt x="645253" y="190070"/>
                  </a:moveTo>
                  <a:lnTo>
                    <a:pt x="0" y="0"/>
                  </a:lnTo>
                  <a:lnTo>
                    <a:pt x="0" y="71863"/>
                  </a:lnTo>
                  <a:lnTo>
                    <a:pt x="1285681" y="460383"/>
                  </a:lnTo>
                  <a:lnTo>
                    <a:pt x="1285681" y="383821"/>
                  </a:lnTo>
                  <a:lnTo>
                    <a:pt x="645253" y="190070"/>
                  </a:lnTo>
                  <a:close/>
                </a:path>
              </a:pathLst>
            </a:custGeom>
            <a:solidFill>
              <a:schemeClr val="accent4"/>
            </a:solidFill>
            <a:ln w="12690"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816975EB-AEAF-477A-B6A7-7D3E099D21C3}"/>
                </a:ext>
              </a:extLst>
            </p:cNvPr>
            <p:cNvSpPr/>
            <p:nvPr/>
          </p:nvSpPr>
          <p:spPr>
            <a:xfrm>
              <a:off x="10967390" y="-1"/>
              <a:ext cx="234383" cy="190704"/>
            </a:xfrm>
            <a:custGeom>
              <a:avLst/>
              <a:gdLst>
                <a:gd name="connsiteX0" fmla="*/ 0 w 234383"/>
                <a:gd name="connsiteY0" fmla="*/ 190705 h 190704"/>
                <a:gd name="connsiteX1" fmla="*/ 234384 w 234383"/>
                <a:gd name="connsiteY1" fmla="*/ 0 h 190704"/>
                <a:gd name="connsiteX2" fmla="*/ 123286 w 234383"/>
                <a:gd name="connsiteY2" fmla="*/ 0 h 190704"/>
                <a:gd name="connsiteX3" fmla="*/ 0 w 234383"/>
                <a:gd name="connsiteY3" fmla="*/ 100304 h 190704"/>
                <a:gd name="connsiteX4" fmla="*/ 0 w 234383"/>
                <a:gd name="connsiteY4" fmla="*/ 190705 h 190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383" h="190704">
                  <a:moveTo>
                    <a:pt x="0" y="190705"/>
                  </a:moveTo>
                  <a:lnTo>
                    <a:pt x="234384" y="0"/>
                  </a:lnTo>
                  <a:lnTo>
                    <a:pt x="123286" y="0"/>
                  </a:lnTo>
                  <a:lnTo>
                    <a:pt x="0" y="100304"/>
                  </a:lnTo>
                  <a:lnTo>
                    <a:pt x="0" y="190705"/>
                  </a:lnTo>
                  <a:close/>
                </a:path>
              </a:pathLst>
            </a:custGeom>
            <a:solidFill>
              <a:srgbClr val="61B3B2"/>
            </a:solidFill>
            <a:ln w="12690"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643D73A9-014B-4361-98CB-5AC445567D49}"/>
                </a:ext>
              </a:extLst>
            </p:cNvPr>
            <p:cNvSpPr/>
            <p:nvPr/>
          </p:nvSpPr>
          <p:spPr>
            <a:xfrm>
              <a:off x="10465485" y="-1"/>
              <a:ext cx="490986" cy="194894"/>
            </a:xfrm>
            <a:custGeom>
              <a:avLst/>
              <a:gdLst>
                <a:gd name="connsiteX0" fmla="*/ 490986 w 490986"/>
                <a:gd name="connsiteY0" fmla="*/ 194894 h 194894"/>
                <a:gd name="connsiteX1" fmla="*/ 490986 w 490986"/>
                <a:gd name="connsiteY1" fmla="*/ 101574 h 194894"/>
                <a:gd name="connsiteX2" fmla="*/ 154266 w 490986"/>
                <a:gd name="connsiteY2" fmla="*/ 0 h 194894"/>
                <a:gd name="connsiteX3" fmla="*/ 0 w 490986"/>
                <a:gd name="connsiteY3" fmla="*/ 0 h 194894"/>
                <a:gd name="connsiteX4" fmla="*/ 0 w 490986"/>
                <a:gd name="connsiteY4" fmla="*/ 46724 h 194894"/>
                <a:gd name="connsiteX5" fmla="*/ 490986 w 490986"/>
                <a:gd name="connsiteY5" fmla="*/ 194894 h 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986" h="194894">
                  <a:moveTo>
                    <a:pt x="490986" y="194894"/>
                  </a:moveTo>
                  <a:lnTo>
                    <a:pt x="490986" y="101574"/>
                  </a:lnTo>
                  <a:lnTo>
                    <a:pt x="154266" y="0"/>
                  </a:lnTo>
                  <a:lnTo>
                    <a:pt x="0" y="0"/>
                  </a:lnTo>
                  <a:lnTo>
                    <a:pt x="0" y="46724"/>
                  </a:lnTo>
                  <a:lnTo>
                    <a:pt x="490986" y="194894"/>
                  </a:lnTo>
                  <a:close/>
                </a:path>
              </a:pathLst>
            </a:custGeom>
            <a:solidFill>
              <a:schemeClr val="accent3"/>
            </a:solidFill>
            <a:ln w="12690"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593E642E-3823-4BC1-AB1B-51DB5783F9C9}"/>
                </a:ext>
              </a:extLst>
            </p:cNvPr>
            <p:cNvSpPr/>
            <p:nvPr/>
          </p:nvSpPr>
          <p:spPr>
            <a:xfrm>
              <a:off x="10654032" y="-1"/>
              <a:ext cx="420391" cy="92558"/>
            </a:xfrm>
            <a:custGeom>
              <a:avLst/>
              <a:gdLst>
                <a:gd name="connsiteX0" fmla="*/ 420392 w 420391"/>
                <a:gd name="connsiteY0" fmla="*/ 0 h 92558"/>
                <a:gd name="connsiteX1" fmla="*/ 0 w 420391"/>
                <a:gd name="connsiteY1" fmla="*/ 0 h 92558"/>
                <a:gd name="connsiteX2" fmla="*/ 306629 w 420391"/>
                <a:gd name="connsiteY2" fmla="*/ 92559 h 92558"/>
                <a:gd name="connsiteX3" fmla="*/ 420392 w 420391"/>
                <a:gd name="connsiteY3" fmla="*/ 0 h 92558"/>
              </a:gdLst>
              <a:ahLst/>
              <a:cxnLst>
                <a:cxn ang="0">
                  <a:pos x="connsiteX0" y="connsiteY0"/>
                </a:cxn>
                <a:cxn ang="0">
                  <a:pos x="connsiteX1" y="connsiteY1"/>
                </a:cxn>
                <a:cxn ang="0">
                  <a:pos x="connsiteX2" y="connsiteY2"/>
                </a:cxn>
                <a:cxn ang="0">
                  <a:pos x="connsiteX3" y="connsiteY3"/>
                </a:cxn>
              </a:cxnLst>
              <a:rect l="l" t="t" r="r" b="b"/>
              <a:pathLst>
                <a:path w="420391" h="92558">
                  <a:moveTo>
                    <a:pt x="420392" y="0"/>
                  </a:moveTo>
                  <a:lnTo>
                    <a:pt x="0" y="0"/>
                  </a:lnTo>
                  <a:lnTo>
                    <a:pt x="306629" y="92559"/>
                  </a:lnTo>
                  <a:lnTo>
                    <a:pt x="420392" y="0"/>
                  </a:lnTo>
                  <a:close/>
                </a:path>
              </a:pathLst>
            </a:custGeom>
            <a:solidFill>
              <a:schemeClr val="accent2"/>
            </a:solidFill>
            <a:ln w="12690"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64E303B1-5E6E-4B95-866A-EC0C834D5A8F}"/>
                </a:ext>
              </a:extLst>
            </p:cNvPr>
            <p:cNvSpPr/>
            <p:nvPr/>
          </p:nvSpPr>
          <p:spPr>
            <a:xfrm>
              <a:off x="9703802" y="-1"/>
              <a:ext cx="718894" cy="483998"/>
            </a:xfrm>
            <a:custGeom>
              <a:avLst/>
              <a:gdLst>
                <a:gd name="connsiteX0" fmla="*/ 85195 w 718894"/>
                <a:gd name="connsiteY0" fmla="*/ 483998 h 483998"/>
                <a:gd name="connsiteX1" fmla="*/ 718894 w 718894"/>
                <a:gd name="connsiteY1" fmla="*/ 0 h 483998"/>
                <a:gd name="connsiteX2" fmla="*/ 600306 w 718894"/>
                <a:gd name="connsiteY2" fmla="*/ 0 h 483998"/>
                <a:gd name="connsiteX3" fmla="*/ 0 w 718894"/>
                <a:gd name="connsiteY3" fmla="*/ 458097 h 483998"/>
                <a:gd name="connsiteX4" fmla="*/ 85195 w 718894"/>
                <a:gd name="connsiteY4" fmla="*/ 483998 h 48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894" h="483998">
                  <a:moveTo>
                    <a:pt x="85195" y="483998"/>
                  </a:moveTo>
                  <a:lnTo>
                    <a:pt x="718894" y="0"/>
                  </a:lnTo>
                  <a:lnTo>
                    <a:pt x="600306" y="0"/>
                  </a:lnTo>
                  <a:lnTo>
                    <a:pt x="0" y="458097"/>
                  </a:lnTo>
                  <a:lnTo>
                    <a:pt x="85195" y="483998"/>
                  </a:lnTo>
                  <a:close/>
                </a:path>
              </a:pathLst>
            </a:custGeom>
            <a:solidFill>
              <a:schemeClr val="accent4"/>
            </a:solidFill>
            <a:ln w="1269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344A627B-1A0A-4DAB-8BDE-6D28147997FB}"/>
                </a:ext>
              </a:extLst>
            </p:cNvPr>
            <p:cNvSpPr/>
            <p:nvPr/>
          </p:nvSpPr>
          <p:spPr>
            <a:xfrm>
              <a:off x="9160886" y="555860"/>
              <a:ext cx="415059" cy="342811"/>
            </a:xfrm>
            <a:custGeom>
              <a:avLst/>
              <a:gdLst>
                <a:gd name="connsiteX0" fmla="*/ 142712 w 415059"/>
                <a:gd name="connsiteY0" fmla="*/ 298627 h 342811"/>
                <a:gd name="connsiteX1" fmla="*/ 142712 w 415059"/>
                <a:gd name="connsiteY1" fmla="*/ 223462 h 342811"/>
                <a:gd name="connsiteX2" fmla="*/ 142712 w 415059"/>
                <a:gd name="connsiteY2" fmla="*/ 223462 h 342811"/>
                <a:gd name="connsiteX3" fmla="*/ 142712 w 415059"/>
                <a:gd name="connsiteY3" fmla="*/ 222700 h 342811"/>
                <a:gd name="connsiteX4" fmla="*/ 142712 w 415059"/>
                <a:gd name="connsiteY4" fmla="*/ 222065 h 342811"/>
                <a:gd name="connsiteX5" fmla="*/ 142712 w 415059"/>
                <a:gd name="connsiteY5" fmla="*/ 222065 h 342811"/>
                <a:gd name="connsiteX6" fmla="*/ 142712 w 415059"/>
                <a:gd name="connsiteY6" fmla="*/ 222065 h 342811"/>
                <a:gd name="connsiteX7" fmla="*/ 142712 w 415059"/>
                <a:gd name="connsiteY7" fmla="*/ 222065 h 342811"/>
                <a:gd name="connsiteX8" fmla="*/ 142712 w 415059"/>
                <a:gd name="connsiteY8" fmla="*/ 221304 h 342811"/>
                <a:gd name="connsiteX9" fmla="*/ 142712 w 415059"/>
                <a:gd name="connsiteY9" fmla="*/ 221304 h 342811"/>
                <a:gd name="connsiteX10" fmla="*/ 142712 w 415059"/>
                <a:gd name="connsiteY10" fmla="*/ 221304 h 342811"/>
                <a:gd name="connsiteX11" fmla="*/ 415059 w 415059"/>
                <a:gd name="connsiteY11" fmla="*/ 0 h 342811"/>
                <a:gd name="connsiteX12" fmla="*/ 0 w 415059"/>
                <a:gd name="connsiteY12" fmla="*/ 317418 h 342811"/>
                <a:gd name="connsiteX13" fmla="*/ 85576 w 415059"/>
                <a:gd name="connsiteY13" fmla="*/ 342811 h 34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5059" h="342811">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w="12690"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63DE44F-A407-4D71-BB36-C4D065D2EEAE}"/>
                </a:ext>
              </a:extLst>
            </p:cNvPr>
            <p:cNvSpPr/>
            <p:nvPr/>
          </p:nvSpPr>
          <p:spPr>
            <a:xfrm>
              <a:off x="9287092" y="907051"/>
              <a:ext cx="2896399" cy="899180"/>
            </a:xfrm>
            <a:custGeom>
              <a:avLst/>
              <a:gdLst>
                <a:gd name="connsiteX0" fmla="*/ 438675 w 2896399"/>
                <a:gd name="connsiteY0" fmla="*/ 128618 h 899180"/>
                <a:gd name="connsiteX1" fmla="*/ 19680 w 2896399"/>
                <a:gd name="connsiteY1" fmla="*/ 1651 h 899180"/>
                <a:gd name="connsiteX2" fmla="*/ 19680 w 2896399"/>
                <a:gd name="connsiteY2" fmla="*/ 1651 h 899180"/>
                <a:gd name="connsiteX3" fmla="*/ 18664 w 2896399"/>
                <a:gd name="connsiteY3" fmla="*/ 1651 h 899180"/>
                <a:gd name="connsiteX4" fmla="*/ 17902 w 2896399"/>
                <a:gd name="connsiteY4" fmla="*/ 1651 h 899180"/>
                <a:gd name="connsiteX5" fmla="*/ 17267 w 2896399"/>
                <a:gd name="connsiteY5" fmla="*/ 762 h 899180"/>
                <a:gd name="connsiteX6" fmla="*/ 17267 w 2896399"/>
                <a:gd name="connsiteY6" fmla="*/ 0 h 899180"/>
                <a:gd name="connsiteX7" fmla="*/ 17267 w 2896399"/>
                <a:gd name="connsiteY7" fmla="*/ 0 h 899180"/>
                <a:gd name="connsiteX8" fmla="*/ 0 w 2896399"/>
                <a:gd name="connsiteY8" fmla="*/ 3047 h 899180"/>
                <a:gd name="connsiteX9" fmla="*/ 1552567 w 2896399"/>
                <a:gd name="connsiteY9" fmla="*/ 472825 h 899180"/>
                <a:gd name="connsiteX10" fmla="*/ 1552567 w 2896399"/>
                <a:gd name="connsiteY10" fmla="*/ 472825 h 899180"/>
                <a:gd name="connsiteX11" fmla="*/ 1552567 w 2896399"/>
                <a:gd name="connsiteY11" fmla="*/ 472825 h 899180"/>
                <a:gd name="connsiteX12" fmla="*/ 1552567 w 2896399"/>
                <a:gd name="connsiteY12" fmla="*/ 472825 h 899180"/>
                <a:gd name="connsiteX13" fmla="*/ 1553203 w 2896399"/>
                <a:gd name="connsiteY13" fmla="*/ 472825 h 899180"/>
                <a:gd name="connsiteX14" fmla="*/ 1553203 w 2896399"/>
                <a:gd name="connsiteY14" fmla="*/ 472825 h 899180"/>
                <a:gd name="connsiteX15" fmla="*/ 1553203 w 2896399"/>
                <a:gd name="connsiteY15" fmla="*/ 472825 h 899180"/>
                <a:gd name="connsiteX16" fmla="*/ 1553203 w 2896399"/>
                <a:gd name="connsiteY16" fmla="*/ 472825 h 899180"/>
                <a:gd name="connsiteX17" fmla="*/ 1553203 w 2896399"/>
                <a:gd name="connsiteY17" fmla="*/ 472825 h 899180"/>
                <a:gd name="connsiteX18" fmla="*/ 1553203 w 2896399"/>
                <a:gd name="connsiteY18" fmla="*/ 472825 h 899180"/>
                <a:gd name="connsiteX19" fmla="*/ 1553203 w 2896399"/>
                <a:gd name="connsiteY19" fmla="*/ 473587 h 899180"/>
                <a:gd name="connsiteX20" fmla="*/ 1553203 w 2896399"/>
                <a:gd name="connsiteY20" fmla="*/ 474222 h 899180"/>
                <a:gd name="connsiteX21" fmla="*/ 1553203 w 2896399"/>
                <a:gd name="connsiteY21" fmla="*/ 474222 h 899180"/>
                <a:gd name="connsiteX22" fmla="*/ 1553203 w 2896399"/>
                <a:gd name="connsiteY22" fmla="*/ 639279 h 899180"/>
                <a:gd name="connsiteX23" fmla="*/ 1686773 w 2896399"/>
                <a:gd name="connsiteY23" fmla="*/ 680416 h 899180"/>
                <a:gd name="connsiteX24" fmla="*/ 1817297 w 2896399"/>
                <a:gd name="connsiteY24" fmla="*/ 574653 h 899180"/>
                <a:gd name="connsiteX25" fmla="*/ 1817931 w 2896399"/>
                <a:gd name="connsiteY25" fmla="*/ 574653 h 899180"/>
                <a:gd name="connsiteX26" fmla="*/ 1818820 w 2896399"/>
                <a:gd name="connsiteY26" fmla="*/ 574653 h 899180"/>
                <a:gd name="connsiteX27" fmla="*/ 1819709 w 2896399"/>
                <a:gd name="connsiteY27" fmla="*/ 574653 h 899180"/>
                <a:gd name="connsiteX28" fmla="*/ 1822629 w 2896399"/>
                <a:gd name="connsiteY28" fmla="*/ 574653 h 899180"/>
                <a:gd name="connsiteX29" fmla="*/ 2896400 w 2896399"/>
                <a:gd name="connsiteY29" fmla="*/ 899181 h 899180"/>
                <a:gd name="connsiteX30" fmla="*/ 2896400 w 2896399"/>
                <a:gd name="connsiteY30" fmla="*/ 871756 h 899180"/>
                <a:gd name="connsiteX31" fmla="*/ 519681 w 2896399"/>
                <a:gd name="connsiteY31" fmla="*/ 153122 h 8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96399" h="89918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w="1269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E8F3D64-67BF-4284-82FE-B241E1EA25A3}"/>
                </a:ext>
              </a:extLst>
            </p:cNvPr>
            <p:cNvSpPr/>
            <p:nvPr/>
          </p:nvSpPr>
          <p:spPr>
            <a:xfrm>
              <a:off x="10842707" y="1558138"/>
              <a:ext cx="124302" cy="106144"/>
            </a:xfrm>
            <a:custGeom>
              <a:avLst/>
              <a:gdLst>
                <a:gd name="connsiteX0" fmla="*/ 41392 w 124302"/>
                <a:gd name="connsiteY0" fmla="*/ 106144 h 106144"/>
                <a:gd name="connsiteX1" fmla="*/ 124302 w 124302"/>
                <a:gd name="connsiteY1" fmla="*/ 38344 h 106144"/>
                <a:gd name="connsiteX2" fmla="*/ 0 w 124302"/>
                <a:gd name="connsiteY2" fmla="*/ 0 h 106144"/>
                <a:gd name="connsiteX3" fmla="*/ 0 w 124302"/>
                <a:gd name="connsiteY3" fmla="*/ 93194 h 106144"/>
                <a:gd name="connsiteX4" fmla="*/ 41392 w 124302"/>
                <a:gd name="connsiteY4" fmla="*/ 106144 h 10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02" h="106144">
                  <a:moveTo>
                    <a:pt x="41392" y="106144"/>
                  </a:moveTo>
                  <a:lnTo>
                    <a:pt x="124302" y="38344"/>
                  </a:lnTo>
                  <a:lnTo>
                    <a:pt x="0" y="0"/>
                  </a:lnTo>
                  <a:lnTo>
                    <a:pt x="0" y="93194"/>
                  </a:lnTo>
                  <a:lnTo>
                    <a:pt x="41392" y="10614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C143087F-C8BE-45F7-BEBE-B7FA7C191D2A}"/>
                </a:ext>
              </a:extLst>
            </p:cNvPr>
            <p:cNvSpPr/>
            <p:nvPr/>
          </p:nvSpPr>
          <p:spPr>
            <a:xfrm>
              <a:off x="6453923" y="90399"/>
              <a:ext cx="2323518" cy="788592"/>
            </a:xfrm>
            <a:custGeom>
              <a:avLst/>
              <a:gdLst>
                <a:gd name="connsiteX0" fmla="*/ 0 w 2323518"/>
                <a:gd name="connsiteY0" fmla="*/ 0 h 788592"/>
                <a:gd name="connsiteX1" fmla="*/ 0 w 2323518"/>
                <a:gd name="connsiteY1" fmla="*/ 93194 h 788592"/>
                <a:gd name="connsiteX2" fmla="*/ 2240736 w 2323518"/>
                <a:gd name="connsiteY2" fmla="*/ 788592 h 788592"/>
                <a:gd name="connsiteX3" fmla="*/ 2323519 w 2323518"/>
                <a:gd name="connsiteY3" fmla="*/ 721173 h 788592"/>
                <a:gd name="connsiteX4" fmla="*/ 0 w 2323518"/>
                <a:gd name="connsiteY4" fmla="*/ 0 h 78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3518" h="788592">
                  <a:moveTo>
                    <a:pt x="0" y="0"/>
                  </a:moveTo>
                  <a:lnTo>
                    <a:pt x="0" y="93194"/>
                  </a:lnTo>
                  <a:lnTo>
                    <a:pt x="2240736" y="788592"/>
                  </a:lnTo>
                  <a:lnTo>
                    <a:pt x="2323519" y="721173"/>
                  </a:lnTo>
                  <a:lnTo>
                    <a:pt x="0" y="0"/>
                  </a:lnTo>
                  <a:close/>
                </a:path>
              </a:pathLst>
            </a:custGeom>
            <a:solidFill>
              <a:schemeClr val="accent5"/>
            </a:solidFill>
            <a:ln w="12690"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865A5DD7-1AC1-4B89-A143-4ACABF6F55BC}"/>
                </a:ext>
              </a:extLst>
            </p:cNvPr>
            <p:cNvSpPr/>
            <p:nvPr/>
          </p:nvSpPr>
          <p:spPr>
            <a:xfrm>
              <a:off x="6459001" y="-1"/>
              <a:ext cx="3828346" cy="868454"/>
            </a:xfrm>
            <a:custGeom>
              <a:avLst/>
              <a:gdLst>
                <a:gd name="connsiteX0" fmla="*/ 2327201 w 3828346"/>
                <a:gd name="connsiteY0" fmla="*/ 804082 h 868454"/>
                <a:gd name="connsiteX1" fmla="*/ 2366561 w 3828346"/>
                <a:gd name="connsiteY1" fmla="*/ 771960 h 868454"/>
                <a:gd name="connsiteX2" fmla="*/ 2366561 w 3828346"/>
                <a:gd name="connsiteY2" fmla="*/ 771960 h 868454"/>
                <a:gd name="connsiteX3" fmla="*/ 2367577 w 3828346"/>
                <a:gd name="connsiteY3" fmla="*/ 771960 h 868454"/>
                <a:gd name="connsiteX4" fmla="*/ 2368593 w 3828346"/>
                <a:gd name="connsiteY4" fmla="*/ 771960 h 868454"/>
                <a:gd name="connsiteX5" fmla="*/ 2371386 w 3828346"/>
                <a:gd name="connsiteY5" fmla="*/ 771960 h 868454"/>
                <a:gd name="connsiteX6" fmla="*/ 2690584 w 3828346"/>
                <a:gd name="connsiteY6" fmla="*/ 868455 h 868454"/>
                <a:gd name="connsiteX7" fmla="*/ 3828347 w 3828346"/>
                <a:gd name="connsiteY7" fmla="*/ 0 h 868454"/>
                <a:gd name="connsiteX8" fmla="*/ 3025527 w 3828346"/>
                <a:gd name="connsiteY8" fmla="*/ 0 h 868454"/>
                <a:gd name="connsiteX9" fmla="*/ 2665952 w 3828346"/>
                <a:gd name="connsiteY9" fmla="*/ 292913 h 868454"/>
                <a:gd name="connsiteX10" fmla="*/ 2665952 w 3828346"/>
                <a:gd name="connsiteY10" fmla="*/ 292913 h 868454"/>
                <a:gd name="connsiteX11" fmla="*/ 2360086 w 3828346"/>
                <a:gd name="connsiteY11" fmla="*/ 541388 h 868454"/>
                <a:gd name="connsiteX12" fmla="*/ 2356404 w 3828346"/>
                <a:gd name="connsiteY12" fmla="*/ 542657 h 868454"/>
                <a:gd name="connsiteX13" fmla="*/ 2352468 w 3828346"/>
                <a:gd name="connsiteY13" fmla="*/ 541007 h 868454"/>
                <a:gd name="connsiteX14" fmla="*/ 2352468 w 3828346"/>
                <a:gd name="connsiteY14" fmla="*/ 541007 h 868454"/>
                <a:gd name="connsiteX15" fmla="*/ 2351198 w 3828346"/>
                <a:gd name="connsiteY15" fmla="*/ 541007 h 868454"/>
                <a:gd name="connsiteX16" fmla="*/ 2349548 w 3828346"/>
                <a:gd name="connsiteY16" fmla="*/ 541007 h 868454"/>
                <a:gd name="connsiteX17" fmla="*/ 1052821 w 3828346"/>
                <a:gd name="connsiteY17" fmla="*/ 148932 h 868454"/>
                <a:gd name="connsiteX18" fmla="*/ 984131 w 3828346"/>
                <a:gd name="connsiteY18" fmla="*/ 128110 h 868454"/>
                <a:gd name="connsiteX19" fmla="*/ 984131 w 3828346"/>
                <a:gd name="connsiteY19" fmla="*/ 128110 h 868454"/>
                <a:gd name="connsiteX20" fmla="*/ 891064 w 3828346"/>
                <a:gd name="connsiteY20" fmla="*/ 99796 h 868454"/>
                <a:gd name="connsiteX21" fmla="*/ 891064 w 3828346"/>
                <a:gd name="connsiteY21" fmla="*/ 99796 h 868454"/>
                <a:gd name="connsiteX22" fmla="*/ 890302 w 3828346"/>
                <a:gd name="connsiteY22" fmla="*/ 99796 h 868454"/>
                <a:gd name="connsiteX23" fmla="*/ 889286 w 3828346"/>
                <a:gd name="connsiteY23" fmla="*/ 99034 h 868454"/>
                <a:gd name="connsiteX24" fmla="*/ 889286 w 3828346"/>
                <a:gd name="connsiteY24" fmla="*/ 99034 h 868454"/>
                <a:gd name="connsiteX25" fmla="*/ 889286 w 3828346"/>
                <a:gd name="connsiteY25" fmla="*/ 99034 h 868454"/>
                <a:gd name="connsiteX26" fmla="*/ 889286 w 3828346"/>
                <a:gd name="connsiteY26" fmla="*/ 98146 h 868454"/>
                <a:gd name="connsiteX27" fmla="*/ 889286 w 3828346"/>
                <a:gd name="connsiteY27" fmla="*/ 97257 h 868454"/>
                <a:gd name="connsiteX28" fmla="*/ 889286 w 3828346"/>
                <a:gd name="connsiteY28" fmla="*/ 96368 h 868454"/>
                <a:gd name="connsiteX29" fmla="*/ 889286 w 3828346"/>
                <a:gd name="connsiteY29" fmla="*/ 95352 h 868454"/>
                <a:gd name="connsiteX30" fmla="*/ 889286 w 3828346"/>
                <a:gd name="connsiteY30" fmla="*/ 95352 h 868454"/>
                <a:gd name="connsiteX31" fmla="*/ 889286 w 3828346"/>
                <a:gd name="connsiteY31" fmla="*/ 95352 h 868454"/>
                <a:gd name="connsiteX32" fmla="*/ 889286 w 3828346"/>
                <a:gd name="connsiteY32" fmla="*/ 94590 h 868454"/>
                <a:gd name="connsiteX33" fmla="*/ 890048 w 3828346"/>
                <a:gd name="connsiteY33" fmla="*/ 93702 h 868454"/>
                <a:gd name="connsiteX34" fmla="*/ 890048 w 3828346"/>
                <a:gd name="connsiteY34" fmla="*/ 93702 h 868454"/>
                <a:gd name="connsiteX35" fmla="*/ 1001652 w 3828346"/>
                <a:gd name="connsiteY35" fmla="*/ 0 h 868454"/>
                <a:gd name="connsiteX36" fmla="*/ 100178 w 3828346"/>
                <a:gd name="connsiteY36" fmla="*/ 0 h 868454"/>
                <a:gd name="connsiteX37" fmla="*/ 0 w 3828346"/>
                <a:gd name="connsiteY37" fmla="*/ 81640 h 8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828346" h="868454">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E88FDC72-B927-4931-BA76-18F5D71220FA}"/>
                </a:ext>
              </a:extLst>
            </p:cNvPr>
            <p:cNvSpPr/>
            <p:nvPr/>
          </p:nvSpPr>
          <p:spPr>
            <a:xfrm>
              <a:off x="7362634" y="-1"/>
              <a:ext cx="212798" cy="117825"/>
            </a:xfrm>
            <a:custGeom>
              <a:avLst/>
              <a:gdLst>
                <a:gd name="connsiteX0" fmla="*/ 80879 w 212798"/>
                <a:gd name="connsiteY0" fmla="*/ 117825 h 117825"/>
                <a:gd name="connsiteX1" fmla="*/ 125952 w 212798"/>
                <a:gd name="connsiteY1" fmla="*/ 81132 h 117825"/>
                <a:gd name="connsiteX2" fmla="*/ 147283 w 212798"/>
                <a:gd name="connsiteY2" fmla="*/ 60436 h 117825"/>
                <a:gd name="connsiteX3" fmla="*/ 147283 w 212798"/>
                <a:gd name="connsiteY3" fmla="*/ 60436 h 117825"/>
                <a:gd name="connsiteX4" fmla="*/ 147283 w 212798"/>
                <a:gd name="connsiteY4" fmla="*/ 60436 h 117825"/>
                <a:gd name="connsiteX5" fmla="*/ 147283 w 212798"/>
                <a:gd name="connsiteY5" fmla="*/ 59548 h 117825"/>
                <a:gd name="connsiteX6" fmla="*/ 147283 w 212798"/>
                <a:gd name="connsiteY6" fmla="*/ 58659 h 117825"/>
                <a:gd name="connsiteX7" fmla="*/ 147283 w 212798"/>
                <a:gd name="connsiteY7" fmla="*/ 57770 h 117825"/>
                <a:gd name="connsiteX8" fmla="*/ 147283 w 212798"/>
                <a:gd name="connsiteY8" fmla="*/ 56754 h 117825"/>
                <a:gd name="connsiteX9" fmla="*/ 147283 w 212798"/>
                <a:gd name="connsiteY9" fmla="*/ 55104 h 117825"/>
                <a:gd name="connsiteX10" fmla="*/ 147283 w 212798"/>
                <a:gd name="connsiteY10" fmla="*/ 54215 h 117825"/>
                <a:gd name="connsiteX11" fmla="*/ 147918 w 212798"/>
                <a:gd name="connsiteY11" fmla="*/ 53453 h 117825"/>
                <a:gd name="connsiteX12" fmla="*/ 147918 w 212798"/>
                <a:gd name="connsiteY12" fmla="*/ 53453 h 117825"/>
                <a:gd name="connsiteX13" fmla="*/ 212799 w 212798"/>
                <a:gd name="connsiteY13" fmla="*/ 0 h 117825"/>
                <a:gd name="connsiteX14" fmla="*/ 114271 w 212798"/>
                <a:gd name="connsiteY14" fmla="*/ 0 h 117825"/>
                <a:gd name="connsiteX15" fmla="*/ 0 w 212798"/>
                <a:gd name="connsiteY15" fmla="*/ 93194 h 1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798" h="117825">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854548CB-2B8B-453E-9085-F94459939F2F}"/>
                </a:ext>
              </a:extLst>
            </p:cNvPr>
            <p:cNvSpPr/>
            <p:nvPr/>
          </p:nvSpPr>
          <p:spPr>
            <a:xfrm>
              <a:off x="10803728" y="1747446"/>
              <a:ext cx="1265872" cy="808018"/>
            </a:xfrm>
            <a:custGeom>
              <a:avLst/>
              <a:gdLst>
                <a:gd name="connsiteX0" fmla="*/ 0 w 1265872"/>
                <a:gd name="connsiteY0" fmla="*/ 0 h 808018"/>
                <a:gd name="connsiteX1" fmla="*/ 0 w 1265872"/>
                <a:gd name="connsiteY1" fmla="*/ 75926 h 808018"/>
                <a:gd name="connsiteX2" fmla="*/ 0 w 1265872"/>
                <a:gd name="connsiteY2" fmla="*/ 403882 h 808018"/>
                <a:gd name="connsiteX3" fmla="*/ 1265873 w 1265872"/>
                <a:gd name="connsiteY3" fmla="*/ 808018 h 808018"/>
                <a:gd name="connsiteX4" fmla="*/ 1265873 w 1265872"/>
                <a:gd name="connsiteY4" fmla="*/ 404644 h 808018"/>
                <a:gd name="connsiteX5" fmla="*/ 0 w 1265872"/>
                <a:gd name="connsiteY5" fmla="*/ 0 h 8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872" h="808018">
                  <a:moveTo>
                    <a:pt x="0" y="0"/>
                  </a:moveTo>
                  <a:lnTo>
                    <a:pt x="0" y="75926"/>
                  </a:lnTo>
                  <a:lnTo>
                    <a:pt x="0" y="403882"/>
                  </a:lnTo>
                  <a:lnTo>
                    <a:pt x="1265873" y="808018"/>
                  </a:lnTo>
                  <a:lnTo>
                    <a:pt x="1265873" y="404644"/>
                  </a:lnTo>
                  <a:lnTo>
                    <a:pt x="0" y="0"/>
                  </a:lnTo>
                  <a:close/>
                </a:path>
              </a:pathLst>
            </a:custGeom>
            <a:solidFill>
              <a:schemeClr val="accent4"/>
            </a:solidFill>
            <a:ln w="12690"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0394" y="2155391"/>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E68E2740-746D-4E2A-8BF1-82514DEB4C5D}"/>
                </a:ext>
              </a:extLst>
            </p:cNvPr>
            <p:cNvSpPr/>
            <p:nvPr/>
          </p:nvSpPr>
          <p:spPr>
            <a:xfrm>
              <a:off x="10808679" y="1492369"/>
              <a:ext cx="1377225" cy="650579"/>
            </a:xfrm>
            <a:custGeom>
              <a:avLst/>
              <a:gdLst>
                <a:gd name="connsiteX0" fmla="*/ 172423 w 1377225"/>
                <a:gd name="connsiteY0" fmla="*/ 105890 h 650579"/>
                <a:gd name="connsiteX1" fmla="*/ 172423 w 1377225"/>
                <a:gd name="connsiteY1" fmla="*/ 105890 h 650579"/>
                <a:gd name="connsiteX2" fmla="*/ 80371 w 1377225"/>
                <a:gd name="connsiteY2" fmla="*/ 181182 h 650579"/>
                <a:gd name="connsiteX3" fmla="*/ 80371 w 1377225"/>
                <a:gd name="connsiteY3" fmla="*/ 181182 h 650579"/>
                <a:gd name="connsiteX4" fmla="*/ 80371 w 1377225"/>
                <a:gd name="connsiteY4" fmla="*/ 181182 h 650579"/>
                <a:gd name="connsiteX5" fmla="*/ 32250 w 1377225"/>
                <a:gd name="connsiteY5" fmla="*/ 220288 h 650579"/>
                <a:gd name="connsiteX6" fmla="*/ 0 w 1377225"/>
                <a:gd name="connsiteY6" fmla="*/ 246316 h 650579"/>
                <a:gd name="connsiteX7" fmla="*/ 1265112 w 1377225"/>
                <a:gd name="connsiteY7" fmla="*/ 650579 h 650579"/>
                <a:gd name="connsiteX8" fmla="*/ 1377225 w 1377225"/>
                <a:gd name="connsiteY8" fmla="*/ 559417 h 650579"/>
                <a:gd name="connsiteX9" fmla="*/ 1377225 w 1377225"/>
                <a:gd name="connsiteY9" fmla="*/ 324655 h 650579"/>
                <a:gd name="connsiteX10" fmla="*/ 302947 w 1377225"/>
                <a:gd name="connsiteY10" fmla="*/ 0 h 650579"/>
                <a:gd name="connsiteX11" fmla="*/ 172423 w 1377225"/>
                <a:gd name="connsiteY11" fmla="*/ 105890 h 65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7225" h="650579">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85599" y="2064991"/>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5FF46255-EE03-40AD-880C-91B6D6752115}"/>
                </a:ext>
              </a:extLst>
            </p:cNvPr>
            <p:cNvSpPr/>
            <p:nvPr/>
          </p:nvSpPr>
          <p:spPr>
            <a:xfrm>
              <a:off x="10467389" y="1392319"/>
              <a:ext cx="362748" cy="651848"/>
            </a:xfrm>
            <a:custGeom>
              <a:avLst/>
              <a:gdLst>
                <a:gd name="connsiteX0" fmla="*/ 325547 w 362748"/>
                <a:gd name="connsiteY0" fmla="*/ 348144 h 651848"/>
                <a:gd name="connsiteX1" fmla="*/ 325547 w 362748"/>
                <a:gd name="connsiteY1" fmla="*/ 347255 h 651848"/>
                <a:gd name="connsiteX2" fmla="*/ 325547 w 362748"/>
                <a:gd name="connsiteY2" fmla="*/ 347255 h 651848"/>
                <a:gd name="connsiteX3" fmla="*/ 325547 w 362748"/>
                <a:gd name="connsiteY3" fmla="*/ 347255 h 651848"/>
                <a:gd name="connsiteX4" fmla="*/ 325547 w 362748"/>
                <a:gd name="connsiteY4" fmla="*/ 347255 h 651848"/>
                <a:gd name="connsiteX5" fmla="*/ 325547 w 362748"/>
                <a:gd name="connsiteY5" fmla="*/ 346620 h 651848"/>
                <a:gd name="connsiteX6" fmla="*/ 325547 w 362748"/>
                <a:gd name="connsiteY6" fmla="*/ 345858 h 651848"/>
                <a:gd name="connsiteX7" fmla="*/ 325547 w 362748"/>
                <a:gd name="connsiteY7" fmla="*/ 345858 h 651848"/>
                <a:gd name="connsiteX8" fmla="*/ 362748 w 362748"/>
                <a:gd name="connsiteY8" fmla="*/ 315767 h 651848"/>
                <a:gd name="connsiteX9" fmla="*/ 362748 w 362748"/>
                <a:gd name="connsiteY9" fmla="*/ 0 h 651848"/>
                <a:gd name="connsiteX10" fmla="*/ 0 w 362748"/>
                <a:gd name="connsiteY10" fmla="*/ 249617 h 651848"/>
                <a:gd name="connsiteX11" fmla="*/ 0 w 362748"/>
                <a:gd name="connsiteY11" fmla="*/ 651849 h 651848"/>
                <a:gd name="connsiteX12" fmla="*/ 323769 w 362748"/>
                <a:gd name="connsiteY12" fmla="*/ 428768 h 651848"/>
                <a:gd name="connsiteX13" fmla="*/ 323769 w 362748"/>
                <a:gd name="connsiteY13" fmla="*/ 348525 h 65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748" h="651848">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F03FF085-A91E-4F8B-AFC8-391A74F89DD1}"/>
                </a:ext>
              </a:extLst>
            </p:cNvPr>
            <p:cNvSpPr/>
            <p:nvPr/>
          </p:nvSpPr>
          <p:spPr>
            <a:xfrm>
              <a:off x="8503317" y="1051920"/>
              <a:ext cx="1955057" cy="995040"/>
            </a:xfrm>
            <a:custGeom>
              <a:avLst/>
              <a:gdLst>
                <a:gd name="connsiteX0" fmla="*/ 0 w 1955057"/>
                <a:gd name="connsiteY0" fmla="*/ 403882 h 995040"/>
                <a:gd name="connsiteX1" fmla="*/ 1955058 w 1955057"/>
                <a:gd name="connsiteY1" fmla="*/ 995041 h 995040"/>
                <a:gd name="connsiteX2" fmla="*/ 1955058 w 1955057"/>
                <a:gd name="connsiteY2" fmla="*/ 591159 h 995040"/>
                <a:gd name="connsiteX3" fmla="*/ 0 w 1955057"/>
                <a:gd name="connsiteY3" fmla="*/ 0 h 995040"/>
                <a:gd name="connsiteX4" fmla="*/ 0 w 1955057"/>
                <a:gd name="connsiteY4" fmla="*/ 403882 h 995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5057" h="995040">
                  <a:moveTo>
                    <a:pt x="0" y="403882"/>
                  </a:moveTo>
                  <a:lnTo>
                    <a:pt x="1955058" y="995041"/>
                  </a:lnTo>
                  <a:lnTo>
                    <a:pt x="1955058" y="591159"/>
                  </a:lnTo>
                  <a:lnTo>
                    <a:pt x="0" y="0"/>
                  </a:lnTo>
                  <a:lnTo>
                    <a:pt x="0" y="403882"/>
                  </a:lnTo>
                  <a:close/>
                </a:path>
              </a:pathLst>
            </a:custGeom>
            <a:solidFill>
              <a:schemeClr val="accent1"/>
            </a:solidFill>
            <a:ln w="12690"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D11CB389-99D9-4A8C-836A-0905092CCE6C}"/>
                </a:ext>
              </a:extLst>
            </p:cNvPr>
            <p:cNvSpPr/>
            <p:nvPr/>
          </p:nvSpPr>
          <p:spPr>
            <a:xfrm>
              <a:off x="8509030" y="781354"/>
              <a:ext cx="2316790" cy="852710"/>
            </a:xfrm>
            <a:custGeom>
              <a:avLst/>
              <a:gdLst>
                <a:gd name="connsiteX0" fmla="*/ 2316790 w 2316790"/>
                <a:gd name="connsiteY0" fmla="*/ 602586 h 852710"/>
                <a:gd name="connsiteX1" fmla="*/ 764857 w 2316790"/>
                <a:gd name="connsiteY1" fmla="*/ 133696 h 852710"/>
                <a:gd name="connsiteX2" fmla="*/ 761238 w 2316790"/>
                <a:gd name="connsiteY2" fmla="*/ 128122 h 852710"/>
                <a:gd name="connsiteX3" fmla="*/ 761429 w 2316790"/>
                <a:gd name="connsiteY3" fmla="*/ 127475 h 852710"/>
                <a:gd name="connsiteX4" fmla="*/ 761429 w 2316790"/>
                <a:gd name="connsiteY4" fmla="*/ 127475 h 852710"/>
                <a:gd name="connsiteX5" fmla="*/ 746954 w 2316790"/>
                <a:gd name="connsiteY5" fmla="*/ 122904 h 852710"/>
                <a:gd name="connsiteX6" fmla="*/ 744415 w 2316790"/>
                <a:gd name="connsiteY6" fmla="*/ 124809 h 852710"/>
                <a:gd name="connsiteX7" fmla="*/ 744415 w 2316790"/>
                <a:gd name="connsiteY7" fmla="*/ 124809 h 852710"/>
                <a:gd name="connsiteX8" fmla="*/ 741114 w 2316790"/>
                <a:gd name="connsiteY8" fmla="*/ 125951 h 852710"/>
                <a:gd name="connsiteX9" fmla="*/ 739463 w 2316790"/>
                <a:gd name="connsiteY9" fmla="*/ 125951 h 852710"/>
                <a:gd name="connsiteX10" fmla="*/ 641824 w 2316790"/>
                <a:gd name="connsiteY10" fmla="*/ 96368 h 852710"/>
                <a:gd name="connsiteX11" fmla="*/ 322627 w 2316790"/>
                <a:gd name="connsiteY11" fmla="*/ 0 h 852710"/>
                <a:gd name="connsiteX12" fmla="*/ 283266 w 2316790"/>
                <a:gd name="connsiteY12" fmla="*/ 32123 h 852710"/>
                <a:gd name="connsiteX13" fmla="*/ 283266 w 2316790"/>
                <a:gd name="connsiteY13" fmla="*/ 32123 h 852710"/>
                <a:gd name="connsiteX14" fmla="*/ 190452 w 2316790"/>
                <a:gd name="connsiteY14" fmla="*/ 107414 h 852710"/>
                <a:gd name="connsiteX15" fmla="*/ 190452 w 2316790"/>
                <a:gd name="connsiteY15" fmla="*/ 107414 h 852710"/>
                <a:gd name="connsiteX16" fmla="*/ 0 w 2316790"/>
                <a:gd name="connsiteY16" fmla="*/ 262314 h 852710"/>
                <a:gd name="connsiteX17" fmla="*/ 1953788 w 2316790"/>
                <a:gd name="connsiteY17" fmla="*/ 852711 h 85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6790" h="85271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w="12690"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31B50107-7E38-4078-ACDF-FE5CF69187B3}"/>
                </a:ext>
              </a:extLst>
            </p:cNvPr>
            <p:cNvSpPr/>
            <p:nvPr/>
          </p:nvSpPr>
          <p:spPr>
            <a:xfrm>
              <a:off x="9732751" y="610964"/>
              <a:ext cx="421407" cy="439052"/>
            </a:xfrm>
            <a:custGeom>
              <a:avLst/>
              <a:gdLst>
                <a:gd name="connsiteX0" fmla="*/ 0 w 421407"/>
                <a:gd name="connsiteY0" fmla="*/ 416452 h 439052"/>
                <a:gd name="connsiteX1" fmla="*/ 74657 w 421407"/>
                <a:gd name="connsiteY1" fmla="*/ 439052 h 439052"/>
                <a:gd name="connsiteX2" fmla="*/ 421408 w 421407"/>
                <a:gd name="connsiteY2" fmla="*/ 194641 h 439052"/>
                <a:gd name="connsiteX3" fmla="*/ 421408 w 421407"/>
                <a:gd name="connsiteY3" fmla="*/ 0 h 439052"/>
                <a:gd name="connsiteX4" fmla="*/ 0 w 421407"/>
                <a:gd name="connsiteY4" fmla="*/ 297230 h 439052"/>
                <a:gd name="connsiteX5" fmla="*/ 0 w 421407"/>
                <a:gd name="connsiteY5" fmla="*/ 416452 h 43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07" h="439052">
                  <a:moveTo>
                    <a:pt x="0" y="416452"/>
                  </a:moveTo>
                  <a:lnTo>
                    <a:pt x="74657" y="439052"/>
                  </a:lnTo>
                  <a:lnTo>
                    <a:pt x="421408" y="194641"/>
                  </a:lnTo>
                  <a:lnTo>
                    <a:pt x="421408" y="0"/>
                  </a:lnTo>
                  <a:lnTo>
                    <a:pt x="0" y="297230"/>
                  </a:lnTo>
                  <a:lnTo>
                    <a:pt x="0" y="416452"/>
                  </a:lnTo>
                  <a:close/>
                </a:path>
              </a:pathLst>
            </a:custGeom>
            <a:solidFill>
              <a:schemeClr val="accent2"/>
            </a:solidFill>
            <a:ln w="12690"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C63C0D7-B219-4650-BD9F-85C0A9099DBC}"/>
                </a:ext>
              </a:extLst>
            </p:cNvPr>
            <p:cNvSpPr/>
            <p:nvPr/>
          </p:nvSpPr>
          <p:spPr>
            <a:xfrm>
              <a:off x="9314390" y="786178"/>
              <a:ext cx="407568" cy="238063"/>
            </a:xfrm>
            <a:custGeom>
              <a:avLst/>
              <a:gdLst>
                <a:gd name="connsiteX0" fmla="*/ 0 w 407568"/>
                <a:gd name="connsiteY0" fmla="*/ 0 h 238063"/>
                <a:gd name="connsiteX1" fmla="*/ 0 w 407568"/>
                <a:gd name="connsiteY1" fmla="*/ 70594 h 238063"/>
                <a:gd name="connsiteX2" fmla="*/ 0 w 407568"/>
                <a:gd name="connsiteY2" fmla="*/ 114778 h 238063"/>
                <a:gd name="connsiteX3" fmla="*/ 407569 w 407568"/>
                <a:gd name="connsiteY3" fmla="*/ 238063 h 238063"/>
                <a:gd name="connsiteX4" fmla="*/ 407569 w 407568"/>
                <a:gd name="connsiteY4" fmla="*/ 123158 h 238063"/>
                <a:gd name="connsiteX5" fmla="*/ 0 w 407568"/>
                <a:gd name="connsiteY5" fmla="*/ 0 h 23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568" h="238063">
                  <a:moveTo>
                    <a:pt x="0" y="0"/>
                  </a:moveTo>
                  <a:lnTo>
                    <a:pt x="0" y="70594"/>
                  </a:lnTo>
                  <a:lnTo>
                    <a:pt x="0" y="114778"/>
                  </a:lnTo>
                  <a:lnTo>
                    <a:pt x="407569" y="238063"/>
                  </a:lnTo>
                  <a:lnTo>
                    <a:pt x="407569" y="123158"/>
                  </a:lnTo>
                  <a:lnTo>
                    <a:pt x="0" y="0"/>
                  </a:lnTo>
                  <a:close/>
                </a:path>
              </a:pathLst>
            </a:custGeom>
            <a:solidFill>
              <a:schemeClr val="accent3"/>
            </a:solidFill>
            <a:ln w="12690"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C100B5B8-B03B-4DF2-9B89-2F7A76C95E86}"/>
                </a:ext>
              </a:extLst>
            </p:cNvPr>
            <p:cNvSpPr/>
            <p:nvPr/>
          </p:nvSpPr>
          <p:spPr>
            <a:xfrm>
              <a:off x="9319596" y="467618"/>
              <a:ext cx="828594" cy="432703"/>
            </a:xfrm>
            <a:custGeom>
              <a:avLst/>
              <a:gdLst>
                <a:gd name="connsiteX0" fmla="*/ 0 w 828594"/>
                <a:gd name="connsiteY0" fmla="*/ 309800 h 432703"/>
                <a:gd name="connsiteX1" fmla="*/ 406806 w 828594"/>
                <a:gd name="connsiteY1" fmla="*/ 432704 h 432703"/>
                <a:gd name="connsiteX2" fmla="*/ 828595 w 828594"/>
                <a:gd name="connsiteY2" fmla="*/ 135093 h 432703"/>
                <a:gd name="connsiteX3" fmla="*/ 468894 w 828594"/>
                <a:gd name="connsiteY3" fmla="*/ 26536 h 432703"/>
                <a:gd name="connsiteX4" fmla="*/ 381032 w 828594"/>
                <a:gd name="connsiteY4" fmla="*/ 0 h 432703"/>
                <a:gd name="connsiteX5" fmla="*/ 0 w 828594"/>
                <a:gd name="connsiteY5" fmla="*/ 309800 h 4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8594" h="432703">
                  <a:moveTo>
                    <a:pt x="0" y="309800"/>
                  </a:moveTo>
                  <a:lnTo>
                    <a:pt x="406806" y="432704"/>
                  </a:lnTo>
                  <a:lnTo>
                    <a:pt x="828595" y="135093"/>
                  </a:lnTo>
                  <a:lnTo>
                    <a:pt x="468894" y="26536"/>
                  </a:lnTo>
                  <a:lnTo>
                    <a:pt x="381032" y="0"/>
                  </a:lnTo>
                  <a:lnTo>
                    <a:pt x="0" y="309800"/>
                  </a:lnTo>
                  <a:close/>
                </a:path>
              </a:pathLst>
            </a:custGeom>
            <a:solidFill>
              <a:schemeClr val="tx2"/>
            </a:solidFill>
            <a:ln w="12690"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A572B2F5-B5B9-4B2A-844A-048DB789EDD9}"/>
                </a:ext>
              </a:extLst>
            </p:cNvPr>
            <p:cNvSpPr/>
            <p:nvPr/>
          </p:nvSpPr>
          <p:spPr>
            <a:xfrm>
              <a:off x="7875967" y="739582"/>
              <a:ext cx="125698" cy="192608"/>
            </a:xfrm>
            <a:custGeom>
              <a:avLst/>
              <a:gdLst>
                <a:gd name="connsiteX0" fmla="*/ 0 w 125698"/>
                <a:gd name="connsiteY0" fmla="*/ 192609 h 192608"/>
                <a:gd name="connsiteX1" fmla="*/ 125699 w 125698"/>
                <a:gd name="connsiteY1" fmla="*/ 90401 h 192608"/>
                <a:gd name="connsiteX2" fmla="*/ 125699 w 125698"/>
                <a:gd name="connsiteY2" fmla="*/ 0 h 192608"/>
                <a:gd name="connsiteX3" fmla="*/ 0 w 125698"/>
                <a:gd name="connsiteY3" fmla="*/ 102335 h 192608"/>
                <a:gd name="connsiteX4" fmla="*/ 0 w 125698"/>
                <a:gd name="connsiteY4" fmla="*/ 192609 h 19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98" h="192608">
                  <a:moveTo>
                    <a:pt x="0" y="192609"/>
                  </a:moveTo>
                  <a:lnTo>
                    <a:pt x="125699" y="90401"/>
                  </a:lnTo>
                  <a:lnTo>
                    <a:pt x="125699" y="0"/>
                  </a:lnTo>
                  <a:lnTo>
                    <a:pt x="0" y="102335"/>
                  </a:lnTo>
                  <a:lnTo>
                    <a:pt x="0" y="192609"/>
                  </a:lnTo>
                  <a:close/>
                </a:path>
              </a:pathLst>
            </a:custGeom>
            <a:solidFill>
              <a:schemeClr val="accent4"/>
            </a:solidFill>
            <a:ln w="12690"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5FC8FC9-FF4B-4BD4-8951-A066400B94AF}"/>
                </a:ext>
              </a:extLst>
            </p:cNvPr>
            <p:cNvSpPr/>
            <p:nvPr/>
          </p:nvSpPr>
          <p:spPr>
            <a:xfrm>
              <a:off x="6286706" y="366044"/>
              <a:ext cx="1578469" cy="570335"/>
            </a:xfrm>
            <a:custGeom>
              <a:avLst/>
              <a:gdLst>
                <a:gd name="connsiteX0" fmla="*/ 0 w 1578469"/>
                <a:gd name="connsiteY0" fmla="*/ 93194 h 570335"/>
                <a:gd name="connsiteX1" fmla="*/ 1578469 w 1578469"/>
                <a:gd name="connsiteY1" fmla="*/ 570336 h 570335"/>
                <a:gd name="connsiteX2" fmla="*/ 1578469 w 1578469"/>
                <a:gd name="connsiteY2" fmla="*/ 477142 h 570335"/>
                <a:gd name="connsiteX3" fmla="*/ 0 w 1578469"/>
                <a:gd name="connsiteY3" fmla="*/ 0 h 570335"/>
                <a:gd name="connsiteX4" fmla="*/ 0 w 1578469"/>
                <a:gd name="connsiteY4" fmla="*/ 93194 h 570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69" h="570335">
                  <a:moveTo>
                    <a:pt x="0" y="93194"/>
                  </a:moveTo>
                  <a:lnTo>
                    <a:pt x="1578469" y="570336"/>
                  </a:lnTo>
                  <a:lnTo>
                    <a:pt x="1578469" y="477142"/>
                  </a:lnTo>
                  <a:lnTo>
                    <a:pt x="0" y="0"/>
                  </a:lnTo>
                  <a:lnTo>
                    <a:pt x="0" y="93194"/>
                  </a:lnTo>
                  <a:close/>
                </a:path>
              </a:pathLst>
            </a:custGeom>
            <a:solidFill>
              <a:schemeClr val="accent5"/>
            </a:solidFill>
            <a:ln w="12690"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FCF52FB1-B0C2-4068-A938-3367DD564E4F}"/>
                </a:ext>
              </a:extLst>
            </p:cNvPr>
            <p:cNvSpPr/>
            <p:nvPr/>
          </p:nvSpPr>
          <p:spPr>
            <a:xfrm>
              <a:off x="5353235" y="370742"/>
              <a:ext cx="922678" cy="851821"/>
            </a:xfrm>
            <a:custGeom>
              <a:avLst/>
              <a:gdLst>
                <a:gd name="connsiteX0" fmla="*/ 0 w 922678"/>
                <a:gd name="connsiteY0" fmla="*/ 796718 h 851821"/>
                <a:gd name="connsiteX1" fmla="*/ 0 w 922678"/>
                <a:gd name="connsiteY1" fmla="*/ 839379 h 851821"/>
                <a:gd name="connsiteX2" fmla="*/ 40884 w 922678"/>
                <a:gd name="connsiteY2" fmla="*/ 851822 h 851821"/>
                <a:gd name="connsiteX3" fmla="*/ 922678 w 922678"/>
                <a:gd name="connsiteY3" fmla="*/ 90020 h 851821"/>
                <a:gd name="connsiteX4" fmla="*/ 922678 w 922678"/>
                <a:gd name="connsiteY4" fmla="*/ 0 h 851821"/>
                <a:gd name="connsiteX5" fmla="*/ 0 w 922678"/>
                <a:gd name="connsiteY5" fmla="*/ 796718 h 85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678" h="851821">
                  <a:moveTo>
                    <a:pt x="0" y="796718"/>
                  </a:moveTo>
                  <a:lnTo>
                    <a:pt x="0" y="839379"/>
                  </a:lnTo>
                  <a:lnTo>
                    <a:pt x="40884" y="851822"/>
                  </a:lnTo>
                  <a:lnTo>
                    <a:pt x="922678" y="90020"/>
                  </a:lnTo>
                  <a:lnTo>
                    <a:pt x="922678" y="0"/>
                  </a:lnTo>
                  <a:lnTo>
                    <a:pt x="0" y="796718"/>
                  </a:lnTo>
                  <a:close/>
                </a:path>
              </a:pathLst>
            </a:custGeom>
            <a:solidFill>
              <a:srgbClr val="C5E3E3"/>
            </a:solidFill>
            <a:ln w="12690"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CAC827B8-E15F-41CD-9791-661C4FC3CCC9}"/>
                </a:ext>
              </a:extLst>
            </p:cNvPr>
            <p:cNvSpPr/>
            <p:nvPr/>
          </p:nvSpPr>
          <p:spPr>
            <a:xfrm>
              <a:off x="5066033" y="177752"/>
              <a:ext cx="2930173" cy="981963"/>
            </a:xfrm>
            <a:custGeom>
              <a:avLst/>
              <a:gdLst>
                <a:gd name="connsiteX0" fmla="*/ 280473 w 2930173"/>
                <a:gd name="connsiteY0" fmla="*/ 981963 h 981963"/>
                <a:gd name="connsiteX1" fmla="*/ 1211531 w 2930173"/>
                <a:gd name="connsiteY1" fmla="*/ 177754 h 981963"/>
                <a:gd name="connsiteX2" fmla="*/ 1211531 w 2930173"/>
                <a:gd name="connsiteY2" fmla="*/ 177754 h 981963"/>
                <a:gd name="connsiteX3" fmla="*/ 1212166 w 2930173"/>
                <a:gd name="connsiteY3" fmla="*/ 177754 h 981963"/>
                <a:gd name="connsiteX4" fmla="*/ 1213055 w 2930173"/>
                <a:gd name="connsiteY4" fmla="*/ 177754 h 981963"/>
                <a:gd name="connsiteX5" fmla="*/ 1213055 w 2930173"/>
                <a:gd name="connsiteY5" fmla="*/ 177754 h 981963"/>
                <a:gd name="connsiteX6" fmla="*/ 1213943 w 2930173"/>
                <a:gd name="connsiteY6" fmla="*/ 177754 h 981963"/>
                <a:gd name="connsiteX7" fmla="*/ 1216737 w 2930173"/>
                <a:gd name="connsiteY7" fmla="*/ 177754 h 981963"/>
                <a:gd name="connsiteX8" fmla="*/ 2803206 w 2930173"/>
                <a:gd name="connsiteY8" fmla="*/ 656293 h 981963"/>
                <a:gd name="connsiteX9" fmla="*/ 2930174 w 2930173"/>
                <a:gd name="connsiteY9" fmla="*/ 552815 h 981963"/>
                <a:gd name="connsiteX10" fmla="*/ 1102465 w 2930173"/>
                <a:gd name="connsiteY10" fmla="*/ 0 h 981963"/>
                <a:gd name="connsiteX11" fmla="*/ 107161 w 2930173"/>
                <a:gd name="connsiteY11" fmla="*/ 809923 h 981963"/>
                <a:gd name="connsiteX12" fmla="*/ 107161 w 2930173"/>
                <a:gd name="connsiteY12" fmla="*/ 809923 h 981963"/>
                <a:gd name="connsiteX13" fmla="*/ 0 w 2930173"/>
                <a:gd name="connsiteY13" fmla="*/ 897022 h 98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173" h="981963">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w="12690"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BB10766-3194-4FED-BF02-A8F194A1C80B}"/>
                </a:ext>
              </a:extLst>
            </p:cNvPr>
            <p:cNvSpPr/>
            <p:nvPr/>
          </p:nvSpPr>
          <p:spPr>
            <a:xfrm>
              <a:off x="5059938" y="1085440"/>
              <a:ext cx="281996" cy="148805"/>
            </a:xfrm>
            <a:custGeom>
              <a:avLst/>
              <a:gdLst>
                <a:gd name="connsiteX0" fmla="*/ 189945 w 281996"/>
                <a:gd name="connsiteY0" fmla="*/ 148805 h 148805"/>
                <a:gd name="connsiteX1" fmla="*/ 237177 w 281996"/>
                <a:gd name="connsiteY1" fmla="*/ 110715 h 148805"/>
                <a:gd name="connsiteX2" fmla="*/ 237177 w 281996"/>
                <a:gd name="connsiteY2" fmla="*/ 110715 h 148805"/>
                <a:gd name="connsiteX3" fmla="*/ 238193 w 281996"/>
                <a:gd name="connsiteY3" fmla="*/ 110715 h 148805"/>
                <a:gd name="connsiteX4" fmla="*/ 241875 w 281996"/>
                <a:gd name="connsiteY4" fmla="*/ 110715 h 148805"/>
                <a:gd name="connsiteX5" fmla="*/ 281997 w 281996"/>
                <a:gd name="connsiteY5" fmla="*/ 123412 h 148805"/>
                <a:gd name="connsiteX6" fmla="*/ 281997 w 281996"/>
                <a:gd name="connsiteY6" fmla="*/ 85322 h 148805"/>
                <a:gd name="connsiteX7" fmla="*/ 0 w 281996"/>
                <a:gd name="connsiteY7" fmla="*/ 0 h 148805"/>
                <a:gd name="connsiteX8" fmla="*/ 0 w 281996"/>
                <a:gd name="connsiteY8" fmla="*/ 93194 h 1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96" h="148805">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tx2"/>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4259" y="2390407"/>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08680" y="2845330"/>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14974" y="2692716"/>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36892" y="3122372"/>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0053" y="2485252"/>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2097" y="2914908"/>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0722" y="2310164"/>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62AC1C2C-D1E2-466C-8690-445361687299}"/>
                </a:ext>
              </a:extLst>
            </p:cNvPr>
            <p:cNvSpPr/>
            <p:nvPr/>
          </p:nvSpPr>
          <p:spPr>
            <a:xfrm>
              <a:off x="5052701" y="1412507"/>
              <a:ext cx="3627228" cy="1707579"/>
            </a:xfrm>
            <a:custGeom>
              <a:avLst/>
              <a:gdLst>
                <a:gd name="connsiteX0" fmla="*/ 3627229 w 3627228"/>
                <a:gd name="connsiteY0" fmla="*/ 1707580 h 1707579"/>
                <a:gd name="connsiteX1" fmla="*/ 3627229 w 3627228"/>
                <a:gd name="connsiteY1" fmla="*/ 1096487 h 1707579"/>
                <a:gd name="connsiteX2" fmla="*/ 0 w 3627228"/>
                <a:gd name="connsiteY2" fmla="*/ 0 h 1707579"/>
                <a:gd name="connsiteX3" fmla="*/ 0 w 3627228"/>
                <a:gd name="connsiteY3" fmla="*/ 610712 h 1707579"/>
                <a:gd name="connsiteX4" fmla="*/ 3627229 w 3627228"/>
                <a:gd name="connsiteY4" fmla="*/ 1707580 h 17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228" h="1707579">
                  <a:moveTo>
                    <a:pt x="3627229" y="1707580"/>
                  </a:moveTo>
                  <a:lnTo>
                    <a:pt x="3627229" y="1096487"/>
                  </a:lnTo>
                  <a:lnTo>
                    <a:pt x="0" y="0"/>
                  </a:lnTo>
                  <a:lnTo>
                    <a:pt x="0" y="610712"/>
                  </a:lnTo>
                  <a:lnTo>
                    <a:pt x="3627229" y="1707580"/>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33F8A04A-6162-40E6-957C-C9311B0E8024}"/>
                </a:ext>
              </a:extLst>
            </p:cNvPr>
            <p:cNvSpPr/>
            <p:nvPr/>
          </p:nvSpPr>
          <p:spPr>
            <a:xfrm>
              <a:off x="5057780" y="1205043"/>
              <a:ext cx="3870880" cy="1294809"/>
            </a:xfrm>
            <a:custGeom>
              <a:avLst/>
              <a:gdLst>
                <a:gd name="connsiteX0" fmla="*/ 288345 w 3870880"/>
                <a:gd name="connsiteY0" fmla="*/ 13204 h 1294809"/>
                <a:gd name="connsiteX1" fmla="*/ 288345 w 3870880"/>
                <a:gd name="connsiteY1" fmla="*/ 13204 h 1294809"/>
                <a:gd name="connsiteX2" fmla="*/ 244160 w 3870880"/>
                <a:gd name="connsiteY2" fmla="*/ 0 h 1294809"/>
                <a:gd name="connsiteX3" fmla="*/ 197055 w 3870880"/>
                <a:gd name="connsiteY3" fmla="*/ 38344 h 1294809"/>
                <a:gd name="connsiteX4" fmla="*/ 197055 w 3870880"/>
                <a:gd name="connsiteY4" fmla="*/ 38344 h 1294809"/>
                <a:gd name="connsiteX5" fmla="*/ 0 w 3870880"/>
                <a:gd name="connsiteY5" fmla="*/ 198703 h 1294809"/>
                <a:gd name="connsiteX6" fmla="*/ 3626341 w 3870880"/>
                <a:gd name="connsiteY6" fmla="*/ 1294810 h 1294809"/>
                <a:gd name="connsiteX7" fmla="*/ 3870881 w 3870880"/>
                <a:gd name="connsiteY7" fmla="*/ 1096107 h 1294809"/>
                <a:gd name="connsiteX8" fmla="*/ 2700107 w 3870880"/>
                <a:gd name="connsiteY8" fmla="*/ 742376 h 1294809"/>
                <a:gd name="connsiteX9" fmla="*/ 335958 w 3870880"/>
                <a:gd name="connsiteY9" fmla="*/ 27806 h 1294809"/>
                <a:gd name="connsiteX10" fmla="*/ 335958 w 3870880"/>
                <a:gd name="connsiteY10" fmla="*/ 27806 h 1294809"/>
                <a:gd name="connsiteX11" fmla="*/ 335958 w 3870880"/>
                <a:gd name="connsiteY11" fmla="*/ 27806 h 1294809"/>
                <a:gd name="connsiteX12" fmla="*/ 288345 w 3870880"/>
                <a:gd name="connsiteY12" fmla="*/ 13204 h 1294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70880" h="1294809">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w="12690"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AEAD2648-7479-42E4-B9FE-284285F37837}"/>
                </a:ext>
              </a:extLst>
            </p:cNvPr>
            <p:cNvSpPr/>
            <p:nvPr/>
          </p:nvSpPr>
          <p:spPr>
            <a:xfrm>
              <a:off x="4489470" y="1046080"/>
              <a:ext cx="262316" cy="821222"/>
            </a:xfrm>
            <a:custGeom>
              <a:avLst/>
              <a:gdLst>
                <a:gd name="connsiteX0" fmla="*/ 262316 w 262316"/>
                <a:gd name="connsiteY0" fmla="*/ 607918 h 821222"/>
                <a:gd name="connsiteX1" fmla="*/ 262316 w 262316"/>
                <a:gd name="connsiteY1" fmla="*/ 193244 h 821222"/>
                <a:gd name="connsiteX2" fmla="*/ 262316 w 262316"/>
                <a:gd name="connsiteY2" fmla="*/ 0 h 821222"/>
                <a:gd name="connsiteX3" fmla="*/ 0 w 262316"/>
                <a:gd name="connsiteY3" fmla="*/ 213305 h 821222"/>
                <a:gd name="connsiteX4" fmla="*/ 0 w 262316"/>
                <a:gd name="connsiteY4" fmla="*/ 821223 h 821222"/>
                <a:gd name="connsiteX5" fmla="*/ 262316 w 262316"/>
                <a:gd name="connsiteY5" fmla="*/ 607918 h 8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316" h="821222">
                  <a:moveTo>
                    <a:pt x="262316" y="607918"/>
                  </a:moveTo>
                  <a:lnTo>
                    <a:pt x="262316" y="193244"/>
                  </a:lnTo>
                  <a:lnTo>
                    <a:pt x="262316" y="0"/>
                  </a:lnTo>
                  <a:lnTo>
                    <a:pt x="0" y="213305"/>
                  </a:lnTo>
                  <a:lnTo>
                    <a:pt x="0" y="821223"/>
                  </a:lnTo>
                  <a:lnTo>
                    <a:pt x="262316" y="607918"/>
                  </a:lnTo>
                  <a:close/>
                </a:path>
              </a:pathLst>
            </a:custGeom>
            <a:solidFill>
              <a:srgbClr val="F59994"/>
            </a:solidFill>
            <a:ln w="12690"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2C782FA3-5093-45E2-BFFF-532EB3228FCF}"/>
                </a:ext>
              </a:extLst>
            </p:cNvPr>
            <p:cNvSpPr/>
            <p:nvPr/>
          </p:nvSpPr>
          <p:spPr>
            <a:xfrm>
              <a:off x="893094" y="176864"/>
              <a:ext cx="3585583" cy="1694502"/>
            </a:xfrm>
            <a:custGeom>
              <a:avLst/>
              <a:gdLst>
                <a:gd name="connsiteX0" fmla="*/ 1734386 w 3585583"/>
                <a:gd name="connsiteY0" fmla="*/ 1135212 h 1694502"/>
                <a:gd name="connsiteX1" fmla="*/ 3585583 w 3585583"/>
                <a:gd name="connsiteY1" fmla="*/ 1694502 h 1694502"/>
                <a:gd name="connsiteX2" fmla="*/ 3585583 w 3585583"/>
                <a:gd name="connsiteY2" fmla="*/ 1083918 h 1694502"/>
                <a:gd name="connsiteX3" fmla="*/ 0 w 3585583"/>
                <a:gd name="connsiteY3" fmla="*/ 0 h 1694502"/>
                <a:gd name="connsiteX4" fmla="*/ 0 w 3585583"/>
                <a:gd name="connsiteY4" fmla="*/ 599031 h 1694502"/>
                <a:gd name="connsiteX5" fmla="*/ 1734386 w 3585583"/>
                <a:gd name="connsiteY5" fmla="*/ 1135212 h 1694502"/>
                <a:gd name="connsiteX6" fmla="*/ 1734386 w 3585583"/>
                <a:gd name="connsiteY6" fmla="*/ 1135212 h 169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583" h="1694502">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w="12690"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59B33DD2-5437-4831-B700-D9322300D06D}"/>
                </a:ext>
              </a:extLst>
            </p:cNvPr>
            <p:cNvSpPr/>
            <p:nvPr/>
          </p:nvSpPr>
          <p:spPr>
            <a:xfrm>
              <a:off x="898300" y="-1"/>
              <a:ext cx="3848280" cy="1251641"/>
            </a:xfrm>
            <a:custGeom>
              <a:avLst/>
              <a:gdLst>
                <a:gd name="connsiteX0" fmla="*/ 3584441 w 3848280"/>
                <a:gd name="connsiteY0" fmla="*/ 1251641 h 1251641"/>
                <a:gd name="connsiteX1" fmla="*/ 3848281 w 3848280"/>
                <a:gd name="connsiteY1" fmla="*/ 1037194 h 1251641"/>
                <a:gd name="connsiteX2" fmla="*/ 3159732 w 3848280"/>
                <a:gd name="connsiteY2" fmla="*/ 828968 h 1251641"/>
                <a:gd name="connsiteX3" fmla="*/ 3159732 w 3848280"/>
                <a:gd name="connsiteY3" fmla="*/ 828968 h 1251641"/>
                <a:gd name="connsiteX4" fmla="*/ 2740864 w 3848280"/>
                <a:gd name="connsiteY4" fmla="*/ 702509 h 1251641"/>
                <a:gd name="connsiteX5" fmla="*/ 2740864 w 3848280"/>
                <a:gd name="connsiteY5" fmla="*/ 702509 h 1251641"/>
                <a:gd name="connsiteX6" fmla="*/ 2593708 w 3848280"/>
                <a:gd name="connsiteY6" fmla="*/ 657943 h 1251641"/>
                <a:gd name="connsiteX7" fmla="*/ 1339515 w 3848280"/>
                <a:gd name="connsiteY7" fmla="*/ 278693 h 1251641"/>
                <a:gd name="connsiteX8" fmla="*/ 417726 w 3848280"/>
                <a:gd name="connsiteY8" fmla="*/ 0 h 1251641"/>
                <a:gd name="connsiteX9" fmla="*/ 206577 w 3848280"/>
                <a:gd name="connsiteY9" fmla="*/ 0 h 1251641"/>
                <a:gd name="connsiteX10" fmla="*/ 0 w 3848280"/>
                <a:gd name="connsiteY10" fmla="*/ 167977 h 1251641"/>
                <a:gd name="connsiteX11" fmla="*/ 3584441 w 3848280"/>
                <a:gd name="connsiteY11" fmla="*/ 1251641 h 125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8280" h="1251641">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w="12690"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3CFE724-0F78-4869-966B-049B20C10B76}"/>
                </a:ext>
              </a:extLst>
            </p:cNvPr>
            <p:cNvSpPr/>
            <p:nvPr/>
          </p:nvSpPr>
          <p:spPr>
            <a:xfrm>
              <a:off x="7764997" y="1699579"/>
              <a:ext cx="1953533" cy="877850"/>
            </a:xfrm>
            <a:custGeom>
              <a:avLst/>
              <a:gdLst>
                <a:gd name="connsiteX0" fmla="*/ 1176107 w 1953533"/>
                <a:gd name="connsiteY0" fmla="*/ 594968 h 877850"/>
                <a:gd name="connsiteX1" fmla="*/ 1176107 w 1953533"/>
                <a:gd name="connsiteY1" fmla="*/ 594968 h 877850"/>
                <a:gd name="connsiteX2" fmla="*/ 1176869 w 1953533"/>
                <a:gd name="connsiteY2" fmla="*/ 594968 h 877850"/>
                <a:gd name="connsiteX3" fmla="*/ 1177631 w 1953533"/>
                <a:gd name="connsiteY3" fmla="*/ 594968 h 877850"/>
                <a:gd name="connsiteX4" fmla="*/ 1177631 w 1953533"/>
                <a:gd name="connsiteY4" fmla="*/ 594968 h 877850"/>
                <a:gd name="connsiteX5" fmla="*/ 1177631 w 1953533"/>
                <a:gd name="connsiteY5" fmla="*/ 594968 h 877850"/>
                <a:gd name="connsiteX6" fmla="*/ 1177631 w 1953533"/>
                <a:gd name="connsiteY6" fmla="*/ 594968 h 877850"/>
                <a:gd name="connsiteX7" fmla="*/ 1177631 w 1953533"/>
                <a:gd name="connsiteY7" fmla="*/ 595729 h 877850"/>
                <a:gd name="connsiteX8" fmla="*/ 1177631 w 1953533"/>
                <a:gd name="connsiteY8" fmla="*/ 595729 h 877850"/>
                <a:gd name="connsiteX9" fmla="*/ 1177631 w 1953533"/>
                <a:gd name="connsiteY9" fmla="*/ 596618 h 877850"/>
                <a:gd name="connsiteX10" fmla="*/ 1177631 w 1953533"/>
                <a:gd name="connsiteY10" fmla="*/ 597380 h 877850"/>
                <a:gd name="connsiteX11" fmla="*/ 1177631 w 1953533"/>
                <a:gd name="connsiteY11" fmla="*/ 597380 h 877850"/>
                <a:gd name="connsiteX12" fmla="*/ 1177631 w 1953533"/>
                <a:gd name="connsiteY12" fmla="*/ 758120 h 877850"/>
                <a:gd name="connsiteX13" fmla="*/ 1569327 w 1953533"/>
                <a:gd name="connsiteY13" fmla="*/ 877850 h 877850"/>
                <a:gd name="connsiteX14" fmla="*/ 1694899 w 1953533"/>
                <a:gd name="connsiteY14" fmla="*/ 776277 h 877850"/>
                <a:gd name="connsiteX15" fmla="*/ 1694899 w 1953533"/>
                <a:gd name="connsiteY15" fmla="*/ 776277 h 877850"/>
                <a:gd name="connsiteX16" fmla="*/ 1695915 w 1953533"/>
                <a:gd name="connsiteY16" fmla="*/ 776277 h 877850"/>
                <a:gd name="connsiteX17" fmla="*/ 1696804 w 1953533"/>
                <a:gd name="connsiteY17" fmla="*/ 776277 h 877850"/>
                <a:gd name="connsiteX18" fmla="*/ 1699597 w 1953533"/>
                <a:gd name="connsiteY18" fmla="*/ 776277 h 877850"/>
                <a:gd name="connsiteX19" fmla="*/ 1953533 w 1953533"/>
                <a:gd name="connsiteY19" fmla="*/ 853219 h 877850"/>
                <a:gd name="connsiteX20" fmla="*/ 1953533 w 1953533"/>
                <a:gd name="connsiteY20" fmla="*/ 590651 h 877850"/>
                <a:gd name="connsiteX21" fmla="*/ 0 w 1953533"/>
                <a:gd name="connsiteY21" fmla="*/ 0 h 877850"/>
                <a:gd name="connsiteX22" fmla="*/ 0 w 1953533"/>
                <a:gd name="connsiteY22" fmla="*/ 239587 h 877850"/>
                <a:gd name="connsiteX23" fmla="*/ 1175853 w 1953533"/>
                <a:gd name="connsiteY23" fmla="*/ 595095 h 8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53533" h="87785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0465" y="2028170"/>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3D352C1A-4000-4100-8835-75B8B1C23C3E}"/>
                </a:ext>
              </a:extLst>
            </p:cNvPr>
            <p:cNvSpPr/>
            <p:nvPr/>
          </p:nvSpPr>
          <p:spPr>
            <a:xfrm>
              <a:off x="7769313" y="1415935"/>
              <a:ext cx="2277048" cy="865153"/>
            </a:xfrm>
            <a:custGeom>
              <a:avLst/>
              <a:gdLst>
                <a:gd name="connsiteX0" fmla="*/ 2277049 w 2277048"/>
                <a:gd name="connsiteY0" fmla="*/ 603220 h 865153"/>
                <a:gd name="connsiteX1" fmla="*/ 281489 w 2277048"/>
                <a:gd name="connsiteY1" fmla="*/ 0 h 865153"/>
                <a:gd name="connsiteX2" fmla="*/ 0 w 2277048"/>
                <a:gd name="connsiteY2" fmla="*/ 274503 h 865153"/>
                <a:gd name="connsiteX3" fmla="*/ 1954549 w 2277048"/>
                <a:gd name="connsiteY3" fmla="*/ 865154 h 865153"/>
                <a:gd name="connsiteX4" fmla="*/ 2277049 w 2277048"/>
                <a:gd name="connsiteY4" fmla="*/ 603220 h 86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048" h="865153">
                  <a:moveTo>
                    <a:pt x="2277049" y="603220"/>
                  </a:moveTo>
                  <a:lnTo>
                    <a:pt x="281489" y="0"/>
                  </a:lnTo>
                  <a:lnTo>
                    <a:pt x="0" y="274503"/>
                  </a:lnTo>
                  <a:lnTo>
                    <a:pt x="1954549" y="865154"/>
                  </a:lnTo>
                  <a:lnTo>
                    <a:pt x="2277049" y="603220"/>
                  </a:lnTo>
                  <a:close/>
                </a:path>
              </a:pathLst>
            </a:custGeom>
            <a:solidFill>
              <a:schemeClr val="accent4"/>
            </a:solidFill>
            <a:ln w="12690"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09943" y="2915670"/>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75814" y="2947285"/>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398440" y="2808383"/>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58545" y="2777784"/>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233227F-3FCC-4B16-B257-073FA0B30118}"/>
                </a:ext>
              </a:extLst>
            </p:cNvPr>
            <p:cNvSpPr/>
            <p:nvPr/>
          </p:nvSpPr>
          <p:spPr>
            <a:xfrm>
              <a:off x="5054606" y="505454"/>
              <a:ext cx="352590" cy="381281"/>
            </a:xfrm>
            <a:custGeom>
              <a:avLst/>
              <a:gdLst>
                <a:gd name="connsiteX0" fmla="*/ 116684 w 352590"/>
                <a:gd name="connsiteY0" fmla="*/ 323766 h 381281"/>
                <a:gd name="connsiteX1" fmla="*/ 116684 w 352590"/>
                <a:gd name="connsiteY1" fmla="*/ 323766 h 381281"/>
                <a:gd name="connsiteX2" fmla="*/ 117319 w 352590"/>
                <a:gd name="connsiteY2" fmla="*/ 323766 h 381281"/>
                <a:gd name="connsiteX3" fmla="*/ 118207 w 352590"/>
                <a:gd name="connsiteY3" fmla="*/ 323766 h 381281"/>
                <a:gd name="connsiteX4" fmla="*/ 118207 w 352590"/>
                <a:gd name="connsiteY4" fmla="*/ 323766 h 381281"/>
                <a:gd name="connsiteX5" fmla="*/ 118207 w 352590"/>
                <a:gd name="connsiteY5" fmla="*/ 323766 h 381281"/>
                <a:gd name="connsiteX6" fmla="*/ 118207 w 352590"/>
                <a:gd name="connsiteY6" fmla="*/ 323766 h 381281"/>
                <a:gd name="connsiteX7" fmla="*/ 118207 w 352590"/>
                <a:gd name="connsiteY7" fmla="*/ 324401 h 381281"/>
                <a:gd name="connsiteX8" fmla="*/ 118207 w 352590"/>
                <a:gd name="connsiteY8" fmla="*/ 324401 h 381281"/>
                <a:gd name="connsiteX9" fmla="*/ 118207 w 352590"/>
                <a:gd name="connsiteY9" fmla="*/ 324401 h 381281"/>
                <a:gd name="connsiteX10" fmla="*/ 118207 w 352590"/>
                <a:gd name="connsiteY10" fmla="*/ 325290 h 381281"/>
                <a:gd name="connsiteX11" fmla="*/ 118207 w 352590"/>
                <a:gd name="connsiteY11" fmla="*/ 325290 h 381281"/>
                <a:gd name="connsiteX12" fmla="*/ 118207 w 352590"/>
                <a:gd name="connsiteY12" fmla="*/ 381282 h 381281"/>
                <a:gd name="connsiteX13" fmla="*/ 352591 w 352590"/>
                <a:gd name="connsiteY13" fmla="*/ 190831 h 381281"/>
                <a:gd name="connsiteX14" fmla="*/ 352591 w 352590"/>
                <a:gd name="connsiteY14" fmla="*/ 0 h 381281"/>
                <a:gd name="connsiteX15" fmla="*/ 0 w 352590"/>
                <a:gd name="connsiteY15" fmla="*/ 288596 h 38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2590" h="381281">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w="12690"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B058CE51-253C-4EE0-BC37-C552FE79F6AF}"/>
                </a:ext>
              </a:extLst>
            </p:cNvPr>
            <p:cNvSpPr/>
            <p:nvPr/>
          </p:nvSpPr>
          <p:spPr>
            <a:xfrm>
              <a:off x="4882183" y="844837"/>
              <a:ext cx="280854" cy="423054"/>
            </a:xfrm>
            <a:custGeom>
              <a:avLst/>
              <a:gdLst>
                <a:gd name="connsiteX0" fmla="*/ 0 w 280854"/>
                <a:gd name="connsiteY0" fmla="*/ 229049 h 423054"/>
                <a:gd name="connsiteX1" fmla="*/ 0 w 280854"/>
                <a:gd name="connsiteY1" fmla="*/ 423054 h 423054"/>
                <a:gd name="connsiteX2" fmla="*/ 167471 w 280854"/>
                <a:gd name="connsiteY2" fmla="*/ 286692 h 423054"/>
                <a:gd name="connsiteX3" fmla="*/ 167471 w 280854"/>
                <a:gd name="connsiteY3" fmla="*/ 231842 h 423054"/>
                <a:gd name="connsiteX4" fmla="*/ 167471 w 280854"/>
                <a:gd name="connsiteY4" fmla="*/ 231842 h 423054"/>
                <a:gd name="connsiteX5" fmla="*/ 167471 w 280854"/>
                <a:gd name="connsiteY5" fmla="*/ 231080 h 423054"/>
                <a:gd name="connsiteX6" fmla="*/ 167471 w 280854"/>
                <a:gd name="connsiteY6" fmla="*/ 231080 h 423054"/>
                <a:gd name="connsiteX7" fmla="*/ 167471 w 280854"/>
                <a:gd name="connsiteY7" fmla="*/ 231080 h 423054"/>
                <a:gd name="connsiteX8" fmla="*/ 167471 w 280854"/>
                <a:gd name="connsiteY8" fmla="*/ 231080 h 423054"/>
                <a:gd name="connsiteX9" fmla="*/ 167471 w 280854"/>
                <a:gd name="connsiteY9" fmla="*/ 230445 h 423054"/>
                <a:gd name="connsiteX10" fmla="*/ 168106 w 280854"/>
                <a:gd name="connsiteY10" fmla="*/ 229683 h 423054"/>
                <a:gd name="connsiteX11" fmla="*/ 168106 w 280854"/>
                <a:gd name="connsiteY11" fmla="*/ 229683 h 423054"/>
                <a:gd name="connsiteX12" fmla="*/ 280854 w 280854"/>
                <a:gd name="connsiteY12" fmla="*/ 138394 h 423054"/>
                <a:gd name="connsiteX13" fmla="*/ 280854 w 280854"/>
                <a:gd name="connsiteY13" fmla="*/ 0 h 42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54" h="423054">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w="12690"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BB04D98B-D5E0-4EAD-A698-302F023F5FB4}"/>
                </a:ext>
              </a:extLst>
            </p:cNvPr>
            <p:cNvSpPr/>
            <p:nvPr/>
          </p:nvSpPr>
          <p:spPr>
            <a:xfrm>
              <a:off x="4762579" y="1039351"/>
              <a:ext cx="108811" cy="232476"/>
            </a:xfrm>
            <a:custGeom>
              <a:avLst/>
              <a:gdLst>
                <a:gd name="connsiteX0" fmla="*/ 108812 w 108811"/>
                <a:gd name="connsiteY0" fmla="*/ 232477 h 232476"/>
                <a:gd name="connsiteX1" fmla="*/ 108812 w 108811"/>
                <a:gd name="connsiteY1" fmla="*/ 35805 h 232476"/>
                <a:gd name="connsiteX2" fmla="*/ 0 w 108811"/>
                <a:gd name="connsiteY2" fmla="*/ 0 h 232476"/>
                <a:gd name="connsiteX3" fmla="*/ 0 w 108811"/>
                <a:gd name="connsiteY3" fmla="*/ 196545 h 232476"/>
                <a:gd name="connsiteX4" fmla="*/ 108812 w 108811"/>
                <a:gd name="connsiteY4" fmla="*/ 232477 h 23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1" h="232476">
                  <a:moveTo>
                    <a:pt x="108812" y="232477"/>
                  </a:moveTo>
                  <a:lnTo>
                    <a:pt x="108812" y="35805"/>
                  </a:lnTo>
                  <a:lnTo>
                    <a:pt x="0" y="0"/>
                  </a:lnTo>
                  <a:lnTo>
                    <a:pt x="0" y="196545"/>
                  </a:lnTo>
                  <a:lnTo>
                    <a:pt x="108812" y="232477"/>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60FD4389-9DF3-437D-82D7-DFE84AFC39F3}"/>
                </a:ext>
              </a:extLst>
            </p:cNvPr>
            <p:cNvSpPr/>
            <p:nvPr/>
          </p:nvSpPr>
          <p:spPr>
            <a:xfrm>
              <a:off x="4070475" y="254060"/>
              <a:ext cx="1334690" cy="812462"/>
            </a:xfrm>
            <a:custGeom>
              <a:avLst/>
              <a:gdLst>
                <a:gd name="connsiteX0" fmla="*/ 971815 w 1334690"/>
                <a:gd name="connsiteY0" fmla="*/ 546593 h 812462"/>
                <a:gd name="connsiteX1" fmla="*/ 971815 w 1334690"/>
                <a:gd name="connsiteY1" fmla="*/ 546593 h 812462"/>
                <a:gd name="connsiteX2" fmla="*/ 970926 w 1334690"/>
                <a:gd name="connsiteY2" fmla="*/ 546593 h 812462"/>
                <a:gd name="connsiteX3" fmla="*/ 970164 w 1334690"/>
                <a:gd name="connsiteY3" fmla="*/ 545831 h 812462"/>
                <a:gd name="connsiteX4" fmla="*/ 970164 w 1334690"/>
                <a:gd name="connsiteY4" fmla="*/ 545831 h 812462"/>
                <a:gd name="connsiteX5" fmla="*/ 970164 w 1334690"/>
                <a:gd name="connsiteY5" fmla="*/ 545831 h 812462"/>
                <a:gd name="connsiteX6" fmla="*/ 970164 w 1334690"/>
                <a:gd name="connsiteY6" fmla="*/ 544943 h 812462"/>
                <a:gd name="connsiteX7" fmla="*/ 970164 w 1334690"/>
                <a:gd name="connsiteY7" fmla="*/ 544054 h 812462"/>
                <a:gd name="connsiteX8" fmla="*/ 970164 w 1334690"/>
                <a:gd name="connsiteY8" fmla="*/ 543165 h 812462"/>
                <a:gd name="connsiteX9" fmla="*/ 970164 w 1334690"/>
                <a:gd name="connsiteY9" fmla="*/ 542149 h 812462"/>
                <a:gd name="connsiteX10" fmla="*/ 970164 w 1334690"/>
                <a:gd name="connsiteY10" fmla="*/ 542149 h 812462"/>
                <a:gd name="connsiteX11" fmla="*/ 970164 w 1334690"/>
                <a:gd name="connsiteY11" fmla="*/ 542149 h 812462"/>
                <a:gd name="connsiteX12" fmla="*/ 970164 w 1334690"/>
                <a:gd name="connsiteY12" fmla="*/ 541261 h 812462"/>
                <a:gd name="connsiteX13" fmla="*/ 970799 w 1334690"/>
                <a:gd name="connsiteY13" fmla="*/ 540499 h 812462"/>
                <a:gd name="connsiteX14" fmla="*/ 970799 w 1334690"/>
                <a:gd name="connsiteY14" fmla="*/ 540499 h 812462"/>
                <a:gd name="connsiteX15" fmla="*/ 1334690 w 1334690"/>
                <a:gd name="connsiteY15" fmla="*/ 244665 h 812462"/>
                <a:gd name="connsiteX16" fmla="*/ 1025396 w 1334690"/>
                <a:gd name="connsiteY16" fmla="*/ 151218 h 812462"/>
                <a:gd name="connsiteX17" fmla="*/ 1025396 w 1334690"/>
                <a:gd name="connsiteY17" fmla="*/ 151218 h 812462"/>
                <a:gd name="connsiteX18" fmla="*/ 966736 w 1334690"/>
                <a:gd name="connsiteY18" fmla="*/ 133315 h 812462"/>
                <a:gd name="connsiteX19" fmla="*/ 966736 w 1334690"/>
                <a:gd name="connsiteY19" fmla="*/ 133315 h 812462"/>
                <a:gd name="connsiteX20" fmla="*/ 965848 w 1334690"/>
                <a:gd name="connsiteY20" fmla="*/ 133315 h 812462"/>
                <a:gd name="connsiteX21" fmla="*/ 964832 w 1334690"/>
                <a:gd name="connsiteY21" fmla="*/ 132681 h 812462"/>
                <a:gd name="connsiteX22" fmla="*/ 964832 w 1334690"/>
                <a:gd name="connsiteY22" fmla="*/ 132681 h 812462"/>
                <a:gd name="connsiteX23" fmla="*/ 964832 w 1334690"/>
                <a:gd name="connsiteY23" fmla="*/ 132681 h 812462"/>
                <a:gd name="connsiteX24" fmla="*/ 964832 w 1334690"/>
                <a:gd name="connsiteY24" fmla="*/ 131792 h 812462"/>
                <a:gd name="connsiteX25" fmla="*/ 964832 w 1334690"/>
                <a:gd name="connsiteY25" fmla="*/ 130903 h 812462"/>
                <a:gd name="connsiteX26" fmla="*/ 964832 w 1334690"/>
                <a:gd name="connsiteY26" fmla="*/ 130014 h 812462"/>
                <a:gd name="connsiteX27" fmla="*/ 964832 w 1334690"/>
                <a:gd name="connsiteY27" fmla="*/ 128999 h 812462"/>
                <a:gd name="connsiteX28" fmla="*/ 964832 w 1334690"/>
                <a:gd name="connsiteY28" fmla="*/ 128364 h 812462"/>
                <a:gd name="connsiteX29" fmla="*/ 964832 w 1334690"/>
                <a:gd name="connsiteY29" fmla="*/ 128364 h 812462"/>
                <a:gd name="connsiteX30" fmla="*/ 964832 w 1334690"/>
                <a:gd name="connsiteY30" fmla="*/ 127475 h 812462"/>
                <a:gd name="connsiteX31" fmla="*/ 965467 w 1334690"/>
                <a:gd name="connsiteY31" fmla="*/ 126840 h 812462"/>
                <a:gd name="connsiteX32" fmla="*/ 965467 w 1334690"/>
                <a:gd name="connsiteY32" fmla="*/ 126840 h 812462"/>
                <a:gd name="connsiteX33" fmla="*/ 1017016 w 1334690"/>
                <a:gd name="connsiteY33" fmla="*/ 85068 h 812462"/>
                <a:gd name="connsiteX34" fmla="*/ 735908 w 1334690"/>
                <a:gd name="connsiteY34" fmla="*/ 0 h 812462"/>
                <a:gd name="connsiteX35" fmla="*/ 0 w 1334690"/>
                <a:gd name="connsiteY35" fmla="*/ 547355 h 812462"/>
                <a:gd name="connsiteX36" fmla="*/ 805106 w 1334690"/>
                <a:gd name="connsiteY36" fmla="*/ 812462 h 812462"/>
                <a:gd name="connsiteX37" fmla="*/ 1088626 w 1334690"/>
                <a:gd name="connsiteY37" fmla="*/ 582144 h 81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334690" h="812462">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w="12690"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7137B7E-CC39-4742-A4A4-E5858925324C}"/>
                </a:ext>
              </a:extLst>
            </p:cNvPr>
            <p:cNvSpPr/>
            <p:nvPr/>
          </p:nvSpPr>
          <p:spPr>
            <a:xfrm>
              <a:off x="5048638" y="343952"/>
              <a:ext cx="42661" cy="47612"/>
            </a:xfrm>
            <a:custGeom>
              <a:avLst/>
              <a:gdLst>
                <a:gd name="connsiteX0" fmla="*/ 42661 w 42661"/>
                <a:gd name="connsiteY0" fmla="*/ 47613 h 47612"/>
                <a:gd name="connsiteX1" fmla="*/ 42661 w 42661"/>
                <a:gd name="connsiteY1" fmla="*/ 0 h 47612"/>
                <a:gd name="connsiteX2" fmla="*/ 0 w 42661"/>
                <a:gd name="connsiteY2" fmla="*/ 34535 h 47612"/>
                <a:gd name="connsiteX3" fmla="*/ 42661 w 42661"/>
                <a:gd name="connsiteY3" fmla="*/ 47613 h 47612"/>
              </a:gdLst>
              <a:ahLst/>
              <a:cxnLst>
                <a:cxn ang="0">
                  <a:pos x="connsiteX0" y="connsiteY0"/>
                </a:cxn>
                <a:cxn ang="0">
                  <a:pos x="connsiteX1" y="connsiteY1"/>
                </a:cxn>
                <a:cxn ang="0">
                  <a:pos x="connsiteX2" y="connsiteY2"/>
                </a:cxn>
                <a:cxn ang="0">
                  <a:pos x="connsiteX3" y="connsiteY3"/>
                </a:cxn>
              </a:cxnLst>
              <a:rect l="l" t="t" r="r" b="b"/>
              <a:pathLst>
                <a:path w="42661" h="47612">
                  <a:moveTo>
                    <a:pt x="42661" y="47613"/>
                  </a:moveTo>
                  <a:lnTo>
                    <a:pt x="42661" y="0"/>
                  </a:lnTo>
                  <a:lnTo>
                    <a:pt x="0" y="34535"/>
                  </a:lnTo>
                  <a:lnTo>
                    <a:pt x="42661" y="47613"/>
                  </a:lnTo>
                  <a:close/>
                </a:path>
              </a:pathLst>
            </a:custGeom>
            <a:solidFill>
              <a:srgbClr val="F9AA19"/>
            </a:solidFill>
            <a:ln w="12690"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4D736712-57B5-46C1-AD29-F08B2DD62863}"/>
                </a:ext>
              </a:extLst>
            </p:cNvPr>
            <p:cNvSpPr/>
            <p:nvPr/>
          </p:nvSpPr>
          <p:spPr>
            <a:xfrm>
              <a:off x="3674334" y="-1"/>
              <a:ext cx="300279" cy="102970"/>
            </a:xfrm>
            <a:custGeom>
              <a:avLst/>
              <a:gdLst>
                <a:gd name="connsiteX0" fmla="*/ 173692 w 300279"/>
                <a:gd name="connsiteY0" fmla="*/ 102970 h 102970"/>
                <a:gd name="connsiteX1" fmla="*/ 300280 w 300279"/>
                <a:gd name="connsiteY1" fmla="*/ 0 h 102970"/>
                <a:gd name="connsiteX2" fmla="*/ 61833 w 300279"/>
                <a:gd name="connsiteY2" fmla="*/ 0 h 102970"/>
                <a:gd name="connsiteX3" fmla="*/ 0 w 300279"/>
                <a:gd name="connsiteY3" fmla="*/ 50279 h 102970"/>
                <a:gd name="connsiteX4" fmla="*/ 173692 w 300279"/>
                <a:gd name="connsiteY4" fmla="*/ 102970 h 102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79" h="102970">
                  <a:moveTo>
                    <a:pt x="173692" y="102970"/>
                  </a:moveTo>
                  <a:lnTo>
                    <a:pt x="300280" y="0"/>
                  </a:lnTo>
                  <a:lnTo>
                    <a:pt x="61833" y="0"/>
                  </a:lnTo>
                  <a:lnTo>
                    <a:pt x="0" y="50279"/>
                  </a:lnTo>
                  <a:lnTo>
                    <a:pt x="173692" y="102970"/>
                  </a:lnTo>
                  <a:close/>
                </a:path>
              </a:pathLst>
            </a:custGeom>
            <a:solidFill>
              <a:srgbClr val="61B3B2"/>
            </a:solidFill>
            <a:ln w="12690"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ADB1E902-957C-432E-A655-5212063BE441}"/>
                </a:ext>
              </a:extLst>
            </p:cNvPr>
            <p:cNvSpPr/>
            <p:nvPr/>
          </p:nvSpPr>
          <p:spPr>
            <a:xfrm>
              <a:off x="3499245" y="176864"/>
              <a:ext cx="535298" cy="515359"/>
            </a:xfrm>
            <a:custGeom>
              <a:avLst/>
              <a:gdLst>
                <a:gd name="connsiteX0" fmla="*/ 0 w 535298"/>
                <a:gd name="connsiteY0" fmla="*/ 472952 h 515359"/>
                <a:gd name="connsiteX1" fmla="*/ 140300 w 535298"/>
                <a:gd name="connsiteY1" fmla="*/ 515359 h 515359"/>
                <a:gd name="connsiteX2" fmla="*/ 535298 w 535298"/>
                <a:gd name="connsiteY2" fmla="*/ 193879 h 515359"/>
                <a:gd name="connsiteX3" fmla="*/ 535298 w 535298"/>
                <a:gd name="connsiteY3" fmla="*/ 0 h 515359"/>
                <a:gd name="connsiteX4" fmla="*/ 0 w 535298"/>
                <a:gd name="connsiteY4" fmla="*/ 435370 h 515359"/>
                <a:gd name="connsiteX5" fmla="*/ 0 w 535298"/>
                <a:gd name="connsiteY5" fmla="*/ 472952 h 5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298" h="515359">
                  <a:moveTo>
                    <a:pt x="0" y="472952"/>
                  </a:moveTo>
                  <a:lnTo>
                    <a:pt x="140300" y="515359"/>
                  </a:lnTo>
                  <a:lnTo>
                    <a:pt x="535298" y="193879"/>
                  </a:lnTo>
                  <a:lnTo>
                    <a:pt x="535298" y="0"/>
                  </a:lnTo>
                  <a:lnTo>
                    <a:pt x="0" y="435370"/>
                  </a:lnTo>
                  <a:lnTo>
                    <a:pt x="0" y="472952"/>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10D9BE6D-3DA9-4C7F-8501-580B7155DA8F}"/>
                </a:ext>
              </a:extLst>
            </p:cNvPr>
            <p:cNvSpPr/>
            <p:nvPr/>
          </p:nvSpPr>
          <p:spPr>
            <a:xfrm>
              <a:off x="2244925" y="237935"/>
              <a:ext cx="1243399" cy="408579"/>
            </a:xfrm>
            <a:custGeom>
              <a:avLst/>
              <a:gdLst>
                <a:gd name="connsiteX0" fmla="*/ 1243400 w 1243399"/>
                <a:gd name="connsiteY0" fmla="*/ 375696 h 408579"/>
                <a:gd name="connsiteX1" fmla="*/ 0 w 1243399"/>
                <a:gd name="connsiteY1" fmla="*/ 0 h 408579"/>
                <a:gd name="connsiteX2" fmla="*/ 0 w 1243399"/>
                <a:gd name="connsiteY2" fmla="*/ 32504 h 408579"/>
                <a:gd name="connsiteX3" fmla="*/ 1243400 w 1243399"/>
                <a:gd name="connsiteY3" fmla="*/ 408580 h 408579"/>
                <a:gd name="connsiteX4" fmla="*/ 1243400 w 1243399"/>
                <a:gd name="connsiteY4" fmla="*/ 375696 h 40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399" h="408579">
                  <a:moveTo>
                    <a:pt x="1243400" y="375696"/>
                  </a:moveTo>
                  <a:lnTo>
                    <a:pt x="0" y="0"/>
                  </a:lnTo>
                  <a:lnTo>
                    <a:pt x="0" y="32504"/>
                  </a:lnTo>
                  <a:lnTo>
                    <a:pt x="1243400" y="408580"/>
                  </a:lnTo>
                  <a:lnTo>
                    <a:pt x="1243400" y="375696"/>
                  </a:lnTo>
                  <a:close/>
                </a:path>
              </a:pathLst>
            </a:custGeom>
            <a:solidFill>
              <a:schemeClr val="accent4"/>
            </a:solidFill>
            <a:ln w="12690"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15E84ABF-BA9F-42BF-AC32-440FFAA3AE76}"/>
                </a:ext>
              </a:extLst>
            </p:cNvPr>
            <p:cNvSpPr/>
            <p:nvPr/>
          </p:nvSpPr>
          <p:spPr>
            <a:xfrm>
              <a:off x="2250131" y="-1"/>
              <a:ext cx="1779332" cy="604490"/>
            </a:xfrm>
            <a:custGeom>
              <a:avLst/>
              <a:gdLst>
                <a:gd name="connsiteX0" fmla="*/ 1242384 w 1779332"/>
                <a:gd name="connsiteY0" fmla="*/ 604490 h 604490"/>
                <a:gd name="connsiteX1" fmla="*/ 1779333 w 1779332"/>
                <a:gd name="connsiteY1" fmla="*/ 167850 h 604490"/>
                <a:gd name="connsiteX2" fmla="*/ 1597007 w 1779332"/>
                <a:gd name="connsiteY2" fmla="*/ 113128 h 604490"/>
                <a:gd name="connsiteX3" fmla="*/ 1597007 w 1779332"/>
                <a:gd name="connsiteY3" fmla="*/ 113128 h 604490"/>
                <a:gd name="connsiteX4" fmla="*/ 1411887 w 1779332"/>
                <a:gd name="connsiteY4" fmla="*/ 57008 h 604490"/>
                <a:gd name="connsiteX5" fmla="*/ 1411887 w 1779332"/>
                <a:gd name="connsiteY5" fmla="*/ 57008 h 604490"/>
                <a:gd name="connsiteX6" fmla="*/ 1410998 w 1779332"/>
                <a:gd name="connsiteY6" fmla="*/ 57008 h 604490"/>
                <a:gd name="connsiteX7" fmla="*/ 1409982 w 1779332"/>
                <a:gd name="connsiteY7" fmla="*/ 56246 h 604490"/>
                <a:gd name="connsiteX8" fmla="*/ 1409982 w 1779332"/>
                <a:gd name="connsiteY8" fmla="*/ 56246 h 604490"/>
                <a:gd name="connsiteX9" fmla="*/ 1409982 w 1779332"/>
                <a:gd name="connsiteY9" fmla="*/ 56246 h 604490"/>
                <a:gd name="connsiteX10" fmla="*/ 1409982 w 1779332"/>
                <a:gd name="connsiteY10" fmla="*/ 55358 h 604490"/>
                <a:gd name="connsiteX11" fmla="*/ 1409982 w 1779332"/>
                <a:gd name="connsiteY11" fmla="*/ 54469 h 604490"/>
                <a:gd name="connsiteX12" fmla="*/ 1409982 w 1779332"/>
                <a:gd name="connsiteY12" fmla="*/ 53580 h 604490"/>
                <a:gd name="connsiteX13" fmla="*/ 1409982 w 1779332"/>
                <a:gd name="connsiteY13" fmla="*/ 52564 h 604490"/>
                <a:gd name="connsiteX14" fmla="*/ 1409982 w 1779332"/>
                <a:gd name="connsiteY14" fmla="*/ 50787 h 604490"/>
                <a:gd name="connsiteX15" fmla="*/ 1409982 w 1779332"/>
                <a:gd name="connsiteY15" fmla="*/ 50787 h 604490"/>
                <a:gd name="connsiteX16" fmla="*/ 1409982 w 1779332"/>
                <a:gd name="connsiteY16" fmla="*/ 49898 h 604490"/>
                <a:gd name="connsiteX17" fmla="*/ 1410617 w 1779332"/>
                <a:gd name="connsiteY17" fmla="*/ 49136 h 604490"/>
                <a:gd name="connsiteX18" fmla="*/ 1410617 w 1779332"/>
                <a:gd name="connsiteY18" fmla="*/ 49136 h 604490"/>
                <a:gd name="connsiteX19" fmla="*/ 1470038 w 1779332"/>
                <a:gd name="connsiteY19" fmla="*/ 0 h 604490"/>
                <a:gd name="connsiteX20" fmla="*/ 281616 w 1779332"/>
                <a:gd name="connsiteY20" fmla="*/ 0 h 604490"/>
                <a:gd name="connsiteX21" fmla="*/ 0 w 1779332"/>
                <a:gd name="connsiteY21" fmla="*/ 229176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79332" h="60449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55044" y="4010507"/>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59030" y="3987526"/>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65760" y="3814469"/>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0418" y="3894078"/>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D1A91F2B-815B-4BE9-B9DC-E243F1A615B9}"/>
                </a:ext>
              </a:extLst>
            </p:cNvPr>
            <p:cNvSpPr/>
            <p:nvPr/>
          </p:nvSpPr>
          <p:spPr>
            <a:xfrm>
              <a:off x="4133197" y="1989064"/>
              <a:ext cx="154393" cy="215082"/>
            </a:xfrm>
            <a:custGeom>
              <a:avLst/>
              <a:gdLst>
                <a:gd name="connsiteX0" fmla="*/ 141697 w 154393"/>
                <a:gd name="connsiteY0" fmla="*/ 102589 h 215082"/>
                <a:gd name="connsiteX1" fmla="*/ 134714 w 154393"/>
                <a:gd name="connsiteY1" fmla="*/ 100558 h 215082"/>
                <a:gd name="connsiteX2" fmla="*/ 131095 w 154393"/>
                <a:gd name="connsiteY2" fmla="*/ 94984 h 215082"/>
                <a:gd name="connsiteX3" fmla="*/ 131285 w 154393"/>
                <a:gd name="connsiteY3" fmla="*/ 94336 h 215082"/>
                <a:gd name="connsiteX4" fmla="*/ 138142 w 154393"/>
                <a:gd name="connsiteY4" fmla="*/ 91162 h 215082"/>
                <a:gd name="connsiteX5" fmla="*/ 141062 w 154393"/>
                <a:gd name="connsiteY5" fmla="*/ 92051 h 215082"/>
                <a:gd name="connsiteX6" fmla="*/ 154393 w 154393"/>
                <a:gd name="connsiteY6" fmla="*/ 81259 h 215082"/>
                <a:gd name="connsiteX7" fmla="*/ 154393 w 154393"/>
                <a:gd name="connsiteY7" fmla="*/ 80624 h 215082"/>
                <a:gd name="connsiteX8" fmla="*/ 153759 w 154393"/>
                <a:gd name="connsiteY8" fmla="*/ 79735 h 215082"/>
                <a:gd name="connsiteX9" fmla="*/ 153759 w 154393"/>
                <a:gd name="connsiteY9" fmla="*/ 78720 h 215082"/>
                <a:gd name="connsiteX10" fmla="*/ 153759 w 154393"/>
                <a:gd name="connsiteY10" fmla="*/ 77958 h 215082"/>
                <a:gd name="connsiteX11" fmla="*/ 153759 w 154393"/>
                <a:gd name="connsiteY11" fmla="*/ 0 h 215082"/>
                <a:gd name="connsiteX12" fmla="*/ 0 w 154393"/>
                <a:gd name="connsiteY12" fmla="*/ 124682 h 215082"/>
                <a:gd name="connsiteX13" fmla="*/ 0 w 154393"/>
                <a:gd name="connsiteY13" fmla="*/ 215082 h 215082"/>
                <a:gd name="connsiteX14" fmla="*/ 132936 w 154393"/>
                <a:gd name="connsiteY14" fmla="*/ 106779 h 215082"/>
                <a:gd name="connsiteX15" fmla="*/ 133698 w 154393"/>
                <a:gd name="connsiteY15" fmla="*/ 106779 h 215082"/>
                <a:gd name="connsiteX16" fmla="*/ 134586 w 154393"/>
                <a:gd name="connsiteY16" fmla="*/ 106779 h 215082"/>
                <a:gd name="connsiteX17" fmla="*/ 135856 w 154393"/>
                <a:gd name="connsiteY17" fmla="*/ 106779 h 215082"/>
                <a:gd name="connsiteX18" fmla="*/ 136618 w 154393"/>
                <a:gd name="connsiteY18" fmla="*/ 106779 h 215082"/>
                <a:gd name="connsiteX19" fmla="*/ 138014 w 154393"/>
                <a:gd name="connsiteY19" fmla="*/ 106779 h 215082"/>
                <a:gd name="connsiteX20" fmla="*/ 138650 w 154393"/>
                <a:gd name="connsiteY20" fmla="*/ 106779 h 215082"/>
                <a:gd name="connsiteX21" fmla="*/ 139284 w 154393"/>
                <a:gd name="connsiteY21" fmla="*/ 106779 h 21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93" h="215082">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w="12690"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D568247A-1C2D-4319-B8F5-B1B3FB76FC06}"/>
                </a:ext>
              </a:extLst>
            </p:cNvPr>
            <p:cNvSpPr/>
            <p:nvPr/>
          </p:nvSpPr>
          <p:spPr>
            <a:xfrm>
              <a:off x="4132435" y="1934976"/>
              <a:ext cx="148679" cy="165565"/>
            </a:xfrm>
            <a:custGeom>
              <a:avLst/>
              <a:gdLst>
                <a:gd name="connsiteX0" fmla="*/ 0 w 148679"/>
                <a:gd name="connsiteY0" fmla="*/ 165565 h 165565"/>
                <a:gd name="connsiteX1" fmla="*/ 148680 w 148679"/>
                <a:gd name="connsiteY1" fmla="*/ 45073 h 165565"/>
                <a:gd name="connsiteX2" fmla="*/ 0 w 148679"/>
                <a:gd name="connsiteY2" fmla="*/ 0 h 165565"/>
                <a:gd name="connsiteX3" fmla="*/ 0 w 148679"/>
                <a:gd name="connsiteY3" fmla="*/ 165565 h 165565"/>
              </a:gdLst>
              <a:ahLst/>
              <a:cxnLst>
                <a:cxn ang="0">
                  <a:pos x="connsiteX0" y="connsiteY0"/>
                </a:cxn>
                <a:cxn ang="0">
                  <a:pos x="connsiteX1" y="connsiteY1"/>
                </a:cxn>
                <a:cxn ang="0">
                  <a:pos x="connsiteX2" y="connsiteY2"/>
                </a:cxn>
                <a:cxn ang="0">
                  <a:pos x="connsiteX3" y="connsiteY3"/>
                </a:cxn>
              </a:cxnLst>
              <a:rect l="l" t="t" r="r" b="b"/>
              <a:pathLst>
                <a:path w="148679" h="165565">
                  <a:moveTo>
                    <a:pt x="0" y="165565"/>
                  </a:moveTo>
                  <a:lnTo>
                    <a:pt x="148680" y="45073"/>
                  </a:lnTo>
                  <a:lnTo>
                    <a:pt x="0" y="0"/>
                  </a:lnTo>
                  <a:lnTo>
                    <a:pt x="0" y="16556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64536" y="2370092"/>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75021" y="2101049"/>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C1F37F5D-B020-49BD-AD1E-CCDA22054BAE}"/>
                </a:ext>
              </a:extLst>
            </p:cNvPr>
            <p:cNvSpPr/>
            <p:nvPr/>
          </p:nvSpPr>
          <p:spPr>
            <a:xfrm>
              <a:off x="4275528" y="1884189"/>
              <a:ext cx="1826184" cy="675972"/>
            </a:xfrm>
            <a:custGeom>
              <a:avLst/>
              <a:gdLst>
                <a:gd name="connsiteX0" fmla="*/ 1826185 w 1826184"/>
                <a:gd name="connsiteY0" fmla="*/ 477396 h 675972"/>
                <a:gd name="connsiteX1" fmla="*/ 248731 w 1826184"/>
                <a:gd name="connsiteY1" fmla="*/ 0 h 675972"/>
                <a:gd name="connsiteX2" fmla="*/ 20188 w 1826184"/>
                <a:gd name="connsiteY2" fmla="*/ 186515 h 675972"/>
                <a:gd name="connsiteX3" fmla="*/ 20188 w 1826184"/>
                <a:gd name="connsiteY3" fmla="*/ 186515 h 675972"/>
                <a:gd name="connsiteX4" fmla="*/ 18664 w 1826184"/>
                <a:gd name="connsiteY4" fmla="*/ 187403 h 675972"/>
                <a:gd name="connsiteX5" fmla="*/ 16887 w 1826184"/>
                <a:gd name="connsiteY5" fmla="*/ 187403 h 675972"/>
                <a:gd name="connsiteX6" fmla="*/ 14728 w 1826184"/>
                <a:gd name="connsiteY6" fmla="*/ 187403 h 675972"/>
                <a:gd name="connsiteX7" fmla="*/ 14728 w 1826184"/>
                <a:gd name="connsiteY7" fmla="*/ 187403 h 675972"/>
                <a:gd name="connsiteX8" fmla="*/ 13332 w 1826184"/>
                <a:gd name="connsiteY8" fmla="*/ 186515 h 675972"/>
                <a:gd name="connsiteX9" fmla="*/ 13332 w 1826184"/>
                <a:gd name="connsiteY9" fmla="*/ 186515 h 675972"/>
                <a:gd name="connsiteX10" fmla="*/ 0 w 1826184"/>
                <a:gd name="connsiteY10" fmla="*/ 197307 h 675972"/>
                <a:gd name="connsiteX11" fmla="*/ 1583294 w 1826184"/>
                <a:gd name="connsiteY11" fmla="*/ 675973 h 675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6184" h="675972">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w="12690"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017E5A53-ACBB-42C2-A9C5-5277FF5420EF}"/>
                </a:ext>
              </a:extLst>
            </p:cNvPr>
            <p:cNvSpPr/>
            <p:nvPr/>
          </p:nvSpPr>
          <p:spPr>
            <a:xfrm>
              <a:off x="3879007" y="1791504"/>
              <a:ext cx="242636" cy="805732"/>
            </a:xfrm>
            <a:custGeom>
              <a:avLst/>
              <a:gdLst>
                <a:gd name="connsiteX0" fmla="*/ 242636 w 242636"/>
                <a:gd name="connsiteY0" fmla="*/ 136616 h 805732"/>
                <a:gd name="connsiteX1" fmla="*/ 242636 w 242636"/>
                <a:gd name="connsiteY1" fmla="*/ 0 h 805732"/>
                <a:gd name="connsiteX2" fmla="*/ 0 w 242636"/>
                <a:gd name="connsiteY2" fmla="*/ 197434 h 805732"/>
                <a:gd name="connsiteX3" fmla="*/ 0 w 242636"/>
                <a:gd name="connsiteY3" fmla="*/ 805733 h 805732"/>
                <a:gd name="connsiteX4" fmla="*/ 242636 w 242636"/>
                <a:gd name="connsiteY4" fmla="*/ 608172 h 805732"/>
                <a:gd name="connsiteX5" fmla="*/ 242636 w 242636"/>
                <a:gd name="connsiteY5" fmla="*/ 423689 h 805732"/>
                <a:gd name="connsiteX6" fmla="*/ 242636 w 242636"/>
                <a:gd name="connsiteY6" fmla="*/ 320084 h 805732"/>
                <a:gd name="connsiteX7" fmla="*/ 242636 w 242636"/>
                <a:gd name="connsiteY7" fmla="*/ 136616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36" h="805732">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tx2"/>
            </a:solidFill>
            <a:ln w="12690"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119C9D8C-C212-4896-81A4-1BA270F20C33}"/>
                </a:ext>
              </a:extLst>
            </p:cNvPr>
            <p:cNvSpPr/>
            <p:nvPr/>
          </p:nvSpPr>
          <p:spPr>
            <a:xfrm>
              <a:off x="617192" y="1007863"/>
              <a:ext cx="3251022" cy="1593563"/>
            </a:xfrm>
            <a:custGeom>
              <a:avLst/>
              <a:gdLst>
                <a:gd name="connsiteX0" fmla="*/ 0 w 3251022"/>
                <a:gd name="connsiteY0" fmla="*/ 610585 h 1593563"/>
                <a:gd name="connsiteX1" fmla="*/ 3251022 w 3251022"/>
                <a:gd name="connsiteY1" fmla="*/ 1593563 h 1593563"/>
                <a:gd name="connsiteX2" fmla="*/ 3251022 w 3251022"/>
                <a:gd name="connsiteY2" fmla="*/ 982471 h 1593563"/>
                <a:gd name="connsiteX3" fmla="*/ 0 w 3251022"/>
                <a:gd name="connsiteY3" fmla="*/ 0 h 1593563"/>
                <a:gd name="connsiteX4" fmla="*/ 0 w 3251022"/>
                <a:gd name="connsiteY4" fmla="*/ 610585 h 159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022" h="1593563">
                  <a:moveTo>
                    <a:pt x="0" y="610585"/>
                  </a:moveTo>
                  <a:lnTo>
                    <a:pt x="3251022" y="1593563"/>
                  </a:lnTo>
                  <a:lnTo>
                    <a:pt x="3251022" y="982471"/>
                  </a:lnTo>
                  <a:lnTo>
                    <a:pt x="0" y="0"/>
                  </a:lnTo>
                  <a:lnTo>
                    <a:pt x="0" y="610585"/>
                  </a:lnTo>
                  <a:close/>
                </a:path>
              </a:pathLst>
            </a:custGeom>
            <a:solidFill>
              <a:schemeClr val="accent5"/>
            </a:solidFill>
            <a:ln w="12690"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2824080C-3ECC-4E41-BB3C-8332116D2123}"/>
                </a:ext>
              </a:extLst>
            </p:cNvPr>
            <p:cNvSpPr/>
            <p:nvPr/>
          </p:nvSpPr>
          <p:spPr>
            <a:xfrm>
              <a:off x="622398" y="784147"/>
              <a:ext cx="3494166" cy="1197045"/>
            </a:xfrm>
            <a:custGeom>
              <a:avLst/>
              <a:gdLst>
                <a:gd name="connsiteX0" fmla="*/ 3494166 w 3494166"/>
                <a:gd name="connsiteY0" fmla="*/ 998342 h 1197045"/>
                <a:gd name="connsiteX1" fmla="*/ 2002289 w 3494166"/>
                <a:gd name="connsiteY1" fmla="*/ 537452 h 1197045"/>
                <a:gd name="connsiteX2" fmla="*/ 2001781 w 3494166"/>
                <a:gd name="connsiteY2" fmla="*/ 537198 h 1197045"/>
                <a:gd name="connsiteX3" fmla="*/ 2001654 w 3494166"/>
                <a:gd name="connsiteY3" fmla="*/ 537198 h 1197045"/>
                <a:gd name="connsiteX4" fmla="*/ 2001654 w 3494166"/>
                <a:gd name="connsiteY4" fmla="*/ 537198 h 1197045"/>
                <a:gd name="connsiteX5" fmla="*/ 2001654 w 3494166"/>
                <a:gd name="connsiteY5" fmla="*/ 537198 h 1197045"/>
                <a:gd name="connsiteX6" fmla="*/ 263840 w 3494166"/>
                <a:gd name="connsiteY6" fmla="*/ 0 h 1197045"/>
                <a:gd name="connsiteX7" fmla="*/ 0 w 3494166"/>
                <a:gd name="connsiteY7" fmla="*/ 214955 h 1197045"/>
                <a:gd name="connsiteX8" fmla="*/ 3250006 w 3494166"/>
                <a:gd name="connsiteY8" fmla="*/ 1197045 h 1197045"/>
                <a:gd name="connsiteX9" fmla="*/ 3494166 w 3494166"/>
                <a:gd name="connsiteY9" fmla="*/ 998342 h 11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4166" h="1197045">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w="12690"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54355" y="2997310"/>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1519" y="3833261"/>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3556" y="3150178"/>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35469" y="4506567"/>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35722" y="4184705"/>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35968" y="2997310"/>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35797" y="3363991"/>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07841" y="3614242"/>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2451" y="3725466"/>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0123" y="2915797"/>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08680" y="3168207"/>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55379" y="3046700"/>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0463" y="3252767"/>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25035" y="2716078"/>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2024" y="3968480"/>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3024" y="4215939"/>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08452" y="4794528"/>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34579" y="4572590"/>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39912" y="4435084"/>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E1F78A74-5DC9-43F2-8D75-381C43AC9512}"/>
                </a:ext>
              </a:extLst>
            </p:cNvPr>
            <p:cNvSpPr/>
            <p:nvPr/>
          </p:nvSpPr>
          <p:spPr>
            <a:xfrm>
              <a:off x="7602858" y="945903"/>
              <a:ext cx="145378" cy="208479"/>
            </a:xfrm>
            <a:custGeom>
              <a:avLst/>
              <a:gdLst>
                <a:gd name="connsiteX0" fmla="*/ 0 w 145378"/>
                <a:gd name="connsiteY0" fmla="*/ 208480 h 208479"/>
                <a:gd name="connsiteX1" fmla="*/ 145379 w 145378"/>
                <a:gd name="connsiteY1" fmla="*/ 90401 h 208479"/>
                <a:gd name="connsiteX2" fmla="*/ 145379 w 145378"/>
                <a:gd name="connsiteY2" fmla="*/ 0 h 208479"/>
                <a:gd name="connsiteX3" fmla="*/ 0 w 145378"/>
                <a:gd name="connsiteY3" fmla="*/ 118079 h 208479"/>
                <a:gd name="connsiteX4" fmla="*/ 0 w 145378"/>
                <a:gd name="connsiteY4" fmla="*/ 208480 h 208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78" h="208479">
                  <a:moveTo>
                    <a:pt x="0" y="208480"/>
                  </a:moveTo>
                  <a:lnTo>
                    <a:pt x="145379" y="90401"/>
                  </a:lnTo>
                  <a:lnTo>
                    <a:pt x="145379" y="0"/>
                  </a:lnTo>
                  <a:lnTo>
                    <a:pt x="0" y="118079"/>
                  </a:lnTo>
                  <a:lnTo>
                    <a:pt x="0" y="208480"/>
                  </a:lnTo>
                  <a:close/>
                </a:path>
              </a:pathLst>
            </a:custGeom>
            <a:solidFill>
              <a:schemeClr val="accent4"/>
            </a:solidFill>
            <a:ln w="12690"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48F3AF70-F18B-4E50-B3E6-CB1FA59B1D9F}"/>
                </a:ext>
              </a:extLst>
            </p:cNvPr>
            <p:cNvSpPr/>
            <p:nvPr/>
          </p:nvSpPr>
          <p:spPr>
            <a:xfrm>
              <a:off x="6390311" y="702126"/>
              <a:ext cx="1201754" cy="456446"/>
            </a:xfrm>
            <a:custGeom>
              <a:avLst/>
              <a:gdLst>
                <a:gd name="connsiteX0" fmla="*/ 0 w 1201754"/>
                <a:gd name="connsiteY0" fmla="*/ 93194 h 456446"/>
                <a:gd name="connsiteX1" fmla="*/ 1201755 w 1201754"/>
                <a:gd name="connsiteY1" fmla="*/ 456447 h 456446"/>
                <a:gd name="connsiteX2" fmla="*/ 1201755 w 1201754"/>
                <a:gd name="connsiteY2" fmla="*/ 363126 h 456446"/>
                <a:gd name="connsiteX3" fmla="*/ 0 w 1201754"/>
                <a:gd name="connsiteY3" fmla="*/ 0 h 456446"/>
                <a:gd name="connsiteX4" fmla="*/ 0 w 1201754"/>
                <a:gd name="connsiteY4" fmla="*/ 93194 h 456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754" h="456446">
                  <a:moveTo>
                    <a:pt x="0" y="93194"/>
                  </a:moveTo>
                  <a:lnTo>
                    <a:pt x="1201755" y="456447"/>
                  </a:lnTo>
                  <a:lnTo>
                    <a:pt x="1201755" y="363126"/>
                  </a:lnTo>
                  <a:lnTo>
                    <a:pt x="0" y="0"/>
                  </a:lnTo>
                  <a:lnTo>
                    <a:pt x="0" y="93194"/>
                  </a:lnTo>
                  <a:close/>
                </a:path>
              </a:pathLst>
            </a:custGeom>
            <a:solidFill>
              <a:schemeClr val="accent4"/>
            </a:solidFill>
            <a:ln w="12690"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7A0DFA79-1168-4ADA-A8A2-D2D189F27B69}"/>
                </a:ext>
              </a:extLst>
            </p:cNvPr>
            <p:cNvSpPr/>
            <p:nvPr/>
          </p:nvSpPr>
          <p:spPr>
            <a:xfrm>
              <a:off x="6395390" y="574017"/>
              <a:ext cx="1347767" cy="482220"/>
            </a:xfrm>
            <a:custGeom>
              <a:avLst/>
              <a:gdLst>
                <a:gd name="connsiteX0" fmla="*/ 1347768 w 1347767"/>
                <a:gd name="connsiteY0" fmla="*/ 362872 h 482220"/>
                <a:gd name="connsiteX1" fmla="*/ 146521 w 1347767"/>
                <a:gd name="connsiteY1" fmla="*/ 0 h 482220"/>
                <a:gd name="connsiteX2" fmla="*/ 0 w 1347767"/>
                <a:gd name="connsiteY2" fmla="*/ 119349 h 482220"/>
                <a:gd name="connsiteX3" fmla="*/ 1200739 w 1347767"/>
                <a:gd name="connsiteY3" fmla="*/ 482221 h 482220"/>
                <a:gd name="connsiteX4" fmla="*/ 1347768 w 1347767"/>
                <a:gd name="connsiteY4" fmla="*/ 362872 h 48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767" h="482220">
                  <a:moveTo>
                    <a:pt x="1347768" y="362872"/>
                  </a:moveTo>
                  <a:lnTo>
                    <a:pt x="146521" y="0"/>
                  </a:lnTo>
                  <a:lnTo>
                    <a:pt x="0" y="119349"/>
                  </a:lnTo>
                  <a:lnTo>
                    <a:pt x="1200739" y="482221"/>
                  </a:lnTo>
                  <a:lnTo>
                    <a:pt x="1347768" y="362872"/>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4FD0293D-8146-4853-AEA8-7C4EEE5CE287}"/>
                </a:ext>
              </a:extLst>
            </p:cNvPr>
            <p:cNvSpPr/>
            <p:nvPr/>
          </p:nvSpPr>
          <p:spPr>
            <a:xfrm>
              <a:off x="12043827" y="1235769"/>
              <a:ext cx="142077" cy="136235"/>
            </a:xfrm>
            <a:custGeom>
              <a:avLst/>
              <a:gdLst>
                <a:gd name="connsiteX0" fmla="*/ 0 w 142077"/>
                <a:gd name="connsiteY0" fmla="*/ 93194 h 136235"/>
                <a:gd name="connsiteX1" fmla="*/ 142078 w 142077"/>
                <a:gd name="connsiteY1" fmla="*/ 136236 h 136235"/>
                <a:gd name="connsiteX2" fmla="*/ 142078 w 142077"/>
                <a:gd name="connsiteY2" fmla="*/ 42915 h 136235"/>
                <a:gd name="connsiteX3" fmla="*/ 0 w 142077"/>
                <a:gd name="connsiteY3" fmla="*/ 0 h 136235"/>
                <a:gd name="connsiteX4" fmla="*/ 0 w 142077"/>
                <a:gd name="connsiteY4" fmla="*/ 93194 h 136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77" h="136235">
                  <a:moveTo>
                    <a:pt x="0" y="93194"/>
                  </a:moveTo>
                  <a:lnTo>
                    <a:pt x="142078" y="136236"/>
                  </a:lnTo>
                  <a:lnTo>
                    <a:pt x="142078" y="42915"/>
                  </a:lnTo>
                  <a:lnTo>
                    <a:pt x="0" y="0"/>
                  </a:lnTo>
                  <a:lnTo>
                    <a:pt x="0" y="93194"/>
                  </a:lnTo>
                  <a:close/>
                </a:path>
              </a:pathLst>
            </a:custGeom>
            <a:solidFill>
              <a:schemeClr val="tx2"/>
            </a:solidFill>
            <a:ln w="12690"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6BC126D-98E6-4AD7-842B-1B07FF24A390}"/>
                </a:ext>
              </a:extLst>
            </p:cNvPr>
            <p:cNvSpPr/>
            <p:nvPr/>
          </p:nvSpPr>
          <p:spPr>
            <a:xfrm>
              <a:off x="12048905" y="1155018"/>
              <a:ext cx="136999" cy="113381"/>
            </a:xfrm>
            <a:custGeom>
              <a:avLst/>
              <a:gdLst>
                <a:gd name="connsiteX0" fmla="*/ 0 w 136999"/>
                <a:gd name="connsiteY0" fmla="*/ 71990 h 113381"/>
                <a:gd name="connsiteX1" fmla="*/ 136999 w 136999"/>
                <a:gd name="connsiteY1" fmla="*/ 113382 h 113381"/>
                <a:gd name="connsiteX2" fmla="*/ 136999 w 136999"/>
                <a:gd name="connsiteY2" fmla="*/ 14728 h 113381"/>
                <a:gd name="connsiteX3" fmla="*/ 88370 w 136999"/>
                <a:gd name="connsiteY3" fmla="*/ 0 h 113381"/>
                <a:gd name="connsiteX4" fmla="*/ 0 w 136999"/>
                <a:gd name="connsiteY4" fmla="*/ 71990 h 113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9" h="113381">
                  <a:moveTo>
                    <a:pt x="0" y="71990"/>
                  </a:moveTo>
                  <a:lnTo>
                    <a:pt x="136999" y="113382"/>
                  </a:lnTo>
                  <a:lnTo>
                    <a:pt x="136999" y="14728"/>
                  </a:lnTo>
                  <a:lnTo>
                    <a:pt x="88370" y="0"/>
                  </a:lnTo>
                  <a:lnTo>
                    <a:pt x="0" y="71990"/>
                  </a:lnTo>
                  <a:close/>
                </a:path>
              </a:pathLst>
            </a:custGeom>
            <a:solidFill>
              <a:srgbClr val="F9AA19"/>
            </a:solidFill>
            <a:ln w="12690"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6C3A4C7E-5E2A-4A4D-97C5-F1EC6CB8E2BB}"/>
                </a:ext>
              </a:extLst>
            </p:cNvPr>
            <p:cNvSpPr/>
            <p:nvPr/>
          </p:nvSpPr>
          <p:spPr>
            <a:xfrm>
              <a:off x="11324298" y="-1"/>
              <a:ext cx="861606" cy="261806"/>
            </a:xfrm>
            <a:custGeom>
              <a:avLst/>
              <a:gdLst>
                <a:gd name="connsiteX0" fmla="*/ 0 w 861606"/>
                <a:gd name="connsiteY0" fmla="*/ 0 h 261806"/>
                <a:gd name="connsiteX1" fmla="*/ 0 w 861606"/>
                <a:gd name="connsiteY1" fmla="*/ 1397 h 261806"/>
                <a:gd name="connsiteX2" fmla="*/ 861606 w 861606"/>
                <a:gd name="connsiteY2" fmla="*/ 261806 h 261806"/>
                <a:gd name="connsiteX3" fmla="*/ 861606 w 861606"/>
                <a:gd name="connsiteY3" fmla="*/ 65134 h 261806"/>
                <a:gd name="connsiteX4" fmla="*/ 646395 w 861606"/>
                <a:gd name="connsiteY4" fmla="*/ 0 h 261806"/>
                <a:gd name="connsiteX5" fmla="*/ 0 w 861606"/>
                <a:gd name="connsiteY5" fmla="*/ 0 h 2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1606" h="261806">
                  <a:moveTo>
                    <a:pt x="0" y="0"/>
                  </a:moveTo>
                  <a:lnTo>
                    <a:pt x="0" y="1397"/>
                  </a:lnTo>
                  <a:lnTo>
                    <a:pt x="861606" y="261806"/>
                  </a:lnTo>
                  <a:lnTo>
                    <a:pt x="861606" y="65134"/>
                  </a:lnTo>
                  <a:lnTo>
                    <a:pt x="646395" y="0"/>
                  </a:lnTo>
                  <a:lnTo>
                    <a:pt x="0" y="0"/>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E42C93A2-308B-4606-859C-8A0FB8D801D6}"/>
                </a:ext>
              </a:extLst>
            </p:cNvPr>
            <p:cNvSpPr/>
            <p:nvPr/>
          </p:nvSpPr>
          <p:spPr>
            <a:xfrm>
              <a:off x="12004848" y="-1"/>
              <a:ext cx="181056" cy="54722"/>
            </a:xfrm>
            <a:custGeom>
              <a:avLst/>
              <a:gdLst>
                <a:gd name="connsiteX0" fmla="*/ 0 w 181056"/>
                <a:gd name="connsiteY0" fmla="*/ 0 h 54722"/>
                <a:gd name="connsiteX1" fmla="*/ 181057 w 181056"/>
                <a:gd name="connsiteY1" fmla="*/ 54723 h 54722"/>
                <a:gd name="connsiteX2" fmla="*/ 181057 w 181056"/>
                <a:gd name="connsiteY2" fmla="*/ 0 h 54722"/>
                <a:gd name="connsiteX3" fmla="*/ 0 w 181056"/>
                <a:gd name="connsiteY3" fmla="*/ 0 h 54722"/>
              </a:gdLst>
              <a:ahLst/>
              <a:cxnLst>
                <a:cxn ang="0">
                  <a:pos x="connsiteX0" y="connsiteY0"/>
                </a:cxn>
                <a:cxn ang="0">
                  <a:pos x="connsiteX1" y="connsiteY1"/>
                </a:cxn>
                <a:cxn ang="0">
                  <a:pos x="connsiteX2" y="connsiteY2"/>
                </a:cxn>
                <a:cxn ang="0">
                  <a:pos x="connsiteX3" y="connsiteY3"/>
                </a:cxn>
              </a:cxnLst>
              <a:rect l="l" t="t" r="r" b="b"/>
              <a:pathLst>
                <a:path w="181056" h="54722">
                  <a:moveTo>
                    <a:pt x="0" y="0"/>
                  </a:moveTo>
                  <a:lnTo>
                    <a:pt x="181057" y="54723"/>
                  </a:lnTo>
                  <a:lnTo>
                    <a:pt x="181057" y="0"/>
                  </a:lnTo>
                  <a:lnTo>
                    <a:pt x="0" y="0"/>
                  </a:lnTo>
                  <a:close/>
                </a:path>
              </a:pathLst>
            </a:custGeom>
            <a:solidFill>
              <a:schemeClr val="accent2"/>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3278" y="3538570"/>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24871" y="3482070"/>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28299" y="3373513"/>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79743" y="2955664"/>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0" y="2069561"/>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4065A481-F236-4760-9027-7EB057B4EB30}"/>
                </a:ext>
              </a:extLst>
            </p:cNvPr>
            <p:cNvSpPr/>
            <p:nvPr/>
          </p:nvSpPr>
          <p:spPr>
            <a:xfrm>
              <a:off x="0" y="1880381"/>
              <a:ext cx="4239343" cy="1201869"/>
            </a:xfrm>
            <a:custGeom>
              <a:avLst/>
              <a:gdLst>
                <a:gd name="connsiteX0" fmla="*/ 4239343 w 4239343"/>
                <a:gd name="connsiteY0" fmla="*/ 1066650 h 1201869"/>
                <a:gd name="connsiteX1" fmla="*/ 0 w 4239343"/>
                <a:gd name="connsiteY1" fmla="*/ 0 h 1201869"/>
                <a:gd name="connsiteX2" fmla="*/ 0 w 4239343"/>
                <a:gd name="connsiteY2" fmla="*/ 179023 h 1201869"/>
                <a:gd name="connsiteX3" fmla="*/ 4073015 w 4239343"/>
                <a:gd name="connsiteY3" fmla="*/ 1201870 h 1201869"/>
                <a:gd name="connsiteX4" fmla="*/ 4239343 w 4239343"/>
                <a:gd name="connsiteY4" fmla="*/ 1066650 h 120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201869">
                  <a:moveTo>
                    <a:pt x="4239343" y="1066650"/>
                  </a:moveTo>
                  <a:lnTo>
                    <a:pt x="0" y="0"/>
                  </a:lnTo>
                  <a:lnTo>
                    <a:pt x="0" y="179023"/>
                  </a:lnTo>
                  <a:lnTo>
                    <a:pt x="4073015" y="1201870"/>
                  </a:lnTo>
                  <a:lnTo>
                    <a:pt x="4239343" y="1066650"/>
                  </a:lnTo>
                  <a:close/>
                </a:path>
              </a:pathLst>
            </a:custGeom>
            <a:solidFill>
              <a:schemeClr val="tx2"/>
            </a:solidFill>
            <a:ln w="12690"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54556" y="3308125"/>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75325" y="3226358"/>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79642" y="3070316"/>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E01D7054-1F65-41E2-A78C-5B2E67F5BF6A}"/>
                </a:ext>
              </a:extLst>
            </p:cNvPr>
            <p:cNvSpPr/>
            <p:nvPr/>
          </p:nvSpPr>
          <p:spPr>
            <a:xfrm>
              <a:off x="11961170" y="879880"/>
              <a:ext cx="175724" cy="149059"/>
            </a:xfrm>
            <a:custGeom>
              <a:avLst/>
              <a:gdLst>
                <a:gd name="connsiteX0" fmla="*/ 166582 w 175724"/>
                <a:gd name="connsiteY0" fmla="*/ 2158 h 149059"/>
                <a:gd name="connsiteX1" fmla="*/ 166582 w 175724"/>
                <a:gd name="connsiteY1" fmla="*/ 0 h 149059"/>
                <a:gd name="connsiteX2" fmla="*/ 1524 w 175724"/>
                <a:gd name="connsiteY2" fmla="*/ 134331 h 149059"/>
                <a:gd name="connsiteX3" fmla="*/ 1524 w 175724"/>
                <a:gd name="connsiteY3" fmla="*/ 145250 h 149059"/>
                <a:gd name="connsiteX4" fmla="*/ 1524 w 175724"/>
                <a:gd name="connsiteY4" fmla="*/ 146012 h 149059"/>
                <a:gd name="connsiteX5" fmla="*/ 1524 w 175724"/>
                <a:gd name="connsiteY5" fmla="*/ 146901 h 149059"/>
                <a:gd name="connsiteX6" fmla="*/ 1524 w 175724"/>
                <a:gd name="connsiteY6" fmla="*/ 146901 h 149059"/>
                <a:gd name="connsiteX7" fmla="*/ 0 w 175724"/>
                <a:gd name="connsiteY7" fmla="*/ 149059 h 149059"/>
                <a:gd name="connsiteX8" fmla="*/ 0 w 175724"/>
                <a:gd name="connsiteY8" fmla="*/ 149059 h 149059"/>
                <a:gd name="connsiteX9" fmla="*/ 175724 w 175724"/>
                <a:gd name="connsiteY9" fmla="*/ 5840 h 149059"/>
                <a:gd name="connsiteX10" fmla="*/ 175724 w 175724"/>
                <a:gd name="connsiteY10" fmla="*/ 5840 h 149059"/>
                <a:gd name="connsiteX11" fmla="*/ 168004 w 175724"/>
                <a:gd name="connsiteY11" fmla="*/ 5528 h 149059"/>
                <a:gd name="connsiteX12" fmla="*/ 166582 w 175724"/>
                <a:gd name="connsiteY12" fmla="*/ 2285 h 14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24" h="149059">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w="12690"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953666B4-A596-4916-8AD3-5BE5557EF157}"/>
                </a:ext>
              </a:extLst>
            </p:cNvPr>
            <p:cNvSpPr/>
            <p:nvPr/>
          </p:nvSpPr>
          <p:spPr>
            <a:xfrm>
              <a:off x="11874521" y="999737"/>
              <a:ext cx="56" cy="888"/>
            </a:xfrm>
            <a:custGeom>
              <a:avLst/>
              <a:gdLst>
                <a:gd name="connsiteX0" fmla="*/ 57 w 56"/>
                <a:gd name="connsiteY0" fmla="*/ 889 h 888"/>
                <a:gd name="connsiteX1" fmla="*/ 57 w 56"/>
                <a:gd name="connsiteY1" fmla="*/ 0 h 888"/>
                <a:gd name="connsiteX2" fmla="*/ 57 w 56"/>
                <a:gd name="connsiteY2" fmla="*/ 0 h 888"/>
                <a:gd name="connsiteX3" fmla="*/ 57 w 56"/>
                <a:gd name="connsiteY3" fmla="*/ 889 h 888"/>
              </a:gdLst>
              <a:ahLst/>
              <a:cxnLst>
                <a:cxn ang="0">
                  <a:pos x="connsiteX0" y="connsiteY0"/>
                </a:cxn>
                <a:cxn ang="0">
                  <a:pos x="connsiteX1" y="connsiteY1"/>
                </a:cxn>
                <a:cxn ang="0">
                  <a:pos x="connsiteX2" y="connsiteY2"/>
                </a:cxn>
                <a:cxn ang="0">
                  <a:pos x="connsiteX3" y="connsiteY3"/>
                </a:cxn>
              </a:cxnLst>
              <a:rect l="l" t="t" r="r" b="b"/>
              <a:pathLst>
                <a:path w="56" h="888">
                  <a:moveTo>
                    <a:pt x="57" y="889"/>
                  </a:moveTo>
                  <a:cubicBezTo>
                    <a:pt x="7" y="596"/>
                    <a:pt x="7" y="293"/>
                    <a:pt x="57" y="0"/>
                  </a:cubicBezTo>
                  <a:lnTo>
                    <a:pt x="57" y="0"/>
                  </a:lnTo>
                  <a:cubicBezTo>
                    <a:pt x="-19" y="291"/>
                    <a:pt x="-19" y="598"/>
                    <a:pt x="57" y="889"/>
                  </a:cubicBezTo>
                  <a:close/>
                </a:path>
              </a:pathLst>
            </a:custGeom>
            <a:solidFill>
              <a:srgbClr val="000000"/>
            </a:solidFill>
            <a:ln w="12690"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94776344-58FA-4857-90EC-26787F7B63EA}"/>
                </a:ext>
              </a:extLst>
            </p:cNvPr>
            <p:cNvSpPr/>
            <p:nvPr/>
          </p:nvSpPr>
          <p:spPr>
            <a:xfrm>
              <a:off x="11962821" y="1025892"/>
              <a:ext cx="9" cy="888"/>
            </a:xfrm>
            <a:custGeom>
              <a:avLst/>
              <a:gdLst>
                <a:gd name="connsiteX0" fmla="*/ 0 w 9"/>
                <a:gd name="connsiteY0" fmla="*/ 889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889"/>
                  </a:moveTo>
                  <a:cubicBezTo>
                    <a:pt x="0" y="889"/>
                    <a:pt x="0" y="254"/>
                    <a:pt x="0" y="0"/>
                  </a:cubicBezTo>
                  <a:cubicBezTo>
                    <a:pt x="12" y="296"/>
                    <a:pt x="12" y="593"/>
                    <a:pt x="0" y="889"/>
                  </a:cubicBezTo>
                  <a:close/>
                </a:path>
              </a:pathLst>
            </a:custGeom>
            <a:solidFill>
              <a:srgbClr val="000000"/>
            </a:solidFill>
            <a:ln w="12690"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E0E411B9-FEC7-4B16-90FF-7D51A886355B}"/>
                </a:ext>
              </a:extLst>
            </p:cNvPr>
            <p:cNvSpPr/>
            <p:nvPr/>
          </p:nvSpPr>
          <p:spPr>
            <a:xfrm>
              <a:off x="11880672" y="996817"/>
              <a:ext cx="77069" cy="33145"/>
            </a:xfrm>
            <a:custGeom>
              <a:avLst/>
              <a:gdLst>
                <a:gd name="connsiteX0" fmla="*/ 71610 w 77069"/>
                <a:gd name="connsiteY0" fmla="*/ 28314 h 33145"/>
                <a:gd name="connsiteX1" fmla="*/ 71610 w 77069"/>
                <a:gd name="connsiteY1" fmla="*/ 21584 h 33145"/>
                <a:gd name="connsiteX2" fmla="*/ 889 w 77069"/>
                <a:gd name="connsiteY2" fmla="*/ 0 h 33145"/>
                <a:gd name="connsiteX3" fmla="*/ 0 w 77069"/>
                <a:gd name="connsiteY3" fmla="*/ 0 h 33145"/>
                <a:gd name="connsiteX4" fmla="*/ 4571 w 77069"/>
                <a:gd name="connsiteY4" fmla="*/ 4825 h 33145"/>
                <a:gd name="connsiteX5" fmla="*/ 4571 w 77069"/>
                <a:gd name="connsiteY5" fmla="*/ 11554 h 33145"/>
                <a:gd name="connsiteX6" fmla="*/ 75293 w 77069"/>
                <a:gd name="connsiteY6" fmla="*/ 33138 h 33145"/>
                <a:gd name="connsiteX7" fmla="*/ 77070 w 77069"/>
                <a:gd name="connsiteY7" fmla="*/ 33138 h 33145"/>
                <a:gd name="connsiteX8" fmla="*/ 71610 w 77069"/>
                <a:gd name="connsiteY8" fmla="*/ 28314 h 3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069" h="33145">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w="12690"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2ACBD197-2961-4E11-ABB5-BCBCDBE47006}"/>
                </a:ext>
              </a:extLst>
            </p:cNvPr>
            <p:cNvSpPr/>
            <p:nvPr/>
          </p:nvSpPr>
          <p:spPr>
            <a:xfrm>
              <a:off x="11033540" y="6397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063F80A-4C87-4195-AD2B-CEC83299DCC1}"/>
                </a:ext>
              </a:extLst>
            </p:cNvPr>
            <p:cNvSpPr/>
            <p:nvPr/>
          </p:nvSpPr>
          <p:spPr>
            <a:xfrm>
              <a:off x="11032652" y="641309"/>
              <a:ext cx="12696" cy="56"/>
            </a:xfrm>
            <a:custGeom>
              <a:avLst/>
              <a:gdLst>
                <a:gd name="connsiteX0" fmla="*/ 0 w 12696"/>
                <a:gd name="connsiteY0" fmla="*/ 0 h 56"/>
                <a:gd name="connsiteX1" fmla="*/ 0 w 12696"/>
                <a:gd name="connsiteY1" fmla="*/ 0 h 56"/>
                <a:gd name="connsiteX2" fmla="*/ 0 w 12696"/>
                <a:gd name="connsiteY2" fmla="*/ 0 h 56"/>
                <a:gd name="connsiteX3" fmla="*/ 0 w 12696"/>
                <a:gd name="connsiteY3" fmla="*/ 0 h 56"/>
              </a:gdLst>
              <a:ahLst/>
              <a:cxnLst>
                <a:cxn ang="0">
                  <a:pos x="connsiteX0" y="connsiteY0"/>
                </a:cxn>
                <a:cxn ang="0">
                  <a:pos x="connsiteX1" y="connsiteY1"/>
                </a:cxn>
                <a:cxn ang="0">
                  <a:pos x="connsiteX2" y="connsiteY2"/>
                </a:cxn>
                <a:cxn ang="0">
                  <a:pos x="connsiteX3" y="connsiteY3"/>
                </a:cxn>
              </a:cxnLst>
              <a:rect l="l" t="t" r="r" b="b"/>
              <a:pathLst>
                <a:path w="12696" h="56">
                  <a:moveTo>
                    <a:pt x="0" y="0"/>
                  </a:moveTo>
                  <a:lnTo>
                    <a:pt x="0" y="0"/>
                  </a:lnTo>
                  <a:lnTo>
                    <a:pt x="0" y="0"/>
                  </a:lnTo>
                  <a:cubicBezTo>
                    <a:pt x="0" y="0"/>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B6304405-AE17-4E1F-BB7D-F78DF9B8946B}"/>
                </a:ext>
              </a:extLst>
            </p:cNvPr>
            <p:cNvSpPr/>
            <p:nvPr/>
          </p:nvSpPr>
          <p:spPr>
            <a:xfrm>
              <a:off x="11034048" y="644737"/>
              <a:ext cx="8887" cy="82401"/>
            </a:xfrm>
            <a:custGeom>
              <a:avLst/>
              <a:gdLst>
                <a:gd name="connsiteX0" fmla="*/ 5206 w 8887"/>
                <a:gd name="connsiteY0" fmla="*/ 81259 h 82401"/>
                <a:gd name="connsiteX1" fmla="*/ 8888 w 8887"/>
                <a:gd name="connsiteY1" fmla="*/ 82402 h 82401"/>
                <a:gd name="connsiteX2" fmla="*/ 8888 w 8887"/>
                <a:gd name="connsiteY2" fmla="*/ 5460 h 82401"/>
                <a:gd name="connsiteX3" fmla="*/ 1778 w 8887"/>
                <a:gd name="connsiteY3" fmla="*/ 3301 h 82401"/>
                <a:gd name="connsiteX4" fmla="*/ 1778 w 8887"/>
                <a:gd name="connsiteY4" fmla="*/ 3301 h 82401"/>
                <a:gd name="connsiteX5" fmla="*/ 1016 w 8887"/>
                <a:gd name="connsiteY5" fmla="*/ 3301 h 82401"/>
                <a:gd name="connsiteX6" fmla="*/ 0 w 8887"/>
                <a:gd name="connsiteY6" fmla="*/ 2666 h 82401"/>
                <a:gd name="connsiteX7" fmla="*/ 0 w 8887"/>
                <a:gd name="connsiteY7" fmla="*/ 2666 h 82401"/>
                <a:gd name="connsiteX8" fmla="*/ 0 w 8887"/>
                <a:gd name="connsiteY8" fmla="*/ 2666 h 82401"/>
                <a:gd name="connsiteX9" fmla="*/ 0 w 8887"/>
                <a:gd name="connsiteY9" fmla="*/ 1778 h 82401"/>
                <a:gd name="connsiteX10" fmla="*/ 0 w 8887"/>
                <a:gd name="connsiteY10" fmla="*/ 889 h 82401"/>
                <a:gd name="connsiteX11" fmla="*/ 0 w 8887"/>
                <a:gd name="connsiteY11" fmla="*/ 0 h 82401"/>
                <a:gd name="connsiteX12" fmla="*/ 0 w 8887"/>
                <a:gd name="connsiteY12" fmla="*/ 0 h 82401"/>
                <a:gd name="connsiteX13" fmla="*/ 0 w 8887"/>
                <a:gd name="connsiteY13" fmla="*/ 0 h 82401"/>
                <a:gd name="connsiteX14" fmla="*/ 0 w 8887"/>
                <a:gd name="connsiteY14" fmla="*/ 78974 h 82401"/>
                <a:gd name="connsiteX15" fmla="*/ 7110 w 8887"/>
                <a:gd name="connsiteY15" fmla="*/ 81132 h 8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7" h="82401">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w="12690"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72331784-45BE-4C94-8034-1128DD3D2BDE}"/>
                </a:ext>
              </a:extLst>
            </p:cNvPr>
            <p:cNvSpPr/>
            <p:nvPr/>
          </p:nvSpPr>
          <p:spPr>
            <a:xfrm>
              <a:off x="11952410" y="923557"/>
              <a:ext cx="10538" cy="106404"/>
            </a:xfrm>
            <a:custGeom>
              <a:avLst/>
              <a:gdLst>
                <a:gd name="connsiteX0" fmla="*/ 10539 w 10538"/>
                <a:gd name="connsiteY0" fmla="*/ 102336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682 w 10538"/>
                <a:gd name="connsiteY6" fmla="*/ 2539 h 106404"/>
                <a:gd name="connsiteX7" fmla="*/ 0 w 10538"/>
                <a:gd name="connsiteY7" fmla="*/ 1397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637 h 106404"/>
                <a:gd name="connsiteX12" fmla="*/ 8253 w 10538"/>
                <a:gd name="connsiteY12" fmla="*/ 105637 h 106404"/>
                <a:gd name="connsiteX13" fmla="*/ 8253 w 10538"/>
                <a:gd name="connsiteY13" fmla="*/ 105637 h 106404"/>
                <a:gd name="connsiteX14" fmla="*/ 9777 w 10538"/>
                <a:gd name="connsiteY14" fmla="*/ 103478 h 106404"/>
                <a:gd name="connsiteX15" fmla="*/ 10539 w 10538"/>
                <a:gd name="connsiteY15" fmla="*/ 102336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w="12690"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464A28B9-3C0E-4C0E-A729-219B2806116D}"/>
                </a:ext>
              </a:extLst>
            </p:cNvPr>
            <p:cNvSpPr/>
            <p:nvPr/>
          </p:nvSpPr>
          <p:spPr>
            <a:xfrm>
              <a:off x="11032477" y="640928"/>
              <a:ext cx="47" cy="761"/>
            </a:xfrm>
            <a:custGeom>
              <a:avLst/>
              <a:gdLst>
                <a:gd name="connsiteX0" fmla="*/ 48 w 47"/>
                <a:gd name="connsiteY0" fmla="*/ 762 h 761"/>
                <a:gd name="connsiteX1" fmla="*/ 48 w 47"/>
                <a:gd name="connsiteY1" fmla="*/ 762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762"/>
                  </a:moveTo>
                  <a:lnTo>
                    <a:pt x="48" y="762"/>
                  </a:lnTo>
                  <a:lnTo>
                    <a:pt x="48" y="762"/>
                  </a:lnTo>
                  <a:cubicBezTo>
                    <a:pt x="-16" y="512"/>
                    <a:pt x="-16" y="250"/>
                    <a:pt x="48" y="0"/>
                  </a:cubicBezTo>
                  <a:close/>
                </a:path>
              </a:pathLst>
            </a:custGeom>
            <a:solidFill>
              <a:srgbClr val="000000"/>
            </a:solidFill>
            <a:ln w="12690"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CD3DD2DC-C2A4-4790-A402-26C6AAA5BB45}"/>
                </a:ext>
              </a:extLst>
            </p:cNvPr>
            <p:cNvSpPr/>
            <p:nvPr/>
          </p:nvSpPr>
          <p:spPr>
            <a:xfrm>
              <a:off x="11033540" y="639912"/>
              <a:ext cx="761" cy="761"/>
            </a:xfrm>
            <a:custGeom>
              <a:avLst/>
              <a:gdLst>
                <a:gd name="connsiteX0" fmla="*/ 0 w 761"/>
                <a:gd name="connsiteY0" fmla="*/ 127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127"/>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6456170-C604-40ED-8451-ADB539D3D070}"/>
                </a:ext>
              </a:extLst>
            </p:cNvPr>
            <p:cNvSpPr/>
            <p:nvPr/>
          </p:nvSpPr>
          <p:spPr>
            <a:xfrm>
              <a:off x="11957742" y="925334"/>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3"/>
                    <a:pt x="1193" y="1134"/>
                    <a:pt x="0" y="1143"/>
                  </a:cubicBezTo>
                  <a:cubicBezTo>
                    <a:pt x="1193" y="1134"/>
                    <a:pt x="2362" y="733"/>
                    <a:pt x="3301" y="0"/>
                  </a:cubicBezTo>
                  <a:close/>
                </a:path>
              </a:pathLst>
            </a:custGeom>
            <a:solidFill>
              <a:srgbClr val="000000"/>
            </a:solidFill>
            <a:ln w="12690"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8DCC89A-1D0F-4655-8311-541AC9D27D3B}"/>
                </a:ext>
              </a:extLst>
            </p:cNvPr>
            <p:cNvSpPr/>
            <p:nvPr/>
          </p:nvSpPr>
          <p:spPr>
            <a:xfrm>
              <a:off x="11035572" y="641309"/>
              <a:ext cx="921917" cy="285260"/>
            </a:xfrm>
            <a:custGeom>
              <a:avLst/>
              <a:gdLst>
                <a:gd name="connsiteX0" fmla="*/ 918489 w 921917"/>
                <a:gd name="connsiteY0" fmla="*/ 276661 h 285260"/>
                <a:gd name="connsiteX1" fmla="*/ 920901 w 921917"/>
                <a:gd name="connsiteY1" fmla="*/ 274757 h 285260"/>
                <a:gd name="connsiteX2" fmla="*/ 12571 w 921917"/>
                <a:gd name="connsiteY2" fmla="*/ 0 h 285260"/>
                <a:gd name="connsiteX3" fmla="*/ 5587 w 921917"/>
                <a:gd name="connsiteY3" fmla="*/ 5714 h 285260"/>
                <a:gd name="connsiteX4" fmla="*/ 2032 w 921917"/>
                <a:gd name="connsiteY4" fmla="*/ 6983 h 285260"/>
                <a:gd name="connsiteX5" fmla="*/ 0 w 921917"/>
                <a:gd name="connsiteY5" fmla="*/ 6983 h 285260"/>
                <a:gd name="connsiteX6" fmla="*/ 0 w 921917"/>
                <a:gd name="connsiteY6" fmla="*/ 6983 h 285260"/>
                <a:gd name="connsiteX7" fmla="*/ 7110 w 921917"/>
                <a:gd name="connsiteY7" fmla="*/ 9142 h 285260"/>
                <a:gd name="connsiteX8" fmla="*/ 916458 w 921917"/>
                <a:gd name="connsiteY8" fmla="*/ 284025 h 285260"/>
                <a:gd name="connsiteX9" fmla="*/ 920139 w 921917"/>
                <a:gd name="connsiteY9" fmla="*/ 285168 h 285260"/>
                <a:gd name="connsiteX10" fmla="*/ 921917 w 921917"/>
                <a:gd name="connsiteY10" fmla="*/ 285168 h 285260"/>
                <a:gd name="connsiteX11" fmla="*/ 917854 w 921917"/>
                <a:gd name="connsiteY11" fmla="*/ 283517 h 285260"/>
                <a:gd name="connsiteX12" fmla="*/ 918019 w 921917"/>
                <a:gd name="connsiteY12" fmla="*/ 277055 h 285260"/>
                <a:gd name="connsiteX13" fmla="*/ 918489 w 921917"/>
                <a:gd name="connsiteY13" fmla="*/ 276661 h 28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1917" h="28526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w="12690"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97E7D9B1-CB9C-447E-B062-8570B31D7C1E}"/>
                </a:ext>
              </a:extLst>
            </p:cNvPr>
            <p:cNvSpPr/>
            <p:nvPr/>
          </p:nvSpPr>
          <p:spPr>
            <a:xfrm>
              <a:off x="11032271" y="496821"/>
              <a:ext cx="180548" cy="150001"/>
            </a:xfrm>
            <a:custGeom>
              <a:avLst/>
              <a:gdLst>
                <a:gd name="connsiteX0" fmla="*/ 0 w 180548"/>
                <a:gd name="connsiteY0" fmla="*/ 147536 h 150001"/>
                <a:gd name="connsiteX1" fmla="*/ 0 w 180548"/>
                <a:gd name="connsiteY1" fmla="*/ 148424 h 150001"/>
                <a:gd name="connsiteX2" fmla="*/ 0 w 180548"/>
                <a:gd name="connsiteY2" fmla="*/ 149313 h 150001"/>
                <a:gd name="connsiteX3" fmla="*/ 0 w 180548"/>
                <a:gd name="connsiteY3" fmla="*/ 149313 h 150001"/>
                <a:gd name="connsiteX4" fmla="*/ 0 w 180548"/>
                <a:gd name="connsiteY4" fmla="*/ 149313 h 150001"/>
                <a:gd name="connsiteX5" fmla="*/ 1015 w 180548"/>
                <a:gd name="connsiteY5" fmla="*/ 149948 h 150001"/>
                <a:gd name="connsiteX6" fmla="*/ 1777 w 180548"/>
                <a:gd name="connsiteY6" fmla="*/ 149948 h 150001"/>
                <a:gd name="connsiteX7" fmla="*/ 3809 w 180548"/>
                <a:gd name="connsiteY7" fmla="*/ 149948 h 150001"/>
                <a:gd name="connsiteX8" fmla="*/ 7364 w 180548"/>
                <a:gd name="connsiteY8" fmla="*/ 148678 h 150001"/>
                <a:gd name="connsiteX9" fmla="*/ 14347 w 180548"/>
                <a:gd name="connsiteY9" fmla="*/ 142965 h 150001"/>
                <a:gd name="connsiteX10" fmla="*/ 180548 w 180548"/>
                <a:gd name="connsiteY10" fmla="*/ 7872 h 150001"/>
                <a:gd name="connsiteX11" fmla="*/ 179025 w 180548"/>
                <a:gd name="connsiteY11" fmla="*/ 8507 h 150001"/>
                <a:gd name="connsiteX12" fmla="*/ 175559 w 180548"/>
                <a:gd name="connsiteY12" fmla="*/ 2423 h 150001"/>
                <a:gd name="connsiteX13" fmla="*/ 175597 w 180548"/>
                <a:gd name="connsiteY13" fmla="*/ 2285 h 150001"/>
                <a:gd name="connsiteX14" fmla="*/ 177628 w 180548"/>
                <a:gd name="connsiteY14" fmla="*/ 0 h 150001"/>
                <a:gd name="connsiteX15" fmla="*/ 177628 w 180548"/>
                <a:gd name="connsiteY15" fmla="*/ 0 h 150001"/>
                <a:gd name="connsiteX16" fmla="*/ 1269 w 180548"/>
                <a:gd name="connsiteY16" fmla="*/ 142838 h 150001"/>
                <a:gd name="connsiteX17" fmla="*/ 1269 w 180548"/>
                <a:gd name="connsiteY17" fmla="*/ 142838 h 150001"/>
                <a:gd name="connsiteX18" fmla="*/ 508 w 180548"/>
                <a:gd name="connsiteY18" fmla="*/ 143600 h 150001"/>
                <a:gd name="connsiteX19" fmla="*/ 508 w 180548"/>
                <a:gd name="connsiteY19" fmla="*/ 143600 h 150001"/>
                <a:gd name="connsiteX20" fmla="*/ 508 w 180548"/>
                <a:gd name="connsiteY20" fmla="*/ 143600 h 150001"/>
                <a:gd name="connsiteX21" fmla="*/ 508 w 180548"/>
                <a:gd name="connsiteY21" fmla="*/ 144362 h 150001"/>
                <a:gd name="connsiteX22" fmla="*/ 508 w 180548"/>
                <a:gd name="connsiteY22" fmla="*/ 145250 h 150001"/>
                <a:gd name="connsiteX23" fmla="*/ 508 w 180548"/>
                <a:gd name="connsiteY23" fmla="*/ 145250 h 150001"/>
                <a:gd name="connsiteX24" fmla="*/ 0 w 180548"/>
                <a:gd name="connsiteY24" fmla="*/ 147536 h 15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48" h="150001">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w="12690"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0EA9FB88-00D2-4189-9399-1AF62AC6729D}"/>
                </a:ext>
              </a:extLst>
            </p:cNvPr>
            <p:cNvSpPr/>
            <p:nvPr/>
          </p:nvSpPr>
          <p:spPr>
            <a:xfrm>
              <a:off x="12138164" y="77830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EFA24A1E-AB57-48A0-A504-E00A7FA13BE3}"/>
                </a:ext>
              </a:extLst>
            </p:cNvPr>
            <p:cNvSpPr/>
            <p:nvPr/>
          </p:nvSpPr>
          <p:spPr>
            <a:xfrm>
              <a:off x="11207136" y="496059"/>
              <a:ext cx="922139" cy="284406"/>
            </a:xfrm>
            <a:custGeom>
              <a:avLst/>
              <a:gdLst>
                <a:gd name="connsiteX0" fmla="*/ 4160 w 922139"/>
                <a:gd name="connsiteY0" fmla="*/ 9269 h 284406"/>
                <a:gd name="connsiteX1" fmla="*/ 7207 w 922139"/>
                <a:gd name="connsiteY1" fmla="*/ 10157 h 284406"/>
                <a:gd name="connsiteX2" fmla="*/ 915538 w 922139"/>
                <a:gd name="connsiteY2" fmla="*/ 284406 h 284406"/>
                <a:gd name="connsiteX3" fmla="*/ 922140 w 922139"/>
                <a:gd name="connsiteY3" fmla="*/ 279074 h 284406"/>
                <a:gd name="connsiteX4" fmla="*/ 802282 w 922139"/>
                <a:gd name="connsiteY4" fmla="*/ 240349 h 284406"/>
                <a:gd name="connsiteX5" fmla="*/ 7588 w 922139"/>
                <a:gd name="connsiteY5" fmla="*/ 0 h 284406"/>
                <a:gd name="connsiteX6" fmla="*/ 4160 w 922139"/>
                <a:gd name="connsiteY6" fmla="*/ 0 h 284406"/>
                <a:gd name="connsiteX7" fmla="*/ 3398 w 922139"/>
                <a:gd name="connsiteY7" fmla="*/ 0 h 284406"/>
                <a:gd name="connsiteX8" fmla="*/ 2255 w 922139"/>
                <a:gd name="connsiteY8" fmla="*/ 635 h 284406"/>
                <a:gd name="connsiteX9" fmla="*/ 224 w 922139"/>
                <a:gd name="connsiteY9" fmla="*/ 2920 h 284406"/>
                <a:gd name="connsiteX10" fmla="*/ 3499 w 922139"/>
                <a:gd name="connsiteY10" fmla="*/ 9112 h 284406"/>
                <a:gd name="connsiteX11" fmla="*/ 4160 w 922139"/>
                <a:gd name="connsiteY11" fmla="*/ 9269 h 28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2139" h="284406">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w="12690"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AB0CA94-EFA7-4C89-8BDC-7A3760A00776}"/>
                </a:ext>
              </a:extLst>
            </p:cNvPr>
            <p:cNvSpPr/>
            <p:nvPr/>
          </p:nvSpPr>
          <p:spPr>
            <a:xfrm>
              <a:off x="12127372" y="778180"/>
              <a:ext cx="10814" cy="108860"/>
            </a:xfrm>
            <a:custGeom>
              <a:avLst/>
              <a:gdLst>
                <a:gd name="connsiteX0" fmla="*/ 10792 w 10814"/>
                <a:gd name="connsiteY0" fmla="*/ 0 h 108860"/>
                <a:gd name="connsiteX1" fmla="*/ 9141 w 10814"/>
                <a:gd name="connsiteY1" fmla="*/ 3936 h 108860"/>
                <a:gd name="connsiteX2" fmla="*/ 0 w 10814"/>
                <a:gd name="connsiteY2" fmla="*/ 11300 h 108860"/>
                <a:gd name="connsiteX3" fmla="*/ 0 w 10814"/>
                <a:gd name="connsiteY3" fmla="*/ 103859 h 108860"/>
                <a:gd name="connsiteX4" fmla="*/ 5904 w 10814"/>
                <a:gd name="connsiteY4" fmla="*/ 108841 h 108860"/>
                <a:gd name="connsiteX5" fmla="*/ 9141 w 10814"/>
                <a:gd name="connsiteY5" fmla="*/ 107414 h 108860"/>
                <a:gd name="connsiteX6" fmla="*/ 9903 w 10814"/>
                <a:gd name="connsiteY6" fmla="*/ 106525 h 108860"/>
                <a:gd name="connsiteX7" fmla="*/ 9903 w 10814"/>
                <a:gd name="connsiteY7" fmla="*/ 105890 h 108860"/>
                <a:gd name="connsiteX8" fmla="*/ 9903 w 10814"/>
                <a:gd name="connsiteY8" fmla="*/ 105129 h 108860"/>
                <a:gd name="connsiteX9" fmla="*/ 9903 w 10814"/>
                <a:gd name="connsiteY9" fmla="*/ 103986 h 108860"/>
                <a:gd name="connsiteX10" fmla="*/ 9903 w 10814"/>
                <a:gd name="connsiteY10" fmla="*/ 103986 h 108860"/>
                <a:gd name="connsiteX11" fmla="*/ 9903 w 10814"/>
                <a:gd name="connsiteY11" fmla="*/ 127 h 10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14" h="10886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w="12690"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0235A45D-7292-4954-A589-8A9DBF84BF96}"/>
                </a:ext>
              </a:extLst>
            </p:cNvPr>
            <p:cNvSpPr/>
            <p:nvPr/>
          </p:nvSpPr>
          <p:spPr>
            <a:xfrm>
              <a:off x="11952515" y="775259"/>
              <a:ext cx="186560" cy="151221"/>
            </a:xfrm>
            <a:custGeom>
              <a:avLst/>
              <a:gdLst>
                <a:gd name="connsiteX0" fmla="*/ 3958 w 186560"/>
                <a:gd name="connsiteY0" fmla="*/ 140806 h 151221"/>
                <a:gd name="connsiteX1" fmla="*/ 1545 w 186560"/>
                <a:gd name="connsiteY1" fmla="*/ 142711 h 151221"/>
                <a:gd name="connsiteX2" fmla="*/ 1139 w 186560"/>
                <a:gd name="connsiteY2" fmla="*/ 149162 h 151221"/>
                <a:gd name="connsiteX3" fmla="*/ 1545 w 186560"/>
                <a:gd name="connsiteY3" fmla="*/ 149567 h 151221"/>
                <a:gd name="connsiteX4" fmla="*/ 5608 w 186560"/>
                <a:gd name="connsiteY4" fmla="*/ 151218 h 151221"/>
                <a:gd name="connsiteX5" fmla="*/ 8910 w 186560"/>
                <a:gd name="connsiteY5" fmla="*/ 150075 h 151221"/>
                <a:gd name="connsiteX6" fmla="*/ 8910 w 186560"/>
                <a:gd name="connsiteY6" fmla="*/ 150075 h 151221"/>
                <a:gd name="connsiteX7" fmla="*/ 10687 w 186560"/>
                <a:gd name="connsiteY7" fmla="*/ 148678 h 151221"/>
                <a:gd name="connsiteX8" fmla="*/ 175745 w 186560"/>
                <a:gd name="connsiteY8" fmla="*/ 14347 h 151221"/>
                <a:gd name="connsiteX9" fmla="*/ 184888 w 186560"/>
                <a:gd name="connsiteY9" fmla="*/ 6983 h 151221"/>
                <a:gd name="connsiteX10" fmla="*/ 186538 w 186560"/>
                <a:gd name="connsiteY10" fmla="*/ 3047 h 151221"/>
                <a:gd name="connsiteX11" fmla="*/ 177270 w 186560"/>
                <a:gd name="connsiteY11" fmla="*/ 0 h 151221"/>
                <a:gd name="connsiteX12" fmla="*/ 170667 w 186560"/>
                <a:gd name="connsiteY12" fmla="*/ 5333 h 15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560" h="151221">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w="12690"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8D7218BD-31F9-4D3F-AD5C-E4A634ADF552}"/>
                </a:ext>
              </a:extLst>
            </p:cNvPr>
            <p:cNvSpPr/>
            <p:nvPr/>
          </p:nvSpPr>
          <p:spPr>
            <a:xfrm>
              <a:off x="11328360" y="506089"/>
              <a:ext cx="857544" cy="287961"/>
            </a:xfrm>
            <a:custGeom>
              <a:avLst/>
              <a:gdLst>
                <a:gd name="connsiteX0" fmla="*/ 7364 w 857544"/>
                <a:gd name="connsiteY0" fmla="*/ 2920 h 287961"/>
                <a:gd name="connsiteX1" fmla="*/ 2032 w 857544"/>
                <a:gd name="connsiteY1" fmla="*/ 7872 h 287961"/>
                <a:gd name="connsiteX2" fmla="*/ 0 w 857544"/>
                <a:gd name="connsiteY2" fmla="*/ 7872 h 287961"/>
                <a:gd name="connsiteX3" fmla="*/ 0 w 857544"/>
                <a:gd name="connsiteY3" fmla="*/ 7872 h 287961"/>
                <a:gd name="connsiteX4" fmla="*/ 681058 w 857544"/>
                <a:gd name="connsiteY4" fmla="*/ 230318 h 287961"/>
                <a:gd name="connsiteX5" fmla="*/ 800916 w 857544"/>
                <a:gd name="connsiteY5" fmla="*/ 269551 h 287961"/>
                <a:gd name="connsiteX6" fmla="*/ 810185 w 857544"/>
                <a:gd name="connsiteY6" fmla="*/ 272598 h 287961"/>
                <a:gd name="connsiteX7" fmla="*/ 810185 w 857544"/>
                <a:gd name="connsiteY7" fmla="*/ 272598 h 287961"/>
                <a:gd name="connsiteX8" fmla="*/ 857544 w 857544"/>
                <a:gd name="connsiteY8" fmla="*/ 287961 h 287961"/>
                <a:gd name="connsiteX9" fmla="*/ 857544 w 857544"/>
                <a:gd name="connsiteY9" fmla="*/ 277550 h 287961"/>
                <a:gd name="connsiteX10" fmla="*/ 6857 w 857544"/>
                <a:gd name="connsiteY10" fmla="*/ 0 h 28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544" h="287961">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w="12690"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4CE79885-A50E-4F7F-A19A-948E4EA8CA4C}"/>
                </a:ext>
              </a:extLst>
            </p:cNvPr>
            <p:cNvSpPr/>
            <p:nvPr/>
          </p:nvSpPr>
          <p:spPr>
            <a:xfrm>
              <a:off x="11325567" y="4035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C65FFB63-3D12-429D-B05E-76857913FD6C}"/>
                </a:ext>
              </a:extLst>
            </p:cNvPr>
            <p:cNvSpPr/>
            <p:nvPr/>
          </p:nvSpPr>
          <p:spPr>
            <a:xfrm>
              <a:off x="11325949" y="40273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CC86956C-8D82-472D-94A9-6F83A2F14D20}"/>
                </a:ext>
              </a:extLst>
            </p:cNvPr>
            <p:cNvSpPr/>
            <p:nvPr/>
          </p:nvSpPr>
          <p:spPr>
            <a:xfrm>
              <a:off x="11326710" y="40184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9A83197A-33F0-4E85-BAFD-685D62CFB943}"/>
                </a:ext>
              </a:extLst>
            </p:cNvPr>
            <p:cNvSpPr/>
            <p:nvPr/>
          </p:nvSpPr>
          <p:spPr>
            <a:xfrm>
              <a:off x="11326526" y="406547"/>
              <a:ext cx="9198" cy="107721"/>
            </a:xfrm>
            <a:custGeom>
              <a:avLst/>
              <a:gdLst>
                <a:gd name="connsiteX0" fmla="*/ 9199 w 9198"/>
                <a:gd name="connsiteY0" fmla="*/ 102462 h 107721"/>
                <a:gd name="connsiteX1" fmla="*/ 9199 w 9198"/>
                <a:gd name="connsiteY1" fmla="*/ 5840 h 107721"/>
                <a:gd name="connsiteX2" fmla="*/ 1962 w 9198"/>
                <a:gd name="connsiteY2" fmla="*/ 3555 h 107721"/>
                <a:gd name="connsiteX3" fmla="*/ 1962 w 9198"/>
                <a:gd name="connsiteY3" fmla="*/ 3555 h 107721"/>
                <a:gd name="connsiteX4" fmla="*/ 1200 w 9198"/>
                <a:gd name="connsiteY4" fmla="*/ 3555 h 107721"/>
                <a:gd name="connsiteX5" fmla="*/ 58 w 9198"/>
                <a:gd name="connsiteY5" fmla="*/ 2793 h 107721"/>
                <a:gd name="connsiteX6" fmla="*/ 58 w 9198"/>
                <a:gd name="connsiteY6" fmla="*/ 2793 h 107721"/>
                <a:gd name="connsiteX7" fmla="*/ 58 w 9198"/>
                <a:gd name="connsiteY7" fmla="*/ 2793 h 107721"/>
                <a:gd name="connsiteX8" fmla="*/ 58 w 9198"/>
                <a:gd name="connsiteY8" fmla="*/ 1904 h 107721"/>
                <a:gd name="connsiteX9" fmla="*/ 58 w 9198"/>
                <a:gd name="connsiteY9" fmla="*/ 889 h 107721"/>
                <a:gd name="connsiteX10" fmla="*/ 58 w 9198"/>
                <a:gd name="connsiteY10" fmla="*/ 0 h 107721"/>
                <a:gd name="connsiteX11" fmla="*/ 58 w 9198"/>
                <a:gd name="connsiteY11" fmla="*/ 0 h 107721"/>
                <a:gd name="connsiteX12" fmla="*/ 58 w 9198"/>
                <a:gd name="connsiteY12" fmla="*/ 103605 h 107721"/>
                <a:gd name="connsiteX13" fmla="*/ 58 w 9198"/>
                <a:gd name="connsiteY13" fmla="*/ 103605 h 107721"/>
                <a:gd name="connsiteX14" fmla="*/ 58 w 9198"/>
                <a:gd name="connsiteY14" fmla="*/ 104621 h 107721"/>
                <a:gd name="connsiteX15" fmla="*/ 58 w 9198"/>
                <a:gd name="connsiteY15" fmla="*/ 105510 h 107721"/>
                <a:gd name="connsiteX16" fmla="*/ 58 w 9198"/>
                <a:gd name="connsiteY16" fmla="*/ 106271 h 107721"/>
                <a:gd name="connsiteX17" fmla="*/ 58 w 9198"/>
                <a:gd name="connsiteY17" fmla="*/ 107033 h 107721"/>
                <a:gd name="connsiteX18" fmla="*/ 946 w 9198"/>
                <a:gd name="connsiteY18" fmla="*/ 107033 h 107721"/>
                <a:gd name="connsiteX19" fmla="*/ 1835 w 9198"/>
                <a:gd name="connsiteY19" fmla="*/ 107668 h 107721"/>
                <a:gd name="connsiteX20" fmla="*/ 3866 w 9198"/>
                <a:gd name="connsiteY20" fmla="*/ 107668 h 107721"/>
                <a:gd name="connsiteX21" fmla="*/ 9199 w 9198"/>
                <a:gd name="connsiteY21" fmla="*/ 102591 h 107721"/>
                <a:gd name="connsiteX22" fmla="*/ 9199 w 9198"/>
                <a:gd name="connsiteY22" fmla="*/ 102462 h 1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98" h="107721">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w="12690"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5D5ABC49-13E3-4869-B2FD-E86CA8B5A760}"/>
                </a:ext>
              </a:extLst>
            </p:cNvPr>
            <p:cNvSpPr/>
            <p:nvPr/>
          </p:nvSpPr>
          <p:spPr>
            <a:xfrm>
              <a:off x="11325520" y="403500"/>
              <a:ext cx="47" cy="761"/>
            </a:xfrm>
            <a:custGeom>
              <a:avLst/>
              <a:gdLst>
                <a:gd name="connsiteX0" fmla="*/ 48 w 47"/>
                <a:gd name="connsiteY0" fmla="*/ 127 h 761"/>
                <a:gd name="connsiteX1" fmla="*/ 48 w 47"/>
                <a:gd name="connsiteY1" fmla="*/ 127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127"/>
                  </a:moveTo>
                  <a:lnTo>
                    <a:pt x="48" y="127"/>
                  </a:lnTo>
                  <a:cubicBezTo>
                    <a:pt x="-16" y="334"/>
                    <a:pt x="-16" y="555"/>
                    <a:pt x="48" y="762"/>
                  </a:cubicBezTo>
                  <a:cubicBezTo>
                    <a:pt x="-3" y="510"/>
                    <a:pt x="-3" y="251"/>
                    <a:pt x="48" y="0"/>
                  </a:cubicBezTo>
                  <a:close/>
                </a:path>
              </a:pathLst>
            </a:custGeom>
            <a:solidFill>
              <a:srgbClr val="000000"/>
            </a:solidFill>
            <a:ln w="12690"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398FAD1-7827-4C89-9363-CF661565A63D}"/>
                </a:ext>
              </a:extLst>
            </p:cNvPr>
            <p:cNvSpPr/>
            <p:nvPr/>
          </p:nvSpPr>
          <p:spPr>
            <a:xfrm>
              <a:off x="11326555" y="401976"/>
              <a:ext cx="28" cy="761"/>
            </a:xfrm>
            <a:custGeom>
              <a:avLst/>
              <a:gdLst>
                <a:gd name="connsiteX0" fmla="*/ 28 w 28"/>
                <a:gd name="connsiteY0" fmla="*/ 0 h 761"/>
                <a:gd name="connsiteX1" fmla="*/ 28 w 28"/>
                <a:gd name="connsiteY1" fmla="*/ 0 h 761"/>
                <a:gd name="connsiteX2" fmla="*/ 28 w 28"/>
                <a:gd name="connsiteY2" fmla="*/ 762 h 761"/>
                <a:gd name="connsiteX3" fmla="*/ 28 w 28"/>
                <a:gd name="connsiteY3" fmla="*/ 762 h 761"/>
              </a:gdLst>
              <a:ahLst/>
              <a:cxnLst>
                <a:cxn ang="0">
                  <a:pos x="connsiteX0" y="connsiteY0"/>
                </a:cxn>
                <a:cxn ang="0">
                  <a:pos x="connsiteX1" y="connsiteY1"/>
                </a:cxn>
                <a:cxn ang="0">
                  <a:pos x="connsiteX2" y="connsiteY2"/>
                </a:cxn>
                <a:cxn ang="0">
                  <a:pos x="connsiteX3" y="connsiteY3"/>
                </a:cxn>
              </a:cxnLst>
              <a:rect l="l" t="t" r="r" b="b"/>
              <a:pathLst>
                <a:path w="28" h="761">
                  <a:moveTo>
                    <a:pt x="28" y="0"/>
                  </a:moveTo>
                  <a:lnTo>
                    <a:pt x="28" y="0"/>
                  </a:lnTo>
                  <a:cubicBezTo>
                    <a:pt x="-9" y="253"/>
                    <a:pt x="-9" y="509"/>
                    <a:pt x="28" y="762"/>
                  </a:cubicBezTo>
                  <a:lnTo>
                    <a:pt x="28" y="762"/>
                  </a:lnTo>
                  <a:close/>
                </a:path>
              </a:pathLst>
            </a:custGeom>
            <a:solidFill>
              <a:srgbClr val="000000"/>
            </a:solidFill>
            <a:ln w="12690"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DBEBD132-C173-4AB5-839A-16A97F1C8F51}"/>
                </a:ext>
              </a:extLst>
            </p:cNvPr>
            <p:cNvSpPr/>
            <p:nvPr/>
          </p:nvSpPr>
          <p:spPr>
            <a:xfrm>
              <a:off x="11328360" y="403627"/>
              <a:ext cx="857924" cy="286691"/>
            </a:xfrm>
            <a:custGeom>
              <a:avLst/>
              <a:gdLst>
                <a:gd name="connsiteX0" fmla="*/ 5587 w 857924"/>
                <a:gd name="connsiteY0" fmla="*/ 5460 h 286691"/>
                <a:gd name="connsiteX1" fmla="*/ 2032 w 857924"/>
                <a:gd name="connsiteY1" fmla="*/ 6729 h 286691"/>
                <a:gd name="connsiteX2" fmla="*/ 0 w 857924"/>
                <a:gd name="connsiteY2" fmla="*/ 6729 h 286691"/>
                <a:gd name="connsiteX3" fmla="*/ 0 w 857924"/>
                <a:gd name="connsiteY3" fmla="*/ 6729 h 286691"/>
                <a:gd name="connsiteX4" fmla="*/ 7237 w 857924"/>
                <a:gd name="connsiteY4" fmla="*/ 9015 h 286691"/>
                <a:gd name="connsiteX5" fmla="*/ 857925 w 857924"/>
                <a:gd name="connsiteY5" fmla="*/ 286692 h 286691"/>
                <a:gd name="connsiteX6" fmla="*/ 857925 w 857924"/>
                <a:gd name="connsiteY6" fmla="*/ 276280 h 286691"/>
                <a:gd name="connsiteX7" fmla="*/ 12316 w 857924"/>
                <a:gd name="connsiteY7" fmla="*/ 0 h 28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924" h="286691">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w="12690"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2418D651-AE33-4EB0-9A45-F5EA72B499E0}"/>
                </a:ext>
              </a:extLst>
            </p:cNvPr>
            <p:cNvSpPr/>
            <p:nvPr/>
          </p:nvSpPr>
          <p:spPr>
            <a:xfrm>
              <a:off x="11325529" y="257488"/>
              <a:ext cx="180586" cy="151571"/>
            </a:xfrm>
            <a:custGeom>
              <a:avLst/>
              <a:gdLst>
                <a:gd name="connsiteX0" fmla="*/ 38 w 180586"/>
                <a:gd name="connsiteY0" fmla="*/ 148805 h 151571"/>
                <a:gd name="connsiteX1" fmla="*/ 38 w 180586"/>
                <a:gd name="connsiteY1" fmla="*/ 149821 h 151571"/>
                <a:gd name="connsiteX2" fmla="*/ 38 w 180586"/>
                <a:gd name="connsiteY2" fmla="*/ 150710 h 151571"/>
                <a:gd name="connsiteX3" fmla="*/ 38 w 180586"/>
                <a:gd name="connsiteY3" fmla="*/ 150710 h 151571"/>
                <a:gd name="connsiteX4" fmla="*/ 38 w 180586"/>
                <a:gd name="connsiteY4" fmla="*/ 150710 h 151571"/>
                <a:gd name="connsiteX5" fmla="*/ 1181 w 180586"/>
                <a:gd name="connsiteY5" fmla="*/ 151472 h 151571"/>
                <a:gd name="connsiteX6" fmla="*/ 1943 w 180586"/>
                <a:gd name="connsiteY6" fmla="*/ 151472 h 151571"/>
                <a:gd name="connsiteX7" fmla="*/ 3974 w 180586"/>
                <a:gd name="connsiteY7" fmla="*/ 151472 h 151571"/>
                <a:gd name="connsiteX8" fmla="*/ 7530 w 180586"/>
                <a:gd name="connsiteY8" fmla="*/ 150202 h 151571"/>
                <a:gd name="connsiteX9" fmla="*/ 14259 w 180586"/>
                <a:gd name="connsiteY9" fmla="*/ 144742 h 151571"/>
                <a:gd name="connsiteX10" fmla="*/ 180587 w 180586"/>
                <a:gd name="connsiteY10" fmla="*/ 9523 h 151571"/>
                <a:gd name="connsiteX11" fmla="*/ 177667 w 180586"/>
                <a:gd name="connsiteY11" fmla="*/ 8507 h 151571"/>
                <a:gd name="connsiteX12" fmla="*/ 174200 w 180586"/>
                <a:gd name="connsiteY12" fmla="*/ 2843 h 151571"/>
                <a:gd name="connsiteX13" fmla="*/ 174366 w 180586"/>
                <a:gd name="connsiteY13" fmla="*/ 2285 h 151571"/>
                <a:gd name="connsiteX14" fmla="*/ 176397 w 180586"/>
                <a:gd name="connsiteY14" fmla="*/ 0 h 151571"/>
                <a:gd name="connsiteX15" fmla="*/ 176397 w 180586"/>
                <a:gd name="connsiteY15" fmla="*/ 0 h 151571"/>
                <a:gd name="connsiteX16" fmla="*/ 1181 w 180586"/>
                <a:gd name="connsiteY16" fmla="*/ 144235 h 151571"/>
                <a:gd name="connsiteX17" fmla="*/ 1181 w 180586"/>
                <a:gd name="connsiteY17" fmla="*/ 144235 h 151571"/>
                <a:gd name="connsiteX18" fmla="*/ 546 w 180586"/>
                <a:gd name="connsiteY18" fmla="*/ 144996 h 151571"/>
                <a:gd name="connsiteX19" fmla="*/ 546 w 180586"/>
                <a:gd name="connsiteY19" fmla="*/ 144996 h 151571"/>
                <a:gd name="connsiteX20" fmla="*/ 546 w 180586"/>
                <a:gd name="connsiteY20" fmla="*/ 145758 h 151571"/>
                <a:gd name="connsiteX21" fmla="*/ 546 w 180586"/>
                <a:gd name="connsiteY21" fmla="*/ 145758 h 151571"/>
                <a:gd name="connsiteX22" fmla="*/ 546 w 180586"/>
                <a:gd name="connsiteY22" fmla="*/ 146520 h 151571"/>
                <a:gd name="connsiteX23" fmla="*/ 546 w 180586"/>
                <a:gd name="connsiteY23" fmla="*/ 147409 h 151571"/>
                <a:gd name="connsiteX24" fmla="*/ 546 w 180586"/>
                <a:gd name="connsiteY24" fmla="*/ 147409 h 151571"/>
                <a:gd name="connsiteX25" fmla="*/ 38 w 180586"/>
                <a:gd name="connsiteY25" fmla="*/ 148805 h 15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0586" h="151571">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w="12690"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82096B4-B837-4BDB-A5B4-F36B23FB29D2}"/>
                </a:ext>
              </a:extLst>
            </p:cNvPr>
            <p:cNvSpPr/>
            <p:nvPr/>
          </p:nvSpPr>
          <p:spPr>
            <a:xfrm>
              <a:off x="11499974" y="257996"/>
              <a:ext cx="685422" cy="231460"/>
            </a:xfrm>
            <a:custGeom>
              <a:avLst/>
              <a:gdLst>
                <a:gd name="connsiteX0" fmla="*/ 6905 w 685422"/>
                <a:gd name="connsiteY0" fmla="*/ 0 h 231460"/>
                <a:gd name="connsiteX1" fmla="*/ 5889 w 685422"/>
                <a:gd name="connsiteY1" fmla="*/ 0 h 231460"/>
                <a:gd name="connsiteX2" fmla="*/ 4746 w 685422"/>
                <a:gd name="connsiteY2" fmla="*/ 0 h 231460"/>
                <a:gd name="connsiteX3" fmla="*/ 3349 w 685422"/>
                <a:gd name="connsiteY3" fmla="*/ 0 h 231460"/>
                <a:gd name="connsiteX4" fmla="*/ 2333 w 685422"/>
                <a:gd name="connsiteY4" fmla="*/ 635 h 231460"/>
                <a:gd name="connsiteX5" fmla="*/ 302 w 685422"/>
                <a:gd name="connsiteY5" fmla="*/ 2920 h 231460"/>
                <a:gd name="connsiteX6" fmla="*/ 3045 w 685422"/>
                <a:gd name="connsiteY6" fmla="*/ 8970 h 231460"/>
                <a:gd name="connsiteX7" fmla="*/ 3603 w 685422"/>
                <a:gd name="connsiteY7" fmla="*/ 9142 h 231460"/>
                <a:gd name="connsiteX8" fmla="*/ 6524 w 685422"/>
                <a:gd name="connsiteY8" fmla="*/ 10157 h 231460"/>
                <a:gd name="connsiteX9" fmla="*/ 685422 w 685422"/>
                <a:gd name="connsiteY9" fmla="*/ 231461 h 231460"/>
                <a:gd name="connsiteX10" fmla="*/ 685422 w 685422"/>
                <a:gd name="connsiteY10" fmla="*/ 221050 h 231460"/>
                <a:gd name="connsiteX11" fmla="*/ 7667 w 685422"/>
                <a:gd name="connsiteY11" fmla="*/ 127 h 23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422" h="23146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w="12690"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B963F9AA-C91C-4E34-AE88-6E7BBE0BE2F2}"/>
                </a:ext>
              </a:extLst>
            </p:cNvPr>
            <p:cNvSpPr/>
            <p:nvPr/>
          </p:nvSpPr>
          <p:spPr>
            <a:xfrm>
              <a:off x="11746975" y="1086202"/>
              <a:ext cx="136363" cy="116174"/>
            </a:xfrm>
            <a:custGeom>
              <a:avLst/>
              <a:gdLst>
                <a:gd name="connsiteX0" fmla="*/ 127476 w 136363"/>
                <a:gd name="connsiteY0" fmla="*/ 2158 h 116174"/>
                <a:gd name="connsiteX1" fmla="*/ 127476 w 136363"/>
                <a:gd name="connsiteY1" fmla="*/ 0 h 116174"/>
                <a:gd name="connsiteX2" fmla="*/ 1651 w 136363"/>
                <a:gd name="connsiteY2" fmla="*/ 101574 h 116174"/>
                <a:gd name="connsiteX3" fmla="*/ 1651 w 136363"/>
                <a:gd name="connsiteY3" fmla="*/ 112620 h 116174"/>
                <a:gd name="connsiteX4" fmla="*/ 1651 w 136363"/>
                <a:gd name="connsiteY4" fmla="*/ 113382 h 116174"/>
                <a:gd name="connsiteX5" fmla="*/ 1651 w 136363"/>
                <a:gd name="connsiteY5" fmla="*/ 114143 h 116174"/>
                <a:gd name="connsiteX6" fmla="*/ 1651 w 136363"/>
                <a:gd name="connsiteY6" fmla="*/ 114143 h 116174"/>
                <a:gd name="connsiteX7" fmla="*/ 0 w 136363"/>
                <a:gd name="connsiteY7" fmla="*/ 116175 h 116174"/>
                <a:gd name="connsiteX8" fmla="*/ 0 w 136363"/>
                <a:gd name="connsiteY8" fmla="*/ 116175 h 116174"/>
                <a:gd name="connsiteX9" fmla="*/ 136364 w 136363"/>
                <a:gd name="connsiteY9" fmla="*/ 5713 h 116174"/>
                <a:gd name="connsiteX10" fmla="*/ 136364 w 136363"/>
                <a:gd name="connsiteY10" fmla="*/ 5713 h 116174"/>
                <a:gd name="connsiteX11" fmla="*/ 132682 w 136363"/>
                <a:gd name="connsiteY11" fmla="*/ 7110 h 116174"/>
                <a:gd name="connsiteX12" fmla="*/ 127476 w 136363"/>
                <a:gd name="connsiteY12" fmla="*/ 2162 h 116174"/>
                <a:gd name="connsiteX13" fmla="*/ 127476 w 136363"/>
                <a:gd name="connsiteY13"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363" h="116174">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w="12690"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46842B70-9210-4084-993D-FB22172A9B8D}"/>
                </a:ext>
              </a:extLst>
            </p:cNvPr>
            <p:cNvSpPr/>
            <p:nvPr/>
          </p:nvSpPr>
          <p:spPr>
            <a:xfrm>
              <a:off x="10778969" y="905147"/>
              <a:ext cx="964069" cy="299261"/>
            </a:xfrm>
            <a:custGeom>
              <a:avLst/>
              <a:gdLst>
                <a:gd name="connsiteX0" fmla="*/ 958864 w 964069"/>
                <a:gd name="connsiteY0" fmla="*/ 294310 h 299261"/>
                <a:gd name="connsiteX1" fmla="*/ 958864 w 964069"/>
                <a:gd name="connsiteY1" fmla="*/ 287453 h 299261"/>
                <a:gd name="connsiteX2" fmla="*/ 7364 w 964069"/>
                <a:gd name="connsiteY2" fmla="*/ 0 h 299261"/>
                <a:gd name="connsiteX3" fmla="*/ 7364 w 964069"/>
                <a:gd name="connsiteY3" fmla="*/ 3555 h 299261"/>
                <a:gd name="connsiteX4" fmla="*/ 1917 w 964069"/>
                <a:gd name="connsiteY4" fmla="*/ 8507 h 299261"/>
                <a:gd name="connsiteX5" fmla="*/ 1904 w 964069"/>
                <a:gd name="connsiteY5" fmla="*/ 8507 h 299261"/>
                <a:gd name="connsiteX6" fmla="*/ 0 w 964069"/>
                <a:gd name="connsiteY6" fmla="*/ 8507 h 299261"/>
                <a:gd name="connsiteX7" fmla="*/ 0 w 964069"/>
                <a:gd name="connsiteY7" fmla="*/ 8507 h 299261"/>
                <a:gd name="connsiteX8" fmla="*/ 962292 w 964069"/>
                <a:gd name="connsiteY8" fmla="*/ 299261 h 299261"/>
                <a:gd name="connsiteX9" fmla="*/ 964070 w 964069"/>
                <a:gd name="connsiteY9" fmla="*/ 299261 h 299261"/>
                <a:gd name="connsiteX10" fmla="*/ 958864 w 964069"/>
                <a:gd name="connsiteY10" fmla="*/ 294310 h 29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4069" h="299261">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w="12690"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A8944ACC-A728-44B2-9CC8-054F16A1C311}"/>
                </a:ext>
              </a:extLst>
            </p:cNvPr>
            <p:cNvSpPr/>
            <p:nvPr/>
          </p:nvSpPr>
          <p:spPr>
            <a:xfrm>
              <a:off x="11748372" y="1199906"/>
              <a:ext cx="12696" cy="1201"/>
            </a:xfrm>
            <a:custGeom>
              <a:avLst/>
              <a:gdLst>
                <a:gd name="connsiteX0" fmla="*/ 0 w 12696"/>
                <a:gd name="connsiteY0" fmla="*/ 1074 h 1201"/>
                <a:gd name="connsiteX1" fmla="*/ 0 w 12696"/>
                <a:gd name="connsiteY1" fmla="*/ 312 h 1201"/>
                <a:gd name="connsiteX2" fmla="*/ 0 w 12696"/>
                <a:gd name="connsiteY2" fmla="*/ 1201 h 1201"/>
              </a:gdLst>
              <a:ahLst/>
              <a:cxnLst>
                <a:cxn ang="0">
                  <a:pos x="connsiteX0" y="connsiteY0"/>
                </a:cxn>
                <a:cxn ang="0">
                  <a:pos x="connsiteX1" y="connsiteY1"/>
                </a:cxn>
                <a:cxn ang="0">
                  <a:pos x="connsiteX2" y="connsiteY2"/>
                </a:cxn>
              </a:cxnLst>
              <a:rect l="l" t="t" r="r" b="b"/>
              <a:pathLst>
                <a:path w="12696" h="1201">
                  <a:moveTo>
                    <a:pt x="0" y="1074"/>
                  </a:moveTo>
                  <a:cubicBezTo>
                    <a:pt x="0" y="1074"/>
                    <a:pt x="0" y="1074"/>
                    <a:pt x="0" y="312"/>
                  </a:cubicBezTo>
                  <a:cubicBezTo>
                    <a:pt x="0" y="-449"/>
                    <a:pt x="0" y="312"/>
                    <a:pt x="0" y="1201"/>
                  </a:cubicBezTo>
                  <a:close/>
                </a:path>
              </a:pathLst>
            </a:custGeom>
            <a:solidFill>
              <a:srgbClr val="000000"/>
            </a:solidFill>
            <a:ln w="12690"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C3072DF1-FCAA-4133-B527-EE15F88B4F7E}"/>
                </a:ext>
              </a:extLst>
            </p:cNvPr>
            <p:cNvSpPr/>
            <p:nvPr/>
          </p:nvSpPr>
          <p:spPr>
            <a:xfrm>
              <a:off x="10776937" y="801288"/>
              <a:ext cx="761" cy="12696"/>
            </a:xfrm>
            <a:custGeom>
              <a:avLst/>
              <a:gdLst>
                <a:gd name="connsiteX0" fmla="*/ 762 w 761"/>
                <a:gd name="connsiteY0" fmla="*/ 0 h 12696"/>
                <a:gd name="connsiteX1" fmla="*/ 0 w 761"/>
                <a:gd name="connsiteY1" fmla="*/ 0 h 12696"/>
                <a:gd name="connsiteX2" fmla="*/ 635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76411618-997C-439C-BB0F-C93C76112992}"/>
                </a:ext>
              </a:extLst>
            </p:cNvPr>
            <p:cNvSpPr/>
            <p:nvPr/>
          </p:nvSpPr>
          <p:spPr>
            <a:xfrm>
              <a:off x="10776255" y="802811"/>
              <a:ext cx="47" cy="634"/>
            </a:xfrm>
            <a:custGeom>
              <a:avLst/>
              <a:gdLst>
                <a:gd name="connsiteX0" fmla="*/ 48 w 47"/>
                <a:gd name="connsiteY0" fmla="*/ 0 h 634"/>
                <a:gd name="connsiteX1" fmla="*/ 48 w 47"/>
                <a:gd name="connsiteY1" fmla="*/ 635 h 634"/>
                <a:gd name="connsiteX2" fmla="*/ 48 w 47"/>
                <a:gd name="connsiteY2" fmla="*/ 635 h 634"/>
              </a:gdLst>
              <a:ahLst/>
              <a:cxnLst>
                <a:cxn ang="0">
                  <a:pos x="connsiteX0" y="connsiteY0"/>
                </a:cxn>
                <a:cxn ang="0">
                  <a:pos x="connsiteX1" y="connsiteY1"/>
                </a:cxn>
                <a:cxn ang="0">
                  <a:pos x="connsiteX2" y="connsiteY2"/>
                </a:cxn>
              </a:cxnLst>
              <a:rect l="l" t="t" r="r" b="b"/>
              <a:pathLst>
                <a:path w="47" h="634">
                  <a:moveTo>
                    <a:pt x="48" y="0"/>
                  </a:moveTo>
                  <a:cubicBezTo>
                    <a:pt x="-16" y="207"/>
                    <a:pt x="-16" y="428"/>
                    <a:pt x="48" y="635"/>
                  </a:cubicBezTo>
                  <a:lnTo>
                    <a:pt x="48" y="635"/>
                  </a:lnTo>
                  <a:close/>
                </a:path>
              </a:pathLst>
            </a:custGeom>
            <a:solidFill>
              <a:srgbClr val="000000"/>
            </a:solidFill>
            <a:ln w="12690"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11873E69-665D-448A-9E07-A54FF5377D87}"/>
                </a:ext>
              </a:extLst>
            </p:cNvPr>
            <p:cNvSpPr/>
            <p:nvPr/>
          </p:nvSpPr>
          <p:spPr>
            <a:xfrm>
              <a:off x="10777135" y="806620"/>
              <a:ext cx="9199" cy="107250"/>
            </a:xfrm>
            <a:custGeom>
              <a:avLst/>
              <a:gdLst>
                <a:gd name="connsiteX0" fmla="*/ 9199 w 9199"/>
                <a:gd name="connsiteY0" fmla="*/ 102082 h 107250"/>
                <a:gd name="connsiteX1" fmla="*/ 9199 w 9199"/>
                <a:gd name="connsiteY1" fmla="*/ 5967 h 107250"/>
                <a:gd name="connsiteX2" fmla="*/ 2088 w 9199"/>
                <a:gd name="connsiteY2" fmla="*/ 3809 h 107250"/>
                <a:gd name="connsiteX3" fmla="*/ 2088 w 9199"/>
                <a:gd name="connsiteY3" fmla="*/ 3809 h 107250"/>
                <a:gd name="connsiteX4" fmla="*/ 1326 w 9199"/>
                <a:gd name="connsiteY4" fmla="*/ 3809 h 107250"/>
                <a:gd name="connsiteX5" fmla="*/ 57 w 9199"/>
                <a:gd name="connsiteY5" fmla="*/ 2666 h 107250"/>
                <a:gd name="connsiteX6" fmla="*/ 57 w 9199"/>
                <a:gd name="connsiteY6" fmla="*/ 2666 h 107250"/>
                <a:gd name="connsiteX7" fmla="*/ 57 w 9199"/>
                <a:gd name="connsiteY7" fmla="*/ 2666 h 107250"/>
                <a:gd name="connsiteX8" fmla="*/ 57 w 9199"/>
                <a:gd name="connsiteY8" fmla="*/ 1778 h 107250"/>
                <a:gd name="connsiteX9" fmla="*/ 57 w 9199"/>
                <a:gd name="connsiteY9" fmla="*/ 762 h 107250"/>
                <a:gd name="connsiteX10" fmla="*/ 57 w 9199"/>
                <a:gd name="connsiteY10" fmla="*/ 0 h 107250"/>
                <a:gd name="connsiteX11" fmla="*/ 57 w 9199"/>
                <a:gd name="connsiteY11" fmla="*/ 0 h 107250"/>
                <a:gd name="connsiteX12" fmla="*/ 57 w 9199"/>
                <a:gd name="connsiteY12" fmla="*/ 103859 h 107250"/>
                <a:gd name="connsiteX13" fmla="*/ 57 w 9199"/>
                <a:gd name="connsiteY13" fmla="*/ 104748 h 107250"/>
                <a:gd name="connsiteX14" fmla="*/ 57 w 9199"/>
                <a:gd name="connsiteY14" fmla="*/ 105637 h 107250"/>
                <a:gd name="connsiteX15" fmla="*/ 57 w 9199"/>
                <a:gd name="connsiteY15" fmla="*/ 106398 h 107250"/>
                <a:gd name="connsiteX16" fmla="*/ 57 w 9199"/>
                <a:gd name="connsiteY16" fmla="*/ 107160 h 107250"/>
                <a:gd name="connsiteX17" fmla="*/ 946 w 9199"/>
                <a:gd name="connsiteY17" fmla="*/ 107160 h 107250"/>
                <a:gd name="connsiteX18" fmla="*/ 1835 w 9199"/>
                <a:gd name="connsiteY18" fmla="*/ 107160 h 107250"/>
                <a:gd name="connsiteX19" fmla="*/ 3739 w 9199"/>
                <a:gd name="connsiteY19" fmla="*/ 107160 h 107250"/>
                <a:gd name="connsiteX20" fmla="*/ 9199 w 9199"/>
                <a:gd name="connsiteY20" fmla="*/ 102216 h 107250"/>
                <a:gd name="connsiteX21" fmla="*/ 9199 w 9199"/>
                <a:gd name="connsiteY21" fmla="*/ 102082 h 1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99" h="10725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w="12690"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5FF70C8D-D3E2-4CD2-9A8D-25CCE931256E}"/>
                </a:ext>
              </a:extLst>
            </p:cNvPr>
            <p:cNvSpPr/>
            <p:nvPr/>
          </p:nvSpPr>
          <p:spPr>
            <a:xfrm>
              <a:off x="11737960" y="1097883"/>
              <a:ext cx="10538" cy="105897"/>
            </a:xfrm>
            <a:custGeom>
              <a:avLst/>
              <a:gdLst>
                <a:gd name="connsiteX0" fmla="*/ 10539 w 10538"/>
                <a:gd name="connsiteY0" fmla="*/ 102335 h 105897"/>
                <a:gd name="connsiteX1" fmla="*/ 10539 w 10538"/>
                <a:gd name="connsiteY1" fmla="*/ 101574 h 105897"/>
                <a:gd name="connsiteX2" fmla="*/ 10539 w 10538"/>
                <a:gd name="connsiteY2" fmla="*/ 0 h 105897"/>
                <a:gd name="connsiteX3" fmla="*/ 8761 w 10538"/>
                <a:gd name="connsiteY3" fmla="*/ 1397 h 105897"/>
                <a:gd name="connsiteX4" fmla="*/ 8761 w 10538"/>
                <a:gd name="connsiteY4" fmla="*/ 1397 h 105897"/>
                <a:gd name="connsiteX5" fmla="*/ 5460 w 10538"/>
                <a:gd name="connsiteY5" fmla="*/ 2539 h 105897"/>
                <a:gd name="connsiteX6" fmla="*/ 3683 w 10538"/>
                <a:gd name="connsiteY6" fmla="*/ 2539 h 105897"/>
                <a:gd name="connsiteX7" fmla="*/ 0 w 10538"/>
                <a:gd name="connsiteY7" fmla="*/ 1397 h 105897"/>
                <a:gd name="connsiteX8" fmla="*/ 0 w 10538"/>
                <a:gd name="connsiteY8" fmla="*/ 101066 h 105897"/>
                <a:gd name="connsiteX9" fmla="*/ 5460 w 10538"/>
                <a:gd name="connsiteY9" fmla="*/ 105890 h 105897"/>
                <a:gd name="connsiteX10" fmla="*/ 8253 w 10538"/>
                <a:gd name="connsiteY10" fmla="*/ 105129 h 105897"/>
                <a:gd name="connsiteX11" fmla="*/ 8253 w 10538"/>
                <a:gd name="connsiteY11" fmla="*/ 105129 h 105897"/>
                <a:gd name="connsiteX12" fmla="*/ 8253 w 10538"/>
                <a:gd name="connsiteY12" fmla="*/ 105129 h 105897"/>
                <a:gd name="connsiteX13" fmla="*/ 9904 w 10538"/>
                <a:gd name="connsiteY13" fmla="*/ 103097 h 105897"/>
                <a:gd name="connsiteX14" fmla="*/ 10539 w 10538"/>
                <a:gd name="connsiteY14" fmla="*/ 102335 h 10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538" h="105897">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w="12690"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3B38EAE1-602A-475C-81A6-52CA3782D593}"/>
                </a:ext>
              </a:extLst>
            </p:cNvPr>
            <p:cNvSpPr/>
            <p:nvPr/>
          </p:nvSpPr>
          <p:spPr>
            <a:xfrm>
              <a:off x="10776937" y="801161"/>
              <a:ext cx="888" cy="634"/>
            </a:xfrm>
            <a:custGeom>
              <a:avLst/>
              <a:gdLst>
                <a:gd name="connsiteX0" fmla="*/ 0 w 888"/>
                <a:gd name="connsiteY0" fmla="*/ 635 h 634"/>
                <a:gd name="connsiteX1" fmla="*/ 0 w 888"/>
                <a:gd name="connsiteY1" fmla="*/ 635 h 634"/>
                <a:gd name="connsiteX2" fmla="*/ 889 w 888"/>
                <a:gd name="connsiteY2" fmla="*/ 0 h 634"/>
              </a:gdLst>
              <a:ahLst/>
              <a:cxnLst>
                <a:cxn ang="0">
                  <a:pos x="connsiteX0" y="connsiteY0"/>
                </a:cxn>
                <a:cxn ang="0">
                  <a:pos x="connsiteX1" y="connsiteY1"/>
                </a:cxn>
                <a:cxn ang="0">
                  <a:pos x="connsiteX2" y="connsiteY2"/>
                </a:cxn>
              </a:cxnLst>
              <a:rect l="l" t="t" r="r" b="b"/>
              <a:pathLst>
                <a:path w="888" h="634">
                  <a:moveTo>
                    <a:pt x="0" y="635"/>
                  </a:moveTo>
                  <a:lnTo>
                    <a:pt x="0" y="635"/>
                  </a:lnTo>
                  <a:lnTo>
                    <a:pt x="889" y="0"/>
                  </a:lnTo>
                  <a:close/>
                </a:path>
              </a:pathLst>
            </a:custGeom>
            <a:solidFill>
              <a:srgbClr val="000000"/>
            </a:solidFill>
            <a:ln w="12690"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53961FEB-87EF-44CE-8718-F0A84FDD5C82}"/>
                </a:ext>
              </a:extLst>
            </p:cNvPr>
            <p:cNvSpPr/>
            <p:nvPr/>
          </p:nvSpPr>
          <p:spPr>
            <a:xfrm>
              <a:off x="10775874" y="802557"/>
              <a:ext cx="47" cy="888"/>
            </a:xfrm>
            <a:custGeom>
              <a:avLst/>
              <a:gdLst>
                <a:gd name="connsiteX0" fmla="*/ 48 w 47"/>
                <a:gd name="connsiteY0" fmla="*/ 889 h 888"/>
                <a:gd name="connsiteX1" fmla="*/ 48 w 47"/>
                <a:gd name="connsiteY1" fmla="*/ 889 h 888"/>
                <a:gd name="connsiteX2" fmla="*/ 48 w 47"/>
                <a:gd name="connsiteY2" fmla="*/ 889 h 888"/>
                <a:gd name="connsiteX3" fmla="*/ 48 w 47"/>
                <a:gd name="connsiteY3" fmla="*/ 0 h 888"/>
              </a:gdLst>
              <a:ahLst/>
              <a:cxnLst>
                <a:cxn ang="0">
                  <a:pos x="connsiteX0" y="connsiteY0"/>
                </a:cxn>
                <a:cxn ang="0">
                  <a:pos x="connsiteX1" y="connsiteY1"/>
                </a:cxn>
                <a:cxn ang="0">
                  <a:pos x="connsiteX2" y="connsiteY2"/>
                </a:cxn>
                <a:cxn ang="0">
                  <a:pos x="connsiteX3" y="connsiteY3"/>
                </a:cxn>
              </a:cxnLst>
              <a:rect l="l" t="t" r="r" b="b"/>
              <a:pathLst>
                <a:path w="47" h="888">
                  <a:moveTo>
                    <a:pt x="48" y="889"/>
                  </a:moveTo>
                  <a:lnTo>
                    <a:pt x="48" y="889"/>
                  </a:lnTo>
                  <a:lnTo>
                    <a:pt x="48" y="889"/>
                  </a:lnTo>
                  <a:cubicBezTo>
                    <a:pt x="-16" y="597"/>
                    <a:pt x="-16" y="292"/>
                    <a:pt x="48" y="0"/>
                  </a:cubicBezTo>
                  <a:close/>
                </a:path>
              </a:pathLst>
            </a:custGeom>
            <a:solidFill>
              <a:srgbClr val="000000"/>
            </a:solidFill>
            <a:ln w="12690"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3297B546-2764-42D6-B15C-0F67EC6CD51E}"/>
                </a:ext>
              </a:extLst>
            </p:cNvPr>
            <p:cNvSpPr/>
            <p:nvPr/>
          </p:nvSpPr>
          <p:spPr>
            <a:xfrm>
              <a:off x="10778715" y="803827"/>
              <a:ext cx="964069" cy="297360"/>
            </a:xfrm>
            <a:custGeom>
              <a:avLst/>
              <a:gdLst>
                <a:gd name="connsiteX0" fmla="*/ 960896 w 964069"/>
                <a:gd name="connsiteY0" fmla="*/ 288850 h 297360"/>
                <a:gd name="connsiteX1" fmla="*/ 963181 w 964069"/>
                <a:gd name="connsiteY1" fmla="*/ 286946 h 297360"/>
                <a:gd name="connsiteX2" fmla="*/ 14982 w 964069"/>
                <a:gd name="connsiteY2" fmla="*/ 0 h 297360"/>
                <a:gd name="connsiteX3" fmla="*/ 4952 w 964069"/>
                <a:gd name="connsiteY3" fmla="*/ 5460 h 297360"/>
                <a:gd name="connsiteX4" fmla="*/ 2158 w 964069"/>
                <a:gd name="connsiteY4" fmla="*/ 6221 h 297360"/>
                <a:gd name="connsiteX5" fmla="*/ 0 w 964069"/>
                <a:gd name="connsiteY5" fmla="*/ 6221 h 297360"/>
                <a:gd name="connsiteX6" fmla="*/ 0 w 964069"/>
                <a:gd name="connsiteY6" fmla="*/ 6221 h 297360"/>
                <a:gd name="connsiteX7" fmla="*/ 7110 w 964069"/>
                <a:gd name="connsiteY7" fmla="*/ 8380 h 297360"/>
                <a:gd name="connsiteX8" fmla="*/ 958610 w 964069"/>
                <a:gd name="connsiteY8" fmla="*/ 296214 h 297360"/>
                <a:gd name="connsiteX9" fmla="*/ 962292 w 964069"/>
                <a:gd name="connsiteY9" fmla="*/ 297357 h 297360"/>
                <a:gd name="connsiteX10" fmla="*/ 964070 w 964069"/>
                <a:gd name="connsiteY10" fmla="*/ 297357 h 297360"/>
                <a:gd name="connsiteX11" fmla="*/ 960007 w 964069"/>
                <a:gd name="connsiteY11" fmla="*/ 295706 h 297360"/>
                <a:gd name="connsiteX12" fmla="*/ 960375 w 964069"/>
                <a:gd name="connsiteY12" fmla="*/ 289252 h 297360"/>
                <a:gd name="connsiteX13" fmla="*/ 960896 w 964069"/>
                <a:gd name="connsiteY13" fmla="*/ 288850 h 29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069" h="29736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w="12690"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EFBF8CA1-46A3-4CA9-8BDA-3C76C48E12F0}"/>
                </a:ext>
              </a:extLst>
            </p:cNvPr>
            <p:cNvSpPr/>
            <p:nvPr/>
          </p:nvSpPr>
          <p:spPr>
            <a:xfrm>
              <a:off x="11743293" y="1100041"/>
              <a:ext cx="3300" cy="1142"/>
            </a:xfrm>
            <a:custGeom>
              <a:avLst/>
              <a:gdLst>
                <a:gd name="connsiteX0" fmla="*/ 3301 w 3300"/>
                <a:gd name="connsiteY0" fmla="*/ 0 h 1142"/>
                <a:gd name="connsiteX1" fmla="*/ 0 w 3300"/>
                <a:gd name="connsiteY1" fmla="*/ 1143 h 1142"/>
                <a:gd name="connsiteX2" fmla="*/ 3301 w 3300"/>
                <a:gd name="connsiteY2" fmla="*/ 0 h 1142"/>
              </a:gdLst>
              <a:ahLst/>
              <a:cxnLst>
                <a:cxn ang="0">
                  <a:pos x="connsiteX0" y="connsiteY0"/>
                </a:cxn>
                <a:cxn ang="0">
                  <a:pos x="connsiteX1" y="connsiteY1"/>
                </a:cxn>
                <a:cxn ang="0">
                  <a:pos x="connsiteX2" y="connsiteY2"/>
                </a:cxn>
              </a:cxnLst>
              <a:rect l="l" t="t" r="r" b="b"/>
              <a:pathLst>
                <a:path w="3300" h="1142">
                  <a:moveTo>
                    <a:pt x="3301" y="0"/>
                  </a:moveTo>
                  <a:cubicBezTo>
                    <a:pt x="2361" y="733"/>
                    <a:pt x="1193" y="1134"/>
                    <a:pt x="0" y="1143"/>
                  </a:cubicBezTo>
                  <a:cubicBezTo>
                    <a:pt x="1180" y="1072"/>
                    <a:pt x="2323" y="675"/>
                    <a:pt x="3301" y="0"/>
                  </a:cubicBezTo>
                  <a:close/>
                </a:path>
              </a:pathLst>
            </a:custGeom>
            <a:solidFill>
              <a:srgbClr val="000000"/>
            </a:solidFill>
            <a:ln w="12690"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6794B9B4-9219-46D5-A187-2066755623E5}"/>
                </a:ext>
              </a:extLst>
            </p:cNvPr>
            <p:cNvSpPr/>
            <p:nvPr/>
          </p:nvSpPr>
          <p:spPr>
            <a:xfrm>
              <a:off x="10774750" y="701364"/>
              <a:ext cx="184386" cy="107385"/>
            </a:xfrm>
            <a:custGeom>
              <a:avLst/>
              <a:gdLst>
                <a:gd name="connsiteX0" fmla="*/ 790 w 184386"/>
                <a:gd name="connsiteY0" fmla="*/ 104240 h 107385"/>
                <a:gd name="connsiteX1" fmla="*/ 790 w 184386"/>
                <a:gd name="connsiteY1" fmla="*/ 105256 h 107385"/>
                <a:gd name="connsiteX2" fmla="*/ 790 w 184386"/>
                <a:gd name="connsiteY2" fmla="*/ 106144 h 107385"/>
                <a:gd name="connsiteX3" fmla="*/ 790 w 184386"/>
                <a:gd name="connsiteY3" fmla="*/ 106144 h 107385"/>
                <a:gd name="connsiteX4" fmla="*/ 790 w 184386"/>
                <a:gd name="connsiteY4" fmla="*/ 106144 h 107385"/>
                <a:gd name="connsiteX5" fmla="*/ 2061 w 184386"/>
                <a:gd name="connsiteY5" fmla="*/ 107287 h 107385"/>
                <a:gd name="connsiteX6" fmla="*/ 2822 w 184386"/>
                <a:gd name="connsiteY6" fmla="*/ 107287 h 107385"/>
                <a:gd name="connsiteX7" fmla="*/ 4981 w 184386"/>
                <a:gd name="connsiteY7" fmla="*/ 107287 h 107385"/>
                <a:gd name="connsiteX8" fmla="*/ 7773 w 184386"/>
                <a:gd name="connsiteY8" fmla="*/ 106525 h 107385"/>
                <a:gd name="connsiteX9" fmla="*/ 17804 w 184386"/>
                <a:gd name="connsiteY9" fmla="*/ 101066 h 107385"/>
                <a:gd name="connsiteX10" fmla="*/ 184387 w 184386"/>
                <a:gd name="connsiteY10" fmla="*/ 9649 h 107385"/>
                <a:gd name="connsiteX11" fmla="*/ 181974 w 184386"/>
                <a:gd name="connsiteY11" fmla="*/ 8888 h 107385"/>
                <a:gd name="connsiteX12" fmla="*/ 178584 w 184386"/>
                <a:gd name="connsiteY12" fmla="*/ 2968 h 107385"/>
                <a:gd name="connsiteX13" fmla="*/ 178673 w 184386"/>
                <a:gd name="connsiteY13" fmla="*/ 2666 h 107385"/>
                <a:gd name="connsiteX14" fmla="*/ 181085 w 184386"/>
                <a:gd name="connsiteY14" fmla="*/ 0 h 107385"/>
                <a:gd name="connsiteX15" fmla="*/ 181085 w 184386"/>
                <a:gd name="connsiteY15" fmla="*/ 0 h 107385"/>
                <a:gd name="connsiteX16" fmla="*/ 2314 w 184386"/>
                <a:gd name="connsiteY16" fmla="*/ 98146 h 107385"/>
                <a:gd name="connsiteX17" fmla="*/ 2314 w 184386"/>
                <a:gd name="connsiteY17" fmla="*/ 98146 h 107385"/>
                <a:gd name="connsiteX18" fmla="*/ 2314 w 184386"/>
                <a:gd name="connsiteY18" fmla="*/ 98146 h 107385"/>
                <a:gd name="connsiteX19" fmla="*/ 1425 w 184386"/>
                <a:gd name="connsiteY19" fmla="*/ 98780 h 107385"/>
                <a:gd name="connsiteX20" fmla="*/ 1425 w 184386"/>
                <a:gd name="connsiteY20" fmla="*/ 99542 h 107385"/>
                <a:gd name="connsiteX21" fmla="*/ 1425 w 184386"/>
                <a:gd name="connsiteY21" fmla="*/ 99542 h 107385"/>
                <a:gd name="connsiteX22" fmla="*/ 1425 w 184386"/>
                <a:gd name="connsiteY22" fmla="*/ 100431 h 107385"/>
                <a:gd name="connsiteX23" fmla="*/ 1425 w 184386"/>
                <a:gd name="connsiteY23" fmla="*/ 101193 h 107385"/>
                <a:gd name="connsiteX24" fmla="*/ 1425 w 184386"/>
                <a:gd name="connsiteY24" fmla="*/ 101193 h 107385"/>
                <a:gd name="connsiteX25" fmla="*/ 16 w 184386"/>
                <a:gd name="connsiteY25" fmla="*/ 103049 h 107385"/>
                <a:gd name="connsiteX26" fmla="*/ 790 w 184386"/>
                <a:gd name="connsiteY26" fmla="*/ 104240 h 1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386" h="107385">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w="12690"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ED232E0E-A989-4B41-AB17-E3BF607A66E0}"/>
                </a:ext>
              </a:extLst>
            </p:cNvPr>
            <p:cNvSpPr/>
            <p:nvPr/>
          </p:nvSpPr>
          <p:spPr>
            <a:xfrm>
              <a:off x="11884228" y="981581"/>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0D767C8C-A387-457D-9BA9-548F14ED4E61}"/>
                </a:ext>
              </a:extLst>
            </p:cNvPr>
            <p:cNvSpPr/>
            <p:nvPr/>
          </p:nvSpPr>
          <p:spPr>
            <a:xfrm>
              <a:off x="11738446" y="986532"/>
              <a:ext cx="146288" cy="114909"/>
            </a:xfrm>
            <a:custGeom>
              <a:avLst/>
              <a:gdLst>
                <a:gd name="connsiteX0" fmla="*/ 145019 w 146288"/>
                <a:gd name="connsiteY0" fmla="*/ 1905 h 114909"/>
                <a:gd name="connsiteX1" fmla="*/ 146289 w 146288"/>
                <a:gd name="connsiteY1" fmla="*/ 0 h 114909"/>
                <a:gd name="connsiteX2" fmla="*/ 141338 w 146288"/>
                <a:gd name="connsiteY2" fmla="*/ 3174 h 114909"/>
                <a:gd name="connsiteX3" fmla="*/ 139687 w 146288"/>
                <a:gd name="connsiteY3" fmla="*/ 3174 h 114909"/>
                <a:gd name="connsiteX4" fmla="*/ 130799 w 146288"/>
                <a:gd name="connsiteY4" fmla="*/ 508 h 114909"/>
                <a:gd name="connsiteX5" fmla="*/ 3831 w 146288"/>
                <a:gd name="connsiteY5" fmla="*/ 104494 h 114909"/>
                <a:gd name="connsiteX6" fmla="*/ 1545 w 146288"/>
                <a:gd name="connsiteY6" fmla="*/ 106398 h 114909"/>
                <a:gd name="connsiteX7" fmla="*/ 1139 w 146288"/>
                <a:gd name="connsiteY7" fmla="*/ 112850 h 114909"/>
                <a:gd name="connsiteX8" fmla="*/ 1545 w 146288"/>
                <a:gd name="connsiteY8" fmla="*/ 113255 h 114909"/>
                <a:gd name="connsiteX9" fmla="*/ 5609 w 146288"/>
                <a:gd name="connsiteY9" fmla="*/ 114905 h 114909"/>
                <a:gd name="connsiteX10" fmla="*/ 8909 w 146288"/>
                <a:gd name="connsiteY10" fmla="*/ 113763 h 114909"/>
                <a:gd name="connsiteX11" fmla="*/ 8909 w 146288"/>
                <a:gd name="connsiteY11" fmla="*/ 113763 h 114909"/>
                <a:gd name="connsiteX12" fmla="*/ 10687 w 146288"/>
                <a:gd name="connsiteY12" fmla="*/ 112366 h 114909"/>
                <a:gd name="connsiteX13" fmla="*/ 141845 w 146288"/>
                <a:gd name="connsiteY13" fmla="*/ 5333 h 114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288" h="114909">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w="12690"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B478C04C-D8B7-478E-9BFB-7D046C9B17A2}"/>
                </a:ext>
              </a:extLst>
            </p:cNvPr>
            <p:cNvSpPr/>
            <p:nvPr/>
          </p:nvSpPr>
          <p:spPr>
            <a:xfrm>
              <a:off x="9117463" y="-1"/>
              <a:ext cx="351320" cy="285802"/>
            </a:xfrm>
            <a:custGeom>
              <a:avLst/>
              <a:gdLst>
                <a:gd name="connsiteX0" fmla="*/ 0 w 351320"/>
                <a:gd name="connsiteY0" fmla="*/ 285803 h 285802"/>
                <a:gd name="connsiteX1" fmla="*/ 0 w 351320"/>
                <a:gd name="connsiteY1" fmla="*/ 285676 h 285802"/>
                <a:gd name="connsiteX2" fmla="*/ 351321 w 351320"/>
                <a:gd name="connsiteY2" fmla="*/ 0 h 285802"/>
                <a:gd name="connsiteX3" fmla="*/ 337735 w 351320"/>
                <a:gd name="connsiteY3" fmla="*/ 0 h 285802"/>
                <a:gd name="connsiteX4" fmla="*/ 0 w 351320"/>
                <a:gd name="connsiteY4" fmla="*/ 285803 h 285802"/>
                <a:gd name="connsiteX5" fmla="*/ 0 w 351320"/>
                <a:gd name="connsiteY5" fmla="*/ 285803 h 28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285802">
                  <a:moveTo>
                    <a:pt x="0" y="285803"/>
                  </a:moveTo>
                  <a:lnTo>
                    <a:pt x="0" y="285676"/>
                  </a:lnTo>
                  <a:lnTo>
                    <a:pt x="351321" y="0"/>
                  </a:lnTo>
                  <a:lnTo>
                    <a:pt x="337735" y="0"/>
                  </a:lnTo>
                  <a:lnTo>
                    <a:pt x="0" y="285803"/>
                  </a:lnTo>
                  <a:lnTo>
                    <a:pt x="0" y="285803"/>
                  </a:lnTo>
                  <a:close/>
                </a:path>
              </a:pathLst>
            </a:custGeom>
            <a:solidFill>
              <a:srgbClr val="000000"/>
            </a:solidFill>
            <a:ln w="12690"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5084A66F-AB4C-442B-A3B6-1DA97F8A121D}"/>
                </a:ext>
              </a:extLst>
            </p:cNvPr>
            <p:cNvSpPr/>
            <p:nvPr/>
          </p:nvSpPr>
          <p:spPr>
            <a:xfrm>
              <a:off x="9124827" y="292911"/>
              <a:ext cx="127" cy="126"/>
            </a:xfrm>
            <a:custGeom>
              <a:avLst/>
              <a:gdLst>
                <a:gd name="connsiteX0" fmla="*/ 0 w 127"/>
                <a:gd name="connsiteY0" fmla="*/ 127 h 126"/>
                <a:gd name="connsiteX1" fmla="*/ 127 w 127"/>
                <a:gd name="connsiteY1" fmla="*/ 0 h 126"/>
                <a:gd name="connsiteX2" fmla="*/ 0 w 127"/>
                <a:gd name="connsiteY2" fmla="*/ 127 h 126"/>
                <a:gd name="connsiteX3" fmla="*/ 0 w 127"/>
                <a:gd name="connsiteY3" fmla="*/ 127 h 126"/>
              </a:gdLst>
              <a:ahLst/>
              <a:cxnLst>
                <a:cxn ang="0">
                  <a:pos x="connsiteX0" y="connsiteY0"/>
                </a:cxn>
                <a:cxn ang="0">
                  <a:pos x="connsiteX1" y="connsiteY1"/>
                </a:cxn>
                <a:cxn ang="0">
                  <a:pos x="connsiteX2" y="connsiteY2"/>
                </a:cxn>
                <a:cxn ang="0">
                  <a:pos x="connsiteX3" y="connsiteY3"/>
                </a:cxn>
              </a:cxnLst>
              <a:rect l="l" t="t" r="r" b="b"/>
              <a:pathLst>
                <a:path w="127" h="126">
                  <a:moveTo>
                    <a:pt x="0" y="127"/>
                  </a:moveTo>
                  <a:lnTo>
                    <a:pt x="127" y="0"/>
                  </a:lnTo>
                  <a:lnTo>
                    <a:pt x="0" y="127"/>
                  </a:lnTo>
                  <a:lnTo>
                    <a:pt x="0" y="127"/>
                  </a:lnTo>
                  <a:close/>
                </a:path>
              </a:pathLst>
            </a:custGeom>
            <a:solidFill>
              <a:srgbClr val="000000"/>
            </a:solidFill>
            <a:ln w="12690"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44E91779-8561-4905-9AC9-3C26C32FAE16}"/>
                </a:ext>
              </a:extLst>
            </p:cNvPr>
            <p:cNvSpPr/>
            <p:nvPr/>
          </p:nvSpPr>
          <p:spPr>
            <a:xfrm>
              <a:off x="8808676" y="-1"/>
              <a:ext cx="539995" cy="449971"/>
            </a:xfrm>
            <a:custGeom>
              <a:avLst/>
              <a:gdLst>
                <a:gd name="connsiteX0" fmla="*/ 2920 w 539995"/>
                <a:gd name="connsiteY0" fmla="*/ 444385 h 449971"/>
                <a:gd name="connsiteX1" fmla="*/ 2920 w 539995"/>
                <a:gd name="connsiteY1" fmla="*/ 444385 h 449971"/>
                <a:gd name="connsiteX2" fmla="*/ 3936 w 539995"/>
                <a:gd name="connsiteY2" fmla="*/ 444385 h 449971"/>
                <a:gd name="connsiteX3" fmla="*/ 4698 w 539995"/>
                <a:gd name="connsiteY3" fmla="*/ 444385 h 449971"/>
                <a:gd name="connsiteX4" fmla="*/ 5332 w 539995"/>
                <a:gd name="connsiteY4" fmla="*/ 445146 h 449971"/>
                <a:gd name="connsiteX5" fmla="*/ 5332 w 539995"/>
                <a:gd name="connsiteY5" fmla="*/ 445908 h 449971"/>
                <a:gd name="connsiteX6" fmla="*/ 5332 w 539995"/>
                <a:gd name="connsiteY6" fmla="*/ 446797 h 449971"/>
                <a:gd name="connsiteX7" fmla="*/ 5332 w 539995"/>
                <a:gd name="connsiteY7" fmla="*/ 447813 h 449971"/>
                <a:gd name="connsiteX8" fmla="*/ 5332 w 539995"/>
                <a:gd name="connsiteY8" fmla="*/ 447813 h 449971"/>
                <a:gd name="connsiteX9" fmla="*/ 5332 w 539995"/>
                <a:gd name="connsiteY9" fmla="*/ 449971 h 449971"/>
                <a:gd name="connsiteX10" fmla="*/ 539996 w 539995"/>
                <a:gd name="connsiteY10" fmla="*/ 0 h 449971"/>
                <a:gd name="connsiteX11" fmla="*/ 524125 w 539995"/>
                <a:gd name="connsiteY11" fmla="*/ 0 h 449971"/>
                <a:gd name="connsiteX12" fmla="*/ 0 w 539995"/>
                <a:gd name="connsiteY12" fmla="*/ 443496 h 449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995" h="449971">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w="12690"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1C5D6871-ABCD-4E10-9823-24E2D54F4555}"/>
                </a:ext>
              </a:extLst>
            </p:cNvPr>
            <p:cNvSpPr/>
            <p:nvPr/>
          </p:nvSpPr>
          <p:spPr>
            <a:xfrm>
              <a:off x="8809945" y="541005"/>
              <a:ext cx="1269" cy="55"/>
            </a:xfrm>
            <a:custGeom>
              <a:avLst/>
              <a:gdLst>
                <a:gd name="connsiteX0" fmla="*/ 0 w 1269"/>
                <a:gd name="connsiteY0" fmla="*/ 0 h 55"/>
                <a:gd name="connsiteX1" fmla="*/ 1269 w 1269"/>
                <a:gd name="connsiteY1" fmla="*/ 0 h 55"/>
                <a:gd name="connsiteX2" fmla="*/ 1269 w 1269"/>
                <a:gd name="connsiteY2" fmla="*/ 0 h 55"/>
                <a:gd name="connsiteX3" fmla="*/ 0 w 1269"/>
                <a:gd name="connsiteY3" fmla="*/ 0 h 55"/>
              </a:gdLst>
              <a:ahLst/>
              <a:cxnLst>
                <a:cxn ang="0">
                  <a:pos x="connsiteX0" y="connsiteY0"/>
                </a:cxn>
                <a:cxn ang="0">
                  <a:pos x="connsiteX1" y="connsiteY1"/>
                </a:cxn>
                <a:cxn ang="0">
                  <a:pos x="connsiteX2" y="connsiteY2"/>
                </a:cxn>
                <a:cxn ang="0">
                  <a:pos x="connsiteX3" y="connsiteY3"/>
                </a:cxn>
              </a:cxnLst>
              <a:rect l="l" t="t" r="r" b="b"/>
              <a:pathLst>
                <a:path w="1269" h="55">
                  <a:moveTo>
                    <a:pt x="0" y="0"/>
                  </a:moveTo>
                  <a:lnTo>
                    <a:pt x="1269" y="0"/>
                  </a:lnTo>
                  <a:lnTo>
                    <a:pt x="1269" y="0"/>
                  </a:lnTo>
                  <a:cubicBezTo>
                    <a:pt x="851" y="74"/>
                    <a:pt x="419" y="74"/>
                    <a:pt x="0" y="0"/>
                  </a:cubicBezTo>
                  <a:close/>
                </a:path>
              </a:pathLst>
            </a:custGeom>
            <a:solidFill>
              <a:srgbClr val="000000"/>
            </a:solidFill>
            <a:ln w="12690"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88FE69FF-D4CA-4A96-A6F8-D8D7D32EFB04}"/>
                </a:ext>
              </a:extLst>
            </p:cNvPr>
            <p:cNvSpPr/>
            <p:nvPr/>
          </p:nvSpPr>
          <p:spPr>
            <a:xfrm>
              <a:off x="8804613" y="449081"/>
              <a:ext cx="10887" cy="83290"/>
            </a:xfrm>
            <a:custGeom>
              <a:avLst/>
              <a:gdLst>
                <a:gd name="connsiteX0" fmla="*/ 5332 w 10887"/>
                <a:gd name="connsiteY0" fmla="*/ 4952 h 83290"/>
                <a:gd name="connsiteX1" fmla="*/ 3682 w 10887"/>
                <a:gd name="connsiteY1" fmla="*/ 4952 h 83290"/>
                <a:gd name="connsiteX2" fmla="*/ 0 w 10887"/>
                <a:gd name="connsiteY2" fmla="*/ 3809 h 83290"/>
                <a:gd name="connsiteX3" fmla="*/ 0 w 10887"/>
                <a:gd name="connsiteY3" fmla="*/ 79989 h 83290"/>
                <a:gd name="connsiteX4" fmla="*/ 7110 w 10887"/>
                <a:gd name="connsiteY4" fmla="*/ 82148 h 83290"/>
                <a:gd name="connsiteX5" fmla="*/ 9141 w 10887"/>
                <a:gd name="connsiteY5" fmla="*/ 83290 h 83290"/>
                <a:gd name="connsiteX6" fmla="*/ 10792 w 10887"/>
                <a:gd name="connsiteY6" fmla="*/ 82021 h 83290"/>
                <a:gd name="connsiteX7" fmla="*/ 10792 w 10887"/>
                <a:gd name="connsiteY7" fmla="*/ 0 h 83290"/>
                <a:gd name="connsiteX8" fmla="*/ 10792 w 10887"/>
                <a:gd name="connsiteY8" fmla="*/ 0 h 83290"/>
                <a:gd name="connsiteX9" fmla="*/ 10792 w 10887"/>
                <a:gd name="connsiteY9" fmla="*/ 1651 h 83290"/>
                <a:gd name="connsiteX10" fmla="*/ 5332 w 10887"/>
                <a:gd name="connsiteY10" fmla="*/ 4952 h 83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7" h="8329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w="12690"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761D5AA0-8D3C-43EA-AD53-28CD95671212}"/>
                </a:ext>
              </a:extLst>
            </p:cNvPr>
            <p:cNvSpPr/>
            <p:nvPr/>
          </p:nvSpPr>
          <p:spPr>
            <a:xfrm>
              <a:off x="7509790" y="60308"/>
              <a:ext cx="888" cy="12696"/>
            </a:xfrm>
            <a:custGeom>
              <a:avLst/>
              <a:gdLst>
                <a:gd name="connsiteX0" fmla="*/ 0 w 888"/>
                <a:gd name="connsiteY0" fmla="*/ 0 h 12696"/>
                <a:gd name="connsiteX1" fmla="*/ 0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0"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42F9D0D9-B47E-4F60-9B6B-CB90D203BE58}"/>
                </a:ext>
              </a:extLst>
            </p:cNvPr>
            <p:cNvSpPr/>
            <p:nvPr/>
          </p:nvSpPr>
          <p:spPr>
            <a:xfrm>
              <a:off x="7511695" y="54975"/>
              <a:ext cx="1303424" cy="398805"/>
            </a:xfrm>
            <a:custGeom>
              <a:avLst/>
              <a:gdLst>
                <a:gd name="connsiteX0" fmla="*/ 652363 w 1303424"/>
                <a:gd name="connsiteY0" fmla="*/ 203909 h 398805"/>
                <a:gd name="connsiteX1" fmla="*/ 1292791 w 1303424"/>
                <a:gd name="connsiteY1" fmla="*/ 397661 h 398805"/>
                <a:gd name="connsiteX2" fmla="*/ 1296473 w 1303424"/>
                <a:gd name="connsiteY2" fmla="*/ 398804 h 398805"/>
                <a:gd name="connsiteX3" fmla="*/ 1298123 w 1303424"/>
                <a:gd name="connsiteY3" fmla="*/ 398804 h 398805"/>
                <a:gd name="connsiteX4" fmla="*/ 1303329 w 1303424"/>
                <a:gd name="connsiteY4" fmla="*/ 395375 h 398805"/>
                <a:gd name="connsiteX5" fmla="*/ 1303329 w 1303424"/>
                <a:gd name="connsiteY5" fmla="*/ 393725 h 398805"/>
                <a:gd name="connsiteX6" fmla="*/ 1303329 w 1303424"/>
                <a:gd name="connsiteY6" fmla="*/ 392709 h 398805"/>
                <a:gd name="connsiteX7" fmla="*/ 1303329 w 1303424"/>
                <a:gd name="connsiteY7" fmla="*/ 391820 h 398805"/>
                <a:gd name="connsiteX8" fmla="*/ 1303329 w 1303424"/>
                <a:gd name="connsiteY8" fmla="*/ 391059 h 398805"/>
                <a:gd name="connsiteX9" fmla="*/ 1302694 w 1303424"/>
                <a:gd name="connsiteY9" fmla="*/ 390297 h 398805"/>
                <a:gd name="connsiteX10" fmla="*/ 1301932 w 1303424"/>
                <a:gd name="connsiteY10" fmla="*/ 390297 h 398805"/>
                <a:gd name="connsiteX11" fmla="*/ 1299901 w 1303424"/>
                <a:gd name="connsiteY11" fmla="*/ 389408 h 398805"/>
                <a:gd name="connsiteX12" fmla="*/ 1299901 w 1303424"/>
                <a:gd name="connsiteY12" fmla="*/ 389408 h 398805"/>
                <a:gd name="connsiteX13" fmla="*/ 1296854 w 1303424"/>
                <a:gd name="connsiteY13" fmla="*/ 388392 h 398805"/>
                <a:gd name="connsiteX14" fmla="*/ 12443 w 1303424"/>
                <a:gd name="connsiteY14" fmla="*/ 0 h 398805"/>
                <a:gd name="connsiteX15" fmla="*/ 5460 w 1303424"/>
                <a:gd name="connsiteY15" fmla="*/ 5587 h 398805"/>
                <a:gd name="connsiteX16" fmla="*/ 1905 w 1303424"/>
                <a:gd name="connsiteY16" fmla="*/ 6856 h 398805"/>
                <a:gd name="connsiteX17" fmla="*/ 0 w 1303424"/>
                <a:gd name="connsiteY17" fmla="*/ 6856 h 398805"/>
                <a:gd name="connsiteX18" fmla="*/ 0 w 1303424"/>
                <a:gd name="connsiteY18" fmla="*/ 6856 h 3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3424" h="398805">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w="12690"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72D57141-23BD-4298-A15E-5FC272C5CB68}"/>
                </a:ext>
              </a:extLst>
            </p:cNvPr>
            <p:cNvSpPr/>
            <p:nvPr/>
          </p:nvSpPr>
          <p:spPr>
            <a:xfrm>
              <a:off x="7508394" y="54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A9DF03D9-8D05-40E4-B67D-92157CF66791}"/>
                </a:ext>
              </a:extLst>
            </p:cNvPr>
            <p:cNvSpPr/>
            <p:nvPr/>
          </p:nvSpPr>
          <p:spPr>
            <a:xfrm>
              <a:off x="10965739" y="-1"/>
              <a:ext cx="252159" cy="205178"/>
            </a:xfrm>
            <a:custGeom>
              <a:avLst/>
              <a:gdLst>
                <a:gd name="connsiteX0" fmla="*/ 1651 w 252159"/>
                <a:gd name="connsiteY0" fmla="*/ 201624 h 205178"/>
                <a:gd name="connsiteX1" fmla="*/ 1651 w 252159"/>
                <a:gd name="connsiteY1" fmla="*/ 202512 h 205178"/>
                <a:gd name="connsiteX2" fmla="*/ 1651 w 252159"/>
                <a:gd name="connsiteY2" fmla="*/ 203147 h 205178"/>
                <a:gd name="connsiteX3" fmla="*/ 1651 w 252159"/>
                <a:gd name="connsiteY3" fmla="*/ 203147 h 205178"/>
                <a:gd name="connsiteX4" fmla="*/ 0 w 252159"/>
                <a:gd name="connsiteY4" fmla="*/ 205179 h 205178"/>
                <a:gd name="connsiteX5" fmla="*/ 0 w 252159"/>
                <a:gd name="connsiteY5" fmla="*/ 205179 h 205178"/>
                <a:gd name="connsiteX6" fmla="*/ 252160 w 252159"/>
                <a:gd name="connsiteY6" fmla="*/ 0 h 205178"/>
                <a:gd name="connsiteX7" fmla="*/ 236034 w 252159"/>
                <a:gd name="connsiteY7" fmla="*/ 0 h 205178"/>
                <a:gd name="connsiteX8" fmla="*/ 1651 w 252159"/>
                <a:gd name="connsiteY8" fmla="*/ 190451 h 20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9" h="205178">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w="12690"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48028C5A-E163-4412-A7DF-23708D288937}"/>
                </a:ext>
              </a:extLst>
            </p:cNvPr>
            <p:cNvSpPr/>
            <p:nvPr/>
          </p:nvSpPr>
          <p:spPr>
            <a:xfrm>
              <a:off x="10458247" y="46722"/>
              <a:ext cx="503555" cy="160361"/>
            </a:xfrm>
            <a:custGeom>
              <a:avLst/>
              <a:gdLst>
                <a:gd name="connsiteX0" fmla="*/ 498223 w 503555"/>
                <a:gd name="connsiteY0" fmla="*/ 154900 h 160361"/>
                <a:gd name="connsiteX1" fmla="*/ 498223 w 503555"/>
                <a:gd name="connsiteY1" fmla="*/ 148171 h 160361"/>
                <a:gd name="connsiteX2" fmla="*/ 7237 w 503555"/>
                <a:gd name="connsiteY2" fmla="*/ 0 h 160361"/>
                <a:gd name="connsiteX3" fmla="*/ 7237 w 503555"/>
                <a:gd name="connsiteY3" fmla="*/ 4063 h 160361"/>
                <a:gd name="connsiteX4" fmla="*/ 1917 w 503555"/>
                <a:gd name="connsiteY4" fmla="*/ 8888 h 160361"/>
                <a:gd name="connsiteX5" fmla="*/ 1905 w 503555"/>
                <a:gd name="connsiteY5" fmla="*/ 8888 h 160361"/>
                <a:gd name="connsiteX6" fmla="*/ 0 w 503555"/>
                <a:gd name="connsiteY6" fmla="*/ 8888 h 160361"/>
                <a:gd name="connsiteX7" fmla="*/ 0 w 503555"/>
                <a:gd name="connsiteY7" fmla="*/ 8888 h 160361"/>
                <a:gd name="connsiteX8" fmla="*/ 501905 w 503555"/>
                <a:gd name="connsiteY8" fmla="*/ 160359 h 160361"/>
                <a:gd name="connsiteX9" fmla="*/ 503556 w 503555"/>
                <a:gd name="connsiteY9" fmla="*/ 160359 h 160361"/>
                <a:gd name="connsiteX10" fmla="*/ 498223 w 503555"/>
                <a:gd name="connsiteY10" fmla="*/ 155288 h 160361"/>
                <a:gd name="connsiteX11" fmla="*/ 498223 w 503555"/>
                <a:gd name="connsiteY11" fmla="*/ 154900 h 16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3555" h="160361">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w="12690"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8E30249A-CA89-412A-966E-DEC8648EFF50}"/>
                </a:ext>
              </a:extLst>
            </p:cNvPr>
            <p:cNvSpPr/>
            <p:nvPr/>
          </p:nvSpPr>
          <p:spPr>
            <a:xfrm>
              <a:off x="10967009" y="20251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28"/>
                    <a:pt x="64" y="207"/>
                    <a:pt x="0" y="0"/>
                  </a:cubicBezTo>
                  <a:cubicBezTo>
                    <a:pt x="0" y="0"/>
                    <a:pt x="0" y="0"/>
                    <a:pt x="0" y="762"/>
                  </a:cubicBezTo>
                  <a:close/>
                </a:path>
              </a:pathLst>
            </a:custGeom>
            <a:solidFill>
              <a:srgbClr val="000000"/>
            </a:solidFill>
            <a:ln w="12690"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0308861B-CB72-4D9A-9DF6-D64631F05833}"/>
                </a:ext>
              </a:extLst>
            </p:cNvPr>
            <p:cNvSpPr/>
            <p:nvPr/>
          </p:nvSpPr>
          <p:spPr>
            <a:xfrm>
              <a:off x="10956471" y="100683"/>
              <a:ext cx="10694" cy="106389"/>
            </a:xfrm>
            <a:custGeom>
              <a:avLst/>
              <a:gdLst>
                <a:gd name="connsiteX0" fmla="*/ 10666 w 10694"/>
                <a:gd name="connsiteY0" fmla="*/ 102462 h 106389"/>
                <a:gd name="connsiteX1" fmla="*/ 10666 w 10694"/>
                <a:gd name="connsiteY1" fmla="*/ 101574 h 106389"/>
                <a:gd name="connsiteX2" fmla="*/ 10666 w 10694"/>
                <a:gd name="connsiteY2" fmla="*/ 0 h 106389"/>
                <a:gd name="connsiteX3" fmla="*/ 8761 w 10694"/>
                <a:gd name="connsiteY3" fmla="*/ 1397 h 106389"/>
                <a:gd name="connsiteX4" fmla="*/ 8761 w 10694"/>
                <a:gd name="connsiteY4" fmla="*/ 1397 h 106389"/>
                <a:gd name="connsiteX5" fmla="*/ 5460 w 10694"/>
                <a:gd name="connsiteY5" fmla="*/ 2539 h 106389"/>
                <a:gd name="connsiteX6" fmla="*/ 3809 w 10694"/>
                <a:gd name="connsiteY6" fmla="*/ 2539 h 106389"/>
                <a:gd name="connsiteX7" fmla="*/ 0 w 10694"/>
                <a:gd name="connsiteY7" fmla="*/ 1397 h 106389"/>
                <a:gd name="connsiteX8" fmla="*/ 0 w 10694"/>
                <a:gd name="connsiteY8" fmla="*/ 101447 h 106389"/>
                <a:gd name="connsiteX9" fmla="*/ 5714 w 10694"/>
                <a:gd name="connsiteY9" fmla="*/ 106376 h 106389"/>
                <a:gd name="connsiteX10" fmla="*/ 8253 w 10694"/>
                <a:gd name="connsiteY10" fmla="*/ 105510 h 106389"/>
                <a:gd name="connsiteX11" fmla="*/ 8253 w 10694"/>
                <a:gd name="connsiteY11" fmla="*/ 105510 h 106389"/>
                <a:gd name="connsiteX12" fmla="*/ 8253 w 10694"/>
                <a:gd name="connsiteY12" fmla="*/ 105510 h 106389"/>
                <a:gd name="connsiteX13" fmla="*/ 9904 w 10694"/>
                <a:gd name="connsiteY13" fmla="*/ 103478 h 106389"/>
                <a:gd name="connsiteX14" fmla="*/ 10666 w 10694"/>
                <a:gd name="connsiteY14" fmla="*/ 102462 h 10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94" h="106389">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w="12690"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19A02832-D595-4457-BFDB-4D132E84ABBC}"/>
                </a:ext>
              </a:extLst>
            </p:cNvPr>
            <p:cNvSpPr/>
            <p:nvPr/>
          </p:nvSpPr>
          <p:spPr>
            <a:xfrm>
              <a:off x="10961930" y="101826"/>
              <a:ext cx="3301" cy="1142"/>
            </a:xfrm>
            <a:custGeom>
              <a:avLst/>
              <a:gdLst>
                <a:gd name="connsiteX0" fmla="*/ 0 w 3301"/>
                <a:gd name="connsiteY0" fmla="*/ 1143 h 1142"/>
                <a:gd name="connsiteX1" fmla="*/ 3301 w 3301"/>
                <a:gd name="connsiteY1" fmla="*/ 0 h 1142"/>
                <a:gd name="connsiteX2" fmla="*/ 0 w 3301"/>
                <a:gd name="connsiteY2" fmla="*/ 1143 h 1142"/>
              </a:gdLst>
              <a:ahLst/>
              <a:cxnLst>
                <a:cxn ang="0">
                  <a:pos x="connsiteX0" y="connsiteY0"/>
                </a:cxn>
                <a:cxn ang="0">
                  <a:pos x="connsiteX1" y="connsiteY1"/>
                </a:cxn>
                <a:cxn ang="0">
                  <a:pos x="connsiteX2" y="connsiteY2"/>
                </a:cxn>
              </a:cxnLst>
              <a:rect l="l" t="t" r="r" b="b"/>
              <a:pathLst>
                <a:path w="3301" h="1142">
                  <a:moveTo>
                    <a:pt x="0" y="1143"/>
                  </a:moveTo>
                  <a:cubicBezTo>
                    <a:pt x="1193" y="1116"/>
                    <a:pt x="2349" y="716"/>
                    <a:pt x="3301" y="0"/>
                  </a:cubicBezTo>
                  <a:cubicBezTo>
                    <a:pt x="2362" y="732"/>
                    <a:pt x="1193" y="1134"/>
                    <a:pt x="0" y="1143"/>
                  </a:cubicBezTo>
                  <a:close/>
                </a:path>
              </a:pathLst>
            </a:custGeom>
            <a:solidFill>
              <a:srgbClr val="000000"/>
            </a:solidFill>
            <a:ln w="12690"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130E8B97-E5A2-4446-9547-7E05488C5910}"/>
                </a:ext>
              </a:extLst>
            </p:cNvPr>
            <p:cNvSpPr/>
            <p:nvPr/>
          </p:nvSpPr>
          <p:spPr>
            <a:xfrm>
              <a:off x="10619751" y="-1"/>
              <a:ext cx="342179" cy="102817"/>
            </a:xfrm>
            <a:custGeom>
              <a:avLst/>
              <a:gdLst>
                <a:gd name="connsiteX0" fmla="*/ 340529 w 342179"/>
                <a:gd name="connsiteY0" fmla="*/ 102716 h 102817"/>
                <a:gd name="connsiteX1" fmla="*/ 342180 w 342179"/>
                <a:gd name="connsiteY1" fmla="*/ 102716 h 102817"/>
                <a:gd name="connsiteX2" fmla="*/ 337609 w 342179"/>
                <a:gd name="connsiteY2" fmla="*/ 101574 h 102817"/>
                <a:gd name="connsiteX3" fmla="*/ 337203 w 342179"/>
                <a:gd name="connsiteY3" fmla="*/ 95122 h 102817"/>
                <a:gd name="connsiteX4" fmla="*/ 337609 w 342179"/>
                <a:gd name="connsiteY4" fmla="*/ 94717 h 102817"/>
                <a:gd name="connsiteX5" fmla="*/ 339894 w 342179"/>
                <a:gd name="connsiteY5" fmla="*/ 92813 h 102817"/>
                <a:gd name="connsiteX6" fmla="*/ 34282 w 342179"/>
                <a:gd name="connsiteY6" fmla="*/ 0 h 102817"/>
                <a:gd name="connsiteX7" fmla="*/ 0 w 342179"/>
                <a:gd name="connsiteY7" fmla="*/ 0 h 102817"/>
                <a:gd name="connsiteX8" fmla="*/ 336720 w 342179"/>
                <a:gd name="connsiteY8" fmla="*/ 101574 h 10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179" h="102817">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w="12690"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B0B8F8AE-8237-43E9-A7CD-D7E3E6E68A2B}"/>
                </a:ext>
              </a:extLst>
            </p:cNvPr>
            <p:cNvSpPr/>
            <p:nvPr/>
          </p:nvSpPr>
          <p:spPr>
            <a:xfrm>
              <a:off x="10956093" y="379"/>
              <a:ext cx="133693" cy="102844"/>
            </a:xfrm>
            <a:custGeom>
              <a:avLst/>
              <a:gdLst>
                <a:gd name="connsiteX0" fmla="*/ 2282 w 133693"/>
                <a:gd name="connsiteY0" fmla="*/ 94083 h 102844"/>
                <a:gd name="connsiteX1" fmla="*/ 618 w 133693"/>
                <a:gd name="connsiteY1" fmla="*/ 100329 h 102844"/>
                <a:gd name="connsiteX2" fmla="*/ 1266 w 133693"/>
                <a:gd name="connsiteY2" fmla="*/ 101193 h 102844"/>
                <a:gd name="connsiteX3" fmla="*/ 5329 w 133693"/>
                <a:gd name="connsiteY3" fmla="*/ 102843 h 102844"/>
                <a:gd name="connsiteX4" fmla="*/ 8630 w 133693"/>
                <a:gd name="connsiteY4" fmla="*/ 101701 h 102844"/>
                <a:gd name="connsiteX5" fmla="*/ 8630 w 133693"/>
                <a:gd name="connsiteY5" fmla="*/ 101701 h 102844"/>
                <a:gd name="connsiteX6" fmla="*/ 10534 w 133693"/>
                <a:gd name="connsiteY6" fmla="*/ 100304 h 102844"/>
                <a:gd name="connsiteX7" fmla="*/ 133694 w 133693"/>
                <a:gd name="connsiteY7" fmla="*/ 0 h 102844"/>
                <a:gd name="connsiteX8" fmla="*/ 117569 w 133693"/>
                <a:gd name="connsiteY8" fmla="*/ 0 h 102844"/>
                <a:gd name="connsiteX9" fmla="*/ 3297 w 133693"/>
                <a:gd name="connsiteY9" fmla="*/ 92559 h 10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693" h="102844">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w="12690"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B0EB8C45-A9C3-4CB5-90A0-50D773E99A74}"/>
                </a:ext>
              </a:extLst>
            </p:cNvPr>
            <p:cNvSpPr/>
            <p:nvPr/>
          </p:nvSpPr>
          <p:spPr>
            <a:xfrm>
              <a:off x="7874316" y="829982"/>
              <a:ext cx="136490" cy="116174"/>
            </a:xfrm>
            <a:custGeom>
              <a:avLst/>
              <a:gdLst>
                <a:gd name="connsiteX0" fmla="*/ 127350 w 136490"/>
                <a:gd name="connsiteY0" fmla="*/ 2158 h 116174"/>
                <a:gd name="connsiteX1" fmla="*/ 127350 w 136490"/>
                <a:gd name="connsiteY1" fmla="*/ 0 h 116174"/>
                <a:gd name="connsiteX2" fmla="*/ 1651 w 136490"/>
                <a:gd name="connsiteY2" fmla="*/ 101574 h 116174"/>
                <a:gd name="connsiteX3" fmla="*/ 1651 w 136490"/>
                <a:gd name="connsiteY3" fmla="*/ 112620 h 116174"/>
                <a:gd name="connsiteX4" fmla="*/ 1651 w 136490"/>
                <a:gd name="connsiteY4" fmla="*/ 113382 h 116174"/>
                <a:gd name="connsiteX5" fmla="*/ 1651 w 136490"/>
                <a:gd name="connsiteY5" fmla="*/ 114143 h 116174"/>
                <a:gd name="connsiteX6" fmla="*/ 1651 w 136490"/>
                <a:gd name="connsiteY6" fmla="*/ 114143 h 116174"/>
                <a:gd name="connsiteX7" fmla="*/ 0 w 136490"/>
                <a:gd name="connsiteY7" fmla="*/ 116175 h 116174"/>
                <a:gd name="connsiteX8" fmla="*/ 0 w 136490"/>
                <a:gd name="connsiteY8" fmla="*/ 116175 h 116174"/>
                <a:gd name="connsiteX9" fmla="*/ 136491 w 136490"/>
                <a:gd name="connsiteY9" fmla="*/ 5079 h 116174"/>
                <a:gd name="connsiteX10" fmla="*/ 136491 w 136490"/>
                <a:gd name="connsiteY10" fmla="*/ 5079 h 116174"/>
                <a:gd name="connsiteX11" fmla="*/ 132809 w 136490"/>
                <a:gd name="connsiteY11" fmla="*/ 6475 h 116174"/>
                <a:gd name="connsiteX12" fmla="*/ 127350 w 136490"/>
                <a:gd name="connsiteY12"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490" h="116174">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w="12690"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E7D2EF1A-0744-473A-8057-8C2CE9AF8413}"/>
                </a:ext>
              </a:extLst>
            </p:cNvPr>
            <p:cNvSpPr/>
            <p:nvPr/>
          </p:nvSpPr>
          <p:spPr>
            <a:xfrm>
              <a:off x="6283531" y="459238"/>
              <a:ext cx="1586976" cy="488698"/>
            </a:xfrm>
            <a:custGeom>
              <a:avLst/>
              <a:gdLst>
                <a:gd name="connsiteX0" fmla="*/ 1581644 w 1586976"/>
                <a:gd name="connsiteY0" fmla="*/ 483998 h 488698"/>
                <a:gd name="connsiteX1" fmla="*/ 1581644 w 1586976"/>
                <a:gd name="connsiteY1" fmla="*/ 477142 h 488698"/>
                <a:gd name="connsiteX2" fmla="*/ 3174 w 1586976"/>
                <a:gd name="connsiteY2" fmla="*/ 0 h 488698"/>
                <a:gd name="connsiteX3" fmla="*/ 3174 w 1586976"/>
                <a:gd name="connsiteY3" fmla="*/ 3555 h 488698"/>
                <a:gd name="connsiteX4" fmla="*/ 3174 w 1586976"/>
                <a:gd name="connsiteY4" fmla="*/ 3555 h 488698"/>
                <a:gd name="connsiteX5" fmla="*/ 3174 w 1586976"/>
                <a:gd name="connsiteY5" fmla="*/ 4952 h 488698"/>
                <a:gd name="connsiteX6" fmla="*/ 3174 w 1586976"/>
                <a:gd name="connsiteY6" fmla="*/ 4952 h 488698"/>
                <a:gd name="connsiteX7" fmla="*/ 3174 w 1586976"/>
                <a:gd name="connsiteY7" fmla="*/ 4952 h 488698"/>
                <a:gd name="connsiteX8" fmla="*/ 2412 w 1586976"/>
                <a:gd name="connsiteY8" fmla="*/ 5967 h 488698"/>
                <a:gd name="connsiteX9" fmla="*/ 2412 w 1586976"/>
                <a:gd name="connsiteY9" fmla="*/ 5967 h 488698"/>
                <a:gd name="connsiteX10" fmla="*/ 0 w 1586976"/>
                <a:gd name="connsiteY10" fmla="*/ 7999 h 488698"/>
                <a:gd name="connsiteX11" fmla="*/ 1585325 w 1586976"/>
                <a:gd name="connsiteY11" fmla="*/ 488696 h 488698"/>
                <a:gd name="connsiteX12" fmla="*/ 1586976 w 1586976"/>
                <a:gd name="connsiteY12" fmla="*/ 488696 h 488698"/>
                <a:gd name="connsiteX13" fmla="*/ 1581644 w 1586976"/>
                <a:gd name="connsiteY13" fmla="*/ 483998 h 48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86976" h="488698">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w="12690"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F40163C6-9B00-431B-8064-1F77F08DC19D}"/>
                </a:ext>
              </a:extLst>
            </p:cNvPr>
            <p:cNvSpPr/>
            <p:nvPr/>
          </p:nvSpPr>
          <p:spPr>
            <a:xfrm>
              <a:off x="7875713" y="943998"/>
              <a:ext cx="47" cy="888"/>
            </a:xfrm>
            <a:custGeom>
              <a:avLst/>
              <a:gdLst>
                <a:gd name="connsiteX0" fmla="*/ 0 w 47"/>
                <a:gd name="connsiteY0" fmla="*/ 762 h 888"/>
                <a:gd name="connsiteX1" fmla="*/ 0 w 47"/>
                <a:gd name="connsiteY1" fmla="*/ 0 h 888"/>
                <a:gd name="connsiteX2" fmla="*/ 0 w 47"/>
                <a:gd name="connsiteY2" fmla="*/ 889 h 888"/>
              </a:gdLst>
              <a:ahLst/>
              <a:cxnLst>
                <a:cxn ang="0">
                  <a:pos x="connsiteX0" y="connsiteY0"/>
                </a:cxn>
                <a:cxn ang="0">
                  <a:pos x="connsiteX1" y="connsiteY1"/>
                </a:cxn>
                <a:cxn ang="0">
                  <a:pos x="connsiteX2" y="connsiteY2"/>
                </a:cxn>
              </a:cxnLst>
              <a:rect l="l" t="t" r="r" b="b"/>
              <a:pathLst>
                <a:path w="47" h="888">
                  <a:moveTo>
                    <a:pt x="0" y="762"/>
                  </a:moveTo>
                  <a:lnTo>
                    <a:pt x="0" y="0"/>
                  </a:lnTo>
                  <a:cubicBezTo>
                    <a:pt x="64" y="292"/>
                    <a:pt x="64" y="597"/>
                    <a:pt x="0" y="889"/>
                  </a:cubicBezTo>
                  <a:close/>
                </a:path>
              </a:pathLst>
            </a:custGeom>
            <a:solidFill>
              <a:srgbClr val="000000"/>
            </a:solidFill>
            <a:ln w="12690"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355B69F8-F84C-4957-8477-0721B63DBBCB}"/>
                </a:ext>
              </a:extLst>
            </p:cNvPr>
            <p:cNvSpPr/>
            <p:nvPr/>
          </p:nvSpPr>
          <p:spPr>
            <a:xfrm>
              <a:off x="5393991" y="460762"/>
              <a:ext cx="890936" cy="765357"/>
            </a:xfrm>
            <a:custGeom>
              <a:avLst/>
              <a:gdLst>
                <a:gd name="connsiteX0" fmla="*/ 890936 w 890936"/>
                <a:gd name="connsiteY0" fmla="*/ 5587 h 765357"/>
                <a:gd name="connsiteX1" fmla="*/ 887254 w 890936"/>
                <a:gd name="connsiteY1" fmla="*/ 6983 h 765357"/>
                <a:gd name="connsiteX2" fmla="*/ 881795 w 890936"/>
                <a:gd name="connsiteY2" fmla="*/ 2044 h 765357"/>
                <a:gd name="connsiteX3" fmla="*/ 881795 w 890936"/>
                <a:gd name="connsiteY3" fmla="*/ 2031 h 765357"/>
                <a:gd name="connsiteX4" fmla="*/ 881795 w 890936"/>
                <a:gd name="connsiteY4" fmla="*/ 0 h 765357"/>
                <a:gd name="connsiteX5" fmla="*/ 0 w 890936"/>
                <a:gd name="connsiteY5" fmla="*/ 761802 h 765357"/>
                <a:gd name="connsiteX6" fmla="*/ 3048 w 890936"/>
                <a:gd name="connsiteY6" fmla="*/ 762691 h 765357"/>
                <a:gd name="connsiteX7" fmla="*/ 3048 w 890936"/>
                <a:gd name="connsiteY7" fmla="*/ 762691 h 765357"/>
                <a:gd name="connsiteX8" fmla="*/ 11681 w 890936"/>
                <a:gd name="connsiteY8" fmla="*/ 765357 h 765357"/>
                <a:gd name="connsiteX9" fmla="*/ 888524 w 890936"/>
                <a:gd name="connsiteY9" fmla="*/ 7618 h 765357"/>
                <a:gd name="connsiteX10" fmla="*/ 890936 w 890936"/>
                <a:gd name="connsiteY10" fmla="*/ 5587 h 7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936" h="765357">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w="12690"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1D2DA010-918B-4062-82E6-443B72A2EF01}"/>
                </a:ext>
              </a:extLst>
            </p:cNvPr>
            <p:cNvSpPr/>
            <p:nvPr/>
          </p:nvSpPr>
          <p:spPr>
            <a:xfrm>
              <a:off x="5053209" y="1176729"/>
              <a:ext cx="196674" cy="65768"/>
            </a:xfrm>
            <a:custGeom>
              <a:avLst/>
              <a:gdLst>
                <a:gd name="connsiteX0" fmla="*/ 194388 w 196674"/>
                <a:gd name="connsiteY0" fmla="*/ 59421 h 65768"/>
                <a:gd name="connsiteX1" fmla="*/ 196674 w 196674"/>
                <a:gd name="connsiteY1" fmla="*/ 57516 h 65768"/>
                <a:gd name="connsiteX2" fmla="*/ 7237 w 196674"/>
                <a:gd name="connsiteY2" fmla="*/ 0 h 65768"/>
                <a:gd name="connsiteX3" fmla="*/ 7237 w 196674"/>
                <a:gd name="connsiteY3" fmla="*/ 4063 h 65768"/>
                <a:gd name="connsiteX4" fmla="*/ 1791 w 196674"/>
                <a:gd name="connsiteY4" fmla="*/ 9015 h 65768"/>
                <a:gd name="connsiteX5" fmla="*/ 1778 w 196674"/>
                <a:gd name="connsiteY5" fmla="*/ 9015 h 65768"/>
                <a:gd name="connsiteX6" fmla="*/ 0 w 196674"/>
                <a:gd name="connsiteY6" fmla="*/ 9015 h 65768"/>
                <a:gd name="connsiteX7" fmla="*/ 0 w 196674"/>
                <a:gd name="connsiteY7" fmla="*/ 9015 h 65768"/>
                <a:gd name="connsiteX8" fmla="*/ 187278 w 196674"/>
                <a:gd name="connsiteY8" fmla="*/ 65769 h 65768"/>
                <a:gd name="connsiteX9" fmla="*/ 194262 w 196674"/>
                <a:gd name="connsiteY9" fmla="*/ 60182 h 6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674" h="65768">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w="12690"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064D14CE-DE6D-4959-81D6-7D937AC13CB5}"/>
                </a:ext>
              </a:extLst>
            </p:cNvPr>
            <p:cNvSpPr/>
            <p:nvPr/>
          </p:nvSpPr>
          <p:spPr>
            <a:xfrm>
              <a:off x="6275913" y="364902"/>
              <a:ext cx="9951" cy="102849"/>
            </a:xfrm>
            <a:custGeom>
              <a:avLst/>
              <a:gdLst>
                <a:gd name="connsiteX0" fmla="*/ 6729 w 9951"/>
                <a:gd name="connsiteY0" fmla="*/ 0 h 102849"/>
                <a:gd name="connsiteX1" fmla="*/ 0 w 9951"/>
                <a:gd name="connsiteY1" fmla="*/ 5840 h 102849"/>
                <a:gd name="connsiteX2" fmla="*/ 0 w 9951"/>
                <a:gd name="connsiteY2" fmla="*/ 97892 h 102849"/>
                <a:gd name="connsiteX3" fmla="*/ 5447 w 9951"/>
                <a:gd name="connsiteY3" fmla="*/ 102843 h 102849"/>
                <a:gd name="connsiteX4" fmla="*/ 5460 w 9951"/>
                <a:gd name="connsiteY4" fmla="*/ 102843 h 102849"/>
                <a:gd name="connsiteX5" fmla="*/ 9142 w 9951"/>
                <a:gd name="connsiteY5" fmla="*/ 101447 h 102849"/>
                <a:gd name="connsiteX6" fmla="*/ 9904 w 9951"/>
                <a:gd name="connsiteY6" fmla="*/ 100431 h 102849"/>
                <a:gd name="connsiteX7" fmla="*/ 9904 w 9951"/>
                <a:gd name="connsiteY7" fmla="*/ 100431 h 102849"/>
                <a:gd name="connsiteX8" fmla="*/ 9904 w 9951"/>
                <a:gd name="connsiteY8" fmla="*/ 100431 h 102849"/>
                <a:gd name="connsiteX9" fmla="*/ 9904 w 9951"/>
                <a:gd name="connsiteY9" fmla="*/ 99034 h 102849"/>
                <a:gd name="connsiteX10" fmla="*/ 9904 w 9951"/>
                <a:gd name="connsiteY10" fmla="*/ 99034 h 102849"/>
                <a:gd name="connsiteX11" fmla="*/ 9904 w 9951"/>
                <a:gd name="connsiteY11" fmla="*/ 1143 h 10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51" h="102849">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w="12690"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DBEBF86D-AA24-43FA-9BDC-3BA7BF8DAC31}"/>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7A973161-586C-46BD-B1BC-FFEF461B5270}"/>
                </a:ext>
              </a:extLst>
            </p:cNvPr>
            <p:cNvSpPr/>
            <p:nvPr/>
          </p:nvSpPr>
          <p:spPr>
            <a:xfrm>
              <a:off x="6279341" y="3547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7FEEB08C-1B34-48C0-9D19-5ED414302877}"/>
                </a:ext>
              </a:extLst>
            </p:cNvPr>
            <p:cNvSpPr/>
            <p:nvPr/>
          </p:nvSpPr>
          <p:spPr>
            <a:xfrm>
              <a:off x="7865175" y="841663"/>
              <a:ext cx="10576" cy="106146"/>
            </a:xfrm>
            <a:custGeom>
              <a:avLst/>
              <a:gdLst>
                <a:gd name="connsiteX0" fmla="*/ 10538 w 10576"/>
                <a:gd name="connsiteY0" fmla="*/ 102335 h 106146"/>
                <a:gd name="connsiteX1" fmla="*/ 10538 w 10576"/>
                <a:gd name="connsiteY1" fmla="*/ 101574 h 106146"/>
                <a:gd name="connsiteX2" fmla="*/ 10538 w 10576"/>
                <a:gd name="connsiteY2" fmla="*/ 0 h 106146"/>
                <a:gd name="connsiteX3" fmla="*/ 8761 w 10576"/>
                <a:gd name="connsiteY3" fmla="*/ 1524 h 106146"/>
                <a:gd name="connsiteX4" fmla="*/ 8761 w 10576"/>
                <a:gd name="connsiteY4" fmla="*/ 1524 h 106146"/>
                <a:gd name="connsiteX5" fmla="*/ 7110 w 10576"/>
                <a:gd name="connsiteY5" fmla="*/ 2285 h 106146"/>
                <a:gd name="connsiteX6" fmla="*/ 5332 w 10576"/>
                <a:gd name="connsiteY6" fmla="*/ 2285 h 106146"/>
                <a:gd name="connsiteX7" fmla="*/ 3682 w 10576"/>
                <a:gd name="connsiteY7" fmla="*/ 2285 h 106146"/>
                <a:gd name="connsiteX8" fmla="*/ 0 w 10576"/>
                <a:gd name="connsiteY8" fmla="*/ 1143 h 106146"/>
                <a:gd name="connsiteX9" fmla="*/ 0 w 10576"/>
                <a:gd name="connsiteY9" fmla="*/ 101193 h 106146"/>
                <a:gd name="connsiteX10" fmla="*/ 5332 w 10576"/>
                <a:gd name="connsiteY10" fmla="*/ 106144 h 106146"/>
                <a:gd name="connsiteX11" fmla="*/ 8125 w 10576"/>
                <a:gd name="connsiteY11" fmla="*/ 105256 h 106146"/>
                <a:gd name="connsiteX12" fmla="*/ 8125 w 10576"/>
                <a:gd name="connsiteY12" fmla="*/ 105256 h 106146"/>
                <a:gd name="connsiteX13" fmla="*/ 8125 w 10576"/>
                <a:gd name="connsiteY13" fmla="*/ 105256 h 106146"/>
                <a:gd name="connsiteX14" fmla="*/ 9776 w 10576"/>
                <a:gd name="connsiteY14" fmla="*/ 103224 h 106146"/>
                <a:gd name="connsiteX15" fmla="*/ 10538 w 10576"/>
                <a:gd name="connsiteY15" fmla="*/ 102335 h 10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76" h="106146">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w="12690"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7C23BA4-C370-4A0A-95AF-F40AE764BE57}"/>
                </a:ext>
              </a:extLst>
            </p:cNvPr>
            <p:cNvSpPr/>
            <p:nvPr/>
          </p:nvSpPr>
          <p:spPr>
            <a:xfrm>
              <a:off x="6281119" y="3543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06FFBD6D-2CF5-4E22-9022-194D3BE37CA2}"/>
                </a:ext>
              </a:extLst>
            </p:cNvPr>
            <p:cNvSpPr/>
            <p:nvPr/>
          </p:nvSpPr>
          <p:spPr>
            <a:xfrm>
              <a:off x="6278199" y="355455"/>
              <a:ext cx="1015" cy="51"/>
            </a:xfrm>
            <a:custGeom>
              <a:avLst/>
              <a:gdLst>
                <a:gd name="connsiteX0" fmla="*/ 889 w 1015"/>
                <a:gd name="connsiteY0" fmla="*/ 51 h 51"/>
                <a:gd name="connsiteX1" fmla="*/ 0 w 1015"/>
                <a:gd name="connsiteY1" fmla="*/ 51 h 51"/>
                <a:gd name="connsiteX2" fmla="*/ 1016 w 1015"/>
                <a:gd name="connsiteY2" fmla="*/ 51 h 51"/>
              </a:gdLst>
              <a:ahLst/>
              <a:cxnLst>
                <a:cxn ang="0">
                  <a:pos x="connsiteX0" y="connsiteY0"/>
                </a:cxn>
                <a:cxn ang="0">
                  <a:pos x="connsiteX1" y="connsiteY1"/>
                </a:cxn>
                <a:cxn ang="0">
                  <a:pos x="connsiteX2" y="connsiteY2"/>
                </a:cxn>
              </a:cxnLst>
              <a:rect l="l" t="t" r="r" b="b"/>
              <a:pathLst>
                <a:path w="1015" h="51">
                  <a:moveTo>
                    <a:pt x="889" y="51"/>
                  </a:moveTo>
                  <a:lnTo>
                    <a:pt x="0" y="51"/>
                  </a:lnTo>
                  <a:cubicBezTo>
                    <a:pt x="330" y="-17"/>
                    <a:pt x="685" y="-17"/>
                    <a:pt x="1016" y="51"/>
                  </a:cubicBezTo>
                  <a:close/>
                </a:path>
              </a:pathLst>
            </a:custGeom>
            <a:solidFill>
              <a:srgbClr val="000000"/>
            </a:solidFill>
            <a:ln w="12690"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E3672751-964F-4B9D-BD3B-586EEEAD71D8}"/>
                </a:ext>
              </a:extLst>
            </p:cNvPr>
            <p:cNvSpPr/>
            <p:nvPr/>
          </p:nvSpPr>
          <p:spPr>
            <a:xfrm>
              <a:off x="6282388" y="354617"/>
              <a:ext cx="1588119" cy="489712"/>
            </a:xfrm>
            <a:custGeom>
              <a:avLst/>
              <a:gdLst>
                <a:gd name="connsiteX0" fmla="*/ 1584564 w 1588119"/>
                <a:gd name="connsiteY0" fmla="*/ 481332 h 489712"/>
                <a:gd name="connsiteX1" fmla="*/ 1586850 w 1588119"/>
                <a:gd name="connsiteY1" fmla="*/ 479428 h 489712"/>
                <a:gd name="connsiteX2" fmla="*/ 635 w 1588119"/>
                <a:gd name="connsiteY2" fmla="*/ 0 h 489712"/>
                <a:gd name="connsiteX3" fmla="*/ 0 w 1588119"/>
                <a:gd name="connsiteY3" fmla="*/ 0 h 489712"/>
                <a:gd name="connsiteX4" fmla="*/ 2540 w 1588119"/>
                <a:gd name="connsiteY4" fmla="*/ 889 h 489712"/>
                <a:gd name="connsiteX5" fmla="*/ 3085 w 1588119"/>
                <a:gd name="connsiteY5" fmla="*/ 7330 h 489712"/>
                <a:gd name="connsiteX6" fmla="*/ 2540 w 1588119"/>
                <a:gd name="connsiteY6" fmla="*/ 7872 h 489712"/>
                <a:gd name="connsiteX7" fmla="*/ 127 w 1588119"/>
                <a:gd name="connsiteY7" fmla="*/ 9903 h 489712"/>
                <a:gd name="connsiteX8" fmla="*/ 4190 w 1588119"/>
                <a:gd name="connsiteY8" fmla="*/ 11046 h 489712"/>
                <a:gd name="connsiteX9" fmla="*/ 1582787 w 1588119"/>
                <a:gd name="connsiteY9" fmla="*/ 488569 h 489712"/>
                <a:gd name="connsiteX10" fmla="*/ 1586469 w 1588119"/>
                <a:gd name="connsiteY10" fmla="*/ 489712 h 489712"/>
                <a:gd name="connsiteX11" fmla="*/ 1588119 w 1588119"/>
                <a:gd name="connsiteY11" fmla="*/ 489712 h 489712"/>
                <a:gd name="connsiteX12" fmla="*/ 1584183 w 1588119"/>
                <a:gd name="connsiteY12" fmla="*/ 488061 h 489712"/>
                <a:gd name="connsiteX13" fmla="*/ 1584272 w 1588119"/>
                <a:gd name="connsiteY13" fmla="*/ 481597 h 489712"/>
                <a:gd name="connsiteX14" fmla="*/ 1584564 w 1588119"/>
                <a:gd name="connsiteY14" fmla="*/ 481332 h 48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119" h="489712">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w="12690"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D4B6D715-FB6D-44A4-A0A2-8D246023A439}"/>
                </a:ext>
              </a:extLst>
            </p:cNvPr>
            <p:cNvSpPr/>
            <p:nvPr/>
          </p:nvSpPr>
          <p:spPr>
            <a:xfrm>
              <a:off x="8011696" y="7268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EA54AF2F-8EC0-4C53-882C-DB30288AF6EF}"/>
                </a:ext>
              </a:extLst>
            </p:cNvPr>
            <p:cNvSpPr/>
            <p:nvPr/>
          </p:nvSpPr>
          <p:spPr>
            <a:xfrm>
              <a:off x="8001919" y="728408"/>
              <a:ext cx="10411" cy="107928"/>
            </a:xfrm>
            <a:custGeom>
              <a:avLst/>
              <a:gdLst>
                <a:gd name="connsiteX0" fmla="*/ 10411 w 10411"/>
                <a:gd name="connsiteY0" fmla="*/ 1143 h 107928"/>
                <a:gd name="connsiteX1" fmla="*/ 10411 w 10411"/>
                <a:gd name="connsiteY1" fmla="*/ 1143 h 107928"/>
                <a:gd name="connsiteX2" fmla="*/ 9015 w 10411"/>
                <a:gd name="connsiteY2" fmla="*/ 3047 h 107928"/>
                <a:gd name="connsiteX3" fmla="*/ 0 w 10411"/>
                <a:gd name="connsiteY3" fmla="*/ 10411 h 107928"/>
                <a:gd name="connsiteX4" fmla="*/ 0 w 10411"/>
                <a:gd name="connsiteY4" fmla="*/ 102970 h 107928"/>
                <a:gd name="connsiteX5" fmla="*/ 5447 w 10411"/>
                <a:gd name="connsiteY5" fmla="*/ 107922 h 107928"/>
                <a:gd name="connsiteX6" fmla="*/ 5460 w 10411"/>
                <a:gd name="connsiteY6" fmla="*/ 107922 h 107928"/>
                <a:gd name="connsiteX7" fmla="*/ 9142 w 10411"/>
                <a:gd name="connsiteY7" fmla="*/ 106525 h 107928"/>
                <a:gd name="connsiteX8" fmla="*/ 9904 w 10411"/>
                <a:gd name="connsiteY8" fmla="*/ 105637 h 107928"/>
                <a:gd name="connsiteX9" fmla="*/ 9904 w 10411"/>
                <a:gd name="connsiteY9" fmla="*/ 105637 h 107928"/>
                <a:gd name="connsiteX10" fmla="*/ 9904 w 10411"/>
                <a:gd name="connsiteY10" fmla="*/ 104875 h 107928"/>
                <a:gd name="connsiteX11" fmla="*/ 9904 w 10411"/>
                <a:gd name="connsiteY11" fmla="*/ 103732 h 107928"/>
                <a:gd name="connsiteX12" fmla="*/ 9904 w 10411"/>
                <a:gd name="connsiteY12" fmla="*/ 103732 h 107928"/>
                <a:gd name="connsiteX13" fmla="*/ 9904 w 10411"/>
                <a:gd name="connsiteY13" fmla="*/ 0 h 107928"/>
                <a:gd name="connsiteX14" fmla="*/ 9904 w 10411"/>
                <a:gd name="connsiteY14" fmla="*/ 0 h 107928"/>
                <a:gd name="connsiteX15" fmla="*/ 10411 w 10411"/>
                <a:gd name="connsiteY15" fmla="*/ 1143 h 1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107928">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w="12690"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80C8740-8218-4B98-911B-CBE964F71820}"/>
                </a:ext>
              </a:extLst>
            </p:cNvPr>
            <p:cNvSpPr/>
            <p:nvPr/>
          </p:nvSpPr>
          <p:spPr>
            <a:xfrm>
              <a:off x="8009284" y="72371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F8AFFC3-26D4-4A94-8712-BC4E23FEA97F}"/>
                </a:ext>
              </a:extLst>
            </p:cNvPr>
            <p:cNvSpPr/>
            <p:nvPr/>
          </p:nvSpPr>
          <p:spPr>
            <a:xfrm>
              <a:off x="8011696" y="72523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DE673D49-267E-40CD-96E4-1134E63C477A}"/>
                </a:ext>
              </a:extLst>
            </p:cNvPr>
            <p:cNvSpPr/>
            <p:nvPr/>
          </p:nvSpPr>
          <p:spPr>
            <a:xfrm>
              <a:off x="7865330" y="731456"/>
              <a:ext cx="146873" cy="113225"/>
            </a:xfrm>
            <a:custGeom>
              <a:avLst/>
              <a:gdLst>
                <a:gd name="connsiteX0" fmla="*/ 1622 w 146873"/>
                <a:gd name="connsiteY0" fmla="*/ 104494 h 113225"/>
                <a:gd name="connsiteX1" fmla="*/ 1077 w 146873"/>
                <a:gd name="connsiteY1" fmla="*/ 110935 h 113225"/>
                <a:gd name="connsiteX2" fmla="*/ 1622 w 146873"/>
                <a:gd name="connsiteY2" fmla="*/ 111477 h 113225"/>
                <a:gd name="connsiteX3" fmla="*/ 5558 w 146873"/>
                <a:gd name="connsiteY3" fmla="*/ 113128 h 113225"/>
                <a:gd name="connsiteX4" fmla="*/ 7336 w 146873"/>
                <a:gd name="connsiteY4" fmla="*/ 113128 h 113225"/>
                <a:gd name="connsiteX5" fmla="*/ 8986 w 146873"/>
                <a:gd name="connsiteY5" fmla="*/ 112366 h 113225"/>
                <a:gd name="connsiteX6" fmla="*/ 8986 w 146873"/>
                <a:gd name="connsiteY6" fmla="*/ 112366 h 113225"/>
                <a:gd name="connsiteX7" fmla="*/ 10764 w 146873"/>
                <a:gd name="connsiteY7" fmla="*/ 110842 h 113225"/>
                <a:gd name="connsiteX8" fmla="*/ 136462 w 146873"/>
                <a:gd name="connsiteY8" fmla="*/ 9269 h 113225"/>
                <a:gd name="connsiteX9" fmla="*/ 145477 w 146873"/>
                <a:gd name="connsiteY9" fmla="*/ 1904 h 113225"/>
                <a:gd name="connsiteX10" fmla="*/ 146874 w 146873"/>
                <a:gd name="connsiteY10" fmla="*/ 0 h 113225"/>
                <a:gd name="connsiteX11" fmla="*/ 141923 w 146873"/>
                <a:gd name="connsiteY11" fmla="*/ 3174 h 113225"/>
                <a:gd name="connsiteX12" fmla="*/ 140145 w 146873"/>
                <a:gd name="connsiteY12" fmla="*/ 3174 h 113225"/>
                <a:gd name="connsiteX13" fmla="*/ 131384 w 146873"/>
                <a:gd name="connsiteY13" fmla="*/ 508 h 113225"/>
                <a:gd name="connsiteX14" fmla="*/ 4416 w 146873"/>
                <a:gd name="connsiteY14" fmla="*/ 103986 h 1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873" h="113225">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w="12690"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31C8DBC4-0D02-4546-B96E-28ADC94E6710}"/>
                </a:ext>
              </a:extLst>
            </p:cNvPr>
            <p:cNvSpPr/>
            <p:nvPr/>
          </p:nvSpPr>
          <p:spPr>
            <a:xfrm>
              <a:off x="8011696" y="7258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6FECDA65-8932-4F2C-9F7B-68C5152AEC89}"/>
                </a:ext>
              </a:extLst>
            </p:cNvPr>
            <p:cNvSpPr/>
            <p:nvPr/>
          </p:nvSpPr>
          <p:spPr>
            <a:xfrm>
              <a:off x="8012049" y="726885"/>
              <a:ext cx="282" cy="761"/>
            </a:xfrm>
            <a:custGeom>
              <a:avLst/>
              <a:gdLst>
                <a:gd name="connsiteX0" fmla="*/ 282 w 282"/>
                <a:gd name="connsiteY0" fmla="*/ 762 h 761"/>
                <a:gd name="connsiteX1" fmla="*/ 282 w 282"/>
                <a:gd name="connsiteY1" fmla="*/ 0 h 761"/>
                <a:gd name="connsiteX2" fmla="*/ 282 w 282"/>
                <a:gd name="connsiteY2" fmla="*/ 0 h 761"/>
                <a:gd name="connsiteX3" fmla="*/ 282 w 282"/>
                <a:gd name="connsiteY3" fmla="*/ 762 h 761"/>
              </a:gdLst>
              <a:ahLst/>
              <a:cxnLst>
                <a:cxn ang="0">
                  <a:pos x="connsiteX0" y="connsiteY0"/>
                </a:cxn>
                <a:cxn ang="0">
                  <a:pos x="connsiteX1" y="connsiteY1"/>
                </a:cxn>
                <a:cxn ang="0">
                  <a:pos x="connsiteX2" y="connsiteY2"/>
                </a:cxn>
                <a:cxn ang="0">
                  <a:pos x="connsiteX3" y="connsiteY3"/>
                </a:cxn>
              </a:cxnLst>
              <a:rect l="l" t="t" r="r" b="b"/>
              <a:pathLst>
                <a:path w="282" h="761">
                  <a:moveTo>
                    <a:pt x="282" y="762"/>
                  </a:moveTo>
                  <a:lnTo>
                    <a:pt x="282" y="0"/>
                  </a:lnTo>
                  <a:lnTo>
                    <a:pt x="282" y="0"/>
                  </a:lnTo>
                  <a:cubicBezTo>
                    <a:pt x="282" y="0"/>
                    <a:pt x="-353" y="508"/>
                    <a:pt x="282" y="762"/>
                  </a:cubicBezTo>
                  <a:close/>
                </a:path>
              </a:pathLst>
            </a:custGeom>
            <a:solidFill>
              <a:srgbClr val="000000"/>
            </a:solidFill>
            <a:ln w="12690"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C70FCD02-8A3A-42FB-B199-8B994F27B48E}"/>
                </a:ext>
              </a:extLst>
            </p:cNvPr>
            <p:cNvSpPr/>
            <p:nvPr/>
          </p:nvSpPr>
          <p:spPr>
            <a:xfrm>
              <a:off x="8009284" y="72459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7744A4D-0B72-4E9E-B70E-C25AC62B87BA}"/>
                </a:ext>
              </a:extLst>
            </p:cNvPr>
            <p:cNvSpPr/>
            <p:nvPr/>
          </p:nvSpPr>
          <p:spPr>
            <a:xfrm>
              <a:off x="6168244" y="167849"/>
              <a:ext cx="1844007" cy="565476"/>
            </a:xfrm>
            <a:custGeom>
              <a:avLst/>
              <a:gdLst>
                <a:gd name="connsiteX0" fmla="*/ 2412 w 1844007"/>
                <a:gd name="connsiteY0" fmla="*/ 8380 h 565476"/>
                <a:gd name="connsiteX1" fmla="*/ 127 w 1844007"/>
                <a:gd name="connsiteY1" fmla="*/ 10284 h 565476"/>
                <a:gd name="connsiteX2" fmla="*/ 1828470 w 1844007"/>
                <a:gd name="connsiteY2" fmla="*/ 562718 h 565476"/>
                <a:gd name="connsiteX3" fmla="*/ 1837231 w 1844007"/>
                <a:gd name="connsiteY3" fmla="*/ 565384 h 565476"/>
                <a:gd name="connsiteX4" fmla="*/ 1839009 w 1844007"/>
                <a:gd name="connsiteY4" fmla="*/ 565384 h 565476"/>
                <a:gd name="connsiteX5" fmla="*/ 1843960 w 1844007"/>
                <a:gd name="connsiteY5" fmla="*/ 562210 h 565476"/>
                <a:gd name="connsiteX6" fmla="*/ 1843960 w 1844007"/>
                <a:gd name="connsiteY6" fmla="*/ 562210 h 565476"/>
                <a:gd name="connsiteX7" fmla="*/ 1843960 w 1844007"/>
                <a:gd name="connsiteY7" fmla="*/ 561194 h 565476"/>
                <a:gd name="connsiteX8" fmla="*/ 1843960 w 1844007"/>
                <a:gd name="connsiteY8" fmla="*/ 561194 h 565476"/>
                <a:gd name="connsiteX9" fmla="*/ 1843960 w 1844007"/>
                <a:gd name="connsiteY9" fmla="*/ 560433 h 565476"/>
                <a:gd name="connsiteX10" fmla="*/ 1843960 w 1844007"/>
                <a:gd name="connsiteY10" fmla="*/ 559544 h 565476"/>
                <a:gd name="connsiteX11" fmla="*/ 1843960 w 1844007"/>
                <a:gd name="connsiteY11" fmla="*/ 559544 h 565476"/>
                <a:gd name="connsiteX12" fmla="*/ 1843960 w 1844007"/>
                <a:gd name="connsiteY12" fmla="*/ 558782 h 565476"/>
                <a:gd name="connsiteX13" fmla="*/ 1843960 w 1844007"/>
                <a:gd name="connsiteY13" fmla="*/ 558147 h 565476"/>
                <a:gd name="connsiteX14" fmla="*/ 1843960 w 1844007"/>
                <a:gd name="connsiteY14" fmla="*/ 558147 h 565476"/>
                <a:gd name="connsiteX15" fmla="*/ 1843198 w 1844007"/>
                <a:gd name="connsiteY15" fmla="*/ 558147 h 565476"/>
                <a:gd name="connsiteX16" fmla="*/ 1842309 w 1844007"/>
                <a:gd name="connsiteY16" fmla="*/ 558147 h 565476"/>
                <a:gd name="connsiteX17" fmla="*/ 1842309 w 1844007"/>
                <a:gd name="connsiteY17" fmla="*/ 558147 h 565476"/>
                <a:gd name="connsiteX18" fmla="*/ 635 w 1844007"/>
                <a:gd name="connsiteY18" fmla="*/ 0 h 565476"/>
                <a:gd name="connsiteX19" fmla="*/ 0 w 1844007"/>
                <a:gd name="connsiteY19" fmla="*/ 0 h 565476"/>
                <a:gd name="connsiteX20" fmla="*/ 3047 w 1844007"/>
                <a:gd name="connsiteY20" fmla="*/ 1397 h 565476"/>
                <a:gd name="connsiteX21" fmla="*/ 2819 w 1844007"/>
                <a:gd name="connsiteY21" fmla="*/ 8037 h 565476"/>
                <a:gd name="connsiteX22" fmla="*/ 2412 w 1844007"/>
                <a:gd name="connsiteY22" fmla="*/ 8380 h 56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4007" h="565476">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w="12690"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5F470D7F-BF3C-444A-80AA-CFDA7B4205BC}"/>
                </a:ext>
              </a:extLst>
            </p:cNvPr>
            <p:cNvSpPr/>
            <p:nvPr/>
          </p:nvSpPr>
          <p:spPr>
            <a:xfrm>
              <a:off x="5342950" y="1168095"/>
              <a:ext cx="10792" cy="41899"/>
            </a:xfrm>
            <a:custGeom>
              <a:avLst/>
              <a:gdLst>
                <a:gd name="connsiteX0" fmla="*/ 8253 w 10792"/>
                <a:gd name="connsiteY0" fmla="*/ 1016 h 41899"/>
                <a:gd name="connsiteX1" fmla="*/ 8253 w 10792"/>
                <a:gd name="connsiteY1" fmla="*/ 1016 h 41899"/>
                <a:gd name="connsiteX2" fmla="*/ 5460 w 10792"/>
                <a:gd name="connsiteY2" fmla="*/ 1778 h 41899"/>
                <a:gd name="connsiteX3" fmla="*/ 3682 w 10792"/>
                <a:gd name="connsiteY3" fmla="*/ 1778 h 41899"/>
                <a:gd name="connsiteX4" fmla="*/ 0 w 10792"/>
                <a:gd name="connsiteY4" fmla="*/ 635 h 41899"/>
                <a:gd name="connsiteX5" fmla="*/ 0 w 10792"/>
                <a:gd name="connsiteY5" fmla="*/ 38725 h 41899"/>
                <a:gd name="connsiteX6" fmla="*/ 7110 w 10792"/>
                <a:gd name="connsiteY6" fmla="*/ 40883 h 41899"/>
                <a:gd name="connsiteX7" fmla="*/ 7110 w 10792"/>
                <a:gd name="connsiteY7" fmla="*/ 40883 h 41899"/>
                <a:gd name="connsiteX8" fmla="*/ 10792 w 10792"/>
                <a:gd name="connsiteY8" fmla="*/ 41899 h 41899"/>
                <a:gd name="connsiteX9" fmla="*/ 10792 w 10792"/>
                <a:gd name="connsiteY9" fmla="*/ 0 h 41899"/>
                <a:gd name="connsiteX10" fmla="*/ 9142 w 10792"/>
                <a:gd name="connsiteY10" fmla="*/ 1397 h 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92" h="41899">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w="12690"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988C2431-2DCA-4469-801A-EA583927F1BD}"/>
                </a:ext>
              </a:extLst>
            </p:cNvPr>
            <p:cNvSpPr/>
            <p:nvPr/>
          </p:nvSpPr>
          <p:spPr>
            <a:xfrm>
              <a:off x="5060827" y="1074775"/>
              <a:ext cx="287075" cy="95227"/>
            </a:xfrm>
            <a:custGeom>
              <a:avLst/>
              <a:gdLst>
                <a:gd name="connsiteX0" fmla="*/ 281616 w 287075"/>
                <a:gd name="connsiteY0" fmla="*/ 94083 h 95227"/>
                <a:gd name="connsiteX1" fmla="*/ 285298 w 287075"/>
                <a:gd name="connsiteY1" fmla="*/ 95225 h 95227"/>
                <a:gd name="connsiteX2" fmla="*/ 287075 w 287075"/>
                <a:gd name="connsiteY2" fmla="*/ 95225 h 95227"/>
                <a:gd name="connsiteX3" fmla="*/ 283139 w 287075"/>
                <a:gd name="connsiteY3" fmla="*/ 93702 h 95227"/>
                <a:gd name="connsiteX4" fmla="*/ 282797 w 287075"/>
                <a:gd name="connsiteY4" fmla="*/ 87068 h 95227"/>
                <a:gd name="connsiteX5" fmla="*/ 283139 w 287075"/>
                <a:gd name="connsiteY5" fmla="*/ 86719 h 95227"/>
                <a:gd name="connsiteX6" fmla="*/ 285551 w 287075"/>
                <a:gd name="connsiteY6" fmla="*/ 84687 h 95227"/>
                <a:gd name="connsiteX7" fmla="*/ 5206 w 287075"/>
                <a:gd name="connsiteY7" fmla="*/ 0 h 95227"/>
                <a:gd name="connsiteX8" fmla="*/ 0 w 287075"/>
                <a:gd name="connsiteY8" fmla="*/ 4190 h 95227"/>
                <a:gd name="connsiteX9" fmla="*/ 0 w 287075"/>
                <a:gd name="connsiteY9" fmla="*/ 8761 h 9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075" h="95227">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w="12690"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9CCAF3D4-9178-4B36-A763-FA90C3CA7E5F}"/>
                </a:ext>
              </a:extLst>
            </p:cNvPr>
            <p:cNvSpPr/>
            <p:nvPr/>
          </p:nvSpPr>
          <p:spPr>
            <a:xfrm>
              <a:off x="5050543" y="1073378"/>
              <a:ext cx="634" cy="761"/>
            </a:xfrm>
            <a:custGeom>
              <a:avLst/>
              <a:gdLst>
                <a:gd name="connsiteX0" fmla="*/ 635 w 634"/>
                <a:gd name="connsiteY0" fmla="*/ 0 h 761"/>
                <a:gd name="connsiteX1" fmla="*/ 0 w 634"/>
                <a:gd name="connsiteY1" fmla="*/ 762 h 761"/>
                <a:gd name="connsiteX2" fmla="*/ 0 w 634"/>
                <a:gd name="connsiteY2" fmla="*/ 762 h 761"/>
              </a:gdLst>
              <a:ahLst/>
              <a:cxnLst>
                <a:cxn ang="0">
                  <a:pos x="connsiteX0" y="connsiteY0"/>
                </a:cxn>
                <a:cxn ang="0">
                  <a:pos x="connsiteX1" y="connsiteY1"/>
                </a:cxn>
                <a:cxn ang="0">
                  <a:pos x="connsiteX2" y="connsiteY2"/>
                </a:cxn>
              </a:cxnLst>
              <a:rect l="l" t="t" r="r" b="b"/>
              <a:pathLst>
                <a:path w="634" h="761">
                  <a:moveTo>
                    <a:pt x="635"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6DE024CE-4651-4B23-BF4A-07ADA15E3038}"/>
                </a:ext>
              </a:extLst>
            </p:cNvPr>
            <p:cNvSpPr/>
            <p:nvPr/>
          </p:nvSpPr>
          <p:spPr>
            <a:xfrm>
              <a:off x="5050035" y="107502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BA44822F-3017-4D62-BCBE-35E50F93B583}"/>
                </a:ext>
              </a:extLst>
            </p:cNvPr>
            <p:cNvSpPr/>
            <p:nvPr/>
          </p:nvSpPr>
          <p:spPr>
            <a:xfrm>
              <a:off x="5342475" y="354439"/>
              <a:ext cx="944202" cy="815816"/>
            </a:xfrm>
            <a:custGeom>
              <a:avLst/>
              <a:gdLst>
                <a:gd name="connsiteX0" fmla="*/ 1491 w 944202"/>
                <a:gd name="connsiteY0" fmla="*/ 814291 h 815816"/>
                <a:gd name="connsiteX1" fmla="*/ 5427 w 944202"/>
                <a:gd name="connsiteY1" fmla="*/ 815815 h 815816"/>
                <a:gd name="connsiteX2" fmla="*/ 8221 w 944202"/>
                <a:gd name="connsiteY2" fmla="*/ 815053 h 815816"/>
                <a:gd name="connsiteX3" fmla="*/ 8221 w 944202"/>
                <a:gd name="connsiteY3" fmla="*/ 815053 h 815816"/>
                <a:gd name="connsiteX4" fmla="*/ 8221 w 944202"/>
                <a:gd name="connsiteY4" fmla="*/ 815053 h 815816"/>
                <a:gd name="connsiteX5" fmla="*/ 9871 w 944202"/>
                <a:gd name="connsiteY5" fmla="*/ 813656 h 815816"/>
                <a:gd name="connsiteX6" fmla="*/ 933438 w 944202"/>
                <a:gd name="connsiteY6" fmla="*/ 16303 h 815816"/>
                <a:gd name="connsiteX7" fmla="*/ 940168 w 944202"/>
                <a:gd name="connsiteY7" fmla="*/ 10463 h 815816"/>
                <a:gd name="connsiteX8" fmla="*/ 942580 w 944202"/>
                <a:gd name="connsiteY8" fmla="*/ 8431 h 815816"/>
                <a:gd name="connsiteX9" fmla="*/ 943126 w 944202"/>
                <a:gd name="connsiteY9" fmla="*/ 1990 h 815816"/>
                <a:gd name="connsiteX10" fmla="*/ 942580 w 944202"/>
                <a:gd name="connsiteY10" fmla="*/ 1448 h 815816"/>
                <a:gd name="connsiteX11" fmla="*/ 939787 w 944202"/>
                <a:gd name="connsiteY11" fmla="*/ 51 h 815816"/>
                <a:gd name="connsiteX12" fmla="*/ 937628 w 944202"/>
                <a:gd name="connsiteY12" fmla="*/ 51 h 815816"/>
                <a:gd name="connsiteX13" fmla="*/ 936739 w 944202"/>
                <a:gd name="connsiteY13" fmla="*/ 51 h 815816"/>
                <a:gd name="connsiteX14" fmla="*/ 936739 w 944202"/>
                <a:gd name="connsiteY14" fmla="*/ 51 h 815816"/>
                <a:gd name="connsiteX15" fmla="*/ 935724 w 944202"/>
                <a:gd name="connsiteY15" fmla="*/ 51 h 815816"/>
                <a:gd name="connsiteX16" fmla="*/ 935089 w 944202"/>
                <a:gd name="connsiteY16" fmla="*/ 51 h 815816"/>
                <a:gd name="connsiteX17" fmla="*/ 935089 w 944202"/>
                <a:gd name="connsiteY17" fmla="*/ 51 h 815816"/>
                <a:gd name="connsiteX18" fmla="*/ 4030 w 944202"/>
                <a:gd name="connsiteY18" fmla="*/ 805276 h 815816"/>
                <a:gd name="connsiteX19" fmla="*/ 1618 w 944202"/>
                <a:gd name="connsiteY19" fmla="*/ 807308 h 815816"/>
                <a:gd name="connsiteX20" fmla="*/ 1148 w 944202"/>
                <a:gd name="connsiteY20" fmla="*/ 813934 h 815816"/>
                <a:gd name="connsiteX21" fmla="*/ 1491 w 944202"/>
                <a:gd name="connsiteY21" fmla="*/ 814291 h 81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4202" h="815816">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2355" y="2381138"/>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08173" y="2835554"/>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5D686862-196C-4DE9-B40B-182182D39A11}"/>
                </a:ext>
              </a:extLst>
            </p:cNvPr>
            <p:cNvSpPr/>
            <p:nvPr/>
          </p:nvSpPr>
          <p:spPr>
            <a:xfrm>
              <a:off x="7601208" y="1036304"/>
              <a:ext cx="156170" cy="132680"/>
            </a:xfrm>
            <a:custGeom>
              <a:avLst/>
              <a:gdLst>
                <a:gd name="connsiteX0" fmla="*/ 147029 w 156170"/>
                <a:gd name="connsiteY0" fmla="*/ 2158 h 132680"/>
                <a:gd name="connsiteX1" fmla="*/ 147029 w 156170"/>
                <a:gd name="connsiteY1" fmla="*/ 0 h 132680"/>
                <a:gd name="connsiteX2" fmla="*/ 1651 w 156170"/>
                <a:gd name="connsiteY2" fmla="*/ 118079 h 132680"/>
                <a:gd name="connsiteX3" fmla="*/ 1651 w 156170"/>
                <a:gd name="connsiteY3" fmla="*/ 128998 h 132680"/>
                <a:gd name="connsiteX4" fmla="*/ 1651 w 156170"/>
                <a:gd name="connsiteY4" fmla="*/ 129887 h 132680"/>
                <a:gd name="connsiteX5" fmla="*/ 1651 w 156170"/>
                <a:gd name="connsiteY5" fmla="*/ 130522 h 132680"/>
                <a:gd name="connsiteX6" fmla="*/ 1651 w 156170"/>
                <a:gd name="connsiteY6" fmla="*/ 130522 h 132680"/>
                <a:gd name="connsiteX7" fmla="*/ 0 w 156170"/>
                <a:gd name="connsiteY7" fmla="*/ 132681 h 132680"/>
                <a:gd name="connsiteX8" fmla="*/ 0 w 156170"/>
                <a:gd name="connsiteY8" fmla="*/ 132681 h 132680"/>
                <a:gd name="connsiteX9" fmla="*/ 156171 w 156170"/>
                <a:gd name="connsiteY9" fmla="*/ 5713 h 132680"/>
                <a:gd name="connsiteX10" fmla="*/ 156171 w 156170"/>
                <a:gd name="connsiteY10" fmla="*/ 5713 h 132680"/>
                <a:gd name="connsiteX11" fmla="*/ 152489 w 156170"/>
                <a:gd name="connsiteY11" fmla="*/ 7110 h 132680"/>
                <a:gd name="connsiteX12" fmla="*/ 147029 w 156170"/>
                <a:gd name="connsiteY12" fmla="*/ 2171 h 132680"/>
                <a:gd name="connsiteX13" fmla="*/ 147029 w 156170"/>
                <a:gd name="connsiteY13" fmla="*/ 2158 h 13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170" h="13268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w="12690"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8A89F781-BE97-4EDB-B6B1-600887E6239A}"/>
                </a:ext>
              </a:extLst>
            </p:cNvPr>
            <p:cNvSpPr/>
            <p:nvPr/>
          </p:nvSpPr>
          <p:spPr>
            <a:xfrm>
              <a:off x="6382947" y="795320"/>
              <a:ext cx="1214197" cy="374933"/>
            </a:xfrm>
            <a:custGeom>
              <a:avLst/>
              <a:gdLst>
                <a:gd name="connsiteX0" fmla="*/ 1209754 w 1214197"/>
                <a:gd name="connsiteY0" fmla="*/ 369982 h 374933"/>
                <a:gd name="connsiteX1" fmla="*/ 1209754 w 1214197"/>
                <a:gd name="connsiteY1" fmla="*/ 363253 h 374933"/>
                <a:gd name="connsiteX2" fmla="*/ 7364 w 1214197"/>
                <a:gd name="connsiteY2" fmla="*/ 0 h 374933"/>
                <a:gd name="connsiteX3" fmla="*/ 7364 w 1214197"/>
                <a:gd name="connsiteY3" fmla="*/ 3555 h 374933"/>
                <a:gd name="connsiteX4" fmla="*/ 1917 w 1214197"/>
                <a:gd name="connsiteY4" fmla="*/ 8507 h 374933"/>
                <a:gd name="connsiteX5" fmla="*/ 1904 w 1214197"/>
                <a:gd name="connsiteY5" fmla="*/ 8507 h 374933"/>
                <a:gd name="connsiteX6" fmla="*/ 0 w 1214197"/>
                <a:gd name="connsiteY6" fmla="*/ 8507 h 374933"/>
                <a:gd name="connsiteX7" fmla="*/ 0 w 1214197"/>
                <a:gd name="connsiteY7" fmla="*/ 8507 h 374933"/>
                <a:gd name="connsiteX8" fmla="*/ 1212546 w 1214197"/>
                <a:gd name="connsiteY8" fmla="*/ 374934 h 374933"/>
                <a:gd name="connsiteX9" fmla="*/ 1214197 w 1214197"/>
                <a:gd name="connsiteY9" fmla="*/ 374934 h 374933"/>
                <a:gd name="connsiteX10" fmla="*/ 1209754 w 1214197"/>
                <a:gd name="connsiteY10" fmla="*/ 369982 h 37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4197" h="374933">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w="12690"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9356E98E-B942-4934-A28D-827FF40186C3}"/>
                </a:ext>
              </a:extLst>
            </p:cNvPr>
            <p:cNvSpPr/>
            <p:nvPr/>
          </p:nvSpPr>
          <p:spPr>
            <a:xfrm>
              <a:off x="7602605" y="11661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lnTo>
                    <a:pt x="0" y="0"/>
                  </a:lnTo>
                  <a:cubicBezTo>
                    <a:pt x="63" y="250"/>
                    <a:pt x="63" y="512"/>
                    <a:pt x="0" y="762"/>
                  </a:cubicBezTo>
                  <a:close/>
                </a:path>
              </a:pathLst>
            </a:custGeom>
            <a:solidFill>
              <a:srgbClr val="000000"/>
            </a:solidFill>
            <a:ln w="12690"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BDFF16F2-1772-4E70-A341-7D0FA8A719B7}"/>
                </a:ext>
              </a:extLst>
            </p:cNvPr>
            <p:cNvSpPr/>
            <p:nvPr/>
          </p:nvSpPr>
          <p:spPr>
            <a:xfrm>
              <a:off x="6379900" y="69336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9A5EBB83-60A1-478B-A844-A750B2DB47D8}"/>
                </a:ext>
              </a:extLst>
            </p:cNvPr>
            <p:cNvSpPr/>
            <p:nvPr/>
          </p:nvSpPr>
          <p:spPr>
            <a:xfrm>
              <a:off x="6381170" y="6918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20050A17-3262-475F-B3CC-BB831DCCC68E}"/>
                </a:ext>
              </a:extLst>
            </p:cNvPr>
            <p:cNvSpPr/>
            <p:nvPr/>
          </p:nvSpPr>
          <p:spPr>
            <a:xfrm>
              <a:off x="6381259" y="696667"/>
              <a:ext cx="9052" cy="107123"/>
            </a:xfrm>
            <a:custGeom>
              <a:avLst/>
              <a:gdLst>
                <a:gd name="connsiteX0" fmla="*/ 9053 w 9052"/>
                <a:gd name="connsiteY0" fmla="*/ 102208 h 107123"/>
                <a:gd name="connsiteX1" fmla="*/ 9053 w 9052"/>
                <a:gd name="connsiteY1" fmla="*/ 5460 h 107123"/>
                <a:gd name="connsiteX2" fmla="*/ 1943 w 9052"/>
                <a:gd name="connsiteY2" fmla="*/ 3301 h 107123"/>
                <a:gd name="connsiteX3" fmla="*/ 1943 w 9052"/>
                <a:gd name="connsiteY3" fmla="*/ 3301 h 107123"/>
                <a:gd name="connsiteX4" fmla="*/ 1181 w 9052"/>
                <a:gd name="connsiteY4" fmla="*/ 3301 h 107123"/>
                <a:gd name="connsiteX5" fmla="*/ 38 w 9052"/>
                <a:gd name="connsiteY5" fmla="*/ 2666 h 107123"/>
                <a:gd name="connsiteX6" fmla="*/ 38 w 9052"/>
                <a:gd name="connsiteY6" fmla="*/ 2666 h 107123"/>
                <a:gd name="connsiteX7" fmla="*/ 38 w 9052"/>
                <a:gd name="connsiteY7" fmla="*/ 2666 h 107123"/>
                <a:gd name="connsiteX8" fmla="*/ 38 w 9052"/>
                <a:gd name="connsiteY8" fmla="*/ 1778 h 107123"/>
                <a:gd name="connsiteX9" fmla="*/ 38 w 9052"/>
                <a:gd name="connsiteY9" fmla="*/ 889 h 107123"/>
                <a:gd name="connsiteX10" fmla="*/ 38 w 9052"/>
                <a:gd name="connsiteY10" fmla="*/ 0 h 107123"/>
                <a:gd name="connsiteX11" fmla="*/ 38 w 9052"/>
                <a:gd name="connsiteY11" fmla="*/ 0 h 107123"/>
                <a:gd name="connsiteX12" fmla="*/ 38 w 9052"/>
                <a:gd name="connsiteY12" fmla="*/ 103732 h 107123"/>
                <a:gd name="connsiteX13" fmla="*/ 38 w 9052"/>
                <a:gd name="connsiteY13" fmla="*/ 104748 h 107123"/>
                <a:gd name="connsiteX14" fmla="*/ 38 w 9052"/>
                <a:gd name="connsiteY14" fmla="*/ 105510 h 107123"/>
                <a:gd name="connsiteX15" fmla="*/ 38 w 9052"/>
                <a:gd name="connsiteY15" fmla="*/ 106398 h 107123"/>
                <a:gd name="connsiteX16" fmla="*/ 673 w 9052"/>
                <a:gd name="connsiteY16" fmla="*/ 107033 h 107123"/>
                <a:gd name="connsiteX17" fmla="*/ 1562 w 9052"/>
                <a:gd name="connsiteY17" fmla="*/ 107033 h 107123"/>
                <a:gd name="connsiteX18" fmla="*/ 2450 w 9052"/>
                <a:gd name="connsiteY18" fmla="*/ 107033 h 107123"/>
                <a:gd name="connsiteX19" fmla="*/ 4355 w 9052"/>
                <a:gd name="connsiteY19" fmla="*/ 107033 h 107123"/>
                <a:gd name="connsiteX20" fmla="*/ 9053 w 9052"/>
                <a:gd name="connsiteY20" fmla="*/ 102208 h 10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052" h="107123">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w="12690"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63C7A8B1-66AB-4B4E-A2A1-7BB76591B986}"/>
                </a:ext>
              </a:extLst>
            </p:cNvPr>
            <p:cNvSpPr/>
            <p:nvPr/>
          </p:nvSpPr>
          <p:spPr>
            <a:xfrm>
              <a:off x="7592701" y="1063728"/>
              <a:ext cx="9955" cy="106531"/>
            </a:xfrm>
            <a:custGeom>
              <a:avLst/>
              <a:gdLst>
                <a:gd name="connsiteX0" fmla="*/ 9904 w 9955"/>
                <a:gd name="connsiteY0" fmla="*/ 102462 h 106531"/>
                <a:gd name="connsiteX1" fmla="*/ 9904 w 9955"/>
                <a:gd name="connsiteY1" fmla="*/ 101574 h 106531"/>
                <a:gd name="connsiteX2" fmla="*/ 9904 w 9955"/>
                <a:gd name="connsiteY2" fmla="*/ 0 h 106531"/>
                <a:gd name="connsiteX3" fmla="*/ 8126 w 9955"/>
                <a:gd name="connsiteY3" fmla="*/ 1397 h 106531"/>
                <a:gd name="connsiteX4" fmla="*/ 8126 w 9955"/>
                <a:gd name="connsiteY4" fmla="*/ 1397 h 106531"/>
                <a:gd name="connsiteX5" fmla="*/ 6603 w 9955"/>
                <a:gd name="connsiteY5" fmla="*/ 2285 h 106531"/>
                <a:gd name="connsiteX6" fmla="*/ 4825 w 9955"/>
                <a:gd name="connsiteY6" fmla="*/ 2285 h 106531"/>
                <a:gd name="connsiteX7" fmla="*/ 3174 w 9955"/>
                <a:gd name="connsiteY7" fmla="*/ 2285 h 106531"/>
                <a:gd name="connsiteX8" fmla="*/ 0 w 9955"/>
                <a:gd name="connsiteY8" fmla="*/ 1524 h 106531"/>
                <a:gd name="connsiteX9" fmla="*/ 0 w 9955"/>
                <a:gd name="connsiteY9" fmla="*/ 101574 h 106531"/>
                <a:gd name="connsiteX10" fmla="*/ 5193 w 9955"/>
                <a:gd name="connsiteY10" fmla="*/ 106530 h 106531"/>
                <a:gd name="connsiteX11" fmla="*/ 5332 w 9955"/>
                <a:gd name="connsiteY11" fmla="*/ 106525 h 106531"/>
                <a:gd name="connsiteX12" fmla="*/ 8126 w 9955"/>
                <a:gd name="connsiteY12" fmla="*/ 105764 h 106531"/>
                <a:gd name="connsiteX13" fmla="*/ 8126 w 9955"/>
                <a:gd name="connsiteY13" fmla="*/ 105764 h 106531"/>
                <a:gd name="connsiteX14" fmla="*/ 8126 w 9955"/>
                <a:gd name="connsiteY14" fmla="*/ 105764 h 106531"/>
                <a:gd name="connsiteX15" fmla="*/ 9777 w 9955"/>
                <a:gd name="connsiteY15" fmla="*/ 103605 h 106531"/>
                <a:gd name="connsiteX16" fmla="*/ 9904 w 9955"/>
                <a:gd name="connsiteY16" fmla="*/ 102462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55" h="106531">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w="12690"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D505D175-39CF-48F4-91B1-1A80D94E9052}"/>
                </a:ext>
              </a:extLst>
            </p:cNvPr>
            <p:cNvSpPr/>
            <p:nvPr/>
          </p:nvSpPr>
          <p:spPr>
            <a:xfrm>
              <a:off x="6380408" y="691969"/>
              <a:ext cx="635" cy="761"/>
            </a:xfrm>
            <a:custGeom>
              <a:avLst/>
              <a:gdLst>
                <a:gd name="connsiteX0" fmla="*/ 635 w 635"/>
                <a:gd name="connsiteY0" fmla="*/ 0 h 761"/>
                <a:gd name="connsiteX1" fmla="*/ 0 w 635"/>
                <a:gd name="connsiteY1" fmla="*/ 762 h 761"/>
                <a:gd name="connsiteX2" fmla="*/ 635 w 635"/>
                <a:gd name="connsiteY2" fmla="*/ 0 h 761"/>
              </a:gdLst>
              <a:ahLst/>
              <a:cxnLst>
                <a:cxn ang="0">
                  <a:pos x="connsiteX0" y="connsiteY0"/>
                </a:cxn>
                <a:cxn ang="0">
                  <a:pos x="connsiteX1" y="connsiteY1"/>
                </a:cxn>
                <a:cxn ang="0">
                  <a:pos x="connsiteX2" y="connsiteY2"/>
                </a:cxn>
              </a:cxnLst>
              <a:rect l="l" t="t" r="r" b="b"/>
              <a:pathLst>
                <a:path w="635" h="761">
                  <a:moveTo>
                    <a:pt x="635" y="0"/>
                  </a:moveTo>
                  <a:lnTo>
                    <a:pt x="0" y="762"/>
                  </a:lnTo>
                  <a:cubicBezTo>
                    <a:pt x="0" y="762"/>
                    <a:pt x="0" y="127"/>
                    <a:pt x="635" y="0"/>
                  </a:cubicBezTo>
                  <a:close/>
                </a:path>
              </a:pathLst>
            </a:custGeom>
            <a:solidFill>
              <a:srgbClr val="000000"/>
            </a:solidFill>
            <a:ln w="12690"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68CB36C9-E60A-4944-BE28-4D1D1ACD4E43}"/>
                </a:ext>
              </a:extLst>
            </p:cNvPr>
            <p:cNvSpPr/>
            <p:nvPr/>
          </p:nvSpPr>
          <p:spPr>
            <a:xfrm>
              <a:off x="6379900" y="692731"/>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3288B58C-3FAD-4BF9-BA35-36CAC3F862A5}"/>
                </a:ext>
              </a:extLst>
            </p:cNvPr>
            <p:cNvSpPr/>
            <p:nvPr/>
          </p:nvSpPr>
          <p:spPr>
            <a:xfrm>
              <a:off x="6382947" y="693366"/>
              <a:ext cx="1215085" cy="373119"/>
            </a:xfrm>
            <a:custGeom>
              <a:avLst/>
              <a:gdLst>
                <a:gd name="connsiteX0" fmla="*/ 1210897 w 1215085"/>
                <a:gd name="connsiteY0" fmla="*/ 364776 h 373119"/>
                <a:gd name="connsiteX1" fmla="*/ 1213182 w 1215085"/>
                <a:gd name="connsiteY1" fmla="*/ 362872 h 373119"/>
                <a:gd name="connsiteX2" fmla="*/ 12443 w 1215085"/>
                <a:gd name="connsiteY2" fmla="*/ 0 h 373119"/>
                <a:gd name="connsiteX3" fmla="*/ 5587 w 1215085"/>
                <a:gd name="connsiteY3" fmla="*/ 5587 h 373119"/>
                <a:gd name="connsiteX4" fmla="*/ 1904 w 1215085"/>
                <a:gd name="connsiteY4" fmla="*/ 6856 h 373119"/>
                <a:gd name="connsiteX5" fmla="*/ 0 w 1215085"/>
                <a:gd name="connsiteY5" fmla="*/ 6856 h 373119"/>
                <a:gd name="connsiteX6" fmla="*/ 0 w 1215085"/>
                <a:gd name="connsiteY6" fmla="*/ 6856 h 373119"/>
                <a:gd name="connsiteX7" fmla="*/ 7110 w 1215085"/>
                <a:gd name="connsiteY7" fmla="*/ 9015 h 373119"/>
                <a:gd name="connsiteX8" fmla="*/ 1209754 w 1215085"/>
                <a:gd name="connsiteY8" fmla="*/ 371887 h 373119"/>
                <a:gd name="connsiteX9" fmla="*/ 1213435 w 1215085"/>
                <a:gd name="connsiteY9" fmla="*/ 373029 h 373119"/>
                <a:gd name="connsiteX10" fmla="*/ 1215086 w 1215085"/>
                <a:gd name="connsiteY10" fmla="*/ 373029 h 373119"/>
                <a:gd name="connsiteX11" fmla="*/ 1211023 w 1215085"/>
                <a:gd name="connsiteY11" fmla="*/ 371379 h 373119"/>
                <a:gd name="connsiteX12" fmla="*/ 1210756 w 1215085"/>
                <a:gd name="connsiteY12" fmla="*/ 364920 h 373119"/>
                <a:gd name="connsiteX13" fmla="*/ 1210897 w 1215085"/>
                <a:gd name="connsiteY13" fmla="*/ 364776 h 373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5085" h="373119">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w="12690"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88E1A80E-98A7-4116-848F-255975492ACC}"/>
                </a:ext>
              </a:extLst>
            </p:cNvPr>
            <p:cNvSpPr/>
            <p:nvPr/>
          </p:nvSpPr>
          <p:spPr>
            <a:xfrm>
              <a:off x="6379637" y="562970"/>
              <a:ext cx="160878" cy="135818"/>
            </a:xfrm>
            <a:custGeom>
              <a:avLst/>
              <a:gdLst>
                <a:gd name="connsiteX0" fmla="*/ 9 w 160878"/>
                <a:gd name="connsiteY0" fmla="*/ 133315 h 135818"/>
                <a:gd name="connsiteX1" fmla="*/ 9 w 160878"/>
                <a:gd name="connsiteY1" fmla="*/ 134204 h 135818"/>
                <a:gd name="connsiteX2" fmla="*/ 9 w 160878"/>
                <a:gd name="connsiteY2" fmla="*/ 135093 h 135818"/>
                <a:gd name="connsiteX3" fmla="*/ 9 w 160878"/>
                <a:gd name="connsiteY3" fmla="*/ 135093 h 135818"/>
                <a:gd name="connsiteX4" fmla="*/ 9 w 160878"/>
                <a:gd name="connsiteY4" fmla="*/ 135093 h 135818"/>
                <a:gd name="connsiteX5" fmla="*/ 1152 w 160878"/>
                <a:gd name="connsiteY5" fmla="*/ 135728 h 135818"/>
                <a:gd name="connsiteX6" fmla="*/ 1914 w 160878"/>
                <a:gd name="connsiteY6" fmla="*/ 135728 h 135818"/>
                <a:gd name="connsiteX7" fmla="*/ 3819 w 160878"/>
                <a:gd name="connsiteY7" fmla="*/ 135728 h 135818"/>
                <a:gd name="connsiteX8" fmla="*/ 7500 w 160878"/>
                <a:gd name="connsiteY8" fmla="*/ 134458 h 135818"/>
                <a:gd name="connsiteX9" fmla="*/ 14357 w 160878"/>
                <a:gd name="connsiteY9" fmla="*/ 128872 h 135818"/>
                <a:gd name="connsiteX10" fmla="*/ 160878 w 160878"/>
                <a:gd name="connsiteY10" fmla="*/ 9523 h 135818"/>
                <a:gd name="connsiteX11" fmla="*/ 157958 w 160878"/>
                <a:gd name="connsiteY11" fmla="*/ 8634 h 135818"/>
                <a:gd name="connsiteX12" fmla="*/ 154492 w 160878"/>
                <a:gd name="connsiteY12" fmla="*/ 2549 h 135818"/>
                <a:gd name="connsiteX13" fmla="*/ 154530 w 160878"/>
                <a:gd name="connsiteY13" fmla="*/ 2412 h 135818"/>
                <a:gd name="connsiteX14" fmla="*/ 156561 w 160878"/>
                <a:gd name="connsiteY14" fmla="*/ 0 h 135818"/>
                <a:gd name="connsiteX15" fmla="*/ 156561 w 160878"/>
                <a:gd name="connsiteY15" fmla="*/ 0 h 135818"/>
                <a:gd name="connsiteX16" fmla="*/ 771 w 160878"/>
                <a:gd name="connsiteY16" fmla="*/ 126967 h 135818"/>
                <a:gd name="connsiteX17" fmla="*/ 771 w 160878"/>
                <a:gd name="connsiteY17" fmla="*/ 126967 h 135818"/>
                <a:gd name="connsiteX18" fmla="*/ 136 w 160878"/>
                <a:gd name="connsiteY18" fmla="*/ 127729 h 135818"/>
                <a:gd name="connsiteX19" fmla="*/ 136 w 160878"/>
                <a:gd name="connsiteY19" fmla="*/ 127729 h 135818"/>
                <a:gd name="connsiteX20" fmla="*/ 136 w 160878"/>
                <a:gd name="connsiteY20" fmla="*/ 127729 h 135818"/>
                <a:gd name="connsiteX21" fmla="*/ 136 w 160878"/>
                <a:gd name="connsiteY21" fmla="*/ 128618 h 135818"/>
                <a:gd name="connsiteX22" fmla="*/ 136 w 160878"/>
                <a:gd name="connsiteY22" fmla="*/ 129506 h 135818"/>
                <a:gd name="connsiteX23" fmla="*/ 136 w 160878"/>
                <a:gd name="connsiteY23" fmla="*/ 129506 h 135818"/>
                <a:gd name="connsiteX24" fmla="*/ 9 w 160878"/>
                <a:gd name="connsiteY24" fmla="*/ 133315 h 13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0878" h="135818">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w="12690"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9196B07E-6233-460B-9C1A-4224D7B8E9E5}"/>
                </a:ext>
              </a:extLst>
            </p:cNvPr>
            <p:cNvSpPr/>
            <p:nvPr/>
          </p:nvSpPr>
          <p:spPr>
            <a:xfrm>
              <a:off x="7756998" y="93130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8F8BB7D2-134A-45BB-886F-ED30DAFFFB73}"/>
                </a:ext>
              </a:extLst>
            </p:cNvPr>
            <p:cNvSpPr/>
            <p:nvPr/>
          </p:nvSpPr>
          <p:spPr>
            <a:xfrm>
              <a:off x="7758903" y="933460"/>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3AB92D0B-5ABD-461C-AC4B-5645F180955A}"/>
                </a:ext>
              </a:extLst>
            </p:cNvPr>
            <p:cNvSpPr/>
            <p:nvPr/>
          </p:nvSpPr>
          <p:spPr>
            <a:xfrm>
              <a:off x="7758521" y="93282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36B7D61C-B32A-41FE-A052-97EE8AC8C28B}"/>
                </a:ext>
              </a:extLst>
            </p:cNvPr>
            <p:cNvSpPr/>
            <p:nvPr/>
          </p:nvSpPr>
          <p:spPr>
            <a:xfrm>
              <a:off x="6535117" y="563859"/>
              <a:ext cx="1219722" cy="373029"/>
            </a:xfrm>
            <a:custGeom>
              <a:avLst/>
              <a:gdLst>
                <a:gd name="connsiteX0" fmla="*/ 3747 w 1219722"/>
                <a:gd name="connsiteY0" fmla="*/ 9269 h 373029"/>
                <a:gd name="connsiteX1" fmla="*/ 6667 w 1219722"/>
                <a:gd name="connsiteY1" fmla="*/ 10157 h 373029"/>
                <a:gd name="connsiteX2" fmla="*/ 1207914 w 1219722"/>
                <a:gd name="connsiteY2" fmla="*/ 373029 h 373029"/>
                <a:gd name="connsiteX3" fmla="*/ 1214897 w 1219722"/>
                <a:gd name="connsiteY3" fmla="*/ 367443 h 373029"/>
                <a:gd name="connsiteX4" fmla="*/ 1215532 w 1219722"/>
                <a:gd name="connsiteY4" fmla="*/ 367443 h 373029"/>
                <a:gd name="connsiteX5" fmla="*/ 1216548 w 1219722"/>
                <a:gd name="connsiteY5" fmla="*/ 367443 h 373029"/>
                <a:gd name="connsiteX6" fmla="*/ 1217690 w 1219722"/>
                <a:gd name="connsiteY6" fmla="*/ 367443 h 373029"/>
                <a:gd name="connsiteX7" fmla="*/ 1218579 w 1219722"/>
                <a:gd name="connsiteY7" fmla="*/ 367443 h 373029"/>
                <a:gd name="connsiteX8" fmla="*/ 1219722 w 1219722"/>
                <a:gd name="connsiteY8" fmla="*/ 367443 h 373029"/>
                <a:gd name="connsiteX9" fmla="*/ 1219722 w 1219722"/>
                <a:gd name="connsiteY9" fmla="*/ 367443 h 373029"/>
                <a:gd name="connsiteX10" fmla="*/ 7302 w 1219722"/>
                <a:gd name="connsiteY10" fmla="*/ 0 h 373029"/>
                <a:gd name="connsiteX11" fmla="*/ 4509 w 1219722"/>
                <a:gd name="connsiteY11" fmla="*/ 0 h 373029"/>
                <a:gd name="connsiteX12" fmla="*/ 3493 w 1219722"/>
                <a:gd name="connsiteY12" fmla="*/ 0 h 373029"/>
                <a:gd name="connsiteX13" fmla="*/ 2478 w 1219722"/>
                <a:gd name="connsiteY13" fmla="*/ 0 h 373029"/>
                <a:gd name="connsiteX14" fmla="*/ 446 w 1219722"/>
                <a:gd name="connsiteY14" fmla="*/ 2412 h 373029"/>
                <a:gd name="connsiteX15" fmla="*/ 2896 w 1219722"/>
                <a:gd name="connsiteY15" fmla="*/ 8971 h 373029"/>
                <a:gd name="connsiteX16" fmla="*/ 3747 w 1219722"/>
                <a:gd name="connsiteY16" fmla="*/ 9269 h 37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722" h="373029">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w="12690"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7E2D78C7-9063-41DD-99D7-FE36C0C4A37B}"/>
                </a:ext>
              </a:extLst>
            </p:cNvPr>
            <p:cNvSpPr/>
            <p:nvPr/>
          </p:nvSpPr>
          <p:spPr>
            <a:xfrm>
              <a:off x="7748745" y="934857"/>
              <a:ext cx="9405" cy="108562"/>
            </a:xfrm>
            <a:custGeom>
              <a:avLst/>
              <a:gdLst>
                <a:gd name="connsiteX0" fmla="*/ 9015 w 9405"/>
                <a:gd name="connsiteY0" fmla="*/ 3682 h 108562"/>
                <a:gd name="connsiteX1" fmla="*/ 0 w 9405"/>
                <a:gd name="connsiteY1" fmla="*/ 11046 h 108562"/>
                <a:gd name="connsiteX2" fmla="*/ 0 w 9405"/>
                <a:gd name="connsiteY2" fmla="*/ 103605 h 108562"/>
                <a:gd name="connsiteX3" fmla="*/ 5447 w 9405"/>
                <a:gd name="connsiteY3" fmla="*/ 108557 h 108562"/>
                <a:gd name="connsiteX4" fmla="*/ 5460 w 9405"/>
                <a:gd name="connsiteY4" fmla="*/ 108557 h 108562"/>
                <a:gd name="connsiteX5" fmla="*/ 9142 w 9405"/>
                <a:gd name="connsiteY5" fmla="*/ 107160 h 108562"/>
                <a:gd name="connsiteX6" fmla="*/ 9015 w 9405"/>
                <a:gd name="connsiteY6" fmla="*/ 106271 h 108562"/>
                <a:gd name="connsiteX7" fmla="*/ 9015 w 9405"/>
                <a:gd name="connsiteY7" fmla="*/ 106271 h 108562"/>
                <a:gd name="connsiteX8" fmla="*/ 9015 w 9405"/>
                <a:gd name="connsiteY8" fmla="*/ 105510 h 108562"/>
                <a:gd name="connsiteX9" fmla="*/ 9015 w 9405"/>
                <a:gd name="connsiteY9" fmla="*/ 104367 h 108562"/>
                <a:gd name="connsiteX10" fmla="*/ 9015 w 9405"/>
                <a:gd name="connsiteY10" fmla="*/ 104367 h 108562"/>
                <a:gd name="connsiteX11" fmla="*/ 9015 w 9405"/>
                <a:gd name="connsiteY11" fmla="*/ 0 h 108562"/>
                <a:gd name="connsiteX12" fmla="*/ 9015 w 9405"/>
                <a:gd name="connsiteY12" fmla="*/ 0 h 108562"/>
                <a:gd name="connsiteX13" fmla="*/ 9015 w 9405"/>
                <a:gd name="connsiteY13" fmla="*/ 3682 h 10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05" h="108562">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w="12690"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BFF90AA4-909D-4FB6-B965-ECD8E3A6ADD0}"/>
                </a:ext>
              </a:extLst>
            </p:cNvPr>
            <p:cNvSpPr/>
            <p:nvPr/>
          </p:nvSpPr>
          <p:spPr>
            <a:xfrm>
              <a:off x="7758648" y="9332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C616B0DF-2C66-4291-A539-FA21BE9966AD}"/>
                </a:ext>
              </a:extLst>
            </p:cNvPr>
            <p:cNvSpPr/>
            <p:nvPr/>
          </p:nvSpPr>
          <p:spPr>
            <a:xfrm>
              <a:off x="7755855" y="93041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0CB13AA3-C9A2-4024-9880-FF8578B4EED7}"/>
                </a:ext>
              </a:extLst>
            </p:cNvPr>
            <p:cNvSpPr/>
            <p:nvPr/>
          </p:nvSpPr>
          <p:spPr>
            <a:xfrm>
              <a:off x="7756998" y="931556"/>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07554CF2-922C-410F-9032-2B69BFEBF185}"/>
                </a:ext>
              </a:extLst>
            </p:cNvPr>
            <p:cNvSpPr/>
            <p:nvPr/>
          </p:nvSpPr>
          <p:spPr>
            <a:xfrm>
              <a:off x="7753696" y="9300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7D9928F2-0268-40AE-A068-AA8B429F0806}"/>
                </a:ext>
              </a:extLst>
            </p:cNvPr>
            <p:cNvSpPr/>
            <p:nvPr/>
          </p:nvSpPr>
          <p:spPr>
            <a:xfrm>
              <a:off x="7592298" y="929981"/>
              <a:ext cx="166791" cy="135398"/>
            </a:xfrm>
            <a:custGeom>
              <a:avLst/>
              <a:gdLst>
                <a:gd name="connsiteX0" fmla="*/ 161525 w 166791"/>
                <a:gd name="connsiteY0" fmla="*/ 51 h 135398"/>
                <a:gd name="connsiteX1" fmla="*/ 160637 w 166791"/>
                <a:gd name="connsiteY1" fmla="*/ 51 h 135398"/>
                <a:gd name="connsiteX2" fmla="*/ 159494 w 166791"/>
                <a:gd name="connsiteY2" fmla="*/ 51 h 135398"/>
                <a:gd name="connsiteX3" fmla="*/ 158478 w 166791"/>
                <a:gd name="connsiteY3" fmla="*/ 51 h 135398"/>
                <a:gd name="connsiteX4" fmla="*/ 157844 w 166791"/>
                <a:gd name="connsiteY4" fmla="*/ 51 h 135398"/>
                <a:gd name="connsiteX5" fmla="*/ 150860 w 166791"/>
                <a:gd name="connsiteY5" fmla="*/ 5638 h 135398"/>
                <a:gd name="connsiteX6" fmla="*/ 3831 w 166791"/>
                <a:gd name="connsiteY6" fmla="*/ 124987 h 135398"/>
                <a:gd name="connsiteX7" fmla="*/ 1546 w 166791"/>
                <a:gd name="connsiteY7" fmla="*/ 126891 h 135398"/>
                <a:gd name="connsiteX8" fmla="*/ 1139 w 166791"/>
                <a:gd name="connsiteY8" fmla="*/ 133343 h 135398"/>
                <a:gd name="connsiteX9" fmla="*/ 1546 w 166791"/>
                <a:gd name="connsiteY9" fmla="*/ 133748 h 135398"/>
                <a:gd name="connsiteX10" fmla="*/ 5608 w 166791"/>
                <a:gd name="connsiteY10" fmla="*/ 135398 h 135398"/>
                <a:gd name="connsiteX11" fmla="*/ 7386 w 166791"/>
                <a:gd name="connsiteY11" fmla="*/ 135398 h 135398"/>
                <a:gd name="connsiteX12" fmla="*/ 8909 w 166791"/>
                <a:gd name="connsiteY12" fmla="*/ 134510 h 135398"/>
                <a:gd name="connsiteX13" fmla="*/ 8909 w 166791"/>
                <a:gd name="connsiteY13" fmla="*/ 134510 h 135398"/>
                <a:gd name="connsiteX14" fmla="*/ 10687 w 166791"/>
                <a:gd name="connsiteY14" fmla="*/ 133113 h 135398"/>
                <a:gd name="connsiteX15" fmla="*/ 156066 w 166791"/>
                <a:gd name="connsiteY15" fmla="*/ 15034 h 135398"/>
                <a:gd name="connsiteX16" fmla="*/ 165080 w 166791"/>
                <a:gd name="connsiteY16" fmla="*/ 7669 h 135398"/>
                <a:gd name="connsiteX17" fmla="*/ 166731 w 166791"/>
                <a:gd name="connsiteY17" fmla="*/ 3353 h 135398"/>
                <a:gd name="connsiteX18" fmla="*/ 166731 w 166791"/>
                <a:gd name="connsiteY18" fmla="*/ 3353 h 135398"/>
                <a:gd name="connsiteX19" fmla="*/ 166731 w 166791"/>
                <a:gd name="connsiteY19" fmla="*/ 2591 h 135398"/>
                <a:gd name="connsiteX20" fmla="*/ 166731 w 166791"/>
                <a:gd name="connsiteY20" fmla="*/ 1575 h 135398"/>
                <a:gd name="connsiteX21" fmla="*/ 166731 w 166791"/>
                <a:gd name="connsiteY21" fmla="*/ 1575 h 135398"/>
                <a:gd name="connsiteX22" fmla="*/ 166731 w 166791"/>
                <a:gd name="connsiteY22" fmla="*/ 1575 h 135398"/>
                <a:gd name="connsiteX23" fmla="*/ 166731 w 166791"/>
                <a:gd name="connsiteY23" fmla="*/ 1575 h 135398"/>
                <a:gd name="connsiteX24" fmla="*/ 165716 w 166791"/>
                <a:gd name="connsiteY24" fmla="*/ 940 h 135398"/>
                <a:gd name="connsiteX25" fmla="*/ 165716 w 166791"/>
                <a:gd name="connsiteY25" fmla="*/ 940 h 135398"/>
                <a:gd name="connsiteX26" fmla="*/ 164954 w 166791"/>
                <a:gd name="connsiteY26" fmla="*/ 940 h 135398"/>
                <a:gd name="connsiteX27" fmla="*/ 164065 w 166791"/>
                <a:gd name="connsiteY27" fmla="*/ 940 h 1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6791" h="135398">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w="12690"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7289DC4-971C-419B-9A8D-8BF8F1674D03}"/>
                </a:ext>
              </a:extLst>
            </p:cNvPr>
            <p:cNvSpPr/>
            <p:nvPr/>
          </p:nvSpPr>
          <p:spPr>
            <a:xfrm>
              <a:off x="10842707" y="1651332"/>
              <a:ext cx="41391" cy="20441"/>
            </a:xfrm>
            <a:custGeom>
              <a:avLst/>
              <a:gdLst>
                <a:gd name="connsiteX0" fmla="*/ 0 w 41391"/>
                <a:gd name="connsiteY0" fmla="*/ 3555 h 20441"/>
                <a:gd name="connsiteX1" fmla="*/ 0 w 41391"/>
                <a:gd name="connsiteY1" fmla="*/ 10411 h 20441"/>
                <a:gd name="connsiteX2" fmla="*/ 32250 w 41391"/>
                <a:gd name="connsiteY2" fmla="*/ 20442 h 20441"/>
                <a:gd name="connsiteX3" fmla="*/ 38979 w 41391"/>
                <a:gd name="connsiteY3" fmla="*/ 14855 h 20441"/>
                <a:gd name="connsiteX4" fmla="*/ 39106 w 41391"/>
                <a:gd name="connsiteY4" fmla="*/ 14855 h 20441"/>
                <a:gd name="connsiteX5" fmla="*/ 41392 w 41391"/>
                <a:gd name="connsiteY5" fmla="*/ 12951 h 20441"/>
                <a:gd name="connsiteX6" fmla="*/ 0 w 41391"/>
                <a:gd name="connsiteY6" fmla="*/ 0 h 20441"/>
                <a:gd name="connsiteX7" fmla="*/ 0 w 41391"/>
                <a:gd name="connsiteY7" fmla="*/ 3555 h 20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91" h="20441">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w="12690"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2F296B38-DD27-465A-B328-460F816423CB}"/>
                </a:ext>
              </a:extLst>
            </p:cNvPr>
            <p:cNvSpPr/>
            <p:nvPr/>
          </p:nvSpPr>
          <p:spPr>
            <a:xfrm>
              <a:off x="10842707" y="1547854"/>
              <a:ext cx="133570" cy="48628"/>
            </a:xfrm>
            <a:custGeom>
              <a:avLst/>
              <a:gdLst>
                <a:gd name="connsiteX0" fmla="*/ 0 w 133570"/>
                <a:gd name="connsiteY0" fmla="*/ 10284 h 48628"/>
                <a:gd name="connsiteX1" fmla="*/ 124302 w 133570"/>
                <a:gd name="connsiteY1" fmla="*/ 48628 h 48628"/>
                <a:gd name="connsiteX2" fmla="*/ 131158 w 133570"/>
                <a:gd name="connsiteY2" fmla="*/ 43042 h 48628"/>
                <a:gd name="connsiteX3" fmla="*/ 131158 w 133570"/>
                <a:gd name="connsiteY3" fmla="*/ 43042 h 48628"/>
                <a:gd name="connsiteX4" fmla="*/ 131158 w 133570"/>
                <a:gd name="connsiteY4" fmla="*/ 43042 h 48628"/>
                <a:gd name="connsiteX5" fmla="*/ 133571 w 133570"/>
                <a:gd name="connsiteY5" fmla="*/ 41137 h 48628"/>
                <a:gd name="connsiteX6" fmla="*/ 0 w 133570"/>
                <a:gd name="connsiteY6" fmla="*/ 0 h 48628"/>
                <a:gd name="connsiteX7" fmla="*/ 0 w 133570"/>
                <a:gd name="connsiteY7" fmla="*/ 3428 h 48628"/>
                <a:gd name="connsiteX8" fmla="*/ 0 w 133570"/>
                <a:gd name="connsiteY8" fmla="*/ 10284 h 4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570" h="48628">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w="12690"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D32983A8-151B-4948-B7F9-24A14A564024}"/>
                </a:ext>
              </a:extLst>
            </p:cNvPr>
            <p:cNvSpPr/>
            <p:nvPr/>
          </p:nvSpPr>
          <p:spPr>
            <a:xfrm>
              <a:off x="7517536" y="63482"/>
              <a:ext cx="112" cy="761"/>
            </a:xfrm>
            <a:custGeom>
              <a:avLst/>
              <a:gdLst>
                <a:gd name="connsiteX0" fmla="*/ 0 w 112"/>
                <a:gd name="connsiteY0" fmla="*/ 0 h 761"/>
                <a:gd name="connsiteX1" fmla="*/ 0 w 112"/>
                <a:gd name="connsiteY1" fmla="*/ 0 h 761"/>
                <a:gd name="connsiteX2" fmla="*/ 0 w 112"/>
                <a:gd name="connsiteY2" fmla="*/ 762 h 761"/>
                <a:gd name="connsiteX3" fmla="*/ 0 w 112"/>
                <a:gd name="connsiteY3" fmla="*/ 0 h 761"/>
              </a:gdLst>
              <a:ahLst/>
              <a:cxnLst>
                <a:cxn ang="0">
                  <a:pos x="connsiteX0" y="connsiteY0"/>
                </a:cxn>
                <a:cxn ang="0">
                  <a:pos x="connsiteX1" y="connsiteY1"/>
                </a:cxn>
                <a:cxn ang="0">
                  <a:pos x="connsiteX2" y="connsiteY2"/>
                </a:cxn>
                <a:cxn ang="0">
                  <a:pos x="connsiteX3" y="connsiteY3"/>
                </a:cxn>
              </a:cxnLst>
              <a:rect l="l" t="t" r="r" b="b"/>
              <a:pathLst>
                <a:path w="112" h="761">
                  <a:moveTo>
                    <a:pt x="0" y="0"/>
                  </a:moveTo>
                  <a:lnTo>
                    <a:pt x="0" y="0"/>
                  </a:lnTo>
                  <a:cubicBezTo>
                    <a:pt x="38" y="253"/>
                    <a:pt x="38" y="509"/>
                    <a:pt x="0" y="762"/>
                  </a:cubicBezTo>
                  <a:cubicBezTo>
                    <a:pt x="0" y="762"/>
                    <a:pt x="253" y="635"/>
                    <a:pt x="0" y="0"/>
                  </a:cubicBezTo>
                  <a:close/>
                </a:path>
              </a:pathLst>
            </a:custGeom>
            <a:solidFill>
              <a:srgbClr val="000000"/>
            </a:solidFill>
            <a:ln w="12690"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113227B7-F8EF-4238-BF9A-1A78FD111A08}"/>
                </a:ext>
              </a:extLst>
            </p:cNvPr>
            <p:cNvSpPr/>
            <p:nvPr/>
          </p:nvSpPr>
          <p:spPr>
            <a:xfrm>
              <a:off x="7443513" y="63228"/>
              <a:ext cx="67165" cy="58277"/>
            </a:xfrm>
            <a:custGeom>
              <a:avLst/>
              <a:gdLst>
                <a:gd name="connsiteX0" fmla="*/ 3047 w 67165"/>
                <a:gd name="connsiteY0" fmla="*/ 55485 h 58277"/>
                <a:gd name="connsiteX1" fmla="*/ 11808 w 67165"/>
                <a:gd name="connsiteY1" fmla="*/ 58278 h 58277"/>
                <a:gd name="connsiteX2" fmla="*/ 64627 w 67165"/>
                <a:gd name="connsiteY2" fmla="*/ 15109 h 58277"/>
                <a:gd name="connsiteX3" fmla="*/ 64627 w 67165"/>
                <a:gd name="connsiteY3" fmla="*/ 4063 h 58277"/>
                <a:gd name="connsiteX4" fmla="*/ 67166 w 67165"/>
                <a:gd name="connsiteY4" fmla="*/ 0 h 58277"/>
                <a:gd name="connsiteX5" fmla="*/ 66404 w 67165"/>
                <a:gd name="connsiteY5" fmla="*/ 0 h 58277"/>
                <a:gd name="connsiteX6" fmla="*/ 45074 w 67165"/>
                <a:gd name="connsiteY6" fmla="*/ 17902 h 58277"/>
                <a:gd name="connsiteX7" fmla="*/ 0 w 67165"/>
                <a:gd name="connsiteY7" fmla="*/ 54596 h 58277"/>
                <a:gd name="connsiteX8" fmla="*/ 3047 w 67165"/>
                <a:gd name="connsiteY8" fmla="*/ 55485 h 5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5" h="58277">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w="12690"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5DF28C6C-B937-4F6C-8C22-A8A69C7918FB}"/>
                </a:ext>
              </a:extLst>
            </p:cNvPr>
            <p:cNvSpPr/>
            <p:nvPr/>
          </p:nvSpPr>
          <p:spPr>
            <a:xfrm>
              <a:off x="9788997" y="-1"/>
              <a:ext cx="650585" cy="487553"/>
            </a:xfrm>
            <a:custGeom>
              <a:avLst/>
              <a:gdLst>
                <a:gd name="connsiteX0" fmla="*/ 2921 w 650585"/>
                <a:gd name="connsiteY0" fmla="*/ 484760 h 487553"/>
                <a:gd name="connsiteX1" fmla="*/ 12062 w 650585"/>
                <a:gd name="connsiteY1" fmla="*/ 487553 h 487553"/>
                <a:gd name="connsiteX2" fmla="*/ 650585 w 650585"/>
                <a:gd name="connsiteY2" fmla="*/ 0 h 487553"/>
                <a:gd name="connsiteX3" fmla="*/ 633699 w 650585"/>
                <a:gd name="connsiteY3" fmla="*/ 0 h 487553"/>
                <a:gd name="connsiteX4" fmla="*/ 0 w 650585"/>
                <a:gd name="connsiteY4" fmla="*/ 483998 h 487553"/>
                <a:gd name="connsiteX5" fmla="*/ 2921 w 650585"/>
                <a:gd name="connsiteY5" fmla="*/ 484760 h 48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585" h="487553">
                  <a:moveTo>
                    <a:pt x="2921" y="484760"/>
                  </a:moveTo>
                  <a:lnTo>
                    <a:pt x="12062" y="487553"/>
                  </a:lnTo>
                  <a:lnTo>
                    <a:pt x="650585" y="0"/>
                  </a:lnTo>
                  <a:lnTo>
                    <a:pt x="633699" y="0"/>
                  </a:lnTo>
                  <a:lnTo>
                    <a:pt x="0" y="483998"/>
                  </a:lnTo>
                  <a:lnTo>
                    <a:pt x="2921" y="484760"/>
                  </a:lnTo>
                  <a:close/>
                </a:path>
              </a:pathLst>
            </a:custGeom>
            <a:solidFill>
              <a:schemeClr val="accent4"/>
            </a:solidFill>
            <a:ln w="12690"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9CD9D504-F700-4F68-B056-22DDBB3D81FC}"/>
                </a:ext>
              </a:extLst>
            </p:cNvPr>
            <p:cNvSpPr/>
            <p:nvPr/>
          </p:nvSpPr>
          <p:spPr>
            <a:xfrm>
              <a:off x="9248240" y="854487"/>
              <a:ext cx="55357" cy="51802"/>
            </a:xfrm>
            <a:custGeom>
              <a:avLst/>
              <a:gdLst>
                <a:gd name="connsiteX0" fmla="*/ 55358 w 55357"/>
                <a:gd name="connsiteY0" fmla="*/ 0 h 51802"/>
                <a:gd name="connsiteX1" fmla="*/ 0 w 55357"/>
                <a:gd name="connsiteY1" fmla="*/ 42407 h 51802"/>
                <a:gd name="connsiteX2" fmla="*/ 2920 w 55357"/>
                <a:gd name="connsiteY2" fmla="*/ 43296 h 51802"/>
                <a:gd name="connsiteX3" fmla="*/ 6386 w 55357"/>
                <a:gd name="connsiteY3" fmla="*/ 49380 h 51802"/>
                <a:gd name="connsiteX4" fmla="*/ 6348 w 55357"/>
                <a:gd name="connsiteY4" fmla="*/ 49517 h 51802"/>
                <a:gd name="connsiteX5" fmla="*/ 4444 w 55357"/>
                <a:gd name="connsiteY5" fmla="*/ 51802 h 51802"/>
                <a:gd name="connsiteX6" fmla="*/ 4444 w 55357"/>
                <a:gd name="connsiteY6" fmla="*/ 51802 h 51802"/>
                <a:gd name="connsiteX7" fmla="*/ 6983 w 55357"/>
                <a:gd name="connsiteY7" fmla="*/ 49898 h 51802"/>
                <a:gd name="connsiteX8" fmla="*/ 55104 w 55357"/>
                <a:gd name="connsiteY8" fmla="*/ 12951 h 51802"/>
                <a:gd name="connsiteX9" fmla="*/ 55104 w 55357"/>
                <a:gd name="connsiteY9" fmla="*/ 254 h 5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7" h="51802">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w="12690"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8E675DF0-0A73-40DF-9B0C-795747AF4310}"/>
                </a:ext>
              </a:extLst>
            </p:cNvPr>
            <p:cNvSpPr/>
            <p:nvPr/>
          </p:nvSpPr>
          <p:spPr>
            <a:xfrm>
              <a:off x="6446685" y="183593"/>
              <a:ext cx="2247972" cy="702889"/>
            </a:xfrm>
            <a:custGeom>
              <a:avLst/>
              <a:gdLst>
                <a:gd name="connsiteX0" fmla="*/ 2245560 w 2247972"/>
                <a:gd name="connsiteY0" fmla="*/ 697303 h 702889"/>
                <a:gd name="connsiteX1" fmla="*/ 2247973 w 2247972"/>
                <a:gd name="connsiteY1" fmla="*/ 695399 h 702889"/>
                <a:gd name="connsiteX2" fmla="*/ 7364 w 2247972"/>
                <a:gd name="connsiteY2" fmla="*/ 0 h 702889"/>
                <a:gd name="connsiteX3" fmla="*/ 7364 w 2247972"/>
                <a:gd name="connsiteY3" fmla="*/ 3428 h 702889"/>
                <a:gd name="connsiteX4" fmla="*/ 1917 w 2247972"/>
                <a:gd name="connsiteY4" fmla="*/ 8380 h 702889"/>
                <a:gd name="connsiteX5" fmla="*/ 1905 w 2247972"/>
                <a:gd name="connsiteY5" fmla="*/ 8380 h 702889"/>
                <a:gd name="connsiteX6" fmla="*/ 0 w 2247972"/>
                <a:gd name="connsiteY6" fmla="*/ 8380 h 702889"/>
                <a:gd name="connsiteX7" fmla="*/ 0 w 2247972"/>
                <a:gd name="connsiteY7" fmla="*/ 8380 h 702889"/>
                <a:gd name="connsiteX8" fmla="*/ 2238704 w 2247972"/>
                <a:gd name="connsiteY8" fmla="*/ 702890 h 702889"/>
                <a:gd name="connsiteX9" fmla="*/ 2245560 w 2247972"/>
                <a:gd name="connsiteY9" fmla="*/ 697303 h 70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7972" h="702889">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w="12690"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F158FEF7-B612-4196-8F2E-230EB77F2A08}"/>
                </a:ext>
              </a:extLst>
            </p:cNvPr>
            <p:cNvSpPr/>
            <p:nvPr/>
          </p:nvSpPr>
          <p:spPr>
            <a:xfrm>
              <a:off x="6443638" y="8151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0C33A3C8-3E07-4950-AAE5-05A2BA346DE9}"/>
                </a:ext>
              </a:extLst>
            </p:cNvPr>
            <p:cNvSpPr/>
            <p:nvPr/>
          </p:nvSpPr>
          <p:spPr>
            <a:xfrm>
              <a:off x="6444908" y="7998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C30C56F7-A089-4925-ADD0-72DEB9399E73}"/>
                </a:ext>
              </a:extLst>
            </p:cNvPr>
            <p:cNvSpPr/>
            <p:nvPr/>
          </p:nvSpPr>
          <p:spPr>
            <a:xfrm>
              <a:off x="6444851" y="84812"/>
              <a:ext cx="9198" cy="106488"/>
            </a:xfrm>
            <a:custGeom>
              <a:avLst/>
              <a:gdLst>
                <a:gd name="connsiteX0" fmla="*/ 9199 w 9198"/>
                <a:gd name="connsiteY0" fmla="*/ 102208 h 106488"/>
                <a:gd name="connsiteX1" fmla="*/ 9199 w 9198"/>
                <a:gd name="connsiteY1" fmla="*/ 5587 h 106488"/>
                <a:gd name="connsiteX2" fmla="*/ 1962 w 9198"/>
                <a:gd name="connsiteY2" fmla="*/ 3301 h 106488"/>
                <a:gd name="connsiteX3" fmla="*/ 1962 w 9198"/>
                <a:gd name="connsiteY3" fmla="*/ 3301 h 106488"/>
                <a:gd name="connsiteX4" fmla="*/ 1073 w 9198"/>
                <a:gd name="connsiteY4" fmla="*/ 3301 h 106488"/>
                <a:gd name="connsiteX5" fmla="*/ 57 w 9198"/>
                <a:gd name="connsiteY5" fmla="*/ 2666 h 106488"/>
                <a:gd name="connsiteX6" fmla="*/ 57 w 9198"/>
                <a:gd name="connsiteY6" fmla="*/ 2666 h 106488"/>
                <a:gd name="connsiteX7" fmla="*/ 57 w 9198"/>
                <a:gd name="connsiteY7" fmla="*/ 2666 h 106488"/>
                <a:gd name="connsiteX8" fmla="*/ 57 w 9198"/>
                <a:gd name="connsiteY8" fmla="*/ 1778 h 106488"/>
                <a:gd name="connsiteX9" fmla="*/ 57 w 9198"/>
                <a:gd name="connsiteY9" fmla="*/ 889 h 106488"/>
                <a:gd name="connsiteX10" fmla="*/ 57 w 9198"/>
                <a:gd name="connsiteY10" fmla="*/ 0 h 106488"/>
                <a:gd name="connsiteX11" fmla="*/ 57 w 9198"/>
                <a:gd name="connsiteY11" fmla="*/ 0 h 106488"/>
                <a:gd name="connsiteX12" fmla="*/ 57 w 9198"/>
                <a:gd name="connsiteY12" fmla="*/ 103732 h 106488"/>
                <a:gd name="connsiteX13" fmla="*/ 57 w 9198"/>
                <a:gd name="connsiteY13" fmla="*/ 104748 h 106488"/>
                <a:gd name="connsiteX14" fmla="*/ 57 w 9198"/>
                <a:gd name="connsiteY14" fmla="*/ 105510 h 106488"/>
                <a:gd name="connsiteX15" fmla="*/ 692 w 9198"/>
                <a:gd name="connsiteY15" fmla="*/ 106398 h 106488"/>
                <a:gd name="connsiteX16" fmla="*/ 1327 w 9198"/>
                <a:gd name="connsiteY16" fmla="*/ 106398 h 106488"/>
                <a:gd name="connsiteX17" fmla="*/ 2089 w 9198"/>
                <a:gd name="connsiteY17" fmla="*/ 106398 h 106488"/>
                <a:gd name="connsiteX18" fmla="*/ 3104 w 9198"/>
                <a:gd name="connsiteY18" fmla="*/ 106398 h 106488"/>
                <a:gd name="connsiteX19" fmla="*/ 5009 w 9198"/>
                <a:gd name="connsiteY19" fmla="*/ 106398 h 106488"/>
                <a:gd name="connsiteX20" fmla="*/ 9199 w 9198"/>
                <a:gd name="connsiteY20" fmla="*/ 102208 h 10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98" h="106488">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w="12690"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A35B0AF0-6BD3-44D4-870E-322F330FBA65}"/>
                </a:ext>
              </a:extLst>
            </p:cNvPr>
            <p:cNvSpPr/>
            <p:nvPr/>
          </p:nvSpPr>
          <p:spPr>
            <a:xfrm>
              <a:off x="6446685" y="81638"/>
              <a:ext cx="2340024" cy="730314"/>
            </a:xfrm>
            <a:custGeom>
              <a:avLst/>
              <a:gdLst>
                <a:gd name="connsiteX0" fmla="*/ 2337612 w 2340024"/>
                <a:gd name="connsiteY0" fmla="*/ 724474 h 730314"/>
                <a:gd name="connsiteX1" fmla="*/ 2337612 w 2340024"/>
                <a:gd name="connsiteY1" fmla="*/ 724474 h 730314"/>
                <a:gd name="connsiteX2" fmla="*/ 2340025 w 2340024"/>
                <a:gd name="connsiteY2" fmla="*/ 722443 h 730314"/>
                <a:gd name="connsiteX3" fmla="*/ 12443 w 2340024"/>
                <a:gd name="connsiteY3" fmla="*/ 0 h 730314"/>
                <a:gd name="connsiteX4" fmla="*/ 5460 w 2340024"/>
                <a:gd name="connsiteY4" fmla="*/ 5587 h 730314"/>
                <a:gd name="connsiteX5" fmla="*/ 1905 w 2340024"/>
                <a:gd name="connsiteY5" fmla="*/ 6729 h 730314"/>
                <a:gd name="connsiteX6" fmla="*/ 0 w 2340024"/>
                <a:gd name="connsiteY6" fmla="*/ 6729 h 730314"/>
                <a:gd name="connsiteX7" fmla="*/ 0 w 2340024"/>
                <a:gd name="connsiteY7" fmla="*/ 6729 h 730314"/>
                <a:gd name="connsiteX8" fmla="*/ 7237 w 2340024"/>
                <a:gd name="connsiteY8" fmla="*/ 9015 h 730314"/>
                <a:gd name="connsiteX9" fmla="*/ 2330756 w 2340024"/>
                <a:gd name="connsiteY9" fmla="*/ 730314 h 730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024" h="730314">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w="12690"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A2CA9811-1F0F-447E-9463-D5C10638807A}"/>
                </a:ext>
              </a:extLst>
            </p:cNvPr>
            <p:cNvSpPr/>
            <p:nvPr/>
          </p:nvSpPr>
          <p:spPr>
            <a:xfrm>
              <a:off x="6444654" y="80115"/>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8185B63A-1456-44FC-AB7D-5814513E2DD2}"/>
                </a:ext>
              </a:extLst>
            </p:cNvPr>
            <p:cNvSpPr/>
            <p:nvPr/>
          </p:nvSpPr>
          <p:spPr>
            <a:xfrm>
              <a:off x="6443483" y="80877"/>
              <a:ext cx="28" cy="888"/>
            </a:xfrm>
            <a:custGeom>
              <a:avLst/>
              <a:gdLst>
                <a:gd name="connsiteX0" fmla="*/ 28 w 28"/>
                <a:gd name="connsiteY0" fmla="*/ 889 h 888"/>
                <a:gd name="connsiteX1" fmla="*/ 28 w 28"/>
                <a:gd name="connsiteY1" fmla="*/ 889 h 888"/>
                <a:gd name="connsiteX2" fmla="*/ 28 w 28"/>
                <a:gd name="connsiteY2" fmla="*/ 0 h 888"/>
              </a:gdLst>
              <a:ahLst/>
              <a:cxnLst>
                <a:cxn ang="0">
                  <a:pos x="connsiteX0" y="connsiteY0"/>
                </a:cxn>
                <a:cxn ang="0">
                  <a:pos x="connsiteX1" y="connsiteY1"/>
                </a:cxn>
                <a:cxn ang="0">
                  <a:pos x="connsiteX2" y="connsiteY2"/>
                </a:cxn>
              </a:cxnLst>
              <a:rect l="l" t="t" r="r" b="b"/>
              <a:pathLst>
                <a:path w="28" h="888">
                  <a:moveTo>
                    <a:pt x="28" y="889"/>
                  </a:moveTo>
                  <a:lnTo>
                    <a:pt x="28" y="889"/>
                  </a:lnTo>
                  <a:cubicBezTo>
                    <a:pt x="-9" y="594"/>
                    <a:pt x="-9" y="295"/>
                    <a:pt x="28" y="0"/>
                  </a:cubicBezTo>
                  <a:close/>
                </a:path>
              </a:pathLst>
            </a:custGeom>
            <a:solidFill>
              <a:srgbClr val="000000"/>
            </a:solidFill>
            <a:ln w="12690"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F6E6B5FB-F568-4942-8E98-3CDF02FC9AEC}"/>
                </a:ext>
              </a:extLst>
            </p:cNvPr>
            <p:cNvSpPr/>
            <p:nvPr/>
          </p:nvSpPr>
          <p:spPr>
            <a:xfrm>
              <a:off x="9150601" y="-1"/>
              <a:ext cx="1153633" cy="871120"/>
            </a:xfrm>
            <a:custGeom>
              <a:avLst/>
              <a:gdLst>
                <a:gd name="connsiteX0" fmla="*/ 2920 w 1153633"/>
                <a:gd name="connsiteY0" fmla="*/ 868328 h 871120"/>
                <a:gd name="connsiteX1" fmla="*/ 12062 w 1153633"/>
                <a:gd name="connsiteY1" fmla="*/ 871121 h 871120"/>
                <a:gd name="connsiteX2" fmla="*/ 427121 w 1153633"/>
                <a:gd name="connsiteY2" fmla="*/ 553703 h 871120"/>
                <a:gd name="connsiteX3" fmla="*/ 545202 w 1153633"/>
                <a:gd name="connsiteY3" fmla="*/ 457716 h 871120"/>
                <a:gd name="connsiteX4" fmla="*/ 545836 w 1153633"/>
                <a:gd name="connsiteY4" fmla="*/ 457716 h 871120"/>
                <a:gd name="connsiteX5" fmla="*/ 546725 w 1153633"/>
                <a:gd name="connsiteY5" fmla="*/ 457716 h 871120"/>
                <a:gd name="connsiteX6" fmla="*/ 547741 w 1153633"/>
                <a:gd name="connsiteY6" fmla="*/ 457716 h 871120"/>
                <a:gd name="connsiteX7" fmla="*/ 550534 w 1153633"/>
                <a:gd name="connsiteY7" fmla="*/ 457716 h 871120"/>
                <a:gd name="connsiteX8" fmla="*/ 553201 w 1153633"/>
                <a:gd name="connsiteY8" fmla="*/ 458478 h 871120"/>
                <a:gd name="connsiteX9" fmla="*/ 1153633 w 1153633"/>
                <a:gd name="connsiteY9" fmla="*/ 0 h 871120"/>
                <a:gd name="connsiteX10" fmla="*/ 1136746 w 1153633"/>
                <a:gd name="connsiteY10" fmla="*/ 0 h 871120"/>
                <a:gd name="connsiteX11" fmla="*/ 0 w 1153633"/>
                <a:gd name="connsiteY11" fmla="*/ 867439 h 87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633" h="87112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w="12690"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01E1331B-52D8-4811-88AD-E2C26D20574E}"/>
                </a:ext>
              </a:extLst>
            </p:cNvPr>
            <p:cNvSpPr/>
            <p:nvPr/>
          </p:nvSpPr>
          <p:spPr>
            <a:xfrm>
              <a:off x="7347144" y="98398"/>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E500FFB7-B46C-4129-8FF7-8243B84B8C05}"/>
                </a:ext>
              </a:extLst>
            </p:cNvPr>
            <p:cNvSpPr/>
            <p:nvPr/>
          </p:nvSpPr>
          <p:spPr>
            <a:xfrm>
              <a:off x="7348033" y="-1"/>
              <a:ext cx="128491" cy="93193"/>
            </a:xfrm>
            <a:custGeom>
              <a:avLst/>
              <a:gdLst>
                <a:gd name="connsiteX0" fmla="*/ 0 w 128491"/>
                <a:gd name="connsiteY0" fmla="*/ 91670 h 93193"/>
                <a:gd name="connsiteX1" fmla="*/ 5460 w 128491"/>
                <a:gd name="connsiteY1" fmla="*/ 90528 h 93193"/>
                <a:gd name="connsiteX2" fmla="*/ 14220 w 128491"/>
                <a:gd name="connsiteY2" fmla="*/ 93194 h 93193"/>
                <a:gd name="connsiteX3" fmla="*/ 128492 w 128491"/>
                <a:gd name="connsiteY3" fmla="*/ 0 h 93193"/>
                <a:gd name="connsiteX4" fmla="*/ 112621 w 128491"/>
                <a:gd name="connsiteY4" fmla="*/ 0 h 93193"/>
                <a:gd name="connsiteX5" fmla="*/ 127 w 128491"/>
                <a:gd name="connsiteY5" fmla="*/ 91543 h 9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491" h="93193">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w="12690"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4494071B-0489-419C-B7FD-316F577860C9}"/>
                </a:ext>
              </a:extLst>
            </p:cNvPr>
            <p:cNvSpPr/>
            <p:nvPr/>
          </p:nvSpPr>
          <p:spPr>
            <a:xfrm>
              <a:off x="6443327" y="-1"/>
              <a:ext cx="115978" cy="86935"/>
            </a:xfrm>
            <a:custGeom>
              <a:avLst/>
              <a:gdLst>
                <a:gd name="connsiteX0" fmla="*/ 57 w 115978"/>
                <a:gd name="connsiteY0" fmla="*/ 84433 h 86935"/>
                <a:gd name="connsiteX1" fmla="*/ 57 w 115978"/>
                <a:gd name="connsiteY1" fmla="*/ 85322 h 86935"/>
                <a:gd name="connsiteX2" fmla="*/ 57 w 115978"/>
                <a:gd name="connsiteY2" fmla="*/ 86211 h 86935"/>
                <a:gd name="connsiteX3" fmla="*/ 57 w 115978"/>
                <a:gd name="connsiteY3" fmla="*/ 86211 h 86935"/>
                <a:gd name="connsiteX4" fmla="*/ 57 w 115978"/>
                <a:gd name="connsiteY4" fmla="*/ 86211 h 86935"/>
                <a:gd name="connsiteX5" fmla="*/ 1073 w 115978"/>
                <a:gd name="connsiteY5" fmla="*/ 86845 h 86935"/>
                <a:gd name="connsiteX6" fmla="*/ 1962 w 115978"/>
                <a:gd name="connsiteY6" fmla="*/ 86845 h 86935"/>
                <a:gd name="connsiteX7" fmla="*/ 3866 w 115978"/>
                <a:gd name="connsiteY7" fmla="*/ 86845 h 86935"/>
                <a:gd name="connsiteX8" fmla="*/ 7421 w 115978"/>
                <a:gd name="connsiteY8" fmla="*/ 85703 h 86935"/>
                <a:gd name="connsiteX9" fmla="*/ 14404 w 115978"/>
                <a:gd name="connsiteY9" fmla="*/ 80116 h 86935"/>
                <a:gd name="connsiteX10" fmla="*/ 115979 w 115978"/>
                <a:gd name="connsiteY10" fmla="*/ 0 h 86935"/>
                <a:gd name="connsiteX11" fmla="*/ 99854 w 115978"/>
                <a:gd name="connsiteY11" fmla="*/ 0 h 86935"/>
                <a:gd name="connsiteX12" fmla="*/ 1708 w 115978"/>
                <a:gd name="connsiteY12" fmla="*/ 79862 h 86935"/>
                <a:gd name="connsiteX13" fmla="*/ 1708 w 115978"/>
                <a:gd name="connsiteY13" fmla="*/ 79862 h 86935"/>
                <a:gd name="connsiteX14" fmla="*/ 1708 w 115978"/>
                <a:gd name="connsiteY14" fmla="*/ 80624 h 86935"/>
                <a:gd name="connsiteX15" fmla="*/ 1708 w 115978"/>
                <a:gd name="connsiteY15" fmla="*/ 80624 h 86935"/>
                <a:gd name="connsiteX16" fmla="*/ 1708 w 115978"/>
                <a:gd name="connsiteY16" fmla="*/ 80624 h 86935"/>
                <a:gd name="connsiteX17" fmla="*/ 1708 w 115978"/>
                <a:gd name="connsiteY17" fmla="*/ 81513 h 86935"/>
                <a:gd name="connsiteX18" fmla="*/ 1708 w 115978"/>
                <a:gd name="connsiteY18" fmla="*/ 82402 h 86935"/>
                <a:gd name="connsiteX19" fmla="*/ 1708 w 115978"/>
                <a:gd name="connsiteY19" fmla="*/ 82402 h 86935"/>
                <a:gd name="connsiteX20" fmla="*/ 57 w 115978"/>
                <a:gd name="connsiteY20" fmla="*/ 84433 h 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978" h="86935">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w="12690"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31DE3EC5-A8A4-460E-97FE-8C04D69E49FE}"/>
                </a:ext>
              </a:extLst>
            </p:cNvPr>
            <p:cNvSpPr/>
            <p:nvPr/>
          </p:nvSpPr>
          <p:spPr>
            <a:xfrm>
              <a:off x="12036463" y="1329851"/>
              <a:ext cx="149187" cy="53326"/>
            </a:xfrm>
            <a:custGeom>
              <a:avLst/>
              <a:gdLst>
                <a:gd name="connsiteX0" fmla="*/ 7364 w 149187"/>
                <a:gd name="connsiteY0" fmla="*/ 3301 h 53326"/>
                <a:gd name="connsiteX1" fmla="*/ 1917 w 149187"/>
                <a:gd name="connsiteY1" fmla="*/ 8253 h 53326"/>
                <a:gd name="connsiteX2" fmla="*/ 1905 w 149187"/>
                <a:gd name="connsiteY2" fmla="*/ 8253 h 53326"/>
                <a:gd name="connsiteX3" fmla="*/ 0 w 149187"/>
                <a:gd name="connsiteY3" fmla="*/ 8253 h 53326"/>
                <a:gd name="connsiteX4" fmla="*/ 0 w 149187"/>
                <a:gd name="connsiteY4" fmla="*/ 8253 h 53326"/>
                <a:gd name="connsiteX5" fmla="*/ 149188 w 149187"/>
                <a:gd name="connsiteY5" fmla="*/ 53326 h 53326"/>
                <a:gd name="connsiteX6" fmla="*/ 149188 w 149187"/>
                <a:gd name="connsiteY6" fmla="*/ 43042 h 53326"/>
                <a:gd name="connsiteX7" fmla="*/ 7110 w 149187"/>
                <a:gd name="connsiteY7" fmla="*/ 0 h 5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3326">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w="12690"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F16DD75E-3B68-4FB6-8153-7AFB438D4154}"/>
                </a:ext>
              </a:extLst>
            </p:cNvPr>
            <p:cNvSpPr/>
            <p:nvPr/>
          </p:nvSpPr>
          <p:spPr>
            <a:xfrm>
              <a:off x="12034685" y="122535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67113C6A-95D6-421E-A528-85B82478FB97}"/>
                </a:ext>
              </a:extLst>
            </p:cNvPr>
            <p:cNvSpPr/>
            <p:nvPr/>
          </p:nvSpPr>
          <p:spPr>
            <a:xfrm>
              <a:off x="12033415" y="122700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D18AD076-23B0-401C-AE03-E6F796326492}"/>
                </a:ext>
              </a:extLst>
            </p:cNvPr>
            <p:cNvSpPr/>
            <p:nvPr/>
          </p:nvSpPr>
          <p:spPr>
            <a:xfrm>
              <a:off x="12034726" y="1230309"/>
              <a:ext cx="9100" cy="106230"/>
            </a:xfrm>
            <a:custGeom>
              <a:avLst/>
              <a:gdLst>
                <a:gd name="connsiteX0" fmla="*/ 9100 w 9100"/>
                <a:gd name="connsiteY0" fmla="*/ 102843 h 106230"/>
                <a:gd name="connsiteX1" fmla="*/ 9100 w 9100"/>
                <a:gd name="connsiteY1" fmla="*/ 5460 h 106230"/>
                <a:gd name="connsiteX2" fmla="*/ 1990 w 9100"/>
                <a:gd name="connsiteY2" fmla="*/ 3301 h 106230"/>
                <a:gd name="connsiteX3" fmla="*/ 1990 w 9100"/>
                <a:gd name="connsiteY3" fmla="*/ 3301 h 106230"/>
                <a:gd name="connsiteX4" fmla="*/ 1101 w 9100"/>
                <a:gd name="connsiteY4" fmla="*/ 3301 h 106230"/>
                <a:gd name="connsiteX5" fmla="*/ 85 w 9100"/>
                <a:gd name="connsiteY5" fmla="*/ 2666 h 106230"/>
                <a:gd name="connsiteX6" fmla="*/ 85 w 9100"/>
                <a:gd name="connsiteY6" fmla="*/ 2666 h 106230"/>
                <a:gd name="connsiteX7" fmla="*/ 85 w 9100"/>
                <a:gd name="connsiteY7" fmla="*/ 2666 h 106230"/>
                <a:gd name="connsiteX8" fmla="*/ 85 w 9100"/>
                <a:gd name="connsiteY8" fmla="*/ 1778 h 106230"/>
                <a:gd name="connsiteX9" fmla="*/ 85 w 9100"/>
                <a:gd name="connsiteY9" fmla="*/ 889 h 106230"/>
                <a:gd name="connsiteX10" fmla="*/ 85 w 9100"/>
                <a:gd name="connsiteY10" fmla="*/ 0 h 106230"/>
                <a:gd name="connsiteX11" fmla="*/ 85 w 9100"/>
                <a:gd name="connsiteY11" fmla="*/ 0 h 106230"/>
                <a:gd name="connsiteX12" fmla="*/ 85 w 9100"/>
                <a:gd name="connsiteY12" fmla="*/ 0 h 106230"/>
                <a:gd name="connsiteX13" fmla="*/ 85 w 9100"/>
                <a:gd name="connsiteY13" fmla="*/ 102843 h 106230"/>
                <a:gd name="connsiteX14" fmla="*/ 85 w 9100"/>
                <a:gd name="connsiteY14" fmla="*/ 103859 h 106230"/>
                <a:gd name="connsiteX15" fmla="*/ 85 w 9100"/>
                <a:gd name="connsiteY15" fmla="*/ 104621 h 106230"/>
                <a:gd name="connsiteX16" fmla="*/ 85 w 9100"/>
                <a:gd name="connsiteY16" fmla="*/ 105383 h 106230"/>
                <a:gd name="connsiteX17" fmla="*/ 720 w 9100"/>
                <a:gd name="connsiteY17" fmla="*/ 106144 h 106230"/>
                <a:gd name="connsiteX18" fmla="*/ 1482 w 9100"/>
                <a:gd name="connsiteY18" fmla="*/ 106144 h 106230"/>
                <a:gd name="connsiteX19" fmla="*/ 2498 w 9100"/>
                <a:gd name="connsiteY19" fmla="*/ 106144 h 106230"/>
                <a:gd name="connsiteX20" fmla="*/ 4403 w 9100"/>
                <a:gd name="connsiteY20" fmla="*/ 106144 h 106230"/>
                <a:gd name="connsiteX21" fmla="*/ 9100 w 9100"/>
                <a:gd name="connsiteY21" fmla="*/ 102843 h 1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00" h="10623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w="12690"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936B330A-C224-49C9-953C-1A22FE779B61}"/>
                </a:ext>
              </a:extLst>
            </p:cNvPr>
            <p:cNvSpPr/>
            <p:nvPr/>
          </p:nvSpPr>
          <p:spPr>
            <a:xfrm>
              <a:off x="12034403" y="1225484"/>
              <a:ext cx="663" cy="888"/>
            </a:xfrm>
            <a:custGeom>
              <a:avLst/>
              <a:gdLst>
                <a:gd name="connsiteX0" fmla="*/ 28 w 663"/>
                <a:gd name="connsiteY0" fmla="*/ 127 h 888"/>
                <a:gd name="connsiteX1" fmla="*/ 28 w 663"/>
                <a:gd name="connsiteY1" fmla="*/ 889 h 888"/>
                <a:gd name="connsiteX2" fmla="*/ 663 w 663"/>
                <a:gd name="connsiteY2" fmla="*/ 0 h 888"/>
              </a:gdLst>
              <a:ahLst/>
              <a:cxnLst>
                <a:cxn ang="0">
                  <a:pos x="connsiteX0" y="connsiteY0"/>
                </a:cxn>
                <a:cxn ang="0">
                  <a:pos x="connsiteX1" y="connsiteY1"/>
                </a:cxn>
                <a:cxn ang="0">
                  <a:pos x="connsiteX2" y="connsiteY2"/>
                </a:cxn>
              </a:cxnLst>
              <a:rect l="l" t="t" r="r" b="b"/>
              <a:pathLst>
                <a:path w="663" h="888">
                  <a:moveTo>
                    <a:pt x="28" y="127"/>
                  </a:moveTo>
                  <a:cubicBezTo>
                    <a:pt x="-9" y="380"/>
                    <a:pt x="-9" y="636"/>
                    <a:pt x="28" y="889"/>
                  </a:cubicBezTo>
                  <a:lnTo>
                    <a:pt x="663" y="0"/>
                  </a:lnTo>
                  <a:close/>
                </a:path>
              </a:pathLst>
            </a:custGeom>
            <a:solidFill>
              <a:srgbClr val="000000"/>
            </a:solidFill>
            <a:ln w="12690"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123A8554-D340-4CA4-8A04-9195EB66E17C}"/>
                </a:ext>
              </a:extLst>
            </p:cNvPr>
            <p:cNvSpPr/>
            <p:nvPr/>
          </p:nvSpPr>
          <p:spPr>
            <a:xfrm>
              <a:off x="12033251" y="1226373"/>
              <a:ext cx="37" cy="888"/>
            </a:xfrm>
            <a:custGeom>
              <a:avLst/>
              <a:gdLst>
                <a:gd name="connsiteX0" fmla="*/ 38 w 37"/>
                <a:gd name="connsiteY0" fmla="*/ 889 h 888"/>
                <a:gd name="connsiteX1" fmla="*/ 38 w 37"/>
                <a:gd name="connsiteY1" fmla="*/ 889 h 888"/>
                <a:gd name="connsiteX2" fmla="*/ 38 w 37"/>
                <a:gd name="connsiteY2" fmla="*/ 0 h 888"/>
              </a:gdLst>
              <a:ahLst/>
              <a:cxnLst>
                <a:cxn ang="0">
                  <a:pos x="connsiteX0" y="connsiteY0"/>
                </a:cxn>
                <a:cxn ang="0">
                  <a:pos x="connsiteX1" y="connsiteY1"/>
                </a:cxn>
                <a:cxn ang="0">
                  <a:pos x="connsiteX2" y="connsiteY2"/>
                </a:cxn>
              </a:cxnLst>
              <a:rect l="l" t="t" r="r" b="b"/>
              <a:pathLst>
                <a:path w="37" h="888">
                  <a:moveTo>
                    <a:pt x="38" y="889"/>
                  </a:moveTo>
                  <a:lnTo>
                    <a:pt x="38" y="889"/>
                  </a:lnTo>
                  <a:cubicBezTo>
                    <a:pt x="-13" y="596"/>
                    <a:pt x="-13" y="293"/>
                    <a:pt x="38" y="0"/>
                  </a:cubicBezTo>
                  <a:close/>
                </a:path>
              </a:pathLst>
            </a:custGeom>
            <a:solidFill>
              <a:srgbClr val="000000"/>
            </a:solidFill>
            <a:ln w="12690"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9F5B5631-7C50-47F4-A97A-0F941C9DA7F5}"/>
                </a:ext>
              </a:extLst>
            </p:cNvPr>
            <p:cNvSpPr/>
            <p:nvPr/>
          </p:nvSpPr>
          <p:spPr>
            <a:xfrm>
              <a:off x="12036463" y="1227008"/>
              <a:ext cx="149187" cy="51929"/>
            </a:xfrm>
            <a:custGeom>
              <a:avLst/>
              <a:gdLst>
                <a:gd name="connsiteX0" fmla="*/ 5460 w 149187"/>
                <a:gd name="connsiteY0" fmla="*/ 5587 h 51929"/>
                <a:gd name="connsiteX1" fmla="*/ 1905 w 149187"/>
                <a:gd name="connsiteY1" fmla="*/ 6856 h 51929"/>
                <a:gd name="connsiteX2" fmla="*/ 0 w 149187"/>
                <a:gd name="connsiteY2" fmla="*/ 6856 h 51929"/>
                <a:gd name="connsiteX3" fmla="*/ 0 w 149187"/>
                <a:gd name="connsiteY3" fmla="*/ 6856 h 51929"/>
                <a:gd name="connsiteX4" fmla="*/ 7110 w 149187"/>
                <a:gd name="connsiteY4" fmla="*/ 9015 h 51929"/>
                <a:gd name="connsiteX5" fmla="*/ 149188 w 149187"/>
                <a:gd name="connsiteY5" fmla="*/ 51930 h 51929"/>
                <a:gd name="connsiteX6" fmla="*/ 149188 w 149187"/>
                <a:gd name="connsiteY6" fmla="*/ 41391 h 51929"/>
                <a:gd name="connsiteX7" fmla="*/ 12824 w 149187"/>
                <a:gd name="connsiteY7"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1929">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w="12690"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1EDEE573-2712-4781-811C-E9A926043F91}"/>
                </a:ext>
              </a:extLst>
            </p:cNvPr>
            <p:cNvSpPr/>
            <p:nvPr/>
          </p:nvSpPr>
          <p:spPr>
            <a:xfrm>
              <a:off x="12032269" y="1144099"/>
              <a:ext cx="104117" cy="88332"/>
            </a:xfrm>
            <a:custGeom>
              <a:avLst/>
              <a:gdLst>
                <a:gd name="connsiteX0" fmla="*/ 892 w 104117"/>
                <a:gd name="connsiteY0" fmla="*/ 85830 h 88332"/>
                <a:gd name="connsiteX1" fmla="*/ 892 w 104117"/>
                <a:gd name="connsiteY1" fmla="*/ 86719 h 88332"/>
                <a:gd name="connsiteX2" fmla="*/ 892 w 104117"/>
                <a:gd name="connsiteY2" fmla="*/ 87607 h 88332"/>
                <a:gd name="connsiteX3" fmla="*/ 892 w 104117"/>
                <a:gd name="connsiteY3" fmla="*/ 87607 h 88332"/>
                <a:gd name="connsiteX4" fmla="*/ 892 w 104117"/>
                <a:gd name="connsiteY4" fmla="*/ 87607 h 88332"/>
                <a:gd name="connsiteX5" fmla="*/ 1908 w 104117"/>
                <a:gd name="connsiteY5" fmla="*/ 88242 h 88332"/>
                <a:gd name="connsiteX6" fmla="*/ 2797 w 104117"/>
                <a:gd name="connsiteY6" fmla="*/ 88242 h 88332"/>
                <a:gd name="connsiteX7" fmla="*/ 4702 w 104117"/>
                <a:gd name="connsiteY7" fmla="*/ 88242 h 88332"/>
                <a:gd name="connsiteX8" fmla="*/ 8257 w 104117"/>
                <a:gd name="connsiteY8" fmla="*/ 86972 h 88332"/>
                <a:gd name="connsiteX9" fmla="*/ 15240 w 104117"/>
                <a:gd name="connsiteY9" fmla="*/ 81386 h 88332"/>
                <a:gd name="connsiteX10" fmla="*/ 104118 w 104117"/>
                <a:gd name="connsiteY10" fmla="*/ 9523 h 88332"/>
                <a:gd name="connsiteX11" fmla="*/ 101071 w 104117"/>
                <a:gd name="connsiteY11" fmla="*/ 8507 h 88332"/>
                <a:gd name="connsiteX12" fmla="*/ 97503 w 104117"/>
                <a:gd name="connsiteY12" fmla="*/ 2900 h 88332"/>
                <a:gd name="connsiteX13" fmla="*/ 97642 w 104117"/>
                <a:gd name="connsiteY13" fmla="*/ 2412 h 88332"/>
                <a:gd name="connsiteX14" fmla="*/ 99674 w 104117"/>
                <a:gd name="connsiteY14" fmla="*/ 0 h 88332"/>
                <a:gd name="connsiteX15" fmla="*/ 99674 w 104117"/>
                <a:gd name="connsiteY15" fmla="*/ 0 h 88332"/>
                <a:gd name="connsiteX16" fmla="*/ 2163 w 104117"/>
                <a:gd name="connsiteY16" fmla="*/ 79481 h 88332"/>
                <a:gd name="connsiteX17" fmla="*/ 2163 w 104117"/>
                <a:gd name="connsiteY17" fmla="*/ 79481 h 88332"/>
                <a:gd name="connsiteX18" fmla="*/ 1528 w 104117"/>
                <a:gd name="connsiteY18" fmla="*/ 80370 h 88332"/>
                <a:gd name="connsiteX19" fmla="*/ 1528 w 104117"/>
                <a:gd name="connsiteY19" fmla="*/ 80370 h 88332"/>
                <a:gd name="connsiteX20" fmla="*/ 1528 w 104117"/>
                <a:gd name="connsiteY20" fmla="*/ 80370 h 88332"/>
                <a:gd name="connsiteX21" fmla="*/ 1528 w 104117"/>
                <a:gd name="connsiteY21" fmla="*/ 81259 h 88332"/>
                <a:gd name="connsiteX22" fmla="*/ 1528 w 104117"/>
                <a:gd name="connsiteY22" fmla="*/ 82021 h 88332"/>
                <a:gd name="connsiteX23" fmla="*/ 1528 w 104117"/>
                <a:gd name="connsiteY23" fmla="*/ 82021 h 88332"/>
                <a:gd name="connsiteX24" fmla="*/ 93 w 104117"/>
                <a:gd name="connsiteY24" fmla="*/ 84719 h 88332"/>
                <a:gd name="connsiteX25" fmla="*/ 892 w 104117"/>
                <a:gd name="connsiteY25" fmla="*/ 85830 h 88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4117" h="88332">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w="12690"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2ACE8F51-35A1-431F-83C3-DF815D65E857}"/>
                </a:ext>
              </a:extLst>
            </p:cNvPr>
            <p:cNvSpPr/>
            <p:nvPr/>
          </p:nvSpPr>
          <p:spPr>
            <a:xfrm>
              <a:off x="12130548" y="1144733"/>
              <a:ext cx="55356" cy="24123"/>
            </a:xfrm>
            <a:custGeom>
              <a:avLst/>
              <a:gdLst>
                <a:gd name="connsiteX0" fmla="*/ 6347 w 55356"/>
                <a:gd name="connsiteY0" fmla="*/ 0 h 24123"/>
                <a:gd name="connsiteX1" fmla="*/ 3426 w 55356"/>
                <a:gd name="connsiteY1" fmla="*/ 0 h 24123"/>
                <a:gd name="connsiteX2" fmla="*/ 2284 w 55356"/>
                <a:gd name="connsiteY2" fmla="*/ 0 h 24123"/>
                <a:gd name="connsiteX3" fmla="*/ 252 w 55356"/>
                <a:gd name="connsiteY3" fmla="*/ 2412 h 24123"/>
                <a:gd name="connsiteX4" fmla="*/ 3197 w 55356"/>
                <a:gd name="connsiteY4" fmla="*/ 8370 h 24123"/>
                <a:gd name="connsiteX5" fmla="*/ 3680 w 55356"/>
                <a:gd name="connsiteY5" fmla="*/ 8507 h 24123"/>
                <a:gd name="connsiteX6" fmla="*/ 6727 w 55356"/>
                <a:gd name="connsiteY6" fmla="*/ 9523 h 24123"/>
                <a:gd name="connsiteX7" fmla="*/ 55356 w 55356"/>
                <a:gd name="connsiteY7" fmla="*/ 24124 h 24123"/>
                <a:gd name="connsiteX8" fmla="*/ 55356 w 55356"/>
                <a:gd name="connsiteY8" fmla="*/ 13839 h 24123"/>
                <a:gd name="connsiteX9" fmla="*/ 7616 w 55356"/>
                <a:gd name="connsiteY9" fmla="*/ 127 h 2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6" h="24123">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07737" y="3303300"/>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05832" y="268243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05198" y="268395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05795" y="2686621"/>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26099" y="3119198"/>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05198" y="2683447"/>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05198" y="2682558"/>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07610" y="2683955"/>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27877" y="2911226"/>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27242" y="3118309"/>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89071" y="2918082"/>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45972" y="20232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0529" y="3127705"/>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4F71D70E-3213-4CFF-AF97-26712261B866}"/>
                </a:ext>
              </a:extLst>
            </p:cNvPr>
            <p:cNvSpPr/>
            <p:nvPr/>
          </p:nvSpPr>
          <p:spPr>
            <a:xfrm>
              <a:off x="5042290" y="14037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01368020-C503-48AB-8965-8FB2341E0CAD}"/>
                </a:ext>
              </a:extLst>
            </p:cNvPr>
            <p:cNvSpPr/>
            <p:nvPr/>
          </p:nvSpPr>
          <p:spPr>
            <a:xfrm>
              <a:off x="5043559" y="140222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6AE1FDE7-DFB0-4C42-AB65-A019AFC15C13}"/>
                </a:ext>
              </a:extLst>
            </p:cNvPr>
            <p:cNvSpPr/>
            <p:nvPr/>
          </p:nvSpPr>
          <p:spPr>
            <a:xfrm>
              <a:off x="5043629" y="1407047"/>
              <a:ext cx="9706" cy="624382"/>
            </a:xfrm>
            <a:custGeom>
              <a:avLst/>
              <a:gdLst>
                <a:gd name="connsiteX0" fmla="*/ 9707 w 9706"/>
                <a:gd name="connsiteY0" fmla="*/ 619726 h 624382"/>
                <a:gd name="connsiteX1" fmla="*/ 9707 w 9706"/>
                <a:gd name="connsiteY1" fmla="*/ 5460 h 624382"/>
                <a:gd name="connsiteX2" fmla="*/ 2596 w 9706"/>
                <a:gd name="connsiteY2" fmla="*/ 3301 h 624382"/>
                <a:gd name="connsiteX3" fmla="*/ 2596 w 9706"/>
                <a:gd name="connsiteY3" fmla="*/ 3301 h 624382"/>
                <a:gd name="connsiteX4" fmla="*/ 1708 w 9706"/>
                <a:gd name="connsiteY4" fmla="*/ 3301 h 624382"/>
                <a:gd name="connsiteX5" fmla="*/ 692 w 9706"/>
                <a:gd name="connsiteY5" fmla="*/ 2666 h 624382"/>
                <a:gd name="connsiteX6" fmla="*/ 692 w 9706"/>
                <a:gd name="connsiteY6" fmla="*/ 2666 h 624382"/>
                <a:gd name="connsiteX7" fmla="*/ 692 w 9706"/>
                <a:gd name="connsiteY7" fmla="*/ 2666 h 624382"/>
                <a:gd name="connsiteX8" fmla="*/ 57 w 9706"/>
                <a:gd name="connsiteY8" fmla="*/ 1778 h 624382"/>
                <a:gd name="connsiteX9" fmla="*/ 57 w 9706"/>
                <a:gd name="connsiteY9" fmla="*/ 1016 h 624382"/>
                <a:gd name="connsiteX10" fmla="*/ 57 w 9706"/>
                <a:gd name="connsiteY10" fmla="*/ 0 h 624382"/>
                <a:gd name="connsiteX11" fmla="*/ 57 w 9706"/>
                <a:gd name="connsiteY11" fmla="*/ 0 h 624382"/>
                <a:gd name="connsiteX12" fmla="*/ 57 w 9706"/>
                <a:gd name="connsiteY12" fmla="*/ 620996 h 624382"/>
                <a:gd name="connsiteX13" fmla="*/ 57 w 9706"/>
                <a:gd name="connsiteY13" fmla="*/ 620996 h 624382"/>
                <a:gd name="connsiteX14" fmla="*/ 57 w 9706"/>
                <a:gd name="connsiteY14" fmla="*/ 622012 h 624382"/>
                <a:gd name="connsiteX15" fmla="*/ 57 w 9706"/>
                <a:gd name="connsiteY15" fmla="*/ 622900 h 624382"/>
                <a:gd name="connsiteX16" fmla="*/ 57 w 9706"/>
                <a:gd name="connsiteY16" fmla="*/ 623662 h 624382"/>
                <a:gd name="connsiteX17" fmla="*/ 692 w 9706"/>
                <a:gd name="connsiteY17" fmla="*/ 624297 h 624382"/>
                <a:gd name="connsiteX18" fmla="*/ 1581 w 9706"/>
                <a:gd name="connsiteY18" fmla="*/ 624297 h 624382"/>
                <a:gd name="connsiteX19" fmla="*/ 2469 w 9706"/>
                <a:gd name="connsiteY19" fmla="*/ 624297 h 624382"/>
                <a:gd name="connsiteX20" fmla="*/ 4374 w 9706"/>
                <a:gd name="connsiteY20" fmla="*/ 624297 h 624382"/>
                <a:gd name="connsiteX21" fmla="*/ 9707 w 9706"/>
                <a:gd name="connsiteY21" fmla="*/ 619726 h 62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06" h="624382">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79295" y="2507598"/>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789F9106-4EDC-460E-8C6F-DE27D857EE66}"/>
                </a:ext>
              </a:extLst>
            </p:cNvPr>
            <p:cNvSpPr/>
            <p:nvPr/>
          </p:nvSpPr>
          <p:spPr>
            <a:xfrm>
              <a:off x="5045337" y="1403746"/>
              <a:ext cx="3639672" cy="1106644"/>
            </a:xfrm>
            <a:custGeom>
              <a:avLst/>
              <a:gdLst>
                <a:gd name="connsiteX0" fmla="*/ 1904 w 3639672"/>
                <a:gd name="connsiteY0" fmla="*/ 6856 h 1106644"/>
                <a:gd name="connsiteX1" fmla="*/ 0 w 3639672"/>
                <a:gd name="connsiteY1" fmla="*/ 6856 h 1106644"/>
                <a:gd name="connsiteX2" fmla="*/ 0 w 3639672"/>
                <a:gd name="connsiteY2" fmla="*/ 6856 h 1106644"/>
                <a:gd name="connsiteX3" fmla="*/ 7110 w 3639672"/>
                <a:gd name="connsiteY3" fmla="*/ 9015 h 1106644"/>
                <a:gd name="connsiteX4" fmla="*/ 3634339 w 3639672"/>
                <a:gd name="connsiteY4" fmla="*/ 1105502 h 1106644"/>
                <a:gd name="connsiteX5" fmla="*/ 3638022 w 3639672"/>
                <a:gd name="connsiteY5" fmla="*/ 1106645 h 1106644"/>
                <a:gd name="connsiteX6" fmla="*/ 3639672 w 3639672"/>
                <a:gd name="connsiteY6" fmla="*/ 1106645 h 1106644"/>
                <a:gd name="connsiteX7" fmla="*/ 3635736 w 3639672"/>
                <a:gd name="connsiteY7" fmla="*/ 1104994 h 1106644"/>
                <a:gd name="connsiteX8" fmla="*/ 3635393 w 3639672"/>
                <a:gd name="connsiteY8" fmla="*/ 1098354 h 1106644"/>
                <a:gd name="connsiteX9" fmla="*/ 3635736 w 3639672"/>
                <a:gd name="connsiteY9" fmla="*/ 1098011 h 1106644"/>
                <a:gd name="connsiteX10" fmla="*/ 3638022 w 3639672"/>
                <a:gd name="connsiteY10" fmla="*/ 1096107 h 1106644"/>
                <a:gd name="connsiteX11" fmla="*/ 11808 w 3639672"/>
                <a:gd name="connsiteY11" fmla="*/ 0 h 1106644"/>
                <a:gd name="connsiteX12" fmla="*/ 4825 w 3639672"/>
                <a:gd name="connsiteY12" fmla="*/ 5714 h 1106644"/>
                <a:gd name="connsiteX13" fmla="*/ 1904 w 3639672"/>
                <a:gd name="connsiteY13" fmla="*/ 6856 h 110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9672" h="1106644">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w="12690"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E78C6D91-F81F-4E28-B1CB-A0D5D6154347}"/>
                </a:ext>
              </a:extLst>
            </p:cNvPr>
            <p:cNvSpPr/>
            <p:nvPr/>
          </p:nvSpPr>
          <p:spPr>
            <a:xfrm>
              <a:off x="5042106" y="1403619"/>
              <a:ext cx="56" cy="1015"/>
            </a:xfrm>
            <a:custGeom>
              <a:avLst/>
              <a:gdLst>
                <a:gd name="connsiteX0" fmla="*/ 57 w 56"/>
                <a:gd name="connsiteY0" fmla="*/ 381 h 1015"/>
                <a:gd name="connsiteX1" fmla="*/ 57 w 56"/>
                <a:gd name="connsiteY1" fmla="*/ 381 h 1015"/>
                <a:gd name="connsiteX2" fmla="*/ 57 w 56"/>
                <a:gd name="connsiteY2" fmla="*/ 1016 h 1015"/>
                <a:gd name="connsiteX3" fmla="*/ 57 w 56"/>
                <a:gd name="connsiteY3" fmla="*/ 0 h 1015"/>
              </a:gdLst>
              <a:ahLst/>
              <a:cxnLst>
                <a:cxn ang="0">
                  <a:pos x="connsiteX0" y="connsiteY0"/>
                </a:cxn>
                <a:cxn ang="0">
                  <a:pos x="connsiteX1" y="connsiteY1"/>
                </a:cxn>
                <a:cxn ang="0">
                  <a:pos x="connsiteX2" y="connsiteY2"/>
                </a:cxn>
                <a:cxn ang="0">
                  <a:pos x="connsiteX3" y="connsiteY3"/>
                </a:cxn>
              </a:cxnLst>
              <a:rect l="l" t="t" r="r" b="b"/>
              <a:pathLst>
                <a:path w="56" h="1015">
                  <a:moveTo>
                    <a:pt x="57" y="381"/>
                  </a:moveTo>
                  <a:lnTo>
                    <a:pt x="57" y="381"/>
                  </a:lnTo>
                  <a:cubicBezTo>
                    <a:pt x="-19" y="584"/>
                    <a:pt x="-19" y="813"/>
                    <a:pt x="57" y="1016"/>
                  </a:cubicBezTo>
                  <a:cubicBezTo>
                    <a:pt x="6" y="686"/>
                    <a:pt x="6" y="330"/>
                    <a:pt x="57" y="0"/>
                  </a:cubicBezTo>
                  <a:close/>
                </a:path>
              </a:pathLst>
            </a:custGeom>
            <a:solidFill>
              <a:srgbClr val="000000"/>
            </a:solidFill>
            <a:ln w="12690"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2DF3B60B-E9D2-4FD8-BD22-B0E2DC444B08}"/>
                </a:ext>
              </a:extLst>
            </p:cNvPr>
            <p:cNvSpPr/>
            <p:nvPr/>
          </p:nvSpPr>
          <p:spPr>
            <a:xfrm>
              <a:off x="5043277" y="1402349"/>
              <a:ext cx="663" cy="761"/>
            </a:xfrm>
            <a:custGeom>
              <a:avLst/>
              <a:gdLst>
                <a:gd name="connsiteX0" fmla="*/ 28 w 663"/>
                <a:gd name="connsiteY0" fmla="*/ 0 h 761"/>
                <a:gd name="connsiteX1" fmla="*/ 28 w 663"/>
                <a:gd name="connsiteY1" fmla="*/ 762 h 761"/>
                <a:gd name="connsiteX2" fmla="*/ 664 w 663"/>
                <a:gd name="connsiteY2" fmla="*/ 0 h 761"/>
              </a:gdLst>
              <a:ahLst/>
              <a:cxnLst>
                <a:cxn ang="0">
                  <a:pos x="connsiteX0" y="connsiteY0"/>
                </a:cxn>
                <a:cxn ang="0">
                  <a:pos x="connsiteX1" y="connsiteY1"/>
                </a:cxn>
                <a:cxn ang="0">
                  <a:pos x="connsiteX2" y="connsiteY2"/>
                </a:cxn>
              </a:cxnLst>
              <a:rect l="l" t="t" r="r" b="b"/>
              <a:pathLst>
                <a:path w="663" h="761">
                  <a:moveTo>
                    <a:pt x="28" y="0"/>
                  </a:moveTo>
                  <a:cubicBezTo>
                    <a:pt x="-9" y="254"/>
                    <a:pt x="-9" y="508"/>
                    <a:pt x="28" y="762"/>
                  </a:cubicBezTo>
                  <a:lnTo>
                    <a:pt x="664" y="0"/>
                  </a:lnTo>
                  <a:close/>
                </a:path>
              </a:pathLst>
            </a:custGeom>
            <a:solidFill>
              <a:srgbClr val="000000"/>
            </a:solidFill>
            <a:ln w="12690"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3135" y="229581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4278" y="2297213"/>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1357" y="2295055"/>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0207" y="2301784"/>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1A631EBB-3825-421E-9203-0ACFB2CC109A}"/>
                </a:ext>
              </a:extLst>
            </p:cNvPr>
            <p:cNvSpPr/>
            <p:nvPr/>
          </p:nvSpPr>
          <p:spPr>
            <a:xfrm>
              <a:off x="4488327" y="1654125"/>
              <a:ext cx="272981" cy="227778"/>
            </a:xfrm>
            <a:custGeom>
              <a:avLst/>
              <a:gdLst>
                <a:gd name="connsiteX0" fmla="*/ 272982 w 272981"/>
                <a:gd name="connsiteY0" fmla="*/ 5713 h 227778"/>
                <a:gd name="connsiteX1" fmla="*/ 272982 w 272981"/>
                <a:gd name="connsiteY1" fmla="*/ 5713 h 227778"/>
                <a:gd name="connsiteX2" fmla="*/ 269300 w 272981"/>
                <a:gd name="connsiteY2" fmla="*/ 6983 h 227778"/>
                <a:gd name="connsiteX3" fmla="*/ 263967 w 272981"/>
                <a:gd name="connsiteY3" fmla="*/ 2171 h 227778"/>
                <a:gd name="connsiteX4" fmla="*/ 263967 w 272981"/>
                <a:gd name="connsiteY4" fmla="*/ 2158 h 227778"/>
                <a:gd name="connsiteX5" fmla="*/ 263967 w 272981"/>
                <a:gd name="connsiteY5" fmla="*/ 0 h 227778"/>
                <a:gd name="connsiteX6" fmla="*/ 1651 w 272981"/>
                <a:gd name="connsiteY6" fmla="*/ 213305 h 227778"/>
                <a:gd name="connsiteX7" fmla="*/ 1651 w 272981"/>
                <a:gd name="connsiteY7" fmla="*/ 224224 h 227778"/>
                <a:gd name="connsiteX8" fmla="*/ 1651 w 272981"/>
                <a:gd name="connsiteY8" fmla="*/ 224986 h 227778"/>
                <a:gd name="connsiteX9" fmla="*/ 1651 w 272981"/>
                <a:gd name="connsiteY9" fmla="*/ 225747 h 227778"/>
                <a:gd name="connsiteX10" fmla="*/ 1651 w 272981"/>
                <a:gd name="connsiteY10" fmla="*/ 225747 h 227778"/>
                <a:gd name="connsiteX11" fmla="*/ 0 w 272981"/>
                <a:gd name="connsiteY11" fmla="*/ 227779 h 227778"/>
                <a:gd name="connsiteX12" fmla="*/ 0 w 272981"/>
                <a:gd name="connsiteY12" fmla="*/ 227779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81" h="227778">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w="12690"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6D84394D-A00B-44FB-A317-F92934AAA902}"/>
                </a:ext>
              </a:extLst>
            </p:cNvPr>
            <p:cNvSpPr/>
            <p:nvPr/>
          </p:nvSpPr>
          <p:spPr>
            <a:xfrm>
              <a:off x="2628242" y="1312076"/>
              <a:ext cx="1855387" cy="570845"/>
            </a:xfrm>
            <a:custGeom>
              <a:avLst/>
              <a:gdLst>
                <a:gd name="connsiteX0" fmla="*/ 1500765 w 1855387"/>
                <a:gd name="connsiteY0" fmla="*/ 463811 h 570845"/>
                <a:gd name="connsiteX1" fmla="*/ 1500765 w 1855387"/>
                <a:gd name="connsiteY1" fmla="*/ 463811 h 570845"/>
                <a:gd name="connsiteX2" fmla="*/ 1500765 w 1855387"/>
                <a:gd name="connsiteY2" fmla="*/ 463811 h 570845"/>
                <a:gd name="connsiteX3" fmla="*/ 1853737 w 1855387"/>
                <a:gd name="connsiteY3" fmla="*/ 570844 h 570845"/>
                <a:gd name="connsiteX4" fmla="*/ 1855387 w 1855387"/>
                <a:gd name="connsiteY4" fmla="*/ 570844 h 570845"/>
                <a:gd name="connsiteX5" fmla="*/ 1850054 w 1855387"/>
                <a:gd name="connsiteY5" fmla="*/ 565892 h 570845"/>
                <a:gd name="connsiteX6" fmla="*/ 1850054 w 1855387"/>
                <a:gd name="connsiteY6" fmla="*/ 559036 h 570845"/>
                <a:gd name="connsiteX7" fmla="*/ 0 w 1855387"/>
                <a:gd name="connsiteY7" fmla="*/ 0 h 570845"/>
                <a:gd name="connsiteX8" fmla="*/ 0 w 1855387"/>
                <a:gd name="connsiteY8" fmla="*/ 0 h 570845"/>
                <a:gd name="connsiteX9" fmla="*/ 1501146 w 1855387"/>
                <a:gd name="connsiteY9" fmla="*/ 463811 h 570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87" h="570845">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w="12690"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81A25A85-696A-4F28-923C-72CECDF38EE7}"/>
                </a:ext>
              </a:extLst>
            </p:cNvPr>
            <p:cNvSpPr/>
            <p:nvPr/>
          </p:nvSpPr>
          <p:spPr>
            <a:xfrm>
              <a:off x="2624052" y="1321345"/>
              <a:ext cx="634" cy="253"/>
            </a:xfrm>
            <a:custGeom>
              <a:avLst/>
              <a:gdLst>
                <a:gd name="connsiteX0" fmla="*/ 127 w 634"/>
                <a:gd name="connsiteY0" fmla="*/ 0 h 253"/>
                <a:gd name="connsiteX1" fmla="*/ 635 w 634"/>
                <a:gd name="connsiteY1" fmla="*/ 254 h 253"/>
                <a:gd name="connsiteX2" fmla="*/ 0 w 634"/>
                <a:gd name="connsiteY2" fmla="*/ 0 h 253"/>
                <a:gd name="connsiteX3" fmla="*/ 127 w 634"/>
                <a:gd name="connsiteY3" fmla="*/ 0 h 253"/>
              </a:gdLst>
              <a:ahLst/>
              <a:cxnLst>
                <a:cxn ang="0">
                  <a:pos x="connsiteX0" y="connsiteY0"/>
                </a:cxn>
                <a:cxn ang="0">
                  <a:pos x="connsiteX1" y="connsiteY1"/>
                </a:cxn>
                <a:cxn ang="0">
                  <a:pos x="connsiteX2" y="connsiteY2"/>
                </a:cxn>
                <a:cxn ang="0">
                  <a:pos x="connsiteX3" y="connsiteY3"/>
                </a:cxn>
              </a:cxnLst>
              <a:rect l="l" t="t" r="r" b="b"/>
              <a:pathLst>
                <a:path w="634" h="253">
                  <a:moveTo>
                    <a:pt x="127" y="0"/>
                  </a:moveTo>
                  <a:lnTo>
                    <a:pt x="635" y="254"/>
                  </a:lnTo>
                  <a:lnTo>
                    <a:pt x="0"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98F6A242-EB68-4CA4-B90E-E0503841DC55}"/>
                </a:ext>
              </a:extLst>
            </p:cNvPr>
            <p:cNvSpPr/>
            <p:nvPr/>
          </p:nvSpPr>
          <p:spPr>
            <a:xfrm>
              <a:off x="4489286" y="1879111"/>
              <a:ext cx="56" cy="888"/>
            </a:xfrm>
            <a:custGeom>
              <a:avLst/>
              <a:gdLst>
                <a:gd name="connsiteX0" fmla="*/ 57 w 56"/>
                <a:gd name="connsiteY0" fmla="*/ 0 h 888"/>
                <a:gd name="connsiteX1" fmla="*/ 57 w 56"/>
                <a:gd name="connsiteY1" fmla="*/ 889 h 888"/>
                <a:gd name="connsiteX2" fmla="*/ 57 w 56"/>
                <a:gd name="connsiteY2" fmla="*/ 889 h 888"/>
                <a:gd name="connsiteX3" fmla="*/ 57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7" y="0"/>
                  </a:moveTo>
                  <a:cubicBezTo>
                    <a:pt x="57" y="0"/>
                    <a:pt x="57" y="0"/>
                    <a:pt x="57" y="889"/>
                  </a:cubicBezTo>
                  <a:lnTo>
                    <a:pt x="57" y="889"/>
                  </a:lnTo>
                  <a:cubicBezTo>
                    <a:pt x="-19" y="597"/>
                    <a:pt x="-19" y="292"/>
                    <a:pt x="57" y="0"/>
                  </a:cubicBezTo>
                  <a:close/>
                </a:path>
              </a:pathLst>
            </a:custGeom>
            <a:solidFill>
              <a:srgbClr val="000000"/>
            </a:solidFill>
            <a:ln w="12690"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C5C8BA98-FDFF-490F-BDE3-0227EC2FADED}"/>
                </a:ext>
              </a:extLst>
            </p:cNvPr>
            <p:cNvSpPr/>
            <p:nvPr/>
          </p:nvSpPr>
          <p:spPr>
            <a:xfrm>
              <a:off x="884175" y="171150"/>
              <a:ext cx="8919" cy="604490"/>
            </a:xfrm>
            <a:custGeom>
              <a:avLst/>
              <a:gdLst>
                <a:gd name="connsiteX0" fmla="*/ 3713 w 8919"/>
                <a:gd name="connsiteY0" fmla="*/ 603347 h 604490"/>
                <a:gd name="connsiteX1" fmla="*/ 5237 w 8919"/>
                <a:gd name="connsiteY1" fmla="*/ 603347 h 604490"/>
                <a:gd name="connsiteX2" fmla="*/ 8919 w 8919"/>
                <a:gd name="connsiteY2" fmla="*/ 604490 h 604490"/>
                <a:gd name="connsiteX3" fmla="*/ 8919 w 8919"/>
                <a:gd name="connsiteY3" fmla="*/ 5714 h 604490"/>
                <a:gd name="connsiteX4" fmla="*/ 1809 w 8919"/>
                <a:gd name="connsiteY4" fmla="*/ 3555 h 604490"/>
                <a:gd name="connsiteX5" fmla="*/ 1809 w 8919"/>
                <a:gd name="connsiteY5" fmla="*/ 3555 h 604490"/>
                <a:gd name="connsiteX6" fmla="*/ 1047 w 8919"/>
                <a:gd name="connsiteY6" fmla="*/ 3555 h 604490"/>
                <a:gd name="connsiteX7" fmla="*/ 31 w 8919"/>
                <a:gd name="connsiteY7" fmla="*/ 2793 h 604490"/>
                <a:gd name="connsiteX8" fmla="*/ 31 w 8919"/>
                <a:gd name="connsiteY8" fmla="*/ 2793 h 604490"/>
                <a:gd name="connsiteX9" fmla="*/ 31 w 8919"/>
                <a:gd name="connsiteY9" fmla="*/ 2793 h 604490"/>
                <a:gd name="connsiteX10" fmla="*/ 31 w 8919"/>
                <a:gd name="connsiteY10" fmla="*/ 1905 h 604490"/>
                <a:gd name="connsiteX11" fmla="*/ 31 w 8919"/>
                <a:gd name="connsiteY11" fmla="*/ 1016 h 604490"/>
                <a:gd name="connsiteX12" fmla="*/ 31 w 8919"/>
                <a:gd name="connsiteY12" fmla="*/ 0 h 604490"/>
                <a:gd name="connsiteX13" fmla="*/ 31 w 8919"/>
                <a:gd name="connsiteY13" fmla="*/ 0 h 604490"/>
                <a:gd name="connsiteX14" fmla="*/ 31 w 8919"/>
                <a:gd name="connsiteY14" fmla="*/ 603347 h 604490"/>
                <a:gd name="connsiteX15" fmla="*/ 3713 w 8919"/>
                <a:gd name="connsiteY15" fmla="*/ 603347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19" h="60449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w="12690"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81711803-BE0B-4C03-AAC9-2BE325FD56E9}"/>
                </a:ext>
              </a:extLst>
            </p:cNvPr>
            <p:cNvSpPr/>
            <p:nvPr/>
          </p:nvSpPr>
          <p:spPr>
            <a:xfrm>
              <a:off x="883952" y="166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E07E367A-2483-457A-8432-F51D5E422D2C}"/>
                </a:ext>
              </a:extLst>
            </p:cNvPr>
            <p:cNvSpPr/>
            <p:nvPr/>
          </p:nvSpPr>
          <p:spPr>
            <a:xfrm>
              <a:off x="882810" y="16797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93A8FEA2-7F23-4CB1-93A5-4B7F028697FA}"/>
                </a:ext>
              </a:extLst>
            </p:cNvPr>
            <p:cNvSpPr/>
            <p:nvPr/>
          </p:nvSpPr>
          <p:spPr>
            <a:xfrm>
              <a:off x="4477915" y="1259385"/>
              <a:ext cx="10539" cy="623865"/>
            </a:xfrm>
            <a:custGeom>
              <a:avLst/>
              <a:gdLst>
                <a:gd name="connsiteX0" fmla="*/ 6095 w 10539"/>
                <a:gd name="connsiteY0" fmla="*/ 623789 h 623865"/>
                <a:gd name="connsiteX1" fmla="*/ 8888 w 10539"/>
                <a:gd name="connsiteY1" fmla="*/ 622900 h 623865"/>
                <a:gd name="connsiteX2" fmla="*/ 8888 w 10539"/>
                <a:gd name="connsiteY2" fmla="*/ 622900 h 623865"/>
                <a:gd name="connsiteX3" fmla="*/ 8888 w 10539"/>
                <a:gd name="connsiteY3" fmla="*/ 622900 h 623865"/>
                <a:gd name="connsiteX4" fmla="*/ 10539 w 10539"/>
                <a:gd name="connsiteY4" fmla="*/ 620869 h 623865"/>
                <a:gd name="connsiteX5" fmla="*/ 10539 w 10539"/>
                <a:gd name="connsiteY5" fmla="*/ 619980 h 623865"/>
                <a:gd name="connsiteX6" fmla="*/ 10539 w 10539"/>
                <a:gd name="connsiteY6" fmla="*/ 619218 h 623865"/>
                <a:gd name="connsiteX7" fmla="*/ 10539 w 10539"/>
                <a:gd name="connsiteY7" fmla="*/ 0 h 623865"/>
                <a:gd name="connsiteX8" fmla="*/ 8761 w 10539"/>
                <a:gd name="connsiteY8" fmla="*/ 1524 h 623865"/>
                <a:gd name="connsiteX9" fmla="*/ 8761 w 10539"/>
                <a:gd name="connsiteY9" fmla="*/ 1524 h 623865"/>
                <a:gd name="connsiteX10" fmla="*/ 7111 w 10539"/>
                <a:gd name="connsiteY10" fmla="*/ 2285 h 623865"/>
                <a:gd name="connsiteX11" fmla="*/ 5333 w 10539"/>
                <a:gd name="connsiteY11" fmla="*/ 2285 h 623865"/>
                <a:gd name="connsiteX12" fmla="*/ 3683 w 10539"/>
                <a:gd name="connsiteY12" fmla="*/ 2285 h 623865"/>
                <a:gd name="connsiteX13" fmla="*/ 0 w 10539"/>
                <a:gd name="connsiteY13" fmla="*/ 1143 h 623865"/>
                <a:gd name="connsiteX14" fmla="*/ 0 w 10539"/>
                <a:gd name="connsiteY14" fmla="*/ 618583 h 623865"/>
                <a:gd name="connsiteX15" fmla="*/ 5130 w 10539"/>
                <a:gd name="connsiteY15" fmla="*/ 623865 h 623865"/>
                <a:gd name="connsiteX16" fmla="*/ 6095 w 10539"/>
                <a:gd name="connsiteY16" fmla="*/ 623789 h 62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9" h="623865">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w="12690"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44BFC53F-D49E-40F8-AE9E-C741412A7FC1}"/>
                </a:ext>
              </a:extLst>
            </p:cNvPr>
            <p:cNvSpPr/>
            <p:nvPr/>
          </p:nvSpPr>
          <p:spPr>
            <a:xfrm>
              <a:off x="882683" y="167976"/>
              <a:ext cx="12696" cy="1064"/>
            </a:xfrm>
            <a:custGeom>
              <a:avLst/>
              <a:gdLst>
                <a:gd name="connsiteX0" fmla="*/ 0 w 12696"/>
                <a:gd name="connsiteY0" fmla="*/ 254 h 1064"/>
                <a:gd name="connsiteX1" fmla="*/ 0 w 12696"/>
                <a:gd name="connsiteY1" fmla="*/ 254 h 1064"/>
                <a:gd name="connsiteX2" fmla="*/ 0 w 12696"/>
                <a:gd name="connsiteY2" fmla="*/ 889 h 1064"/>
                <a:gd name="connsiteX3" fmla="*/ 0 w 12696"/>
                <a:gd name="connsiteY3" fmla="*/ 0 h 1064"/>
              </a:gdLst>
              <a:ahLst/>
              <a:cxnLst>
                <a:cxn ang="0">
                  <a:pos x="connsiteX0" y="connsiteY0"/>
                </a:cxn>
                <a:cxn ang="0">
                  <a:pos x="connsiteX1" y="connsiteY1"/>
                </a:cxn>
                <a:cxn ang="0">
                  <a:pos x="connsiteX2" y="connsiteY2"/>
                </a:cxn>
                <a:cxn ang="0">
                  <a:pos x="connsiteX3" y="connsiteY3"/>
                </a:cxn>
              </a:cxnLst>
              <a:rect l="l" t="t" r="r" b="b"/>
              <a:pathLst>
                <a:path w="12696" h="1064">
                  <a:moveTo>
                    <a:pt x="0" y="254"/>
                  </a:moveTo>
                  <a:lnTo>
                    <a:pt x="0" y="254"/>
                  </a:lnTo>
                  <a:cubicBezTo>
                    <a:pt x="0" y="254"/>
                    <a:pt x="0" y="254"/>
                    <a:pt x="0" y="889"/>
                  </a:cubicBezTo>
                  <a:cubicBezTo>
                    <a:pt x="0" y="1524"/>
                    <a:pt x="0" y="254"/>
                    <a:pt x="0" y="0"/>
                  </a:cubicBezTo>
                  <a:close/>
                </a:path>
              </a:pathLst>
            </a:custGeom>
            <a:solidFill>
              <a:srgbClr val="000000"/>
            </a:solidFill>
            <a:ln w="12690"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21545F27-BDE7-4DDF-815D-891B4DC67B4C}"/>
                </a:ext>
              </a:extLst>
            </p:cNvPr>
            <p:cNvSpPr/>
            <p:nvPr/>
          </p:nvSpPr>
          <p:spPr>
            <a:xfrm>
              <a:off x="883825" y="165944"/>
              <a:ext cx="761" cy="761"/>
            </a:xfrm>
            <a:custGeom>
              <a:avLst/>
              <a:gdLst>
                <a:gd name="connsiteX0" fmla="*/ 0 w 761"/>
                <a:gd name="connsiteY0" fmla="*/ 762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762"/>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6805B8B5-BB93-4489-A12D-501CA6EC9FEF}"/>
                </a:ext>
              </a:extLst>
            </p:cNvPr>
            <p:cNvSpPr/>
            <p:nvPr/>
          </p:nvSpPr>
          <p:spPr>
            <a:xfrm>
              <a:off x="885730" y="167976"/>
              <a:ext cx="3597899" cy="1093948"/>
            </a:xfrm>
            <a:custGeom>
              <a:avLst/>
              <a:gdLst>
                <a:gd name="connsiteX0" fmla="*/ 3596249 w 3597899"/>
                <a:gd name="connsiteY0" fmla="*/ 1093948 h 1093948"/>
                <a:gd name="connsiteX1" fmla="*/ 3597899 w 3597899"/>
                <a:gd name="connsiteY1" fmla="*/ 1093948 h 1093948"/>
                <a:gd name="connsiteX2" fmla="*/ 3593963 w 3597899"/>
                <a:gd name="connsiteY2" fmla="*/ 1092298 h 1093948"/>
                <a:gd name="connsiteX3" fmla="*/ 3593418 w 3597899"/>
                <a:gd name="connsiteY3" fmla="*/ 1085857 h 1093948"/>
                <a:gd name="connsiteX4" fmla="*/ 3593963 w 3597899"/>
                <a:gd name="connsiteY4" fmla="*/ 1085314 h 1093948"/>
                <a:gd name="connsiteX5" fmla="*/ 3596249 w 3597899"/>
                <a:gd name="connsiteY5" fmla="*/ 1083410 h 1093948"/>
                <a:gd name="connsiteX6" fmla="*/ 12443 w 3597899"/>
                <a:gd name="connsiteY6" fmla="*/ 0 h 1093948"/>
                <a:gd name="connsiteX7" fmla="*/ 5587 w 3597899"/>
                <a:gd name="connsiteY7" fmla="*/ 5714 h 1093948"/>
                <a:gd name="connsiteX8" fmla="*/ 1905 w 3597899"/>
                <a:gd name="connsiteY8" fmla="*/ 6983 h 1093948"/>
                <a:gd name="connsiteX9" fmla="*/ 0 w 3597899"/>
                <a:gd name="connsiteY9" fmla="*/ 6983 h 1093948"/>
                <a:gd name="connsiteX10" fmla="*/ 0 w 3597899"/>
                <a:gd name="connsiteY10" fmla="*/ 6983 h 1093948"/>
                <a:gd name="connsiteX11" fmla="*/ 7110 w 3597899"/>
                <a:gd name="connsiteY11" fmla="*/ 9142 h 1093948"/>
                <a:gd name="connsiteX12" fmla="*/ 3592948 w 3597899"/>
                <a:gd name="connsiteY12" fmla="*/ 1092805 h 109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97899" h="1093948">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w="12690"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C7882B6E-6268-4853-8A62-BFDDD0966D82}"/>
                </a:ext>
              </a:extLst>
            </p:cNvPr>
            <p:cNvSpPr/>
            <p:nvPr/>
          </p:nvSpPr>
          <p:spPr>
            <a:xfrm>
              <a:off x="882397" y="-1"/>
              <a:ext cx="222225" cy="173563"/>
            </a:xfrm>
            <a:custGeom>
              <a:avLst/>
              <a:gdLst>
                <a:gd name="connsiteX0" fmla="*/ 31 w 222225"/>
                <a:gd name="connsiteY0" fmla="*/ 171025 h 173563"/>
                <a:gd name="connsiteX1" fmla="*/ 31 w 222225"/>
                <a:gd name="connsiteY1" fmla="*/ 171913 h 173563"/>
                <a:gd name="connsiteX2" fmla="*/ 31 w 222225"/>
                <a:gd name="connsiteY2" fmla="*/ 172802 h 173563"/>
                <a:gd name="connsiteX3" fmla="*/ 31 w 222225"/>
                <a:gd name="connsiteY3" fmla="*/ 172802 h 173563"/>
                <a:gd name="connsiteX4" fmla="*/ 31 w 222225"/>
                <a:gd name="connsiteY4" fmla="*/ 172802 h 173563"/>
                <a:gd name="connsiteX5" fmla="*/ 1047 w 222225"/>
                <a:gd name="connsiteY5" fmla="*/ 173564 h 173563"/>
                <a:gd name="connsiteX6" fmla="*/ 1809 w 222225"/>
                <a:gd name="connsiteY6" fmla="*/ 173564 h 173563"/>
                <a:gd name="connsiteX7" fmla="*/ 3714 w 222225"/>
                <a:gd name="connsiteY7" fmla="*/ 173564 h 173563"/>
                <a:gd name="connsiteX8" fmla="*/ 7396 w 222225"/>
                <a:gd name="connsiteY8" fmla="*/ 172294 h 173563"/>
                <a:gd name="connsiteX9" fmla="*/ 14252 w 222225"/>
                <a:gd name="connsiteY9" fmla="*/ 166581 h 173563"/>
                <a:gd name="connsiteX10" fmla="*/ 222226 w 222225"/>
                <a:gd name="connsiteY10" fmla="*/ 0 h 173563"/>
                <a:gd name="connsiteX11" fmla="*/ 206228 w 222225"/>
                <a:gd name="connsiteY11" fmla="*/ 0 h 173563"/>
                <a:gd name="connsiteX12" fmla="*/ 1682 w 222225"/>
                <a:gd name="connsiteY12" fmla="*/ 166327 h 173563"/>
                <a:gd name="connsiteX13" fmla="*/ 1682 w 222225"/>
                <a:gd name="connsiteY13" fmla="*/ 166327 h 173563"/>
                <a:gd name="connsiteX14" fmla="*/ 920 w 222225"/>
                <a:gd name="connsiteY14" fmla="*/ 167089 h 173563"/>
                <a:gd name="connsiteX15" fmla="*/ 920 w 222225"/>
                <a:gd name="connsiteY15" fmla="*/ 167723 h 173563"/>
                <a:gd name="connsiteX16" fmla="*/ 920 w 222225"/>
                <a:gd name="connsiteY16" fmla="*/ 167723 h 173563"/>
                <a:gd name="connsiteX17" fmla="*/ 920 w 222225"/>
                <a:gd name="connsiteY17" fmla="*/ 168612 h 173563"/>
                <a:gd name="connsiteX18" fmla="*/ 920 w 222225"/>
                <a:gd name="connsiteY18" fmla="*/ 169374 h 173563"/>
                <a:gd name="connsiteX19" fmla="*/ 920 w 222225"/>
                <a:gd name="connsiteY19" fmla="*/ 169374 h 173563"/>
                <a:gd name="connsiteX20" fmla="*/ 31 w 222225"/>
                <a:gd name="connsiteY20" fmla="*/ 171025 h 173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2225" h="173563">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w="12690"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94685CB2-E0BB-43F2-9A86-7B01477F9E50}"/>
                </a:ext>
              </a:extLst>
            </p:cNvPr>
            <p:cNvSpPr/>
            <p:nvPr/>
          </p:nvSpPr>
          <p:spPr>
            <a:xfrm>
              <a:off x="4478631" y="1037700"/>
              <a:ext cx="272901" cy="224575"/>
            </a:xfrm>
            <a:custGeom>
              <a:avLst/>
              <a:gdLst>
                <a:gd name="connsiteX0" fmla="*/ 1443 w 272901"/>
                <a:gd name="connsiteY0" fmla="*/ 222827 h 224575"/>
                <a:gd name="connsiteX1" fmla="*/ 5379 w 272901"/>
                <a:gd name="connsiteY1" fmla="*/ 224478 h 224575"/>
                <a:gd name="connsiteX2" fmla="*/ 7157 w 272901"/>
                <a:gd name="connsiteY2" fmla="*/ 224478 h 224575"/>
                <a:gd name="connsiteX3" fmla="*/ 8807 w 272901"/>
                <a:gd name="connsiteY3" fmla="*/ 223716 h 224575"/>
                <a:gd name="connsiteX4" fmla="*/ 8807 w 272901"/>
                <a:gd name="connsiteY4" fmla="*/ 223716 h 224575"/>
                <a:gd name="connsiteX5" fmla="*/ 10585 w 272901"/>
                <a:gd name="connsiteY5" fmla="*/ 222192 h 224575"/>
                <a:gd name="connsiteX6" fmla="*/ 272902 w 272901"/>
                <a:gd name="connsiteY6" fmla="*/ 8888 h 224575"/>
                <a:gd name="connsiteX7" fmla="*/ 272902 w 272901"/>
                <a:gd name="connsiteY7" fmla="*/ 1524 h 224575"/>
                <a:gd name="connsiteX8" fmla="*/ 267696 w 272901"/>
                <a:gd name="connsiteY8" fmla="*/ 0 h 224575"/>
                <a:gd name="connsiteX9" fmla="*/ 4110 w 272901"/>
                <a:gd name="connsiteY9" fmla="*/ 213939 h 224575"/>
                <a:gd name="connsiteX10" fmla="*/ 1824 w 272901"/>
                <a:gd name="connsiteY10" fmla="*/ 215844 h 224575"/>
                <a:gd name="connsiteX11" fmla="*/ 923 w 272901"/>
                <a:gd name="connsiteY11" fmla="*/ 222244 h 224575"/>
                <a:gd name="connsiteX12" fmla="*/ 1443 w 272901"/>
                <a:gd name="connsiteY12" fmla="*/ 222827 h 22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01" h="224575">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44659" y="2459858"/>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1FDC83A-FE4B-4ED9-81C4-20321E200B54}"/>
                </a:ext>
              </a:extLst>
            </p:cNvPr>
            <p:cNvSpPr/>
            <p:nvPr/>
          </p:nvSpPr>
          <p:spPr>
            <a:xfrm>
              <a:off x="7755220" y="1690184"/>
              <a:ext cx="12696" cy="761"/>
            </a:xfrm>
            <a:custGeom>
              <a:avLst/>
              <a:gdLst>
                <a:gd name="connsiteX0" fmla="*/ 0 w 12696"/>
                <a:gd name="connsiteY0" fmla="*/ 0 h 761"/>
                <a:gd name="connsiteX1" fmla="*/ 0 w 12696"/>
                <a:gd name="connsiteY1" fmla="*/ 762 h 761"/>
                <a:gd name="connsiteX2" fmla="*/ 0 w 12696"/>
                <a:gd name="connsiteY2" fmla="*/ 127 h 761"/>
              </a:gdLst>
              <a:ahLst/>
              <a:cxnLst>
                <a:cxn ang="0">
                  <a:pos x="connsiteX0" y="connsiteY0"/>
                </a:cxn>
                <a:cxn ang="0">
                  <a:pos x="connsiteX1" y="connsiteY1"/>
                </a:cxn>
                <a:cxn ang="0">
                  <a:pos x="connsiteX2" y="connsiteY2"/>
                </a:cxn>
              </a:cxnLst>
              <a:rect l="l" t="t" r="r" b="b"/>
              <a:pathLst>
                <a:path w="12696" h="761">
                  <a:moveTo>
                    <a:pt x="0" y="0"/>
                  </a:moveTo>
                  <a:lnTo>
                    <a:pt x="0" y="762"/>
                  </a:lnTo>
                  <a:lnTo>
                    <a:pt x="0" y="127"/>
                  </a:lnTo>
                  <a:close/>
                </a:path>
              </a:pathLst>
            </a:custGeom>
            <a:solidFill>
              <a:srgbClr val="000000"/>
            </a:solidFill>
            <a:ln w="12690"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6B99D9C7-BC97-4C8F-8DF2-8C03699ADE18}"/>
                </a:ext>
              </a:extLst>
            </p:cNvPr>
            <p:cNvSpPr/>
            <p:nvPr/>
          </p:nvSpPr>
          <p:spPr>
            <a:xfrm>
              <a:off x="7755319" y="1693626"/>
              <a:ext cx="9678" cy="245540"/>
            </a:xfrm>
            <a:custGeom>
              <a:avLst/>
              <a:gdLst>
                <a:gd name="connsiteX0" fmla="*/ 9678 w 9678"/>
                <a:gd name="connsiteY0" fmla="*/ 245540 h 245540"/>
                <a:gd name="connsiteX1" fmla="*/ 9678 w 9678"/>
                <a:gd name="connsiteY1" fmla="*/ 5953 h 245540"/>
                <a:gd name="connsiteX2" fmla="*/ 2568 w 9678"/>
                <a:gd name="connsiteY2" fmla="*/ 3795 h 245540"/>
                <a:gd name="connsiteX3" fmla="*/ 2568 w 9678"/>
                <a:gd name="connsiteY3" fmla="*/ 3795 h 245540"/>
                <a:gd name="connsiteX4" fmla="*/ 1425 w 9678"/>
                <a:gd name="connsiteY4" fmla="*/ 3795 h 245540"/>
                <a:gd name="connsiteX5" fmla="*/ 663 w 9678"/>
                <a:gd name="connsiteY5" fmla="*/ 3795 h 245540"/>
                <a:gd name="connsiteX6" fmla="*/ 663 w 9678"/>
                <a:gd name="connsiteY6" fmla="*/ 3795 h 245540"/>
                <a:gd name="connsiteX7" fmla="*/ 663 w 9678"/>
                <a:gd name="connsiteY7" fmla="*/ 3795 h 245540"/>
                <a:gd name="connsiteX8" fmla="*/ 28 w 9678"/>
                <a:gd name="connsiteY8" fmla="*/ 2906 h 245540"/>
                <a:gd name="connsiteX9" fmla="*/ 28 w 9678"/>
                <a:gd name="connsiteY9" fmla="*/ 1890 h 245540"/>
                <a:gd name="connsiteX10" fmla="*/ 28 w 9678"/>
                <a:gd name="connsiteY10" fmla="*/ 1002 h 245540"/>
                <a:gd name="connsiteX11" fmla="*/ 28 w 9678"/>
                <a:gd name="connsiteY11" fmla="*/ 113 h 245540"/>
                <a:gd name="connsiteX12" fmla="*/ 28 w 9678"/>
                <a:gd name="connsiteY12" fmla="*/ 113 h 245540"/>
                <a:gd name="connsiteX13" fmla="*/ 28 w 9678"/>
                <a:gd name="connsiteY13" fmla="*/ 243255 h 245540"/>
                <a:gd name="connsiteX14" fmla="*/ 7139 w 9678"/>
                <a:gd name="connsiteY14" fmla="*/ 245413 h 2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678" h="24554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19673" y="2288580"/>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05E8986B-522F-49A8-9C58-55BB1F327097}"/>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4CAF642E-9184-495D-84CE-DD52F58C703D}"/>
                </a:ext>
              </a:extLst>
            </p:cNvPr>
            <p:cNvSpPr/>
            <p:nvPr/>
          </p:nvSpPr>
          <p:spPr>
            <a:xfrm>
              <a:off x="7755582" y="1689422"/>
              <a:ext cx="19" cy="761"/>
            </a:xfrm>
            <a:custGeom>
              <a:avLst/>
              <a:gdLst>
                <a:gd name="connsiteX0" fmla="*/ 19 w 19"/>
                <a:gd name="connsiteY0" fmla="*/ 0 h 761"/>
                <a:gd name="connsiteX1" fmla="*/ 19 w 19"/>
                <a:gd name="connsiteY1" fmla="*/ 762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762"/>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8A899299-1724-4416-980F-04EA0BFD0437}"/>
                </a:ext>
              </a:extLst>
            </p:cNvPr>
            <p:cNvSpPr/>
            <p:nvPr/>
          </p:nvSpPr>
          <p:spPr>
            <a:xfrm>
              <a:off x="7757887" y="1690438"/>
              <a:ext cx="1967246" cy="600935"/>
            </a:xfrm>
            <a:custGeom>
              <a:avLst/>
              <a:gdLst>
                <a:gd name="connsiteX0" fmla="*/ 1965468 w 1967246"/>
                <a:gd name="connsiteY0" fmla="*/ 600935 h 600935"/>
                <a:gd name="connsiteX1" fmla="*/ 1967246 w 1967246"/>
                <a:gd name="connsiteY1" fmla="*/ 600935 h 600935"/>
                <a:gd name="connsiteX2" fmla="*/ 1963183 w 1967246"/>
                <a:gd name="connsiteY2" fmla="*/ 599284 h 600935"/>
                <a:gd name="connsiteX3" fmla="*/ 1962841 w 1967246"/>
                <a:gd name="connsiteY3" fmla="*/ 592644 h 600935"/>
                <a:gd name="connsiteX4" fmla="*/ 1963183 w 1967246"/>
                <a:gd name="connsiteY4" fmla="*/ 592301 h 600935"/>
                <a:gd name="connsiteX5" fmla="*/ 1965596 w 1967246"/>
                <a:gd name="connsiteY5" fmla="*/ 590397 h 600935"/>
                <a:gd name="connsiteX6" fmla="*/ 11427 w 1967246"/>
                <a:gd name="connsiteY6" fmla="*/ 0 h 600935"/>
                <a:gd name="connsiteX7" fmla="*/ 5714 w 1967246"/>
                <a:gd name="connsiteY7" fmla="*/ 5587 h 600935"/>
                <a:gd name="connsiteX8" fmla="*/ 1778 w 1967246"/>
                <a:gd name="connsiteY8" fmla="*/ 7237 h 600935"/>
                <a:gd name="connsiteX9" fmla="*/ 0 w 1967246"/>
                <a:gd name="connsiteY9" fmla="*/ 7237 h 600935"/>
                <a:gd name="connsiteX10" fmla="*/ 0 w 1967246"/>
                <a:gd name="connsiteY10" fmla="*/ 7237 h 600935"/>
                <a:gd name="connsiteX11" fmla="*/ 7110 w 1967246"/>
                <a:gd name="connsiteY11" fmla="*/ 9396 h 600935"/>
                <a:gd name="connsiteX12" fmla="*/ 1961787 w 1967246"/>
                <a:gd name="connsiteY12" fmla="*/ 600046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67246" h="600935">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w="12690"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25767" y="2290357"/>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66989828-8242-45C2-94B3-EB41970B17B1}"/>
                </a:ext>
              </a:extLst>
            </p:cNvPr>
            <p:cNvSpPr/>
            <p:nvPr/>
          </p:nvSpPr>
          <p:spPr>
            <a:xfrm>
              <a:off x="8045343" y="1406920"/>
              <a:ext cx="634" cy="12696"/>
            </a:xfrm>
            <a:custGeom>
              <a:avLst/>
              <a:gdLst>
                <a:gd name="connsiteX0" fmla="*/ 0 w 634"/>
                <a:gd name="connsiteY0" fmla="*/ 0 h 12696"/>
                <a:gd name="connsiteX1" fmla="*/ 0 w 634"/>
                <a:gd name="connsiteY1" fmla="*/ 0 h 12696"/>
                <a:gd name="connsiteX2" fmla="*/ 635 w 634"/>
                <a:gd name="connsiteY2" fmla="*/ 0 h 12696"/>
              </a:gdLst>
              <a:ahLst/>
              <a:cxnLst>
                <a:cxn ang="0">
                  <a:pos x="connsiteX0" y="connsiteY0"/>
                </a:cxn>
                <a:cxn ang="0">
                  <a:pos x="connsiteX1" y="connsiteY1"/>
                </a:cxn>
                <a:cxn ang="0">
                  <a:pos x="connsiteX2" y="connsiteY2"/>
                </a:cxn>
              </a:cxnLst>
              <a:rect l="l" t="t" r="r" b="b"/>
              <a:pathLst>
                <a:path w="634"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5A96BC80-7642-4A1C-AC41-DE4044DE6027}"/>
                </a:ext>
              </a:extLst>
            </p:cNvPr>
            <p:cNvSpPr/>
            <p:nvPr/>
          </p:nvSpPr>
          <p:spPr>
            <a:xfrm>
              <a:off x="7754430" y="1405143"/>
              <a:ext cx="295483" cy="290722"/>
            </a:xfrm>
            <a:custGeom>
              <a:avLst/>
              <a:gdLst>
                <a:gd name="connsiteX0" fmla="*/ 28 w 295483"/>
                <a:gd name="connsiteY0" fmla="*/ 288723 h 290722"/>
                <a:gd name="connsiteX1" fmla="*/ 28 w 295483"/>
                <a:gd name="connsiteY1" fmla="*/ 289739 h 290722"/>
                <a:gd name="connsiteX2" fmla="*/ 663 w 295483"/>
                <a:gd name="connsiteY2" fmla="*/ 290628 h 290722"/>
                <a:gd name="connsiteX3" fmla="*/ 663 w 295483"/>
                <a:gd name="connsiteY3" fmla="*/ 290628 h 290722"/>
                <a:gd name="connsiteX4" fmla="*/ 663 w 295483"/>
                <a:gd name="connsiteY4" fmla="*/ 290628 h 290722"/>
                <a:gd name="connsiteX5" fmla="*/ 1425 w 295483"/>
                <a:gd name="connsiteY5" fmla="*/ 290628 h 290722"/>
                <a:gd name="connsiteX6" fmla="*/ 2568 w 295483"/>
                <a:gd name="connsiteY6" fmla="*/ 290628 h 290722"/>
                <a:gd name="connsiteX7" fmla="*/ 4346 w 295483"/>
                <a:gd name="connsiteY7" fmla="*/ 290628 h 290722"/>
                <a:gd name="connsiteX8" fmla="*/ 8282 w 295483"/>
                <a:gd name="connsiteY8" fmla="*/ 288977 h 290722"/>
                <a:gd name="connsiteX9" fmla="*/ 13995 w 295483"/>
                <a:gd name="connsiteY9" fmla="*/ 283391 h 290722"/>
                <a:gd name="connsiteX10" fmla="*/ 295484 w 295483"/>
                <a:gd name="connsiteY10" fmla="*/ 8888 h 290722"/>
                <a:gd name="connsiteX11" fmla="*/ 292183 w 295483"/>
                <a:gd name="connsiteY11" fmla="*/ 7872 h 290722"/>
                <a:gd name="connsiteX12" fmla="*/ 288615 w 295483"/>
                <a:gd name="connsiteY12" fmla="*/ 2260 h 290722"/>
                <a:gd name="connsiteX13" fmla="*/ 288754 w 295483"/>
                <a:gd name="connsiteY13" fmla="*/ 1778 h 290722"/>
                <a:gd name="connsiteX14" fmla="*/ 289897 w 295483"/>
                <a:gd name="connsiteY14" fmla="*/ 0 h 290722"/>
                <a:gd name="connsiteX15" fmla="*/ 410 w 295483"/>
                <a:gd name="connsiteY15" fmla="*/ 282375 h 290722"/>
                <a:gd name="connsiteX16" fmla="*/ 410 w 295483"/>
                <a:gd name="connsiteY16" fmla="*/ 282375 h 290722"/>
                <a:gd name="connsiteX17" fmla="*/ 410 w 295483"/>
                <a:gd name="connsiteY17" fmla="*/ 283263 h 290722"/>
                <a:gd name="connsiteX18" fmla="*/ 410 w 295483"/>
                <a:gd name="connsiteY18" fmla="*/ 283898 h 290722"/>
                <a:gd name="connsiteX19" fmla="*/ 410 w 295483"/>
                <a:gd name="connsiteY19" fmla="*/ 283898 h 290722"/>
                <a:gd name="connsiteX20" fmla="*/ 410 w 295483"/>
                <a:gd name="connsiteY20" fmla="*/ 283898 h 290722"/>
                <a:gd name="connsiteX21" fmla="*/ 410 w 295483"/>
                <a:gd name="connsiteY21" fmla="*/ 284787 h 290722"/>
                <a:gd name="connsiteX22" fmla="*/ 28 w 295483"/>
                <a:gd name="connsiteY22" fmla="*/ 288723 h 2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5483" h="290722">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w="12690"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F2C23501-0B63-40C5-9EE2-6670C951F449}"/>
                </a:ext>
              </a:extLst>
            </p:cNvPr>
            <p:cNvSpPr/>
            <p:nvPr/>
          </p:nvSpPr>
          <p:spPr>
            <a:xfrm>
              <a:off x="10061726" y="2014458"/>
              <a:ext cx="37" cy="634"/>
            </a:xfrm>
            <a:custGeom>
              <a:avLst/>
              <a:gdLst>
                <a:gd name="connsiteX0" fmla="*/ 0 w 37"/>
                <a:gd name="connsiteY0" fmla="*/ 635 h 634"/>
                <a:gd name="connsiteX1" fmla="*/ 0 w 37"/>
                <a:gd name="connsiteY1" fmla="*/ 0 h 634"/>
                <a:gd name="connsiteX2" fmla="*/ 0 w 37"/>
                <a:gd name="connsiteY2" fmla="*/ 0 h 634"/>
              </a:gdLst>
              <a:ahLst/>
              <a:cxnLst>
                <a:cxn ang="0">
                  <a:pos x="connsiteX0" y="connsiteY0"/>
                </a:cxn>
                <a:cxn ang="0">
                  <a:pos x="connsiteX1" y="connsiteY1"/>
                </a:cxn>
                <a:cxn ang="0">
                  <a:pos x="connsiteX2" y="connsiteY2"/>
                </a:cxn>
              </a:cxnLst>
              <a:rect l="l" t="t" r="r" b="b"/>
              <a:pathLst>
                <a:path w="37" h="634">
                  <a:moveTo>
                    <a:pt x="0" y="635"/>
                  </a:moveTo>
                  <a:cubicBezTo>
                    <a:pt x="50" y="432"/>
                    <a:pt x="50"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0CDEB0B5-0C5F-4C85-948E-DFC73D87F23D}"/>
                </a:ext>
              </a:extLst>
            </p:cNvPr>
            <p:cNvSpPr/>
            <p:nvPr/>
          </p:nvSpPr>
          <p:spPr>
            <a:xfrm>
              <a:off x="10062233" y="201623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508"/>
                    <a:pt x="0" y="762"/>
                  </a:cubicBezTo>
                  <a:close/>
                </a:path>
              </a:pathLst>
            </a:custGeom>
            <a:solidFill>
              <a:srgbClr val="000000"/>
            </a:solidFill>
            <a:ln w="12690"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A8390781-4B21-476A-BC92-B79F776B7280}"/>
                </a:ext>
              </a:extLst>
            </p:cNvPr>
            <p:cNvSpPr/>
            <p:nvPr/>
          </p:nvSpPr>
          <p:spPr>
            <a:xfrm>
              <a:off x="8043520" y="1405524"/>
              <a:ext cx="2015031" cy="613250"/>
            </a:xfrm>
            <a:custGeom>
              <a:avLst/>
              <a:gdLst>
                <a:gd name="connsiteX0" fmla="*/ 3981 w 2015031"/>
                <a:gd name="connsiteY0" fmla="*/ 9396 h 613250"/>
                <a:gd name="connsiteX1" fmla="*/ 7283 w 2015031"/>
                <a:gd name="connsiteY1" fmla="*/ 10411 h 613250"/>
                <a:gd name="connsiteX2" fmla="*/ 2002843 w 2015031"/>
                <a:gd name="connsiteY2" fmla="*/ 613251 h 613250"/>
                <a:gd name="connsiteX3" fmla="*/ 2009699 w 2015031"/>
                <a:gd name="connsiteY3" fmla="*/ 607537 h 613250"/>
                <a:gd name="connsiteX4" fmla="*/ 2010334 w 2015031"/>
                <a:gd name="connsiteY4" fmla="*/ 607537 h 613250"/>
                <a:gd name="connsiteX5" fmla="*/ 2011476 w 2015031"/>
                <a:gd name="connsiteY5" fmla="*/ 606903 h 613250"/>
                <a:gd name="connsiteX6" fmla="*/ 2015032 w 2015031"/>
                <a:gd name="connsiteY6" fmla="*/ 606903 h 613250"/>
                <a:gd name="connsiteX7" fmla="*/ 7663 w 2015031"/>
                <a:gd name="connsiteY7" fmla="*/ 0 h 613250"/>
                <a:gd name="connsiteX8" fmla="*/ 5378 w 2015031"/>
                <a:gd name="connsiteY8" fmla="*/ 0 h 613250"/>
                <a:gd name="connsiteX9" fmla="*/ 4489 w 2015031"/>
                <a:gd name="connsiteY9" fmla="*/ 0 h 613250"/>
                <a:gd name="connsiteX10" fmla="*/ 3474 w 2015031"/>
                <a:gd name="connsiteY10" fmla="*/ 0 h 613250"/>
                <a:gd name="connsiteX11" fmla="*/ 2331 w 2015031"/>
                <a:gd name="connsiteY11" fmla="*/ 762 h 613250"/>
                <a:gd name="connsiteX12" fmla="*/ 1696 w 2015031"/>
                <a:gd name="connsiteY12" fmla="*/ 762 h 613250"/>
                <a:gd name="connsiteX13" fmla="*/ 1696 w 2015031"/>
                <a:gd name="connsiteY13" fmla="*/ 762 h 613250"/>
                <a:gd name="connsiteX14" fmla="*/ 553 w 2015031"/>
                <a:gd name="connsiteY14" fmla="*/ 2539 h 613250"/>
                <a:gd name="connsiteX15" fmla="*/ 2483 w 2015031"/>
                <a:gd name="connsiteY15" fmla="*/ 8900 h 613250"/>
                <a:gd name="connsiteX16" fmla="*/ 3981 w 2015031"/>
                <a:gd name="connsiteY16" fmla="*/ 9396 h 6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5031" h="61325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1441" y="2017124"/>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4E254148-6A2E-4318-8CFF-5BE317AE8010}"/>
                </a:ext>
              </a:extLst>
            </p:cNvPr>
            <p:cNvSpPr/>
            <p:nvPr/>
          </p:nvSpPr>
          <p:spPr>
            <a:xfrm>
              <a:off x="10056901" y="20122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D2175A7D-D8DB-4EB1-9BC8-18C1B3FB1E9E}"/>
                </a:ext>
              </a:extLst>
            </p:cNvPr>
            <p:cNvSpPr/>
            <p:nvPr/>
          </p:nvSpPr>
          <p:spPr>
            <a:xfrm>
              <a:off x="10061843" y="2014711"/>
              <a:ext cx="9" cy="634"/>
            </a:xfrm>
            <a:custGeom>
              <a:avLst/>
              <a:gdLst>
                <a:gd name="connsiteX0" fmla="*/ 9 w 9"/>
                <a:gd name="connsiteY0" fmla="*/ 635 h 634"/>
                <a:gd name="connsiteX1" fmla="*/ 9 w 9"/>
                <a:gd name="connsiteY1" fmla="*/ 635 h 634"/>
                <a:gd name="connsiteX2" fmla="*/ 9 w 9"/>
                <a:gd name="connsiteY2" fmla="*/ 0 h 634"/>
                <a:gd name="connsiteX3" fmla="*/ 9 w 9"/>
                <a:gd name="connsiteY3" fmla="*/ 635 h 634"/>
              </a:gdLst>
              <a:ahLst/>
              <a:cxnLst>
                <a:cxn ang="0">
                  <a:pos x="connsiteX0" y="connsiteY0"/>
                </a:cxn>
                <a:cxn ang="0">
                  <a:pos x="connsiteX1" y="connsiteY1"/>
                </a:cxn>
                <a:cxn ang="0">
                  <a:pos x="connsiteX2" y="connsiteY2"/>
                </a:cxn>
                <a:cxn ang="0">
                  <a:pos x="connsiteX3" y="connsiteY3"/>
                </a:cxn>
              </a:cxnLst>
              <a:rect l="l" t="t" r="r" b="b"/>
              <a:pathLst>
                <a:path w="9" h="634">
                  <a:moveTo>
                    <a:pt x="9" y="635"/>
                  </a:moveTo>
                  <a:lnTo>
                    <a:pt x="9" y="635"/>
                  </a:lnTo>
                  <a:lnTo>
                    <a:pt x="9" y="0"/>
                  </a:lnTo>
                  <a:cubicBezTo>
                    <a:pt x="-3" y="216"/>
                    <a:pt x="-3" y="419"/>
                    <a:pt x="9" y="635"/>
                  </a:cubicBezTo>
                  <a:close/>
                </a:path>
              </a:pathLst>
            </a:custGeom>
            <a:solidFill>
              <a:srgbClr val="000000"/>
            </a:solidFill>
            <a:ln w="12690"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08799F9C-021A-44E9-9BE3-6400F55A61DF}"/>
                </a:ext>
              </a:extLst>
            </p:cNvPr>
            <p:cNvSpPr/>
            <p:nvPr/>
          </p:nvSpPr>
          <p:spPr>
            <a:xfrm>
              <a:off x="10058043" y="201268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4E67565C-37E3-413D-885C-5EC5558B5E4C}"/>
                </a:ext>
              </a:extLst>
            </p:cNvPr>
            <p:cNvSpPr/>
            <p:nvPr/>
          </p:nvSpPr>
          <p:spPr>
            <a:xfrm>
              <a:off x="10059694" y="2013569"/>
              <a:ext cx="1143" cy="761"/>
            </a:xfrm>
            <a:custGeom>
              <a:avLst/>
              <a:gdLst>
                <a:gd name="connsiteX0" fmla="*/ 889 w 1143"/>
                <a:gd name="connsiteY0" fmla="*/ 0 h 761"/>
                <a:gd name="connsiteX1" fmla="*/ 0 w 1143"/>
                <a:gd name="connsiteY1" fmla="*/ 0 h 761"/>
                <a:gd name="connsiteX2" fmla="*/ 0 w 1143"/>
                <a:gd name="connsiteY2" fmla="*/ 0 h 761"/>
                <a:gd name="connsiteX3" fmla="*/ 1143 w 1143"/>
                <a:gd name="connsiteY3" fmla="*/ 762 h 761"/>
              </a:gdLst>
              <a:ahLst/>
              <a:cxnLst>
                <a:cxn ang="0">
                  <a:pos x="connsiteX0" y="connsiteY0"/>
                </a:cxn>
                <a:cxn ang="0">
                  <a:pos x="connsiteX1" y="connsiteY1"/>
                </a:cxn>
                <a:cxn ang="0">
                  <a:pos x="connsiteX2" y="connsiteY2"/>
                </a:cxn>
                <a:cxn ang="0">
                  <a:pos x="connsiteX3" y="connsiteY3"/>
                </a:cxn>
              </a:cxnLst>
              <a:rect l="l" t="t" r="r" b="b"/>
              <a:pathLst>
                <a:path w="1143" h="761">
                  <a:moveTo>
                    <a:pt x="889" y="0"/>
                  </a:moveTo>
                  <a:lnTo>
                    <a:pt x="0" y="0"/>
                  </a:lnTo>
                  <a:lnTo>
                    <a:pt x="0" y="0"/>
                  </a:lnTo>
                  <a:lnTo>
                    <a:pt x="1143" y="762"/>
                  </a:ln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19897" y="2012299"/>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F0AAD9BA-7DEA-438F-9269-614872DB1F9A}"/>
                </a:ext>
              </a:extLst>
            </p:cNvPr>
            <p:cNvSpPr/>
            <p:nvPr/>
          </p:nvSpPr>
          <p:spPr>
            <a:xfrm>
              <a:off x="10797506" y="2151963"/>
              <a:ext cx="1276792" cy="415943"/>
            </a:xfrm>
            <a:custGeom>
              <a:avLst/>
              <a:gdLst>
                <a:gd name="connsiteX0" fmla="*/ 1274635 w 1276792"/>
                <a:gd name="connsiteY0" fmla="*/ 414547 h 415943"/>
                <a:gd name="connsiteX1" fmla="*/ 1273873 w 1276792"/>
                <a:gd name="connsiteY1" fmla="*/ 414547 h 415943"/>
                <a:gd name="connsiteX2" fmla="*/ 1273873 w 1276792"/>
                <a:gd name="connsiteY2" fmla="*/ 413786 h 415943"/>
                <a:gd name="connsiteX3" fmla="*/ 1273238 w 1276792"/>
                <a:gd name="connsiteY3" fmla="*/ 413024 h 415943"/>
                <a:gd name="connsiteX4" fmla="*/ 1273238 w 1276792"/>
                <a:gd name="connsiteY4" fmla="*/ 412135 h 415943"/>
                <a:gd name="connsiteX5" fmla="*/ 1273238 w 1276792"/>
                <a:gd name="connsiteY5" fmla="*/ 411119 h 415943"/>
                <a:gd name="connsiteX6" fmla="*/ 1273238 w 1276792"/>
                <a:gd name="connsiteY6" fmla="*/ 411119 h 415943"/>
                <a:gd name="connsiteX7" fmla="*/ 1273238 w 1276792"/>
                <a:gd name="connsiteY7" fmla="*/ 404136 h 415943"/>
                <a:gd name="connsiteX8" fmla="*/ 7364 w 1276792"/>
                <a:gd name="connsiteY8" fmla="*/ 0 h 415943"/>
                <a:gd name="connsiteX9" fmla="*/ 7364 w 1276792"/>
                <a:gd name="connsiteY9" fmla="*/ 3555 h 415943"/>
                <a:gd name="connsiteX10" fmla="*/ 2044 w 1276792"/>
                <a:gd name="connsiteY10" fmla="*/ 8380 h 415943"/>
                <a:gd name="connsiteX11" fmla="*/ 2032 w 1276792"/>
                <a:gd name="connsiteY11" fmla="*/ 8380 h 415943"/>
                <a:gd name="connsiteX12" fmla="*/ 0 w 1276792"/>
                <a:gd name="connsiteY12" fmla="*/ 8380 h 415943"/>
                <a:gd name="connsiteX13" fmla="*/ 0 w 1276792"/>
                <a:gd name="connsiteY13" fmla="*/ 8380 h 415943"/>
                <a:gd name="connsiteX14" fmla="*/ 1276793 w 1276792"/>
                <a:gd name="connsiteY14" fmla="*/ 415944 h 415943"/>
                <a:gd name="connsiteX15" fmla="*/ 1276793 w 1276792"/>
                <a:gd name="connsiteY15" fmla="*/ 415944 h 41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6792" h="415943">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w="12690"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69506" y="2152090"/>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C3BC8238-3A4C-4875-8090-9CE251F65871}"/>
                </a:ext>
              </a:extLst>
            </p:cNvPr>
            <p:cNvSpPr/>
            <p:nvPr/>
          </p:nvSpPr>
          <p:spPr>
            <a:xfrm>
              <a:off x="10803728" y="1738685"/>
              <a:ext cx="1270697" cy="414547"/>
            </a:xfrm>
            <a:custGeom>
              <a:avLst/>
              <a:gdLst>
                <a:gd name="connsiteX0" fmla="*/ 0 w 1270697"/>
                <a:gd name="connsiteY0" fmla="*/ 8761 h 414547"/>
                <a:gd name="connsiteX1" fmla="*/ 1265873 w 1270697"/>
                <a:gd name="connsiteY1" fmla="*/ 413405 h 414547"/>
                <a:gd name="connsiteX2" fmla="*/ 1269555 w 1270697"/>
                <a:gd name="connsiteY2" fmla="*/ 414547 h 414547"/>
                <a:gd name="connsiteX3" fmla="*/ 1269555 w 1270697"/>
                <a:gd name="connsiteY3" fmla="*/ 414547 h 414547"/>
                <a:gd name="connsiteX4" fmla="*/ 1268667 w 1270697"/>
                <a:gd name="connsiteY4" fmla="*/ 414547 h 414547"/>
                <a:gd name="connsiteX5" fmla="*/ 1267651 w 1270697"/>
                <a:gd name="connsiteY5" fmla="*/ 413786 h 414547"/>
                <a:gd name="connsiteX6" fmla="*/ 1267651 w 1270697"/>
                <a:gd name="connsiteY6" fmla="*/ 413786 h 414547"/>
                <a:gd name="connsiteX7" fmla="*/ 1267651 w 1270697"/>
                <a:gd name="connsiteY7" fmla="*/ 413786 h 414547"/>
                <a:gd name="connsiteX8" fmla="*/ 1267651 w 1270697"/>
                <a:gd name="connsiteY8" fmla="*/ 412897 h 414547"/>
                <a:gd name="connsiteX9" fmla="*/ 1267651 w 1270697"/>
                <a:gd name="connsiteY9" fmla="*/ 412008 h 414547"/>
                <a:gd name="connsiteX10" fmla="*/ 1267651 w 1270697"/>
                <a:gd name="connsiteY10" fmla="*/ 411119 h 414547"/>
                <a:gd name="connsiteX11" fmla="*/ 1267651 w 1270697"/>
                <a:gd name="connsiteY11" fmla="*/ 410104 h 414547"/>
                <a:gd name="connsiteX12" fmla="*/ 1267651 w 1270697"/>
                <a:gd name="connsiteY12" fmla="*/ 409469 h 414547"/>
                <a:gd name="connsiteX13" fmla="*/ 1267651 w 1270697"/>
                <a:gd name="connsiteY13" fmla="*/ 409469 h 414547"/>
                <a:gd name="connsiteX14" fmla="*/ 1267651 w 1270697"/>
                <a:gd name="connsiteY14" fmla="*/ 408707 h 414547"/>
                <a:gd name="connsiteX15" fmla="*/ 1268285 w 1270697"/>
                <a:gd name="connsiteY15" fmla="*/ 407818 h 414547"/>
                <a:gd name="connsiteX16" fmla="*/ 1268285 w 1270697"/>
                <a:gd name="connsiteY16" fmla="*/ 407818 h 414547"/>
                <a:gd name="connsiteX17" fmla="*/ 1270698 w 1270697"/>
                <a:gd name="connsiteY17" fmla="*/ 405787 h 414547"/>
                <a:gd name="connsiteX18" fmla="*/ 5078 w 1270697"/>
                <a:gd name="connsiteY18" fmla="*/ 0 h 414547"/>
                <a:gd name="connsiteX19" fmla="*/ 0 w 1270697"/>
                <a:gd name="connsiteY19" fmla="*/ 4063 h 41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0697" h="414547">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w="12690"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107047BB-F4D1-4177-94E0-C599989EC380}"/>
                </a:ext>
              </a:extLst>
            </p:cNvPr>
            <p:cNvSpPr/>
            <p:nvPr/>
          </p:nvSpPr>
          <p:spPr>
            <a:xfrm>
              <a:off x="10793824" y="1737162"/>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8D763756-2D3D-4481-B537-3D9D83EEAF71}"/>
                </a:ext>
              </a:extLst>
            </p:cNvPr>
            <p:cNvSpPr/>
            <p:nvPr/>
          </p:nvSpPr>
          <p:spPr>
            <a:xfrm>
              <a:off x="10793190" y="1739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504741CA-5C6A-4F6B-B921-9768830F44EB}"/>
                </a:ext>
              </a:extLst>
            </p:cNvPr>
            <p:cNvSpPr/>
            <p:nvPr/>
          </p:nvSpPr>
          <p:spPr>
            <a:xfrm>
              <a:off x="11111372" y="1482085"/>
              <a:ext cx="1074912" cy="334939"/>
            </a:xfrm>
            <a:custGeom>
              <a:avLst/>
              <a:gdLst>
                <a:gd name="connsiteX0" fmla="*/ 0 w 1074912"/>
                <a:gd name="connsiteY0" fmla="*/ 0 h 334939"/>
                <a:gd name="connsiteX1" fmla="*/ 3047 w 1074912"/>
                <a:gd name="connsiteY1" fmla="*/ 1524 h 334939"/>
                <a:gd name="connsiteX2" fmla="*/ 3453 w 1074912"/>
                <a:gd name="connsiteY2" fmla="*/ 7974 h 334939"/>
                <a:gd name="connsiteX3" fmla="*/ 3047 w 1074912"/>
                <a:gd name="connsiteY3" fmla="*/ 8380 h 334939"/>
                <a:gd name="connsiteX4" fmla="*/ 635 w 1074912"/>
                <a:gd name="connsiteY4" fmla="*/ 10284 h 334939"/>
                <a:gd name="connsiteX5" fmla="*/ 1074913 w 1074912"/>
                <a:gd name="connsiteY5" fmla="*/ 334939 h 334939"/>
                <a:gd name="connsiteX6" fmla="*/ 1074913 w 1074912"/>
                <a:gd name="connsiteY6" fmla="*/ 324655 h 334939"/>
                <a:gd name="connsiteX7" fmla="*/ 1142 w 1074912"/>
                <a:gd name="connsiteY7" fmla="*/ 127 h 33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4912" h="334939">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0617" y="2151328"/>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1379" y="2052167"/>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BEBBF9D1-A12D-457D-BB58-1561FBC0472C}"/>
                </a:ext>
              </a:extLst>
            </p:cNvPr>
            <p:cNvSpPr/>
            <p:nvPr/>
          </p:nvSpPr>
          <p:spPr>
            <a:xfrm>
              <a:off x="10467516" y="1820452"/>
              <a:ext cx="325928" cy="237174"/>
            </a:xfrm>
            <a:custGeom>
              <a:avLst/>
              <a:gdLst>
                <a:gd name="connsiteX0" fmla="*/ 325420 w 325928"/>
                <a:gd name="connsiteY0" fmla="*/ 381 h 237174"/>
                <a:gd name="connsiteX1" fmla="*/ 1651 w 325928"/>
                <a:gd name="connsiteY1" fmla="*/ 223716 h 237174"/>
                <a:gd name="connsiteX2" fmla="*/ 1651 w 325928"/>
                <a:gd name="connsiteY2" fmla="*/ 233492 h 237174"/>
                <a:gd name="connsiteX3" fmla="*/ 1651 w 325928"/>
                <a:gd name="connsiteY3" fmla="*/ 234381 h 237174"/>
                <a:gd name="connsiteX4" fmla="*/ 1651 w 325928"/>
                <a:gd name="connsiteY4" fmla="*/ 235143 h 237174"/>
                <a:gd name="connsiteX5" fmla="*/ 1651 w 325928"/>
                <a:gd name="connsiteY5" fmla="*/ 235143 h 237174"/>
                <a:gd name="connsiteX6" fmla="*/ 0 w 325928"/>
                <a:gd name="connsiteY6" fmla="*/ 237174 h 237174"/>
                <a:gd name="connsiteX7" fmla="*/ 0 w 325928"/>
                <a:gd name="connsiteY7" fmla="*/ 237174 h 237174"/>
                <a:gd name="connsiteX8" fmla="*/ 325928 w 325928"/>
                <a:gd name="connsiteY8" fmla="*/ 12697 h 237174"/>
                <a:gd name="connsiteX9" fmla="*/ 325928 w 325928"/>
                <a:gd name="connsiteY9" fmla="*/ 0 h 23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928" h="237174">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66627" y="205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68903" y="2054579"/>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EA56E577-FA36-458C-A7F9-6E7A09236C71}"/>
                </a:ext>
              </a:extLst>
            </p:cNvPr>
            <p:cNvSpPr/>
            <p:nvPr/>
          </p:nvSpPr>
          <p:spPr>
            <a:xfrm>
              <a:off x="8495699" y="1455803"/>
              <a:ext cx="1968262" cy="602600"/>
            </a:xfrm>
            <a:custGeom>
              <a:avLst/>
              <a:gdLst>
                <a:gd name="connsiteX0" fmla="*/ 1962675 w 1968262"/>
                <a:gd name="connsiteY0" fmla="*/ 597888 h 602600"/>
                <a:gd name="connsiteX1" fmla="*/ 1962675 w 1968262"/>
                <a:gd name="connsiteY1" fmla="*/ 591159 h 602600"/>
                <a:gd name="connsiteX2" fmla="*/ 7364 w 1968262"/>
                <a:gd name="connsiteY2" fmla="*/ 0 h 602600"/>
                <a:gd name="connsiteX3" fmla="*/ 7364 w 1968262"/>
                <a:gd name="connsiteY3" fmla="*/ 3555 h 602600"/>
                <a:gd name="connsiteX4" fmla="*/ 1917 w 1968262"/>
                <a:gd name="connsiteY4" fmla="*/ 8507 h 602600"/>
                <a:gd name="connsiteX5" fmla="*/ 1905 w 1968262"/>
                <a:gd name="connsiteY5" fmla="*/ 8507 h 602600"/>
                <a:gd name="connsiteX6" fmla="*/ 0 w 1968262"/>
                <a:gd name="connsiteY6" fmla="*/ 8507 h 602600"/>
                <a:gd name="connsiteX7" fmla="*/ 0 w 1968262"/>
                <a:gd name="connsiteY7" fmla="*/ 8507 h 602600"/>
                <a:gd name="connsiteX8" fmla="*/ 1966484 w 1968262"/>
                <a:gd name="connsiteY8" fmla="*/ 602586 h 602600"/>
                <a:gd name="connsiteX9" fmla="*/ 1968262 w 1968262"/>
                <a:gd name="connsiteY9" fmla="*/ 602586 h 602600"/>
                <a:gd name="connsiteX10" fmla="*/ 1962675 w 1968262"/>
                <a:gd name="connsiteY10" fmla="*/ 597888 h 6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62" h="60260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w="12690"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78029CCA-6A96-4CA5-904D-E2A062082542}"/>
                </a:ext>
              </a:extLst>
            </p:cNvPr>
            <p:cNvSpPr/>
            <p:nvPr/>
          </p:nvSpPr>
          <p:spPr>
            <a:xfrm>
              <a:off x="8492906" y="10431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FC3DDFFA-A349-4D3D-838B-CCD968BC6787}"/>
                </a:ext>
              </a:extLst>
            </p:cNvPr>
            <p:cNvSpPr/>
            <p:nvPr/>
          </p:nvSpPr>
          <p:spPr>
            <a:xfrm>
              <a:off x="8494175" y="104112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D792597C-A747-4809-AA52-7EBA77F16B1F}"/>
                </a:ext>
              </a:extLst>
            </p:cNvPr>
            <p:cNvSpPr/>
            <p:nvPr/>
          </p:nvSpPr>
          <p:spPr>
            <a:xfrm>
              <a:off x="8493629" y="1047096"/>
              <a:ext cx="9687" cy="415794"/>
            </a:xfrm>
            <a:custGeom>
              <a:avLst/>
              <a:gdLst>
                <a:gd name="connsiteX0" fmla="*/ 9687 w 9687"/>
                <a:gd name="connsiteY0" fmla="*/ 412262 h 415794"/>
                <a:gd name="connsiteX1" fmla="*/ 9687 w 9687"/>
                <a:gd name="connsiteY1" fmla="*/ 4825 h 415794"/>
                <a:gd name="connsiteX2" fmla="*/ 2577 w 9687"/>
                <a:gd name="connsiteY2" fmla="*/ 2666 h 415794"/>
                <a:gd name="connsiteX3" fmla="*/ 2577 w 9687"/>
                <a:gd name="connsiteY3" fmla="*/ 2666 h 415794"/>
                <a:gd name="connsiteX4" fmla="*/ 1815 w 9687"/>
                <a:gd name="connsiteY4" fmla="*/ 2666 h 415794"/>
                <a:gd name="connsiteX5" fmla="*/ 673 w 9687"/>
                <a:gd name="connsiteY5" fmla="*/ 2666 h 415794"/>
                <a:gd name="connsiteX6" fmla="*/ 673 w 9687"/>
                <a:gd name="connsiteY6" fmla="*/ 2666 h 415794"/>
                <a:gd name="connsiteX7" fmla="*/ 673 w 9687"/>
                <a:gd name="connsiteY7" fmla="*/ 2666 h 415794"/>
                <a:gd name="connsiteX8" fmla="*/ 38 w 9687"/>
                <a:gd name="connsiteY8" fmla="*/ 1778 h 415794"/>
                <a:gd name="connsiteX9" fmla="*/ 38 w 9687"/>
                <a:gd name="connsiteY9" fmla="*/ 889 h 415794"/>
                <a:gd name="connsiteX10" fmla="*/ 38 w 9687"/>
                <a:gd name="connsiteY10" fmla="*/ 0 h 415794"/>
                <a:gd name="connsiteX11" fmla="*/ 38 w 9687"/>
                <a:gd name="connsiteY11" fmla="*/ 0 h 415794"/>
                <a:gd name="connsiteX12" fmla="*/ 38 w 9687"/>
                <a:gd name="connsiteY12" fmla="*/ 413024 h 415794"/>
                <a:gd name="connsiteX13" fmla="*/ 38 w 9687"/>
                <a:gd name="connsiteY13" fmla="*/ 414040 h 415794"/>
                <a:gd name="connsiteX14" fmla="*/ 38 w 9687"/>
                <a:gd name="connsiteY14" fmla="*/ 414801 h 415794"/>
                <a:gd name="connsiteX15" fmla="*/ 38 w 9687"/>
                <a:gd name="connsiteY15" fmla="*/ 415690 h 415794"/>
                <a:gd name="connsiteX16" fmla="*/ 38 w 9687"/>
                <a:gd name="connsiteY16" fmla="*/ 415690 h 415794"/>
                <a:gd name="connsiteX17" fmla="*/ 927 w 9687"/>
                <a:gd name="connsiteY17" fmla="*/ 415690 h 415794"/>
                <a:gd name="connsiteX18" fmla="*/ 1815 w 9687"/>
                <a:gd name="connsiteY18" fmla="*/ 415690 h 415794"/>
                <a:gd name="connsiteX19" fmla="*/ 3720 w 9687"/>
                <a:gd name="connsiteY19" fmla="*/ 415690 h 415794"/>
                <a:gd name="connsiteX20" fmla="*/ 9687 w 9687"/>
                <a:gd name="connsiteY20" fmla="*/ 412262 h 41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687" h="415794">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w="12690"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7BB4839D-422C-4E97-9064-C0D0CCD2FBF9}"/>
                </a:ext>
              </a:extLst>
            </p:cNvPr>
            <p:cNvSpPr/>
            <p:nvPr/>
          </p:nvSpPr>
          <p:spPr>
            <a:xfrm>
              <a:off x="10458501" y="1641936"/>
              <a:ext cx="10284" cy="416838"/>
            </a:xfrm>
            <a:custGeom>
              <a:avLst/>
              <a:gdLst>
                <a:gd name="connsiteX0" fmla="*/ 10284 w 10284"/>
                <a:gd name="connsiteY0" fmla="*/ 413532 h 416838"/>
                <a:gd name="connsiteX1" fmla="*/ 10284 w 10284"/>
                <a:gd name="connsiteY1" fmla="*/ 412643 h 416838"/>
                <a:gd name="connsiteX2" fmla="*/ 10284 w 10284"/>
                <a:gd name="connsiteY2" fmla="*/ 411754 h 416838"/>
                <a:gd name="connsiteX3" fmla="*/ 10284 w 10284"/>
                <a:gd name="connsiteY3" fmla="*/ 0 h 416838"/>
                <a:gd name="connsiteX4" fmla="*/ 8125 w 10284"/>
                <a:gd name="connsiteY4" fmla="*/ 1524 h 416838"/>
                <a:gd name="connsiteX5" fmla="*/ 8125 w 10284"/>
                <a:gd name="connsiteY5" fmla="*/ 1524 h 416838"/>
                <a:gd name="connsiteX6" fmla="*/ 4951 w 10284"/>
                <a:gd name="connsiteY6" fmla="*/ 2412 h 416838"/>
                <a:gd name="connsiteX7" fmla="*/ 3682 w 10284"/>
                <a:gd name="connsiteY7" fmla="*/ 2412 h 416838"/>
                <a:gd name="connsiteX8" fmla="*/ 0 w 10284"/>
                <a:gd name="connsiteY8" fmla="*/ 1270 h 416838"/>
                <a:gd name="connsiteX9" fmla="*/ 0 w 10284"/>
                <a:gd name="connsiteY9" fmla="*/ 411881 h 416838"/>
                <a:gd name="connsiteX10" fmla="*/ 5446 w 10284"/>
                <a:gd name="connsiteY10" fmla="*/ 416833 h 416838"/>
                <a:gd name="connsiteX11" fmla="*/ 5460 w 10284"/>
                <a:gd name="connsiteY11" fmla="*/ 416833 h 416838"/>
                <a:gd name="connsiteX12" fmla="*/ 8252 w 10284"/>
                <a:gd name="connsiteY12" fmla="*/ 416071 h 416838"/>
                <a:gd name="connsiteX13" fmla="*/ 8252 w 10284"/>
                <a:gd name="connsiteY13" fmla="*/ 416071 h 416838"/>
                <a:gd name="connsiteX14" fmla="*/ 10284 w 10284"/>
                <a:gd name="connsiteY14" fmla="*/ 413532 h 4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84" h="416838">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w="12690"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D2819BCA-F9C5-49F1-B644-A16F91E8ED0E}"/>
                </a:ext>
              </a:extLst>
            </p:cNvPr>
            <p:cNvSpPr/>
            <p:nvPr/>
          </p:nvSpPr>
          <p:spPr>
            <a:xfrm>
              <a:off x="8492906" y="1042525"/>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B492A0E1-1C1B-4793-898C-402330F774EC}"/>
                </a:ext>
              </a:extLst>
            </p:cNvPr>
            <p:cNvSpPr/>
            <p:nvPr/>
          </p:nvSpPr>
          <p:spPr>
            <a:xfrm>
              <a:off x="8494175" y="1041763"/>
              <a:ext cx="28" cy="761"/>
            </a:xfrm>
            <a:custGeom>
              <a:avLst/>
              <a:gdLst>
                <a:gd name="connsiteX0" fmla="*/ 0 w 28"/>
                <a:gd name="connsiteY0" fmla="*/ 0 h 761"/>
                <a:gd name="connsiteX1" fmla="*/ 0 w 28"/>
                <a:gd name="connsiteY1" fmla="*/ 762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0"/>
                  </a:moveTo>
                  <a:cubicBezTo>
                    <a:pt x="38" y="253"/>
                    <a:pt x="38" y="509"/>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B4925845-0B0A-4922-ADD7-7B9A8E3FE649}"/>
                </a:ext>
              </a:extLst>
            </p:cNvPr>
            <p:cNvSpPr/>
            <p:nvPr/>
          </p:nvSpPr>
          <p:spPr>
            <a:xfrm>
              <a:off x="8495953" y="1043160"/>
              <a:ext cx="1967880" cy="601318"/>
            </a:xfrm>
            <a:custGeom>
              <a:avLst/>
              <a:gdLst>
                <a:gd name="connsiteX0" fmla="*/ 1964580 w 1967880"/>
                <a:gd name="connsiteY0" fmla="*/ 592428 h 601318"/>
                <a:gd name="connsiteX1" fmla="*/ 1966865 w 1967880"/>
                <a:gd name="connsiteY1" fmla="*/ 590905 h 601318"/>
                <a:gd name="connsiteX2" fmla="*/ 12443 w 1967880"/>
                <a:gd name="connsiteY2" fmla="*/ 0 h 601318"/>
                <a:gd name="connsiteX3" fmla="*/ 5587 w 1967880"/>
                <a:gd name="connsiteY3" fmla="*/ 5586 h 601318"/>
                <a:gd name="connsiteX4" fmla="*/ 1904 w 1967880"/>
                <a:gd name="connsiteY4" fmla="*/ 6856 h 601318"/>
                <a:gd name="connsiteX5" fmla="*/ 0 w 1967880"/>
                <a:gd name="connsiteY5" fmla="*/ 6856 h 601318"/>
                <a:gd name="connsiteX6" fmla="*/ 0 w 1967880"/>
                <a:gd name="connsiteY6" fmla="*/ 6856 h 601318"/>
                <a:gd name="connsiteX7" fmla="*/ 7110 w 1967880"/>
                <a:gd name="connsiteY7" fmla="*/ 9015 h 601318"/>
                <a:gd name="connsiteX8" fmla="*/ 1962421 w 1967880"/>
                <a:gd name="connsiteY8" fmla="*/ 600173 h 601318"/>
                <a:gd name="connsiteX9" fmla="*/ 1966103 w 1967880"/>
                <a:gd name="connsiteY9" fmla="*/ 601316 h 601318"/>
                <a:gd name="connsiteX10" fmla="*/ 1967881 w 1967880"/>
                <a:gd name="connsiteY10" fmla="*/ 601316 h 601318"/>
                <a:gd name="connsiteX11" fmla="*/ 1963564 w 1967880"/>
                <a:gd name="connsiteY11" fmla="*/ 599411 h 601318"/>
                <a:gd name="connsiteX12" fmla="*/ 1963869 w 1967880"/>
                <a:gd name="connsiteY12" fmla="*/ 592949 h 601318"/>
                <a:gd name="connsiteX13" fmla="*/ 1964580 w 1967880"/>
                <a:gd name="connsiteY13" fmla="*/ 592428 h 60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7880" h="601318">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w="12690"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EA425527-7F10-48C5-9959-1A99062A81FF}"/>
                </a:ext>
              </a:extLst>
            </p:cNvPr>
            <p:cNvSpPr/>
            <p:nvPr/>
          </p:nvSpPr>
          <p:spPr>
            <a:xfrm>
              <a:off x="10843088" y="1380892"/>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A7925CDD-B40A-4B26-81B0-161B366DAF6B}"/>
                </a:ext>
              </a:extLst>
            </p:cNvPr>
            <p:cNvSpPr/>
            <p:nvPr/>
          </p:nvSpPr>
          <p:spPr>
            <a:xfrm>
              <a:off x="10840295" y="1378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AC50A7AD-2604-451A-8129-2047F3C20542}"/>
                </a:ext>
              </a:extLst>
            </p:cNvPr>
            <p:cNvSpPr/>
            <p:nvPr/>
          </p:nvSpPr>
          <p:spPr>
            <a:xfrm>
              <a:off x="10841762" y="1379820"/>
              <a:ext cx="56" cy="56"/>
            </a:xfrm>
            <a:custGeom>
              <a:avLst/>
              <a:gdLst>
                <a:gd name="connsiteX0" fmla="*/ 56 w 56"/>
                <a:gd name="connsiteY0" fmla="*/ 56 h 56"/>
                <a:gd name="connsiteX1" fmla="*/ 56 w 56"/>
                <a:gd name="connsiteY1" fmla="*/ 56 h 56"/>
                <a:gd name="connsiteX2" fmla="*/ 56 w 56"/>
                <a:gd name="connsiteY2" fmla="*/ 56 h 56"/>
                <a:gd name="connsiteX3" fmla="*/ 56 w 56"/>
                <a:gd name="connsiteY3" fmla="*/ 56 h 56"/>
                <a:gd name="connsiteX4" fmla="*/ 56 w 56"/>
                <a:gd name="connsiteY4" fmla="*/ 56 h 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56">
                  <a:moveTo>
                    <a:pt x="56" y="56"/>
                  </a:moveTo>
                  <a:lnTo>
                    <a:pt x="56" y="56"/>
                  </a:lnTo>
                  <a:lnTo>
                    <a:pt x="56" y="56"/>
                  </a:lnTo>
                  <a:lnTo>
                    <a:pt x="56" y="56"/>
                  </a:lnTo>
                  <a:cubicBezTo>
                    <a:pt x="56" y="56"/>
                    <a:pt x="-71" y="-71"/>
                    <a:pt x="56" y="56"/>
                  </a:cubicBezTo>
                  <a:close/>
                </a:path>
              </a:pathLst>
            </a:custGeom>
            <a:solidFill>
              <a:srgbClr val="000000"/>
            </a:solidFill>
            <a:ln w="12690"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D7FA36CC-8F25-4213-BA7F-473E13EECB5A}"/>
                </a:ext>
              </a:extLst>
            </p:cNvPr>
            <p:cNvSpPr/>
            <p:nvPr/>
          </p:nvSpPr>
          <p:spPr>
            <a:xfrm>
              <a:off x="10458405" y="1384193"/>
              <a:ext cx="373510" cy="260150"/>
            </a:xfrm>
            <a:custGeom>
              <a:avLst/>
              <a:gdLst>
                <a:gd name="connsiteX0" fmla="*/ 373510 w 373510"/>
                <a:gd name="connsiteY0" fmla="*/ 1778 h 260150"/>
                <a:gd name="connsiteX1" fmla="*/ 367416 w 373510"/>
                <a:gd name="connsiteY1" fmla="*/ 0 h 260150"/>
                <a:gd name="connsiteX2" fmla="*/ 4413 w 373510"/>
                <a:gd name="connsiteY2" fmla="*/ 249871 h 260150"/>
                <a:gd name="connsiteX3" fmla="*/ 2128 w 373510"/>
                <a:gd name="connsiteY3" fmla="*/ 251395 h 260150"/>
                <a:gd name="connsiteX4" fmla="*/ 706 w 373510"/>
                <a:gd name="connsiteY4" fmla="*/ 257705 h 260150"/>
                <a:gd name="connsiteX5" fmla="*/ 1112 w 373510"/>
                <a:gd name="connsiteY5" fmla="*/ 258251 h 260150"/>
                <a:gd name="connsiteX6" fmla="*/ 8604 w 373510"/>
                <a:gd name="connsiteY6" fmla="*/ 259267 h 260150"/>
                <a:gd name="connsiteX7" fmla="*/ 8604 w 373510"/>
                <a:gd name="connsiteY7" fmla="*/ 259267 h 260150"/>
                <a:gd name="connsiteX8" fmla="*/ 10762 w 373510"/>
                <a:gd name="connsiteY8" fmla="*/ 257743 h 260150"/>
                <a:gd name="connsiteX9" fmla="*/ 373510 w 373510"/>
                <a:gd name="connsiteY9" fmla="*/ 8126 h 26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10" h="26015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09943" y="3109294"/>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799151" y="2938524"/>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57631" y="276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0679" y="276711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58647" y="276788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2710" y="2777530"/>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48288" y="290246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48796" y="2903608"/>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45876" y="290106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57631" y="2767832"/>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59409" y="2767880"/>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1822" y="2767880"/>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3463" y="28997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44860" y="2900307"/>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37622" y="2903989"/>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48542" y="29029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47399" y="29013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0929" y="2899799"/>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F032D4FE-C059-41E1-B831-DD69584FD6D4}"/>
                </a:ext>
              </a:extLst>
            </p:cNvPr>
            <p:cNvSpPr/>
            <p:nvPr/>
          </p:nvSpPr>
          <p:spPr>
            <a:xfrm>
              <a:off x="5174464" y="699333"/>
              <a:ext cx="243397" cy="203147"/>
            </a:xfrm>
            <a:custGeom>
              <a:avLst/>
              <a:gdLst>
                <a:gd name="connsiteX0" fmla="*/ 234383 w 243397"/>
                <a:gd name="connsiteY0" fmla="*/ 2285 h 203147"/>
                <a:gd name="connsiteX1" fmla="*/ 234383 w 243397"/>
                <a:gd name="connsiteY1" fmla="*/ 0 h 203147"/>
                <a:gd name="connsiteX2" fmla="*/ 0 w 243397"/>
                <a:gd name="connsiteY2" fmla="*/ 190451 h 203147"/>
                <a:gd name="connsiteX3" fmla="*/ 0 w 243397"/>
                <a:gd name="connsiteY3" fmla="*/ 203147 h 203147"/>
                <a:gd name="connsiteX4" fmla="*/ 243398 w 243397"/>
                <a:gd name="connsiteY4" fmla="*/ 5333 h 203147"/>
                <a:gd name="connsiteX5" fmla="*/ 243398 w 243397"/>
                <a:gd name="connsiteY5" fmla="*/ 5333 h 203147"/>
                <a:gd name="connsiteX6" fmla="*/ 239716 w 243397"/>
                <a:gd name="connsiteY6" fmla="*/ 6602 h 203147"/>
                <a:gd name="connsiteX7" fmla="*/ 234383 w 243397"/>
                <a:gd name="connsiteY7" fmla="*/ 228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97" h="203147">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w="12690"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8B50DEF5-E31A-47D6-8978-75F3D5310ACB}"/>
                </a:ext>
              </a:extLst>
            </p:cNvPr>
            <p:cNvSpPr/>
            <p:nvPr/>
          </p:nvSpPr>
          <p:spPr>
            <a:xfrm>
              <a:off x="4880532" y="1132037"/>
              <a:ext cx="169121" cy="150582"/>
            </a:xfrm>
            <a:custGeom>
              <a:avLst/>
              <a:gdLst>
                <a:gd name="connsiteX0" fmla="*/ 169121 w 169121"/>
                <a:gd name="connsiteY0" fmla="*/ 12697 h 150582"/>
                <a:gd name="connsiteX1" fmla="*/ 169121 w 169121"/>
                <a:gd name="connsiteY1" fmla="*/ 0 h 150582"/>
                <a:gd name="connsiteX2" fmla="*/ 1650 w 169121"/>
                <a:gd name="connsiteY2" fmla="*/ 135855 h 150582"/>
                <a:gd name="connsiteX3" fmla="*/ 1650 w 169121"/>
                <a:gd name="connsiteY3" fmla="*/ 146901 h 150582"/>
                <a:gd name="connsiteX4" fmla="*/ 1650 w 169121"/>
                <a:gd name="connsiteY4" fmla="*/ 147663 h 150582"/>
                <a:gd name="connsiteX5" fmla="*/ 1650 w 169121"/>
                <a:gd name="connsiteY5" fmla="*/ 148551 h 150582"/>
                <a:gd name="connsiteX6" fmla="*/ 1650 w 169121"/>
                <a:gd name="connsiteY6" fmla="*/ 148551 h 150582"/>
                <a:gd name="connsiteX7" fmla="*/ 0 w 169121"/>
                <a:gd name="connsiteY7" fmla="*/ 150583 h 150582"/>
                <a:gd name="connsiteX8" fmla="*/ 0 w 169121"/>
                <a:gd name="connsiteY8" fmla="*/ 150583 h 1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121" h="150582">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w="12690"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6589D0B1-50D5-4237-8E3B-A7284CBC6829}"/>
                </a:ext>
              </a:extLst>
            </p:cNvPr>
            <p:cNvSpPr/>
            <p:nvPr/>
          </p:nvSpPr>
          <p:spPr>
            <a:xfrm>
              <a:off x="4763213" y="1235642"/>
              <a:ext cx="114144" cy="47872"/>
            </a:xfrm>
            <a:custGeom>
              <a:avLst/>
              <a:gdLst>
                <a:gd name="connsiteX0" fmla="*/ 112367 w 114144"/>
                <a:gd name="connsiteY0" fmla="*/ 47867 h 47872"/>
                <a:gd name="connsiteX1" fmla="*/ 114145 w 114144"/>
                <a:gd name="connsiteY1" fmla="*/ 47867 h 47872"/>
                <a:gd name="connsiteX2" fmla="*/ 108812 w 114144"/>
                <a:gd name="connsiteY2" fmla="*/ 43055 h 47872"/>
                <a:gd name="connsiteX3" fmla="*/ 108812 w 114144"/>
                <a:gd name="connsiteY3" fmla="*/ 43042 h 47872"/>
                <a:gd name="connsiteX4" fmla="*/ 108812 w 114144"/>
                <a:gd name="connsiteY4" fmla="*/ 35932 h 47872"/>
                <a:gd name="connsiteX5" fmla="*/ 0 w 114144"/>
                <a:gd name="connsiteY5" fmla="*/ 0 h 47872"/>
                <a:gd name="connsiteX6" fmla="*/ 0 w 114144"/>
                <a:gd name="connsiteY6" fmla="*/ 10538 h 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144" h="47872">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w="12690"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3619B4FB-0253-44A0-9AAF-6DD1CCCE8CF3}"/>
                </a:ext>
              </a:extLst>
            </p:cNvPr>
            <p:cNvSpPr/>
            <p:nvPr/>
          </p:nvSpPr>
          <p:spPr>
            <a:xfrm>
              <a:off x="4881999" y="1279699"/>
              <a:ext cx="56" cy="888"/>
            </a:xfrm>
            <a:custGeom>
              <a:avLst/>
              <a:gdLst>
                <a:gd name="connsiteX0" fmla="*/ 56 w 56"/>
                <a:gd name="connsiteY0" fmla="*/ 0 h 888"/>
                <a:gd name="connsiteX1" fmla="*/ 56 w 56"/>
                <a:gd name="connsiteY1" fmla="*/ 889 h 888"/>
                <a:gd name="connsiteX2" fmla="*/ 56 w 56"/>
                <a:gd name="connsiteY2" fmla="*/ 889 h 888"/>
                <a:gd name="connsiteX3" fmla="*/ 56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6" y="0"/>
                  </a:moveTo>
                  <a:cubicBezTo>
                    <a:pt x="56" y="0"/>
                    <a:pt x="56" y="0"/>
                    <a:pt x="56" y="889"/>
                  </a:cubicBezTo>
                  <a:lnTo>
                    <a:pt x="56" y="889"/>
                  </a:lnTo>
                  <a:cubicBezTo>
                    <a:pt x="56" y="889"/>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49D32BB4-E2B4-4573-A1A8-78DFB0008EE3}"/>
                </a:ext>
              </a:extLst>
            </p:cNvPr>
            <p:cNvSpPr/>
            <p:nvPr/>
          </p:nvSpPr>
          <p:spPr>
            <a:xfrm>
              <a:off x="4870755" y="1073886"/>
              <a:ext cx="10411" cy="209882"/>
            </a:xfrm>
            <a:custGeom>
              <a:avLst/>
              <a:gdLst>
                <a:gd name="connsiteX0" fmla="*/ 635 w 10411"/>
                <a:gd name="connsiteY0" fmla="*/ 205052 h 209882"/>
                <a:gd name="connsiteX1" fmla="*/ 5955 w 10411"/>
                <a:gd name="connsiteY1" fmla="*/ 209877 h 209882"/>
                <a:gd name="connsiteX2" fmla="*/ 5968 w 10411"/>
                <a:gd name="connsiteY2" fmla="*/ 209877 h 209882"/>
                <a:gd name="connsiteX3" fmla="*/ 8761 w 10411"/>
                <a:gd name="connsiteY3" fmla="*/ 209115 h 209882"/>
                <a:gd name="connsiteX4" fmla="*/ 8761 w 10411"/>
                <a:gd name="connsiteY4" fmla="*/ 209115 h 209882"/>
                <a:gd name="connsiteX5" fmla="*/ 8761 w 10411"/>
                <a:gd name="connsiteY5" fmla="*/ 209115 h 209882"/>
                <a:gd name="connsiteX6" fmla="*/ 10411 w 10411"/>
                <a:gd name="connsiteY6" fmla="*/ 207083 h 209882"/>
                <a:gd name="connsiteX7" fmla="*/ 10411 w 10411"/>
                <a:gd name="connsiteY7" fmla="*/ 206194 h 209882"/>
                <a:gd name="connsiteX8" fmla="*/ 10411 w 10411"/>
                <a:gd name="connsiteY8" fmla="*/ 205433 h 209882"/>
                <a:gd name="connsiteX9" fmla="*/ 10411 w 10411"/>
                <a:gd name="connsiteY9" fmla="*/ 0 h 209882"/>
                <a:gd name="connsiteX10" fmla="*/ 8634 w 10411"/>
                <a:gd name="connsiteY10" fmla="*/ 1524 h 209882"/>
                <a:gd name="connsiteX11" fmla="*/ 8634 w 10411"/>
                <a:gd name="connsiteY11" fmla="*/ 1524 h 209882"/>
                <a:gd name="connsiteX12" fmla="*/ 7110 w 10411"/>
                <a:gd name="connsiteY12" fmla="*/ 2285 h 209882"/>
                <a:gd name="connsiteX13" fmla="*/ 5333 w 10411"/>
                <a:gd name="connsiteY13" fmla="*/ 2285 h 209882"/>
                <a:gd name="connsiteX14" fmla="*/ 3555 w 10411"/>
                <a:gd name="connsiteY14" fmla="*/ 2285 h 209882"/>
                <a:gd name="connsiteX15" fmla="*/ 0 w 10411"/>
                <a:gd name="connsiteY15" fmla="*/ 1143 h 209882"/>
                <a:gd name="connsiteX16" fmla="*/ 0 w 10411"/>
                <a:gd name="connsiteY16" fmla="*/ 204290 h 20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11" h="209882">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w="12690"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CAFCCFA3-E3CF-402C-9E76-D769F41A2AC2}"/>
                </a:ext>
              </a:extLst>
            </p:cNvPr>
            <p:cNvSpPr/>
            <p:nvPr/>
          </p:nvSpPr>
          <p:spPr>
            <a:xfrm>
              <a:off x="4054604" y="800653"/>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lnTo>
                    <a:pt x="0" y="0"/>
                  </a:lnTo>
                  <a:close/>
                </a:path>
              </a:pathLst>
            </a:custGeom>
            <a:solidFill>
              <a:srgbClr val="000000"/>
            </a:solidFill>
            <a:ln w="12690"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3035E3BA-6389-46A2-A9BD-541377FC4F1C}"/>
                </a:ext>
              </a:extLst>
            </p:cNvPr>
            <p:cNvSpPr/>
            <p:nvPr/>
          </p:nvSpPr>
          <p:spPr>
            <a:xfrm>
              <a:off x="4057651" y="801414"/>
              <a:ext cx="818564" cy="273233"/>
            </a:xfrm>
            <a:custGeom>
              <a:avLst/>
              <a:gdLst>
                <a:gd name="connsiteX0" fmla="*/ 701373 w 818564"/>
                <a:gd name="connsiteY0" fmla="*/ 229176 h 273233"/>
                <a:gd name="connsiteX1" fmla="*/ 702388 w 818564"/>
                <a:gd name="connsiteY1" fmla="*/ 229176 h 273233"/>
                <a:gd name="connsiteX2" fmla="*/ 703150 w 818564"/>
                <a:gd name="connsiteY2" fmla="*/ 229176 h 273233"/>
                <a:gd name="connsiteX3" fmla="*/ 703785 w 818564"/>
                <a:gd name="connsiteY3" fmla="*/ 229176 h 273233"/>
                <a:gd name="connsiteX4" fmla="*/ 704420 w 818564"/>
                <a:gd name="connsiteY4" fmla="*/ 230064 h 273233"/>
                <a:gd name="connsiteX5" fmla="*/ 704420 w 818564"/>
                <a:gd name="connsiteY5" fmla="*/ 230826 h 273233"/>
                <a:gd name="connsiteX6" fmla="*/ 704420 w 818564"/>
                <a:gd name="connsiteY6" fmla="*/ 231842 h 273233"/>
                <a:gd name="connsiteX7" fmla="*/ 704420 w 818564"/>
                <a:gd name="connsiteY7" fmla="*/ 236286 h 273233"/>
                <a:gd name="connsiteX8" fmla="*/ 813232 w 818564"/>
                <a:gd name="connsiteY8" fmla="*/ 272090 h 273233"/>
                <a:gd name="connsiteX9" fmla="*/ 816787 w 818564"/>
                <a:gd name="connsiteY9" fmla="*/ 273233 h 273233"/>
                <a:gd name="connsiteX10" fmla="*/ 818564 w 818564"/>
                <a:gd name="connsiteY10" fmla="*/ 273233 h 273233"/>
                <a:gd name="connsiteX11" fmla="*/ 814628 w 818564"/>
                <a:gd name="connsiteY11" fmla="*/ 271583 h 273233"/>
                <a:gd name="connsiteX12" fmla="*/ 814082 w 818564"/>
                <a:gd name="connsiteY12" fmla="*/ 265142 h 273233"/>
                <a:gd name="connsiteX13" fmla="*/ 814628 w 818564"/>
                <a:gd name="connsiteY13" fmla="*/ 264599 h 273233"/>
                <a:gd name="connsiteX14" fmla="*/ 817930 w 818564"/>
                <a:gd name="connsiteY14" fmla="*/ 265107 h 273233"/>
                <a:gd name="connsiteX15" fmla="*/ 12824 w 818564"/>
                <a:gd name="connsiteY15" fmla="*/ 0 h 273233"/>
                <a:gd name="connsiteX16" fmla="*/ 5460 w 818564"/>
                <a:gd name="connsiteY16" fmla="*/ 5460 h 273233"/>
                <a:gd name="connsiteX17" fmla="*/ 2032 w 818564"/>
                <a:gd name="connsiteY17" fmla="*/ 6602 h 273233"/>
                <a:gd name="connsiteX18" fmla="*/ 0 w 818564"/>
                <a:gd name="connsiteY18" fmla="*/ 6602 h 273233"/>
                <a:gd name="connsiteX19" fmla="*/ 0 w 818564"/>
                <a:gd name="connsiteY19" fmla="*/ 6602 h 273233"/>
                <a:gd name="connsiteX20" fmla="*/ 410489 w 818564"/>
                <a:gd name="connsiteY20" fmla="*/ 141568 h 273233"/>
                <a:gd name="connsiteX21" fmla="*/ 700992 w 818564"/>
                <a:gd name="connsiteY21" fmla="*/ 229430 h 27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8564" h="273233">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w="12690"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43BA739B-96B1-4E92-B834-B0A0A11115A0}"/>
                </a:ext>
              </a:extLst>
            </p:cNvPr>
            <p:cNvSpPr/>
            <p:nvPr/>
          </p:nvSpPr>
          <p:spPr>
            <a:xfrm>
              <a:off x="5171797" y="829815"/>
              <a:ext cx="635" cy="40"/>
            </a:xfrm>
            <a:custGeom>
              <a:avLst/>
              <a:gdLst>
                <a:gd name="connsiteX0" fmla="*/ 635 w 635"/>
                <a:gd name="connsiteY0" fmla="*/ 40 h 40"/>
                <a:gd name="connsiteX1" fmla="*/ 0 w 635"/>
                <a:gd name="connsiteY1" fmla="*/ 40 h 40"/>
                <a:gd name="connsiteX2" fmla="*/ 635 w 635"/>
                <a:gd name="connsiteY2" fmla="*/ 40 h 40"/>
              </a:gdLst>
              <a:ahLst/>
              <a:cxnLst>
                <a:cxn ang="0">
                  <a:pos x="connsiteX0" y="connsiteY0"/>
                </a:cxn>
                <a:cxn ang="0">
                  <a:pos x="connsiteX1" y="connsiteY1"/>
                </a:cxn>
                <a:cxn ang="0">
                  <a:pos x="connsiteX2" y="connsiteY2"/>
                </a:cxn>
              </a:cxnLst>
              <a:rect l="l" t="t" r="r" b="b"/>
              <a:pathLst>
                <a:path w="635" h="40">
                  <a:moveTo>
                    <a:pt x="635" y="40"/>
                  </a:moveTo>
                  <a:cubicBezTo>
                    <a:pt x="432" y="-13"/>
                    <a:pt x="203" y="-13"/>
                    <a:pt x="0" y="40"/>
                  </a:cubicBezTo>
                  <a:lnTo>
                    <a:pt x="635" y="40"/>
                  </a:lnTo>
                  <a:close/>
                </a:path>
              </a:pathLst>
            </a:custGeom>
            <a:solidFill>
              <a:srgbClr val="000000"/>
            </a:solidFill>
            <a:ln w="12690"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02E3BA43-628A-4AA7-92D2-005C7D6F8E44}"/>
                </a:ext>
              </a:extLst>
            </p:cNvPr>
            <p:cNvSpPr/>
            <p:nvPr/>
          </p:nvSpPr>
          <p:spPr>
            <a:xfrm>
              <a:off x="5174845" y="83277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0BB07D10-CC5D-43D8-B51E-5A274F2A4112}"/>
                </a:ext>
              </a:extLst>
            </p:cNvPr>
            <p:cNvSpPr/>
            <p:nvPr/>
          </p:nvSpPr>
          <p:spPr>
            <a:xfrm>
              <a:off x="5173956" y="83112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E486E245-4778-40CD-8BD9-19B7952153BD}"/>
                </a:ext>
              </a:extLst>
            </p:cNvPr>
            <p:cNvSpPr/>
            <p:nvPr/>
          </p:nvSpPr>
          <p:spPr>
            <a:xfrm>
              <a:off x="4871545" y="836457"/>
              <a:ext cx="292252" cy="240700"/>
            </a:xfrm>
            <a:custGeom>
              <a:avLst/>
              <a:gdLst>
                <a:gd name="connsiteX0" fmla="*/ 8479 w 292252"/>
                <a:gd name="connsiteY0" fmla="*/ 239079 h 240700"/>
                <a:gd name="connsiteX1" fmla="*/ 8479 w 292252"/>
                <a:gd name="connsiteY1" fmla="*/ 239079 h 240700"/>
                <a:gd name="connsiteX2" fmla="*/ 10256 w 292252"/>
                <a:gd name="connsiteY2" fmla="*/ 237555 h 240700"/>
                <a:gd name="connsiteX3" fmla="*/ 292253 w 292252"/>
                <a:gd name="connsiteY3" fmla="*/ 9015 h 240700"/>
                <a:gd name="connsiteX4" fmla="*/ 292253 w 292252"/>
                <a:gd name="connsiteY4" fmla="*/ 1524 h 240700"/>
                <a:gd name="connsiteX5" fmla="*/ 287174 w 292252"/>
                <a:gd name="connsiteY5" fmla="*/ 0 h 240700"/>
                <a:gd name="connsiteX6" fmla="*/ 4035 w 292252"/>
                <a:gd name="connsiteY6" fmla="*/ 230064 h 240700"/>
                <a:gd name="connsiteX7" fmla="*/ 1622 w 292252"/>
                <a:gd name="connsiteY7" fmla="*/ 231969 h 240700"/>
                <a:gd name="connsiteX8" fmla="*/ 1076 w 292252"/>
                <a:gd name="connsiteY8" fmla="*/ 238410 h 240700"/>
                <a:gd name="connsiteX9" fmla="*/ 1622 w 292252"/>
                <a:gd name="connsiteY9" fmla="*/ 238952 h 240700"/>
                <a:gd name="connsiteX10" fmla="*/ 5558 w 292252"/>
                <a:gd name="connsiteY10" fmla="*/ 240603 h 240700"/>
                <a:gd name="connsiteX11" fmla="*/ 7336 w 292252"/>
                <a:gd name="connsiteY11" fmla="*/ 240603 h 24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2252" h="24070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w="12690"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7C47783D-9FC0-4502-9DF5-62378BA8462C}"/>
                </a:ext>
              </a:extLst>
            </p:cNvPr>
            <p:cNvSpPr/>
            <p:nvPr/>
          </p:nvSpPr>
          <p:spPr>
            <a:xfrm>
              <a:off x="5038823" y="793543"/>
              <a:ext cx="38" cy="888"/>
            </a:xfrm>
            <a:custGeom>
              <a:avLst/>
              <a:gdLst>
                <a:gd name="connsiteX0" fmla="*/ 38 w 38"/>
                <a:gd name="connsiteY0" fmla="*/ 889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889"/>
                  </a:moveTo>
                  <a:lnTo>
                    <a:pt x="38" y="889"/>
                  </a:lnTo>
                  <a:cubicBezTo>
                    <a:pt x="-13" y="595"/>
                    <a:pt x="-13" y="293"/>
                    <a:pt x="38" y="0"/>
                  </a:cubicBezTo>
                  <a:close/>
                </a:path>
              </a:pathLst>
            </a:custGeom>
            <a:solidFill>
              <a:srgbClr val="000000"/>
            </a:solidFill>
            <a:ln w="12690"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D7E9202A-C905-46E2-994E-08140C4566B3}"/>
                </a:ext>
              </a:extLst>
            </p:cNvPr>
            <p:cNvSpPr/>
            <p:nvPr/>
          </p:nvSpPr>
          <p:spPr>
            <a:xfrm>
              <a:off x="5172432" y="830236"/>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BD91EBC9-5BC5-4CA9-ABDD-B6A9FF10DCA9}"/>
                </a:ext>
              </a:extLst>
            </p:cNvPr>
            <p:cNvSpPr/>
            <p:nvPr/>
          </p:nvSpPr>
          <p:spPr>
            <a:xfrm>
              <a:off x="5174971" y="832775"/>
              <a:ext cx="38" cy="888"/>
            </a:xfrm>
            <a:custGeom>
              <a:avLst/>
              <a:gdLst>
                <a:gd name="connsiteX0" fmla="*/ 0 w 38"/>
                <a:gd name="connsiteY0" fmla="*/ 889 h 888"/>
                <a:gd name="connsiteX1" fmla="*/ 0 w 38"/>
                <a:gd name="connsiteY1" fmla="*/ 0 h 888"/>
                <a:gd name="connsiteX2" fmla="*/ 0 w 38"/>
                <a:gd name="connsiteY2" fmla="*/ 0 h 888"/>
                <a:gd name="connsiteX3" fmla="*/ 0 w 38"/>
                <a:gd name="connsiteY3" fmla="*/ 889 h 888"/>
              </a:gdLst>
              <a:ahLst/>
              <a:cxnLst>
                <a:cxn ang="0">
                  <a:pos x="connsiteX0" y="connsiteY0"/>
                </a:cxn>
                <a:cxn ang="0">
                  <a:pos x="connsiteX1" y="connsiteY1"/>
                </a:cxn>
                <a:cxn ang="0">
                  <a:pos x="connsiteX2" y="connsiteY2"/>
                </a:cxn>
                <a:cxn ang="0">
                  <a:pos x="connsiteX3" y="connsiteY3"/>
                </a:cxn>
              </a:cxnLst>
              <a:rect l="l" t="t" r="r" b="b"/>
              <a:pathLst>
                <a:path w="38" h="888">
                  <a:moveTo>
                    <a:pt x="0" y="889"/>
                  </a:moveTo>
                  <a:cubicBezTo>
                    <a:pt x="0" y="889"/>
                    <a:pt x="0" y="889"/>
                    <a:pt x="0" y="0"/>
                  </a:cubicBezTo>
                  <a:lnTo>
                    <a:pt x="0" y="0"/>
                  </a:lnTo>
                  <a:cubicBezTo>
                    <a:pt x="51" y="293"/>
                    <a:pt x="51" y="596"/>
                    <a:pt x="0" y="889"/>
                  </a:cubicBezTo>
                  <a:close/>
                </a:path>
              </a:pathLst>
            </a:custGeom>
            <a:solidFill>
              <a:srgbClr val="000000"/>
            </a:solidFill>
            <a:ln w="12690"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522A4361-D6D3-4A91-A868-13CC6B87E500}"/>
                </a:ext>
              </a:extLst>
            </p:cNvPr>
            <p:cNvSpPr/>
            <p:nvPr/>
          </p:nvSpPr>
          <p:spPr>
            <a:xfrm>
              <a:off x="5174464" y="8311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90F454CF-EE40-4373-8441-CA0787AEEA75}"/>
                </a:ext>
              </a:extLst>
            </p:cNvPr>
            <p:cNvSpPr/>
            <p:nvPr/>
          </p:nvSpPr>
          <p:spPr>
            <a:xfrm>
              <a:off x="5042417" y="793796"/>
              <a:ext cx="129126" cy="43549"/>
            </a:xfrm>
            <a:custGeom>
              <a:avLst/>
              <a:gdLst>
                <a:gd name="connsiteX0" fmla="*/ 127222 w 129126"/>
                <a:gd name="connsiteY0" fmla="*/ 35170 h 43549"/>
                <a:gd name="connsiteX1" fmla="*/ 129126 w 129126"/>
                <a:gd name="connsiteY1" fmla="*/ 35170 h 43549"/>
                <a:gd name="connsiteX2" fmla="*/ 129126 w 129126"/>
                <a:gd name="connsiteY2" fmla="*/ 35170 h 43549"/>
                <a:gd name="connsiteX3" fmla="*/ 12443 w 129126"/>
                <a:gd name="connsiteY3" fmla="*/ 0 h 43549"/>
                <a:gd name="connsiteX4" fmla="*/ 5460 w 129126"/>
                <a:gd name="connsiteY4" fmla="*/ 5587 h 43549"/>
                <a:gd name="connsiteX5" fmla="*/ 1904 w 129126"/>
                <a:gd name="connsiteY5" fmla="*/ 6856 h 43549"/>
                <a:gd name="connsiteX6" fmla="*/ 0 w 129126"/>
                <a:gd name="connsiteY6" fmla="*/ 6856 h 43549"/>
                <a:gd name="connsiteX7" fmla="*/ 0 w 129126"/>
                <a:gd name="connsiteY7" fmla="*/ 6856 h 43549"/>
                <a:gd name="connsiteX8" fmla="*/ 116811 w 129126"/>
                <a:gd name="connsiteY8" fmla="*/ 42026 h 43549"/>
                <a:gd name="connsiteX9" fmla="*/ 121889 w 129126"/>
                <a:gd name="connsiteY9" fmla="*/ 43550 h 43549"/>
                <a:gd name="connsiteX10" fmla="*/ 121889 w 129126"/>
                <a:gd name="connsiteY10" fmla="*/ 39995 h 43549"/>
                <a:gd name="connsiteX11" fmla="*/ 127222 w 129126"/>
                <a:gd name="connsiteY11" fmla="*/ 3517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126" h="43549">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w="12690"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A34501E9-B054-4084-AC28-A225DFFC0864}"/>
                </a:ext>
              </a:extLst>
            </p:cNvPr>
            <p:cNvSpPr/>
            <p:nvPr/>
          </p:nvSpPr>
          <p:spPr>
            <a:xfrm>
              <a:off x="5418623" y="4911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9B4AC1FF-7EE5-49FF-8258-FDEFE1AEDFF2}"/>
                </a:ext>
              </a:extLst>
            </p:cNvPr>
            <p:cNvSpPr/>
            <p:nvPr/>
          </p:nvSpPr>
          <p:spPr>
            <a:xfrm>
              <a:off x="5409609" y="494408"/>
              <a:ext cx="10411" cy="212042"/>
            </a:xfrm>
            <a:custGeom>
              <a:avLst/>
              <a:gdLst>
                <a:gd name="connsiteX0" fmla="*/ 10411 w 10411"/>
                <a:gd name="connsiteY0" fmla="*/ 762 h 212042"/>
                <a:gd name="connsiteX1" fmla="*/ 10411 w 10411"/>
                <a:gd name="connsiteY1" fmla="*/ 1397 h 212042"/>
                <a:gd name="connsiteX2" fmla="*/ 10411 w 10411"/>
                <a:gd name="connsiteY2" fmla="*/ 1397 h 212042"/>
                <a:gd name="connsiteX3" fmla="*/ 9015 w 10411"/>
                <a:gd name="connsiteY3" fmla="*/ 3301 h 212042"/>
                <a:gd name="connsiteX4" fmla="*/ 0 w 10411"/>
                <a:gd name="connsiteY4" fmla="*/ 10665 h 212042"/>
                <a:gd name="connsiteX5" fmla="*/ 0 w 10411"/>
                <a:gd name="connsiteY5" fmla="*/ 207210 h 212042"/>
                <a:gd name="connsiteX6" fmla="*/ 5460 w 10411"/>
                <a:gd name="connsiteY6" fmla="*/ 212035 h 212042"/>
                <a:gd name="connsiteX7" fmla="*/ 9142 w 10411"/>
                <a:gd name="connsiteY7" fmla="*/ 210765 h 212042"/>
                <a:gd name="connsiteX8" fmla="*/ 9904 w 10411"/>
                <a:gd name="connsiteY8" fmla="*/ 209750 h 212042"/>
                <a:gd name="connsiteX9" fmla="*/ 9904 w 10411"/>
                <a:gd name="connsiteY9" fmla="*/ 209115 h 212042"/>
                <a:gd name="connsiteX10" fmla="*/ 9904 w 10411"/>
                <a:gd name="connsiteY10" fmla="*/ 208353 h 212042"/>
                <a:gd name="connsiteX11" fmla="*/ 9904 w 10411"/>
                <a:gd name="connsiteY11" fmla="*/ 207337 h 212042"/>
                <a:gd name="connsiteX12" fmla="*/ 9904 w 10411"/>
                <a:gd name="connsiteY12" fmla="*/ 207337 h 212042"/>
                <a:gd name="connsiteX13" fmla="*/ 9904 w 10411"/>
                <a:gd name="connsiteY13" fmla="*/ 0 h 212042"/>
                <a:gd name="connsiteX14" fmla="*/ 9904 w 10411"/>
                <a:gd name="connsiteY14" fmla="*/ 0 h 212042"/>
                <a:gd name="connsiteX15" fmla="*/ 10411 w 10411"/>
                <a:gd name="connsiteY15" fmla="*/ 762 h 21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212042">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w="12690"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349B8ECB-A32B-4A7B-B6A1-431329C4DCF1}"/>
                </a:ext>
              </a:extLst>
            </p:cNvPr>
            <p:cNvSpPr/>
            <p:nvPr/>
          </p:nvSpPr>
          <p:spPr>
            <a:xfrm>
              <a:off x="5419766" y="49275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139E1050-6C1C-4441-A265-9559497C4DF3}"/>
                </a:ext>
              </a:extLst>
            </p:cNvPr>
            <p:cNvSpPr/>
            <p:nvPr/>
          </p:nvSpPr>
          <p:spPr>
            <a:xfrm>
              <a:off x="5416973" y="4899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1D7665DF-BD46-40D7-819E-1067A5D58CE3}"/>
                </a:ext>
              </a:extLst>
            </p:cNvPr>
            <p:cNvSpPr/>
            <p:nvPr/>
          </p:nvSpPr>
          <p:spPr>
            <a:xfrm>
              <a:off x="5039957" y="496186"/>
              <a:ext cx="379301" cy="303421"/>
            </a:xfrm>
            <a:custGeom>
              <a:avLst/>
              <a:gdLst>
                <a:gd name="connsiteX0" fmla="*/ 682 w 379301"/>
                <a:gd name="connsiteY0" fmla="*/ 296341 h 303421"/>
                <a:gd name="connsiteX1" fmla="*/ 48 w 379301"/>
                <a:gd name="connsiteY1" fmla="*/ 297103 h 303421"/>
                <a:gd name="connsiteX2" fmla="*/ 48 w 379301"/>
                <a:gd name="connsiteY2" fmla="*/ 297992 h 303421"/>
                <a:gd name="connsiteX3" fmla="*/ 48 w 379301"/>
                <a:gd name="connsiteY3" fmla="*/ 298880 h 303421"/>
                <a:gd name="connsiteX4" fmla="*/ 48 w 379301"/>
                <a:gd name="connsiteY4" fmla="*/ 299896 h 303421"/>
                <a:gd name="connsiteX5" fmla="*/ 48 w 379301"/>
                <a:gd name="connsiteY5" fmla="*/ 300785 h 303421"/>
                <a:gd name="connsiteX6" fmla="*/ 48 w 379301"/>
                <a:gd name="connsiteY6" fmla="*/ 301674 h 303421"/>
                <a:gd name="connsiteX7" fmla="*/ 48 w 379301"/>
                <a:gd name="connsiteY7" fmla="*/ 302562 h 303421"/>
                <a:gd name="connsiteX8" fmla="*/ 48 w 379301"/>
                <a:gd name="connsiteY8" fmla="*/ 302562 h 303421"/>
                <a:gd name="connsiteX9" fmla="*/ 48 w 379301"/>
                <a:gd name="connsiteY9" fmla="*/ 302562 h 303421"/>
                <a:gd name="connsiteX10" fmla="*/ 1063 w 379301"/>
                <a:gd name="connsiteY10" fmla="*/ 303324 h 303421"/>
                <a:gd name="connsiteX11" fmla="*/ 1952 w 379301"/>
                <a:gd name="connsiteY11" fmla="*/ 303324 h 303421"/>
                <a:gd name="connsiteX12" fmla="*/ 3857 w 379301"/>
                <a:gd name="connsiteY12" fmla="*/ 303324 h 303421"/>
                <a:gd name="connsiteX13" fmla="*/ 7412 w 379301"/>
                <a:gd name="connsiteY13" fmla="*/ 302055 h 303421"/>
                <a:gd name="connsiteX14" fmla="*/ 14395 w 379301"/>
                <a:gd name="connsiteY14" fmla="*/ 296468 h 303421"/>
                <a:gd name="connsiteX15" fmla="*/ 368890 w 379301"/>
                <a:gd name="connsiteY15" fmla="*/ 9269 h 303421"/>
                <a:gd name="connsiteX16" fmla="*/ 377905 w 379301"/>
                <a:gd name="connsiteY16" fmla="*/ 1904 h 303421"/>
                <a:gd name="connsiteX17" fmla="*/ 379302 w 379301"/>
                <a:gd name="connsiteY17" fmla="*/ 0 h 303421"/>
                <a:gd name="connsiteX18" fmla="*/ 374350 w 379301"/>
                <a:gd name="connsiteY18" fmla="*/ 3174 h 303421"/>
                <a:gd name="connsiteX19" fmla="*/ 372572 w 379301"/>
                <a:gd name="connsiteY19" fmla="*/ 3174 h 303421"/>
                <a:gd name="connsiteX20" fmla="*/ 363812 w 379301"/>
                <a:gd name="connsiteY20" fmla="*/ 508 h 303421"/>
                <a:gd name="connsiteX21" fmla="*/ 682 w 379301"/>
                <a:gd name="connsiteY21" fmla="*/ 296087 h 30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301" h="303421">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w="12690"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73ABE6BC-46BB-49FB-BA38-94B12F8637C6}"/>
                </a:ext>
              </a:extLst>
            </p:cNvPr>
            <p:cNvSpPr/>
            <p:nvPr/>
          </p:nvSpPr>
          <p:spPr>
            <a:xfrm>
              <a:off x="5419131" y="4917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C8370FE2-7E59-491A-B4B0-F1E09D22EEF5}"/>
                </a:ext>
              </a:extLst>
            </p:cNvPr>
            <p:cNvSpPr/>
            <p:nvPr/>
          </p:nvSpPr>
          <p:spPr>
            <a:xfrm>
              <a:off x="5420020" y="49339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9C32A72B-6922-4922-8673-2EC7353B990D}"/>
                </a:ext>
              </a:extLst>
            </p:cNvPr>
            <p:cNvSpPr/>
            <p:nvPr/>
          </p:nvSpPr>
          <p:spPr>
            <a:xfrm>
              <a:off x="5416973" y="490345"/>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31CBC42F-3D33-4EA1-A4E0-23C38B152684}"/>
                </a:ext>
              </a:extLst>
            </p:cNvPr>
            <p:cNvSpPr/>
            <p:nvPr/>
          </p:nvSpPr>
          <p:spPr>
            <a:xfrm>
              <a:off x="5098917" y="32858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94FA98CE-E660-4B67-B50B-96E82133168E}"/>
                </a:ext>
              </a:extLst>
            </p:cNvPr>
            <p:cNvSpPr/>
            <p:nvPr/>
          </p:nvSpPr>
          <p:spPr>
            <a:xfrm>
              <a:off x="5100695"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45FBD0F8-9EFF-4858-A76D-F5BF2D7D3449}"/>
                </a:ext>
              </a:extLst>
            </p:cNvPr>
            <p:cNvSpPr/>
            <p:nvPr/>
          </p:nvSpPr>
          <p:spPr>
            <a:xfrm>
              <a:off x="5091553" y="333033"/>
              <a:ext cx="10791" cy="61705"/>
            </a:xfrm>
            <a:custGeom>
              <a:avLst/>
              <a:gdLst>
                <a:gd name="connsiteX0" fmla="*/ 10411 w 10791"/>
                <a:gd name="connsiteY0" fmla="*/ 1016 h 61705"/>
                <a:gd name="connsiteX1" fmla="*/ 10411 w 10791"/>
                <a:gd name="connsiteY1" fmla="*/ 1651 h 61705"/>
                <a:gd name="connsiteX2" fmla="*/ 10411 w 10791"/>
                <a:gd name="connsiteY2" fmla="*/ 1651 h 61705"/>
                <a:gd name="connsiteX3" fmla="*/ 9015 w 10791"/>
                <a:gd name="connsiteY3" fmla="*/ 3555 h 61705"/>
                <a:gd name="connsiteX4" fmla="*/ 0 w 10791"/>
                <a:gd name="connsiteY4" fmla="*/ 10792 h 61705"/>
                <a:gd name="connsiteX5" fmla="*/ 0 w 10791"/>
                <a:gd name="connsiteY5" fmla="*/ 58405 h 61705"/>
                <a:gd name="connsiteX6" fmla="*/ 7110 w 10791"/>
                <a:gd name="connsiteY6" fmla="*/ 60563 h 61705"/>
                <a:gd name="connsiteX7" fmla="*/ 7110 w 10791"/>
                <a:gd name="connsiteY7" fmla="*/ 60563 h 61705"/>
                <a:gd name="connsiteX8" fmla="*/ 10792 w 10791"/>
                <a:gd name="connsiteY8" fmla="*/ 61706 h 61705"/>
                <a:gd name="connsiteX9" fmla="*/ 10792 w 10791"/>
                <a:gd name="connsiteY9" fmla="*/ 0 h 61705"/>
                <a:gd name="connsiteX10" fmla="*/ 10792 w 10791"/>
                <a:gd name="connsiteY10" fmla="*/ 0 h 61705"/>
                <a:gd name="connsiteX11" fmla="*/ 10411 w 10791"/>
                <a:gd name="connsiteY11" fmla="*/ 1016 h 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1" h="61705">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w="12690"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946603AB-6945-4E12-8BFE-1368A4902687}"/>
                </a:ext>
              </a:extLst>
            </p:cNvPr>
            <p:cNvSpPr/>
            <p:nvPr/>
          </p:nvSpPr>
          <p:spPr>
            <a:xfrm>
              <a:off x="5101711" y="3313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540EEB26-450B-4023-9B94-119FAA93C3B1}"/>
                </a:ext>
              </a:extLst>
            </p:cNvPr>
            <p:cNvSpPr/>
            <p:nvPr/>
          </p:nvSpPr>
          <p:spPr>
            <a:xfrm>
              <a:off x="5033402" y="382931"/>
              <a:ext cx="635" cy="761"/>
            </a:xfrm>
            <a:custGeom>
              <a:avLst/>
              <a:gdLst>
                <a:gd name="connsiteX0" fmla="*/ 635 w 635"/>
                <a:gd name="connsiteY0" fmla="*/ 762 h 761"/>
                <a:gd name="connsiteX1" fmla="*/ 635 w 635"/>
                <a:gd name="connsiteY1" fmla="*/ 762 h 761"/>
                <a:gd name="connsiteX2" fmla="*/ 0 w 635"/>
                <a:gd name="connsiteY2" fmla="*/ 0 h 761"/>
              </a:gdLst>
              <a:ahLst/>
              <a:cxnLst>
                <a:cxn ang="0">
                  <a:pos x="connsiteX0" y="connsiteY0"/>
                </a:cxn>
                <a:cxn ang="0">
                  <a:pos x="connsiteX1" y="connsiteY1"/>
                </a:cxn>
                <a:cxn ang="0">
                  <a:pos x="connsiteX2" y="connsiteY2"/>
                </a:cxn>
              </a:cxnLst>
              <a:rect l="l" t="t" r="r" b="b"/>
              <a:pathLst>
                <a:path w="635"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BD28D8B4-666A-42E6-ACAE-6B7159521888}"/>
                </a:ext>
              </a:extLst>
            </p:cNvPr>
            <p:cNvSpPr/>
            <p:nvPr/>
          </p:nvSpPr>
          <p:spPr>
            <a:xfrm>
              <a:off x="5034291" y="334811"/>
              <a:ext cx="67547" cy="43676"/>
            </a:xfrm>
            <a:custGeom>
              <a:avLst/>
              <a:gdLst>
                <a:gd name="connsiteX0" fmla="*/ 0 w 67547"/>
                <a:gd name="connsiteY0" fmla="*/ 42280 h 43676"/>
                <a:gd name="connsiteX1" fmla="*/ 5460 w 67547"/>
                <a:gd name="connsiteY1" fmla="*/ 41010 h 43676"/>
                <a:gd name="connsiteX2" fmla="*/ 14347 w 67547"/>
                <a:gd name="connsiteY2" fmla="*/ 43677 h 43676"/>
                <a:gd name="connsiteX3" fmla="*/ 57136 w 67547"/>
                <a:gd name="connsiteY3" fmla="*/ 9142 h 43676"/>
                <a:gd name="connsiteX4" fmla="*/ 66150 w 67547"/>
                <a:gd name="connsiteY4" fmla="*/ 1905 h 43676"/>
                <a:gd name="connsiteX5" fmla="*/ 67547 w 67547"/>
                <a:gd name="connsiteY5" fmla="*/ 0 h 43676"/>
                <a:gd name="connsiteX6" fmla="*/ 62595 w 67547"/>
                <a:gd name="connsiteY6" fmla="*/ 3174 h 43676"/>
                <a:gd name="connsiteX7" fmla="*/ 60818 w 67547"/>
                <a:gd name="connsiteY7" fmla="*/ 3174 h 43676"/>
                <a:gd name="connsiteX8" fmla="*/ 51930 w 67547"/>
                <a:gd name="connsiteY8" fmla="*/ 508 h 43676"/>
                <a:gd name="connsiteX9" fmla="*/ 381 w 67547"/>
                <a:gd name="connsiteY9" fmla="*/ 42280 h 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47" h="43676">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w="12690"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BCAD4368-08B0-42FA-ADD5-201B241D7C1A}"/>
                </a:ext>
              </a:extLst>
            </p:cNvPr>
            <p:cNvSpPr/>
            <p:nvPr/>
          </p:nvSpPr>
          <p:spPr>
            <a:xfrm>
              <a:off x="5101965" y="331382"/>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F3CEDCFD-E0CC-4E5E-8863-11F03D1AFA07}"/>
                </a:ext>
              </a:extLst>
            </p:cNvPr>
            <p:cNvSpPr/>
            <p:nvPr/>
          </p:nvSpPr>
          <p:spPr>
            <a:xfrm>
              <a:off x="5098917" y="329069"/>
              <a:ext cx="761" cy="28"/>
            </a:xfrm>
            <a:custGeom>
              <a:avLst/>
              <a:gdLst>
                <a:gd name="connsiteX0" fmla="*/ 762 w 761"/>
                <a:gd name="connsiteY0" fmla="*/ 29 h 28"/>
                <a:gd name="connsiteX1" fmla="*/ 0 w 761"/>
                <a:gd name="connsiteY1" fmla="*/ 29 h 28"/>
                <a:gd name="connsiteX2" fmla="*/ 0 w 761"/>
                <a:gd name="connsiteY2" fmla="*/ 29 h 28"/>
                <a:gd name="connsiteX3" fmla="*/ 762 w 761"/>
                <a:gd name="connsiteY3" fmla="*/ 29 h 28"/>
              </a:gdLst>
              <a:ahLst/>
              <a:cxnLst>
                <a:cxn ang="0">
                  <a:pos x="connsiteX0" y="connsiteY0"/>
                </a:cxn>
                <a:cxn ang="0">
                  <a:pos x="connsiteX1" y="connsiteY1"/>
                </a:cxn>
                <a:cxn ang="0">
                  <a:pos x="connsiteX2" y="connsiteY2"/>
                </a:cxn>
                <a:cxn ang="0">
                  <a:pos x="connsiteX3" y="connsiteY3"/>
                </a:cxn>
              </a:cxnLst>
              <a:rect l="l" t="t" r="r" b="b"/>
              <a:pathLst>
                <a:path w="761" h="28">
                  <a:moveTo>
                    <a:pt x="762" y="29"/>
                  </a:moveTo>
                  <a:lnTo>
                    <a:pt x="0" y="29"/>
                  </a:lnTo>
                  <a:lnTo>
                    <a:pt x="0" y="29"/>
                  </a:lnTo>
                  <a:cubicBezTo>
                    <a:pt x="254" y="-10"/>
                    <a:pt x="508" y="-10"/>
                    <a:pt x="762" y="29"/>
                  </a:cubicBezTo>
                  <a:close/>
                </a:path>
              </a:pathLst>
            </a:custGeom>
            <a:solidFill>
              <a:srgbClr val="000000"/>
            </a:solidFill>
            <a:ln w="12690"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FF0B6913-E30E-4ADC-A99E-44894EF0B356}"/>
                </a:ext>
              </a:extLst>
            </p:cNvPr>
            <p:cNvSpPr/>
            <p:nvPr/>
          </p:nvSpPr>
          <p:spPr>
            <a:xfrm>
              <a:off x="5101076"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04ED2433-5BFE-47C5-9500-40EA57450603}"/>
                </a:ext>
              </a:extLst>
            </p:cNvPr>
            <p:cNvSpPr/>
            <p:nvPr/>
          </p:nvSpPr>
          <p:spPr>
            <a:xfrm>
              <a:off x="4804986" y="240982"/>
              <a:ext cx="296762" cy="96749"/>
            </a:xfrm>
            <a:custGeom>
              <a:avLst/>
              <a:gdLst>
                <a:gd name="connsiteX0" fmla="*/ 2412 w 296762"/>
                <a:gd name="connsiteY0" fmla="*/ 7237 h 96749"/>
                <a:gd name="connsiteX1" fmla="*/ 0 w 296762"/>
                <a:gd name="connsiteY1" fmla="*/ 9015 h 96749"/>
                <a:gd name="connsiteX2" fmla="*/ 281108 w 296762"/>
                <a:gd name="connsiteY2" fmla="*/ 94083 h 96749"/>
                <a:gd name="connsiteX3" fmla="*/ 289995 w 296762"/>
                <a:gd name="connsiteY3" fmla="*/ 96749 h 96749"/>
                <a:gd name="connsiteX4" fmla="*/ 291773 w 296762"/>
                <a:gd name="connsiteY4" fmla="*/ 96749 h 96749"/>
                <a:gd name="connsiteX5" fmla="*/ 296725 w 296762"/>
                <a:gd name="connsiteY5" fmla="*/ 93575 h 96749"/>
                <a:gd name="connsiteX6" fmla="*/ 296725 w 296762"/>
                <a:gd name="connsiteY6" fmla="*/ 93575 h 96749"/>
                <a:gd name="connsiteX7" fmla="*/ 296725 w 296762"/>
                <a:gd name="connsiteY7" fmla="*/ 92940 h 96749"/>
                <a:gd name="connsiteX8" fmla="*/ 296725 w 296762"/>
                <a:gd name="connsiteY8" fmla="*/ 91924 h 96749"/>
                <a:gd name="connsiteX9" fmla="*/ 296725 w 296762"/>
                <a:gd name="connsiteY9" fmla="*/ 91924 h 96749"/>
                <a:gd name="connsiteX10" fmla="*/ 296725 w 296762"/>
                <a:gd name="connsiteY10" fmla="*/ 91162 h 96749"/>
                <a:gd name="connsiteX11" fmla="*/ 296725 w 296762"/>
                <a:gd name="connsiteY11" fmla="*/ 90274 h 96749"/>
                <a:gd name="connsiteX12" fmla="*/ 296725 w 296762"/>
                <a:gd name="connsiteY12" fmla="*/ 90274 h 96749"/>
                <a:gd name="connsiteX13" fmla="*/ 296725 w 296762"/>
                <a:gd name="connsiteY13" fmla="*/ 89639 h 96749"/>
                <a:gd name="connsiteX14" fmla="*/ 296725 w 296762"/>
                <a:gd name="connsiteY14" fmla="*/ 88877 h 96749"/>
                <a:gd name="connsiteX15" fmla="*/ 296725 w 296762"/>
                <a:gd name="connsiteY15" fmla="*/ 88877 h 96749"/>
                <a:gd name="connsiteX16" fmla="*/ 295963 w 296762"/>
                <a:gd name="connsiteY16" fmla="*/ 88877 h 96749"/>
                <a:gd name="connsiteX17" fmla="*/ 294947 w 296762"/>
                <a:gd name="connsiteY17" fmla="*/ 88877 h 96749"/>
                <a:gd name="connsiteX18" fmla="*/ 294947 w 296762"/>
                <a:gd name="connsiteY18" fmla="*/ 88877 h 96749"/>
                <a:gd name="connsiteX19" fmla="*/ 2158 w 296762"/>
                <a:gd name="connsiteY19" fmla="*/ 0 h 96749"/>
                <a:gd name="connsiteX20" fmla="*/ 1524 w 296762"/>
                <a:gd name="connsiteY20" fmla="*/ 0 h 96749"/>
                <a:gd name="connsiteX21" fmla="*/ 4571 w 296762"/>
                <a:gd name="connsiteY21" fmla="*/ 1651 h 96749"/>
                <a:gd name="connsiteX22" fmla="*/ 2412 w 296762"/>
                <a:gd name="connsiteY22" fmla="*/ 7237 h 9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6762" h="96749">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w="12690"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111C1515-FEAE-4B2F-BAB6-F1174786554C}"/>
                </a:ext>
              </a:extLst>
            </p:cNvPr>
            <p:cNvSpPr/>
            <p:nvPr/>
          </p:nvSpPr>
          <p:spPr>
            <a:xfrm>
              <a:off x="4055562" y="239712"/>
              <a:ext cx="753600" cy="567372"/>
            </a:xfrm>
            <a:custGeom>
              <a:avLst/>
              <a:gdLst>
                <a:gd name="connsiteX0" fmla="*/ 7421 w 753600"/>
                <a:gd name="connsiteY0" fmla="*/ 567162 h 567372"/>
                <a:gd name="connsiteX1" fmla="*/ 14785 w 753600"/>
                <a:gd name="connsiteY1" fmla="*/ 561702 h 567372"/>
                <a:gd name="connsiteX2" fmla="*/ 749297 w 753600"/>
                <a:gd name="connsiteY2" fmla="*/ 10284 h 567372"/>
                <a:gd name="connsiteX3" fmla="*/ 751709 w 753600"/>
                <a:gd name="connsiteY3" fmla="*/ 8507 h 567372"/>
                <a:gd name="connsiteX4" fmla="*/ 752737 w 753600"/>
                <a:gd name="connsiteY4" fmla="*/ 2125 h 567372"/>
                <a:gd name="connsiteX5" fmla="*/ 752344 w 753600"/>
                <a:gd name="connsiteY5" fmla="*/ 1651 h 567372"/>
                <a:gd name="connsiteX6" fmla="*/ 749297 w 753600"/>
                <a:gd name="connsiteY6" fmla="*/ 0 h 567372"/>
                <a:gd name="connsiteX7" fmla="*/ 747265 w 753600"/>
                <a:gd name="connsiteY7" fmla="*/ 0 h 567372"/>
                <a:gd name="connsiteX8" fmla="*/ 746250 w 753600"/>
                <a:gd name="connsiteY8" fmla="*/ 0 h 567372"/>
                <a:gd name="connsiteX9" fmla="*/ 745234 w 753600"/>
                <a:gd name="connsiteY9" fmla="*/ 0 h 567372"/>
                <a:gd name="connsiteX10" fmla="*/ 745234 w 753600"/>
                <a:gd name="connsiteY10" fmla="*/ 0 h 567372"/>
                <a:gd name="connsiteX11" fmla="*/ 692 w 753600"/>
                <a:gd name="connsiteY11" fmla="*/ 560179 h 567372"/>
                <a:gd name="connsiteX12" fmla="*/ 692 w 753600"/>
                <a:gd name="connsiteY12" fmla="*/ 560179 h 567372"/>
                <a:gd name="connsiteX13" fmla="*/ 57 w 753600"/>
                <a:gd name="connsiteY13" fmla="*/ 560940 h 567372"/>
                <a:gd name="connsiteX14" fmla="*/ 57 w 753600"/>
                <a:gd name="connsiteY14" fmla="*/ 561829 h 567372"/>
                <a:gd name="connsiteX15" fmla="*/ 57 w 753600"/>
                <a:gd name="connsiteY15" fmla="*/ 562591 h 567372"/>
                <a:gd name="connsiteX16" fmla="*/ 57 w 753600"/>
                <a:gd name="connsiteY16" fmla="*/ 563607 h 567372"/>
                <a:gd name="connsiteX17" fmla="*/ 57 w 753600"/>
                <a:gd name="connsiteY17" fmla="*/ 564496 h 567372"/>
                <a:gd name="connsiteX18" fmla="*/ 57 w 753600"/>
                <a:gd name="connsiteY18" fmla="*/ 565384 h 567372"/>
                <a:gd name="connsiteX19" fmla="*/ 57 w 753600"/>
                <a:gd name="connsiteY19" fmla="*/ 566273 h 567372"/>
                <a:gd name="connsiteX20" fmla="*/ 57 w 753600"/>
                <a:gd name="connsiteY20" fmla="*/ 566273 h 567372"/>
                <a:gd name="connsiteX21" fmla="*/ 57 w 753600"/>
                <a:gd name="connsiteY21" fmla="*/ 566273 h 567372"/>
                <a:gd name="connsiteX22" fmla="*/ 1200 w 753600"/>
                <a:gd name="connsiteY22" fmla="*/ 567035 h 567372"/>
                <a:gd name="connsiteX23" fmla="*/ 1962 w 753600"/>
                <a:gd name="connsiteY23" fmla="*/ 567035 h 567372"/>
                <a:gd name="connsiteX24" fmla="*/ 3993 w 753600"/>
                <a:gd name="connsiteY24" fmla="*/ 567035 h 567372"/>
                <a:gd name="connsiteX25" fmla="*/ 7421 w 753600"/>
                <a:gd name="connsiteY25" fmla="*/ 567162 h 5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3600" h="567372">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1714" y="3345834"/>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3113" y="3611703"/>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58289F22-0E5A-4F17-9A0E-EC4DFCB2F4DF}"/>
                </a:ext>
              </a:extLst>
            </p:cNvPr>
            <p:cNvSpPr/>
            <p:nvPr/>
          </p:nvSpPr>
          <p:spPr>
            <a:xfrm>
              <a:off x="3848026" y="-1"/>
              <a:ext cx="142712" cy="106525"/>
            </a:xfrm>
            <a:custGeom>
              <a:avLst/>
              <a:gdLst>
                <a:gd name="connsiteX0" fmla="*/ 3047 w 142712"/>
                <a:gd name="connsiteY0" fmla="*/ 103859 h 106525"/>
                <a:gd name="connsiteX1" fmla="*/ 3047 w 142712"/>
                <a:gd name="connsiteY1" fmla="*/ 103859 h 106525"/>
                <a:gd name="connsiteX2" fmla="*/ 11935 w 142712"/>
                <a:gd name="connsiteY2" fmla="*/ 106525 h 106525"/>
                <a:gd name="connsiteX3" fmla="*/ 142712 w 142712"/>
                <a:gd name="connsiteY3" fmla="*/ 0 h 106525"/>
                <a:gd name="connsiteX4" fmla="*/ 126587 w 142712"/>
                <a:gd name="connsiteY4" fmla="*/ 0 h 106525"/>
                <a:gd name="connsiteX5" fmla="*/ 0 w 142712"/>
                <a:gd name="connsiteY5" fmla="*/ 102970 h 106525"/>
                <a:gd name="connsiteX6" fmla="*/ 3047 w 142712"/>
                <a:gd name="connsiteY6" fmla="*/ 103859 h 10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712" h="106525">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w="12690"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3A8F875D-3A7A-4A08-992D-9B1E1C331A02}"/>
                </a:ext>
              </a:extLst>
            </p:cNvPr>
            <p:cNvSpPr/>
            <p:nvPr/>
          </p:nvSpPr>
          <p:spPr>
            <a:xfrm>
              <a:off x="3639671" y="370869"/>
              <a:ext cx="403885" cy="325035"/>
            </a:xfrm>
            <a:custGeom>
              <a:avLst/>
              <a:gdLst>
                <a:gd name="connsiteX0" fmla="*/ 394871 w 403885"/>
                <a:gd name="connsiteY0" fmla="*/ 2158 h 325035"/>
                <a:gd name="connsiteX1" fmla="*/ 394871 w 403885"/>
                <a:gd name="connsiteY1" fmla="*/ 0 h 325035"/>
                <a:gd name="connsiteX2" fmla="*/ 0 w 403885"/>
                <a:gd name="connsiteY2" fmla="*/ 321354 h 325035"/>
                <a:gd name="connsiteX3" fmla="*/ 2920 w 403885"/>
                <a:gd name="connsiteY3" fmla="*/ 322369 h 325035"/>
                <a:gd name="connsiteX4" fmla="*/ 2920 w 403885"/>
                <a:gd name="connsiteY4" fmla="*/ 322369 h 325035"/>
                <a:gd name="connsiteX5" fmla="*/ 11808 w 403885"/>
                <a:gd name="connsiteY5" fmla="*/ 325036 h 325035"/>
                <a:gd name="connsiteX6" fmla="*/ 403886 w 403885"/>
                <a:gd name="connsiteY6" fmla="*/ 5840 h 325035"/>
                <a:gd name="connsiteX7" fmla="*/ 403886 w 403885"/>
                <a:gd name="connsiteY7" fmla="*/ 5840 h 325035"/>
                <a:gd name="connsiteX8" fmla="*/ 400204 w 403885"/>
                <a:gd name="connsiteY8" fmla="*/ 7110 h 325035"/>
                <a:gd name="connsiteX9" fmla="*/ 394871 w 403885"/>
                <a:gd name="connsiteY9" fmla="*/ 2158 h 3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885" h="325035">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w="12690"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CA786F1D-0C3F-4403-B07E-5722AD429362}"/>
                </a:ext>
              </a:extLst>
            </p:cNvPr>
            <p:cNvSpPr/>
            <p:nvPr/>
          </p:nvSpPr>
          <p:spPr>
            <a:xfrm>
              <a:off x="2235783" y="22765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F181D642-2D4C-4AB7-A292-14E04D10CB3F}"/>
                </a:ext>
              </a:extLst>
            </p:cNvPr>
            <p:cNvSpPr/>
            <p:nvPr/>
          </p:nvSpPr>
          <p:spPr>
            <a:xfrm>
              <a:off x="2234641" y="22917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BAD579B0-3E1D-4177-ADD9-96452FE0CB1B}"/>
                </a:ext>
              </a:extLst>
            </p:cNvPr>
            <p:cNvSpPr/>
            <p:nvPr/>
          </p:nvSpPr>
          <p:spPr>
            <a:xfrm>
              <a:off x="2235990" y="232475"/>
              <a:ext cx="8935" cy="38090"/>
            </a:xfrm>
            <a:custGeom>
              <a:avLst/>
              <a:gdLst>
                <a:gd name="connsiteX0" fmla="*/ 8935 w 8935"/>
                <a:gd name="connsiteY0" fmla="*/ 37963 h 38090"/>
                <a:gd name="connsiteX1" fmla="*/ 8935 w 8935"/>
                <a:gd name="connsiteY1" fmla="*/ 5460 h 38090"/>
                <a:gd name="connsiteX2" fmla="*/ 1825 w 8935"/>
                <a:gd name="connsiteY2" fmla="*/ 3301 h 38090"/>
                <a:gd name="connsiteX3" fmla="*/ 1825 w 8935"/>
                <a:gd name="connsiteY3" fmla="*/ 3301 h 38090"/>
                <a:gd name="connsiteX4" fmla="*/ 1063 w 8935"/>
                <a:gd name="connsiteY4" fmla="*/ 3301 h 38090"/>
                <a:gd name="connsiteX5" fmla="*/ 48 w 8935"/>
                <a:gd name="connsiteY5" fmla="*/ 2666 h 38090"/>
                <a:gd name="connsiteX6" fmla="*/ 48 w 8935"/>
                <a:gd name="connsiteY6" fmla="*/ 2666 h 38090"/>
                <a:gd name="connsiteX7" fmla="*/ 48 w 8935"/>
                <a:gd name="connsiteY7" fmla="*/ 2666 h 38090"/>
                <a:gd name="connsiteX8" fmla="*/ 48 w 8935"/>
                <a:gd name="connsiteY8" fmla="*/ 1778 h 38090"/>
                <a:gd name="connsiteX9" fmla="*/ 48 w 8935"/>
                <a:gd name="connsiteY9" fmla="*/ 1016 h 38090"/>
                <a:gd name="connsiteX10" fmla="*/ 48 w 8935"/>
                <a:gd name="connsiteY10" fmla="*/ 0 h 38090"/>
                <a:gd name="connsiteX11" fmla="*/ 48 w 8935"/>
                <a:gd name="connsiteY11" fmla="*/ 0 h 38090"/>
                <a:gd name="connsiteX12" fmla="*/ 48 w 8935"/>
                <a:gd name="connsiteY12" fmla="*/ 36059 h 38090"/>
                <a:gd name="connsiteX13" fmla="*/ 7158 w 8935"/>
                <a:gd name="connsiteY13" fmla="*/ 3809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35" h="3809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w="12690"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D9C31784-6B7D-4295-B395-ED73A81AA79C}"/>
                </a:ext>
              </a:extLst>
            </p:cNvPr>
            <p:cNvSpPr/>
            <p:nvPr/>
          </p:nvSpPr>
          <p:spPr>
            <a:xfrm>
              <a:off x="3488579" y="611599"/>
              <a:ext cx="10791" cy="38090"/>
            </a:xfrm>
            <a:custGeom>
              <a:avLst/>
              <a:gdLst>
                <a:gd name="connsiteX0" fmla="*/ 8761 w 10791"/>
                <a:gd name="connsiteY0" fmla="*/ 2158 h 38090"/>
                <a:gd name="connsiteX1" fmla="*/ 8761 w 10791"/>
                <a:gd name="connsiteY1" fmla="*/ 2158 h 38090"/>
                <a:gd name="connsiteX2" fmla="*/ 7237 w 10791"/>
                <a:gd name="connsiteY2" fmla="*/ 3047 h 38090"/>
                <a:gd name="connsiteX3" fmla="*/ 5460 w 10791"/>
                <a:gd name="connsiteY3" fmla="*/ 3047 h 38090"/>
                <a:gd name="connsiteX4" fmla="*/ 3682 w 10791"/>
                <a:gd name="connsiteY4" fmla="*/ 3047 h 38090"/>
                <a:gd name="connsiteX5" fmla="*/ 0 w 10791"/>
                <a:gd name="connsiteY5" fmla="*/ 1905 h 38090"/>
                <a:gd name="connsiteX6" fmla="*/ 0 w 10791"/>
                <a:gd name="connsiteY6" fmla="*/ 34789 h 38090"/>
                <a:gd name="connsiteX7" fmla="*/ 7110 w 10791"/>
                <a:gd name="connsiteY7" fmla="*/ 36947 h 38090"/>
                <a:gd name="connsiteX8" fmla="*/ 10792 w 10791"/>
                <a:gd name="connsiteY8" fmla="*/ 38090 h 38090"/>
                <a:gd name="connsiteX9" fmla="*/ 10792 w 10791"/>
                <a:gd name="connsiteY9" fmla="*/ 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809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BAE95A71-0B4D-48AD-B8AE-CA6E27F23800}"/>
                </a:ext>
              </a:extLst>
            </p:cNvPr>
            <p:cNvSpPr/>
            <p:nvPr/>
          </p:nvSpPr>
          <p:spPr>
            <a:xfrm>
              <a:off x="2234641" y="227777"/>
              <a:ext cx="1015" cy="761"/>
            </a:xfrm>
            <a:custGeom>
              <a:avLst/>
              <a:gdLst>
                <a:gd name="connsiteX0" fmla="*/ 1016 w 1015"/>
                <a:gd name="connsiteY0" fmla="*/ 0 h 761"/>
                <a:gd name="connsiteX1" fmla="*/ 0 w 1015"/>
                <a:gd name="connsiteY1" fmla="*/ 762 h 761"/>
                <a:gd name="connsiteX2" fmla="*/ 762 w 1015"/>
                <a:gd name="connsiteY2" fmla="*/ 0 h 761"/>
              </a:gdLst>
              <a:ahLst/>
              <a:cxnLst>
                <a:cxn ang="0">
                  <a:pos x="connsiteX0" y="connsiteY0"/>
                </a:cxn>
                <a:cxn ang="0">
                  <a:pos x="connsiteX1" y="connsiteY1"/>
                </a:cxn>
                <a:cxn ang="0">
                  <a:pos x="connsiteX2" y="connsiteY2"/>
                </a:cxn>
              </a:cxnLst>
              <a:rect l="l" t="t" r="r" b="b"/>
              <a:pathLst>
                <a:path w="1015" h="761">
                  <a:moveTo>
                    <a:pt x="1016" y="0"/>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2A1C9AEA-2277-4820-B5FF-BC90978B1FB1}"/>
                </a:ext>
              </a:extLst>
            </p:cNvPr>
            <p:cNvSpPr/>
            <p:nvPr/>
          </p:nvSpPr>
          <p:spPr>
            <a:xfrm>
              <a:off x="2237561" y="229174"/>
              <a:ext cx="1255843" cy="385598"/>
            </a:xfrm>
            <a:custGeom>
              <a:avLst/>
              <a:gdLst>
                <a:gd name="connsiteX0" fmla="*/ 1254066 w 1255843"/>
                <a:gd name="connsiteY0" fmla="*/ 385599 h 385598"/>
                <a:gd name="connsiteX1" fmla="*/ 1255843 w 1255843"/>
                <a:gd name="connsiteY1" fmla="*/ 385599 h 385598"/>
                <a:gd name="connsiteX2" fmla="*/ 1251780 w 1255843"/>
                <a:gd name="connsiteY2" fmla="*/ 383948 h 385598"/>
                <a:gd name="connsiteX3" fmla="*/ 1251437 w 1255843"/>
                <a:gd name="connsiteY3" fmla="*/ 377314 h 385598"/>
                <a:gd name="connsiteX4" fmla="*/ 1251780 w 1255843"/>
                <a:gd name="connsiteY4" fmla="*/ 376965 h 385598"/>
                <a:gd name="connsiteX5" fmla="*/ 1254193 w 1255843"/>
                <a:gd name="connsiteY5" fmla="*/ 375061 h 385598"/>
                <a:gd name="connsiteX6" fmla="*/ 12570 w 1255843"/>
                <a:gd name="connsiteY6" fmla="*/ 0 h 385598"/>
                <a:gd name="connsiteX7" fmla="*/ 5587 w 1255843"/>
                <a:gd name="connsiteY7" fmla="*/ 5714 h 385598"/>
                <a:gd name="connsiteX8" fmla="*/ 2032 w 1255843"/>
                <a:gd name="connsiteY8" fmla="*/ 6856 h 385598"/>
                <a:gd name="connsiteX9" fmla="*/ 0 w 1255843"/>
                <a:gd name="connsiteY9" fmla="*/ 6856 h 385598"/>
                <a:gd name="connsiteX10" fmla="*/ 0 w 1255843"/>
                <a:gd name="connsiteY10" fmla="*/ 6856 h 385598"/>
                <a:gd name="connsiteX11" fmla="*/ 7110 w 1255843"/>
                <a:gd name="connsiteY11" fmla="*/ 9015 h 385598"/>
                <a:gd name="connsiteX12" fmla="*/ 1250510 w 1255843"/>
                <a:gd name="connsiteY12" fmla="*/ 384710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5843" h="385598">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w="12690"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6ACBFDA0-EC13-4692-A935-F6E6398F2783}"/>
                </a:ext>
              </a:extLst>
            </p:cNvPr>
            <p:cNvSpPr/>
            <p:nvPr/>
          </p:nvSpPr>
          <p:spPr>
            <a:xfrm>
              <a:off x="2234631" y="229301"/>
              <a:ext cx="57" cy="888"/>
            </a:xfrm>
            <a:custGeom>
              <a:avLst/>
              <a:gdLst>
                <a:gd name="connsiteX0" fmla="*/ 10 w 57"/>
                <a:gd name="connsiteY0" fmla="*/ 127 h 888"/>
                <a:gd name="connsiteX1" fmla="*/ 10 w 57"/>
                <a:gd name="connsiteY1" fmla="*/ 127 h 888"/>
                <a:gd name="connsiteX2" fmla="*/ 10 w 57"/>
                <a:gd name="connsiteY2" fmla="*/ 889 h 888"/>
                <a:gd name="connsiteX3" fmla="*/ 10 w 57"/>
                <a:gd name="connsiteY3" fmla="*/ 0 h 888"/>
              </a:gdLst>
              <a:ahLst/>
              <a:cxnLst>
                <a:cxn ang="0">
                  <a:pos x="connsiteX0" y="connsiteY0"/>
                </a:cxn>
                <a:cxn ang="0">
                  <a:pos x="connsiteX1" y="connsiteY1"/>
                </a:cxn>
                <a:cxn ang="0">
                  <a:pos x="connsiteX2" y="connsiteY2"/>
                </a:cxn>
                <a:cxn ang="0">
                  <a:pos x="connsiteX3" y="connsiteY3"/>
                </a:cxn>
              </a:cxnLst>
              <a:rect l="l" t="t" r="r" b="b"/>
              <a:pathLst>
                <a:path w="57" h="888">
                  <a:moveTo>
                    <a:pt x="10" y="127"/>
                  </a:moveTo>
                  <a:lnTo>
                    <a:pt x="10" y="127"/>
                  </a:lnTo>
                  <a:cubicBezTo>
                    <a:pt x="73" y="377"/>
                    <a:pt x="73" y="639"/>
                    <a:pt x="10" y="889"/>
                  </a:cubicBezTo>
                  <a:cubicBezTo>
                    <a:pt x="-3" y="593"/>
                    <a:pt x="-3" y="296"/>
                    <a:pt x="10" y="0"/>
                  </a:cubicBezTo>
                  <a:close/>
                </a:path>
              </a:pathLst>
            </a:custGeom>
            <a:solidFill>
              <a:srgbClr val="000000"/>
            </a:solidFill>
            <a:ln w="12690"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1A67BFF2-1D95-4811-B952-B7DB39085CFF}"/>
                </a:ext>
              </a:extLst>
            </p:cNvPr>
            <p:cNvSpPr/>
            <p:nvPr/>
          </p:nvSpPr>
          <p:spPr>
            <a:xfrm>
              <a:off x="4042161" y="1613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1ACDA72C-D002-4C2E-8C86-BA5B72FFCEC0}"/>
                </a:ext>
              </a:extLst>
            </p:cNvPr>
            <p:cNvSpPr/>
            <p:nvPr/>
          </p:nvSpPr>
          <p:spPr>
            <a:xfrm>
              <a:off x="4043938" y="1625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786B66A8-C79D-4DDE-B2A6-2D6ED24A7A40}"/>
                </a:ext>
              </a:extLst>
            </p:cNvPr>
            <p:cNvSpPr/>
            <p:nvPr/>
          </p:nvSpPr>
          <p:spPr>
            <a:xfrm>
              <a:off x="4045081" y="16416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06DD28FF-00BE-4989-B50B-A695D6AD4A68}"/>
                </a:ext>
              </a:extLst>
            </p:cNvPr>
            <p:cNvSpPr/>
            <p:nvPr/>
          </p:nvSpPr>
          <p:spPr>
            <a:xfrm>
              <a:off x="4034797" y="165817"/>
              <a:ext cx="10411" cy="212041"/>
            </a:xfrm>
            <a:custGeom>
              <a:avLst/>
              <a:gdLst>
                <a:gd name="connsiteX0" fmla="*/ 10411 w 10411"/>
                <a:gd name="connsiteY0" fmla="*/ 1016 h 212041"/>
                <a:gd name="connsiteX1" fmla="*/ 10411 w 10411"/>
                <a:gd name="connsiteY1" fmla="*/ 1016 h 212041"/>
                <a:gd name="connsiteX2" fmla="*/ 9015 w 10411"/>
                <a:gd name="connsiteY2" fmla="*/ 2920 h 212041"/>
                <a:gd name="connsiteX3" fmla="*/ 0 w 10411"/>
                <a:gd name="connsiteY3" fmla="*/ 10284 h 212041"/>
                <a:gd name="connsiteX4" fmla="*/ 0 w 10411"/>
                <a:gd name="connsiteY4" fmla="*/ 207210 h 212041"/>
                <a:gd name="connsiteX5" fmla="*/ 5460 w 10411"/>
                <a:gd name="connsiteY5" fmla="*/ 212035 h 212041"/>
                <a:gd name="connsiteX6" fmla="*/ 9142 w 10411"/>
                <a:gd name="connsiteY6" fmla="*/ 210765 h 212041"/>
                <a:gd name="connsiteX7" fmla="*/ 9142 w 10411"/>
                <a:gd name="connsiteY7" fmla="*/ 209877 h 212041"/>
                <a:gd name="connsiteX8" fmla="*/ 9776 w 10411"/>
                <a:gd name="connsiteY8" fmla="*/ 209115 h 212041"/>
                <a:gd name="connsiteX9" fmla="*/ 9776 w 10411"/>
                <a:gd name="connsiteY9" fmla="*/ 208480 h 212041"/>
                <a:gd name="connsiteX10" fmla="*/ 9776 w 10411"/>
                <a:gd name="connsiteY10" fmla="*/ 207337 h 212041"/>
                <a:gd name="connsiteX11" fmla="*/ 9776 w 10411"/>
                <a:gd name="connsiteY11" fmla="*/ 207337 h 212041"/>
                <a:gd name="connsiteX12" fmla="*/ 9776 w 10411"/>
                <a:gd name="connsiteY12" fmla="*/ 0 h 212041"/>
                <a:gd name="connsiteX13" fmla="*/ 9776 w 10411"/>
                <a:gd name="connsiteY13" fmla="*/ 0 h 212041"/>
                <a:gd name="connsiteX14" fmla="*/ 10411 w 10411"/>
                <a:gd name="connsiteY14" fmla="*/ 1016 h 21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11" h="212041">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w="12690"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C36CF4DA-A1FA-4C08-9032-E31B6A635561}"/>
                </a:ext>
              </a:extLst>
            </p:cNvPr>
            <p:cNvSpPr/>
            <p:nvPr/>
          </p:nvSpPr>
          <p:spPr>
            <a:xfrm>
              <a:off x="3488346" y="167976"/>
              <a:ext cx="556354" cy="447140"/>
            </a:xfrm>
            <a:custGeom>
              <a:avLst/>
              <a:gdLst>
                <a:gd name="connsiteX0" fmla="*/ 1376 w 556354"/>
                <a:gd name="connsiteY0" fmla="*/ 445400 h 447140"/>
                <a:gd name="connsiteX1" fmla="*/ 5439 w 556354"/>
                <a:gd name="connsiteY1" fmla="*/ 447051 h 447140"/>
                <a:gd name="connsiteX2" fmla="*/ 7216 w 556354"/>
                <a:gd name="connsiteY2" fmla="*/ 447051 h 447140"/>
                <a:gd name="connsiteX3" fmla="*/ 8740 w 556354"/>
                <a:gd name="connsiteY3" fmla="*/ 446162 h 447140"/>
                <a:gd name="connsiteX4" fmla="*/ 8740 w 556354"/>
                <a:gd name="connsiteY4" fmla="*/ 446162 h 447140"/>
                <a:gd name="connsiteX5" fmla="*/ 10518 w 556354"/>
                <a:gd name="connsiteY5" fmla="*/ 444639 h 447140"/>
                <a:gd name="connsiteX6" fmla="*/ 545943 w 556354"/>
                <a:gd name="connsiteY6" fmla="*/ 9269 h 447140"/>
                <a:gd name="connsiteX7" fmla="*/ 554958 w 556354"/>
                <a:gd name="connsiteY7" fmla="*/ 1905 h 447140"/>
                <a:gd name="connsiteX8" fmla="*/ 556354 w 556354"/>
                <a:gd name="connsiteY8" fmla="*/ 0 h 447140"/>
                <a:gd name="connsiteX9" fmla="*/ 551403 w 556354"/>
                <a:gd name="connsiteY9" fmla="*/ 3174 h 447140"/>
                <a:gd name="connsiteX10" fmla="*/ 549752 w 556354"/>
                <a:gd name="connsiteY10" fmla="*/ 3174 h 447140"/>
                <a:gd name="connsiteX11" fmla="*/ 540864 w 556354"/>
                <a:gd name="connsiteY11" fmla="*/ 508 h 447140"/>
                <a:gd name="connsiteX12" fmla="*/ 4169 w 556354"/>
                <a:gd name="connsiteY12" fmla="*/ 436513 h 447140"/>
                <a:gd name="connsiteX13" fmla="*/ 1757 w 556354"/>
                <a:gd name="connsiteY13" fmla="*/ 438417 h 447140"/>
                <a:gd name="connsiteX14" fmla="*/ 1033 w 556354"/>
                <a:gd name="connsiteY14" fmla="*/ 445022 h 447140"/>
                <a:gd name="connsiteX15" fmla="*/ 1376 w 556354"/>
                <a:gd name="connsiteY15" fmla="*/ 445400 h 44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354" h="44714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w="12690"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737283E7-AE95-4982-8B72-32762A828E14}"/>
                </a:ext>
              </a:extLst>
            </p:cNvPr>
            <p:cNvSpPr/>
            <p:nvPr/>
          </p:nvSpPr>
          <p:spPr>
            <a:xfrm>
              <a:off x="4044319" y="1631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FED58285-6B03-4C39-B06D-64E85EC14114}"/>
                </a:ext>
              </a:extLst>
            </p:cNvPr>
            <p:cNvSpPr/>
            <p:nvPr/>
          </p:nvSpPr>
          <p:spPr>
            <a:xfrm>
              <a:off x="4042161" y="161881"/>
              <a:ext cx="762" cy="12696"/>
            </a:xfrm>
            <a:custGeom>
              <a:avLst/>
              <a:gdLst>
                <a:gd name="connsiteX0" fmla="*/ 762 w 762"/>
                <a:gd name="connsiteY0" fmla="*/ 0 h 12696"/>
                <a:gd name="connsiteX1" fmla="*/ 0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673658D6-79D7-45C8-87BF-BDEC70BB033C}"/>
                </a:ext>
              </a:extLst>
            </p:cNvPr>
            <p:cNvSpPr/>
            <p:nvPr/>
          </p:nvSpPr>
          <p:spPr>
            <a:xfrm>
              <a:off x="4045208" y="164294"/>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96DF6DA2-794F-44CF-98DF-A703A3155199}"/>
                </a:ext>
              </a:extLst>
            </p:cNvPr>
            <p:cNvSpPr/>
            <p:nvPr/>
          </p:nvSpPr>
          <p:spPr>
            <a:xfrm>
              <a:off x="3659098" y="55610"/>
              <a:ext cx="634" cy="12696"/>
            </a:xfrm>
            <a:custGeom>
              <a:avLst/>
              <a:gdLst>
                <a:gd name="connsiteX0" fmla="*/ 635 w 634"/>
                <a:gd name="connsiteY0" fmla="*/ 0 h 12696"/>
                <a:gd name="connsiteX1" fmla="*/ 635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2BEBC2C1-453E-481B-BA97-C7B8DA5A5DED}"/>
                </a:ext>
              </a:extLst>
            </p:cNvPr>
            <p:cNvSpPr/>
            <p:nvPr/>
          </p:nvSpPr>
          <p:spPr>
            <a:xfrm>
              <a:off x="3659986" y="-381"/>
              <a:ext cx="76180" cy="50786"/>
            </a:xfrm>
            <a:custGeom>
              <a:avLst/>
              <a:gdLst>
                <a:gd name="connsiteX0" fmla="*/ 0 w 76180"/>
                <a:gd name="connsiteY0" fmla="*/ 49263 h 50786"/>
                <a:gd name="connsiteX1" fmla="*/ 5460 w 76180"/>
                <a:gd name="connsiteY1" fmla="*/ 47994 h 50786"/>
                <a:gd name="connsiteX2" fmla="*/ 14347 w 76180"/>
                <a:gd name="connsiteY2" fmla="*/ 50787 h 50786"/>
                <a:gd name="connsiteX3" fmla="*/ 76181 w 76180"/>
                <a:gd name="connsiteY3" fmla="*/ 0 h 50786"/>
                <a:gd name="connsiteX4" fmla="*/ 60183 w 76180"/>
                <a:gd name="connsiteY4" fmla="*/ 0 h 50786"/>
                <a:gd name="connsiteX5" fmla="*/ 254 w 76180"/>
                <a:gd name="connsiteY5" fmla="*/ 48628 h 5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80" h="50786">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w="12690"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E02E9DFD-0D79-4AA3-886E-75FFE080004F}"/>
                </a:ext>
              </a:extLst>
            </p:cNvPr>
            <p:cNvSpPr/>
            <p:nvPr/>
          </p:nvSpPr>
          <p:spPr>
            <a:xfrm>
              <a:off x="2234555" y="-1"/>
              <a:ext cx="297191" cy="234608"/>
            </a:xfrm>
            <a:custGeom>
              <a:avLst/>
              <a:gdLst>
                <a:gd name="connsiteX0" fmla="*/ 86 w 297191"/>
                <a:gd name="connsiteY0" fmla="*/ 232223 h 234608"/>
                <a:gd name="connsiteX1" fmla="*/ 86 w 297191"/>
                <a:gd name="connsiteY1" fmla="*/ 232985 h 234608"/>
                <a:gd name="connsiteX2" fmla="*/ 86 w 297191"/>
                <a:gd name="connsiteY2" fmla="*/ 233873 h 234608"/>
                <a:gd name="connsiteX3" fmla="*/ 86 w 297191"/>
                <a:gd name="connsiteY3" fmla="*/ 233873 h 234608"/>
                <a:gd name="connsiteX4" fmla="*/ 86 w 297191"/>
                <a:gd name="connsiteY4" fmla="*/ 233873 h 234608"/>
                <a:gd name="connsiteX5" fmla="*/ 1101 w 297191"/>
                <a:gd name="connsiteY5" fmla="*/ 234508 h 234608"/>
                <a:gd name="connsiteX6" fmla="*/ 1863 w 297191"/>
                <a:gd name="connsiteY6" fmla="*/ 234508 h 234608"/>
                <a:gd name="connsiteX7" fmla="*/ 3895 w 297191"/>
                <a:gd name="connsiteY7" fmla="*/ 234508 h 234608"/>
                <a:gd name="connsiteX8" fmla="*/ 7450 w 297191"/>
                <a:gd name="connsiteY8" fmla="*/ 233365 h 234608"/>
                <a:gd name="connsiteX9" fmla="*/ 14433 w 297191"/>
                <a:gd name="connsiteY9" fmla="*/ 227652 h 234608"/>
                <a:gd name="connsiteX10" fmla="*/ 297191 w 297191"/>
                <a:gd name="connsiteY10" fmla="*/ 0 h 234608"/>
                <a:gd name="connsiteX11" fmla="*/ 280939 w 297191"/>
                <a:gd name="connsiteY11" fmla="*/ 0 h 234608"/>
                <a:gd name="connsiteX12" fmla="*/ 1609 w 297191"/>
                <a:gd name="connsiteY12" fmla="*/ 227525 h 234608"/>
                <a:gd name="connsiteX13" fmla="*/ 1609 w 297191"/>
                <a:gd name="connsiteY13" fmla="*/ 227525 h 234608"/>
                <a:gd name="connsiteX14" fmla="*/ 86 w 297191"/>
                <a:gd name="connsiteY14" fmla="*/ 228541 h 234608"/>
                <a:gd name="connsiteX15" fmla="*/ 86 w 297191"/>
                <a:gd name="connsiteY15" fmla="*/ 229176 h 234608"/>
                <a:gd name="connsiteX16" fmla="*/ 86 w 297191"/>
                <a:gd name="connsiteY16" fmla="*/ 229176 h 234608"/>
                <a:gd name="connsiteX17" fmla="*/ 86 w 297191"/>
                <a:gd name="connsiteY17" fmla="*/ 230064 h 234608"/>
                <a:gd name="connsiteX18" fmla="*/ 86 w 297191"/>
                <a:gd name="connsiteY18" fmla="*/ 230826 h 234608"/>
                <a:gd name="connsiteX19" fmla="*/ 86 w 297191"/>
                <a:gd name="connsiteY19" fmla="*/ 230826 h 234608"/>
                <a:gd name="connsiteX20" fmla="*/ 86 w 297191"/>
                <a:gd name="connsiteY20" fmla="*/ 232223 h 23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91" h="234608">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w="12690"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7543EBB8-1D72-441D-A494-FD41121340FB}"/>
                </a:ext>
              </a:extLst>
            </p:cNvPr>
            <p:cNvSpPr/>
            <p:nvPr/>
          </p:nvSpPr>
          <p:spPr>
            <a:xfrm>
              <a:off x="9807408" y="805604"/>
              <a:ext cx="355256" cy="248220"/>
            </a:xfrm>
            <a:custGeom>
              <a:avLst/>
              <a:gdLst>
                <a:gd name="connsiteX0" fmla="*/ 346750 w 355256"/>
                <a:gd name="connsiteY0" fmla="*/ 2412 h 248220"/>
                <a:gd name="connsiteX1" fmla="*/ 346750 w 355256"/>
                <a:gd name="connsiteY1" fmla="*/ 0 h 248220"/>
                <a:gd name="connsiteX2" fmla="*/ 0 w 355256"/>
                <a:gd name="connsiteY2" fmla="*/ 244412 h 248220"/>
                <a:gd name="connsiteX3" fmla="*/ 2794 w 355256"/>
                <a:gd name="connsiteY3" fmla="*/ 245300 h 248220"/>
                <a:gd name="connsiteX4" fmla="*/ 12443 w 355256"/>
                <a:gd name="connsiteY4" fmla="*/ 248221 h 248220"/>
                <a:gd name="connsiteX5" fmla="*/ 355257 w 355256"/>
                <a:gd name="connsiteY5" fmla="*/ 6983 h 248220"/>
                <a:gd name="connsiteX6" fmla="*/ 355257 w 355256"/>
                <a:gd name="connsiteY6" fmla="*/ 6983 h 248220"/>
                <a:gd name="connsiteX7" fmla="*/ 351702 w 355256"/>
                <a:gd name="connsiteY7" fmla="*/ 8253 h 248220"/>
                <a:gd name="connsiteX8" fmla="*/ 346687 w 355256"/>
                <a:gd name="connsiteY8" fmla="*/ 3106 h 248220"/>
                <a:gd name="connsiteX9" fmla="*/ 346750 w 355256"/>
                <a:gd name="connsiteY9" fmla="*/ 2412 h 24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256" h="24822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w="12690"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BE5C803D-5CE7-42FB-9237-F8B72F02B7A2}"/>
                </a:ext>
              </a:extLst>
            </p:cNvPr>
            <p:cNvSpPr/>
            <p:nvPr/>
          </p:nvSpPr>
          <p:spPr>
            <a:xfrm>
              <a:off x="9722086" y="908194"/>
              <a:ext cx="10791" cy="118841"/>
            </a:xfrm>
            <a:custGeom>
              <a:avLst/>
              <a:gdLst>
                <a:gd name="connsiteX0" fmla="*/ 8634 w 10791"/>
                <a:gd name="connsiteY0" fmla="*/ 1524 h 118841"/>
                <a:gd name="connsiteX1" fmla="*/ 8634 w 10791"/>
                <a:gd name="connsiteY1" fmla="*/ 1524 h 118841"/>
                <a:gd name="connsiteX2" fmla="*/ 5460 w 10791"/>
                <a:gd name="connsiteY2" fmla="*/ 2539 h 118841"/>
                <a:gd name="connsiteX3" fmla="*/ 3682 w 10791"/>
                <a:gd name="connsiteY3" fmla="*/ 2539 h 118841"/>
                <a:gd name="connsiteX4" fmla="*/ 0 w 10791"/>
                <a:gd name="connsiteY4" fmla="*/ 1397 h 118841"/>
                <a:gd name="connsiteX5" fmla="*/ 0 w 10791"/>
                <a:gd name="connsiteY5" fmla="*/ 115667 h 118841"/>
                <a:gd name="connsiteX6" fmla="*/ 7110 w 10791"/>
                <a:gd name="connsiteY6" fmla="*/ 117699 h 118841"/>
                <a:gd name="connsiteX7" fmla="*/ 10792 w 10791"/>
                <a:gd name="connsiteY7" fmla="*/ 118841 h 118841"/>
                <a:gd name="connsiteX8" fmla="*/ 10792 w 10791"/>
                <a:gd name="connsiteY8" fmla="*/ 0 h 11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118841">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C1C97C20-ABAC-47C9-825E-08F57A8900CF}"/>
                </a:ext>
              </a:extLst>
            </p:cNvPr>
            <p:cNvSpPr/>
            <p:nvPr/>
          </p:nvSpPr>
          <p:spPr>
            <a:xfrm>
              <a:off x="9305065" y="776021"/>
              <a:ext cx="56" cy="761"/>
            </a:xfrm>
            <a:custGeom>
              <a:avLst/>
              <a:gdLst>
                <a:gd name="connsiteX0" fmla="*/ 57 w 56"/>
                <a:gd name="connsiteY0" fmla="*/ 0 h 761"/>
                <a:gd name="connsiteX1" fmla="*/ 57 w 56"/>
                <a:gd name="connsiteY1" fmla="*/ 762 h 761"/>
                <a:gd name="connsiteX2" fmla="*/ 57 w 56"/>
                <a:gd name="connsiteY2" fmla="*/ 762 h 761"/>
                <a:gd name="connsiteX3" fmla="*/ 57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7" y="0"/>
                  </a:moveTo>
                  <a:lnTo>
                    <a:pt x="57" y="762"/>
                  </a:lnTo>
                  <a:lnTo>
                    <a:pt x="57" y="762"/>
                  </a:lnTo>
                  <a:cubicBezTo>
                    <a:pt x="-19" y="514"/>
                    <a:pt x="-19" y="248"/>
                    <a:pt x="57" y="0"/>
                  </a:cubicBezTo>
                  <a:close/>
                </a:path>
              </a:pathLst>
            </a:custGeom>
            <a:solidFill>
              <a:srgbClr val="000000"/>
            </a:solidFill>
            <a:ln w="12690"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6AC67615-6F70-4659-813A-81FA1E21077E}"/>
                </a:ext>
              </a:extLst>
            </p:cNvPr>
            <p:cNvSpPr/>
            <p:nvPr/>
          </p:nvSpPr>
          <p:spPr>
            <a:xfrm>
              <a:off x="9303923" y="777672"/>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68091FEF-4328-4EDC-9BB1-0F4485E8DFC5}"/>
                </a:ext>
              </a:extLst>
            </p:cNvPr>
            <p:cNvSpPr/>
            <p:nvPr/>
          </p:nvSpPr>
          <p:spPr>
            <a:xfrm>
              <a:off x="9314898" y="777164"/>
              <a:ext cx="412519" cy="133315"/>
            </a:xfrm>
            <a:custGeom>
              <a:avLst/>
              <a:gdLst>
                <a:gd name="connsiteX0" fmla="*/ 407060 w 412519"/>
                <a:gd name="connsiteY0" fmla="*/ 132173 h 133315"/>
                <a:gd name="connsiteX1" fmla="*/ 410742 w 412519"/>
                <a:gd name="connsiteY1" fmla="*/ 133315 h 133315"/>
                <a:gd name="connsiteX2" fmla="*/ 412520 w 412519"/>
                <a:gd name="connsiteY2" fmla="*/ 133315 h 133315"/>
                <a:gd name="connsiteX3" fmla="*/ 408202 w 412519"/>
                <a:gd name="connsiteY3" fmla="*/ 131411 h 133315"/>
                <a:gd name="connsiteX4" fmla="*/ 408673 w 412519"/>
                <a:gd name="connsiteY4" fmla="*/ 124964 h 133315"/>
                <a:gd name="connsiteX5" fmla="*/ 409218 w 412519"/>
                <a:gd name="connsiteY5" fmla="*/ 124555 h 133315"/>
                <a:gd name="connsiteX6" fmla="*/ 411504 w 412519"/>
                <a:gd name="connsiteY6" fmla="*/ 122904 h 133315"/>
                <a:gd name="connsiteX7" fmla="*/ 5205 w 412519"/>
                <a:gd name="connsiteY7" fmla="*/ 0 h 133315"/>
                <a:gd name="connsiteX8" fmla="*/ 0 w 412519"/>
                <a:gd name="connsiteY8" fmla="*/ 4190 h 133315"/>
                <a:gd name="connsiteX9" fmla="*/ 0 w 412519"/>
                <a:gd name="connsiteY9" fmla="*/ 8761 h 13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19" h="133315">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w="12690"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70C44487-ECE7-42EC-BDDB-0AF9EF78188D}"/>
                </a:ext>
              </a:extLst>
            </p:cNvPr>
            <p:cNvSpPr/>
            <p:nvPr/>
          </p:nvSpPr>
          <p:spPr>
            <a:xfrm>
              <a:off x="9305249" y="458096"/>
              <a:ext cx="395252" cy="323512"/>
            </a:xfrm>
            <a:custGeom>
              <a:avLst/>
              <a:gdLst>
                <a:gd name="connsiteX0" fmla="*/ 0 w 395252"/>
                <a:gd name="connsiteY0" fmla="*/ 317672 h 323512"/>
                <a:gd name="connsiteX1" fmla="*/ 3809 w 395252"/>
                <a:gd name="connsiteY1" fmla="*/ 316402 h 323512"/>
                <a:gd name="connsiteX2" fmla="*/ 9141 w 395252"/>
                <a:gd name="connsiteY2" fmla="*/ 321214 h 323512"/>
                <a:gd name="connsiteX3" fmla="*/ 9141 w 395252"/>
                <a:gd name="connsiteY3" fmla="*/ 321227 h 323512"/>
                <a:gd name="connsiteX4" fmla="*/ 9141 w 395252"/>
                <a:gd name="connsiteY4" fmla="*/ 323512 h 323512"/>
                <a:gd name="connsiteX5" fmla="*/ 14347 w 395252"/>
                <a:gd name="connsiteY5" fmla="*/ 319322 h 323512"/>
                <a:gd name="connsiteX6" fmla="*/ 395252 w 395252"/>
                <a:gd name="connsiteY6" fmla="*/ 9523 h 323512"/>
                <a:gd name="connsiteX7" fmla="*/ 392205 w 395252"/>
                <a:gd name="connsiteY7" fmla="*/ 8507 h 323512"/>
                <a:gd name="connsiteX8" fmla="*/ 388637 w 395252"/>
                <a:gd name="connsiteY8" fmla="*/ 2900 h 323512"/>
                <a:gd name="connsiteX9" fmla="*/ 388777 w 395252"/>
                <a:gd name="connsiteY9" fmla="*/ 2412 h 323512"/>
                <a:gd name="connsiteX10" fmla="*/ 390935 w 395252"/>
                <a:gd name="connsiteY10" fmla="*/ 0 h 323512"/>
                <a:gd name="connsiteX11" fmla="*/ 390300 w 395252"/>
                <a:gd name="connsiteY11" fmla="*/ 0 h 323512"/>
                <a:gd name="connsiteX12" fmla="*/ 272220 w 395252"/>
                <a:gd name="connsiteY12" fmla="*/ 95987 h 323512"/>
                <a:gd name="connsiteX13" fmla="*/ 127 w 395252"/>
                <a:gd name="connsiteY13" fmla="*/ 317545 h 3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52" h="323512">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w="12690"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6F7E7318-D119-4899-8D31-EF50DE6397DF}"/>
                </a:ext>
              </a:extLst>
            </p:cNvPr>
            <p:cNvSpPr/>
            <p:nvPr/>
          </p:nvSpPr>
          <p:spPr>
            <a:xfrm>
              <a:off x="9303814" y="778180"/>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13" y="505"/>
                    <a:pt x="-13" y="764"/>
                    <a:pt x="38" y="1016"/>
                  </a:cubicBezTo>
                  <a:cubicBezTo>
                    <a:pt x="-13" y="679"/>
                    <a:pt x="-13" y="336"/>
                    <a:pt x="38" y="0"/>
                  </a:cubicBezTo>
                  <a:close/>
                </a:path>
              </a:pathLst>
            </a:custGeom>
            <a:solidFill>
              <a:srgbClr val="000000"/>
            </a:solidFill>
            <a:ln w="12690"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F6043FC9-53BB-48A7-9C29-23318307B833}"/>
                </a:ext>
              </a:extLst>
            </p:cNvPr>
            <p:cNvSpPr/>
            <p:nvPr/>
          </p:nvSpPr>
          <p:spPr>
            <a:xfrm>
              <a:off x="9304458" y="776021"/>
              <a:ext cx="28" cy="761"/>
            </a:xfrm>
            <a:custGeom>
              <a:avLst/>
              <a:gdLst>
                <a:gd name="connsiteX0" fmla="*/ 28 w 28"/>
                <a:gd name="connsiteY0" fmla="*/ 762 h 761"/>
                <a:gd name="connsiteX1" fmla="*/ 28 w 28"/>
                <a:gd name="connsiteY1" fmla="*/ 762 h 761"/>
                <a:gd name="connsiteX2" fmla="*/ 28 w 28"/>
                <a:gd name="connsiteY2" fmla="*/ 0 h 761"/>
              </a:gdLst>
              <a:ahLst/>
              <a:cxnLst>
                <a:cxn ang="0">
                  <a:pos x="connsiteX0" y="connsiteY0"/>
                </a:cxn>
                <a:cxn ang="0">
                  <a:pos x="connsiteX1" y="connsiteY1"/>
                </a:cxn>
                <a:cxn ang="0">
                  <a:pos x="connsiteX2" y="connsiteY2"/>
                </a:cxn>
              </a:cxnLst>
              <a:rect l="l" t="t" r="r" b="b"/>
              <a:pathLst>
                <a:path w="28" h="761">
                  <a:moveTo>
                    <a:pt x="28" y="762"/>
                  </a:moveTo>
                  <a:lnTo>
                    <a:pt x="28" y="762"/>
                  </a:lnTo>
                  <a:cubicBezTo>
                    <a:pt x="-9" y="509"/>
                    <a:pt x="-9" y="253"/>
                    <a:pt x="28" y="0"/>
                  </a:cubicBezTo>
                  <a:close/>
                </a:path>
              </a:pathLst>
            </a:custGeom>
            <a:solidFill>
              <a:srgbClr val="000000"/>
            </a:solidFill>
            <a:ln w="12690"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F1D90530-D23A-4EAD-AA60-CB25B6211C0C}"/>
                </a:ext>
              </a:extLst>
            </p:cNvPr>
            <p:cNvSpPr/>
            <p:nvPr/>
          </p:nvSpPr>
          <p:spPr>
            <a:xfrm>
              <a:off x="10164570" y="5994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92A0EB76-8A4E-4524-888A-F78D1A7D1BFF}"/>
                </a:ext>
              </a:extLst>
            </p:cNvPr>
            <p:cNvSpPr/>
            <p:nvPr/>
          </p:nvSpPr>
          <p:spPr>
            <a:xfrm>
              <a:off x="10161903"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BB2AC324-EDC1-4C3A-87A0-7AF3651448B8}"/>
                </a:ext>
              </a:extLst>
            </p:cNvPr>
            <p:cNvSpPr/>
            <p:nvPr/>
          </p:nvSpPr>
          <p:spPr>
            <a:xfrm>
              <a:off x="10154412" y="601060"/>
              <a:ext cx="10284" cy="211914"/>
            </a:xfrm>
            <a:custGeom>
              <a:avLst/>
              <a:gdLst>
                <a:gd name="connsiteX0" fmla="*/ 10284 w 10284"/>
                <a:gd name="connsiteY0" fmla="*/ 1016 h 211914"/>
                <a:gd name="connsiteX1" fmla="*/ 10284 w 10284"/>
                <a:gd name="connsiteY1" fmla="*/ 1016 h 211914"/>
                <a:gd name="connsiteX2" fmla="*/ 10284 w 10284"/>
                <a:gd name="connsiteY2" fmla="*/ 1016 h 211914"/>
                <a:gd name="connsiteX3" fmla="*/ 8634 w 10284"/>
                <a:gd name="connsiteY3" fmla="*/ 3174 h 211914"/>
                <a:gd name="connsiteX4" fmla="*/ 0 w 10284"/>
                <a:gd name="connsiteY4" fmla="*/ 9269 h 211914"/>
                <a:gd name="connsiteX5" fmla="*/ 0 w 10284"/>
                <a:gd name="connsiteY5" fmla="*/ 206956 h 211914"/>
                <a:gd name="connsiteX6" fmla="*/ 5193 w 10284"/>
                <a:gd name="connsiteY6" fmla="*/ 211913 h 211914"/>
                <a:gd name="connsiteX7" fmla="*/ 5332 w 10284"/>
                <a:gd name="connsiteY7" fmla="*/ 211908 h 211914"/>
                <a:gd name="connsiteX8" fmla="*/ 8888 w 10284"/>
                <a:gd name="connsiteY8" fmla="*/ 210638 h 211914"/>
                <a:gd name="connsiteX9" fmla="*/ 9650 w 10284"/>
                <a:gd name="connsiteY9" fmla="*/ 209877 h 211914"/>
                <a:gd name="connsiteX10" fmla="*/ 9650 w 10284"/>
                <a:gd name="connsiteY10" fmla="*/ 209115 h 211914"/>
                <a:gd name="connsiteX11" fmla="*/ 9650 w 10284"/>
                <a:gd name="connsiteY11" fmla="*/ 208226 h 211914"/>
                <a:gd name="connsiteX12" fmla="*/ 9650 w 10284"/>
                <a:gd name="connsiteY12" fmla="*/ 207337 h 211914"/>
                <a:gd name="connsiteX13" fmla="*/ 9650 w 10284"/>
                <a:gd name="connsiteY13" fmla="*/ 207337 h 211914"/>
                <a:gd name="connsiteX14" fmla="*/ 9650 w 10284"/>
                <a:gd name="connsiteY14" fmla="*/ 0 h 211914"/>
                <a:gd name="connsiteX15" fmla="*/ 10284 w 10284"/>
                <a:gd name="connsiteY15" fmla="*/ 1016 h 211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84" h="211914">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w="12690"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418E70CF-5AA9-4C31-9390-818667BA69E6}"/>
                </a:ext>
              </a:extLst>
            </p:cNvPr>
            <p:cNvSpPr/>
            <p:nvPr/>
          </p:nvSpPr>
          <p:spPr>
            <a:xfrm>
              <a:off x="10163554" y="59775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86E32131-CF28-41BD-B7D9-7F8AA18CC5C9}"/>
                </a:ext>
              </a:extLst>
            </p:cNvPr>
            <p:cNvSpPr/>
            <p:nvPr/>
          </p:nvSpPr>
          <p:spPr>
            <a:xfrm>
              <a:off x="9721989" y="602203"/>
              <a:ext cx="442326" cy="308022"/>
            </a:xfrm>
            <a:custGeom>
              <a:avLst/>
              <a:gdLst>
                <a:gd name="connsiteX0" fmla="*/ 2128 w 442326"/>
                <a:gd name="connsiteY0" fmla="*/ 299261 h 308022"/>
                <a:gd name="connsiteX1" fmla="*/ 706 w 442326"/>
                <a:gd name="connsiteY1" fmla="*/ 305566 h 308022"/>
                <a:gd name="connsiteX2" fmla="*/ 1112 w 442326"/>
                <a:gd name="connsiteY2" fmla="*/ 306118 h 308022"/>
                <a:gd name="connsiteX3" fmla="*/ 5429 w 442326"/>
                <a:gd name="connsiteY3" fmla="*/ 308022 h 308022"/>
                <a:gd name="connsiteX4" fmla="*/ 8604 w 442326"/>
                <a:gd name="connsiteY4" fmla="*/ 307006 h 308022"/>
                <a:gd name="connsiteX5" fmla="*/ 8604 w 442326"/>
                <a:gd name="connsiteY5" fmla="*/ 307006 h 308022"/>
                <a:gd name="connsiteX6" fmla="*/ 10635 w 442326"/>
                <a:gd name="connsiteY6" fmla="*/ 305483 h 308022"/>
                <a:gd name="connsiteX7" fmla="*/ 432042 w 442326"/>
                <a:gd name="connsiteY7" fmla="*/ 8253 h 308022"/>
                <a:gd name="connsiteX8" fmla="*/ 440676 w 442326"/>
                <a:gd name="connsiteY8" fmla="*/ 2158 h 308022"/>
                <a:gd name="connsiteX9" fmla="*/ 442327 w 442326"/>
                <a:gd name="connsiteY9" fmla="*/ 0 h 308022"/>
                <a:gd name="connsiteX10" fmla="*/ 437376 w 442326"/>
                <a:gd name="connsiteY10" fmla="*/ 3174 h 308022"/>
                <a:gd name="connsiteX11" fmla="*/ 435725 w 442326"/>
                <a:gd name="connsiteY11" fmla="*/ 3174 h 308022"/>
                <a:gd name="connsiteX12" fmla="*/ 426075 w 442326"/>
                <a:gd name="connsiteY12" fmla="*/ 254 h 308022"/>
                <a:gd name="connsiteX13" fmla="*/ 4413 w 442326"/>
                <a:gd name="connsiteY13" fmla="*/ 298119 h 30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2326" h="308022">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w="12690"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10DCF982-3340-45BF-8803-F41F525416C1}"/>
                </a:ext>
              </a:extLst>
            </p:cNvPr>
            <p:cNvSpPr/>
            <p:nvPr/>
          </p:nvSpPr>
          <p:spPr>
            <a:xfrm>
              <a:off x="10164824" y="599410"/>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BAA1CADF-DF18-4677-8966-1400B2033FF9}"/>
                </a:ext>
              </a:extLst>
            </p:cNvPr>
            <p:cNvSpPr/>
            <p:nvPr/>
          </p:nvSpPr>
          <p:spPr>
            <a:xfrm>
              <a:off x="10164062" y="59839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91A1F337-3BD9-434E-9886-B1BD638024CE}"/>
                </a:ext>
              </a:extLst>
            </p:cNvPr>
            <p:cNvSpPr/>
            <p:nvPr/>
          </p:nvSpPr>
          <p:spPr>
            <a:xfrm>
              <a:off x="10162539"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CF6A41A9-EAFF-4D6C-ADCA-7D0EEDE44594}"/>
                </a:ext>
              </a:extLst>
            </p:cNvPr>
            <p:cNvSpPr/>
            <p:nvPr/>
          </p:nvSpPr>
          <p:spPr>
            <a:xfrm>
              <a:off x="11317061" y="1395"/>
              <a:ext cx="868716" cy="271074"/>
            </a:xfrm>
            <a:custGeom>
              <a:avLst/>
              <a:gdLst>
                <a:gd name="connsiteX0" fmla="*/ 7237 w 868716"/>
                <a:gd name="connsiteY0" fmla="*/ 3555 h 271074"/>
                <a:gd name="connsiteX1" fmla="*/ 1777 w 868716"/>
                <a:gd name="connsiteY1" fmla="*/ 8380 h 271074"/>
                <a:gd name="connsiteX2" fmla="*/ 0 w 868716"/>
                <a:gd name="connsiteY2" fmla="*/ 8380 h 271074"/>
                <a:gd name="connsiteX3" fmla="*/ 0 w 868716"/>
                <a:gd name="connsiteY3" fmla="*/ 8380 h 271074"/>
                <a:gd name="connsiteX4" fmla="*/ 868717 w 868716"/>
                <a:gd name="connsiteY4" fmla="*/ 271075 h 271074"/>
                <a:gd name="connsiteX5" fmla="*/ 868717 w 868716"/>
                <a:gd name="connsiteY5" fmla="*/ 260663 h 271074"/>
                <a:gd name="connsiteX6" fmla="*/ 7237 w 868716"/>
                <a:gd name="connsiteY6" fmla="*/ 0 h 2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716" h="271074">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w="12690"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12FC9C3C-0D48-45D6-AEB3-C453107DA2A0}"/>
                </a:ext>
              </a:extLst>
            </p:cNvPr>
            <p:cNvSpPr/>
            <p:nvPr/>
          </p:nvSpPr>
          <p:spPr>
            <a:xfrm>
              <a:off x="11313467" y="-1"/>
              <a:ext cx="10830" cy="8815"/>
            </a:xfrm>
            <a:custGeom>
              <a:avLst/>
              <a:gdLst>
                <a:gd name="connsiteX0" fmla="*/ 10831 w 10830"/>
                <a:gd name="connsiteY0" fmla="*/ 4952 h 8815"/>
                <a:gd name="connsiteX1" fmla="*/ 10831 w 10830"/>
                <a:gd name="connsiteY1" fmla="*/ 0 h 8815"/>
                <a:gd name="connsiteX2" fmla="*/ 38 w 10830"/>
                <a:gd name="connsiteY2" fmla="*/ 0 h 8815"/>
                <a:gd name="connsiteX3" fmla="*/ 38 w 10830"/>
                <a:gd name="connsiteY3" fmla="*/ 4952 h 8815"/>
                <a:gd name="connsiteX4" fmla="*/ 38 w 10830"/>
                <a:gd name="connsiteY4" fmla="*/ 4952 h 8815"/>
                <a:gd name="connsiteX5" fmla="*/ 38 w 10830"/>
                <a:gd name="connsiteY5" fmla="*/ 5967 h 8815"/>
                <a:gd name="connsiteX6" fmla="*/ 38 w 10830"/>
                <a:gd name="connsiteY6" fmla="*/ 6856 h 8815"/>
                <a:gd name="connsiteX7" fmla="*/ 38 w 10830"/>
                <a:gd name="connsiteY7" fmla="*/ 7618 h 8815"/>
                <a:gd name="connsiteX8" fmla="*/ 38 w 10830"/>
                <a:gd name="connsiteY8" fmla="*/ 8380 h 8815"/>
                <a:gd name="connsiteX9" fmla="*/ 927 w 10830"/>
                <a:gd name="connsiteY9" fmla="*/ 8380 h 8815"/>
                <a:gd name="connsiteX10" fmla="*/ 1943 w 10830"/>
                <a:gd name="connsiteY10" fmla="*/ 8380 h 8815"/>
                <a:gd name="connsiteX11" fmla="*/ 3720 w 10830"/>
                <a:gd name="connsiteY11" fmla="*/ 8380 h 8815"/>
                <a:gd name="connsiteX12" fmla="*/ 10576 w 10830"/>
                <a:gd name="connsiteY12" fmla="*/ 5689 h 8815"/>
                <a:gd name="connsiteX13" fmla="*/ 10831 w 10830"/>
                <a:gd name="connsiteY13" fmla="*/ 4952 h 8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0" h="8815">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w="12690"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79E51CA5-3194-4EB3-ABF5-3B215A71322E}"/>
                </a:ext>
              </a:extLst>
            </p:cNvPr>
            <p:cNvSpPr/>
            <p:nvPr/>
          </p:nvSpPr>
          <p:spPr>
            <a:xfrm>
              <a:off x="11970693" y="-1"/>
              <a:ext cx="215211" cy="65134"/>
            </a:xfrm>
            <a:custGeom>
              <a:avLst/>
              <a:gdLst>
                <a:gd name="connsiteX0" fmla="*/ 0 w 215211"/>
                <a:gd name="connsiteY0" fmla="*/ 0 h 65134"/>
                <a:gd name="connsiteX1" fmla="*/ 215211 w 215211"/>
                <a:gd name="connsiteY1" fmla="*/ 65134 h 65134"/>
                <a:gd name="connsiteX2" fmla="*/ 215211 w 215211"/>
                <a:gd name="connsiteY2" fmla="*/ 54723 h 65134"/>
                <a:gd name="connsiteX3" fmla="*/ 34154 w 215211"/>
                <a:gd name="connsiteY3" fmla="*/ 0 h 65134"/>
                <a:gd name="connsiteX4" fmla="*/ 0 w 215211"/>
                <a:gd name="connsiteY4" fmla="*/ 0 h 6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11" h="65134">
                  <a:moveTo>
                    <a:pt x="0" y="0"/>
                  </a:moveTo>
                  <a:lnTo>
                    <a:pt x="215211" y="65134"/>
                  </a:lnTo>
                  <a:lnTo>
                    <a:pt x="215211" y="54723"/>
                  </a:lnTo>
                  <a:lnTo>
                    <a:pt x="3415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2516" y="3621733"/>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18015" y="3575644"/>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3151" y="3715816"/>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14656" y="3473944"/>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14929" y="3476610"/>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4110" y="3475341"/>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16618" y="348029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14967" y="3365387"/>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87239" y="35157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89652" y="351901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88509" y="3516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89244" y="3364879"/>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85334" y="3515081"/>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87747" y="351622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79494" y="3518890"/>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88763" y="3517239"/>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3811" y="35145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25279" y="3513431"/>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2486" y="3612338"/>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4205" y="3472201"/>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78220" y="3046065"/>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79616" y="3192585"/>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0" y="2163009"/>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69078" y="3089742"/>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74411" y="309151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0" y="2059404"/>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55214" y="29418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55721" y="2943602"/>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2674" y="294106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9E87B49-296B-49E5-8B72-164BD6475B09}"/>
                </a:ext>
              </a:extLst>
            </p:cNvPr>
            <p:cNvSpPr/>
            <p:nvPr/>
          </p:nvSpPr>
          <p:spPr>
            <a:xfrm>
              <a:off x="0" y="1870223"/>
              <a:ext cx="4251023" cy="1076807"/>
            </a:xfrm>
            <a:custGeom>
              <a:avLst/>
              <a:gdLst>
                <a:gd name="connsiteX0" fmla="*/ 4239343 w 4251023"/>
                <a:gd name="connsiteY0" fmla="*/ 1076808 h 1076807"/>
                <a:gd name="connsiteX1" fmla="*/ 4246707 w 4251023"/>
                <a:gd name="connsiteY1" fmla="*/ 1070840 h 1076807"/>
                <a:gd name="connsiteX2" fmla="*/ 4246707 w 4251023"/>
                <a:gd name="connsiteY2" fmla="*/ 1070840 h 1076807"/>
                <a:gd name="connsiteX3" fmla="*/ 4247850 w 4251023"/>
                <a:gd name="connsiteY3" fmla="*/ 1070205 h 1076807"/>
                <a:gd name="connsiteX4" fmla="*/ 4249882 w 4251023"/>
                <a:gd name="connsiteY4" fmla="*/ 1070205 h 1076807"/>
                <a:gd name="connsiteX5" fmla="*/ 4251024 w 4251023"/>
                <a:gd name="connsiteY5" fmla="*/ 1070205 h 1076807"/>
                <a:gd name="connsiteX6" fmla="*/ 4251024 w 4251023"/>
                <a:gd name="connsiteY6" fmla="*/ 1070205 h 1076807"/>
                <a:gd name="connsiteX7" fmla="*/ 0 w 4251023"/>
                <a:gd name="connsiteY7" fmla="*/ 0 h 1076807"/>
                <a:gd name="connsiteX8" fmla="*/ 0 w 4251023"/>
                <a:gd name="connsiteY8" fmla="*/ 10157 h 10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1023" h="1076807">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w="12690"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2547" y="29401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0389" y="29397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55340" y="294296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3690" y="2941317"/>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44929" y="2943983"/>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69810" y="2939793"/>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3540" y="3394463"/>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68342" y="3319933"/>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54429" y="3520414"/>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65295" y="3218105"/>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65971" y="3220772"/>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499500" y="30618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64658" y="3217851"/>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65676" y="3062571"/>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65930" y="322496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48512" y="329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48512" y="32920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46988" y="328844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498501" y="3059819"/>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45211" y="3288369"/>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37720" y="3291873"/>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46988" y="3288699"/>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3560" y="328742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48512" y="3290096"/>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46937" y="3287556"/>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3763" y="3415412"/>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64603" y="3215359"/>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3393" y="4101034"/>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1920" y="4080593"/>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54791" y="4183816"/>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49889" y="39776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48689" y="3979146"/>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49587" y="3982447"/>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3998" y="4080846"/>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48618" y="3978511"/>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49634" y="3977749"/>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49584" y="4082624"/>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2301" y="3979146"/>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44992" y="4001492"/>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1540" y="399666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49381" y="3995397"/>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2429" y="3997683"/>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75308" y="3951594"/>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76959" y="3878969"/>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64567" y="3879731"/>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68782" y="3801519"/>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65780" y="3865510"/>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47679" y="3800376"/>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3497" y="2096097"/>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9A603DE7-A7A5-4F5E-9A34-61103AB8062A}"/>
                </a:ext>
              </a:extLst>
            </p:cNvPr>
            <p:cNvSpPr/>
            <p:nvPr/>
          </p:nvSpPr>
          <p:spPr>
            <a:xfrm>
              <a:off x="4132435" y="2094955"/>
              <a:ext cx="134332" cy="120999"/>
            </a:xfrm>
            <a:custGeom>
              <a:avLst/>
              <a:gdLst>
                <a:gd name="connsiteX0" fmla="*/ 134332 w 134332"/>
                <a:gd name="connsiteY0" fmla="*/ 0 h 120999"/>
                <a:gd name="connsiteX1" fmla="*/ 133570 w 134332"/>
                <a:gd name="connsiteY1" fmla="*/ 0 h 120999"/>
                <a:gd name="connsiteX2" fmla="*/ 0 w 134332"/>
                <a:gd name="connsiteY2" fmla="*/ 108303 h 120999"/>
                <a:gd name="connsiteX3" fmla="*/ 0 w 134332"/>
                <a:gd name="connsiteY3" fmla="*/ 121000 h 120999"/>
                <a:gd name="connsiteX4" fmla="*/ 131793 w 134332"/>
                <a:gd name="connsiteY4" fmla="*/ 14093 h 120999"/>
                <a:gd name="connsiteX5" fmla="*/ 131793 w 134332"/>
                <a:gd name="connsiteY5" fmla="*/ 3174 h 120999"/>
                <a:gd name="connsiteX6" fmla="*/ 134332 w 134332"/>
                <a:gd name="connsiteY6" fmla="*/ 0 h 1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32" h="120999">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1719" y="2094955"/>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65C55171-A1EB-4A2C-8A87-4CE977F74C31}"/>
                </a:ext>
              </a:extLst>
            </p:cNvPr>
            <p:cNvSpPr/>
            <p:nvPr/>
          </p:nvSpPr>
          <p:spPr>
            <a:xfrm>
              <a:off x="4296859" y="1976621"/>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128843D5-CF66-491C-B006-AA2C451A7FE8}"/>
                </a:ext>
              </a:extLst>
            </p:cNvPr>
            <p:cNvSpPr/>
            <p:nvPr/>
          </p:nvSpPr>
          <p:spPr>
            <a:xfrm>
              <a:off x="4132435" y="1924565"/>
              <a:ext cx="160868" cy="55484"/>
            </a:xfrm>
            <a:custGeom>
              <a:avLst/>
              <a:gdLst>
                <a:gd name="connsiteX0" fmla="*/ 160869 w 160868"/>
                <a:gd name="connsiteY0" fmla="*/ 48882 h 55484"/>
                <a:gd name="connsiteX1" fmla="*/ 0 w 160868"/>
                <a:gd name="connsiteY1" fmla="*/ 0 h 55484"/>
                <a:gd name="connsiteX2" fmla="*/ 0 w 160868"/>
                <a:gd name="connsiteY2" fmla="*/ 10411 h 55484"/>
                <a:gd name="connsiteX3" fmla="*/ 148553 w 160868"/>
                <a:gd name="connsiteY3" fmla="*/ 55485 h 55484"/>
                <a:gd name="connsiteX4" fmla="*/ 155536 w 160868"/>
                <a:gd name="connsiteY4" fmla="*/ 49771 h 55484"/>
                <a:gd name="connsiteX5" fmla="*/ 156298 w 160868"/>
                <a:gd name="connsiteY5" fmla="*/ 49771 h 55484"/>
                <a:gd name="connsiteX6" fmla="*/ 157187 w 160868"/>
                <a:gd name="connsiteY6" fmla="*/ 49771 h 55484"/>
                <a:gd name="connsiteX7" fmla="*/ 159091 w 160868"/>
                <a:gd name="connsiteY7" fmla="*/ 49771 h 55484"/>
                <a:gd name="connsiteX8" fmla="*/ 160361 w 160868"/>
                <a:gd name="connsiteY8" fmla="*/ 49771 h 55484"/>
                <a:gd name="connsiteX9" fmla="*/ 160361 w 160868"/>
                <a:gd name="connsiteY9" fmla="*/ 49771 h 5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868" h="55484">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w="12690"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98533B7-2574-407F-B1AD-1DAED12DD09C}"/>
                </a:ext>
              </a:extLst>
            </p:cNvPr>
            <p:cNvSpPr/>
            <p:nvPr/>
          </p:nvSpPr>
          <p:spPr>
            <a:xfrm>
              <a:off x="4295970" y="19753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0139B57D-B408-4119-A9DA-BE7DC279E52A}"/>
                </a:ext>
              </a:extLst>
            </p:cNvPr>
            <p:cNvSpPr/>
            <p:nvPr/>
          </p:nvSpPr>
          <p:spPr>
            <a:xfrm>
              <a:off x="4294573" y="1974082"/>
              <a:ext cx="635" cy="12696"/>
            </a:xfrm>
            <a:custGeom>
              <a:avLst/>
              <a:gdLst>
                <a:gd name="connsiteX0" fmla="*/ 0 w 635"/>
                <a:gd name="connsiteY0" fmla="*/ 0 h 12696"/>
                <a:gd name="connsiteX1" fmla="*/ 0 w 635"/>
                <a:gd name="connsiteY1" fmla="*/ 0 h 12696"/>
                <a:gd name="connsiteX2" fmla="*/ 635 w 635"/>
                <a:gd name="connsiteY2" fmla="*/ 0 h 12696"/>
              </a:gdLst>
              <a:ahLst/>
              <a:cxnLst>
                <a:cxn ang="0">
                  <a:pos x="connsiteX0" y="connsiteY0"/>
                </a:cxn>
                <a:cxn ang="0">
                  <a:pos x="connsiteX1" y="connsiteY1"/>
                </a:cxn>
                <a:cxn ang="0">
                  <a:pos x="connsiteX2" y="connsiteY2"/>
                </a:cxn>
              </a:cxnLst>
              <a:rect l="l" t="t" r="r" b="b"/>
              <a:pathLst>
                <a:path w="635"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67145433-BFC4-4EC4-80C9-56DCDE8EE789}"/>
                </a:ext>
              </a:extLst>
            </p:cNvPr>
            <p:cNvSpPr/>
            <p:nvPr/>
          </p:nvSpPr>
          <p:spPr>
            <a:xfrm>
              <a:off x="4286246" y="1978018"/>
              <a:ext cx="10800" cy="90400"/>
            </a:xfrm>
            <a:custGeom>
              <a:avLst/>
              <a:gdLst>
                <a:gd name="connsiteX0" fmla="*/ 10740 w 10800"/>
                <a:gd name="connsiteY0" fmla="*/ 78085 h 90400"/>
                <a:gd name="connsiteX1" fmla="*/ 10740 w 10800"/>
                <a:gd name="connsiteY1" fmla="*/ 0 h 90400"/>
                <a:gd name="connsiteX2" fmla="*/ 10740 w 10800"/>
                <a:gd name="connsiteY2" fmla="*/ 0 h 90400"/>
                <a:gd name="connsiteX3" fmla="*/ 10740 w 10800"/>
                <a:gd name="connsiteY3" fmla="*/ 0 h 90400"/>
                <a:gd name="connsiteX4" fmla="*/ 9089 w 10800"/>
                <a:gd name="connsiteY4" fmla="*/ 4317 h 90400"/>
                <a:gd name="connsiteX5" fmla="*/ 74 w 10800"/>
                <a:gd name="connsiteY5" fmla="*/ 11681 h 90400"/>
                <a:gd name="connsiteX6" fmla="*/ 74 w 10800"/>
                <a:gd name="connsiteY6" fmla="*/ 89639 h 90400"/>
                <a:gd name="connsiteX7" fmla="*/ 74 w 10800"/>
                <a:gd name="connsiteY7" fmla="*/ 90401 h 90400"/>
                <a:gd name="connsiteX8" fmla="*/ 1725 w 10800"/>
                <a:gd name="connsiteY8" fmla="*/ 86084 h 9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9040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w="12690"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DA68C83A-2A2B-4647-9E5D-5F1EF16EA13A}"/>
                </a:ext>
              </a:extLst>
            </p:cNvPr>
            <p:cNvSpPr/>
            <p:nvPr/>
          </p:nvSpPr>
          <p:spPr>
            <a:xfrm>
              <a:off x="4291526" y="197332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68EE031A-6520-4847-BB6B-4432ED889105}"/>
                </a:ext>
              </a:extLst>
            </p:cNvPr>
            <p:cNvSpPr/>
            <p:nvPr/>
          </p:nvSpPr>
          <p:spPr>
            <a:xfrm>
              <a:off x="4293050" y="1973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40FEE130-5556-4949-AC41-AFF2C3C4A6D7}"/>
                </a:ext>
              </a:extLst>
            </p:cNvPr>
            <p:cNvSpPr/>
            <p:nvPr/>
          </p:nvSpPr>
          <p:spPr>
            <a:xfrm>
              <a:off x="4294573" y="1974082"/>
              <a:ext cx="888" cy="634"/>
            </a:xfrm>
            <a:custGeom>
              <a:avLst/>
              <a:gdLst>
                <a:gd name="connsiteX0" fmla="*/ 0 w 888"/>
                <a:gd name="connsiteY0" fmla="*/ 0 h 634"/>
                <a:gd name="connsiteX1" fmla="*/ 889 w 888"/>
                <a:gd name="connsiteY1" fmla="*/ 635 h 634"/>
                <a:gd name="connsiteX2" fmla="*/ 889 w 888"/>
                <a:gd name="connsiteY2" fmla="*/ 635 h 634"/>
              </a:gdLst>
              <a:ahLst/>
              <a:cxnLst>
                <a:cxn ang="0">
                  <a:pos x="connsiteX0" y="connsiteY0"/>
                </a:cxn>
                <a:cxn ang="0">
                  <a:pos x="connsiteX1" y="connsiteY1"/>
                </a:cxn>
                <a:cxn ang="0">
                  <a:pos x="connsiteX2" y="connsiteY2"/>
                </a:cxn>
              </a:cxnLst>
              <a:rect l="l" t="t" r="r" b="b"/>
              <a:pathLst>
                <a:path w="888" h="634">
                  <a:moveTo>
                    <a:pt x="0" y="0"/>
                  </a:moveTo>
                  <a:cubicBezTo>
                    <a:pt x="343" y="140"/>
                    <a:pt x="647" y="356"/>
                    <a:pt x="889" y="635"/>
                  </a:cubicBezTo>
                  <a:lnTo>
                    <a:pt x="889" y="635"/>
                  </a:lnTo>
                  <a:close/>
                </a:path>
              </a:pathLst>
            </a:custGeom>
            <a:solidFill>
              <a:srgbClr val="000000"/>
            </a:solidFill>
            <a:ln w="12690"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9EF7A5A7-90C8-4E41-8D10-0C5EE4872398}"/>
                </a:ext>
              </a:extLst>
            </p:cNvPr>
            <p:cNvSpPr/>
            <p:nvPr/>
          </p:nvSpPr>
          <p:spPr>
            <a:xfrm>
              <a:off x="4296097" y="1975352"/>
              <a:ext cx="12696" cy="1015"/>
            </a:xfrm>
            <a:custGeom>
              <a:avLst/>
              <a:gdLst>
                <a:gd name="connsiteX0" fmla="*/ 0 w 12696"/>
                <a:gd name="connsiteY0" fmla="*/ 0 h 1015"/>
                <a:gd name="connsiteX1" fmla="*/ 0 w 12696"/>
                <a:gd name="connsiteY1" fmla="*/ 1016 h 1015"/>
                <a:gd name="connsiteX2" fmla="*/ 0 w 12696"/>
                <a:gd name="connsiteY2" fmla="*/ 1016 h 1015"/>
              </a:gdLst>
              <a:ahLst/>
              <a:cxnLst>
                <a:cxn ang="0">
                  <a:pos x="connsiteX0" y="connsiteY0"/>
                </a:cxn>
                <a:cxn ang="0">
                  <a:pos x="connsiteX1" y="connsiteY1"/>
                </a:cxn>
                <a:cxn ang="0">
                  <a:pos x="connsiteX2" y="connsiteY2"/>
                </a:cxn>
              </a:cxnLst>
              <a:rect l="l" t="t" r="r" b="b"/>
              <a:pathLst>
                <a:path w="12696" h="1015">
                  <a:moveTo>
                    <a:pt x="0" y="0"/>
                  </a:moveTo>
                  <a:lnTo>
                    <a:pt x="0" y="1016"/>
                  </a:lnTo>
                  <a:lnTo>
                    <a:pt x="0" y="1016"/>
                  </a:lnTo>
                  <a:close/>
                </a:path>
              </a:pathLst>
            </a:custGeom>
            <a:solidFill>
              <a:srgbClr val="000000"/>
            </a:solidFill>
            <a:ln w="12690"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4C7C7DE0-B1F8-4959-8C1C-4FB60FD63EBE}"/>
                </a:ext>
              </a:extLst>
            </p:cNvPr>
            <p:cNvSpPr/>
            <p:nvPr/>
          </p:nvSpPr>
          <p:spPr>
            <a:xfrm>
              <a:off x="4133832" y="1974336"/>
              <a:ext cx="163324" cy="138901"/>
            </a:xfrm>
            <a:custGeom>
              <a:avLst/>
              <a:gdLst>
                <a:gd name="connsiteX0" fmla="*/ 163028 w 163324"/>
                <a:gd name="connsiteY0" fmla="*/ 3047 h 138901"/>
                <a:gd name="connsiteX1" fmla="*/ 163028 w 163324"/>
                <a:gd name="connsiteY1" fmla="*/ 3047 h 138901"/>
                <a:gd name="connsiteX2" fmla="*/ 163028 w 163324"/>
                <a:gd name="connsiteY2" fmla="*/ 2285 h 138901"/>
                <a:gd name="connsiteX3" fmla="*/ 163028 w 163324"/>
                <a:gd name="connsiteY3" fmla="*/ 1270 h 138901"/>
                <a:gd name="connsiteX4" fmla="*/ 163028 w 163324"/>
                <a:gd name="connsiteY4" fmla="*/ 1270 h 138901"/>
                <a:gd name="connsiteX5" fmla="*/ 163028 w 163324"/>
                <a:gd name="connsiteY5" fmla="*/ 635 h 138901"/>
                <a:gd name="connsiteX6" fmla="*/ 163028 w 163324"/>
                <a:gd name="connsiteY6" fmla="*/ 635 h 138901"/>
                <a:gd name="connsiteX7" fmla="*/ 162139 w 163324"/>
                <a:gd name="connsiteY7" fmla="*/ 0 h 138901"/>
                <a:gd name="connsiteX8" fmla="*/ 162139 w 163324"/>
                <a:gd name="connsiteY8" fmla="*/ 0 h 138901"/>
                <a:gd name="connsiteX9" fmla="*/ 161377 w 163324"/>
                <a:gd name="connsiteY9" fmla="*/ 0 h 138901"/>
                <a:gd name="connsiteX10" fmla="*/ 160615 w 163324"/>
                <a:gd name="connsiteY10" fmla="*/ 0 h 138901"/>
                <a:gd name="connsiteX11" fmla="*/ 159345 w 163324"/>
                <a:gd name="connsiteY11" fmla="*/ 0 h 138901"/>
                <a:gd name="connsiteX12" fmla="*/ 157187 w 163324"/>
                <a:gd name="connsiteY12" fmla="*/ 0 h 138901"/>
                <a:gd name="connsiteX13" fmla="*/ 156298 w 163324"/>
                <a:gd name="connsiteY13" fmla="*/ 0 h 138901"/>
                <a:gd name="connsiteX14" fmla="*/ 155536 w 163324"/>
                <a:gd name="connsiteY14" fmla="*/ 0 h 138901"/>
                <a:gd name="connsiteX15" fmla="*/ 148553 w 163324"/>
                <a:gd name="connsiteY15" fmla="*/ 5713 h 138901"/>
                <a:gd name="connsiteX16" fmla="*/ 0 w 163324"/>
                <a:gd name="connsiteY16" fmla="*/ 126205 h 138901"/>
                <a:gd name="connsiteX17" fmla="*/ 0 w 163324"/>
                <a:gd name="connsiteY17" fmla="*/ 138902 h 138901"/>
                <a:gd name="connsiteX18" fmla="*/ 153759 w 163324"/>
                <a:gd name="connsiteY18" fmla="*/ 14220 h 138901"/>
                <a:gd name="connsiteX19" fmla="*/ 162773 w 163324"/>
                <a:gd name="connsiteY19" fmla="*/ 6856 h 138901"/>
                <a:gd name="connsiteX20" fmla="*/ 163028 w 163324"/>
                <a:gd name="connsiteY20" fmla="*/ 3047 h 13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3324" h="138901">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3780" y="2978011"/>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67656" y="2702365"/>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3617" y="2567526"/>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58822" y="2569050"/>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3808" y="2079987"/>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FE0D58B4-77D7-452B-9EE8-AC3AAE2A10DD}"/>
                </a:ext>
              </a:extLst>
            </p:cNvPr>
            <p:cNvSpPr/>
            <p:nvPr/>
          </p:nvSpPr>
          <p:spPr>
            <a:xfrm>
              <a:off x="4524005" y="1874286"/>
              <a:ext cx="1589896" cy="487299"/>
            </a:xfrm>
            <a:custGeom>
              <a:avLst/>
              <a:gdLst>
                <a:gd name="connsiteX0" fmla="*/ 1585326 w 1589896"/>
                <a:gd name="connsiteY0" fmla="*/ 480697 h 487299"/>
                <a:gd name="connsiteX1" fmla="*/ 1586341 w 1589896"/>
                <a:gd name="connsiteY1" fmla="*/ 480697 h 487299"/>
                <a:gd name="connsiteX2" fmla="*/ 1587484 w 1589896"/>
                <a:gd name="connsiteY2" fmla="*/ 480697 h 487299"/>
                <a:gd name="connsiteX3" fmla="*/ 1589897 w 1589896"/>
                <a:gd name="connsiteY3" fmla="*/ 480697 h 487299"/>
                <a:gd name="connsiteX4" fmla="*/ 1007620 w 1589896"/>
                <a:gd name="connsiteY4" fmla="*/ 304721 h 487299"/>
                <a:gd name="connsiteX5" fmla="*/ 762 w 1589896"/>
                <a:gd name="connsiteY5" fmla="*/ 0 h 487299"/>
                <a:gd name="connsiteX6" fmla="*/ 0 w 1589896"/>
                <a:gd name="connsiteY6" fmla="*/ 0 h 487299"/>
                <a:gd name="connsiteX7" fmla="*/ 3047 w 1589896"/>
                <a:gd name="connsiteY7" fmla="*/ 1397 h 487299"/>
                <a:gd name="connsiteX8" fmla="*/ 3390 w 1589896"/>
                <a:gd name="connsiteY8" fmla="*/ 8037 h 487299"/>
                <a:gd name="connsiteX9" fmla="*/ 3047 w 1589896"/>
                <a:gd name="connsiteY9" fmla="*/ 8380 h 487299"/>
                <a:gd name="connsiteX10" fmla="*/ 762 w 1589896"/>
                <a:gd name="connsiteY10" fmla="*/ 10284 h 487299"/>
                <a:gd name="connsiteX11" fmla="*/ 1577708 w 1589896"/>
                <a:gd name="connsiteY11" fmla="*/ 487300 h 487299"/>
                <a:gd name="connsiteX12" fmla="*/ 1584564 w 1589896"/>
                <a:gd name="connsiteY12" fmla="*/ 481586 h 48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9896" h="487299">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17076" y="2356253"/>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17584" y="2358030"/>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15044" y="2355491"/>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3521" y="2354348"/>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15425" y="2355745"/>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1489" y="235422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17203" y="23572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06791" y="2359046"/>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55618" y="2355999"/>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77483" y="2399676"/>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78752" y="2608917"/>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68CD83F1-4616-4221-A8D9-32DCC4568D8A}"/>
                </a:ext>
              </a:extLst>
            </p:cNvPr>
            <p:cNvSpPr/>
            <p:nvPr/>
          </p:nvSpPr>
          <p:spPr>
            <a:xfrm>
              <a:off x="610590" y="1618447"/>
              <a:ext cx="3263719" cy="994484"/>
            </a:xfrm>
            <a:custGeom>
              <a:avLst/>
              <a:gdLst>
                <a:gd name="connsiteX0" fmla="*/ 3257625 w 3263719"/>
                <a:gd name="connsiteY0" fmla="*/ 989708 h 994484"/>
                <a:gd name="connsiteX1" fmla="*/ 3257625 w 3263719"/>
                <a:gd name="connsiteY1" fmla="*/ 982979 h 994484"/>
                <a:gd name="connsiteX2" fmla="*/ 7237 w 3263719"/>
                <a:gd name="connsiteY2" fmla="*/ 0 h 994484"/>
                <a:gd name="connsiteX3" fmla="*/ 7237 w 3263719"/>
                <a:gd name="connsiteY3" fmla="*/ 3555 h 994484"/>
                <a:gd name="connsiteX4" fmla="*/ 1905 w 3263719"/>
                <a:gd name="connsiteY4" fmla="*/ 8507 h 994484"/>
                <a:gd name="connsiteX5" fmla="*/ 0 w 3263719"/>
                <a:gd name="connsiteY5" fmla="*/ 8507 h 994484"/>
                <a:gd name="connsiteX6" fmla="*/ 0 w 3263719"/>
                <a:gd name="connsiteY6" fmla="*/ 8507 h 994484"/>
                <a:gd name="connsiteX7" fmla="*/ 3261941 w 3263719"/>
                <a:gd name="connsiteY7" fmla="*/ 994406 h 994484"/>
                <a:gd name="connsiteX8" fmla="*/ 3263719 w 3263719"/>
                <a:gd name="connsiteY8" fmla="*/ 994406 h 994484"/>
                <a:gd name="connsiteX9" fmla="*/ 3257688 w 3263719"/>
                <a:gd name="connsiteY9" fmla="*/ 990191 h 994484"/>
                <a:gd name="connsiteX10" fmla="*/ 3257625 w 3263719"/>
                <a:gd name="connsiteY10" fmla="*/ 989708 h 99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3719" h="994484">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w="12690"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45F2294F-B3DC-4EEC-B3D5-7C0746DD8107}"/>
                </a:ext>
              </a:extLst>
            </p:cNvPr>
            <p:cNvSpPr/>
            <p:nvPr/>
          </p:nvSpPr>
          <p:spPr>
            <a:xfrm>
              <a:off x="606908" y="99910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AFD01514-D07B-4B94-9C2B-BD1532A15D68}"/>
                </a:ext>
              </a:extLst>
            </p:cNvPr>
            <p:cNvSpPr/>
            <p:nvPr/>
          </p:nvSpPr>
          <p:spPr>
            <a:xfrm>
              <a:off x="608050" y="997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2B26793C-C015-4DE2-B950-97E5C482E700}"/>
                </a:ext>
              </a:extLst>
            </p:cNvPr>
            <p:cNvSpPr/>
            <p:nvPr/>
          </p:nvSpPr>
          <p:spPr>
            <a:xfrm>
              <a:off x="608255" y="1002276"/>
              <a:ext cx="8937" cy="624030"/>
            </a:xfrm>
            <a:custGeom>
              <a:avLst/>
              <a:gdLst>
                <a:gd name="connsiteX0" fmla="*/ 8937 w 8937"/>
                <a:gd name="connsiteY0" fmla="*/ 619726 h 624030"/>
                <a:gd name="connsiteX1" fmla="*/ 8937 w 8937"/>
                <a:gd name="connsiteY1" fmla="*/ 5586 h 624030"/>
                <a:gd name="connsiteX2" fmla="*/ 1827 w 8937"/>
                <a:gd name="connsiteY2" fmla="*/ 3428 h 624030"/>
                <a:gd name="connsiteX3" fmla="*/ 1827 w 8937"/>
                <a:gd name="connsiteY3" fmla="*/ 3428 h 624030"/>
                <a:gd name="connsiteX4" fmla="*/ 1065 w 8937"/>
                <a:gd name="connsiteY4" fmla="*/ 3428 h 624030"/>
                <a:gd name="connsiteX5" fmla="*/ 50 w 8937"/>
                <a:gd name="connsiteY5" fmla="*/ 2666 h 624030"/>
                <a:gd name="connsiteX6" fmla="*/ 50 w 8937"/>
                <a:gd name="connsiteY6" fmla="*/ 2666 h 624030"/>
                <a:gd name="connsiteX7" fmla="*/ 50 w 8937"/>
                <a:gd name="connsiteY7" fmla="*/ 2666 h 624030"/>
                <a:gd name="connsiteX8" fmla="*/ 50 w 8937"/>
                <a:gd name="connsiteY8" fmla="*/ 1778 h 624030"/>
                <a:gd name="connsiteX9" fmla="*/ 50 w 8937"/>
                <a:gd name="connsiteY9" fmla="*/ 889 h 624030"/>
                <a:gd name="connsiteX10" fmla="*/ 50 w 8937"/>
                <a:gd name="connsiteY10" fmla="*/ 0 h 624030"/>
                <a:gd name="connsiteX11" fmla="*/ 50 w 8937"/>
                <a:gd name="connsiteY11" fmla="*/ 0 h 624030"/>
                <a:gd name="connsiteX12" fmla="*/ 50 w 8937"/>
                <a:gd name="connsiteY12" fmla="*/ 0 h 624030"/>
                <a:gd name="connsiteX13" fmla="*/ 50 w 8937"/>
                <a:gd name="connsiteY13" fmla="*/ 621250 h 624030"/>
                <a:gd name="connsiteX14" fmla="*/ 50 w 8937"/>
                <a:gd name="connsiteY14" fmla="*/ 622265 h 624030"/>
                <a:gd name="connsiteX15" fmla="*/ 50 w 8937"/>
                <a:gd name="connsiteY15" fmla="*/ 623027 h 624030"/>
                <a:gd name="connsiteX16" fmla="*/ 684 w 8937"/>
                <a:gd name="connsiteY16" fmla="*/ 623916 h 624030"/>
                <a:gd name="connsiteX17" fmla="*/ 684 w 8937"/>
                <a:gd name="connsiteY17" fmla="*/ 623916 h 624030"/>
                <a:gd name="connsiteX18" fmla="*/ 1573 w 8937"/>
                <a:gd name="connsiteY18" fmla="*/ 623916 h 624030"/>
                <a:gd name="connsiteX19" fmla="*/ 2589 w 8937"/>
                <a:gd name="connsiteY19" fmla="*/ 623916 h 624030"/>
                <a:gd name="connsiteX20" fmla="*/ 4493 w 8937"/>
                <a:gd name="connsiteY20" fmla="*/ 623916 h 624030"/>
                <a:gd name="connsiteX21" fmla="*/ 8937 w 8937"/>
                <a:gd name="connsiteY21" fmla="*/ 619726 h 62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37" h="62403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w="12690"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3F0058AC-7E67-47B2-AC06-72FE0C63CAB3}"/>
                </a:ext>
              </a:extLst>
            </p:cNvPr>
            <p:cNvSpPr/>
            <p:nvPr/>
          </p:nvSpPr>
          <p:spPr>
            <a:xfrm>
              <a:off x="3868341" y="1988937"/>
              <a:ext cx="10538" cy="624303"/>
            </a:xfrm>
            <a:custGeom>
              <a:avLst/>
              <a:gdLst>
                <a:gd name="connsiteX0" fmla="*/ 10538 w 10538"/>
                <a:gd name="connsiteY0" fmla="*/ 619980 h 624303"/>
                <a:gd name="connsiteX1" fmla="*/ 10538 w 10538"/>
                <a:gd name="connsiteY1" fmla="*/ 619218 h 624303"/>
                <a:gd name="connsiteX2" fmla="*/ 10538 w 10538"/>
                <a:gd name="connsiteY2" fmla="*/ 0 h 624303"/>
                <a:gd name="connsiteX3" fmla="*/ 8760 w 10538"/>
                <a:gd name="connsiteY3" fmla="*/ 1524 h 624303"/>
                <a:gd name="connsiteX4" fmla="*/ 8760 w 10538"/>
                <a:gd name="connsiteY4" fmla="*/ 1524 h 624303"/>
                <a:gd name="connsiteX5" fmla="*/ 5460 w 10538"/>
                <a:gd name="connsiteY5" fmla="*/ 2666 h 624303"/>
                <a:gd name="connsiteX6" fmla="*/ 3682 w 10538"/>
                <a:gd name="connsiteY6" fmla="*/ 2666 h 624303"/>
                <a:gd name="connsiteX7" fmla="*/ 0 w 10538"/>
                <a:gd name="connsiteY7" fmla="*/ 1524 h 624303"/>
                <a:gd name="connsiteX8" fmla="*/ 0 w 10538"/>
                <a:gd name="connsiteY8" fmla="*/ 619345 h 624303"/>
                <a:gd name="connsiteX9" fmla="*/ 5447 w 10538"/>
                <a:gd name="connsiteY9" fmla="*/ 624297 h 624303"/>
                <a:gd name="connsiteX10" fmla="*/ 5460 w 10538"/>
                <a:gd name="connsiteY10" fmla="*/ 624297 h 624303"/>
                <a:gd name="connsiteX11" fmla="*/ 8253 w 10538"/>
                <a:gd name="connsiteY11" fmla="*/ 623408 h 624303"/>
                <a:gd name="connsiteX12" fmla="*/ 8253 w 10538"/>
                <a:gd name="connsiteY12" fmla="*/ 623408 h 624303"/>
                <a:gd name="connsiteX13" fmla="*/ 8253 w 10538"/>
                <a:gd name="connsiteY13" fmla="*/ 623408 h 624303"/>
                <a:gd name="connsiteX14" fmla="*/ 9776 w 10538"/>
                <a:gd name="connsiteY14" fmla="*/ 621250 h 624303"/>
                <a:gd name="connsiteX15" fmla="*/ 10538 w 10538"/>
                <a:gd name="connsiteY15" fmla="*/ 619980 h 6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624303">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w="12690"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6F8438A6-17C8-4A4B-B053-244F6CC99366}"/>
                </a:ext>
              </a:extLst>
            </p:cNvPr>
            <p:cNvSpPr/>
            <p:nvPr/>
          </p:nvSpPr>
          <p:spPr>
            <a:xfrm>
              <a:off x="607289" y="997579"/>
              <a:ext cx="761" cy="888"/>
            </a:xfrm>
            <a:custGeom>
              <a:avLst/>
              <a:gdLst>
                <a:gd name="connsiteX0" fmla="*/ 635 w 761"/>
                <a:gd name="connsiteY0" fmla="*/ 127 h 888"/>
                <a:gd name="connsiteX1" fmla="*/ 0 w 761"/>
                <a:gd name="connsiteY1" fmla="*/ 889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635" y="127"/>
                  </a:moveTo>
                  <a:lnTo>
                    <a:pt x="0" y="889"/>
                  </a:lnTo>
                  <a:lnTo>
                    <a:pt x="762" y="0"/>
                  </a:lnTo>
                  <a:close/>
                </a:path>
              </a:pathLst>
            </a:custGeom>
            <a:solidFill>
              <a:srgbClr val="000000"/>
            </a:solidFill>
            <a:ln w="12690"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9DAF7FD5-5A56-41B7-958C-C727FBEE341B}"/>
                </a:ext>
              </a:extLst>
            </p:cNvPr>
            <p:cNvSpPr/>
            <p:nvPr/>
          </p:nvSpPr>
          <p:spPr>
            <a:xfrm>
              <a:off x="606781" y="998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195A0C3F-D67C-4386-99B4-3335B4EE2D2C}"/>
                </a:ext>
              </a:extLst>
            </p:cNvPr>
            <p:cNvSpPr/>
            <p:nvPr/>
          </p:nvSpPr>
          <p:spPr>
            <a:xfrm>
              <a:off x="3873674" y="1990588"/>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24" y="673"/>
                    <a:pt x="1181" y="1067"/>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C2DF9787-FEEB-41DB-B32C-8AB385920AEE}"/>
                </a:ext>
              </a:extLst>
            </p:cNvPr>
            <p:cNvSpPr/>
            <p:nvPr/>
          </p:nvSpPr>
          <p:spPr>
            <a:xfrm>
              <a:off x="609574" y="999102"/>
              <a:ext cx="3263591" cy="992628"/>
            </a:xfrm>
            <a:custGeom>
              <a:avLst/>
              <a:gdLst>
                <a:gd name="connsiteX0" fmla="*/ 3260418 w 3263591"/>
                <a:gd name="connsiteY0" fmla="*/ 983995 h 992628"/>
                <a:gd name="connsiteX1" fmla="*/ 3262957 w 3263591"/>
                <a:gd name="connsiteY1" fmla="*/ 981582 h 992628"/>
                <a:gd name="connsiteX2" fmla="*/ 12570 w 3263591"/>
                <a:gd name="connsiteY2" fmla="*/ 0 h 992628"/>
                <a:gd name="connsiteX3" fmla="*/ 5587 w 3263591"/>
                <a:gd name="connsiteY3" fmla="*/ 5586 h 992628"/>
                <a:gd name="connsiteX4" fmla="*/ 2031 w 3263591"/>
                <a:gd name="connsiteY4" fmla="*/ 6856 h 992628"/>
                <a:gd name="connsiteX5" fmla="*/ 0 w 3263591"/>
                <a:gd name="connsiteY5" fmla="*/ 6856 h 992628"/>
                <a:gd name="connsiteX6" fmla="*/ 0 w 3263591"/>
                <a:gd name="connsiteY6" fmla="*/ 6856 h 992628"/>
                <a:gd name="connsiteX7" fmla="*/ 7110 w 3263591"/>
                <a:gd name="connsiteY7" fmla="*/ 9015 h 992628"/>
                <a:gd name="connsiteX8" fmla="*/ 3258132 w 3263591"/>
                <a:gd name="connsiteY8" fmla="*/ 991486 h 992628"/>
                <a:gd name="connsiteX9" fmla="*/ 3261815 w 3263591"/>
                <a:gd name="connsiteY9" fmla="*/ 992628 h 992628"/>
                <a:gd name="connsiteX10" fmla="*/ 3263592 w 3263591"/>
                <a:gd name="connsiteY10" fmla="*/ 992628 h 992628"/>
                <a:gd name="connsiteX11" fmla="*/ 3259529 w 3263591"/>
                <a:gd name="connsiteY11" fmla="*/ 990978 h 992628"/>
                <a:gd name="connsiteX12" fmla="*/ 3259961 w 3263591"/>
                <a:gd name="connsiteY12" fmla="*/ 984350 h 992628"/>
                <a:gd name="connsiteX13" fmla="*/ 3260418 w 3263591"/>
                <a:gd name="connsiteY13" fmla="*/ 983995 h 99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63591" h="992628">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w="12690"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4E9E8912-8BF6-4E01-819C-648E11FC21A3}"/>
                </a:ext>
              </a:extLst>
            </p:cNvPr>
            <p:cNvSpPr/>
            <p:nvPr/>
          </p:nvSpPr>
          <p:spPr>
            <a:xfrm>
              <a:off x="606477" y="773786"/>
              <a:ext cx="281665" cy="230875"/>
            </a:xfrm>
            <a:custGeom>
              <a:avLst/>
              <a:gdLst>
                <a:gd name="connsiteX0" fmla="*/ 50 w 281665"/>
                <a:gd name="connsiteY0" fmla="*/ 228236 h 230875"/>
                <a:gd name="connsiteX1" fmla="*/ 50 w 281665"/>
                <a:gd name="connsiteY1" fmla="*/ 229125 h 230875"/>
                <a:gd name="connsiteX2" fmla="*/ 50 w 281665"/>
                <a:gd name="connsiteY2" fmla="*/ 230014 h 230875"/>
                <a:gd name="connsiteX3" fmla="*/ 50 w 281665"/>
                <a:gd name="connsiteY3" fmla="*/ 230014 h 230875"/>
                <a:gd name="connsiteX4" fmla="*/ 50 w 281665"/>
                <a:gd name="connsiteY4" fmla="*/ 230014 h 230875"/>
                <a:gd name="connsiteX5" fmla="*/ 1065 w 281665"/>
                <a:gd name="connsiteY5" fmla="*/ 230776 h 230875"/>
                <a:gd name="connsiteX6" fmla="*/ 1827 w 281665"/>
                <a:gd name="connsiteY6" fmla="*/ 230776 h 230875"/>
                <a:gd name="connsiteX7" fmla="*/ 3859 w 281665"/>
                <a:gd name="connsiteY7" fmla="*/ 230776 h 230875"/>
                <a:gd name="connsiteX8" fmla="*/ 7414 w 281665"/>
                <a:gd name="connsiteY8" fmla="*/ 229506 h 230875"/>
                <a:gd name="connsiteX9" fmla="*/ 14397 w 281665"/>
                <a:gd name="connsiteY9" fmla="*/ 223919 h 230875"/>
                <a:gd name="connsiteX10" fmla="*/ 279761 w 281665"/>
                <a:gd name="connsiteY10" fmla="*/ 10234 h 230875"/>
                <a:gd name="connsiteX11" fmla="*/ 279761 w 281665"/>
                <a:gd name="connsiteY11" fmla="*/ 10234 h 230875"/>
                <a:gd name="connsiteX12" fmla="*/ 276219 w 281665"/>
                <a:gd name="connsiteY12" fmla="*/ 4401 h 230875"/>
                <a:gd name="connsiteX13" fmla="*/ 276332 w 281665"/>
                <a:gd name="connsiteY13" fmla="*/ 4012 h 230875"/>
                <a:gd name="connsiteX14" fmla="*/ 281665 w 281665"/>
                <a:gd name="connsiteY14" fmla="*/ 711 h 230875"/>
                <a:gd name="connsiteX15" fmla="*/ 276079 w 281665"/>
                <a:gd name="connsiteY15" fmla="*/ 711 h 230875"/>
                <a:gd name="connsiteX16" fmla="*/ 275063 w 281665"/>
                <a:gd name="connsiteY16" fmla="*/ 711 h 230875"/>
                <a:gd name="connsiteX17" fmla="*/ 1700 w 281665"/>
                <a:gd name="connsiteY17" fmla="*/ 223665 h 230875"/>
                <a:gd name="connsiteX18" fmla="*/ 1700 w 281665"/>
                <a:gd name="connsiteY18" fmla="*/ 223665 h 230875"/>
                <a:gd name="connsiteX19" fmla="*/ 938 w 281665"/>
                <a:gd name="connsiteY19" fmla="*/ 224554 h 230875"/>
                <a:gd name="connsiteX20" fmla="*/ 938 w 281665"/>
                <a:gd name="connsiteY20" fmla="*/ 224554 h 230875"/>
                <a:gd name="connsiteX21" fmla="*/ 938 w 281665"/>
                <a:gd name="connsiteY21" fmla="*/ 224554 h 230875"/>
                <a:gd name="connsiteX22" fmla="*/ 938 w 281665"/>
                <a:gd name="connsiteY22" fmla="*/ 225443 h 230875"/>
                <a:gd name="connsiteX23" fmla="*/ 938 w 281665"/>
                <a:gd name="connsiteY23" fmla="*/ 226205 h 230875"/>
                <a:gd name="connsiteX24" fmla="*/ 938 w 281665"/>
                <a:gd name="connsiteY24" fmla="*/ 226205 h 230875"/>
                <a:gd name="connsiteX25" fmla="*/ 50 w 281665"/>
                <a:gd name="connsiteY25" fmla="*/ 228236 h 23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1665" h="230875">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w="12690"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58911875-0F5F-4468-A95A-E355A32BB514}"/>
                </a:ext>
              </a:extLst>
            </p:cNvPr>
            <p:cNvSpPr/>
            <p:nvPr/>
          </p:nvSpPr>
          <p:spPr>
            <a:xfrm>
              <a:off x="4131038" y="1777537"/>
              <a:ext cx="112" cy="12696"/>
            </a:xfrm>
            <a:custGeom>
              <a:avLst/>
              <a:gdLst>
                <a:gd name="connsiteX0" fmla="*/ 0 w 112"/>
                <a:gd name="connsiteY0" fmla="*/ 0 h 12696"/>
                <a:gd name="connsiteX1" fmla="*/ 0 w 112"/>
                <a:gd name="connsiteY1" fmla="*/ 0 h 12696"/>
                <a:gd name="connsiteX2" fmla="*/ 0 w 112"/>
                <a:gd name="connsiteY2" fmla="*/ 0 h 12696"/>
                <a:gd name="connsiteX3" fmla="*/ 0 w 112"/>
                <a:gd name="connsiteY3" fmla="*/ 0 h 12696"/>
                <a:gd name="connsiteX4" fmla="*/ 0 w 112"/>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 h="12696">
                  <a:moveTo>
                    <a:pt x="0" y="0"/>
                  </a:moveTo>
                  <a:lnTo>
                    <a:pt x="0" y="0"/>
                  </a:lnTo>
                  <a:cubicBezTo>
                    <a:pt x="0" y="0"/>
                    <a:pt x="0" y="0"/>
                    <a:pt x="0" y="0"/>
                  </a:cubicBezTo>
                  <a:lnTo>
                    <a:pt x="0" y="0"/>
                  </a:lnTo>
                  <a:cubicBezTo>
                    <a:pt x="0" y="0"/>
                    <a:pt x="254" y="0"/>
                    <a:pt x="0" y="0"/>
                  </a:cubicBezTo>
                  <a:close/>
                </a:path>
              </a:pathLst>
            </a:custGeom>
            <a:solidFill>
              <a:srgbClr val="000000"/>
            </a:solidFill>
            <a:ln w="12690"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6A5F502C-D5C1-4210-BDB2-FA8309FA479F}"/>
                </a:ext>
              </a:extLst>
            </p:cNvPr>
            <p:cNvSpPr/>
            <p:nvPr/>
          </p:nvSpPr>
          <p:spPr>
            <a:xfrm>
              <a:off x="4132054" y="17788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A826345C-EEB1-4DF0-900A-7C13F47A9D11}"/>
                </a:ext>
              </a:extLst>
            </p:cNvPr>
            <p:cNvSpPr/>
            <p:nvPr/>
          </p:nvSpPr>
          <p:spPr>
            <a:xfrm>
              <a:off x="3868565" y="1782489"/>
              <a:ext cx="253332" cy="208733"/>
            </a:xfrm>
            <a:custGeom>
              <a:avLst/>
              <a:gdLst>
                <a:gd name="connsiteX0" fmla="*/ 253078 w 253332"/>
                <a:gd name="connsiteY0" fmla="*/ 1524 h 208733"/>
                <a:gd name="connsiteX1" fmla="*/ 247999 w 253332"/>
                <a:gd name="connsiteY1" fmla="*/ 0 h 208733"/>
                <a:gd name="connsiteX2" fmla="*/ 3966 w 253332"/>
                <a:gd name="connsiteY2" fmla="*/ 198196 h 208733"/>
                <a:gd name="connsiteX3" fmla="*/ 1554 w 253332"/>
                <a:gd name="connsiteY3" fmla="*/ 200100 h 208733"/>
                <a:gd name="connsiteX4" fmla="*/ 1211 w 253332"/>
                <a:gd name="connsiteY4" fmla="*/ 206741 h 208733"/>
                <a:gd name="connsiteX5" fmla="*/ 1554 w 253332"/>
                <a:gd name="connsiteY5" fmla="*/ 207083 h 208733"/>
                <a:gd name="connsiteX6" fmla="*/ 5617 w 253332"/>
                <a:gd name="connsiteY6" fmla="*/ 208734 h 208733"/>
                <a:gd name="connsiteX7" fmla="*/ 8918 w 253332"/>
                <a:gd name="connsiteY7" fmla="*/ 207591 h 208733"/>
                <a:gd name="connsiteX8" fmla="*/ 8918 w 253332"/>
                <a:gd name="connsiteY8" fmla="*/ 207591 h 208733"/>
                <a:gd name="connsiteX9" fmla="*/ 10695 w 253332"/>
                <a:gd name="connsiteY9" fmla="*/ 206067 h 208733"/>
                <a:gd name="connsiteX10" fmla="*/ 253332 w 253332"/>
                <a:gd name="connsiteY10" fmla="*/ 8634 h 2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32" h="208733">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w="12690"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86DE631D-CB71-45D5-8E33-2EDF6337BC8C}"/>
                </a:ext>
              </a:extLst>
            </p:cNvPr>
            <p:cNvSpPr/>
            <p:nvPr/>
          </p:nvSpPr>
          <p:spPr>
            <a:xfrm>
              <a:off x="4129896" y="1776394"/>
              <a:ext cx="761" cy="12696"/>
            </a:xfrm>
            <a:custGeom>
              <a:avLst/>
              <a:gdLst>
                <a:gd name="connsiteX0" fmla="*/ 0 w 761"/>
                <a:gd name="connsiteY0" fmla="*/ 0 h 12696"/>
                <a:gd name="connsiteX1" fmla="*/ 0 w 761"/>
                <a:gd name="connsiteY1" fmla="*/ 0 h 12696"/>
                <a:gd name="connsiteX2" fmla="*/ 762 w 761"/>
                <a:gd name="connsiteY2" fmla="*/ 0 h 12696"/>
                <a:gd name="connsiteX3" fmla="*/ 762 w 761"/>
                <a:gd name="connsiteY3" fmla="*/ 0 h 12696"/>
              </a:gdLst>
              <a:ahLst/>
              <a:cxnLst>
                <a:cxn ang="0">
                  <a:pos x="connsiteX0" y="connsiteY0"/>
                </a:cxn>
                <a:cxn ang="0">
                  <a:pos x="connsiteX1" y="connsiteY1"/>
                </a:cxn>
                <a:cxn ang="0">
                  <a:pos x="connsiteX2" y="connsiteY2"/>
                </a:cxn>
                <a:cxn ang="0">
                  <a:pos x="connsiteX3" y="connsiteY3"/>
                </a:cxn>
              </a:cxnLst>
              <a:rect l="l" t="t" r="r" b="b"/>
              <a:pathLst>
                <a:path w="761" h="12696">
                  <a:moveTo>
                    <a:pt x="0" y="0"/>
                  </a:moveTo>
                  <a:lnTo>
                    <a:pt x="0" y="0"/>
                  </a:lnTo>
                  <a:lnTo>
                    <a:pt x="762"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3696" y="3139500"/>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44306" y="2988295"/>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44404" y="2990707"/>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65276" y="3128594"/>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3690" y="2989438"/>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44833" y="2987660"/>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0354" y="3130625"/>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45849" y="2988549"/>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3535" y="2767499"/>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65685" y="2931655"/>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3699" y="4055453"/>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26572" y="3347231"/>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26485" y="4183944"/>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55486" y="3824754"/>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66726" y="3826151"/>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28739" y="3715943"/>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28104" y="41838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3017" y="314294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3556" y="3140528"/>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19773" y="36209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19067" y="324794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49234" y="3247181"/>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0504" y="3308612"/>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08553" y="3261147"/>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0093" y="3206551"/>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08680" y="3157796"/>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45425" y="320832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18966" y="2899432"/>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0744" y="290030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1505" y="2902084"/>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1725" y="2835046"/>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17315" y="2898656"/>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16046" y="289814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0713" y="2902973"/>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19982" y="28996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0744" y="2900688"/>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0198" y="2898148"/>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0854" y="3654364"/>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44460" y="3244261"/>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27693" y="3110443"/>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08173" y="303298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06268" y="303222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08680" y="303476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3718" y="2905385"/>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45327" y="3031718"/>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08553" y="3033749"/>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05506" y="3031718"/>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07665" y="3032987"/>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69760" y="2557510"/>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0560" y="2143685"/>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3100" y="3434457"/>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09926" y="3229025"/>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3100" y="3228390"/>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098423" y="2705793"/>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2024" y="4158042"/>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77905" y="3948674"/>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1049" y="3952737"/>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1359" y="3950832"/>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78540" y="3948636"/>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88469" y="419613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2120" y="4200322"/>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0754" y="419740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1643" y="419892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2260" y="3715181"/>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0246" y="4196767"/>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1643" y="42018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1897" y="420006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1389" y="4198291"/>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06420" y="4888230"/>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27215" y="4665910"/>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08198" y="5033734"/>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4168" y="45639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25437" y="45624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25390" y="4567638"/>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097786" y="4931399"/>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25145" y="4562559"/>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4003" y="4563575"/>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3119" y="4933176"/>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27469" y="4563829"/>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19407" y="4402679"/>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3668" y="47872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099153" y="4783402"/>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1754" y="4402557"/>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3336" y="4805447"/>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2760" y="4903212"/>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79351" y="4802527"/>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26993" y="4383166"/>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9996971" y="4435084"/>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04898" y="4196750"/>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2358" y="4695240"/>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27294" y="4175490"/>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1907ED01-8C63-42A6-9A00-9A931003F0E8}"/>
                </a:ext>
              </a:extLst>
            </p:cNvPr>
            <p:cNvSpPr/>
            <p:nvPr/>
          </p:nvSpPr>
          <p:spPr>
            <a:xfrm>
              <a:off x="10954305" y="702340"/>
              <a:ext cx="84949" cy="33051"/>
            </a:xfrm>
            <a:custGeom>
              <a:avLst/>
              <a:gdLst>
                <a:gd name="connsiteX0" fmla="*/ 262 w 84949"/>
                <a:gd name="connsiteY0" fmla="*/ 3087 h 33051"/>
                <a:gd name="connsiteX1" fmla="*/ 3258 w 84949"/>
                <a:gd name="connsiteY1" fmla="*/ 9216 h 33051"/>
                <a:gd name="connsiteX2" fmla="*/ 3562 w 84949"/>
                <a:gd name="connsiteY2" fmla="*/ 9309 h 33051"/>
                <a:gd name="connsiteX3" fmla="*/ 5975 w 84949"/>
                <a:gd name="connsiteY3" fmla="*/ 10070 h 33051"/>
                <a:gd name="connsiteX4" fmla="*/ 81521 w 84949"/>
                <a:gd name="connsiteY4" fmla="*/ 33051 h 33051"/>
                <a:gd name="connsiteX5" fmla="*/ 81521 w 84949"/>
                <a:gd name="connsiteY5" fmla="*/ 33051 h 33051"/>
                <a:gd name="connsiteX6" fmla="*/ 78055 w 84949"/>
                <a:gd name="connsiteY6" fmla="*/ 26967 h 33051"/>
                <a:gd name="connsiteX7" fmla="*/ 78093 w 84949"/>
                <a:gd name="connsiteY7" fmla="*/ 26830 h 33051"/>
                <a:gd name="connsiteX8" fmla="*/ 84949 w 84949"/>
                <a:gd name="connsiteY8" fmla="*/ 23656 h 33051"/>
                <a:gd name="connsiteX9" fmla="*/ 77839 w 84949"/>
                <a:gd name="connsiteY9" fmla="*/ 21497 h 33051"/>
                <a:gd name="connsiteX10" fmla="*/ 6991 w 84949"/>
                <a:gd name="connsiteY10" fmla="*/ 40 h 33051"/>
                <a:gd name="connsiteX11" fmla="*/ 4705 w 84949"/>
                <a:gd name="connsiteY11" fmla="*/ 40 h 33051"/>
                <a:gd name="connsiteX12" fmla="*/ 3816 w 84949"/>
                <a:gd name="connsiteY12" fmla="*/ 40 h 33051"/>
                <a:gd name="connsiteX13" fmla="*/ 2673 w 84949"/>
                <a:gd name="connsiteY13" fmla="*/ 40 h 33051"/>
                <a:gd name="connsiteX14" fmla="*/ 262 w 84949"/>
                <a:gd name="connsiteY14" fmla="*/ 3087 h 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949" h="33051">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w="12690"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2C96197F-97D1-45AB-AF07-933C06B54826}"/>
                </a:ext>
              </a:extLst>
            </p:cNvPr>
            <p:cNvSpPr/>
            <p:nvPr/>
          </p:nvSpPr>
          <p:spPr>
            <a:xfrm>
              <a:off x="11034212" y="727409"/>
              <a:ext cx="850571" cy="262134"/>
            </a:xfrm>
            <a:custGeom>
              <a:avLst/>
              <a:gdLst>
                <a:gd name="connsiteX0" fmla="*/ 835034 w 850571"/>
                <a:gd name="connsiteY0" fmla="*/ 259377 h 262134"/>
                <a:gd name="connsiteX1" fmla="*/ 843922 w 850571"/>
                <a:gd name="connsiteY1" fmla="*/ 262044 h 262134"/>
                <a:gd name="connsiteX2" fmla="*/ 845573 w 850571"/>
                <a:gd name="connsiteY2" fmla="*/ 262044 h 262134"/>
                <a:gd name="connsiteX3" fmla="*/ 850524 w 850571"/>
                <a:gd name="connsiteY3" fmla="*/ 258870 h 262134"/>
                <a:gd name="connsiteX4" fmla="*/ 850524 w 850571"/>
                <a:gd name="connsiteY4" fmla="*/ 258870 h 262134"/>
                <a:gd name="connsiteX5" fmla="*/ 850524 w 850571"/>
                <a:gd name="connsiteY5" fmla="*/ 257854 h 262134"/>
                <a:gd name="connsiteX6" fmla="*/ 850524 w 850571"/>
                <a:gd name="connsiteY6" fmla="*/ 256965 h 262134"/>
                <a:gd name="connsiteX7" fmla="*/ 850524 w 850571"/>
                <a:gd name="connsiteY7" fmla="*/ 256076 h 262134"/>
                <a:gd name="connsiteX8" fmla="*/ 850524 w 850571"/>
                <a:gd name="connsiteY8" fmla="*/ 255188 h 262134"/>
                <a:gd name="connsiteX9" fmla="*/ 850524 w 850571"/>
                <a:gd name="connsiteY9" fmla="*/ 254426 h 262134"/>
                <a:gd name="connsiteX10" fmla="*/ 849635 w 850571"/>
                <a:gd name="connsiteY10" fmla="*/ 254426 h 262134"/>
                <a:gd name="connsiteX11" fmla="*/ 848747 w 850571"/>
                <a:gd name="connsiteY11" fmla="*/ 254426 h 262134"/>
                <a:gd name="connsiteX12" fmla="*/ 848747 w 850571"/>
                <a:gd name="connsiteY12" fmla="*/ 254426 h 262134"/>
                <a:gd name="connsiteX13" fmla="*/ 10756 w 850571"/>
                <a:gd name="connsiteY13" fmla="*/ 1380 h 262134"/>
                <a:gd name="connsiteX14" fmla="*/ 7074 w 850571"/>
                <a:gd name="connsiteY14" fmla="*/ 238 h 262134"/>
                <a:gd name="connsiteX15" fmla="*/ 7074 w 850571"/>
                <a:gd name="connsiteY15" fmla="*/ 238 h 262134"/>
                <a:gd name="connsiteX16" fmla="*/ 218 w 850571"/>
                <a:gd name="connsiteY16" fmla="*/ 3412 h 262134"/>
                <a:gd name="connsiteX17" fmla="*/ 3506 w 850571"/>
                <a:gd name="connsiteY17" fmla="*/ 9594 h 262134"/>
                <a:gd name="connsiteX18" fmla="*/ 3646 w 850571"/>
                <a:gd name="connsiteY18" fmla="*/ 9633 h 262134"/>
                <a:gd name="connsiteX19" fmla="*/ 3646 w 850571"/>
                <a:gd name="connsiteY19" fmla="*/ 9633 h 26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0571" h="262134">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w="12690"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B8AA8F3F-398D-458B-AFBA-88901CDB8A4E}"/>
                </a:ext>
              </a:extLst>
            </p:cNvPr>
            <p:cNvSpPr/>
            <p:nvPr/>
          </p:nvSpPr>
          <p:spPr>
            <a:xfrm>
              <a:off x="11875800" y="996690"/>
              <a:ext cx="9823" cy="95231"/>
            </a:xfrm>
            <a:custGeom>
              <a:avLst/>
              <a:gdLst>
                <a:gd name="connsiteX0" fmla="*/ 4872 w 9823"/>
                <a:gd name="connsiteY0" fmla="*/ 0 h 95231"/>
                <a:gd name="connsiteX1" fmla="*/ 3729 w 9823"/>
                <a:gd name="connsiteY1" fmla="*/ 0 h 95231"/>
                <a:gd name="connsiteX2" fmla="*/ 2713 w 9823"/>
                <a:gd name="connsiteY2" fmla="*/ 0 h 95231"/>
                <a:gd name="connsiteX3" fmla="*/ 1698 w 9823"/>
                <a:gd name="connsiteY3" fmla="*/ 0 h 95231"/>
                <a:gd name="connsiteX4" fmla="*/ 936 w 9823"/>
                <a:gd name="connsiteY4" fmla="*/ 0 h 95231"/>
                <a:gd name="connsiteX5" fmla="*/ 48 w 9823"/>
                <a:gd name="connsiteY5" fmla="*/ 0 h 95231"/>
                <a:gd name="connsiteX6" fmla="*/ 48 w 9823"/>
                <a:gd name="connsiteY6" fmla="*/ 762 h 95231"/>
                <a:gd name="connsiteX7" fmla="*/ 48 w 9823"/>
                <a:gd name="connsiteY7" fmla="*/ 1651 h 95231"/>
                <a:gd name="connsiteX8" fmla="*/ 48 w 9823"/>
                <a:gd name="connsiteY8" fmla="*/ 2539 h 95231"/>
                <a:gd name="connsiteX9" fmla="*/ 48 w 9823"/>
                <a:gd name="connsiteY9" fmla="*/ 3428 h 95231"/>
                <a:gd name="connsiteX10" fmla="*/ 48 w 9823"/>
                <a:gd name="connsiteY10" fmla="*/ 90274 h 95231"/>
                <a:gd name="connsiteX11" fmla="*/ 5241 w 9823"/>
                <a:gd name="connsiteY11" fmla="*/ 95230 h 95231"/>
                <a:gd name="connsiteX12" fmla="*/ 5380 w 9823"/>
                <a:gd name="connsiteY12" fmla="*/ 95225 h 95231"/>
                <a:gd name="connsiteX13" fmla="*/ 9062 w 9823"/>
                <a:gd name="connsiteY13" fmla="*/ 93829 h 95231"/>
                <a:gd name="connsiteX14" fmla="*/ 9824 w 9823"/>
                <a:gd name="connsiteY14" fmla="*/ 92940 h 95231"/>
                <a:gd name="connsiteX15" fmla="*/ 9824 w 9823"/>
                <a:gd name="connsiteY15" fmla="*/ 92305 h 95231"/>
                <a:gd name="connsiteX16" fmla="*/ 9824 w 9823"/>
                <a:gd name="connsiteY16" fmla="*/ 91543 h 95231"/>
                <a:gd name="connsiteX17" fmla="*/ 9824 w 9823"/>
                <a:gd name="connsiteY17" fmla="*/ 90401 h 95231"/>
                <a:gd name="connsiteX18" fmla="*/ 9824 w 9823"/>
                <a:gd name="connsiteY18" fmla="*/ 90401 h 95231"/>
                <a:gd name="connsiteX19" fmla="*/ 9824 w 9823"/>
                <a:gd name="connsiteY19" fmla="*/ 4825 h 95231"/>
                <a:gd name="connsiteX20" fmla="*/ 4872 w 9823"/>
                <a:gd name="connsiteY20" fmla="*/ 0 h 9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3" h="95231">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w="12690"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808EF1AF-C4FB-47FC-8EE9-14073FCF8459}"/>
                </a:ext>
              </a:extLst>
            </p:cNvPr>
            <p:cNvSpPr/>
            <p:nvPr/>
          </p:nvSpPr>
          <p:spPr>
            <a:xfrm>
              <a:off x="7508902" y="63482"/>
              <a:ext cx="10791" cy="77449"/>
            </a:xfrm>
            <a:custGeom>
              <a:avLst/>
              <a:gdLst>
                <a:gd name="connsiteX0" fmla="*/ 10030 w 10791"/>
                <a:gd name="connsiteY0" fmla="*/ 3809 h 77449"/>
                <a:gd name="connsiteX1" fmla="*/ 10030 w 10791"/>
                <a:gd name="connsiteY1" fmla="*/ 3047 h 77449"/>
                <a:gd name="connsiteX2" fmla="*/ 10030 w 10791"/>
                <a:gd name="connsiteY2" fmla="*/ 2031 h 77449"/>
                <a:gd name="connsiteX3" fmla="*/ 10030 w 10791"/>
                <a:gd name="connsiteY3" fmla="*/ 1143 h 77449"/>
                <a:gd name="connsiteX4" fmla="*/ 10030 w 10791"/>
                <a:gd name="connsiteY4" fmla="*/ 381 h 77449"/>
                <a:gd name="connsiteX5" fmla="*/ 7618 w 10791"/>
                <a:gd name="connsiteY5" fmla="*/ 0 h 77449"/>
                <a:gd name="connsiteX6" fmla="*/ 7618 w 10791"/>
                <a:gd name="connsiteY6" fmla="*/ 0 h 77449"/>
                <a:gd name="connsiteX7" fmla="*/ 6602 w 10791"/>
                <a:gd name="connsiteY7" fmla="*/ 0 h 77449"/>
                <a:gd name="connsiteX8" fmla="*/ 5587 w 10791"/>
                <a:gd name="connsiteY8" fmla="*/ 0 h 77449"/>
                <a:gd name="connsiteX9" fmla="*/ 4571 w 10791"/>
                <a:gd name="connsiteY9" fmla="*/ 0 h 77449"/>
                <a:gd name="connsiteX10" fmla="*/ 3428 w 10791"/>
                <a:gd name="connsiteY10" fmla="*/ 0 h 77449"/>
                <a:gd name="connsiteX11" fmla="*/ 2539 w 10791"/>
                <a:gd name="connsiteY11" fmla="*/ 0 h 77449"/>
                <a:gd name="connsiteX12" fmla="*/ 0 w 10791"/>
                <a:gd name="connsiteY12" fmla="*/ 4063 h 77449"/>
                <a:gd name="connsiteX13" fmla="*/ 0 w 10791"/>
                <a:gd name="connsiteY13" fmla="*/ 74149 h 77449"/>
                <a:gd name="connsiteX14" fmla="*/ 7110 w 10791"/>
                <a:gd name="connsiteY14" fmla="*/ 76307 h 77449"/>
                <a:gd name="connsiteX15" fmla="*/ 10792 w 10791"/>
                <a:gd name="connsiteY15" fmla="*/ 77450 h 77449"/>
                <a:gd name="connsiteX16" fmla="*/ 10792 w 10791"/>
                <a:gd name="connsiteY16" fmla="*/ 3809 h 7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791" h="77449">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w="12690"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08DB8033-8845-4636-9BA4-EE7FFC265DF6}"/>
                </a:ext>
              </a:extLst>
            </p:cNvPr>
            <p:cNvSpPr/>
            <p:nvPr/>
          </p:nvSpPr>
          <p:spPr>
            <a:xfrm>
              <a:off x="7509060" y="-1"/>
              <a:ext cx="82497" cy="59784"/>
            </a:xfrm>
            <a:custGeom>
              <a:avLst/>
              <a:gdLst>
                <a:gd name="connsiteX0" fmla="*/ 730 w 82497"/>
                <a:gd name="connsiteY0" fmla="*/ 53453 h 59784"/>
                <a:gd name="connsiteX1" fmla="*/ 95 w 82497"/>
                <a:gd name="connsiteY1" fmla="*/ 54215 h 59784"/>
                <a:gd name="connsiteX2" fmla="*/ 95 w 82497"/>
                <a:gd name="connsiteY2" fmla="*/ 55104 h 59784"/>
                <a:gd name="connsiteX3" fmla="*/ 95 w 82497"/>
                <a:gd name="connsiteY3" fmla="*/ 55992 h 59784"/>
                <a:gd name="connsiteX4" fmla="*/ 95 w 82497"/>
                <a:gd name="connsiteY4" fmla="*/ 57008 h 59784"/>
                <a:gd name="connsiteX5" fmla="*/ 95 w 82497"/>
                <a:gd name="connsiteY5" fmla="*/ 57897 h 59784"/>
                <a:gd name="connsiteX6" fmla="*/ 95 w 82497"/>
                <a:gd name="connsiteY6" fmla="*/ 58786 h 59784"/>
                <a:gd name="connsiteX7" fmla="*/ 95 w 82497"/>
                <a:gd name="connsiteY7" fmla="*/ 59675 h 59784"/>
                <a:gd name="connsiteX8" fmla="*/ 95 w 82497"/>
                <a:gd name="connsiteY8" fmla="*/ 59675 h 59784"/>
                <a:gd name="connsiteX9" fmla="*/ 95 w 82497"/>
                <a:gd name="connsiteY9" fmla="*/ 59675 h 59784"/>
                <a:gd name="connsiteX10" fmla="*/ 1111 w 82497"/>
                <a:gd name="connsiteY10" fmla="*/ 59675 h 59784"/>
                <a:gd name="connsiteX11" fmla="*/ 2000 w 82497"/>
                <a:gd name="connsiteY11" fmla="*/ 59675 h 59784"/>
                <a:gd name="connsiteX12" fmla="*/ 3904 w 82497"/>
                <a:gd name="connsiteY12" fmla="*/ 59675 h 59784"/>
                <a:gd name="connsiteX13" fmla="*/ 7460 w 82497"/>
                <a:gd name="connsiteY13" fmla="*/ 58405 h 59784"/>
                <a:gd name="connsiteX14" fmla="*/ 14443 w 82497"/>
                <a:gd name="connsiteY14" fmla="*/ 52818 h 59784"/>
                <a:gd name="connsiteX15" fmla="*/ 82498 w 82497"/>
                <a:gd name="connsiteY15" fmla="*/ 0 h 59784"/>
                <a:gd name="connsiteX16" fmla="*/ 66373 w 82497"/>
                <a:gd name="connsiteY16" fmla="*/ 0 h 59784"/>
                <a:gd name="connsiteX17" fmla="*/ 857 w 82497"/>
                <a:gd name="connsiteY17" fmla="*/ 53199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497" h="59784">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w="12690"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2BB784A0-2FA9-422A-A4DF-C395D11DF1D3}"/>
                </a:ext>
              </a:extLst>
            </p:cNvPr>
            <p:cNvSpPr/>
            <p:nvPr/>
          </p:nvSpPr>
          <p:spPr>
            <a:xfrm>
              <a:off x="10453168" y="-1"/>
              <a:ext cx="10792" cy="54475"/>
            </a:xfrm>
            <a:custGeom>
              <a:avLst/>
              <a:gdLst>
                <a:gd name="connsiteX0" fmla="*/ 1778 w 10792"/>
                <a:gd name="connsiteY0" fmla="*/ 51422 h 54475"/>
                <a:gd name="connsiteX1" fmla="*/ 1778 w 10792"/>
                <a:gd name="connsiteY1" fmla="*/ 52310 h 54475"/>
                <a:gd name="connsiteX2" fmla="*/ 1778 w 10792"/>
                <a:gd name="connsiteY2" fmla="*/ 53072 h 54475"/>
                <a:gd name="connsiteX3" fmla="*/ 1778 w 10792"/>
                <a:gd name="connsiteY3" fmla="*/ 53834 h 54475"/>
                <a:gd name="connsiteX4" fmla="*/ 2540 w 10792"/>
                <a:gd name="connsiteY4" fmla="*/ 53834 h 54475"/>
                <a:gd name="connsiteX5" fmla="*/ 3555 w 10792"/>
                <a:gd name="connsiteY5" fmla="*/ 54469 h 54475"/>
                <a:gd name="connsiteX6" fmla="*/ 5460 w 10792"/>
                <a:gd name="connsiteY6" fmla="*/ 54469 h 54475"/>
                <a:gd name="connsiteX7" fmla="*/ 10793 w 10792"/>
                <a:gd name="connsiteY7" fmla="*/ 49657 h 54475"/>
                <a:gd name="connsiteX8" fmla="*/ 10793 w 10792"/>
                <a:gd name="connsiteY8" fmla="*/ 49644 h 54475"/>
                <a:gd name="connsiteX9" fmla="*/ 10793 w 10792"/>
                <a:gd name="connsiteY9" fmla="*/ 0 h 54475"/>
                <a:gd name="connsiteX10" fmla="*/ 0 w 10792"/>
                <a:gd name="connsiteY10" fmla="*/ 0 h 54475"/>
                <a:gd name="connsiteX11" fmla="*/ 0 w 10792"/>
                <a:gd name="connsiteY11" fmla="*/ 50787 h 54475"/>
                <a:gd name="connsiteX12" fmla="*/ 0 w 10792"/>
                <a:gd name="connsiteY12" fmla="*/ 50787 h 54475"/>
                <a:gd name="connsiteX13" fmla="*/ 1778 w 10792"/>
                <a:gd name="connsiteY13" fmla="*/ 51422 h 5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92" h="54475">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w="12690"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E9C9DFA0-48D5-4205-9E15-1100FD6B4134}"/>
                </a:ext>
              </a:extLst>
            </p:cNvPr>
            <p:cNvSpPr/>
            <p:nvPr/>
          </p:nvSpPr>
          <p:spPr>
            <a:xfrm>
              <a:off x="5049625" y="1133687"/>
              <a:ext cx="10820" cy="50641"/>
            </a:xfrm>
            <a:custGeom>
              <a:avLst/>
              <a:gdLst>
                <a:gd name="connsiteX0" fmla="*/ 10821 w 10820"/>
                <a:gd name="connsiteY0" fmla="*/ 47105 h 50641"/>
                <a:gd name="connsiteX1" fmla="*/ 10821 w 10820"/>
                <a:gd name="connsiteY1" fmla="*/ 0 h 50641"/>
                <a:gd name="connsiteX2" fmla="*/ 4600 w 10820"/>
                <a:gd name="connsiteY2" fmla="*/ 4566 h 50641"/>
                <a:gd name="connsiteX3" fmla="*/ 28 w 10820"/>
                <a:gd name="connsiteY3" fmla="*/ 0 h 50641"/>
                <a:gd name="connsiteX4" fmla="*/ 28 w 10820"/>
                <a:gd name="connsiteY4" fmla="*/ 47105 h 50641"/>
                <a:gd name="connsiteX5" fmla="*/ 28 w 10820"/>
                <a:gd name="connsiteY5" fmla="*/ 48121 h 50641"/>
                <a:gd name="connsiteX6" fmla="*/ 28 w 10820"/>
                <a:gd name="connsiteY6" fmla="*/ 48882 h 50641"/>
                <a:gd name="connsiteX7" fmla="*/ 664 w 10820"/>
                <a:gd name="connsiteY7" fmla="*/ 49644 h 50641"/>
                <a:gd name="connsiteX8" fmla="*/ 664 w 10820"/>
                <a:gd name="connsiteY8" fmla="*/ 50406 h 50641"/>
                <a:gd name="connsiteX9" fmla="*/ 1425 w 10820"/>
                <a:gd name="connsiteY9" fmla="*/ 50406 h 50641"/>
                <a:gd name="connsiteX10" fmla="*/ 2568 w 10820"/>
                <a:gd name="connsiteY10" fmla="*/ 50406 h 50641"/>
                <a:gd name="connsiteX11" fmla="*/ 4345 w 10820"/>
                <a:gd name="connsiteY11" fmla="*/ 50406 h 50641"/>
                <a:gd name="connsiteX12" fmla="*/ 10821 w 10820"/>
                <a:gd name="connsiteY12" fmla="*/ 47105 h 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50641">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w="12690"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CC220ACC-5811-4BA8-BD39-50FE2EFBE950}"/>
                </a:ext>
              </a:extLst>
            </p:cNvPr>
            <p:cNvSpPr/>
            <p:nvPr/>
          </p:nvSpPr>
          <p:spPr>
            <a:xfrm>
              <a:off x="5050162" y="107477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606EAD96-03D6-40DD-A6C4-F7F23CDB3C03}"/>
                </a:ext>
              </a:extLst>
            </p:cNvPr>
            <p:cNvSpPr/>
            <p:nvPr/>
          </p:nvSpPr>
          <p:spPr>
            <a:xfrm>
              <a:off x="5051304" y="10732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C0514897-EB7D-4A3B-AD7C-C6C7FD9685BA}"/>
                </a:ext>
              </a:extLst>
            </p:cNvPr>
            <p:cNvSpPr/>
            <p:nvPr/>
          </p:nvSpPr>
          <p:spPr>
            <a:xfrm>
              <a:off x="5049650" y="1076806"/>
              <a:ext cx="10795" cy="61840"/>
            </a:xfrm>
            <a:custGeom>
              <a:avLst/>
              <a:gdLst>
                <a:gd name="connsiteX0" fmla="*/ 5336 w 10795"/>
                <a:gd name="connsiteY0" fmla="*/ 61833 h 61840"/>
                <a:gd name="connsiteX1" fmla="*/ 10796 w 10795"/>
                <a:gd name="connsiteY1" fmla="*/ 56894 h 61840"/>
                <a:gd name="connsiteX2" fmla="*/ 10796 w 10795"/>
                <a:gd name="connsiteY2" fmla="*/ 56881 h 61840"/>
                <a:gd name="connsiteX3" fmla="*/ 10796 w 10795"/>
                <a:gd name="connsiteY3" fmla="*/ 2412 h 61840"/>
                <a:gd name="connsiteX4" fmla="*/ 9018 w 10795"/>
                <a:gd name="connsiteY4" fmla="*/ 3809 h 61840"/>
                <a:gd name="connsiteX5" fmla="*/ 5336 w 10795"/>
                <a:gd name="connsiteY5" fmla="*/ 5079 h 61840"/>
                <a:gd name="connsiteX6" fmla="*/ 1400 w 10795"/>
                <a:gd name="connsiteY6" fmla="*/ 3428 h 61840"/>
                <a:gd name="connsiteX7" fmla="*/ 3 w 10795"/>
                <a:gd name="connsiteY7" fmla="*/ 0 h 61840"/>
                <a:gd name="connsiteX8" fmla="*/ 3 w 10795"/>
                <a:gd name="connsiteY8" fmla="*/ 0 h 61840"/>
                <a:gd name="connsiteX9" fmla="*/ 3 w 10795"/>
                <a:gd name="connsiteY9" fmla="*/ 57008 h 61840"/>
                <a:gd name="connsiteX10" fmla="*/ 5324 w 10795"/>
                <a:gd name="connsiteY10" fmla="*/ 61834 h 61840"/>
                <a:gd name="connsiteX11" fmla="*/ 5336 w 10795"/>
                <a:gd name="connsiteY11" fmla="*/ 61833 h 6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5" h="6184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w="12690"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06491592-1346-48D8-A9F3-EF544C80C51D}"/>
                </a:ext>
              </a:extLst>
            </p:cNvPr>
            <p:cNvSpPr/>
            <p:nvPr/>
          </p:nvSpPr>
          <p:spPr>
            <a:xfrm>
              <a:off x="5051266" y="982723"/>
              <a:ext cx="123578" cy="98527"/>
            </a:xfrm>
            <a:custGeom>
              <a:avLst/>
              <a:gdLst>
                <a:gd name="connsiteX0" fmla="*/ 38 w 123578"/>
                <a:gd name="connsiteY0" fmla="*/ 90527 h 98527"/>
                <a:gd name="connsiteX1" fmla="*/ 38 w 123578"/>
                <a:gd name="connsiteY1" fmla="*/ 91289 h 98527"/>
                <a:gd name="connsiteX2" fmla="*/ 38 w 123578"/>
                <a:gd name="connsiteY2" fmla="*/ 91289 h 98527"/>
                <a:gd name="connsiteX3" fmla="*/ 38 w 123578"/>
                <a:gd name="connsiteY3" fmla="*/ 91924 h 98527"/>
                <a:gd name="connsiteX4" fmla="*/ 38 w 123578"/>
                <a:gd name="connsiteY4" fmla="*/ 92686 h 98527"/>
                <a:gd name="connsiteX5" fmla="*/ 38 w 123578"/>
                <a:gd name="connsiteY5" fmla="*/ 92686 h 98527"/>
                <a:gd name="connsiteX6" fmla="*/ 38 w 123578"/>
                <a:gd name="connsiteY6" fmla="*/ 93448 h 98527"/>
                <a:gd name="connsiteX7" fmla="*/ 1435 w 123578"/>
                <a:gd name="connsiteY7" fmla="*/ 96876 h 98527"/>
                <a:gd name="connsiteX8" fmla="*/ 5371 w 123578"/>
                <a:gd name="connsiteY8" fmla="*/ 98526 h 98527"/>
                <a:gd name="connsiteX9" fmla="*/ 9053 w 123578"/>
                <a:gd name="connsiteY9" fmla="*/ 97257 h 98527"/>
                <a:gd name="connsiteX10" fmla="*/ 10830 w 123578"/>
                <a:gd name="connsiteY10" fmla="*/ 95860 h 98527"/>
                <a:gd name="connsiteX11" fmla="*/ 16036 w 123578"/>
                <a:gd name="connsiteY11" fmla="*/ 91670 h 98527"/>
                <a:gd name="connsiteX12" fmla="*/ 123578 w 123578"/>
                <a:gd name="connsiteY12" fmla="*/ 4571 h 98527"/>
                <a:gd name="connsiteX13" fmla="*/ 123578 w 123578"/>
                <a:gd name="connsiteY13" fmla="*/ 4571 h 98527"/>
                <a:gd name="connsiteX14" fmla="*/ 120277 w 123578"/>
                <a:gd name="connsiteY14" fmla="*/ 5840 h 98527"/>
                <a:gd name="connsiteX15" fmla="*/ 118119 w 123578"/>
                <a:gd name="connsiteY15" fmla="*/ 5840 h 98527"/>
                <a:gd name="connsiteX16" fmla="*/ 118119 w 123578"/>
                <a:gd name="connsiteY16" fmla="*/ 5840 h 98527"/>
                <a:gd name="connsiteX17" fmla="*/ 116722 w 123578"/>
                <a:gd name="connsiteY17" fmla="*/ 4825 h 98527"/>
                <a:gd name="connsiteX18" fmla="*/ 116722 w 123578"/>
                <a:gd name="connsiteY18" fmla="*/ 4825 h 98527"/>
                <a:gd name="connsiteX19" fmla="*/ 116722 w 123578"/>
                <a:gd name="connsiteY19" fmla="*/ 4190 h 98527"/>
                <a:gd name="connsiteX20" fmla="*/ 116087 w 123578"/>
                <a:gd name="connsiteY20" fmla="*/ 3301 h 98527"/>
                <a:gd name="connsiteX21" fmla="*/ 116087 w 123578"/>
                <a:gd name="connsiteY21" fmla="*/ 2158 h 98527"/>
                <a:gd name="connsiteX22" fmla="*/ 116087 w 123578"/>
                <a:gd name="connsiteY22" fmla="*/ 0 h 98527"/>
                <a:gd name="connsiteX23" fmla="*/ 3339 w 123578"/>
                <a:gd name="connsiteY23" fmla="*/ 91289 h 9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578" h="98527">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w="12690"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701567B9-7931-4ED4-8673-0A9760940F5D}"/>
                </a:ext>
              </a:extLst>
            </p:cNvPr>
            <p:cNvSpPr/>
            <p:nvPr/>
          </p:nvSpPr>
          <p:spPr>
            <a:xfrm>
              <a:off x="5172940" y="167468"/>
              <a:ext cx="999396" cy="820207"/>
            </a:xfrm>
            <a:custGeom>
              <a:avLst/>
              <a:gdLst>
                <a:gd name="connsiteX0" fmla="*/ 0 w 999396"/>
                <a:gd name="connsiteY0" fmla="*/ 820207 h 820207"/>
                <a:gd name="connsiteX1" fmla="*/ 0 w 999396"/>
                <a:gd name="connsiteY1" fmla="*/ 820207 h 820207"/>
                <a:gd name="connsiteX2" fmla="*/ 995558 w 999396"/>
                <a:gd name="connsiteY2" fmla="*/ 10284 h 820207"/>
                <a:gd name="connsiteX3" fmla="*/ 997843 w 999396"/>
                <a:gd name="connsiteY3" fmla="*/ 8380 h 820207"/>
                <a:gd name="connsiteX4" fmla="*/ 998186 w 999396"/>
                <a:gd name="connsiteY4" fmla="*/ 1746 h 820207"/>
                <a:gd name="connsiteX5" fmla="*/ 997843 w 999396"/>
                <a:gd name="connsiteY5" fmla="*/ 1397 h 820207"/>
                <a:gd name="connsiteX6" fmla="*/ 994796 w 999396"/>
                <a:gd name="connsiteY6" fmla="*/ 0 h 820207"/>
                <a:gd name="connsiteX7" fmla="*/ 992764 w 999396"/>
                <a:gd name="connsiteY7" fmla="*/ 0 h 820207"/>
                <a:gd name="connsiteX8" fmla="*/ 991749 w 999396"/>
                <a:gd name="connsiteY8" fmla="*/ 0 h 820207"/>
                <a:gd name="connsiteX9" fmla="*/ 990733 w 999396"/>
                <a:gd name="connsiteY9" fmla="*/ 0 h 820207"/>
                <a:gd name="connsiteX10" fmla="*/ 990733 w 999396"/>
                <a:gd name="connsiteY10" fmla="*/ 0 h 820207"/>
                <a:gd name="connsiteX11" fmla="*/ 2031 w 999396"/>
                <a:gd name="connsiteY11" fmla="*/ 805479 h 820207"/>
                <a:gd name="connsiteX12" fmla="*/ 2031 w 999396"/>
                <a:gd name="connsiteY12" fmla="*/ 816525 h 820207"/>
                <a:gd name="connsiteX13" fmla="*/ 0 w 999396"/>
                <a:gd name="connsiteY13" fmla="*/ 820207 h 8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9396" h="820207">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w="12690"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EDC6BB23-4042-4D29-8B22-4B96EE1F0F3A}"/>
                </a:ext>
              </a:extLst>
            </p:cNvPr>
            <p:cNvSpPr/>
            <p:nvPr/>
          </p:nvSpPr>
          <p:spPr>
            <a:xfrm>
              <a:off x="5165665" y="986659"/>
              <a:ext cx="38" cy="634"/>
            </a:xfrm>
            <a:custGeom>
              <a:avLst/>
              <a:gdLst>
                <a:gd name="connsiteX0" fmla="*/ 38 w 38"/>
                <a:gd name="connsiteY0" fmla="*/ 635 h 634"/>
                <a:gd name="connsiteX1" fmla="*/ 38 w 38"/>
                <a:gd name="connsiteY1" fmla="*/ 0 h 634"/>
                <a:gd name="connsiteX2" fmla="*/ 38 w 38"/>
                <a:gd name="connsiteY2" fmla="*/ 635 h 634"/>
              </a:gdLst>
              <a:ahLst/>
              <a:cxnLst>
                <a:cxn ang="0">
                  <a:pos x="connsiteX0" y="connsiteY0"/>
                </a:cxn>
                <a:cxn ang="0">
                  <a:pos x="connsiteX1" y="connsiteY1"/>
                </a:cxn>
                <a:cxn ang="0">
                  <a:pos x="connsiteX2" y="connsiteY2"/>
                </a:cxn>
              </a:cxnLst>
              <a:rect l="l" t="t" r="r" b="b"/>
              <a:pathLst>
                <a:path w="38" h="634">
                  <a:moveTo>
                    <a:pt x="38" y="635"/>
                  </a:moveTo>
                  <a:cubicBezTo>
                    <a:pt x="-13" y="427"/>
                    <a:pt x="-13" y="208"/>
                    <a:pt x="38" y="0"/>
                  </a:cubicBezTo>
                  <a:cubicBezTo>
                    <a:pt x="38" y="0"/>
                    <a:pt x="38" y="0"/>
                    <a:pt x="38" y="635"/>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2451" y="2417705"/>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0539" y="2380123"/>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AEB110FE-719E-4FE5-AE5A-F4B52B070464}"/>
                </a:ext>
              </a:extLst>
            </p:cNvPr>
            <p:cNvSpPr/>
            <p:nvPr/>
          </p:nvSpPr>
          <p:spPr>
            <a:xfrm>
              <a:off x="9806773" y="1050905"/>
              <a:ext cx="2379131" cy="728663"/>
            </a:xfrm>
            <a:custGeom>
              <a:avLst/>
              <a:gdLst>
                <a:gd name="connsiteX0" fmla="*/ 3428 w 2379131"/>
                <a:gd name="connsiteY0" fmla="*/ 0 h 728663"/>
                <a:gd name="connsiteX1" fmla="*/ 6971 w 2379131"/>
                <a:gd name="connsiteY1" fmla="*/ 5833 h 728663"/>
                <a:gd name="connsiteX2" fmla="*/ 6856 w 2379131"/>
                <a:gd name="connsiteY2" fmla="*/ 6221 h 728663"/>
                <a:gd name="connsiteX3" fmla="*/ 1778 w 2379131"/>
                <a:gd name="connsiteY3" fmla="*/ 9523 h 728663"/>
                <a:gd name="connsiteX4" fmla="*/ 0 w 2379131"/>
                <a:gd name="connsiteY4" fmla="*/ 9523 h 728663"/>
                <a:gd name="connsiteX5" fmla="*/ 2379131 w 2379131"/>
                <a:gd name="connsiteY5" fmla="*/ 728664 h 728663"/>
                <a:gd name="connsiteX6" fmla="*/ 2379131 w 2379131"/>
                <a:gd name="connsiteY6" fmla="*/ 718253 h 728663"/>
                <a:gd name="connsiteX7" fmla="*/ 13077 w 2379131"/>
                <a:gd name="connsiteY7" fmla="*/ 2920 h 72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9131" h="728663">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w="12690"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D43A26CE-5716-48F1-8263-A7FC7806B0A4}"/>
                </a:ext>
              </a:extLst>
            </p:cNvPr>
            <p:cNvSpPr/>
            <p:nvPr/>
          </p:nvSpPr>
          <p:spPr>
            <a:xfrm>
              <a:off x="8811215" y="285801"/>
              <a:ext cx="313231" cy="256473"/>
            </a:xfrm>
            <a:custGeom>
              <a:avLst/>
              <a:gdLst>
                <a:gd name="connsiteX0" fmla="*/ 305867 w 313231"/>
                <a:gd name="connsiteY0" fmla="*/ 6856 h 256473"/>
                <a:gd name="connsiteX1" fmla="*/ 305461 w 313231"/>
                <a:gd name="connsiteY1" fmla="*/ 405 h 256473"/>
                <a:gd name="connsiteX2" fmla="*/ 305867 w 313231"/>
                <a:gd name="connsiteY2" fmla="*/ 0 h 256473"/>
                <a:gd name="connsiteX3" fmla="*/ 305867 w 313231"/>
                <a:gd name="connsiteY3" fmla="*/ 0 h 256473"/>
                <a:gd name="connsiteX4" fmla="*/ 4190 w 313231"/>
                <a:gd name="connsiteY4" fmla="*/ 245427 h 256473"/>
                <a:gd name="connsiteX5" fmla="*/ 2540 w 313231"/>
                <a:gd name="connsiteY5" fmla="*/ 246697 h 256473"/>
                <a:gd name="connsiteX6" fmla="*/ 3937 w 313231"/>
                <a:gd name="connsiteY6" fmla="*/ 251776 h 256473"/>
                <a:gd name="connsiteX7" fmla="*/ 0 w 313231"/>
                <a:gd name="connsiteY7" fmla="*/ 254823 h 256473"/>
                <a:gd name="connsiteX8" fmla="*/ 0 w 313231"/>
                <a:gd name="connsiteY8" fmla="*/ 254823 h 256473"/>
                <a:gd name="connsiteX9" fmla="*/ 0 w 313231"/>
                <a:gd name="connsiteY9" fmla="*/ 254823 h 256473"/>
                <a:gd name="connsiteX10" fmla="*/ 3937 w 313231"/>
                <a:gd name="connsiteY10" fmla="*/ 256473 h 256473"/>
                <a:gd name="connsiteX11" fmla="*/ 7619 w 313231"/>
                <a:gd name="connsiteY11" fmla="*/ 255204 h 256473"/>
                <a:gd name="connsiteX12" fmla="*/ 313231 w 313231"/>
                <a:gd name="connsiteY12" fmla="*/ 6856 h 256473"/>
                <a:gd name="connsiteX13" fmla="*/ 309676 w 313231"/>
                <a:gd name="connsiteY13" fmla="*/ 8126 h 256473"/>
                <a:gd name="connsiteX14" fmla="*/ 305867 w 313231"/>
                <a:gd name="connsiteY14" fmla="*/ 6856 h 25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3231" h="256473">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w="12690"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7B966518-F972-48F7-96D2-53F3DDFEE5FE}"/>
                </a:ext>
              </a:extLst>
            </p:cNvPr>
            <p:cNvSpPr/>
            <p:nvPr/>
          </p:nvSpPr>
          <p:spPr>
            <a:xfrm>
              <a:off x="9115713" y="-1"/>
              <a:ext cx="368814" cy="294310"/>
            </a:xfrm>
            <a:custGeom>
              <a:avLst/>
              <a:gdLst>
                <a:gd name="connsiteX0" fmla="*/ 1368 w 368814"/>
                <a:gd name="connsiteY0" fmla="*/ 292659 h 294310"/>
                <a:gd name="connsiteX1" fmla="*/ 5431 w 368814"/>
                <a:gd name="connsiteY1" fmla="*/ 294310 h 294310"/>
                <a:gd name="connsiteX2" fmla="*/ 8986 w 368814"/>
                <a:gd name="connsiteY2" fmla="*/ 293040 h 294310"/>
                <a:gd name="connsiteX3" fmla="*/ 8986 w 368814"/>
                <a:gd name="connsiteY3" fmla="*/ 293040 h 294310"/>
                <a:gd name="connsiteX4" fmla="*/ 368814 w 368814"/>
                <a:gd name="connsiteY4" fmla="*/ 0 h 294310"/>
                <a:gd name="connsiteX5" fmla="*/ 352562 w 368814"/>
                <a:gd name="connsiteY5" fmla="*/ 0 h 294310"/>
                <a:gd name="connsiteX6" fmla="*/ 1750 w 368814"/>
                <a:gd name="connsiteY6" fmla="*/ 285803 h 294310"/>
                <a:gd name="connsiteX7" fmla="*/ 975 w 368814"/>
                <a:gd name="connsiteY7" fmla="*/ 292221 h 294310"/>
                <a:gd name="connsiteX8" fmla="*/ 1368 w 368814"/>
                <a:gd name="connsiteY8" fmla="*/ 292659 h 29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814" h="29431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05452" y="2577556"/>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0621" y="2475856"/>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2070" y="2589491"/>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F0CA7562-BAA0-453E-9FE8-E3D2B75A65E7}"/>
                </a:ext>
              </a:extLst>
            </p:cNvPr>
            <p:cNvSpPr/>
            <p:nvPr/>
          </p:nvSpPr>
          <p:spPr>
            <a:xfrm>
              <a:off x="5042496" y="1235769"/>
              <a:ext cx="212084" cy="171786"/>
            </a:xfrm>
            <a:custGeom>
              <a:avLst/>
              <a:gdLst>
                <a:gd name="connsiteX0" fmla="*/ 208656 w 212084"/>
                <a:gd name="connsiteY0" fmla="*/ 8507 h 171786"/>
                <a:gd name="connsiteX1" fmla="*/ 204594 w 212084"/>
                <a:gd name="connsiteY1" fmla="*/ 6856 h 171786"/>
                <a:gd name="connsiteX2" fmla="*/ 204187 w 212084"/>
                <a:gd name="connsiteY2" fmla="*/ 405 h 171786"/>
                <a:gd name="connsiteX3" fmla="*/ 204594 w 212084"/>
                <a:gd name="connsiteY3" fmla="*/ 0 h 171786"/>
                <a:gd name="connsiteX4" fmla="*/ 204594 w 212084"/>
                <a:gd name="connsiteY4" fmla="*/ 0 h 171786"/>
                <a:gd name="connsiteX5" fmla="*/ 197610 w 212084"/>
                <a:gd name="connsiteY5" fmla="*/ 5586 h 171786"/>
                <a:gd name="connsiteX6" fmla="*/ 683 w 212084"/>
                <a:gd name="connsiteY6" fmla="*/ 165946 h 171786"/>
                <a:gd name="connsiteX7" fmla="*/ 683 w 212084"/>
                <a:gd name="connsiteY7" fmla="*/ 165946 h 171786"/>
                <a:gd name="connsiteX8" fmla="*/ 48 w 212084"/>
                <a:gd name="connsiteY8" fmla="*/ 166708 h 171786"/>
                <a:gd name="connsiteX9" fmla="*/ 48 w 212084"/>
                <a:gd name="connsiteY9" fmla="*/ 166708 h 171786"/>
                <a:gd name="connsiteX10" fmla="*/ 48 w 212084"/>
                <a:gd name="connsiteY10" fmla="*/ 166708 h 171786"/>
                <a:gd name="connsiteX11" fmla="*/ 48 w 212084"/>
                <a:gd name="connsiteY11" fmla="*/ 167723 h 171786"/>
                <a:gd name="connsiteX12" fmla="*/ 48 w 212084"/>
                <a:gd name="connsiteY12" fmla="*/ 168485 h 171786"/>
                <a:gd name="connsiteX13" fmla="*/ 48 w 212084"/>
                <a:gd name="connsiteY13" fmla="*/ 168485 h 171786"/>
                <a:gd name="connsiteX14" fmla="*/ 48 w 212084"/>
                <a:gd name="connsiteY14" fmla="*/ 169501 h 171786"/>
                <a:gd name="connsiteX15" fmla="*/ 48 w 212084"/>
                <a:gd name="connsiteY15" fmla="*/ 170263 h 171786"/>
                <a:gd name="connsiteX16" fmla="*/ 683 w 212084"/>
                <a:gd name="connsiteY16" fmla="*/ 171152 h 171786"/>
                <a:gd name="connsiteX17" fmla="*/ 683 w 212084"/>
                <a:gd name="connsiteY17" fmla="*/ 171152 h 171786"/>
                <a:gd name="connsiteX18" fmla="*/ 683 w 212084"/>
                <a:gd name="connsiteY18" fmla="*/ 171152 h 171786"/>
                <a:gd name="connsiteX19" fmla="*/ 1698 w 212084"/>
                <a:gd name="connsiteY19" fmla="*/ 171786 h 171786"/>
                <a:gd name="connsiteX20" fmla="*/ 2587 w 212084"/>
                <a:gd name="connsiteY20" fmla="*/ 171786 h 171786"/>
                <a:gd name="connsiteX21" fmla="*/ 4492 w 212084"/>
                <a:gd name="connsiteY21" fmla="*/ 171786 h 171786"/>
                <a:gd name="connsiteX22" fmla="*/ 8047 w 212084"/>
                <a:gd name="connsiteY22" fmla="*/ 170644 h 171786"/>
                <a:gd name="connsiteX23" fmla="*/ 15030 w 212084"/>
                <a:gd name="connsiteY23" fmla="*/ 164930 h 171786"/>
                <a:gd name="connsiteX24" fmla="*/ 212085 w 212084"/>
                <a:gd name="connsiteY24" fmla="*/ 4571 h 171786"/>
                <a:gd name="connsiteX25" fmla="*/ 212085 w 212084"/>
                <a:gd name="connsiteY25" fmla="*/ 4571 h 171786"/>
                <a:gd name="connsiteX26" fmla="*/ 208656 w 212084"/>
                <a:gd name="connsiteY26" fmla="*/ 8507 h 17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084" h="171786">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w="12690"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EEB8A023-9B31-4EED-9A4E-81078E1BA2CC}"/>
                </a:ext>
              </a:extLst>
            </p:cNvPr>
            <p:cNvSpPr/>
            <p:nvPr/>
          </p:nvSpPr>
          <p:spPr>
            <a:xfrm>
              <a:off x="5246560" y="1195520"/>
              <a:ext cx="56395" cy="48502"/>
            </a:xfrm>
            <a:custGeom>
              <a:avLst/>
              <a:gdLst>
                <a:gd name="connsiteX0" fmla="*/ 49031 w 56395"/>
                <a:gd name="connsiteY0" fmla="*/ 2412 h 48502"/>
                <a:gd name="connsiteX1" fmla="*/ 51063 w 56395"/>
                <a:gd name="connsiteY1" fmla="*/ 0 h 48502"/>
                <a:gd name="connsiteX2" fmla="*/ 51063 w 56395"/>
                <a:gd name="connsiteY2" fmla="*/ 0 h 48502"/>
                <a:gd name="connsiteX3" fmla="*/ 3831 w 56395"/>
                <a:gd name="connsiteY3" fmla="*/ 38090 h 48502"/>
                <a:gd name="connsiteX4" fmla="*/ 1545 w 56395"/>
                <a:gd name="connsiteY4" fmla="*/ 39995 h 48502"/>
                <a:gd name="connsiteX5" fmla="*/ 1545 w 56395"/>
                <a:gd name="connsiteY5" fmla="*/ 39995 h 48502"/>
                <a:gd name="connsiteX6" fmla="*/ 1139 w 56395"/>
                <a:gd name="connsiteY6" fmla="*/ 46446 h 48502"/>
                <a:gd name="connsiteX7" fmla="*/ 1545 w 56395"/>
                <a:gd name="connsiteY7" fmla="*/ 46851 h 48502"/>
                <a:gd name="connsiteX8" fmla="*/ 5608 w 56395"/>
                <a:gd name="connsiteY8" fmla="*/ 48501 h 48502"/>
                <a:gd name="connsiteX9" fmla="*/ 9290 w 56395"/>
                <a:gd name="connsiteY9" fmla="*/ 47232 h 48502"/>
                <a:gd name="connsiteX10" fmla="*/ 9290 w 56395"/>
                <a:gd name="connsiteY10" fmla="*/ 47232 h 48502"/>
                <a:gd name="connsiteX11" fmla="*/ 56396 w 56395"/>
                <a:gd name="connsiteY11" fmla="*/ 9142 h 48502"/>
                <a:gd name="connsiteX12" fmla="*/ 53475 w 56395"/>
                <a:gd name="connsiteY12" fmla="*/ 8253 h 48502"/>
                <a:gd name="connsiteX13" fmla="*/ 48892 w 56395"/>
                <a:gd name="connsiteY13" fmla="*/ 3443 h 48502"/>
                <a:gd name="connsiteX14" fmla="*/ 49031 w 56395"/>
                <a:gd name="connsiteY14" fmla="*/ 2412 h 48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395" h="48502">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4024" y="2297086"/>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2882" y="2295563"/>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1104" y="2294547"/>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3739" y="2299118"/>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2723" y="2458328"/>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51736B3E-0E86-44B6-A536-77E55FEC495A}"/>
                </a:ext>
              </a:extLst>
            </p:cNvPr>
            <p:cNvSpPr/>
            <p:nvPr/>
          </p:nvSpPr>
          <p:spPr>
            <a:xfrm>
              <a:off x="4058032" y="819063"/>
              <a:ext cx="700991" cy="219399"/>
            </a:xfrm>
            <a:custGeom>
              <a:avLst/>
              <a:gdLst>
                <a:gd name="connsiteX0" fmla="*/ 6856 w 700991"/>
                <a:gd name="connsiteY0" fmla="*/ 6221 h 219399"/>
                <a:gd name="connsiteX1" fmla="*/ 1651 w 700991"/>
                <a:gd name="connsiteY1" fmla="*/ 9649 h 219399"/>
                <a:gd name="connsiteX2" fmla="*/ 0 w 700991"/>
                <a:gd name="connsiteY2" fmla="*/ 9649 h 219399"/>
                <a:gd name="connsiteX3" fmla="*/ 0 w 700991"/>
                <a:gd name="connsiteY3" fmla="*/ 9649 h 219399"/>
                <a:gd name="connsiteX4" fmla="*/ 688549 w 700991"/>
                <a:gd name="connsiteY4" fmla="*/ 217875 h 219399"/>
                <a:gd name="connsiteX5" fmla="*/ 693755 w 700991"/>
                <a:gd name="connsiteY5" fmla="*/ 219399 h 219399"/>
                <a:gd name="connsiteX6" fmla="*/ 693755 w 700991"/>
                <a:gd name="connsiteY6" fmla="*/ 215844 h 219399"/>
                <a:gd name="connsiteX7" fmla="*/ 699088 w 700991"/>
                <a:gd name="connsiteY7" fmla="*/ 210892 h 219399"/>
                <a:gd name="connsiteX8" fmla="*/ 700992 w 700991"/>
                <a:gd name="connsiteY8" fmla="*/ 210892 h 219399"/>
                <a:gd name="connsiteX9" fmla="*/ 700992 w 700991"/>
                <a:gd name="connsiteY9" fmla="*/ 210892 h 219399"/>
                <a:gd name="connsiteX10" fmla="*/ 410489 w 700991"/>
                <a:gd name="connsiteY10" fmla="*/ 123031 h 219399"/>
                <a:gd name="connsiteX11" fmla="*/ 3555 w 700991"/>
                <a:gd name="connsiteY11" fmla="*/ 0 h 219399"/>
                <a:gd name="connsiteX12" fmla="*/ 3555 w 700991"/>
                <a:gd name="connsiteY12" fmla="*/ 0 h 219399"/>
                <a:gd name="connsiteX13" fmla="*/ 6869 w 700991"/>
                <a:gd name="connsiteY13" fmla="*/ 6167 h 219399"/>
                <a:gd name="connsiteX14" fmla="*/ 6856 w 700991"/>
                <a:gd name="connsiteY14" fmla="*/ 6221 h 21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991" h="219399">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w="12690"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84DA01D0-F953-40E6-8A2C-3948A30B3DC5}"/>
                </a:ext>
              </a:extLst>
            </p:cNvPr>
            <p:cNvSpPr/>
            <p:nvPr/>
          </p:nvSpPr>
          <p:spPr>
            <a:xfrm>
              <a:off x="4751786" y="1032131"/>
              <a:ext cx="10820" cy="207192"/>
            </a:xfrm>
            <a:custGeom>
              <a:avLst/>
              <a:gdLst>
                <a:gd name="connsiteX0" fmla="*/ 0 w 10820"/>
                <a:gd name="connsiteY0" fmla="*/ 207193 h 207192"/>
                <a:gd name="connsiteX1" fmla="*/ 6221 w 10820"/>
                <a:gd name="connsiteY1" fmla="*/ 202627 h 207192"/>
                <a:gd name="connsiteX2" fmla="*/ 10792 w 10820"/>
                <a:gd name="connsiteY2" fmla="*/ 207193 h 207192"/>
                <a:gd name="connsiteX3" fmla="*/ 10792 w 10820"/>
                <a:gd name="connsiteY3" fmla="*/ 2776 h 207192"/>
                <a:gd name="connsiteX4" fmla="*/ 10792 w 10820"/>
                <a:gd name="connsiteY4" fmla="*/ 1760 h 207192"/>
                <a:gd name="connsiteX5" fmla="*/ 10792 w 10820"/>
                <a:gd name="connsiteY5" fmla="*/ 998 h 207192"/>
                <a:gd name="connsiteX6" fmla="*/ 10157 w 10820"/>
                <a:gd name="connsiteY6" fmla="*/ 110 h 207192"/>
                <a:gd name="connsiteX7" fmla="*/ 9523 w 10820"/>
                <a:gd name="connsiteY7" fmla="*/ 110 h 207192"/>
                <a:gd name="connsiteX8" fmla="*/ 8761 w 10820"/>
                <a:gd name="connsiteY8" fmla="*/ 110 h 207192"/>
                <a:gd name="connsiteX9" fmla="*/ 7745 w 10820"/>
                <a:gd name="connsiteY9" fmla="*/ 110 h 207192"/>
                <a:gd name="connsiteX10" fmla="*/ 5840 w 10820"/>
                <a:gd name="connsiteY10" fmla="*/ 110 h 207192"/>
                <a:gd name="connsiteX11" fmla="*/ 508 w 10820"/>
                <a:gd name="connsiteY11" fmla="*/ 5061 h 207192"/>
                <a:gd name="connsiteX12" fmla="*/ 508 w 10820"/>
                <a:gd name="connsiteY12" fmla="*/ 207193 h 20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207192">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w="12690"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16F3DD82-C62A-439A-B745-EBBB0875A551}"/>
                </a:ext>
              </a:extLst>
            </p:cNvPr>
            <p:cNvSpPr/>
            <p:nvPr/>
          </p:nvSpPr>
          <p:spPr>
            <a:xfrm>
              <a:off x="4750771" y="1234694"/>
              <a:ext cx="10830" cy="426294"/>
            </a:xfrm>
            <a:custGeom>
              <a:avLst/>
              <a:gdLst>
                <a:gd name="connsiteX0" fmla="*/ 1016 w 10830"/>
                <a:gd name="connsiteY0" fmla="*/ 421463 h 426294"/>
                <a:gd name="connsiteX1" fmla="*/ 6336 w 10830"/>
                <a:gd name="connsiteY1" fmla="*/ 426288 h 426294"/>
                <a:gd name="connsiteX2" fmla="*/ 6348 w 10830"/>
                <a:gd name="connsiteY2" fmla="*/ 426288 h 426294"/>
                <a:gd name="connsiteX3" fmla="*/ 10030 w 10830"/>
                <a:gd name="connsiteY3" fmla="*/ 425018 h 426294"/>
                <a:gd name="connsiteX4" fmla="*/ 10792 w 10830"/>
                <a:gd name="connsiteY4" fmla="*/ 424129 h 426294"/>
                <a:gd name="connsiteX5" fmla="*/ 10792 w 10830"/>
                <a:gd name="connsiteY5" fmla="*/ 423494 h 426294"/>
                <a:gd name="connsiteX6" fmla="*/ 10792 w 10830"/>
                <a:gd name="connsiteY6" fmla="*/ 422605 h 426294"/>
                <a:gd name="connsiteX7" fmla="*/ 10792 w 10830"/>
                <a:gd name="connsiteY7" fmla="*/ 421590 h 426294"/>
                <a:gd name="connsiteX8" fmla="*/ 10792 w 10830"/>
                <a:gd name="connsiteY8" fmla="*/ 421590 h 426294"/>
                <a:gd name="connsiteX9" fmla="*/ 10792 w 10830"/>
                <a:gd name="connsiteY9" fmla="*/ 4630 h 426294"/>
                <a:gd name="connsiteX10" fmla="*/ 4571 w 10830"/>
                <a:gd name="connsiteY10" fmla="*/ 64 h 426294"/>
                <a:gd name="connsiteX11" fmla="*/ 0 w 10830"/>
                <a:gd name="connsiteY11" fmla="*/ 4630 h 426294"/>
                <a:gd name="connsiteX12" fmla="*/ 0 w 10830"/>
                <a:gd name="connsiteY12" fmla="*/ 421463 h 42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0" h="426294">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w="12690"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91B7EBCE-97C2-4787-9777-40267268583D}"/>
                </a:ext>
              </a:extLst>
            </p:cNvPr>
            <p:cNvSpPr/>
            <p:nvPr/>
          </p:nvSpPr>
          <p:spPr>
            <a:xfrm>
              <a:off x="10792935" y="1740463"/>
              <a:ext cx="10792" cy="82782"/>
            </a:xfrm>
            <a:custGeom>
              <a:avLst/>
              <a:gdLst>
                <a:gd name="connsiteX0" fmla="*/ 10793 w 10792"/>
                <a:gd name="connsiteY0" fmla="*/ 2285 h 82782"/>
                <a:gd name="connsiteX1" fmla="*/ 9015 w 10792"/>
                <a:gd name="connsiteY1" fmla="*/ 3809 h 82782"/>
                <a:gd name="connsiteX2" fmla="*/ 5460 w 10792"/>
                <a:gd name="connsiteY2" fmla="*/ 4952 h 82782"/>
                <a:gd name="connsiteX3" fmla="*/ 1397 w 10792"/>
                <a:gd name="connsiteY3" fmla="*/ 3428 h 82782"/>
                <a:gd name="connsiteX4" fmla="*/ 0 w 10792"/>
                <a:gd name="connsiteY4" fmla="*/ 0 h 82782"/>
                <a:gd name="connsiteX5" fmla="*/ 0 w 10792"/>
                <a:gd name="connsiteY5" fmla="*/ 0 h 82782"/>
                <a:gd name="connsiteX6" fmla="*/ 0 w 10792"/>
                <a:gd name="connsiteY6" fmla="*/ 82783 h 82782"/>
                <a:gd name="connsiteX7" fmla="*/ 6222 w 10792"/>
                <a:gd name="connsiteY7" fmla="*/ 78212 h 82782"/>
                <a:gd name="connsiteX8" fmla="*/ 10793 w 10792"/>
                <a:gd name="connsiteY8" fmla="*/ 82783 h 82782"/>
                <a:gd name="connsiteX9" fmla="*/ 10793 w 10792"/>
                <a:gd name="connsiteY9" fmla="*/ 2158 h 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82782">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w="12690"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C1E3587A-1B43-46CF-B9AD-4AF2BB4C46A3}"/>
                </a:ext>
              </a:extLst>
            </p:cNvPr>
            <p:cNvSpPr/>
            <p:nvPr/>
          </p:nvSpPr>
          <p:spPr>
            <a:xfrm>
              <a:off x="10793085" y="1738685"/>
              <a:ext cx="104" cy="761"/>
            </a:xfrm>
            <a:custGeom>
              <a:avLst/>
              <a:gdLst>
                <a:gd name="connsiteX0" fmla="*/ 105 w 104"/>
                <a:gd name="connsiteY0" fmla="*/ 762 h 761"/>
                <a:gd name="connsiteX1" fmla="*/ 105 w 104"/>
                <a:gd name="connsiteY1" fmla="*/ 0 h 761"/>
                <a:gd name="connsiteX2" fmla="*/ 105 w 104"/>
                <a:gd name="connsiteY2" fmla="*/ 0 h 761"/>
                <a:gd name="connsiteX3" fmla="*/ 105 w 104"/>
                <a:gd name="connsiteY3" fmla="*/ 762 h 761"/>
              </a:gdLst>
              <a:ahLst/>
              <a:cxnLst>
                <a:cxn ang="0">
                  <a:pos x="connsiteX0" y="connsiteY0"/>
                </a:cxn>
                <a:cxn ang="0">
                  <a:pos x="connsiteX1" y="connsiteY1"/>
                </a:cxn>
                <a:cxn ang="0">
                  <a:pos x="connsiteX2" y="connsiteY2"/>
                </a:cxn>
                <a:cxn ang="0">
                  <a:pos x="connsiteX3" y="connsiteY3"/>
                </a:cxn>
              </a:cxnLst>
              <a:rect l="l" t="t" r="r" b="b"/>
              <a:pathLst>
                <a:path w="104" h="761">
                  <a:moveTo>
                    <a:pt x="105" y="762"/>
                  </a:moveTo>
                  <a:cubicBezTo>
                    <a:pt x="105" y="762"/>
                    <a:pt x="105" y="762"/>
                    <a:pt x="105" y="0"/>
                  </a:cubicBezTo>
                  <a:lnTo>
                    <a:pt x="105" y="0"/>
                  </a:lnTo>
                  <a:cubicBezTo>
                    <a:pt x="-35" y="241"/>
                    <a:pt x="-35" y="521"/>
                    <a:pt x="105" y="762"/>
                  </a:cubicBezTo>
                  <a:close/>
                </a:path>
              </a:pathLst>
            </a:custGeom>
            <a:solidFill>
              <a:srgbClr val="000000"/>
            </a:solidFill>
            <a:ln w="12690"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9FF6E681-9C8A-487F-9975-058303F46827}"/>
                </a:ext>
              </a:extLst>
            </p:cNvPr>
            <p:cNvSpPr/>
            <p:nvPr/>
          </p:nvSpPr>
          <p:spPr>
            <a:xfrm>
              <a:off x="10793951" y="1737035"/>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A599E89D-5544-486F-98A4-790FFADB286A}"/>
                </a:ext>
              </a:extLst>
            </p:cNvPr>
            <p:cNvSpPr/>
            <p:nvPr/>
          </p:nvSpPr>
          <p:spPr>
            <a:xfrm>
              <a:off x="10792898" y="1818738"/>
              <a:ext cx="10830" cy="339897"/>
            </a:xfrm>
            <a:custGeom>
              <a:avLst/>
              <a:gdLst>
                <a:gd name="connsiteX0" fmla="*/ 10831 w 10830"/>
                <a:gd name="connsiteY0" fmla="*/ 336146 h 339897"/>
                <a:gd name="connsiteX1" fmla="*/ 10831 w 10830"/>
                <a:gd name="connsiteY1" fmla="*/ 4635 h 339897"/>
                <a:gd name="connsiteX2" fmla="*/ 4608 w 10830"/>
                <a:gd name="connsiteY2" fmla="*/ 64 h 339897"/>
                <a:gd name="connsiteX3" fmla="*/ 38 w 10830"/>
                <a:gd name="connsiteY3" fmla="*/ 4635 h 339897"/>
                <a:gd name="connsiteX4" fmla="*/ 38 w 10830"/>
                <a:gd name="connsiteY4" fmla="*/ 336146 h 339897"/>
                <a:gd name="connsiteX5" fmla="*/ 38 w 10830"/>
                <a:gd name="connsiteY5" fmla="*/ 336146 h 339897"/>
                <a:gd name="connsiteX6" fmla="*/ 38 w 10830"/>
                <a:gd name="connsiteY6" fmla="*/ 337161 h 339897"/>
                <a:gd name="connsiteX7" fmla="*/ 38 w 10830"/>
                <a:gd name="connsiteY7" fmla="*/ 337923 h 339897"/>
                <a:gd name="connsiteX8" fmla="*/ 38 w 10830"/>
                <a:gd name="connsiteY8" fmla="*/ 338685 h 339897"/>
                <a:gd name="connsiteX9" fmla="*/ 38 w 10830"/>
                <a:gd name="connsiteY9" fmla="*/ 339447 h 339897"/>
                <a:gd name="connsiteX10" fmla="*/ 800 w 10830"/>
                <a:gd name="connsiteY10" fmla="*/ 339447 h 339897"/>
                <a:gd name="connsiteX11" fmla="*/ 1816 w 10830"/>
                <a:gd name="connsiteY11" fmla="*/ 339447 h 339897"/>
                <a:gd name="connsiteX12" fmla="*/ 3847 w 10830"/>
                <a:gd name="connsiteY12" fmla="*/ 339447 h 339897"/>
                <a:gd name="connsiteX13" fmla="*/ 10564 w 10830"/>
                <a:gd name="connsiteY13" fmla="*/ 336895 h 339897"/>
                <a:gd name="connsiteX14" fmla="*/ 10831 w 10830"/>
                <a:gd name="connsiteY14" fmla="*/ 336146 h 33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0" h="339897">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w="12690"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5371408D-C2C7-4CBF-9CDB-62D59D99ECC4}"/>
                </a:ext>
              </a:extLst>
            </p:cNvPr>
            <p:cNvSpPr/>
            <p:nvPr/>
          </p:nvSpPr>
          <p:spPr>
            <a:xfrm>
              <a:off x="8492643" y="878737"/>
              <a:ext cx="205443" cy="169120"/>
            </a:xfrm>
            <a:custGeom>
              <a:avLst/>
              <a:gdLst>
                <a:gd name="connsiteX0" fmla="*/ 9 w 205443"/>
                <a:gd name="connsiteY0" fmla="*/ 167343 h 169120"/>
                <a:gd name="connsiteX1" fmla="*/ 9 w 205443"/>
                <a:gd name="connsiteY1" fmla="*/ 168231 h 169120"/>
                <a:gd name="connsiteX2" fmla="*/ 644 w 205443"/>
                <a:gd name="connsiteY2" fmla="*/ 169120 h 169120"/>
                <a:gd name="connsiteX3" fmla="*/ 644 w 205443"/>
                <a:gd name="connsiteY3" fmla="*/ 169120 h 169120"/>
                <a:gd name="connsiteX4" fmla="*/ 644 w 205443"/>
                <a:gd name="connsiteY4" fmla="*/ 169120 h 169120"/>
                <a:gd name="connsiteX5" fmla="*/ 1787 w 205443"/>
                <a:gd name="connsiteY5" fmla="*/ 169120 h 169120"/>
                <a:gd name="connsiteX6" fmla="*/ 2549 w 205443"/>
                <a:gd name="connsiteY6" fmla="*/ 169120 h 169120"/>
                <a:gd name="connsiteX7" fmla="*/ 4453 w 205443"/>
                <a:gd name="connsiteY7" fmla="*/ 169120 h 169120"/>
                <a:gd name="connsiteX8" fmla="*/ 8135 w 205443"/>
                <a:gd name="connsiteY8" fmla="*/ 167850 h 169120"/>
                <a:gd name="connsiteX9" fmla="*/ 14991 w 205443"/>
                <a:gd name="connsiteY9" fmla="*/ 162264 h 169120"/>
                <a:gd name="connsiteX10" fmla="*/ 205444 w 205443"/>
                <a:gd name="connsiteY10" fmla="*/ 7364 h 169120"/>
                <a:gd name="connsiteX11" fmla="*/ 205444 w 205443"/>
                <a:gd name="connsiteY11" fmla="*/ 7364 h 169120"/>
                <a:gd name="connsiteX12" fmla="*/ 201762 w 205443"/>
                <a:gd name="connsiteY12" fmla="*/ 8634 h 169120"/>
                <a:gd name="connsiteX13" fmla="*/ 197826 w 205443"/>
                <a:gd name="connsiteY13" fmla="*/ 6983 h 169120"/>
                <a:gd name="connsiteX14" fmla="*/ 197483 w 205443"/>
                <a:gd name="connsiteY14" fmla="*/ 349 h 169120"/>
                <a:gd name="connsiteX15" fmla="*/ 197826 w 205443"/>
                <a:gd name="connsiteY15" fmla="*/ 0 h 169120"/>
                <a:gd name="connsiteX16" fmla="*/ 197826 w 205443"/>
                <a:gd name="connsiteY16" fmla="*/ 0 h 169120"/>
                <a:gd name="connsiteX17" fmla="*/ 190969 w 205443"/>
                <a:gd name="connsiteY17" fmla="*/ 5587 h 169120"/>
                <a:gd name="connsiteX18" fmla="*/ 1533 w 205443"/>
                <a:gd name="connsiteY18" fmla="*/ 162391 h 169120"/>
                <a:gd name="connsiteX19" fmla="*/ 1533 w 205443"/>
                <a:gd name="connsiteY19" fmla="*/ 162391 h 169120"/>
                <a:gd name="connsiteX20" fmla="*/ 1533 w 205443"/>
                <a:gd name="connsiteY20" fmla="*/ 163153 h 169120"/>
                <a:gd name="connsiteX21" fmla="*/ 1533 w 205443"/>
                <a:gd name="connsiteY21" fmla="*/ 163153 h 169120"/>
                <a:gd name="connsiteX22" fmla="*/ 1533 w 205443"/>
                <a:gd name="connsiteY22" fmla="*/ 163153 h 169120"/>
                <a:gd name="connsiteX23" fmla="*/ 1533 w 205443"/>
                <a:gd name="connsiteY23" fmla="*/ 164041 h 169120"/>
                <a:gd name="connsiteX24" fmla="*/ 1533 w 205443"/>
                <a:gd name="connsiteY24" fmla="*/ 164930 h 169120"/>
                <a:gd name="connsiteX25" fmla="*/ 1533 w 205443"/>
                <a:gd name="connsiteY25" fmla="*/ 164930 h 169120"/>
                <a:gd name="connsiteX26" fmla="*/ 9 w 205443"/>
                <a:gd name="connsiteY26" fmla="*/ 167343 h 16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443" h="16912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w="12690"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F57FDB70-32C3-4411-8D69-0142CAC1F96E}"/>
                </a:ext>
              </a:extLst>
            </p:cNvPr>
            <p:cNvSpPr/>
            <p:nvPr/>
          </p:nvSpPr>
          <p:spPr>
            <a:xfrm>
              <a:off x="9270166" y="905429"/>
              <a:ext cx="1568986" cy="481177"/>
            </a:xfrm>
            <a:custGeom>
              <a:avLst/>
              <a:gdLst>
                <a:gd name="connsiteX0" fmla="*/ 294 w 1568986"/>
                <a:gd name="connsiteY0" fmla="*/ 3400 h 481177"/>
                <a:gd name="connsiteX1" fmla="*/ 294 w 1568986"/>
                <a:gd name="connsiteY1" fmla="*/ 3400 h 481177"/>
                <a:gd name="connsiteX2" fmla="*/ 3074 w 1568986"/>
                <a:gd name="connsiteY2" fmla="*/ 9434 h 481177"/>
                <a:gd name="connsiteX3" fmla="*/ 3721 w 1568986"/>
                <a:gd name="connsiteY3" fmla="*/ 9621 h 481177"/>
                <a:gd name="connsiteX4" fmla="*/ 1555655 w 1568986"/>
                <a:gd name="connsiteY4" fmla="*/ 479400 h 481177"/>
                <a:gd name="connsiteX5" fmla="*/ 1561749 w 1568986"/>
                <a:gd name="connsiteY5" fmla="*/ 481177 h 481177"/>
                <a:gd name="connsiteX6" fmla="*/ 1561749 w 1568986"/>
                <a:gd name="connsiteY6" fmla="*/ 477622 h 481177"/>
                <a:gd name="connsiteX7" fmla="*/ 1567069 w 1568986"/>
                <a:gd name="connsiteY7" fmla="*/ 472797 h 481177"/>
                <a:gd name="connsiteX8" fmla="*/ 1567082 w 1568986"/>
                <a:gd name="connsiteY8" fmla="*/ 472797 h 481177"/>
                <a:gd name="connsiteX9" fmla="*/ 1568986 w 1568986"/>
                <a:gd name="connsiteY9" fmla="*/ 472797 h 481177"/>
                <a:gd name="connsiteX10" fmla="*/ 1568986 w 1568986"/>
                <a:gd name="connsiteY10" fmla="*/ 472797 h 481177"/>
                <a:gd name="connsiteX11" fmla="*/ 16418 w 1568986"/>
                <a:gd name="connsiteY11" fmla="*/ 3019 h 481177"/>
                <a:gd name="connsiteX12" fmla="*/ 7277 w 1568986"/>
                <a:gd name="connsiteY12" fmla="*/ 353 h 481177"/>
                <a:gd name="connsiteX13" fmla="*/ 294 w 1568986"/>
                <a:gd name="connsiteY13" fmla="*/ 3400 h 48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8986" h="481177">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w="12690"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E51C81AB-6119-412E-A815-C575AB57C02A}"/>
                </a:ext>
              </a:extLst>
            </p:cNvPr>
            <p:cNvSpPr/>
            <p:nvPr/>
          </p:nvSpPr>
          <p:spPr>
            <a:xfrm>
              <a:off x="10842199" y="138038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88A6E58A-99F4-4DC9-A7CD-53DADCA3EDF5}"/>
                </a:ext>
              </a:extLst>
            </p:cNvPr>
            <p:cNvSpPr/>
            <p:nvPr/>
          </p:nvSpPr>
          <p:spPr>
            <a:xfrm>
              <a:off x="10843088" y="1381654"/>
              <a:ext cx="12696" cy="634"/>
            </a:xfrm>
            <a:custGeom>
              <a:avLst/>
              <a:gdLst>
                <a:gd name="connsiteX0" fmla="*/ 0 w 12696"/>
                <a:gd name="connsiteY0" fmla="*/ 635 h 634"/>
                <a:gd name="connsiteX1" fmla="*/ 0 w 12696"/>
                <a:gd name="connsiteY1" fmla="*/ 0 h 634"/>
                <a:gd name="connsiteX2" fmla="*/ 0 w 12696"/>
                <a:gd name="connsiteY2" fmla="*/ 0 h 634"/>
                <a:gd name="connsiteX3" fmla="*/ 0 w 12696"/>
                <a:gd name="connsiteY3" fmla="*/ 635 h 634"/>
              </a:gdLst>
              <a:ahLst/>
              <a:cxnLst>
                <a:cxn ang="0">
                  <a:pos x="connsiteX0" y="connsiteY0"/>
                </a:cxn>
                <a:cxn ang="0">
                  <a:pos x="connsiteX1" y="connsiteY1"/>
                </a:cxn>
                <a:cxn ang="0">
                  <a:pos x="connsiteX2" y="connsiteY2"/>
                </a:cxn>
                <a:cxn ang="0">
                  <a:pos x="connsiteX3" y="connsiteY3"/>
                </a:cxn>
              </a:cxnLst>
              <a:rect l="l" t="t" r="r" b="b"/>
              <a:pathLst>
                <a:path w="12696" h="634">
                  <a:moveTo>
                    <a:pt x="0" y="635"/>
                  </a:moveTo>
                  <a:lnTo>
                    <a:pt x="0" y="0"/>
                  </a:lnTo>
                  <a:lnTo>
                    <a:pt x="0" y="0"/>
                  </a:lnTo>
                  <a:cubicBezTo>
                    <a:pt x="0" y="0"/>
                    <a:pt x="0" y="254"/>
                    <a:pt x="0" y="635"/>
                  </a:cubicBezTo>
                  <a:close/>
                </a:path>
              </a:pathLst>
            </a:custGeom>
            <a:solidFill>
              <a:srgbClr val="000000"/>
            </a:solidFill>
            <a:ln w="12690"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1C54D735-614B-4172-9191-A12AA1083248}"/>
                </a:ext>
              </a:extLst>
            </p:cNvPr>
            <p:cNvSpPr/>
            <p:nvPr/>
          </p:nvSpPr>
          <p:spPr>
            <a:xfrm>
              <a:off x="10840295" y="1378861"/>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6E7DB6D9-283E-4857-BC6D-CF43A039AAA9}"/>
                </a:ext>
              </a:extLst>
            </p:cNvPr>
            <p:cNvSpPr/>
            <p:nvPr/>
          </p:nvSpPr>
          <p:spPr>
            <a:xfrm>
              <a:off x="10832296" y="1654887"/>
              <a:ext cx="10791" cy="51929"/>
            </a:xfrm>
            <a:custGeom>
              <a:avLst/>
              <a:gdLst>
                <a:gd name="connsiteX0" fmla="*/ 10792 w 10791"/>
                <a:gd name="connsiteY0" fmla="*/ 0 h 51929"/>
                <a:gd name="connsiteX1" fmla="*/ 4571 w 10791"/>
                <a:gd name="connsiteY1" fmla="*/ 4571 h 51929"/>
                <a:gd name="connsiteX2" fmla="*/ 0 w 10791"/>
                <a:gd name="connsiteY2" fmla="*/ 0 h 51929"/>
                <a:gd name="connsiteX3" fmla="*/ 0 w 10791"/>
                <a:gd name="connsiteY3" fmla="*/ 51929 h 51929"/>
                <a:gd name="connsiteX4" fmla="*/ 1777 w 10791"/>
                <a:gd name="connsiteY4" fmla="*/ 50406 h 51929"/>
                <a:gd name="connsiteX5" fmla="*/ 10792 w 10791"/>
                <a:gd name="connsiteY5" fmla="*/ 43042 h 51929"/>
                <a:gd name="connsiteX6" fmla="*/ 10792 w 10791"/>
                <a:gd name="connsiteY6"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51929">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7D596390-EFC5-4D42-B302-76816F154B74}"/>
                </a:ext>
              </a:extLst>
            </p:cNvPr>
            <p:cNvSpPr/>
            <p:nvPr/>
          </p:nvSpPr>
          <p:spPr>
            <a:xfrm>
              <a:off x="5164179" y="900830"/>
              <a:ext cx="9522" cy="86943"/>
            </a:xfrm>
            <a:custGeom>
              <a:avLst/>
              <a:gdLst>
                <a:gd name="connsiteX0" fmla="*/ 5460 w 9522"/>
                <a:gd name="connsiteY0" fmla="*/ 4825 h 86943"/>
                <a:gd name="connsiteX1" fmla="*/ 0 w 9522"/>
                <a:gd name="connsiteY1" fmla="*/ 0 h 86943"/>
                <a:gd name="connsiteX2" fmla="*/ 0 w 9522"/>
                <a:gd name="connsiteY2" fmla="*/ 83163 h 86943"/>
                <a:gd name="connsiteX3" fmla="*/ 0 w 9522"/>
                <a:gd name="connsiteY3" fmla="*/ 84306 h 86943"/>
                <a:gd name="connsiteX4" fmla="*/ 635 w 9522"/>
                <a:gd name="connsiteY4" fmla="*/ 85195 h 86943"/>
                <a:gd name="connsiteX5" fmla="*/ 635 w 9522"/>
                <a:gd name="connsiteY5" fmla="*/ 85830 h 86943"/>
                <a:gd name="connsiteX6" fmla="*/ 2032 w 9522"/>
                <a:gd name="connsiteY6" fmla="*/ 86846 h 86943"/>
                <a:gd name="connsiteX7" fmla="*/ 2032 w 9522"/>
                <a:gd name="connsiteY7" fmla="*/ 86846 h 86943"/>
                <a:gd name="connsiteX8" fmla="*/ 4190 w 9522"/>
                <a:gd name="connsiteY8" fmla="*/ 86846 h 86943"/>
                <a:gd name="connsiteX9" fmla="*/ 7491 w 9522"/>
                <a:gd name="connsiteY9" fmla="*/ 85576 h 86943"/>
                <a:gd name="connsiteX10" fmla="*/ 9523 w 9522"/>
                <a:gd name="connsiteY10" fmla="*/ 81894 h 86943"/>
                <a:gd name="connsiteX11" fmla="*/ 9523 w 9522"/>
                <a:gd name="connsiteY11" fmla="*/ 635 h 86943"/>
                <a:gd name="connsiteX12" fmla="*/ 5460 w 9522"/>
                <a:gd name="connsiteY12" fmla="*/ 4825 h 8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2" h="86943">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w="12690"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7D5BB1B4-1F21-41B2-B4A3-51E3C35D4ACB}"/>
                </a:ext>
              </a:extLst>
            </p:cNvPr>
            <p:cNvSpPr/>
            <p:nvPr/>
          </p:nvSpPr>
          <p:spPr>
            <a:xfrm>
              <a:off x="5165449" y="831880"/>
              <a:ext cx="10792" cy="74214"/>
            </a:xfrm>
            <a:custGeom>
              <a:avLst/>
              <a:gdLst>
                <a:gd name="connsiteX0" fmla="*/ 9523 w 10792"/>
                <a:gd name="connsiteY0" fmla="*/ 1785 h 74214"/>
                <a:gd name="connsiteX1" fmla="*/ 9523 w 10792"/>
                <a:gd name="connsiteY1" fmla="*/ 769 h 74214"/>
                <a:gd name="connsiteX2" fmla="*/ 9523 w 10792"/>
                <a:gd name="connsiteY2" fmla="*/ 769 h 74214"/>
                <a:gd name="connsiteX3" fmla="*/ 9523 w 10792"/>
                <a:gd name="connsiteY3" fmla="*/ 769 h 74214"/>
                <a:gd name="connsiteX4" fmla="*/ 8888 w 10792"/>
                <a:gd name="connsiteY4" fmla="*/ 7 h 74214"/>
                <a:gd name="connsiteX5" fmla="*/ 8888 w 10792"/>
                <a:gd name="connsiteY5" fmla="*/ 7 h 74214"/>
                <a:gd name="connsiteX6" fmla="*/ 8888 w 10792"/>
                <a:gd name="connsiteY6" fmla="*/ 7 h 74214"/>
                <a:gd name="connsiteX7" fmla="*/ 7999 w 10792"/>
                <a:gd name="connsiteY7" fmla="*/ 7 h 74214"/>
                <a:gd name="connsiteX8" fmla="*/ 7364 w 10792"/>
                <a:gd name="connsiteY8" fmla="*/ 7 h 74214"/>
                <a:gd name="connsiteX9" fmla="*/ 7364 w 10792"/>
                <a:gd name="connsiteY9" fmla="*/ 7 h 74214"/>
                <a:gd name="connsiteX10" fmla="*/ 5460 w 10792"/>
                <a:gd name="connsiteY10" fmla="*/ 7 h 74214"/>
                <a:gd name="connsiteX11" fmla="*/ 0 w 10792"/>
                <a:gd name="connsiteY11" fmla="*/ 4832 h 74214"/>
                <a:gd name="connsiteX12" fmla="*/ 0 w 10792"/>
                <a:gd name="connsiteY12" fmla="*/ 69585 h 74214"/>
                <a:gd name="connsiteX13" fmla="*/ 6222 w 10792"/>
                <a:gd name="connsiteY13" fmla="*/ 74151 h 74214"/>
                <a:gd name="connsiteX14" fmla="*/ 10792 w 10792"/>
                <a:gd name="connsiteY14" fmla="*/ 69585 h 74214"/>
                <a:gd name="connsiteX15" fmla="*/ 10792 w 10792"/>
                <a:gd name="connsiteY15" fmla="*/ 1912 h 7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74214">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w="12690"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0A5FDE01-A564-4D85-B8BF-8D796058BBF0}"/>
                </a:ext>
              </a:extLst>
            </p:cNvPr>
            <p:cNvSpPr/>
            <p:nvPr/>
          </p:nvSpPr>
          <p:spPr>
            <a:xfrm>
              <a:off x="5033599" y="375592"/>
              <a:ext cx="64684" cy="26638"/>
            </a:xfrm>
            <a:custGeom>
              <a:avLst/>
              <a:gdLst>
                <a:gd name="connsiteX0" fmla="*/ 6151 w 64684"/>
                <a:gd name="connsiteY0" fmla="*/ 229 h 26638"/>
                <a:gd name="connsiteX1" fmla="*/ 692 w 64684"/>
                <a:gd name="connsiteY1" fmla="*/ 1499 h 26638"/>
                <a:gd name="connsiteX2" fmla="*/ 57 w 64684"/>
                <a:gd name="connsiteY2" fmla="*/ 2134 h 26638"/>
                <a:gd name="connsiteX3" fmla="*/ 57 w 64684"/>
                <a:gd name="connsiteY3" fmla="*/ 3023 h 26638"/>
                <a:gd name="connsiteX4" fmla="*/ 57 w 64684"/>
                <a:gd name="connsiteY4" fmla="*/ 3023 h 26638"/>
                <a:gd name="connsiteX5" fmla="*/ 57 w 64684"/>
                <a:gd name="connsiteY5" fmla="*/ 3657 h 26638"/>
                <a:gd name="connsiteX6" fmla="*/ 57 w 64684"/>
                <a:gd name="connsiteY6" fmla="*/ 4673 h 26638"/>
                <a:gd name="connsiteX7" fmla="*/ 57 w 64684"/>
                <a:gd name="connsiteY7" fmla="*/ 5562 h 26638"/>
                <a:gd name="connsiteX8" fmla="*/ 57 w 64684"/>
                <a:gd name="connsiteY8" fmla="*/ 6451 h 26638"/>
                <a:gd name="connsiteX9" fmla="*/ 57 w 64684"/>
                <a:gd name="connsiteY9" fmla="*/ 7339 h 26638"/>
                <a:gd name="connsiteX10" fmla="*/ 692 w 64684"/>
                <a:gd name="connsiteY10" fmla="*/ 8101 h 26638"/>
                <a:gd name="connsiteX11" fmla="*/ 1708 w 64684"/>
                <a:gd name="connsiteY11" fmla="*/ 8736 h 26638"/>
                <a:gd name="connsiteX12" fmla="*/ 2596 w 64684"/>
                <a:gd name="connsiteY12" fmla="*/ 8736 h 26638"/>
                <a:gd name="connsiteX13" fmla="*/ 2596 w 64684"/>
                <a:gd name="connsiteY13" fmla="*/ 8736 h 26638"/>
                <a:gd name="connsiteX14" fmla="*/ 61256 w 64684"/>
                <a:gd name="connsiteY14" fmla="*/ 26638 h 26638"/>
                <a:gd name="connsiteX15" fmla="*/ 57713 w 64684"/>
                <a:gd name="connsiteY15" fmla="*/ 20806 h 26638"/>
                <a:gd name="connsiteX16" fmla="*/ 57828 w 64684"/>
                <a:gd name="connsiteY16" fmla="*/ 20417 h 26638"/>
                <a:gd name="connsiteX17" fmla="*/ 64684 w 64684"/>
                <a:gd name="connsiteY17" fmla="*/ 17370 h 26638"/>
                <a:gd name="connsiteX18" fmla="*/ 57574 w 64684"/>
                <a:gd name="connsiteY18" fmla="*/ 15211 h 26638"/>
                <a:gd name="connsiteX19" fmla="*/ 14912 w 64684"/>
                <a:gd name="connsiteY19" fmla="*/ 2515 h 2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684" h="26638">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w="12690"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77E1DF57-CBB2-4A32-8E41-C1009CC169C6}"/>
                </a:ext>
              </a:extLst>
            </p:cNvPr>
            <p:cNvSpPr/>
            <p:nvPr/>
          </p:nvSpPr>
          <p:spPr>
            <a:xfrm>
              <a:off x="5091300" y="393315"/>
              <a:ext cx="328466" cy="105664"/>
            </a:xfrm>
            <a:custGeom>
              <a:avLst/>
              <a:gdLst>
                <a:gd name="connsiteX0" fmla="*/ 7110 w 328466"/>
                <a:gd name="connsiteY0" fmla="*/ 281 h 105664"/>
                <a:gd name="connsiteX1" fmla="*/ 254 w 328466"/>
                <a:gd name="connsiteY1" fmla="*/ 3329 h 105664"/>
                <a:gd name="connsiteX2" fmla="*/ 3288 w 328466"/>
                <a:gd name="connsiteY2" fmla="*/ 9437 h 105664"/>
                <a:gd name="connsiteX3" fmla="*/ 3682 w 328466"/>
                <a:gd name="connsiteY3" fmla="*/ 9550 h 105664"/>
                <a:gd name="connsiteX4" fmla="*/ 3682 w 328466"/>
                <a:gd name="connsiteY4" fmla="*/ 9550 h 105664"/>
                <a:gd name="connsiteX5" fmla="*/ 312977 w 328466"/>
                <a:gd name="connsiteY5" fmla="*/ 102998 h 105664"/>
                <a:gd name="connsiteX6" fmla="*/ 321737 w 328466"/>
                <a:gd name="connsiteY6" fmla="*/ 105664 h 105664"/>
                <a:gd name="connsiteX7" fmla="*/ 323515 w 328466"/>
                <a:gd name="connsiteY7" fmla="*/ 105664 h 105664"/>
                <a:gd name="connsiteX8" fmla="*/ 328466 w 328466"/>
                <a:gd name="connsiteY8" fmla="*/ 102490 h 105664"/>
                <a:gd name="connsiteX9" fmla="*/ 328466 w 328466"/>
                <a:gd name="connsiteY9" fmla="*/ 102490 h 105664"/>
                <a:gd name="connsiteX10" fmla="*/ 328466 w 328466"/>
                <a:gd name="connsiteY10" fmla="*/ 101855 h 105664"/>
                <a:gd name="connsiteX11" fmla="*/ 328466 w 328466"/>
                <a:gd name="connsiteY11" fmla="*/ 100966 h 105664"/>
                <a:gd name="connsiteX12" fmla="*/ 328466 w 328466"/>
                <a:gd name="connsiteY12" fmla="*/ 100966 h 105664"/>
                <a:gd name="connsiteX13" fmla="*/ 328466 w 328466"/>
                <a:gd name="connsiteY13" fmla="*/ 100078 h 105664"/>
                <a:gd name="connsiteX14" fmla="*/ 328466 w 328466"/>
                <a:gd name="connsiteY14" fmla="*/ 99189 h 105664"/>
                <a:gd name="connsiteX15" fmla="*/ 328466 w 328466"/>
                <a:gd name="connsiteY15" fmla="*/ 99189 h 105664"/>
                <a:gd name="connsiteX16" fmla="*/ 328466 w 328466"/>
                <a:gd name="connsiteY16" fmla="*/ 98554 h 105664"/>
                <a:gd name="connsiteX17" fmla="*/ 327832 w 328466"/>
                <a:gd name="connsiteY17" fmla="*/ 97792 h 105664"/>
                <a:gd name="connsiteX18" fmla="*/ 327832 w 328466"/>
                <a:gd name="connsiteY18" fmla="*/ 97792 h 105664"/>
                <a:gd name="connsiteX19" fmla="*/ 326943 w 328466"/>
                <a:gd name="connsiteY19" fmla="*/ 97792 h 105664"/>
                <a:gd name="connsiteX20" fmla="*/ 326054 w 328466"/>
                <a:gd name="connsiteY20" fmla="*/ 97792 h 105664"/>
                <a:gd name="connsiteX21" fmla="*/ 326054 w 328466"/>
                <a:gd name="connsiteY21" fmla="*/ 97792 h 105664"/>
                <a:gd name="connsiteX22" fmla="*/ 10792 w 328466"/>
                <a:gd name="connsiteY22" fmla="*/ 1551 h 105664"/>
                <a:gd name="connsiteX23" fmla="*/ 7110 w 328466"/>
                <a:gd name="connsiteY23" fmla="*/ 408 h 10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8466" h="105664">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0825" y="3336311"/>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1847" y="3431397"/>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ACFF4BEA-25C3-4C6A-A71F-768912D697F9}"/>
                </a:ext>
              </a:extLst>
            </p:cNvPr>
            <p:cNvSpPr/>
            <p:nvPr/>
          </p:nvSpPr>
          <p:spPr>
            <a:xfrm>
              <a:off x="3659294" y="47791"/>
              <a:ext cx="191779" cy="65335"/>
            </a:xfrm>
            <a:custGeom>
              <a:avLst/>
              <a:gdLst>
                <a:gd name="connsiteX0" fmla="*/ 184923 w 191779"/>
                <a:gd name="connsiteY0" fmla="*/ 59114 h 65335"/>
                <a:gd name="connsiteX1" fmla="*/ 191779 w 191779"/>
                <a:gd name="connsiteY1" fmla="*/ 56067 h 65335"/>
                <a:gd name="connsiteX2" fmla="*/ 191779 w 191779"/>
                <a:gd name="connsiteY2" fmla="*/ 56067 h 65335"/>
                <a:gd name="connsiteX3" fmla="*/ 188859 w 191779"/>
                <a:gd name="connsiteY3" fmla="*/ 55178 h 65335"/>
                <a:gd name="connsiteX4" fmla="*/ 15040 w 191779"/>
                <a:gd name="connsiteY4" fmla="*/ 2995 h 65335"/>
                <a:gd name="connsiteX5" fmla="*/ 6152 w 191779"/>
                <a:gd name="connsiteY5" fmla="*/ 201 h 65335"/>
                <a:gd name="connsiteX6" fmla="*/ 692 w 191779"/>
                <a:gd name="connsiteY6" fmla="*/ 1471 h 65335"/>
                <a:gd name="connsiteX7" fmla="*/ 57 w 191779"/>
                <a:gd name="connsiteY7" fmla="*/ 2233 h 65335"/>
                <a:gd name="connsiteX8" fmla="*/ 57 w 191779"/>
                <a:gd name="connsiteY8" fmla="*/ 3122 h 65335"/>
                <a:gd name="connsiteX9" fmla="*/ 57 w 191779"/>
                <a:gd name="connsiteY9" fmla="*/ 3122 h 65335"/>
                <a:gd name="connsiteX10" fmla="*/ 57 w 191779"/>
                <a:gd name="connsiteY10" fmla="*/ 3122 h 65335"/>
                <a:gd name="connsiteX11" fmla="*/ 57 w 191779"/>
                <a:gd name="connsiteY11" fmla="*/ 4137 h 65335"/>
                <a:gd name="connsiteX12" fmla="*/ 57 w 191779"/>
                <a:gd name="connsiteY12" fmla="*/ 5026 h 65335"/>
                <a:gd name="connsiteX13" fmla="*/ 57 w 191779"/>
                <a:gd name="connsiteY13" fmla="*/ 5915 h 65335"/>
                <a:gd name="connsiteX14" fmla="*/ 57 w 191779"/>
                <a:gd name="connsiteY14" fmla="*/ 6804 h 65335"/>
                <a:gd name="connsiteX15" fmla="*/ 692 w 191779"/>
                <a:gd name="connsiteY15" fmla="*/ 6804 h 65335"/>
                <a:gd name="connsiteX16" fmla="*/ 1708 w 191779"/>
                <a:gd name="connsiteY16" fmla="*/ 7565 h 65335"/>
                <a:gd name="connsiteX17" fmla="*/ 2596 w 191779"/>
                <a:gd name="connsiteY17" fmla="*/ 7565 h 65335"/>
                <a:gd name="connsiteX18" fmla="*/ 2596 w 191779"/>
                <a:gd name="connsiteY18" fmla="*/ 7565 h 65335"/>
                <a:gd name="connsiteX19" fmla="*/ 187843 w 191779"/>
                <a:gd name="connsiteY19" fmla="*/ 65335 h 65335"/>
                <a:gd name="connsiteX20" fmla="*/ 187843 w 191779"/>
                <a:gd name="connsiteY20" fmla="*/ 65335 h 65335"/>
                <a:gd name="connsiteX21" fmla="*/ 184923 w 191779"/>
                <a:gd name="connsiteY21" fmla="*/ 59114 h 6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1779" h="65335">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w="12690"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5938058E-CA58-4B2C-AB97-E2C821BE2E1A}"/>
                </a:ext>
              </a:extLst>
            </p:cNvPr>
            <p:cNvSpPr/>
            <p:nvPr/>
          </p:nvSpPr>
          <p:spPr>
            <a:xfrm>
              <a:off x="3843999" y="103576"/>
              <a:ext cx="201002" cy="66939"/>
            </a:xfrm>
            <a:custGeom>
              <a:avLst/>
              <a:gdLst>
                <a:gd name="connsiteX0" fmla="*/ 7074 w 201002"/>
                <a:gd name="connsiteY0" fmla="*/ 281 h 66939"/>
                <a:gd name="connsiteX1" fmla="*/ 218 w 201002"/>
                <a:gd name="connsiteY1" fmla="*/ 3328 h 66939"/>
                <a:gd name="connsiteX2" fmla="*/ 3506 w 201002"/>
                <a:gd name="connsiteY2" fmla="*/ 9510 h 66939"/>
                <a:gd name="connsiteX3" fmla="*/ 3646 w 201002"/>
                <a:gd name="connsiteY3" fmla="*/ 9550 h 66939"/>
                <a:gd name="connsiteX4" fmla="*/ 3646 w 201002"/>
                <a:gd name="connsiteY4" fmla="*/ 9550 h 66939"/>
                <a:gd name="connsiteX5" fmla="*/ 185464 w 201002"/>
                <a:gd name="connsiteY5" fmla="*/ 64273 h 66939"/>
                <a:gd name="connsiteX6" fmla="*/ 194352 w 201002"/>
                <a:gd name="connsiteY6" fmla="*/ 66939 h 66939"/>
                <a:gd name="connsiteX7" fmla="*/ 196003 w 201002"/>
                <a:gd name="connsiteY7" fmla="*/ 66939 h 66939"/>
                <a:gd name="connsiteX8" fmla="*/ 200954 w 201002"/>
                <a:gd name="connsiteY8" fmla="*/ 63765 h 66939"/>
                <a:gd name="connsiteX9" fmla="*/ 200954 w 201002"/>
                <a:gd name="connsiteY9" fmla="*/ 63765 h 66939"/>
                <a:gd name="connsiteX10" fmla="*/ 200954 w 201002"/>
                <a:gd name="connsiteY10" fmla="*/ 62749 h 66939"/>
                <a:gd name="connsiteX11" fmla="*/ 200954 w 201002"/>
                <a:gd name="connsiteY11" fmla="*/ 62749 h 66939"/>
                <a:gd name="connsiteX12" fmla="*/ 200954 w 201002"/>
                <a:gd name="connsiteY12" fmla="*/ 61987 h 66939"/>
                <a:gd name="connsiteX13" fmla="*/ 200954 w 201002"/>
                <a:gd name="connsiteY13" fmla="*/ 61098 h 66939"/>
                <a:gd name="connsiteX14" fmla="*/ 200954 w 201002"/>
                <a:gd name="connsiteY14" fmla="*/ 61098 h 66939"/>
                <a:gd name="connsiteX15" fmla="*/ 200954 w 201002"/>
                <a:gd name="connsiteY15" fmla="*/ 60464 h 66939"/>
                <a:gd name="connsiteX16" fmla="*/ 200954 w 201002"/>
                <a:gd name="connsiteY16" fmla="*/ 59702 h 66939"/>
                <a:gd name="connsiteX17" fmla="*/ 200954 w 201002"/>
                <a:gd name="connsiteY17" fmla="*/ 59702 h 66939"/>
                <a:gd name="connsiteX18" fmla="*/ 200193 w 201002"/>
                <a:gd name="connsiteY18" fmla="*/ 59702 h 66939"/>
                <a:gd name="connsiteX19" fmla="*/ 199304 w 201002"/>
                <a:gd name="connsiteY19" fmla="*/ 59702 h 66939"/>
                <a:gd name="connsiteX20" fmla="*/ 199304 w 201002"/>
                <a:gd name="connsiteY20" fmla="*/ 59702 h 66939"/>
                <a:gd name="connsiteX21" fmla="*/ 15835 w 201002"/>
                <a:gd name="connsiteY21" fmla="*/ 2947 h 66939"/>
                <a:gd name="connsiteX22" fmla="*/ 6947 w 201002"/>
                <a:gd name="connsiteY22" fmla="*/ 281 h 6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1002" h="66939">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w="12690"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C744AEAA-6973-4292-B44D-8A0C6884B271}"/>
                </a:ext>
              </a:extLst>
            </p:cNvPr>
            <p:cNvSpPr/>
            <p:nvPr/>
          </p:nvSpPr>
          <p:spPr>
            <a:xfrm>
              <a:off x="9305210" y="774491"/>
              <a:ext cx="9179" cy="82280"/>
            </a:xfrm>
            <a:custGeom>
              <a:avLst/>
              <a:gdLst>
                <a:gd name="connsiteX0" fmla="*/ 3847 w 9179"/>
                <a:gd name="connsiteY0" fmla="*/ 77329 h 82280"/>
                <a:gd name="connsiteX1" fmla="*/ 9180 w 9179"/>
                <a:gd name="connsiteY1" fmla="*/ 82146 h 82280"/>
                <a:gd name="connsiteX2" fmla="*/ 9180 w 9179"/>
                <a:gd name="connsiteY2" fmla="*/ 82281 h 82280"/>
                <a:gd name="connsiteX3" fmla="*/ 9180 w 9179"/>
                <a:gd name="connsiteY3" fmla="*/ 4831 h 82280"/>
                <a:gd name="connsiteX4" fmla="*/ 3860 w 9179"/>
                <a:gd name="connsiteY4" fmla="*/ 6 h 82280"/>
                <a:gd name="connsiteX5" fmla="*/ 3847 w 9179"/>
                <a:gd name="connsiteY5" fmla="*/ 6 h 82280"/>
                <a:gd name="connsiteX6" fmla="*/ 38 w 9179"/>
                <a:gd name="connsiteY6" fmla="*/ 1276 h 82280"/>
                <a:gd name="connsiteX7" fmla="*/ 38 w 9179"/>
                <a:gd name="connsiteY7" fmla="*/ 1276 h 82280"/>
                <a:gd name="connsiteX8" fmla="*/ 38 w 9179"/>
                <a:gd name="connsiteY8" fmla="*/ 1911 h 82280"/>
                <a:gd name="connsiteX9" fmla="*/ 38 w 9179"/>
                <a:gd name="connsiteY9" fmla="*/ 2672 h 82280"/>
                <a:gd name="connsiteX10" fmla="*/ 38 w 9179"/>
                <a:gd name="connsiteY10" fmla="*/ 2672 h 82280"/>
                <a:gd name="connsiteX11" fmla="*/ 38 w 9179"/>
                <a:gd name="connsiteY11" fmla="*/ 2672 h 82280"/>
                <a:gd name="connsiteX12" fmla="*/ 38 w 9179"/>
                <a:gd name="connsiteY12" fmla="*/ 3688 h 82280"/>
                <a:gd name="connsiteX13" fmla="*/ 38 w 9179"/>
                <a:gd name="connsiteY13" fmla="*/ 3688 h 82280"/>
                <a:gd name="connsiteX14" fmla="*/ 38 w 9179"/>
                <a:gd name="connsiteY14" fmla="*/ 81138 h 82280"/>
                <a:gd name="connsiteX15" fmla="*/ 3847 w 9179"/>
                <a:gd name="connsiteY15" fmla="*/ 77329 h 8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79" h="8228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w="12690"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CFA3D11E-20D2-4416-AB86-E9AD35173B53}"/>
                </a:ext>
              </a:extLst>
            </p:cNvPr>
            <p:cNvSpPr/>
            <p:nvPr/>
          </p:nvSpPr>
          <p:spPr>
            <a:xfrm>
              <a:off x="9303550" y="851814"/>
              <a:ext cx="10586" cy="52951"/>
            </a:xfrm>
            <a:custGeom>
              <a:avLst/>
              <a:gdLst>
                <a:gd name="connsiteX0" fmla="*/ 5507 w 10586"/>
                <a:gd name="connsiteY0" fmla="*/ 7 h 52951"/>
                <a:gd name="connsiteX1" fmla="*/ 48 w 10586"/>
                <a:gd name="connsiteY1" fmla="*/ 4946 h 52951"/>
                <a:gd name="connsiteX2" fmla="*/ 48 w 10586"/>
                <a:gd name="connsiteY2" fmla="*/ 4958 h 52951"/>
                <a:gd name="connsiteX3" fmla="*/ 48 w 10586"/>
                <a:gd name="connsiteY3" fmla="*/ 52952 h 52951"/>
                <a:gd name="connsiteX4" fmla="*/ 48 w 10586"/>
                <a:gd name="connsiteY4" fmla="*/ 51174 h 52951"/>
                <a:gd name="connsiteX5" fmla="*/ 6904 w 10586"/>
                <a:gd name="connsiteY5" fmla="*/ 48127 h 52951"/>
                <a:gd name="connsiteX6" fmla="*/ 10586 w 10586"/>
                <a:gd name="connsiteY6" fmla="*/ 49143 h 52951"/>
                <a:gd name="connsiteX7" fmla="*/ 10586 w 10586"/>
                <a:gd name="connsiteY7" fmla="*/ 4958 h 52951"/>
                <a:gd name="connsiteX8" fmla="*/ 5507 w 10586"/>
                <a:gd name="connsiteY8" fmla="*/ 7 h 5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6" h="52951">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w="12690" cap="flat">
              <a:noFill/>
              <a:prstDash val="solid"/>
              <a:miter/>
            </a:ln>
          </p:spPr>
          <p:txBody>
            <a:bodyPr rtlCol="0" anchor="ctr"/>
            <a:lstStyle/>
            <a:p>
              <a:endParaRPr lang="en-US" dirty="0"/>
            </a:p>
          </p:txBody>
        </p:sp>
        <p:sp>
          <p:nvSpPr>
            <p:cNvPr id="699" name="Freeform: Shape 698">
              <a:extLst>
                <a:ext uri="{FF2B5EF4-FFF2-40B4-BE49-F238E27FC236}">
                  <a16:creationId xmlns:a16="http://schemas.microsoft.com/office/drawing/2014/main" id="{0E78B2FF-F672-45D9-93C2-665DC535E77B}"/>
                </a:ext>
              </a:extLst>
            </p:cNvPr>
            <p:cNvSpPr/>
            <p:nvPr/>
          </p:nvSpPr>
          <p:spPr>
            <a:xfrm>
              <a:off x="9693941" y="457842"/>
              <a:ext cx="97977" cy="36312"/>
            </a:xfrm>
            <a:custGeom>
              <a:avLst/>
              <a:gdLst>
                <a:gd name="connsiteX0" fmla="*/ 3766 w 97977"/>
                <a:gd name="connsiteY0" fmla="*/ 8761 h 36312"/>
                <a:gd name="connsiteX1" fmla="*/ 6814 w 97977"/>
                <a:gd name="connsiteY1" fmla="*/ 9776 h 36312"/>
                <a:gd name="connsiteX2" fmla="*/ 94549 w 97977"/>
                <a:gd name="connsiteY2" fmla="*/ 36313 h 36312"/>
                <a:gd name="connsiteX3" fmla="*/ 90931 w 97977"/>
                <a:gd name="connsiteY3" fmla="*/ 30739 h 36312"/>
                <a:gd name="connsiteX4" fmla="*/ 91121 w 97977"/>
                <a:gd name="connsiteY4" fmla="*/ 30091 h 36312"/>
                <a:gd name="connsiteX5" fmla="*/ 97977 w 97977"/>
                <a:gd name="connsiteY5" fmla="*/ 26917 h 36312"/>
                <a:gd name="connsiteX6" fmla="*/ 95057 w 97977"/>
                <a:gd name="connsiteY6" fmla="*/ 26155 h 36312"/>
                <a:gd name="connsiteX7" fmla="*/ 9861 w 97977"/>
                <a:gd name="connsiteY7" fmla="*/ 762 h 36312"/>
                <a:gd name="connsiteX8" fmla="*/ 7195 w 97977"/>
                <a:gd name="connsiteY8" fmla="*/ 0 h 36312"/>
                <a:gd name="connsiteX9" fmla="*/ 4402 w 97977"/>
                <a:gd name="connsiteY9" fmla="*/ 0 h 36312"/>
                <a:gd name="connsiteX10" fmla="*/ 3386 w 97977"/>
                <a:gd name="connsiteY10" fmla="*/ 0 h 36312"/>
                <a:gd name="connsiteX11" fmla="*/ 2497 w 97977"/>
                <a:gd name="connsiteY11" fmla="*/ 0 h 36312"/>
                <a:gd name="connsiteX12" fmla="*/ 339 w 97977"/>
                <a:gd name="connsiteY12" fmla="*/ 2412 h 36312"/>
                <a:gd name="connsiteX13" fmla="*/ 2954 w 97977"/>
                <a:gd name="connsiteY13" fmla="*/ 8518 h 36312"/>
                <a:gd name="connsiteX14" fmla="*/ 3766 w 97977"/>
                <a:gd name="connsiteY14" fmla="*/ 8761 h 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977" h="36312">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w="12690" cap="flat">
              <a:noFill/>
              <a:prstDash val="solid"/>
              <a:miter/>
            </a:ln>
          </p:spPr>
          <p:txBody>
            <a:bodyPr rtlCol="0" anchor="ctr"/>
            <a:lstStyle/>
            <a:p>
              <a:endParaRPr lang="en-US" dirty="0"/>
            </a:p>
          </p:txBody>
        </p:sp>
        <p:sp>
          <p:nvSpPr>
            <p:cNvPr id="700" name="Freeform: Shape 699">
              <a:extLst>
                <a:ext uri="{FF2B5EF4-FFF2-40B4-BE49-F238E27FC236}">
                  <a16:creationId xmlns:a16="http://schemas.microsoft.com/office/drawing/2014/main" id="{9E7FFA9B-0246-4145-AF94-2136362D9FF1}"/>
                </a:ext>
              </a:extLst>
            </p:cNvPr>
            <p:cNvSpPr/>
            <p:nvPr/>
          </p:nvSpPr>
          <p:spPr>
            <a:xfrm>
              <a:off x="9784768" y="484493"/>
              <a:ext cx="379712" cy="121139"/>
            </a:xfrm>
            <a:custGeom>
              <a:avLst/>
              <a:gdLst>
                <a:gd name="connsiteX0" fmla="*/ 293 w 379712"/>
                <a:gd name="connsiteY0" fmla="*/ 3440 h 121139"/>
                <a:gd name="connsiteX1" fmla="*/ 3074 w 379712"/>
                <a:gd name="connsiteY1" fmla="*/ 9474 h 121139"/>
                <a:gd name="connsiteX2" fmla="*/ 3722 w 379712"/>
                <a:gd name="connsiteY2" fmla="*/ 9661 h 121139"/>
                <a:gd name="connsiteX3" fmla="*/ 363423 w 379712"/>
                <a:gd name="connsiteY3" fmla="*/ 118218 h 121139"/>
                <a:gd name="connsiteX4" fmla="*/ 373073 w 379712"/>
                <a:gd name="connsiteY4" fmla="*/ 121139 h 121139"/>
                <a:gd name="connsiteX5" fmla="*/ 374723 w 379712"/>
                <a:gd name="connsiteY5" fmla="*/ 121139 h 121139"/>
                <a:gd name="connsiteX6" fmla="*/ 379675 w 379712"/>
                <a:gd name="connsiteY6" fmla="*/ 117964 h 121139"/>
                <a:gd name="connsiteX7" fmla="*/ 379675 w 379712"/>
                <a:gd name="connsiteY7" fmla="*/ 117964 h 121139"/>
                <a:gd name="connsiteX8" fmla="*/ 379675 w 379712"/>
                <a:gd name="connsiteY8" fmla="*/ 117964 h 121139"/>
                <a:gd name="connsiteX9" fmla="*/ 379675 w 379712"/>
                <a:gd name="connsiteY9" fmla="*/ 116949 h 121139"/>
                <a:gd name="connsiteX10" fmla="*/ 379675 w 379712"/>
                <a:gd name="connsiteY10" fmla="*/ 116060 h 121139"/>
                <a:gd name="connsiteX11" fmla="*/ 379675 w 379712"/>
                <a:gd name="connsiteY11" fmla="*/ 115171 h 121139"/>
                <a:gd name="connsiteX12" fmla="*/ 379675 w 379712"/>
                <a:gd name="connsiteY12" fmla="*/ 115171 h 121139"/>
                <a:gd name="connsiteX13" fmla="*/ 379675 w 379712"/>
                <a:gd name="connsiteY13" fmla="*/ 115171 h 121139"/>
                <a:gd name="connsiteX14" fmla="*/ 379675 w 379712"/>
                <a:gd name="connsiteY14" fmla="*/ 114409 h 121139"/>
                <a:gd name="connsiteX15" fmla="*/ 379675 w 379712"/>
                <a:gd name="connsiteY15" fmla="*/ 114409 h 121139"/>
                <a:gd name="connsiteX16" fmla="*/ 379040 w 379712"/>
                <a:gd name="connsiteY16" fmla="*/ 114409 h 121139"/>
                <a:gd name="connsiteX17" fmla="*/ 378151 w 379712"/>
                <a:gd name="connsiteY17" fmla="*/ 114409 h 121139"/>
                <a:gd name="connsiteX18" fmla="*/ 378151 w 379712"/>
                <a:gd name="connsiteY18" fmla="*/ 114409 h 121139"/>
                <a:gd name="connsiteX19" fmla="*/ 16292 w 379712"/>
                <a:gd name="connsiteY19" fmla="*/ 3059 h 121139"/>
                <a:gd name="connsiteX20" fmla="*/ 7150 w 379712"/>
                <a:gd name="connsiteY20" fmla="*/ 266 h 121139"/>
                <a:gd name="connsiteX21" fmla="*/ 293 w 379712"/>
                <a:gd name="connsiteY21" fmla="*/ 3440 h 1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712" h="121139">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1764" y="4059389"/>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2018" y="3999460"/>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49381" y="3995017"/>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2175" y="3997683"/>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1032" y="3996159"/>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77673" y="3945256"/>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58727" y="3970639"/>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65069" y="2096097"/>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09" name="Freeform: Shape 708">
              <a:extLst>
                <a:ext uri="{FF2B5EF4-FFF2-40B4-BE49-F238E27FC236}">
                  <a16:creationId xmlns:a16="http://schemas.microsoft.com/office/drawing/2014/main" id="{BD097732-9A69-4899-BCEB-40EF8FBA78E4}"/>
                </a:ext>
              </a:extLst>
            </p:cNvPr>
            <p:cNvSpPr/>
            <p:nvPr/>
          </p:nvSpPr>
          <p:spPr>
            <a:xfrm>
              <a:off x="4285104" y="1873651"/>
              <a:ext cx="241851" cy="197782"/>
            </a:xfrm>
            <a:custGeom>
              <a:avLst/>
              <a:gdLst>
                <a:gd name="connsiteX0" fmla="*/ 2614 w 241851"/>
                <a:gd name="connsiteY0" fmla="*/ 196799 h 197782"/>
                <a:gd name="connsiteX1" fmla="*/ 4010 w 241851"/>
                <a:gd name="connsiteY1" fmla="*/ 197688 h 197782"/>
                <a:gd name="connsiteX2" fmla="*/ 4010 w 241851"/>
                <a:gd name="connsiteY2" fmla="*/ 197688 h 197782"/>
                <a:gd name="connsiteX3" fmla="*/ 6169 w 241851"/>
                <a:gd name="connsiteY3" fmla="*/ 197688 h 197782"/>
                <a:gd name="connsiteX4" fmla="*/ 7946 w 241851"/>
                <a:gd name="connsiteY4" fmla="*/ 197688 h 197782"/>
                <a:gd name="connsiteX5" fmla="*/ 9470 w 241851"/>
                <a:gd name="connsiteY5" fmla="*/ 196799 h 197782"/>
                <a:gd name="connsiteX6" fmla="*/ 9470 w 241851"/>
                <a:gd name="connsiteY6" fmla="*/ 196799 h 197782"/>
                <a:gd name="connsiteX7" fmla="*/ 238013 w 241851"/>
                <a:gd name="connsiteY7" fmla="*/ 10284 h 197782"/>
                <a:gd name="connsiteX8" fmla="*/ 240298 w 241851"/>
                <a:gd name="connsiteY8" fmla="*/ 8380 h 197782"/>
                <a:gd name="connsiteX9" fmla="*/ 240641 w 241851"/>
                <a:gd name="connsiteY9" fmla="*/ 1739 h 197782"/>
                <a:gd name="connsiteX10" fmla="*/ 240298 w 241851"/>
                <a:gd name="connsiteY10" fmla="*/ 1396 h 197782"/>
                <a:gd name="connsiteX11" fmla="*/ 237251 w 241851"/>
                <a:gd name="connsiteY11" fmla="*/ 0 h 197782"/>
                <a:gd name="connsiteX12" fmla="*/ 235093 w 241851"/>
                <a:gd name="connsiteY12" fmla="*/ 0 h 197782"/>
                <a:gd name="connsiteX13" fmla="*/ 234204 w 241851"/>
                <a:gd name="connsiteY13" fmla="*/ 0 h 197782"/>
                <a:gd name="connsiteX14" fmla="*/ 233188 w 241851"/>
                <a:gd name="connsiteY14" fmla="*/ 0 h 197782"/>
                <a:gd name="connsiteX15" fmla="*/ 233188 w 241851"/>
                <a:gd name="connsiteY15" fmla="*/ 0 h 197782"/>
                <a:gd name="connsiteX16" fmla="*/ 10740 w 241851"/>
                <a:gd name="connsiteY16" fmla="*/ 181182 h 197782"/>
                <a:gd name="connsiteX17" fmla="*/ 1725 w 241851"/>
                <a:gd name="connsiteY17" fmla="*/ 188546 h 197782"/>
                <a:gd name="connsiteX18" fmla="*/ 74 w 241851"/>
                <a:gd name="connsiteY18" fmla="*/ 192863 h 197782"/>
                <a:gd name="connsiteX19" fmla="*/ 74 w 241851"/>
                <a:gd name="connsiteY19" fmla="*/ 193879 h 197782"/>
                <a:gd name="connsiteX20" fmla="*/ 709 w 241851"/>
                <a:gd name="connsiteY20" fmla="*/ 194767 h 197782"/>
                <a:gd name="connsiteX21" fmla="*/ 709 w 241851"/>
                <a:gd name="connsiteY21" fmla="*/ 195402 h 197782"/>
                <a:gd name="connsiteX22" fmla="*/ 709 w 241851"/>
                <a:gd name="connsiteY22" fmla="*/ 195402 h 19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851" h="197782">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w="12690" cap="flat">
              <a:noFill/>
              <a:prstDash val="solid"/>
              <a:miter/>
            </a:ln>
          </p:spPr>
          <p:txBody>
            <a:bodyPr rtlCol="0" anchor="ctr"/>
            <a:lstStyle/>
            <a:p>
              <a:endParaRPr lang="en-US" dirty="0"/>
            </a:p>
          </p:txBody>
        </p:sp>
        <p:sp>
          <p:nvSpPr>
            <p:cNvPr id="710" name="Freeform: Shape 709">
              <a:extLst>
                <a:ext uri="{FF2B5EF4-FFF2-40B4-BE49-F238E27FC236}">
                  <a16:creationId xmlns:a16="http://schemas.microsoft.com/office/drawing/2014/main" id="{6901887F-AEA2-4667-848E-839E07E175A2}"/>
                </a:ext>
              </a:extLst>
            </p:cNvPr>
            <p:cNvSpPr/>
            <p:nvPr/>
          </p:nvSpPr>
          <p:spPr>
            <a:xfrm>
              <a:off x="4130023" y="1776521"/>
              <a:ext cx="761" cy="12696"/>
            </a:xfrm>
            <a:custGeom>
              <a:avLst/>
              <a:gdLst>
                <a:gd name="connsiteX0" fmla="*/ 0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0"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711" name="Freeform: Shape 710">
              <a:extLst>
                <a:ext uri="{FF2B5EF4-FFF2-40B4-BE49-F238E27FC236}">
                  <a16:creationId xmlns:a16="http://schemas.microsoft.com/office/drawing/2014/main" id="{2E8D0110-B694-4ACA-90B0-3F482BC45BC4}"/>
                </a:ext>
              </a:extLst>
            </p:cNvPr>
            <p:cNvSpPr/>
            <p:nvPr/>
          </p:nvSpPr>
          <p:spPr>
            <a:xfrm>
              <a:off x="4131420" y="177753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712" name="Freeform: Shape 711">
              <a:extLst>
                <a:ext uri="{FF2B5EF4-FFF2-40B4-BE49-F238E27FC236}">
                  <a16:creationId xmlns:a16="http://schemas.microsoft.com/office/drawing/2014/main" id="{ECE6034F-7488-4430-8D27-EDB4AB01FFCD}"/>
                </a:ext>
              </a:extLst>
            </p:cNvPr>
            <p:cNvSpPr/>
            <p:nvPr/>
          </p:nvSpPr>
          <p:spPr>
            <a:xfrm>
              <a:off x="4132181" y="1779315"/>
              <a:ext cx="38" cy="1015"/>
            </a:xfrm>
            <a:custGeom>
              <a:avLst/>
              <a:gdLst>
                <a:gd name="connsiteX0" fmla="*/ 0 w 38"/>
                <a:gd name="connsiteY0" fmla="*/ 0 h 1015"/>
                <a:gd name="connsiteX1" fmla="*/ 0 w 38"/>
                <a:gd name="connsiteY1" fmla="*/ 1016 h 1015"/>
                <a:gd name="connsiteX2" fmla="*/ 0 w 38"/>
                <a:gd name="connsiteY2" fmla="*/ 254 h 1015"/>
              </a:gdLst>
              <a:ahLst/>
              <a:cxnLst>
                <a:cxn ang="0">
                  <a:pos x="connsiteX0" y="connsiteY0"/>
                </a:cxn>
                <a:cxn ang="0">
                  <a:pos x="connsiteX1" y="connsiteY1"/>
                </a:cxn>
                <a:cxn ang="0">
                  <a:pos x="connsiteX2" y="connsiteY2"/>
                </a:cxn>
              </a:cxnLst>
              <a:rect l="l" t="t" r="r" b="b"/>
              <a:pathLst>
                <a:path w="38" h="1015">
                  <a:moveTo>
                    <a:pt x="0" y="0"/>
                  </a:moveTo>
                  <a:cubicBezTo>
                    <a:pt x="51" y="330"/>
                    <a:pt x="51" y="686"/>
                    <a:pt x="0" y="1016"/>
                  </a:cubicBezTo>
                  <a:cubicBezTo>
                    <a:pt x="0" y="1016"/>
                    <a:pt x="0" y="1016"/>
                    <a:pt x="0" y="254"/>
                  </a:cubicBezTo>
                  <a:close/>
                </a:path>
              </a:pathLst>
            </a:custGeom>
            <a:solidFill>
              <a:srgbClr val="000000"/>
            </a:solidFill>
            <a:ln w="12690" cap="flat">
              <a:noFill/>
              <a:prstDash val="solid"/>
              <a:miter/>
            </a:ln>
          </p:spPr>
          <p:txBody>
            <a:bodyPr rtlCol="0" anchor="ctr"/>
            <a:lstStyle/>
            <a:p>
              <a:endParaRPr lang="en-US" dirty="0"/>
            </a:p>
          </p:txBody>
        </p:sp>
        <p:sp>
          <p:nvSpPr>
            <p:cNvPr id="713" name="Freeform: Shape 712">
              <a:extLst>
                <a:ext uri="{FF2B5EF4-FFF2-40B4-BE49-F238E27FC236}">
                  <a16:creationId xmlns:a16="http://schemas.microsoft.com/office/drawing/2014/main" id="{5CA91AAF-3B7E-49CB-BFF1-C1B5E798E720}"/>
                </a:ext>
              </a:extLst>
            </p:cNvPr>
            <p:cNvSpPr/>
            <p:nvPr/>
          </p:nvSpPr>
          <p:spPr>
            <a:xfrm>
              <a:off x="2624687" y="1312076"/>
              <a:ext cx="1504319" cy="471936"/>
            </a:xfrm>
            <a:custGeom>
              <a:avLst/>
              <a:gdLst>
                <a:gd name="connsiteX0" fmla="*/ 1502415 w 1504319"/>
                <a:gd name="connsiteY0" fmla="*/ 463557 h 471936"/>
                <a:gd name="connsiteX1" fmla="*/ 1504320 w 1504319"/>
                <a:gd name="connsiteY1" fmla="*/ 463557 h 471936"/>
                <a:gd name="connsiteX2" fmla="*/ 1504320 w 1504319"/>
                <a:gd name="connsiteY2" fmla="*/ 463557 h 471936"/>
                <a:gd name="connsiteX3" fmla="*/ 3555 w 1504319"/>
                <a:gd name="connsiteY3" fmla="*/ 0 h 471936"/>
                <a:gd name="connsiteX4" fmla="*/ 6945 w 1504319"/>
                <a:gd name="connsiteY4" fmla="*/ 5917 h 471936"/>
                <a:gd name="connsiteX5" fmla="*/ 6856 w 1504319"/>
                <a:gd name="connsiteY5" fmla="*/ 6221 h 471936"/>
                <a:gd name="connsiteX6" fmla="*/ 1778 w 1504319"/>
                <a:gd name="connsiteY6" fmla="*/ 9523 h 471936"/>
                <a:gd name="connsiteX7" fmla="*/ 0 w 1504319"/>
                <a:gd name="connsiteY7" fmla="*/ 9523 h 471936"/>
                <a:gd name="connsiteX8" fmla="*/ 0 w 1504319"/>
                <a:gd name="connsiteY8" fmla="*/ 9523 h 471936"/>
                <a:gd name="connsiteX9" fmla="*/ 635 w 1504319"/>
                <a:gd name="connsiteY9" fmla="*/ 9523 h 471936"/>
                <a:gd name="connsiteX10" fmla="*/ 1492512 w 1504319"/>
                <a:gd name="connsiteY10" fmla="*/ 470413 h 471936"/>
                <a:gd name="connsiteX11" fmla="*/ 1497591 w 1504319"/>
                <a:gd name="connsiteY11" fmla="*/ 471937 h 471936"/>
                <a:gd name="connsiteX12" fmla="*/ 1497591 w 1504319"/>
                <a:gd name="connsiteY12" fmla="*/ 468381 h 471936"/>
                <a:gd name="connsiteX13" fmla="*/ 1502415 w 1504319"/>
                <a:gd name="connsiteY13" fmla="*/ 463557 h 471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319" h="471936">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1643" y="2215066"/>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54625" y="3876810"/>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58930" y="3311045"/>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56871" y="3177222"/>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2716" y="3177222"/>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3088" y="3142433"/>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3272" y="3144718"/>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3652" y="3078949"/>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3675" y="2989946"/>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55260" y="3825262"/>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56568" y="3790727"/>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697684" y="3617291"/>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299306" y="3033749"/>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09633" y="3246673"/>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1147" y="2958712"/>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0691" y="2705412"/>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28494" y="3603937"/>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3529" y="4427877"/>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74605" y="4802395"/>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3" name="Freeform: Shape 732">
              <a:extLst>
                <a:ext uri="{FF2B5EF4-FFF2-40B4-BE49-F238E27FC236}">
                  <a16:creationId xmlns:a16="http://schemas.microsoft.com/office/drawing/2014/main" id="{E16C9035-DC78-4478-8478-3B8CE22A840E}"/>
                </a:ext>
              </a:extLst>
            </p:cNvPr>
            <p:cNvSpPr/>
            <p:nvPr/>
          </p:nvSpPr>
          <p:spPr>
            <a:xfrm>
              <a:off x="9725640" y="1026273"/>
              <a:ext cx="88242" cy="34154"/>
            </a:xfrm>
            <a:custGeom>
              <a:avLst/>
              <a:gdLst>
                <a:gd name="connsiteX0" fmla="*/ 7110 w 88242"/>
                <a:gd name="connsiteY0" fmla="*/ 1143 h 34154"/>
                <a:gd name="connsiteX1" fmla="*/ 3428 w 88242"/>
                <a:gd name="connsiteY1" fmla="*/ 0 h 34154"/>
                <a:gd name="connsiteX2" fmla="*/ 7047 w 88242"/>
                <a:gd name="connsiteY2" fmla="*/ 5574 h 34154"/>
                <a:gd name="connsiteX3" fmla="*/ 6857 w 88242"/>
                <a:gd name="connsiteY3" fmla="*/ 6221 h 34154"/>
                <a:gd name="connsiteX4" fmla="*/ 1778 w 88242"/>
                <a:gd name="connsiteY4" fmla="*/ 9649 h 34154"/>
                <a:gd name="connsiteX5" fmla="*/ 0 w 88242"/>
                <a:gd name="connsiteY5" fmla="*/ 9649 h 34154"/>
                <a:gd name="connsiteX6" fmla="*/ 81133 w 88242"/>
                <a:gd name="connsiteY6" fmla="*/ 34154 h 34154"/>
                <a:gd name="connsiteX7" fmla="*/ 82911 w 88242"/>
                <a:gd name="connsiteY7" fmla="*/ 34154 h 34154"/>
                <a:gd name="connsiteX8" fmla="*/ 87989 w 88242"/>
                <a:gd name="connsiteY8" fmla="*/ 30853 h 34154"/>
                <a:gd name="connsiteX9" fmla="*/ 84955 w 88242"/>
                <a:gd name="connsiteY9" fmla="*/ 24745 h 34154"/>
                <a:gd name="connsiteX10" fmla="*/ 84561 w 88242"/>
                <a:gd name="connsiteY10" fmla="*/ 24632 h 34154"/>
                <a:gd name="connsiteX11" fmla="*/ 81768 w 88242"/>
                <a:gd name="connsiteY11" fmla="*/ 23743 h 3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42" h="34154">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w="12690" cap="flat">
              <a:noFill/>
              <a:prstDash val="solid"/>
              <a:miter/>
            </a:ln>
          </p:spPr>
          <p:txBody>
            <a:bodyPr rtlCol="0" anchor="ctr"/>
            <a:lstStyle/>
            <a:p>
              <a:endParaRPr lang="en-US" dirty="0"/>
            </a:p>
          </p:txBody>
        </p:sp>
        <p:sp>
          <p:nvSpPr>
            <p:cNvPr id="734" name="Freeform: Shape 733">
              <a:extLst>
                <a:ext uri="{FF2B5EF4-FFF2-40B4-BE49-F238E27FC236}">
                  <a16:creationId xmlns:a16="http://schemas.microsoft.com/office/drawing/2014/main" id="{B5F0E35E-ECEB-4336-9CDC-2EA773AEE24F}"/>
                </a:ext>
              </a:extLst>
            </p:cNvPr>
            <p:cNvSpPr/>
            <p:nvPr/>
          </p:nvSpPr>
          <p:spPr>
            <a:xfrm>
              <a:off x="7511822" y="139662"/>
              <a:ext cx="1303559" cy="401144"/>
            </a:xfrm>
            <a:custGeom>
              <a:avLst/>
              <a:gdLst>
                <a:gd name="connsiteX0" fmla="*/ 1303329 w 1303559"/>
                <a:gd name="connsiteY0" fmla="*/ 397915 h 401144"/>
                <a:gd name="connsiteX1" fmla="*/ 1301932 w 1303559"/>
                <a:gd name="connsiteY1" fmla="*/ 392836 h 401144"/>
                <a:gd name="connsiteX2" fmla="*/ 1299901 w 1303559"/>
                <a:gd name="connsiteY2" fmla="*/ 391693 h 401144"/>
                <a:gd name="connsiteX3" fmla="*/ 1292791 w 1303559"/>
                <a:gd name="connsiteY3" fmla="*/ 389535 h 401144"/>
                <a:gd name="connsiteX4" fmla="*/ 7110 w 1303559"/>
                <a:gd name="connsiteY4" fmla="*/ 1016 h 401144"/>
                <a:gd name="connsiteX5" fmla="*/ 3428 w 1303559"/>
                <a:gd name="connsiteY5" fmla="*/ 0 h 401144"/>
                <a:gd name="connsiteX6" fmla="*/ 6894 w 1303559"/>
                <a:gd name="connsiteY6" fmla="*/ 6084 h 401144"/>
                <a:gd name="connsiteX7" fmla="*/ 6856 w 1303559"/>
                <a:gd name="connsiteY7" fmla="*/ 6221 h 401144"/>
                <a:gd name="connsiteX8" fmla="*/ 1778 w 1303559"/>
                <a:gd name="connsiteY8" fmla="*/ 9649 h 401144"/>
                <a:gd name="connsiteX9" fmla="*/ 0 w 1303559"/>
                <a:gd name="connsiteY9" fmla="*/ 9649 h 401144"/>
                <a:gd name="connsiteX10" fmla="*/ 1296473 w 1303559"/>
                <a:gd name="connsiteY10" fmla="*/ 401089 h 401144"/>
                <a:gd name="connsiteX11" fmla="*/ 1298123 w 1303559"/>
                <a:gd name="connsiteY11" fmla="*/ 401089 h 401144"/>
                <a:gd name="connsiteX12" fmla="*/ 1299393 w 1303559"/>
                <a:gd name="connsiteY12" fmla="*/ 401089 h 401144"/>
                <a:gd name="connsiteX13" fmla="*/ 1303329 w 1303559"/>
                <a:gd name="connsiteY13" fmla="*/ 397915 h 4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559" h="401144">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58733" y="2474967"/>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19709" y="2553563"/>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37" name="Freeform: Shape 736">
              <a:extLst>
                <a:ext uri="{FF2B5EF4-FFF2-40B4-BE49-F238E27FC236}">
                  <a16:creationId xmlns:a16="http://schemas.microsoft.com/office/drawing/2014/main" id="{27D74CA5-F40B-44A4-B861-BC7A7F945D9B}"/>
                </a:ext>
              </a:extLst>
            </p:cNvPr>
            <p:cNvSpPr/>
            <p:nvPr/>
          </p:nvSpPr>
          <p:spPr>
            <a:xfrm>
              <a:off x="5295298" y="1194124"/>
              <a:ext cx="54254" cy="22219"/>
            </a:xfrm>
            <a:custGeom>
              <a:avLst/>
              <a:gdLst>
                <a:gd name="connsiteX0" fmla="*/ 47145 w 54254"/>
                <a:gd name="connsiteY0" fmla="*/ 12697 h 22219"/>
                <a:gd name="connsiteX1" fmla="*/ 7023 w 54254"/>
                <a:gd name="connsiteY1" fmla="*/ 0 h 22219"/>
                <a:gd name="connsiteX2" fmla="*/ 3341 w 54254"/>
                <a:gd name="connsiteY2" fmla="*/ 0 h 22219"/>
                <a:gd name="connsiteX3" fmla="*/ 2325 w 54254"/>
                <a:gd name="connsiteY3" fmla="*/ 0 h 22219"/>
                <a:gd name="connsiteX4" fmla="*/ 293 w 54254"/>
                <a:gd name="connsiteY4" fmla="*/ 2412 h 22219"/>
                <a:gd name="connsiteX5" fmla="*/ 3074 w 54254"/>
                <a:gd name="connsiteY5" fmla="*/ 8446 h 22219"/>
                <a:gd name="connsiteX6" fmla="*/ 3722 w 54254"/>
                <a:gd name="connsiteY6" fmla="*/ 8634 h 22219"/>
                <a:gd name="connsiteX7" fmla="*/ 6642 w 54254"/>
                <a:gd name="connsiteY7" fmla="*/ 9523 h 22219"/>
                <a:gd name="connsiteX8" fmla="*/ 50827 w 54254"/>
                <a:gd name="connsiteY8" fmla="*/ 22219 h 22219"/>
                <a:gd name="connsiteX9" fmla="*/ 47361 w 54254"/>
                <a:gd name="connsiteY9" fmla="*/ 16135 h 22219"/>
                <a:gd name="connsiteX10" fmla="*/ 47399 w 54254"/>
                <a:gd name="connsiteY10" fmla="*/ 15998 h 22219"/>
                <a:gd name="connsiteX11" fmla="*/ 54255 w 54254"/>
                <a:gd name="connsiteY11" fmla="*/ 12951 h 22219"/>
                <a:gd name="connsiteX12" fmla="*/ 54255 w 54254"/>
                <a:gd name="connsiteY12" fmla="*/ 12951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54" h="22219">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w="12690" cap="flat">
              <a:noFill/>
              <a:prstDash val="solid"/>
              <a:miter/>
            </a:ln>
          </p:spPr>
          <p:txBody>
            <a:bodyPr rtlCol="0" anchor="ctr"/>
            <a:lstStyle/>
            <a:p>
              <a:endParaRPr lang="en-US" dirty="0"/>
            </a:p>
          </p:txBody>
        </p:sp>
        <p:sp>
          <p:nvSpPr>
            <p:cNvPr id="738" name="Freeform: Shape 737">
              <a:extLst>
                <a:ext uri="{FF2B5EF4-FFF2-40B4-BE49-F238E27FC236}">
                  <a16:creationId xmlns:a16="http://schemas.microsoft.com/office/drawing/2014/main" id="{F8E48834-3DED-415A-9683-4694A51EB501}"/>
                </a:ext>
              </a:extLst>
            </p:cNvPr>
            <p:cNvSpPr/>
            <p:nvPr/>
          </p:nvSpPr>
          <p:spPr>
            <a:xfrm>
              <a:off x="5342479" y="1208697"/>
              <a:ext cx="54686" cy="24151"/>
            </a:xfrm>
            <a:custGeom>
              <a:avLst/>
              <a:gdLst>
                <a:gd name="connsiteX0" fmla="*/ 7074 w 54686"/>
                <a:gd name="connsiteY0" fmla="*/ 281 h 24151"/>
                <a:gd name="connsiteX1" fmla="*/ 7074 w 54686"/>
                <a:gd name="connsiteY1" fmla="*/ 281 h 24151"/>
                <a:gd name="connsiteX2" fmla="*/ 218 w 54686"/>
                <a:gd name="connsiteY2" fmla="*/ 3329 h 24151"/>
                <a:gd name="connsiteX3" fmla="*/ 3506 w 54686"/>
                <a:gd name="connsiteY3" fmla="*/ 9511 h 24151"/>
                <a:gd name="connsiteX4" fmla="*/ 3646 w 54686"/>
                <a:gd name="connsiteY4" fmla="*/ 9550 h 24151"/>
                <a:gd name="connsiteX5" fmla="*/ 3646 w 54686"/>
                <a:gd name="connsiteY5" fmla="*/ 9550 h 24151"/>
                <a:gd name="connsiteX6" fmla="*/ 51259 w 54686"/>
                <a:gd name="connsiteY6" fmla="*/ 24151 h 24151"/>
                <a:gd name="connsiteX7" fmla="*/ 51259 w 54686"/>
                <a:gd name="connsiteY7" fmla="*/ 24151 h 24151"/>
                <a:gd name="connsiteX8" fmla="*/ 47869 w 54686"/>
                <a:gd name="connsiteY8" fmla="*/ 18232 h 24151"/>
                <a:gd name="connsiteX9" fmla="*/ 47958 w 54686"/>
                <a:gd name="connsiteY9" fmla="*/ 17930 h 24151"/>
                <a:gd name="connsiteX10" fmla="*/ 54687 w 54686"/>
                <a:gd name="connsiteY10" fmla="*/ 14756 h 24151"/>
                <a:gd name="connsiteX11" fmla="*/ 51640 w 54686"/>
                <a:gd name="connsiteY11" fmla="*/ 13867 h 24151"/>
                <a:gd name="connsiteX12" fmla="*/ 10756 w 54686"/>
                <a:gd name="connsiteY12" fmla="*/ 1170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686" h="24151">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w="12690" cap="flat">
              <a:noFill/>
              <a:prstDash val="solid"/>
              <a:miter/>
            </a:ln>
          </p:spPr>
          <p:txBody>
            <a:bodyPr rtlCol="0" anchor="ctr"/>
            <a:lstStyle/>
            <a:p>
              <a:endParaRPr lang="en-US" dirty="0"/>
            </a:p>
          </p:txBody>
        </p:sp>
        <p:sp>
          <p:nvSpPr>
            <p:cNvPr id="739" name="Freeform: Shape 738">
              <a:extLst>
                <a:ext uri="{FF2B5EF4-FFF2-40B4-BE49-F238E27FC236}">
                  <a16:creationId xmlns:a16="http://schemas.microsoft.com/office/drawing/2014/main" id="{ADECEF40-3C00-426E-AFE8-33239B65DD9E}"/>
                </a:ext>
              </a:extLst>
            </p:cNvPr>
            <p:cNvSpPr/>
            <p:nvPr/>
          </p:nvSpPr>
          <p:spPr>
            <a:xfrm>
              <a:off x="5390175" y="1223222"/>
              <a:ext cx="2371012" cy="724196"/>
            </a:xfrm>
            <a:custGeom>
              <a:avLst/>
              <a:gdLst>
                <a:gd name="connsiteX0" fmla="*/ 6991 w 2371012"/>
                <a:gd name="connsiteY0" fmla="*/ 231 h 724196"/>
                <a:gd name="connsiteX1" fmla="*/ 261 w 2371012"/>
                <a:gd name="connsiteY1" fmla="*/ 3405 h 724196"/>
                <a:gd name="connsiteX2" fmla="*/ 3258 w 2371012"/>
                <a:gd name="connsiteY2" fmla="*/ 9534 h 724196"/>
                <a:gd name="connsiteX3" fmla="*/ 3563 w 2371012"/>
                <a:gd name="connsiteY3" fmla="*/ 9626 h 724196"/>
                <a:gd name="connsiteX4" fmla="*/ 3563 w 2371012"/>
                <a:gd name="connsiteY4" fmla="*/ 9626 h 724196"/>
                <a:gd name="connsiteX5" fmla="*/ 2367585 w 2371012"/>
                <a:gd name="connsiteY5" fmla="*/ 724197 h 724196"/>
                <a:gd name="connsiteX6" fmla="*/ 2364194 w 2371012"/>
                <a:gd name="connsiteY6" fmla="*/ 718280 h 724196"/>
                <a:gd name="connsiteX7" fmla="*/ 2364283 w 2371012"/>
                <a:gd name="connsiteY7" fmla="*/ 717976 h 724196"/>
                <a:gd name="connsiteX8" fmla="*/ 2371013 w 2371012"/>
                <a:gd name="connsiteY8" fmla="*/ 714801 h 724196"/>
                <a:gd name="connsiteX9" fmla="*/ 2363903 w 2371012"/>
                <a:gd name="connsiteY9" fmla="*/ 712643 h 724196"/>
                <a:gd name="connsiteX10" fmla="*/ 14990 w 2371012"/>
                <a:gd name="connsiteY10" fmla="*/ 2897 h 724196"/>
                <a:gd name="connsiteX11" fmla="*/ 6356 w 2371012"/>
                <a:gd name="connsiteY11" fmla="*/ 231 h 7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012" h="724196">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w="12690" cap="flat">
              <a:noFill/>
              <a:prstDash val="solid"/>
              <a:miter/>
            </a:ln>
          </p:spPr>
          <p:txBody>
            <a:bodyPr rtlCol="0" anchor="ctr"/>
            <a:lstStyle/>
            <a:p>
              <a:endParaRPr lang="en-US" dirty="0"/>
            </a:p>
          </p:txBody>
        </p:sp>
        <p:sp>
          <p:nvSpPr>
            <p:cNvPr id="740" name="Freeform: Shape 739">
              <a:extLst>
                <a:ext uri="{FF2B5EF4-FFF2-40B4-BE49-F238E27FC236}">
                  <a16:creationId xmlns:a16="http://schemas.microsoft.com/office/drawing/2014/main" id="{F9AC1399-8C38-4DFF-BDC1-A226361A6EC6}"/>
                </a:ext>
              </a:extLst>
            </p:cNvPr>
            <p:cNvSpPr/>
            <p:nvPr/>
          </p:nvSpPr>
          <p:spPr>
            <a:xfrm>
              <a:off x="7755975" y="1938651"/>
              <a:ext cx="1188398" cy="365167"/>
            </a:xfrm>
            <a:custGeom>
              <a:avLst/>
              <a:gdLst>
                <a:gd name="connsiteX0" fmla="*/ 1177765 w 1188398"/>
                <a:gd name="connsiteY0" fmla="*/ 364022 h 365167"/>
                <a:gd name="connsiteX1" fmla="*/ 1181574 w 1188398"/>
                <a:gd name="connsiteY1" fmla="*/ 365164 h 365167"/>
                <a:gd name="connsiteX2" fmla="*/ 1183224 w 1188398"/>
                <a:gd name="connsiteY2" fmla="*/ 365164 h 365167"/>
                <a:gd name="connsiteX3" fmla="*/ 1188303 w 1188398"/>
                <a:gd name="connsiteY3" fmla="*/ 361736 h 365167"/>
                <a:gd name="connsiteX4" fmla="*/ 1188303 w 1188398"/>
                <a:gd name="connsiteY4" fmla="*/ 360086 h 365167"/>
                <a:gd name="connsiteX5" fmla="*/ 1188303 w 1188398"/>
                <a:gd name="connsiteY5" fmla="*/ 359324 h 365167"/>
                <a:gd name="connsiteX6" fmla="*/ 1188303 w 1188398"/>
                <a:gd name="connsiteY6" fmla="*/ 359324 h 365167"/>
                <a:gd name="connsiteX7" fmla="*/ 1188303 w 1188398"/>
                <a:gd name="connsiteY7" fmla="*/ 358435 h 365167"/>
                <a:gd name="connsiteX8" fmla="*/ 1188303 w 1188398"/>
                <a:gd name="connsiteY8" fmla="*/ 357673 h 365167"/>
                <a:gd name="connsiteX9" fmla="*/ 1188303 w 1188398"/>
                <a:gd name="connsiteY9" fmla="*/ 357673 h 365167"/>
                <a:gd name="connsiteX10" fmla="*/ 1188303 w 1188398"/>
                <a:gd name="connsiteY10" fmla="*/ 356911 h 365167"/>
                <a:gd name="connsiteX11" fmla="*/ 1187542 w 1188398"/>
                <a:gd name="connsiteY11" fmla="*/ 356911 h 365167"/>
                <a:gd name="connsiteX12" fmla="*/ 1187542 w 1188398"/>
                <a:gd name="connsiteY12" fmla="*/ 356911 h 365167"/>
                <a:gd name="connsiteX13" fmla="*/ 1186526 w 1188398"/>
                <a:gd name="connsiteY13" fmla="*/ 356911 h 365167"/>
                <a:gd name="connsiteX14" fmla="*/ 1186526 w 1188398"/>
                <a:gd name="connsiteY14" fmla="*/ 356911 h 365167"/>
                <a:gd name="connsiteX15" fmla="*/ 10673 w 1188398"/>
                <a:gd name="connsiteY15" fmla="*/ 1404 h 365167"/>
                <a:gd name="connsiteX16" fmla="*/ 6990 w 1188398"/>
                <a:gd name="connsiteY16" fmla="*/ 261 h 365167"/>
                <a:gd name="connsiteX17" fmla="*/ 261 w 1188398"/>
                <a:gd name="connsiteY17" fmla="*/ 3435 h 365167"/>
                <a:gd name="connsiteX18" fmla="*/ 3258 w 1188398"/>
                <a:gd name="connsiteY18" fmla="*/ 9568 h 365167"/>
                <a:gd name="connsiteX19" fmla="*/ 3563 w 1188398"/>
                <a:gd name="connsiteY19" fmla="*/ 9657 h 365167"/>
                <a:gd name="connsiteX20" fmla="*/ 1174336 w 1188398"/>
                <a:gd name="connsiteY20" fmla="*/ 363387 h 36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8398" h="365167">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w="12690" cap="flat">
              <a:noFill/>
              <a:prstDash val="solid"/>
              <a:miter/>
            </a:ln>
          </p:spPr>
          <p:txBody>
            <a:bodyPr rtlCol="0" anchor="ctr"/>
            <a:lstStyle/>
            <a:p>
              <a:endParaRPr lang="en-US" dirty="0"/>
            </a:p>
          </p:txBody>
        </p:sp>
        <p:sp>
          <p:nvSpPr>
            <p:cNvPr id="741" name="Freeform: Shape 740">
              <a:extLst>
                <a:ext uri="{FF2B5EF4-FFF2-40B4-BE49-F238E27FC236}">
                  <a16:creationId xmlns:a16="http://schemas.microsoft.com/office/drawing/2014/main" id="{2E54A729-1BDC-4B37-8E54-87617055727C}"/>
                </a:ext>
              </a:extLst>
            </p:cNvPr>
            <p:cNvSpPr/>
            <p:nvPr/>
          </p:nvSpPr>
          <p:spPr>
            <a:xfrm>
              <a:off x="3639163" y="693746"/>
              <a:ext cx="426069" cy="135981"/>
            </a:xfrm>
            <a:custGeom>
              <a:avLst/>
              <a:gdLst>
                <a:gd name="connsiteX0" fmla="*/ 6856 w 426069"/>
                <a:gd name="connsiteY0" fmla="*/ 5714 h 135981"/>
                <a:gd name="connsiteX1" fmla="*/ 1778 w 426069"/>
                <a:gd name="connsiteY1" fmla="*/ 9015 h 135981"/>
                <a:gd name="connsiteX2" fmla="*/ 0 w 426069"/>
                <a:gd name="connsiteY2" fmla="*/ 9015 h 135981"/>
                <a:gd name="connsiteX3" fmla="*/ 418995 w 426069"/>
                <a:gd name="connsiteY3" fmla="*/ 135982 h 135981"/>
                <a:gd name="connsiteX4" fmla="*/ 418995 w 426069"/>
                <a:gd name="connsiteY4" fmla="*/ 135982 h 135981"/>
                <a:gd name="connsiteX5" fmla="*/ 420646 w 426069"/>
                <a:gd name="connsiteY5" fmla="*/ 135982 h 135981"/>
                <a:gd name="connsiteX6" fmla="*/ 425852 w 426069"/>
                <a:gd name="connsiteY6" fmla="*/ 132554 h 135981"/>
                <a:gd name="connsiteX7" fmla="*/ 422563 w 426069"/>
                <a:gd name="connsiteY7" fmla="*/ 126372 h 135981"/>
                <a:gd name="connsiteX8" fmla="*/ 422424 w 426069"/>
                <a:gd name="connsiteY8" fmla="*/ 126332 h 135981"/>
                <a:gd name="connsiteX9" fmla="*/ 422424 w 426069"/>
                <a:gd name="connsiteY9" fmla="*/ 126332 h 135981"/>
                <a:gd name="connsiteX10" fmla="*/ 12443 w 426069"/>
                <a:gd name="connsiteY10" fmla="*/ 2666 h 135981"/>
                <a:gd name="connsiteX11" fmla="*/ 3555 w 426069"/>
                <a:gd name="connsiteY11" fmla="*/ 0 h 135981"/>
                <a:gd name="connsiteX12" fmla="*/ 6856 w 426069"/>
                <a:gd name="connsiteY12" fmla="*/ 5714 h 1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069" h="135981">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w="12690" cap="flat">
              <a:noFill/>
              <a:prstDash val="solid"/>
              <a:miter/>
            </a:ln>
          </p:spPr>
          <p:txBody>
            <a:bodyPr rtlCol="0" anchor="ctr"/>
            <a:lstStyle/>
            <a:p>
              <a:endParaRPr lang="en-US" dirty="0"/>
            </a:p>
          </p:txBody>
        </p:sp>
        <p:sp>
          <p:nvSpPr>
            <p:cNvPr id="742" name="Freeform: Shape 741">
              <a:extLst>
                <a:ext uri="{FF2B5EF4-FFF2-40B4-BE49-F238E27FC236}">
                  <a16:creationId xmlns:a16="http://schemas.microsoft.com/office/drawing/2014/main" id="{A4BB0C1A-AB92-4833-AF34-FF7BF8B50B8E}"/>
                </a:ext>
              </a:extLst>
            </p:cNvPr>
            <p:cNvSpPr/>
            <p:nvPr/>
          </p:nvSpPr>
          <p:spPr>
            <a:xfrm>
              <a:off x="10794148" y="1705293"/>
              <a:ext cx="48051" cy="39743"/>
            </a:xfrm>
            <a:custGeom>
              <a:avLst/>
              <a:gdLst>
                <a:gd name="connsiteX0" fmla="*/ 39036 w 48051"/>
                <a:gd name="connsiteY0" fmla="*/ 6983 h 39743"/>
                <a:gd name="connsiteX1" fmla="*/ 38694 w 48051"/>
                <a:gd name="connsiteY1" fmla="*/ 343 h 39743"/>
                <a:gd name="connsiteX2" fmla="*/ 39036 w 48051"/>
                <a:gd name="connsiteY2" fmla="*/ 0 h 39743"/>
                <a:gd name="connsiteX3" fmla="*/ 37259 w 48051"/>
                <a:gd name="connsiteY3" fmla="*/ 1524 h 39743"/>
                <a:gd name="connsiteX4" fmla="*/ 58 w 48051"/>
                <a:gd name="connsiteY4" fmla="*/ 31615 h 39743"/>
                <a:gd name="connsiteX5" fmla="*/ 58 w 48051"/>
                <a:gd name="connsiteY5" fmla="*/ 31615 h 39743"/>
                <a:gd name="connsiteX6" fmla="*/ 58 w 48051"/>
                <a:gd name="connsiteY6" fmla="*/ 32504 h 39743"/>
                <a:gd name="connsiteX7" fmla="*/ 58 w 48051"/>
                <a:gd name="connsiteY7" fmla="*/ 32504 h 39743"/>
                <a:gd name="connsiteX8" fmla="*/ 58 w 48051"/>
                <a:gd name="connsiteY8" fmla="*/ 33138 h 39743"/>
                <a:gd name="connsiteX9" fmla="*/ 58 w 48051"/>
                <a:gd name="connsiteY9" fmla="*/ 33900 h 39743"/>
                <a:gd name="connsiteX10" fmla="*/ 58 w 48051"/>
                <a:gd name="connsiteY10" fmla="*/ 33900 h 39743"/>
                <a:gd name="connsiteX11" fmla="*/ 58 w 48051"/>
                <a:gd name="connsiteY11" fmla="*/ 34789 h 39743"/>
                <a:gd name="connsiteX12" fmla="*/ 1454 w 48051"/>
                <a:gd name="connsiteY12" fmla="*/ 38217 h 39743"/>
                <a:gd name="connsiteX13" fmla="*/ 5517 w 48051"/>
                <a:gd name="connsiteY13" fmla="*/ 39741 h 39743"/>
                <a:gd name="connsiteX14" fmla="*/ 9072 w 48051"/>
                <a:gd name="connsiteY14" fmla="*/ 38598 h 39743"/>
                <a:gd name="connsiteX15" fmla="*/ 10850 w 48051"/>
                <a:gd name="connsiteY15" fmla="*/ 37074 h 39743"/>
                <a:gd name="connsiteX16" fmla="*/ 15929 w 48051"/>
                <a:gd name="connsiteY16" fmla="*/ 33012 h 39743"/>
                <a:gd name="connsiteX17" fmla="*/ 48051 w 48051"/>
                <a:gd name="connsiteY17" fmla="*/ 6983 h 39743"/>
                <a:gd name="connsiteX18" fmla="*/ 44369 w 48051"/>
                <a:gd name="connsiteY18" fmla="*/ 8253 h 39743"/>
                <a:gd name="connsiteX19" fmla="*/ 39036 w 48051"/>
                <a:gd name="connsiteY19" fmla="*/ 6983 h 3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051" h="39743">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w="12690" cap="flat">
              <a:noFill/>
              <a:prstDash val="solid"/>
              <a:miter/>
            </a:ln>
          </p:spPr>
          <p:txBody>
            <a:bodyPr rtlCol="0" anchor="ctr"/>
            <a:lstStyle/>
            <a:p>
              <a:endParaRPr lang="en-US" dirty="0"/>
            </a:p>
          </p:txBody>
        </p:sp>
        <p:sp>
          <p:nvSpPr>
            <p:cNvPr id="743" name="Freeform: Shape 742">
              <a:extLst>
                <a:ext uri="{FF2B5EF4-FFF2-40B4-BE49-F238E27FC236}">
                  <a16:creationId xmlns:a16="http://schemas.microsoft.com/office/drawing/2014/main" id="{FB7D4FC0-9C4F-438E-8109-B61D075578CC}"/>
                </a:ext>
              </a:extLst>
            </p:cNvPr>
            <p:cNvSpPr/>
            <p:nvPr/>
          </p:nvSpPr>
          <p:spPr>
            <a:xfrm>
              <a:off x="10832519" y="1666187"/>
              <a:ext cx="57419" cy="47739"/>
            </a:xfrm>
            <a:custGeom>
              <a:avLst/>
              <a:gdLst>
                <a:gd name="connsiteX0" fmla="*/ 48659 w 57419"/>
                <a:gd name="connsiteY0" fmla="*/ 6983 h 47739"/>
                <a:gd name="connsiteX1" fmla="*/ 48113 w 57419"/>
                <a:gd name="connsiteY1" fmla="*/ 546 h 47739"/>
                <a:gd name="connsiteX2" fmla="*/ 48659 w 57419"/>
                <a:gd name="connsiteY2" fmla="*/ 0 h 47739"/>
                <a:gd name="connsiteX3" fmla="*/ 41803 w 57419"/>
                <a:gd name="connsiteY3" fmla="*/ 5587 h 47739"/>
                <a:gd name="connsiteX4" fmla="*/ 10569 w 57419"/>
                <a:gd name="connsiteY4" fmla="*/ 31742 h 47739"/>
                <a:gd name="connsiteX5" fmla="*/ 1554 w 57419"/>
                <a:gd name="connsiteY5" fmla="*/ 39106 h 47739"/>
                <a:gd name="connsiteX6" fmla="*/ 1211 w 57419"/>
                <a:gd name="connsiteY6" fmla="*/ 45746 h 47739"/>
                <a:gd name="connsiteX7" fmla="*/ 1554 w 57419"/>
                <a:gd name="connsiteY7" fmla="*/ 46089 h 47739"/>
                <a:gd name="connsiteX8" fmla="*/ 5617 w 57419"/>
                <a:gd name="connsiteY8" fmla="*/ 47740 h 47739"/>
                <a:gd name="connsiteX9" fmla="*/ 9299 w 57419"/>
                <a:gd name="connsiteY9" fmla="*/ 46470 h 47739"/>
                <a:gd name="connsiteX10" fmla="*/ 57420 w 57419"/>
                <a:gd name="connsiteY10" fmla="*/ 7364 h 47739"/>
                <a:gd name="connsiteX11" fmla="*/ 57420 w 57419"/>
                <a:gd name="connsiteY11" fmla="*/ 7364 h 47739"/>
                <a:gd name="connsiteX12" fmla="*/ 53738 w 57419"/>
                <a:gd name="connsiteY12" fmla="*/ 8507 h 47739"/>
                <a:gd name="connsiteX13" fmla="*/ 48659 w 57419"/>
                <a:gd name="connsiteY13" fmla="*/ 6983 h 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419" h="47739">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w="12690" cap="flat">
              <a:noFill/>
              <a:prstDash val="solid"/>
              <a:miter/>
            </a:ln>
          </p:spPr>
          <p:txBody>
            <a:bodyPr rtlCol="0" anchor="ctr"/>
            <a:lstStyle/>
            <a:p>
              <a:endParaRPr lang="en-US" dirty="0"/>
            </a:p>
          </p:txBody>
        </p:sp>
        <p:sp>
          <p:nvSpPr>
            <p:cNvPr id="744" name="Freeform: Shape 743">
              <a:extLst>
                <a:ext uri="{FF2B5EF4-FFF2-40B4-BE49-F238E27FC236}">
                  <a16:creationId xmlns:a16="http://schemas.microsoft.com/office/drawing/2014/main" id="{ED41BF42-26E3-4A7D-A5D5-E26A7B7459F9}"/>
                </a:ext>
              </a:extLst>
            </p:cNvPr>
            <p:cNvSpPr/>
            <p:nvPr/>
          </p:nvSpPr>
          <p:spPr>
            <a:xfrm>
              <a:off x="10879810" y="1590896"/>
              <a:ext cx="101292" cy="83800"/>
            </a:xfrm>
            <a:custGeom>
              <a:avLst/>
              <a:gdLst>
                <a:gd name="connsiteX0" fmla="*/ 93675 w 101292"/>
                <a:gd name="connsiteY0" fmla="*/ 6983 h 83800"/>
                <a:gd name="connsiteX1" fmla="*/ 93331 w 101292"/>
                <a:gd name="connsiteY1" fmla="*/ 343 h 83800"/>
                <a:gd name="connsiteX2" fmla="*/ 93675 w 101292"/>
                <a:gd name="connsiteY2" fmla="*/ 0 h 83800"/>
                <a:gd name="connsiteX3" fmla="*/ 93675 w 101292"/>
                <a:gd name="connsiteY3" fmla="*/ 0 h 83800"/>
                <a:gd name="connsiteX4" fmla="*/ 86818 w 101292"/>
                <a:gd name="connsiteY4" fmla="*/ 5586 h 83800"/>
                <a:gd name="connsiteX5" fmla="*/ 3908 w 101292"/>
                <a:gd name="connsiteY5" fmla="*/ 73387 h 83800"/>
                <a:gd name="connsiteX6" fmla="*/ 1623 w 101292"/>
                <a:gd name="connsiteY6" fmla="*/ 75291 h 83800"/>
                <a:gd name="connsiteX7" fmla="*/ 1623 w 101292"/>
                <a:gd name="connsiteY7" fmla="*/ 75291 h 83800"/>
                <a:gd name="connsiteX8" fmla="*/ 1076 w 101292"/>
                <a:gd name="connsiteY8" fmla="*/ 81729 h 83800"/>
                <a:gd name="connsiteX9" fmla="*/ 1623 w 101292"/>
                <a:gd name="connsiteY9" fmla="*/ 82275 h 83800"/>
                <a:gd name="connsiteX10" fmla="*/ 5559 w 101292"/>
                <a:gd name="connsiteY10" fmla="*/ 83798 h 83800"/>
                <a:gd name="connsiteX11" fmla="*/ 9241 w 101292"/>
                <a:gd name="connsiteY11" fmla="*/ 82655 h 83800"/>
                <a:gd name="connsiteX12" fmla="*/ 9241 w 101292"/>
                <a:gd name="connsiteY12" fmla="*/ 82655 h 83800"/>
                <a:gd name="connsiteX13" fmla="*/ 101293 w 101292"/>
                <a:gd name="connsiteY13" fmla="*/ 7364 h 83800"/>
                <a:gd name="connsiteX14" fmla="*/ 97738 w 101292"/>
                <a:gd name="connsiteY14" fmla="*/ 8634 h 83800"/>
                <a:gd name="connsiteX15" fmla="*/ 93675 w 101292"/>
                <a:gd name="connsiteY15" fmla="*/ 6983 h 8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92" h="8380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w="12690" cap="flat">
              <a:noFill/>
              <a:prstDash val="solid"/>
              <a:miter/>
            </a:ln>
          </p:spPr>
          <p:txBody>
            <a:bodyPr rtlCol="0" anchor="ctr"/>
            <a:lstStyle/>
            <a:p>
              <a:endParaRPr lang="en-US" dirty="0"/>
            </a:p>
          </p:txBody>
        </p:sp>
        <p:sp>
          <p:nvSpPr>
            <p:cNvPr id="745" name="Freeform: Shape 744">
              <a:extLst>
                <a:ext uri="{FF2B5EF4-FFF2-40B4-BE49-F238E27FC236}">
                  <a16:creationId xmlns:a16="http://schemas.microsoft.com/office/drawing/2014/main" id="{97E24ADA-DE96-4268-8F81-08DBFA60490C}"/>
                </a:ext>
              </a:extLst>
            </p:cNvPr>
            <p:cNvSpPr/>
            <p:nvPr/>
          </p:nvSpPr>
          <p:spPr>
            <a:xfrm>
              <a:off x="10972312" y="1482085"/>
              <a:ext cx="143652" cy="117444"/>
            </a:xfrm>
            <a:custGeom>
              <a:avLst/>
              <a:gdLst>
                <a:gd name="connsiteX0" fmla="*/ 1554 w 143652"/>
                <a:gd name="connsiteY0" fmla="*/ 108811 h 117444"/>
                <a:gd name="connsiteX1" fmla="*/ 1211 w 143652"/>
                <a:gd name="connsiteY1" fmla="*/ 115451 h 117444"/>
                <a:gd name="connsiteX2" fmla="*/ 1554 w 143652"/>
                <a:gd name="connsiteY2" fmla="*/ 115794 h 117444"/>
                <a:gd name="connsiteX3" fmla="*/ 5617 w 143652"/>
                <a:gd name="connsiteY3" fmla="*/ 117445 h 117444"/>
                <a:gd name="connsiteX4" fmla="*/ 9172 w 143652"/>
                <a:gd name="connsiteY4" fmla="*/ 116175 h 117444"/>
                <a:gd name="connsiteX5" fmla="*/ 9172 w 143652"/>
                <a:gd name="connsiteY5" fmla="*/ 116175 h 117444"/>
                <a:gd name="connsiteX6" fmla="*/ 139695 w 143652"/>
                <a:gd name="connsiteY6" fmla="*/ 10284 h 117444"/>
                <a:gd name="connsiteX7" fmla="*/ 142108 w 143652"/>
                <a:gd name="connsiteY7" fmla="*/ 8380 h 117444"/>
                <a:gd name="connsiteX8" fmla="*/ 142514 w 143652"/>
                <a:gd name="connsiteY8" fmla="*/ 1930 h 117444"/>
                <a:gd name="connsiteX9" fmla="*/ 142108 w 143652"/>
                <a:gd name="connsiteY9" fmla="*/ 1524 h 117444"/>
                <a:gd name="connsiteX10" fmla="*/ 139060 w 143652"/>
                <a:gd name="connsiteY10" fmla="*/ 0 h 117444"/>
                <a:gd name="connsiteX11" fmla="*/ 137410 w 143652"/>
                <a:gd name="connsiteY11" fmla="*/ 0 h 117444"/>
                <a:gd name="connsiteX12" fmla="*/ 136521 w 143652"/>
                <a:gd name="connsiteY12" fmla="*/ 0 h 117444"/>
                <a:gd name="connsiteX13" fmla="*/ 135632 w 143652"/>
                <a:gd name="connsiteY13" fmla="*/ 0 h 117444"/>
                <a:gd name="connsiteX14" fmla="*/ 134997 w 143652"/>
                <a:gd name="connsiteY14" fmla="*/ 0 h 117444"/>
                <a:gd name="connsiteX15" fmla="*/ 4474 w 143652"/>
                <a:gd name="connsiteY15" fmla="*/ 105763 h 117444"/>
                <a:gd name="connsiteX16" fmla="*/ 2062 w 143652"/>
                <a:gd name="connsiteY16" fmla="*/ 107668 h 11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52" h="117444">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w="12690" cap="flat">
              <a:noFill/>
              <a:prstDash val="solid"/>
              <a:miter/>
            </a:ln>
          </p:spPr>
          <p:txBody>
            <a:bodyPr rtlCol="0" anchor="ctr"/>
            <a:lstStyle/>
            <a:p>
              <a:endParaRPr lang="en-US" dirty="0"/>
            </a:p>
          </p:txBody>
        </p:sp>
        <p:sp>
          <p:nvSpPr>
            <p:cNvPr id="746" name="Freeform: Shape 745">
              <a:extLst>
                <a:ext uri="{FF2B5EF4-FFF2-40B4-BE49-F238E27FC236}">
                  <a16:creationId xmlns:a16="http://schemas.microsoft.com/office/drawing/2014/main" id="{15CCF609-9B27-4033-9A99-62D300A6A334}"/>
                </a:ext>
              </a:extLst>
            </p:cNvPr>
            <p:cNvSpPr/>
            <p:nvPr/>
          </p:nvSpPr>
          <p:spPr>
            <a:xfrm>
              <a:off x="8690312" y="806112"/>
              <a:ext cx="101223" cy="83417"/>
            </a:xfrm>
            <a:custGeom>
              <a:avLst/>
              <a:gdLst>
                <a:gd name="connsiteX0" fmla="*/ 101223 w 101223"/>
                <a:gd name="connsiteY0" fmla="*/ 7237 h 83417"/>
                <a:gd name="connsiteX1" fmla="*/ 97669 w 101223"/>
                <a:gd name="connsiteY1" fmla="*/ 8507 h 83417"/>
                <a:gd name="connsiteX2" fmla="*/ 93606 w 101223"/>
                <a:gd name="connsiteY2" fmla="*/ 6856 h 83417"/>
                <a:gd name="connsiteX3" fmla="*/ 93199 w 101223"/>
                <a:gd name="connsiteY3" fmla="*/ 405 h 83417"/>
                <a:gd name="connsiteX4" fmla="*/ 93606 w 101223"/>
                <a:gd name="connsiteY4" fmla="*/ 0 h 83417"/>
                <a:gd name="connsiteX5" fmla="*/ 86750 w 101223"/>
                <a:gd name="connsiteY5" fmla="*/ 5587 h 83417"/>
                <a:gd name="connsiteX6" fmla="*/ 3966 w 101223"/>
                <a:gd name="connsiteY6" fmla="*/ 72879 h 83417"/>
                <a:gd name="connsiteX7" fmla="*/ 1554 w 101223"/>
                <a:gd name="connsiteY7" fmla="*/ 74784 h 83417"/>
                <a:gd name="connsiteX8" fmla="*/ 1554 w 101223"/>
                <a:gd name="connsiteY8" fmla="*/ 74784 h 83417"/>
                <a:gd name="connsiteX9" fmla="*/ 1211 w 101223"/>
                <a:gd name="connsiteY9" fmla="*/ 81418 h 83417"/>
                <a:gd name="connsiteX10" fmla="*/ 1554 w 101223"/>
                <a:gd name="connsiteY10" fmla="*/ 81767 h 83417"/>
                <a:gd name="connsiteX11" fmla="*/ 5490 w 101223"/>
                <a:gd name="connsiteY11" fmla="*/ 83417 h 83417"/>
                <a:gd name="connsiteX12" fmla="*/ 9171 w 101223"/>
                <a:gd name="connsiteY12" fmla="*/ 82148 h 83417"/>
                <a:gd name="connsiteX13" fmla="*/ 9171 w 101223"/>
                <a:gd name="connsiteY13" fmla="*/ 82148 h 83417"/>
                <a:gd name="connsiteX14" fmla="*/ 101223 w 101223"/>
                <a:gd name="connsiteY14" fmla="*/ 7237 h 8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223" h="83417">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w="12690" cap="flat">
              <a:noFill/>
              <a:prstDash val="solid"/>
              <a:miter/>
            </a:ln>
          </p:spPr>
          <p:txBody>
            <a:bodyPr rtlCol="0" anchor="ctr"/>
            <a:lstStyle/>
            <a:p>
              <a:endParaRPr lang="en-US" dirty="0"/>
            </a:p>
          </p:txBody>
        </p:sp>
        <p:sp>
          <p:nvSpPr>
            <p:cNvPr id="747" name="Freeform: Shape 746">
              <a:extLst>
                <a:ext uri="{FF2B5EF4-FFF2-40B4-BE49-F238E27FC236}">
                  <a16:creationId xmlns:a16="http://schemas.microsoft.com/office/drawing/2014/main" id="{A1DC476C-E534-4601-B370-7145787D9A95}"/>
                </a:ext>
              </a:extLst>
            </p:cNvPr>
            <p:cNvSpPr/>
            <p:nvPr/>
          </p:nvSpPr>
          <p:spPr>
            <a:xfrm>
              <a:off x="8782753" y="772085"/>
              <a:ext cx="48523" cy="42534"/>
            </a:xfrm>
            <a:custGeom>
              <a:avLst/>
              <a:gdLst>
                <a:gd name="connsiteX0" fmla="*/ 1545 w 48523"/>
                <a:gd name="connsiteY0" fmla="*/ 34027 h 42534"/>
                <a:gd name="connsiteX1" fmla="*/ 1139 w 48523"/>
                <a:gd name="connsiteY1" fmla="*/ 40478 h 42534"/>
                <a:gd name="connsiteX2" fmla="*/ 1545 w 48523"/>
                <a:gd name="connsiteY2" fmla="*/ 40883 h 42534"/>
                <a:gd name="connsiteX3" fmla="*/ 5608 w 48523"/>
                <a:gd name="connsiteY3" fmla="*/ 42534 h 42534"/>
                <a:gd name="connsiteX4" fmla="*/ 9164 w 48523"/>
                <a:gd name="connsiteY4" fmla="*/ 41264 h 42534"/>
                <a:gd name="connsiteX5" fmla="*/ 9164 w 48523"/>
                <a:gd name="connsiteY5" fmla="*/ 41264 h 42534"/>
                <a:gd name="connsiteX6" fmla="*/ 48523 w 48523"/>
                <a:gd name="connsiteY6" fmla="*/ 9142 h 42534"/>
                <a:gd name="connsiteX7" fmla="*/ 45603 w 48523"/>
                <a:gd name="connsiteY7" fmla="*/ 8126 h 42534"/>
                <a:gd name="connsiteX8" fmla="*/ 41451 w 48523"/>
                <a:gd name="connsiteY8" fmla="*/ 2939 h 42534"/>
                <a:gd name="connsiteX9" fmla="*/ 41540 w 48523"/>
                <a:gd name="connsiteY9" fmla="*/ 2412 h 42534"/>
                <a:gd name="connsiteX10" fmla="*/ 43571 w 48523"/>
                <a:gd name="connsiteY10" fmla="*/ 0 h 42534"/>
                <a:gd name="connsiteX11" fmla="*/ 43571 w 48523"/>
                <a:gd name="connsiteY11" fmla="*/ 0 h 42534"/>
                <a:gd name="connsiteX12" fmla="*/ 3450 w 48523"/>
                <a:gd name="connsiteY12" fmla="*/ 31996 h 42534"/>
                <a:gd name="connsiteX13" fmla="*/ 1037 w 48523"/>
                <a:gd name="connsiteY13" fmla="*/ 34027 h 4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23" h="42534">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w="12690" cap="flat">
              <a:noFill/>
              <a:prstDash val="solid"/>
              <a:miter/>
            </a:ln>
          </p:spPr>
          <p:txBody>
            <a:bodyPr rtlCol="0" anchor="ctr"/>
            <a:lstStyle/>
            <a:p>
              <a:endParaRPr lang="en-US" dirty="0"/>
            </a:p>
          </p:txBody>
        </p:sp>
        <p:sp>
          <p:nvSpPr>
            <p:cNvPr id="748" name="Freeform: Shape 747">
              <a:extLst>
                <a:ext uri="{FF2B5EF4-FFF2-40B4-BE49-F238E27FC236}">
                  <a16:creationId xmlns:a16="http://schemas.microsoft.com/office/drawing/2014/main" id="{91AA115D-BBAD-43CE-9282-EC405AABB10F}"/>
                </a:ext>
              </a:extLst>
            </p:cNvPr>
            <p:cNvSpPr/>
            <p:nvPr/>
          </p:nvSpPr>
          <p:spPr>
            <a:xfrm>
              <a:off x="10831915" y="1379294"/>
              <a:ext cx="10791" cy="171987"/>
            </a:xfrm>
            <a:custGeom>
              <a:avLst/>
              <a:gdLst>
                <a:gd name="connsiteX0" fmla="*/ 0 w 10791"/>
                <a:gd name="connsiteY0" fmla="*/ 3121 h 171987"/>
                <a:gd name="connsiteX1" fmla="*/ 0 w 10791"/>
                <a:gd name="connsiteY1" fmla="*/ 171988 h 171987"/>
                <a:gd name="connsiteX2" fmla="*/ 6221 w 10791"/>
                <a:gd name="connsiteY2" fmla="*/ 167417 h 171987"/>
                <a:gd name="connsiteX3" fmla="*/ 10792 w 10791"/>
                <a:gd name="connsiteY3" fmla="*/ 171988 h 171987"/>
                <a:gd name="connsiteX4" fmla="*/ 10792 w 10791"/>
                <a:gd name="connsiteY4" fmla="*/ 3121 h 171987"/>
                <a:gd name="connsiteX5" fmla="*/ 10792 w 10791"/>
                <a:gd name="connsiteY5" fmla="*/ 3121 h 171987"/>
                <a:gd name="connsiteX6" fmla="*/ 10792 w 10791"/>
                <a:gd name="connsiteY6" fmla="*/ 2106 h 171987"/>
                <a:gd name="connsiteX7" fmla="*/ 10792 w 10791"/>
                <a:gd name="connsiteY7" fmla="*/ 2106 h 171987"/>
                <a:gd name="connsiteX8" fmla="*/ 10792 w 10791"/>
                <a:gd name="connsiteY8" fmla="*/ 2106 h 171987"/>
                <a:gd name="connsiteX9" fmla="*/ 10792 w 10791"/>
                <a:gd name="connsiteY9" fmla="*/ 1344 h 171987"/>
                <a:gd name="connsiteX10" fmla="*/ 10792 w 10791"/>
                <a:gd name="connsiteY10" fmla="*/ 1344 h 171987"/>
                <a:gd name="connsiteX11" fmla="*/ 10792 w 10791"/>
                <a:gd name="connsiteY11" fmla="*/ 1344 h 171987"/>
                <a:gd name="connsiteX12" fmla="*/ 10030 w 10791"/>
                <a:gd name="connsiteY12" fmla="*/ 1344 h 171987"/>
                <a:gd name="connsiteX13" fmla="*/ 10030 w 10791"/>
                <a:gd name="connsiteY13" fmla="*/ 1344 h 171987"/>
                <a:gd name="connsiteX14" fmla="*/ 10030 w 10791"/>
                <a:gd name="connsiteY14" fmla="*/ 1344 h 171987"/>
                <a:gd name="connsiteX15" fmla="*/ 8126 w 10791"/>
                <a:gd name="connsiteY15" fmla="*/ 1344 h 171987"/>
                <a:gd name="connsiteX16" fmla="*/ 952 w 10791"/>
                <a:gd name="connsiteY16" fmla="*/ 1636 h 171987"/>
                <a:gd name="connsiteX17" fmla="*/ 0 w 10791"/>
                <a:gd name="connsiteY17" fmla="*/ 3121 h 17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91" h="171987">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w="12690" cap="flat">
              <a:noFill/>
              <a:prstDash val="solid"/>
              <a:miter/>
            </a:ln>
          </p:spPr>
          <p:txBody>
            <a:bodyPr rtlCol="0" anchor="ctr"/>
            <a:lstStyle/>
            <a:p>
              <a:endParaRPr lang="en-US" dirty="0"/>
            </a:p>
          </p:txBody>
        </p:sp>
        <p:sp>
          <p:nvSpPr>
            <p:cNvPr id="749" name="Freeform: Shape 748">
              <a:extLst>
                <a:ext uri="{FF2B5EF4-FFF2-40B4-BE49-F238E27FC236}">
                  <a16:creationId xmlns:a16="http://schemas.microsoft.com/office/drawing/2014/main" id="{80A2DB1A-9346-4AB4-B77E-326C64DE2EA6}"/>
                </a:ext>
              </a:extLst>
            </p:cNvPr>
            <p:cNvSpPr/>
            <p:nvPr/>
          </p:nvSpPr>
          <p:spPr>
            <a:xfrm>
              <a:off x="10831915" y="1546647"/>
              <a:ext cx="10791" cy="113197"/>
            </a:xfrm>
            <a:custGeom>
              <a:avLst/>
              <a:gdLst>
                <a:gd name="connsiteX0" fmla="*/ 5332 w 10791"/>
                <a:gd name="connsiteY0" fmla="*/ 113191 h 113197"/>
                <a:gd name="connsiteX1" fmla="*/ 10792 w 10791"/>
                <a:gd name="connsiteY1" fmla="*/ 108253 h 113197"/>
                <a:gd name="connsiteX2" fmla="*/ 10792 w 10791"/>
                <a:gd name="connsiteY2" fmla="*/ 108240 h 113197"/>
                <a:gd name="connsiteX3" fmla="*/ 10792 w 10791"/>
                <a:gd name="connsiteY3" fmla="*/ 4635 h 113197"/>
                <a:gd name="connsiteX4" fmla="*/ 4571 w 10791"/>
                <a:gd name="connsiteY4" fmla="*/ 64 h 113197"/>
                <a:gd name="connsiteX5" fmla="*/ 0 w 10791"/>
                <a:gd name="connsiteY5" fmla="*/ 4635 h 113197"/>
                <a:gd name="connsiteX6" fmla="*/ 0 w 10791"/>
                <a:gd name="connsiteY6" fmla="*/ 108240 h 113197"/>
                <a:gd name="connsiteX7" fmla="*/ 5332 w 10791"/>
                <a:gd name="connsiteY7" fmla="*/ 113191 h 11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1" h="113197">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w="12690" cap="flat">
              <a:noFill/>
              <a:prstDash val="solid"/>
              <a:miter/>
            </a:ln>
          </p:spPr>
          <p:txBody>
            <a:bodyPr rtlCol="0" anchor="ctr"/>
            <a:lstStyle/>
            <a:p>
              <a:endParaRPr lang="en-US" dirty="0"/>
            </a:p>
          </p:txBody>
        </p:sp>
        <p:sp>
          <p:nvSpPr>
            <p:cNvPr id="750" name="Freeform: Shape 749">
              <a:extLst>
                <a:ext uri="{FF2B5EF4-FFF2-40B4-BE49-F238E27FC236}">
                  <a16:creationId xmlns:a16="http://schemas.microsoft.com/office/drawing/2014/main" id="{CE13DECB-F669-4D36-8E4E-369B3B8551BD}"/>
                </a:ext>
              </a:extLst>
            </p:cNvPr>
            <p:cNvSpPr/>
            <p:nvPr/>
          </p:nvSpPr>
          <p:spPr>
            <a:xfrm>
              <a:off x="882304" y="774405"/>
              <a:ext cx="1748866" cy="547025"/>
            </a:xfrm>
            <a:custGeom>
              <a:avLst/>
              <a:gdLst>
                <a:gd name="connsiteX0" fmla="*/ 1741749 w 1748866"/>
                <a:gd name="connsiteY0" fmla="*/ 546939 h 547025"/>
                <a:gd name="connsiteX1" fmla="*/ 1743526 w 1748866"/>
                <a:gd name="connsiteY1" fmla="*/ 546939 h 547025"/>
                <a:gd name="connsiteX2" fmla="*/ 1748605 w 1748866"/>
                <a:gd name="connsiteY2" fmla="*/ 543638 h 547025"/>
                <a:gd name="connsiteX3" fmla="*/ 1745609 w 1748866"/>
                <a:gd name="connsiteY3" fmla="*/ 537506 h 547025"/>
                <a:gd name="connsiteX4" fmla="*/ 1745304 w 1748866"/>
                <a:gd name="connsiteY4" fmla="*/ 537417 h 547025"/>
                <a:gd name="connsiteX5" fmla="*/ 1745304 w 1748866"/>
                <a:gd name="connsiteY5" fmla="*/ 537417 h 547025"/>
                <a:gd name="connsiteX6" fmla="*/ 10790 w 1748866"/>
                <a:gd name="connsiteY6" fmla="*/ 1489 h 547025"/>
                <a:gd name="connsiteX7" fmla="*/ 7108 w 1748866"/>
                <a:gd name="connsiteY7" fmla="*/ 92 h 547025"/>
                <a:gd name="connsiteX8" fmla="*/ 5585 w 1748866"/>
                <a:gd name="connsiteY8" fmla="*/ 92 h 547025"/>
                <a:gd name="connsiteX9" fmla="*/ 252 w 1748866"/>
                <a:gd name="connsiteY9" fmla="*/ 3393 h 547025"/>
                <a:gd name="connsiteX10" fmla="*/ 3292 w 1748866"/>
                <a:gd name="connsiteY10" fmla="*/ 9502 h 547025"/>
                <a:gd name="connsiteX11" fmla="*/ 3680 w 1748866"/>
                <a:gd name="connsiteY11" fmla="*/ 9615 h 547025"/>
                <a:gd name="connsiteX12" fmla="*/ 3680 w 1748866"/>
                <a:gd name="connsiteY12" fmla="*/ 9615 h 547025"/>
                <a:gd name="connsiteX13" fmla="*/ 1741495 w 1748866"/>
                <a:gd name="connsiteY13" fmla="*/ 546939 h 54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8866" h="547025">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w="12690" cap="flat">
              <a:noFill/>
              <a:prstDash val="solid"/>
              <a:miter/>
            </a:ln>
          </p:spPr>
          <p:txBody>
            <a:bodyPr rtlCol="0" anchor="ct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1643" y="2111587"/>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55803" y="3822081"/>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0354" y="3158812"/>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297888" y="3264956"/>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1235" y="3742225"/>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756" name="Freeform: Shape 755">
              <a:extLst>
                <a:ext uri="{FF2B5EF4-FFF2-40B4-BE49-F238E27FC236}">
                  <a16:creationId xmlns:a16="http://schemas.microsoft.com/office/drawing/2014/main" id="{E65F6C65-D7A3-4A47-A9F3-6E1F91B34CE0}"/>
                </a:ext>
              </a:extLst>
            </p:cNvPr>
            <p:cNvSpPr/>
            <p:nvPr/>
          </p:nvSpPr>
          <p:spPr>
            <a:xfrm>
              <a:off x="9303805" y="900167"/>
              <a:ext cx="428986" cy="133990"/>
            </a:xfrm>
            <a:custGeom>
              <a:avLst/>
              <a:gdLst>
                <a:gd name="connsiteX0" fmla="*/ 428693 w 428986"/>
                <a:gd name="connsiteY0" fmla="*/ 132327 h 133990"/>
                <a:gd name="connsiteX1" fmla="*/ 425911 w 428986"/>
                <a:gd name="connsiteY1" fmla="*/ 126294 h 133990"/>
                <a:gd name="connsiteX2" fmla="*/ 425264 w 428986"/>
                <a:gd name="connsiteY2" fmla="*/ 126106 h 133990"/>
                <a:gd name="connsiteX3" fmla="*/ 418154 w 428986"/>
                <a:gd name="connsiteY3" fmla="*/ 124074 h 133990"/>
                <a:gd name="connsiteX4" fmla="*/ 10585 w 428986"/>
                <a:gd name="connsiteY4" fmla="*/ 1297 h 133990"/>
                <a:gd name="connsiteX5" fmla="*/ 6904 w 428986"/>
                <a:gd name="connsiteY5" fmla="*/ 281 h 133990"/>
                <a:gd name="connsiteX6" fmla="*/ 48 w 428986"/>
                <a:gd name="connsiteY6" fmla="*/ 3329 h 133990"/>
                <a:gd name="connsiteX7" fmla="*/ 48 w 428986"/>
                <a:gd name="connsiteY7" fmla="*/ 5106 h 133990"/>
                <a:gd name="connsiteX8" fmla="*/ 48 w 428986"/>
                <a:gd name="connsiteY8" fmla="*/ 5106 h 133990"/>
                <a:gd name="connsiteX9" fmla="*/ 48 w 428986"/>
                <a:gd name="connsiteY9" fmla="*/ 5868 h 133990"/>
                <a:gd name="connsiteX10" fmla="*/ 682 w 428986"/>
                <a:gd name="connsiteY10" fmla="*/ 6757 h 133990"/>
                <a:gd name="connsiteX11" fmla="*/ 1444 w 428986"/>
                <a:gd name="connsiteY11" fmla="*/ 6757 h 133990"/>
                <a:gd name="connsiteX12" fmla="*/ 2460 w 428986"/>
                <a:gd name="connsiteY12" fmla="*/ 6757 h 133990"/>
                <a:gd name="connsiteX13" fmla="*/ 2460 w 428986"/>
                <a:gd name="connsiteY13" fmla="*/ 6757 h 133990"/>
                <a:gd name="connsiteX14" fmla="*/ 421455 w 428986"/>
                <a:gd name="connsiteY14" fmla="*/ 133724 h 133990"/>
                <a:gd name="connsiteX15" fmla="*/ 423232 w 428986"/>
                <a:gd name="connsiteY15" fmla="*/ 133724 h 133990"/>
                <a:gd name="connsiteX16" fmla="*/ 428693 w 428986"/>
                <a:gd name="connsiteY16" fmla="*/ 132327 h 133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986" h="13399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w="12690" cap="flat">
              <a:noFill/>
              <a:prstDash val="solid"/>
              <a:miter/>
            </a:ln>
          </p:spPr>
          <p:txBody>
            <a:bodyPr rtlCol="0" anchor="ctr"/>
            <a:lstStyle/>
            <a:p>
              <a:endParaRPr lang="en-US" dirty="0"/>
            </a:p>
          </p:txBody>
        </p:sp>
        <p:sp>
          <p:nvSpPr>
            <p:cNvPr id="757" name="Freeform: Shape 756">
              <a:extLst>
                <a:ext uri="{FF2B5EF4-FFF2-40B4-BE49-F238E27FC236}">
                  <a16:creationId xmlns:a16="http://schemas.microsoft.com/office/drawing/2014/main" id="{5F40E5CE-FF1D-4978-AE72-5FC88569A45C}"/>
                </a:ext>
              </a:extLst>
            </p:cNvPr>
            <p:cNvSpPr/>
            <p:nvPr/>
          </p:nvSpPr>
          <p:spPr>
            <a:xfrm>
              <a:off x="7347859" y="90249"/>
              <a:ext cx="99336" cy="35828"/>
            </a:xfrm>
            <a:custGeom>
              <a:avLst/>
              <a:gdLst>
                <a:gd name="connsiteX0" fmla="*/ 92480 w 99336"/>
                <a:gd name="connsiteY0" fmla="*/ 31638 h 35828"/>
                <a:gd name="connsiteX1" fmla="*/ 99336 w 99336"/>
                <a:gd name="connsiteY1" fmla="*/ 28464 h 35828"/>
                <a:gd name="connsiteX2" fmla="*/ 96289 w 99336"/>
                <a:gd name="connsiteY2" fmla="*/ 27575 h 35828"/>
                <a:gd name="connsiteX3" fmla="*/ 15030 w 99336"/>
                <a:gd name="connsiteY3" fmla="*/ 2944 h 35828"/>
                <a:gd name="connsiteX4" fmla="*/ 6269 w 99336"/>
                <a:gd name="connsiteY4" fmla="*/ 277 h 35828"/>
                <a:gd name="connsiteX5" fmla="*/ 810 w 99336"/>
                <a:gd name="connsiteY5" fmla="*/ 1420 h 35828"/>
                <a:gd name="connsiteX6" fmla="*/ 47 w 99336"/>
                <a:gd name="connsiteY6" fmla="*/ 2309 h 35828"/>
                <a:gd name="connsiteX7" fmla="*/ 47 w 99336"/>
                <a:gd name="connsiteY7" fmla="*/ 3071 h 35828"/>
                <a:gd name="connsiteX8" fmla="*/ 47 w 99336"/>
                <a:gd name="connsiteY8" fmla="*/ 3071 h 35828"/>
                <a:gd name="connsiteX9" fmla="*/ 47 w 99336"/>
                <a:gd name="connsiteY9" fmla="*/ 3071 h 35828"/>
                <a:gd name="connsiteX10" fmla="*/ 47 w 99336"/>
                <a:gd name="connsiteY10" fmla="*/ 4086 h 35828"/>
                <a:gd name="connsiteX11" fmla="*/ 47 w 99336"/>
                <a:gd name="connsiteY11" fmla="*/ 4975 h 35828"/>
                <a:gd name="connsiteX12" fmla="*/ 47 w 99336"/>
                <a:gd name="connsiteY12" fmla="*/ 5864 h 35828"/>
                <a:gd name="connsiteX13" fmla="*/ 47 w 99336"/>
                <a:gd name="connsiteY13" fmla="*/ 6753 h 35828"/>
                <a:gd name="connsiteX14" fmla="*/ 683 w 99336"/>
                <a:gd name="connsiteY14" fmla="*/ 6753 h 35828"/>
                <a:gd name="connsiteX15" fmla="*/ 1698 w 99336"/>
                <a:gd name="connsiteY15" fmla="*/ 7514 h 35828"/>
                <a:gd name="connsiteX16" fmla="*/ 2460 w 99336"/>
                <a:gd name="connsiteY16" fmla="*/ 7514 h 35828"/>
                <a:gd name="connsiteX17" fmla="*/ 2460 w 99336"/>
                <a:gd name="connsiteY17" fmla="*/ 7514 h 35828"/>
                <a:gd name="connsiteX18" fmla="*/ 95527 w 99336"/>
                <a:gd name="connsiteY18" fmla="*/ 35828 h 35828"/>
                <a:gd name="connsiteX19" fmla="*/ 92480 w 99336"/>
                <a:gd name="connsiteY19" fmla="*/ 31638 h 3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336" h="35828">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w="12690" cap="flat">
              <a:noFill/>
              <a:prstDash val="solid"/>
              <a:miter/>
            </a:ln>
          </p:spPr>
          <p:txBody>
            <a:bodyPr rtlCol="0" anchor="ctr"/>
            <a:lstStyle/>
            <a:p>
              <a:endParaRPr lang="en-US" dirty="0"/>
            </a:p>
          </p:txBody>
        </p:sp>
        <p:sp>
          <p:nvSpPr>
            <p:cNvPr id="758" name="Freeform: Shape 757">
              <a:extLst>
                <a:ext uri="{FF2B5EF4-FFF2-40B4-BE49-F238E27FC236}">
                  <a16:creationId xmlns:a16="http://schemas.microsoft.com/office/drawing/2014/main" id="{87D53932-2B9A-443A-91D1-D517785A072B}"/>
                </a:ext>
              </a:extLst>
            </p:cNvPr>
            <p:cNvSpPr/>
            <p:nvPr/>
          </p:nvSpPr>
          <p:spPr>
            <a:xfrm>
              <a:off x="7439450" y="118475"/>
              <a:ext cx="79445" cy="30455"/>
            </a:xfrm>
            <a:custGeom>
              <a:avLst/>
              <a:gdLst>
                <a:gd name="connsiteX0" fmla="*/ 79228 w 79445"/>
                <a:gd name="connsiteY0" fmla="*/ 27282 h 30455"/>
                <a:gd name="connsiteX1" fmla="*/ 75940 w 79445"/>
                <a:gd name="connsiteY1" fmla="*/ 21100 h 30455"/>
                <a:gd name="connsiteX2" fmla="*/ 75800 w 79445"/>
                <a:gd name="connsiteY2" fmla="*/ 21060 h 30455"/>
                <a:gd name="connsiteX3" fmla="*/ 68690 w 79445"/>
                <a:gd name="connsiteY3" fmla="*/ 18902 h 30455"/>
                <a:gd name="connsiteX4" fmla="*/ 15871 w 79445"/>
                <a:gd name="connsiteY4" fmla="*/ 3031 h 30455"/>
                <a:gd name="connsiteX5" fmla="*/ 7110 w 79445"/>
                <a:gd name="connsiteY5" fmla="*/ 238 h 30455"/>
                <a:gd name="connsiteX6" fmla="*/ 7110 w 79445"/>
                <a:gd name="connsiteY6" fmla="*/ 238 h 30455"/>
                <a:gd name="connsiteX7" fmla="*/ 254 w 79445"/>
                <a:gd name="connsiteY7" fmla="*/ 3412 h 30455"/>
                <a:gd name="connsiteX8" fmla="*/ 3288 w 79445"/>
                <a:gd name="connsiteY8" fmla="*/ 9520 h 30455"/>
                <a:gd name="connsiteX9" fmla="*/ 3681 w 79445"/>
                <a:gd name="connsiteY9" fmla="*/ 9633 h 30455"/>
                <a:gd name="connsiteX10" fmla="*/ 3681 w 79445"/>
                <a:gd name="connsiteY10" fmla="*/ 9633 h 30455"/>
                <a:gd name="connsiteX11" fmla="*/ 72372 w 79445"/>
                <a:gd name="connsiteY11" fmla="*/ 30456 h 30455"/>
                <a:gd name="connsiteX12" fmla="*/ 74149 w 79445"/>
                <a:gd name="connsiteY12" fmla="*/ 30456 h 30455"/>
                <a:gd name="connsiteX13" fmla="*/ 79228 w 79445"/>
                <a:gd name="connsiteY13" fmla="*/ 27282 h 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45" h="30455">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w="12690" cap="flat">
              <a:noFill/>
              <a:prstDash val="solid"/>
              <a:miter/>
            </a:ln>
          </p:spPr>
          <p:txBody>
            <a:bodyPr rtlCol="0" anchor="ctr"/>
            <a:lstStyle/>
            <a:p>
              <a:endParaRPr lang="en-US" dirty="0"/>
            </a:p>
          </p:txBody>
        </p:sp>
        <p:sp>
          <p:nvSpPr>
            <p:cNvPr id="759" name="Freeform: Shape 758">
              <a:extLst>
                <a:ext uri="{FF2B5EF4-FFF2-40B4-BE49-F238E27FC236}">
                  <a16:creationId xmlns:a16="http://schemas.microsoft.com/office/drawing/2014/main" id="{B4D19D77-256E-4C2D-83DC-09342E649703}"/>
                </a:ext>
              </a:extLst>
            </p:cNvPr>
            <p:cNvSpPr/>
            <p:nvPr/>
          </p:nvSpPr>
          <p:spPr>
            <a:xfrm>
              <a:off x="3492007" y="648673"/>
              <a:ext cx="154266" cy="54088"/>
            </a:xfrm>
            <a:custGeom>
              <a:avLst/>
              <a:gdLst>
                <a:gd name="connsiteX0" fmla="*/ 154013 w 154266"/>
                <a:gd name="connsiteY0" fmla="*/ 50787 h 54088"/>
                <a:gd name="connsiteX1" fmla="*/ 150978 w 154266"/>
                <a:gd name="connsiteY1" fmla="*/ 44678 h 54088"/>
                <a:gd name="connsiteX2" fmla="*/ 150585 w 154266"/>
                <a:gd name="connsiteY2" fmla="*/ 44565 h 54088"/>
                <a:gd name="connsiteX3" fmla="*/ 150585 w 154266"/>
                <a:gd name="connsiteY3" fmla="*/ 44565 h 54088"/>
                <a:gd name="connsiteX4" fmla="*/ 147664 w 154266"/>
                <a:gd name="connsiteY4" fmla="*/ 43550 h 54088"/>
                <a:gd name="connsiteX5" fmla="*/ 7110 w 154266"/>
                <a:gd name="connsiteY5" fmla="*/ 1143 h 54088"/>
                <a:gd name="connsiteX6" fmla="*/ 3428 w 154266"/>
                <a:gd name="connsiteY6" fmla="*/ 0 h 54088"/>
                <a:gd name="connsiteX7" fmla="*/ 7047 w 154266"/>
                <a:gd name="connsiteY7" fmla="*/ 5574 h 54088"/>
                <a:gd name="connsiteX8" fmla="*/ 6856 w 154266"/>
                <a:gd name="connsiteY8" fmla="*/ 6221 h 54088"/>
                <a:gd name="connsiteX9" fmla="*/ 1778 w 154266"/>
                <a:gd name="connsiteY9" fmla="*/ 9523 h 54088"/>
                <a:gd name="connsiteX10" fmla="*/ 0 w 154266"/>
                <a:gd name="connsiteY10" fmla="*/ 9523 h 54088"/>
                <a:gd name="connsiteX11" fmla="*/ 147156 w 154266"/>
                <a:gd name="connsiteY11" fmla="*/ 54088 h 54088"/>
                <a:gd name="connsiteX12" fmla="*/ 147156 w 154266"/>
                <a:gd name="connsiteY12" fmla="*/ 54088 h 54088"/>
                <a:gd name="connsiteX13" fmla="*/ 148934 w 154266"/>
                <a:gd name="connsiteY13" fmla="*/ 54088 h 54088"/>
                <a:gd name="connsiteX14" fmla="*/ 154013 w 154266"/>
                <a:gd name="connsiteY14" fmla="*/ 50787 h 5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266" h="54088">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w="12690" cap="flat">
              <a:noFill/>
              <a:prstDash val="solid"/>
              <a:miter/>
            </a:ln>
          </p:spPr>
          <p:txBody>
            <a:bodyPr rtlCol="0" anchor="ctr"/>
            <a:lstStyle/>
            <a:p>
              <a:endParaRPr lang="en-US" dirty="0"/>
            </a:p>
          </p:txBody>
        </p:sp>
        <p:sp>
          <p:nvSpPr>
            <p:cNvPr id="760" name="Freeform: Shape 759">
              <a:extLst>
                <a:ext uri="{FF2B5EF4-FFF2-40B4-BE49-F238E27FC236}">
                  <a16:creationId xmlns:a16="http://schemas.microsoft.com/office/drawing/2014/main" id="{C46D7279-7655-4E0F-8A0C-3837EB420901}"/>
                </a:ext>
              </a:extLst>
            </p:cNvPr>
            <p:cNvSpPr/>
            <p:nvPr/>
          </p:nvSpPr>
          <p:spPr>
            <a:xfrm>
              <a:off x="8824160" y="770942"/>
              <a:ext cx="329361" cy="106652"/>
            </a:xfrm>
            <a:custGeom>
              <a:avLst/>
              <a:gdLst>
                <a:gd name="connsiteX0" fmla="*/ 3814 w 329361"/>
                <a:gd name="connsiteY0" fmla="*/ 9269 h 106652"/>
                <a:gd name="connsiteX1" fmla="*/ 6735 w 329361"/>
                <a:gd name="connsiteY1" fmla="*/ 10284 h 106652"/>
                <a:gd name="connsiteX2" fmla="*/ 325933 w 329361"/>
                <a:gd name="connsiteY2" fmla="*/ 106652 h 106652"/>
                <a:gd name="connsiteX3" fmla="*/ 322467 w 329361"/>
                <a:gd name="connsiteY3" fmla="*/ 100568 h 106652"/>
                <a:gd name="connsiteX4" fmla="*/ 322505 w 329361"/>
                <a:gd name="connsiteY4" fmla="*/ 100431 h 106652"/>
                <a:gd name="connsiteX5" fmla="*/ 329361 w 329361"/>
                <a:gd name="connsiteY5" fmla="*/ 97384 h 106652"/>
                <a:gd name="connsiteX6" fmla="*/ 326441 w 329361"/>
                <a:gd name="connsiteY6" fmla="*/ 96495 h 106652"/>
                <a:gd name="connsiteX7" fmla="*/ 7243 w 329361"/>
                <a:gd name="connsiteY7" fmla="*/ 0 h 106652"/>
                <a:gd name="connsiteX8" fmla="*/ 4450 w 329361"/>
                <a:gd name="connsiteY8" fmla="*/ 0 h 106652"/>
                <a:gd name="connsiteX9" fmla="*/ 3434 w 329361"/>
                <a:gd name="connsiteY9" fmla="*/ 0 h 106652"/>
                <a:gd name="connsiteX10" fmla="*/ 2418 w 329361"/>
                <a:gd name="connsiteY10" fmla="*/ 0 h 106652"/>
                <a:gd name="connsiteX11" fmla="*/ 133 w 329361"/>
                <a:gd name="connsiteY11" fmla="*/ 3555 h 106652"/>
                <a:gd name="connsiteX12" fmla="*/ 3599 w 329361"/>
                <a:gd name="connsiteY12" fmla="*/ 9222 h 106652"/>
                <a:gd name="connsiteX13" fmla="*/ 3814 w 329361"/>
                <a:gd name="connsiteY13" fmla="*/ 9269 h 10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9361" h="106652">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w="12690" cap="flat">
              <a:noFill/>
              <a:prstDash val="solid"/>
              <a:miter/>
            </a:ln>
          </p:spPr>
          <p:txBody>
            <a:bodyPr rtlCol="0" anchor="ctr"/>
            <a:lstStyle/>
            <a:p>
              <a:endParaRPr lang="en-US" dirty="0"/>
            </a:p>
          </p:txBody>
        </p:sp>
        <p:sp>
          <p:nvSpPr>
            <p:cNvPr id="761" name="Freeform: Shape 760">
              <a:extLst>
                <a:ext uri="{FF2B5EF4-FFF2-40B4-BE49-F238E27FC236}">
                  <a16:creationId xmlns:a16="http://schemas.microsoft.com/office/drawing/2014/main" id="{66C4B125-7565-4D09-95F1-F17C26260721}"/>
                </a:ext>
              </a:extLst>
            </p:cNvPr>
            <p:cNvSpPr/>
            <p:nvPr/>
          </p:nvSpPr>
          <p:spPr>
            <a:xfrm>
              <a:off x="9146448" y="868155"/>
              <a:ext cx="108358" cy="39022"/>
            </a:xfrm>
            <a:custGeom>
              <a:avLst/>
              <a:gdLst>
                <a:gd name="connsiteX0" fmla="*/ 218 w 108358"/>
                <a:gd name="connsiteY0" fmla="*/ 3218 h 39022"/>
                <a:gd name="connsiteX1" fmla="*/ 3506 w 108358"/>
                <a:gd name="connsiteY1" fmla="*/ 9400 h 39022"/>
                <a:gd name="connsiteX2" fmla="*/ 3645 w 108358"/>
                <a:gd name="connsiteY2" fmla="*/ 9439 h 39022"/>
                <a:gd name="connsiteX3" fmla="*/ 101284 w 108358"/>
                <a:gd name="connsiteY3" fmla="*/ 39023 h 39022"/>
                <a:gd name="connsiteX4" fmla="*/ 102935 w 108358"/>
                <a:gd name="connsiteY4" fmla="*/ 39023 h 39022"/>
                <a:gd name="connsiteX5" fmla="*/ 106236 w 108358"/>
                <a:gd name="connsiteY5" fmla="*/ 37880 h 39022"/>
                <a:gd name="connsiteX6" fmla="*/ 108141 w 108358"/>
                <a:gd name="connsiteY6" fmla="*/ 35595 h 39022"/>
                <a:gd name="connsiteX7" fmla="*/ 104852 w 108358"/>
                <a:gd name="connsiteY7" fmla="*/ 29413 h 39022"/>
                <a:gd name="connsiteX8" fmla="*/ 104712 w 108358"/>
                <a:gd name="connsiteY8" fmla="*/ 29373 h 39022"/>
                <a:gd name="connsiteX9" fmla="*/ 101792 w 108358"/>
                <a:gd name="connsiteY9" fmla="*/ 28484 h 39022"/>
                <a:gd name="connsiteX10" fmla="*/ 16216 w 108358"/>
                <a:gd name="connsiteY10" fmla="*/ 3091 h 39022"/>
                <a:gd name="connsiteX11" fmla="*/ 7074 w 108358"/>
                <a:gd name="connsiteY11" fmla="*/ 298 h 39022"/>
                <a:gd name="connsiteX12" fmla="*/ 218 w 108358"/>
                <a:gd name="connsiteY12" fmla="*/ 3218 h 3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58" h="39022">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w="12690" cap="flat">
              <a:noFill/>
              <a:prstDash val="solid"/>
              <a:miter/>
            </a:ln>
          </p:spPr>
          <p:txBody>
            <a:bodyPr rtlCol="0" anchor="ctr"/>
            <a:lstStyle/>
            <a:p>
              <a:endParaRPr lang="en-US" dirty="0"/>
            </a:p>
          </p:txBody>
        </p:sp>
        <p:sp>
          <p:nvSpPr>
            <p:cNvPr id="762" name="Freeform: Shape 761">
              <a:extLst>
                <a:ext uri="{FF2B5EF4-FFF2-40B4-BE49-F238E27FC236}">
                  <a16:creationId xmlns:a16="http://schemas.microsoft.com/office/drawing/2014/main" id="{B7676B66-F5B7-49E0-B136-528DD39A1E9C}"/>
                </a:ext>
              </a:extLst>
            </p:cNvPr>
            <p:cNvSpPr/>
            <p:nvPr/>
          </p:nvSpPr>
          <p:spPr>
            <a:xfrm>
              <a:off x="4122767" y="1778673"/>
              <a:ext cx="9705" cy="152494"/>
            </a:xfrm>
            <a:custGeom>
              <a:avLst/>
              <a:gdLst>
                <a:gd name="connsiteX0" fmla="*/ 4335 w 9705"/>
                <a:gd name="connsiteY0" fmla="*/ 144622 h 152494"/>
                <a:gd name="connsiteX1" fmla="*/ 9668 w 9705"/>
                <a:gd name="connsiteY1" fmla="*/ 149434 h 152494"/>
                <a:gd name="connsiteX2" fmla="*/ 9668 w 9705"/>
                <a:gd name="connsiteY2" fmla="*/ 149447 h 152494"/>
                <a:gd name="connsiteX3" fmla="*/ 9668 w 9705"/>
                <a:gd name="connsiteY3" fmla="*/ 1784 h 152494"/>
                <a:gd name="connsiteX4" fmla="*/ 9668 w 9705"/>
                <a:gd name="connsiteY4" fmla="*/ 1784 h 152494"/>
                <a:gd name="connsiteX5" fmla="*/ 9668 w 9705"/>
                <a:gd name="connsiteY5" fmla="*/ 768 h 152494"/>
                <a:gd name="connsiteX6" fmla="*/ 9668 w 9705"/>
                <a:gd name="connsiteY6" fmla="*/ 768 h 152494"/>
                <a:gd name="connsiteX7" fmla="*/ 9668 w 9705"/>
                <a:gd name="connsiteY7" fmla="*/ 768 h 152494"/>
                <a:gd name="connsiteX8" fmla="*/ 9668 w 9705"/>
                <a:gd name="connsiteY8" fmla="*/ 6 h 152494"/>
                <a:gd name="connsiteX9" fmla="*/ 9668 w 9705"/>
                <a:gd name="connsiteY9" fmla="*/ 6 h 152494"/>
                <a:gd name="connsiteX10" fmla="*/ 9668 w 9705"/>
                <a:gd name="connsiteY10" fmla="*/ 6 h 152494"/>
                <a:gd name="connsiteX11" fmla="*/ 8906 w 9705"/>
                <a:gd name="connsiteY11" fmla="*/ 6 h 152494"/>
                <a:gd name="connsiteX12" fmla="*/ 8144 w 9705"/>
                <a:gd name="connsiteY12" fmla="*/ 6 h 152494"/>
                <a:gd name="connsiteX13" fmla="*/ 8144 w 9705"/>
                <a:gd name="connsiteY13" fmla="*/ 6 h 152494"/>
                <a:gd name="connsiteX14" fmla="*/ 6240 w 9705"/>
                <a:gd name="connsiteY14" fmla="*/ 6 h 152494"/>
                <a:gd name="connsiteX15" fmla="*/ 780 w 9705"/>
                <a:gd name="connsiteY15" fmla="*/ 4831 h 152494"/>
                <a:gd name="connsiteX16" fmla="*/ 780 w 9705"/>
                <a:gd name="connsiteY16" fmla="*/ 152494 h 152494"/>
                <a:gd name="connsiteX17" fmla="*/ 2469 w 9705"/>
                <a:gd name="connsiteY17" fmla="*/ 145333 h 152494"/>
                <a:gd name="connsiteX18" fmla="*/ 4335 w 9705"/>
                <a:gd name="connsiteY18" fmla="*/ 144622 h 15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705" h="152494">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w="12690" cap="flat">
              <a:noFill/>
              <a:prstDash val="solid"/>
              <a:miter/>
            </a:ln>
          </p:spPr>
          <p:txBody>
            <a:bodyPr rtlCol="0" anchor="ctr"/>
            <a:lstStyle/>
            <a:p>
              <a:endParaRPr lang="en-US" dirty="0"/>
            </a:p>
          </p:txBody>
        </p:sp>
        <p:sp>
          <p:nvSpPr>
            <p:cNvPr id="763" name="Freeform: Shape 762">
              <a:extLst>
                <a:ext uri="{FF2B5EF4-FFF2-40B4-BE49-F238E27FC236}">
                  <a16:creationId xmlns:a16="http://schemas.microsoft.com/office/drawing/2014/main" id="{5AEFF3BD-4ACE-434D-9B7D-DE44855799D0}"/>
                </a:ext>
              </a:extLst>
            </p:cNvPr>
            <p:cNvSpPr/>
            <p:nvPr/>
          </p:nvSpPr>
          <p:spPr>
            <a:xfrm>
              <a:off x="4121643" y="1923485"/>
              <a:ext cx="10792" cy="192736"/>
            </a:xfrm>
            <a:custGeom>
              <a:avLst/>
              <a:gdLst>
                <a:gd name="connsiteX0" fmla="*/ 10792 w 10792"/>
                <a:gd name="connsiteY0" fmla="*/ 11491 h 192736"/>
                <a:gd name="connsiteX1" fmla="*/ 10792 w 10792"/>
                <a:gd name="connsiteY1" fmla="*/ 4635 h 192736"/>
                <a:gd name="connsiteX2" fmla="*/ 4571 w 10792"/>
                <a:gd name="connsiteY2" fmla="*/ 64 h 192736"/>
                <a:gd name="connsiteX3" fmla="*/ 0 w 10792"/>
                <a:gd name="connsiteY3" fmla="*/ 4635 h 192736"/>
                <a:gd name="connsiteX4" fmla="*/ 0 w 10792"/>
                <a:gd name="connsiteY4" fmla="*/ 188102 h 192736"/>
                <a:gd name="connsiteX5" fmla="*/ 6221 w 10792"/>
                <a:gd name="connsiteY5" fmla="*/ 192673 h 192736"/>
                <a:gd name="connsiteX6" fmla="*/ 10792 w 10792"/>
                <a:gd name="connsiteY6" fmla="*/ 188102 h 192736"/>
                <a:gd name="connsiteX7" fmla="*/ 10792 w 10792"/>
                <a:gd name="connsiteY7" fmla="*/ 11491 h 19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2" h="192736">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w="12690" cap="flat">
              <a:noFill/>
              <a:prstDash val="solid"/>
              <a:miter/>
            </a:ln>
          </p:spPr>
          <p:txBody>
            <a:bodyPr rtlCol="0" anchor="ct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896125" y="2987152"/>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297888" y="3082314"/>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297888" y="3156843"/>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26134" y="3624321"/>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44622" y="3712085"/>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69" name="Freeform: Shape 768">
              <a:extLst>
                <a:ext uri="{FF2B5EF4-FFF2-40B4-BE49-F238E27FC236}">
                  <a16:creationId xmlns:a16="http://schemas.microsoft.com/office/drawing/2014/main" id="{A1D3D322-5466-4C9E-913B-B23BEF6D749A}"/>
                </a:ext>
              </a:extLst>
            </p:cNvPr>
            <p:cNvSpPr/>
            <p:nvPr/>
          </p:nvSpPr>
          <p:spPr>
            <a:xfrm>
              <a:off x="1316025" y="-1"/>
              <a:ext cx="925471" cy="279327"/>
            </a:xfrm>
            <a:custGeom>
              <a:avLst/>
              <a:gdLst>
                <a:gd name="connsiteX0" fmla="*/ 918615 w 925471"/>
                <a:gd name="connsiteY0" fmla="*/ 272471 h 279327"/>
                <a:gd name="connsiteX1" fmla="*/ 925472 w 925471"/>
                <a:gd name="connsiteY1" fmla="*/ 269297 h 279327"/>
                <a:gd name="connsiteX2" fmla="*/ 918361 w 925471"/>
                <a:gd name="connsiteY2" fmla="*/ 267266 h 279327"/>
                <a:gd name="connsiteX3" fmla="*/ 34154 w 925471"/>
                <a:gd name="connsiteY3" fmla="*/ 0 h 279327"/>
                <a:gd name="connsiteX4" fmla="*/ 0 w 925471"/>
                <a:gd name="connsiteY4" fmla="*/ 0 h 279327"/>
                <a:gd name="connsiteX5" fmla="*/ 921790 w 925471"/>
                <a:gd name="connsiteY5" fmla="*/ 279328 h 279327"/>
                <a:gd name="connsiteX6" fmla="*/ 918336 w 925471"/>
                <a:gd name="connsiteY6" fmla="*/ 273237 h 279327"/>
                <a:gd name="connsiteX7" fmla="*/ 918615 w 925471"/>
                <a:gd name="connsiteY7" fmla="*/ 272471 h 27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5471" h="279327">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w="12690" cap="flat">
              <a:noFill/>
              <a:prstDash val="solid"/>
              <a:miter/>
            </a:ln>
          </p:spPr>
          <p:txBody>
            <a:bodyPr rtlCol="0" anchor="ctr"/>
            <a:lstStyle/>
            <a:p>
              <a:endParaRPr lang="en-US" dirty="0"/>
            </a:p>
          </p:txBody>
        </p:sp>
        <p:sp>
          <p:nvSpPr>
            <p:cNvPr id="770" name="Freeform: Shape 769">
              <a:extLst>
                <a:ext uri="{FF2B5EF4-FFF2-40B4-BE49-F238E27FC236}">
                  <a16:creationId xmlns:a16="http://schemas.microsoft.com/office/drawing/2014/main" id="{14926869-34D4-491C-A996-21DB820412D1}"/>
                </a:ext>
              </a:extLst>
            </p:cNvPr>
            <p:cNvSpPr/>
            <p:nvPr/>
          </p:nvSpPr>
          <p:spPr>
            <a:xfrm>
              <a:off x="2234169" y="269058"/>
              <a:ext cx="1264988" cy="388976"/>
            </a:xfrm>
            <a:custGeom>
              <a:avLst/>
              <a:gdLst>
                <a:gd name="connsiteX0" fmla="*/ 1264695 w 1264988"/>
                <a:gd name="connsiteY0" fmla="*/ 385837 h 388976"/>
                <a:gd name="connsiteX1" fmla="*/ 1261914 w 1264988"/>
                <a:gd name="connsiteY1" fmla="*/ 379803 h 388976"/>
                <a:gd name="connsiteX2" fmla="*/ 1261266 w 1264988"/>
                <a:gd name="connsiteY2" fmla="*/ 379615 h 388976"/>
                <a:gd name="connsiteX3" fmla="*/ 1254156 w 1264988"/>
                <a:gd name="connsiteY3" fmla="*/ 377457 h 388976"/>
                <a:gd name="connsiteX4" fmla="*/ 10756 w 1264988"/>
                <a:gd name="connsiteY4" fmla="*/ 1380 h 388976"/>
                <a:gd name="connsiteX5" fmla="*/ 7074 w 1264988"/>
                <a:gd name="connsiteY5" fmla="*/ 238 h 388976"/>
                <a:gd name="connsiteX6" fmla="*/ 218 w 1264988"/>
                <a:gd name="connsiteY6" fmla="*/ 3412 h 388976"/>
                <a:gd name="connsiteX7" fmla="*/ 3506 w 1264988"/>
                <a:gd name="connsiteY7" fmla="*/ 9594 h 388976"/>
                <a:gd name="connsiteX8" fmla="*/ 3646 w 1264988"/>
                <a:gd name="connsiteY8" fmla="*/ 9633 h 388976"/>
                <a:gd name="connsiteX9" fmla="*/ 1257457 w 1264988"/>
                <a:gd name="connsiteY9" fmla="*/ 388884 h 388976"/>
                <a:gd name="connsiteX10" fmla="*/ 1259235 w 1264988"/>
                <a:gd name="connsiteY10" fmla="*/ 388884 h 388976"/>
                <a:gd name="connsiteX11" fmla="*/ 1264695 w 1264988"/>
                <a:gd name="connsiteY11" fmla="*/ 385837 h 38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4988" h="388976">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0198" y="3005514"/>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3547" y="3105325"/>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Business Model">
    <p:spTree>
      <p:nvGrpSpPr>
        <p:cNvPr id="1" name=""/>
        <p:cNvGrpSpPr/>
        <p:nvPr/>
      </p:nvGrpSpPr>
      <p:grpSpPr>
        <a:xfrm>
          <a:off x="0" y="0"/>
          <a:ext cx="0" cy="0"/>
          <a:chOff x="0" y="0"/>
          <a:chExt cx="0" cy="0"/>
        </a:xfrm>
      </p:grpSpPr>
      <p:sp>
        <p:nvSpPr>
          <p:cNvPr id="3" name="Rectangle 9">
            <a:extLst>
              <a:ext uri="{FF2B5EF4-FFF2-40B4-BE49-F238E27FC236}">
                <a16:creationId xmlns:a16="http://schemas.microsoft.com/office/drawing/2014/main" id="{53E651DB-268C-47F2-B510-168B1A59A1BE}"/>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A109EA94-D4C0-489D-B11F-AAF2C1D27B88}"/>
              </a:ext>
            </a:extLst>
          </p:cNvPr>
          <p:cNvCxnSpPr>
            <a:cxnSpLocks/>
            <a:stCxn id="3" idx="1"/>
            <a:endCxn id="3"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1982835"/>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17" name="Text Placeholder 16">
            <a:extLst>
              <a:ext uri="{FF2B5EF4-FFF2-40B4-BE49-F238E27FC236}">
                <a16:creationId xmlns:a16="http://schemas.microsoft.com/office/drawing/2014/main" id="{31B2C19D-178B-430A-AB7C-D759E13E9D09}"/>
              </a:ext>
            </a:extLst>
          </p:cNvPr>
          <p:cNvSpPr>
            <a:spLocks noGrp="1"/>
          </p:cNvSpPr>
          <p:nvPr>
            <p:ph type="body" sz="quarter" idx="14" hasCustomPrompt="1"/>
          </p:nvPr>
        </p:nvSpPr>
        <p:spPr>
          <a:xfrm>
            <a:off x="1996925" y="424371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1985107"/>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0" name="Text Placeholder 16">
            <a:extLst>
              <a:ext uri="{FF2B5EF4-FFF2-40B4-BE49-F238E27FC236}">
                <a16:creationId xmlns:a16="http://schemas.microsoft.com/office/drawing/2014/main" id="{870165D6-1CE9-4D32-9B1C-526EFE3C3FF9}"/>
              </a:ext>
            </a:extLst>
          </p:cNvPr>
          <p:cNvSpPr>
            <a:spLocks noGrp="1"/>
          </p:cNvSpPr>
          <p:nvPr>
            <p:ph type="body" sz="quarter" idx="16" hasCustomPrompt="1"/>
          </p:nvPr>
        </p:nvSpPr>
        <p:spPr>
          <a:xfrm>
            <a:off x="5045984" y="4245991"/>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1980555"/>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89013" y="424143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15" name="Text Placeholder 8">
            <a:extLst>
              <a:ext uri="{FF2B5EF4-FFF2-40B4-BE49-F238E27FC236}">
                <a16:creationId xmlns:a16="http://schemas.microsoft.com/office/drawing/2014/main" id="{62CE8502-2A5C-4AF6-9580-821991C9C0A7}"/>
              </a:ext>
            </a:extLst>
          </p:cNvPr>
          <p:cNvSpPr>
            <a:spLocks noGrp="1"/>
          </p:cNvSpPr>
          <p:nvPr>
            <p:ph type="body" sz="quarter" idx="33" hasCustomPrompt="1"/>
          </p:nvPr>
        </p:nvSpPr>
        <p:spPr>
          <a:xfrm>
            <a:off x="20636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2</a:t>
            </a:r>
            <a:endParaRPr lang="en-ZA" dirty="0"/>
          </a:p>
        </p:txBody>
      </p:sp>
      <p:sp>
        <p:nvSpPr>
          <p:cNvPr id="16" name="Text Placeholder 8">
            <a:extLst>
              <a:ext uri="{FF2B5EF4-FFF2-40B4-BE49-F238E27FC236}">
                <a16:creationId xmlns:a16="http://schemas.microsoft.com/office/drawing/2014/main" id="{97B2ABAD-B1D1-47F3-9008-0EDFC6F61F7C}"/>
              </a:ext>
            </a:extLst>
          </p:cNvPr>
          <p:cNvSpPr>
            <a:spLocks noGrp="1"/>
          </p:cNvSpPr>
          <p:nvPr>
            <p:ph type="body" sz="quarter" idx="35" hasCustomPrompt="1"/>
          </p:nvPr>
        </p:nvSpPr>
        <p:spPr>
          <a:xfrm>
            <a:off x="51085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3</a:t>
            </a:r>
            <a:endParaRPr lang="en-ZA" dirty="0"/>
          </a:p>
        </p:txBody>
      </p:sp>
      <p:sp>
        <p:nvSpPr>
          <p:cNvPr id="24" name="Text Placeholder 8">
            <a:extLst>
              <a:ext uri="{FF2B5EF4-FFF2-40B4-BE49-F238E27FC236}">
                <a16:creationId xmlns:a16="http://schemas.microsoft.com/office/drawing/2014/main" id="{BD7CE6C1-36AE-4F6D-948C-7CF1B5AF383B}"/>
              </a:ext>
            </a:extLst>
          </p:cNvPr>
          <p:cNvSpPr>
            <a:spLocks noGrp="1"/>
          </p:cNvSpPr>
          <p:nvPr>
            <p:ph type="body" sz="quarter" idx="37" hasCustomPrompt="1"/>
          </p:nvPr>
        </p:nvSpPr>
        <p:spPr>
          <a:xfrm>
            <a:off x="81534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4</a:t>
            </a:r>
            <a:endParaRPr lang="en-ZA" dirty="0"/>
          </a:p>
        </p:txBody>
      </p:sp>
      <p:cxnSp>
        <p:nvCxnSpPr>
          <p:cNvPr id="10" name="Straight Connector 9">
            <a:extLst>
              <a:ext uri="{FF2B5EF4-FFF2-40B4-BE49-F238E27FC236}">
                <a16:creationId xmlns:a16="http://schemas.microsoft.com/office/drawing/2014/main" id="{26DC72DD-030A-4AF2-8123-478BE9277165}"/>
              </a:ext>
            </a:extLst>
          </p:cNvPr>
          <p:cNvCxnSpPr/>
          <p:nvPr userDrawn="1"/>
        </p:nvCxnSpPr>
        <p:spPr>
          <a:xfrm>
            <a:off x="2158850" y="3497316"/>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71F1BF-0652-4581-AC74-7A608C1A0290}"/>
              </a:ext>
            </a:extLst>
          </p:cNvPr>
          <p:cNvCxnSpPr>
            <a:cxnSpLocks/>
          </p:cNvCxnSpPr>
          <p:nvPr userDrawn="1"/>
        </p:nvCxnSpPr>
        <p:spPr>
          <a:xfrm>
            <a:off x="5181600" y="3487791"/>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AF8D050-0D5E-490F-98C5-C491541E54D2}"/>
              </a:ext>
            </a:extLst>
          </p:cNvPr>
          <p:cNvCxnSpPr>
            <a:cxnSpLocks/>
          </p:cNvCxnSpPr>
          <p:nvPr userDrawn="1"/>
        </p:nvCxnSpPr>
        <p:spPr>
          <a:xfrm>
            <a:off x="8199363" y="3492554"/>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915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Market Overview">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D448392-0672-4AC1-B5D6-3374FB36C9DC}"/>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0D1EE93-71F1-4386-A4E5-93A6CDA69EE0}"/>
              </a:ext>
            </a:extLst>
          </p:cNvPr>
          <p:cNvCxnSpPr>
            <a:cxnSpLocks/>
            <a:stCxn id="10" idx="1"/>
            <a:endCxn id="10"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135187" y="2043763"/>
            <a:ext cx="1828800" cy="1371600"/>
          </a:xfrm>
          <a:prstGeom prst="rect">
            <a:avLst/>
          </a:prstGeom>
          <a:noFill/>
          <a:ln w="22225">
            <a:solidFill>
              <a:schemeClr val="tx2"/>
            </a:solidFill>
          </a:ln>
        </p:spPr>
        <p:txBody>
          <a:bodyPr anchor="ctr" anchorCtr="1">
            <a:normAutofit/>
          </a:bodyPr>
          <a:lstStyle>
            <a:lvl1pPr marL="0" indent="0" algn="ctr">
              <a:spcBef>
                <a:spcPts val="0"/>
              </a:spcBef>
              <a:spcAft>
                <a:spcPts val="0"/>
              </a:spcAft>
              <a:buNone/>
              <a:defRPr sz="2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178552" y="2043763"/>
            <a:ext cx="1828800" cy="1371600"/>
          </a:xfrm>
          <a:prstGeom prst="rect">
            <a:avLst/>
          </a:prstGeom>
          <a:noFill/>
          <a:ln w="22225">
            <a:solidFill>
              <a:schemeClr val="accent2"/>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232776" y="2043763"/>
            <a:ext cx="1828800" cy="1371600"/>
          </a:xfrm>
          <a:prstGeom prst="rect">
            <a:avLst/>
          </a:prstGeom>
          <a:noFill/>
          <a:ln w="22225">
            <a:solidFill>
              <a:schemeClr val="accent4"/>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dirty="0"/>
              <a:t>3</a:t>
            </a:r>
            <a:endParaRPr lang="en-ZA" dirty="0"/>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721352"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dirty="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7775576"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dirty="0"/>
              <a:t>Section Description</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677987" y="3862571"/>
            <a:ext cx="2743200" cy="1601787"/>
          </a:xfrm>
        </p:spPr>
        <p:txBody>
          <a:bodyPr>
            <a:noAutofit/>
          </a:bodyPr>
          <a:lstStyle>
            <a:lvl1pPr marL="0" indent="0" algn="ctr">
              <a:lnSpc>
                <a:spcPts val="24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4" name="Date Placeholder 2">
            <a:extLst>
              <a:ext uri="{FF2B5EF4-FFF2-40B4-BE49-F238E27FC236}">
                <a16:creationId xmlns:a16="http://schemas.microsoft.com/office/drawing/2014/main" id="{6B5940D2-EE07-4F75-9166-CBFF194C579B}"/>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3405848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solidFill>
              </a:defRPr>
            </a:lvl1pPr>
          </a:lstStyle>
          <a:p>
            <a:r>
              <a:rPr lang="en-US" dirty="0"/>
              <a:t>7/1/20XX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72" r:id="rId4"/>
    <p:sldLayoutId id="2147483691" r:id="rId5"/>
    <p:sldLayoutId id="2147483674" r:id="rId6"/>
    <p:sldLayoutId id="2147483651" r:id="rId7"/>
    <p:sldLayoutId id="2147483688" r:id="rId8"/>
    <p:sldLayoutId id="2147483670" r:id="rId9"/>
    <p:sldLayoutId id="2147483687" r:id="rId10"/>
    <p:sldLayoutId id="2147483677" r:id="rId11"/>
    <p:sldLayoutId id="2147483682" r:id="rId12"/>
    <p:sldLayoutId id="2147483692" r:id="rId13"/>
    <p:sldLayoutId id="2147483653" r:id="rId14"/>
    <p:sldLayoutId id="2147483681" r:id="rId15"/>
    <p:sldLayoutId id="2147483650" r:id="rId16"/>
    <p:sldLayoutId id="2147483671" r:id="rId17"/>
    <p:sldLayoutId id="2147483669" r:id="rId18"/>
    <p:sldLayoutId id="2147483689" r:id="rId19"/>
    <p:sldLayoutId id="2147483685" r:id="rId20"/>
    <p:sldLayoutId id="2147483668" r:id="rId21"/>
    <p:sldLayoutId id="2147483652" r:id="rId22"/>
    <p:sldLayoutId id="2147483656" r:id="rId23"/>
  </p:sldLayoutIdLst>
  <p:hf hdr="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9A70E70-C058-4A66-85BB-82F2C235E05B}"/>
              </a:ext>
            </a:extLst>
          </p:cNvPr>
          <p:cNvSpPr>
            <a:spLocks noGrp="1"/>
          </p:cNvSpPr>
          <p:nvPr>
            <p:ph type="ctrTitle"/>
          </p:nvPr>
        </p:nvSpPr>
        <p:spPr>
          <a:xfrm>
            <a:off x="6437376" y="1874520"/>
            <a:ext cx="4379976" cy="1547583"/>
          </a:xfrm>
        </p:spPr>
        <p:txBody>
          <a:bodyPr>
            <a:normAutofit/>
          </a:bodyPr>
          <a:lstStyle/>
          <a:p>
            <a:r>
              <a:rPr lang="en-US" sz="2400"/>
              <a:t>Final task </a:t>
            </a:r>
            <a:br>
              <a:rPr lang="en-US" sz="2400"/>
            </a:br>
            <a:r>
              <a:rPr lang="en-GB" sz="2400" b="0" i="0">
                <a:effectLst/>
                <a:latin typeface="Nunito-Sans-Bold"/>
              </a:rPr>
              <a:t>ID/X Partners Data Scientist Project Based Internship Program</a:t>
            </a:r>
            <a:endParaRPr lang="en-US" sz="2400" dirty="0"/>
          </a:p>
        </p:txBody>
      </p:sp>
      <p:sp>
        <p:nvSpPr>
          <p:cNvPr id="20" name="Subtitle 2">
            <a:extLst>
              <a:ext uri="{FF2B5EF4-FFF2-40B4-BE49-F238E27FC236}">
                <a16:creationId xmlns:a16="http://schemas.microsoft.com/office/drawing/2014/main" id="{B1DFF4FF-96BE-9147-96D1-A240ED566CE1}"/>
              </a:ext>
            </a:extLst>
          </p:cNvPr>
          <p:cNvSpPr>
            <a:spLocks noGrp="1"/>
          </p:cNvSpPr>
          <p:nvPr>
            <p:ph type="subTitle" idx="1"/>
          </p:nvPr>
        </p:nvSpPr>
        <p:spPr>
          <a:xfrm>
            <a:off x="6437376" y="3483864"/>
            <a:ext cx="4379976" cy="613370"/>
          </a:xfrm>
        </p:spPr>
        <p:txBody>
          <a:bodyPr/>
          <a:lstStyle/>
          <a:p>
            <a:r>
              <a:rPr lang="en-US"/>
              <a:t>Michael Vincent Efren Malamo</a:t>
            </a:r>
            <a:endParaRPr lang="en-US" dirty="0"/>
          </a:p>
        </p:txBody>
      </p:sp>
    </p:spTree>
    <p:extLst>
      <p:ext uri="{BB962C8B-B14F-4D97-AF65-F5344CB8AC3E}">
        <p14:creationId xmlns:p14="http://schemas.microsoft.com/office/powerpoint/2010/main" val="1476137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Date Placeholder 13">
            <a:extLst>
              <a:ext uri="{FF2B5EF4-FFF2-40B4-BE49-F238E27FC236}">
                <a16:creationId xmlns:a16="http://schemas.microsoft.com/office/drawing/2014/main" id="{2C3A17A7-B59A-4E68-9B7D-4FD6F57E768F}"/>
              </a:ext>
            </a:extLst>
          </p:cNvPr>
          <p:cNvSpPr>
            <a:spLocks noGrp="1"/>
          </p:cNvSpPr>
          <p:nvPr>
            <p:ph type="dt" sz="half" idx="38"/>
          </p:nvPr>
        </p:nvSpPr>
        <p:spPr>
          <a:xfrm>
            <a:off x="838200" y="6356350"/>
            <a:ext cx="2743200" cy="365125"/>
          </a:xfrm>
        </p:spPr>
        <p:txBody>
          <a:bodyPr/>
          <a:lstStyle/>
          <a:p>
            <a:r>
              <a:rPr lang="en-US" dirty="0"/>
              <a:t>7/1/20XX</a:t>
            </a:r>
          </a:p>
        </p:txBody>
      </p:sp>
      <p:sp>
        <p:nvSpPr>
          <p:cNvPr id="3" name="Footer Placeholder 2">
            <a:extLst>
              <a:ext uri="{FF2B5EF4-FFF2-40B4-BE49-F238E27FC236}">
                <a16:creationId xmlns:a16="http://schemas.microsoft.com/office/drawing/2014/main" id="{12B414F9-DCDA-42C7-9094-5A64C27E3257}"/>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10</a:t>
            </a:fld>
            <a:endParaRPr lang="en-ZA" dirty="0"/>
          </a:p>
        </p:txBody>
      </p:sp>
      <p:sp>
        <p:nvSpPr>
          <p:cNvPr id="26" name="Text Placeholder 10">
            <a:extLst>
              <a:ext uri="{FF2B5EF4-FFF2-40B4-BE49-F238E27FC236}">
                <a16:creationId xmlns:a16="http://schemas.microsoft.com/office/drawing/2014/main" id="{4913AC62-3721-5BB3-167E-416D9DD4B33E}"/>
              </a:ext>
            </a:extLst>
          </p:cNvPr>
          <p:cNvSpPr txBox="1">
            <a:spLocks/>
          </p:cNvSpPr>
          <p:nvPr/>
        </p:nvSpPr>
        <p:spPr>
          <a:xfrm>
            <a:off x="-1653794" y="619841"/>
            <a:ext cx="8453987" cy="5412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t>6.Splitting data</a:t>
            </a:r>
            <a:endParaRPr lang="en-ZA" dirty="0"/>
          </a:p>
        </p:txBody>
      </p:sp>
      <p:pic>
        <p:nvPicPr>
          <p:cNvPr id="6" name="Picture 5">
            <a:extLst>
              <a:ext uri="{FF2B5EF4-FFF2-40B4-BE49-F238E27FC236}">
                <a16:creationId xmlns:a16="http://schemas.microsoft.com/office/drawing/2014/main" id="{4D8B627C-8EF9-61A0-FA90-2C48A356125B}"/>
              </a:ext>
            </a:extLst>
          </p:cNvPr>
          <p:cNvPicPr>
            <a:picLocks noChangeAspect="1"/>
          </p:cNvPicPr>
          <p:nvPr/>
        </p:nvPicPr>
        <p:blipFill rotWithShape="1">
          <a:blip r:embed="rId2"/>
          <a:srcRect l="497" t="10708" r="4270" b="6189"/>
          <a:stretch/>
        </p:blipFill>
        <p:spPr>
          <a:xfrm>
            <a:off x="1524000" y="1453055"/>
            <a:ext cx="8050924" cy="3951890"/>
          </a:xfrm>
          <a:prstGeom prst="rect">
            <a:avLst/>
          </a:prstGeom>
        </p:spPr>
      </p:pic>
      <p:pic>
        <p:nvPicPr>
          <p:cNvPr id="5" name="Picture 4">
            <a:extLst>
              <a:ext uri="{FF2B5EF4-FFF2-40B4-BE49-F238E27FC236}">
                <a16:creationId xmlns:a16="http://schemas.microsoft.com/office/drawing/2014/main" id="{2D599B7A-923F-479B-522C-A19801467542}"/>
              </a:ext>
            </a:extLst>
          </p:cNvPr>
          <p:cNvPicPr>
            <a:picLocks noChangeAspect="1"/>
          </p:cNvPicPr>
          <p:nvPr/>
        </p:nvPicPr>
        <p:blipFill rotWithShape="1">
          <a:blip r:embed="rId3"/>
          <a:srcRect l="862" t="11035" r="3966" b="7315"/>
          <a:stretch/>
        </p:blipFill>
        <p:spPr>
          <a:xfrm>
            <a:off x="798786" y="1178804"/>
            <a:ext cx="9743089" cy="4701843"/>
          </a:xfrm>
          <a:prstGeom prst="rect">
            <a:avLst/>
          </a:prstGeom>
        </p:spPr>
      </p:pic>
    </p:spTree>
    <p:extLst>
      <p:ext uri="{BB962C8B-B14F-4D97-AF65-F5344CB8AC3E}">
        <p14:creationId xmlns:p14="http://schemas.microsoft.com/office/powerpoint/2010/main" val="1600098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Date Placeholder 13">
            <a:extLst>
              <a:ext uri="{FF2B5EF4-FFF2-40B4-BE49-F238E27FC236}">
                <a16:creationId xmlns:a16="http://schemas.microsoft.com/office/drawing/2014/main" id="{2C3A17A7-B59A-4E68-9B7D-4FD6F57E768F}"/>
              </a:ext>
            </a:extLst>
          </p:cNvPr>
          <p:cNvSpPr>
            <a:spLocks noGrp="1"/>
          </p:cNvSpPr>
          <p:nvPr>
            <p:ph type="dt" sz="half" idx="38"/>
          </p:nvPr>
        </p:nvSpPr>
        <p:spPr>
          <a:xfrm>
            <a:off x="838200" y="6356350"/>
            <a:ext cx="2743200" cy="365125"/>
          </a:xfrm>
        </p:spPr>
        <p:txBody>
          <a:bodyPr/>
          <a:lstStyle/>
          <a:p>
            <a:r>
              <a:rPr lang="en-US" dirty="0"/>
              <a:t>7/1/20XX</a:t>
            </a:r>
          </a:p>
        </p:txBody>
      </p:sp>
      <p:sp>
        <p:nvSpPr>
          <p:cNvPr id="3" name="Footer Placeholder 2">
            <a:extLst>
              <a:ext uri="{FF2B5EF4-FFF2-40B4-BE49-F238E27FC236}">
                <a16:creationId xmlns:a16="http://schemas.microsoft.com/office/drawing/2014/main" id="{12B414F9-DCDA-42C7-9094-5A64C27E3257}"/>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11</a:t>
            </a:fld>
            <a:endParaRPr lang="en-ZA" dirty="0"/>
          </a:p>
        </p:txBody>
      </p:sp>
      <p:sp>
        <p:nvSpPr>
          <p:cNvPr id="26" name="Text Placeholder 10">
            <a:extLst>
              <a:ext uri="{FF2B5EF4-FFF2-40B4-BE49-F238E27FC236}">
                <a16:creationId xmlns:a16="http://schemas.microsoft.com/office/drawing/2014/main" id="{4913AC62-3721-5BB3-167E-416D9DD4B33E}"/>
              </a:ext>
            </a:extLst>
          </p:cNvPr>
          <p:cNvSpPr txBox="1">
            <a:spLocks/>
          </p:cNvSpPr>
          <p:nvPr/>
        </p:nvSpPr>
        <p:spPr>
          <a:xfrm>
            <a:off x="-1653794" y="619841"/>
            <a:ext cx="8453987" cy="5412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t>7. Modelling Data</a:t>
            </a:r>
            <a:endParaRPr lang="en-ZA" dirty="0"/>
          </a:p>
        </p:txBody>
      </p:sp>
      <p:pic>
        <p:nvPicPr>
          <p:cNvPr id="7" name="Picture 6">
            <a:extLst>
              <a:ext uri="{FF2B5EF4-FFF2-40B4-BE49-F238E27FC236}">
                <a16:creationId xmlns:a16="http://schemas.microsoft.com/office/drawing/2014/main" id="{ED46EDF6-E2A4-6C4E-60E7-F2A894AFB7B4}"/>
              </a:ext>
            </a:extLst>
          </p:cNvPr>
          <p:cNvPicPr>
            <a:picLocks noChangeAspect="1"/>
          </p:cNvPicPr>
          <p:nvPr/>
        </p:nvPicPr>
        <p:blipFill rotWithShape="1">
          <a:blip r:embed="rId2"/>
          <a:srcRect l="603" t="11341" r="3879" b="5901"/>
          <a:stretch/>
        </p:blipFill>
        <p:spPr>
          <a:xfrm>
            <a:off x="838200" y="980507"/>
            <a:ext cx="10047890" cy="4896986"/>
          </a:xfrm>
          <a:prstGeom prst="rect">
            <a:avLst/>
          </a:prstGeom>
        </p:spPr>
      </p:pic>
    </p:spTree>
    <p:extLst>
      <p:ext uri="{BB962C8B-B14F-4D97-AF65-F5344CB8AC3E}">
        <p14:creationId xmlns:p14="http://schemas.microsoft.com/office/powerpoint/2010/main" val="24323623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4" name="Title 953">
            <a:extLst>
              <a:ext uri="{FF2B5EF4-FFF2-40B4-BE49-F238E27FC236}">
                <a16:creationId xmlns:a16="http://schemas.microsoft.com/office/drawing/2014/main" id="{7E55856D-8731-4D07-B99E-5270A3B01DBC}"/>
              </a:ext>
            </a:extLst>
          </p:cNvPr>
          <p:cNvSpPr>
            <a:spLocks noGrp="1"/>
          </p:cNvSpPr>
          <p:nvPr>
            <p:ph type="title"/>
          </p:nvPr>
        </p:nvSpPr>
        <p:spPr>
          <a:xfrm>
            <a:off x="1570874" y="704088"/>
            <a:ext cx="9050253" cy="640080"/>
          </a:xfrm>
        </p:spPr>
        <p:txBody>
          <a:bodyPr/>
          <a:lstStyle/>
          <a:p>
            <a:r>
              <a:rPr lang="en-US"/>
              <a:t>Hasil pemodelan</a:t>
            </a:r>
            <a:endParaRPr lang="en-US" dirty="0"/>
          </a:p>
        </p:txBody>
      </p:sp>
      <p:sp>
        <p:nvSpPr>
          <p:cNvPr id="15" name="Text Placeholder 14">
            <a:extLst>
              <a:ext uri="{FF2B5EF4-FFF2-40B4-BE49-F238E27FC236}">
                <a16:creationId xmlns:a16="http://schemas.microsoft.com/office/drawing/2014/main" id="{8F4ED644-C47C-456A-96A0-2E9A58005925}"/>
              </a:ext>
            </a:extLst>
          </p:cNvPr>
          <p:cNvSpPr>
            <a:spLocks noGrp="1"/>
          </p:cNvSpPr>
          <p:nvPr>
            <p:ph type="body" sz="quarter" idx="14"/>
          </p:nvPr>
        </p:nvSpPr>
        <p:spPr>
          <a:xfrm>
            <a:off x="1572768" y="1389888"/>
            <a:ext cx="9052560" cy="395859"/>
          </a:xfrm>
        </p:spPr>
        <p:txBody>
          <a:bodyPr/>
          <a:lstStyle/>
          <a:p>
            <a:r>
              <a:rPr lang="en-ZA"/>
              <a:t>Hasil Dari Pemodelan Menggunakan Random Forest</a:t>
            </a:r>
            <a:endParaRPr lang="en-ZA" dirty="0"/>
          </a:p>
        </p:txBody>
      </p:sp>
      <p:sp>
        <p:nvSpPr>
          <p:cNvPr id="21" name="Text Placeholder 20">
            <a:extLst>
              <a:ext uri="{FF2B5EF4-FFF2-40B4-BE49-F238E27FC236}">
                <a16:creationId xmlns:a16="http://schemas.microsoft.com/office/drawing/2014/main" id="{CDF4D42A-3F39-4699-9C9C-91BBC8C72207}"/>
              </a:ext>
            </a:extLst>
          </p:cNvPr>
          <p:cNvSpPr>
            <a:spLocks noGrp="1"/>
          </p:cNvSpPr>
          <p:nvPr>
            <p:ph type="body" sz="quarter" idx="15"/>
          </p:nvPr>
        </p:nvSpPr>
        <p:spPr>
          <a:xfrm>
            <a:off x="685799" y="2450592"/>
            <a:ext cx="3200400" cy="2567007"/>
          </a:xfrm>
        </p:spPr>
        <p:txBody>
          <a:bodyPr/>
          <a:lstStyle/>
          <a:p>
            <a:r>
              <a:rPr lang="en-US"/>
              <a:t>Precision</a:t>
            </a:r>
            <a:endParaRPr lang="en-US" dirty="0"/>
          </a:p>
        </p:txBody>
      </p:sp>
      <p:sp>
        <p:nvSpPr>
          <p:cNvPr id="3" name="Content Placeholder 2">
            <a:extLst>
              <a:ext uri="{FF2B5EF4-FFF2-40B4-BE49-F238E27FC236}">
                <a16:creationId xmlns:a16="http://schemas.microsoft.com/office/drawing/2014/main" id="{9B1DDDEF-20C4-4F65-BAC9-0A763DF7E02B}"/>
              </a:ext>
            </a:extLst>
          </p:cNvPr>
          <p:cNvSpPr>
            <a:spLocks noGrp="1"/>
          </p:cNvSpPr>
          <p:nvPr>
            <p:ph type="body" sz="quarter" idx="13"/>
          </p:nvPr>
        </p:nvSpPr>
        <p:spPr>
          <a:xfrm>
            <a:off x="939859" y="3392424"/>
            <a:ext cx="2743200" cy="1463040"/>
          </a:xfrm>
        </p:spPr>
        <p:txBody>
          <a:bodyPr vert="horz" lIns="91440" tIns="45720" rIns="91440" bIns="45720" rtlCol="0" anchor="t">
            <a:normAutofit fontScale="85000" lnSpcReduction="10000"/>
          </a:bodyPr>
          <a:lstStyle/>
          <a:p>
            <a:r>
              <a:rPr lang="en-US"/>
              <a:t>Hasil Precision Menunjukan nilai sebesar</a:t>
            </a:r>
          </a:p>
          <a:p>
            <a:r>
              <a:rPr lang="en-US" b="1"/>
              <a:t>58 %</a:t>
            </a:r>
          </a:p>
          <a:p>
            <a:r>
              <a:rPr lang="en-US"/>
              <a:t>Yang artinya model dapat memprediksi sekita 58 persen data</a:t>
            </a:r>
          </a:p>
          <a:p>
            <a:endParaRPr lang="en-US" b="1" dirty="0"/>
          </a:p>
          <a:p>
            <a:endParaRPr lang="en-US" dirty="0"/>
          </a:p>
        </p:txBody>
      </p:sp>
      <p:sp>
        <p:nvSpPr>
          <p:cNvPr id="23" name="Text Placeholder 22">
            <a:extLst>
              <a:ext uri="{FF2B5EF4-FFF2-40B4-BE49-F238E27FC236}">
                <a16:creationId xmlns:a16="http://schemas.microsoft.com/office/drawing/2014/main" id="{538ACC23-C522-4E38-9FC4-D46CF2EA1569}"/>
              </a:ext>
            </a:extLst>
          </p:cNvPr>
          <p:cNvSpPr>
            <a:spLocks noGrp="1"/>
          </p:cNvSpPr>
          <p:nvPr>
            <p:ph type="body" sz="quarter" idx="17"/>
          </p:nvPr>
        </p:nvSpPr>
        <p:spPr>
          <a:xfrm>
            <a:off x="4499309" y="2450591"/>
            <a:ext cx="3200400" cy="2567009"/>
          </a:xfrm>
        </p:spPr>
        <p:txBody>
          <a:bodyPr/>
          <a:lstStyle/>
          <a:p>
            <a:r>
              <a:rPr lang="en-US"/>
              <a:t>Recall</a:t>
            </a:r>
            <a:endParaRPr lang="en-US" dirty="0"/>
          </a:p>
        </p:txBody>
      </p:sp>
      <p:sp>
        <p:nvSpPr>
          <p:cNvPr id="22" name="Text Placeholder 21">
            <a:extLst>
              <a:ext uri="{FF2B5EF4-FFF2-40B4-BE49-F238E27FC236}">
                <a16:creationId xmlns:a16="http://schemas.microsoft.com/office/drawing/2014/main" id="{9A2AC06B-E1EB-4973-A6DF-05697A7396D0}"/>
              </a:ext>
            </a:extLst>
          </p:cNvPr>
          <p:cNvSpPr>
            <a:spLocks noGrp="1"/>
          </p:cNvSpPr>
          <p:nvPr>
            <p:ph type="body" sz="quarter" idx="16"/>
          </p:nvPr>
        </p:nvSpPr>
        <p:spPr>
          <a:xfrm>
            <a:off x="4731630" y="3392424"/>
            <a:ext cx="2743200" cy="1463040"/>
          </a:xfrm>
        </p:spPr>
        <p:txBody>
          <a:bodyPr>
            <a:normAutofit fontScale="85000" lnSpcReduction="10000"/>
          </a:bodyPr>
          <a:lstStyle/>
          <a:p>
            <a:r>
              <a:rPr lang="en-US"/>
              <a:t>Hasil Recall Menunjukan nilai sebesar</a:t>
            </a:r>
          </a:p>
          <a:p>
            <a:r>
              <a:rPr lang="en-US"/>
              <a:t>58 %</a:t>
            </a:r>
          </a:p>
          <a:p>
            <a:r>
              <a:rPr lang="en-ID"/>
              <a:t>Recall mengukur seberapa banyak dari total kelas yang positif diidentifikasi oleh model</a:t>
            </a:r>
            <a:endParaRPr lang="en-US" dirty="0"/>
          </a:p>
        </p:txBody>
      </p:sp>
      <p:sp>
        <p:nvSpPr>
          <p:cNvPr id="25" name="Text Placeholder 24">
            <a:extLst>
              <a:ext uri="{FF2B5EF4-FFF2-40B4-BE49-F238E27FC236}">
                <a16:creationId xmlns:a16="http://schemas.microsoft.com/office/drawing/2014/main" id="{9C3E93EF-EBD0-4425-843B-18F5AFCAF3CA}"/>
              </a:ext>
            </a:extLst>
          </p:cNvPr>
          <p:cNvSpPr>
            <a:spLocks noGrp="1"/>
          </p:cNvSpPr>
          <p:nvPr>
            <p:ph type="body" sz="quarter" idx="19"/>
          </p:nvPr>
        </p:nvSpPr>
        <p:spPr>
          <a:xfrm>
            <a:off x="8333163" y="2450591"/>
            <a:ext cx="3200400" cy="2567009"/>
          </a:xfrm>
        </p:spPr>
        <p:txBody>
          <a:bodyPr/>
          <a:lstStyle/>
          <a:p>
            <a:r>
              <a:rPr lang="en-US"/>
              <a:t>F Score</a:t>
            </a:r>
            <a:endParaRPr lang="en-US" dirty="0"/>
          </a:p>
        </p:txBody>
      </p:sp>
      <p:sp>
        <p:nvSpPr>
          <p:cNvPr id="24" name="Text Placeholder 23">
            <a:extLst>
              <a:ext uri="{FF2B5EF4-FFF2-40B4-BE49-F238E27FC236}">
                <a16:creationId xmlns:a16="http://schemas.microsoft.com/office/drawing/2014/main" id="{0CF96B73-21DC-408C-8CD4-70E4B94A4616}"/>
              </a:ext>
            </a:extLst>
          </p:cNvPr>
          <p:cNvSpPr>
            <a:spLocks noGrp="1"/>
          </p:cNvSpPr>
          <p:nvPr>
            <p:ph type="body" sz="quarter" idx="18"/>
          </p:nvPr>
        </p:nvSpPr>
        <p:spPr>
          <a:xfrm>
            <a:off x="8573439" y="3392424"/>
            <a:ext cx="2743200" cy="1463040"/>
          </a:xfrm>
        </p:spPr>
        <p:txBody>
          <a:bodyPr>
            <a:normAutofit fontScale="55000" lnSpcReduction="20000"/>
          </a:bodyPr>
          <a:lstStyle/>
          <a:p>
            <a:r>
              <a:rPr lang="en-US"/>
              <a:t>Hasil F score menunjukan nilai </a:t>
            </a:r>
          </a:p>
          <a:p>
            <a:r>
              <a:rPr lang="en-US"/>
              <a:t>58 %</a:t>
            </a:r>
          </a:p>
          <a:p>
            <a:r>
              <a:rPr lang="en-ID"/>
              <a:t>F1-score adalah ukuran gabungan dari precision dan recall. Dalam konteks ini, F1-score untuk setiap kelas adalah hasil harmonis dari precision dan recall</a:t>
            </a:r>
            <a:r>
              <a:rPr lang="en-ID" b="0" i="0">
                <a:solidFill>
                  <a:srgbClr val="D1D5DB"/>
                </a:solidFill>
                <a:effectLst/>
                <a:latin typeface="Söhne"/>
              </a:rPr>
              <a:t>.</a:t>
            </a:r>
            <a:endParaRPr lang="en-US" dirty="0"/>
          </a:p>
        </p:txBody>
      </p:sp>
      <p:sp>
        <p:nvSpPr>
          <p:cNvPr id="6" name="Date Placeholder 5">
            <a:extLst>
              <a:ext uri="{FF2B5EF4-FFF2-40B4-BE49-F238E27FC236}">
                <a16:creationId xmlns:a16="http://schemas.microsoft.com/office/drawing/2014/main" id="{F2AE54BF-2581-4D14-A1E9-891366223026}"/>
              </a:ext>
            </a:extLst>
          </p:cNvPr>
          <p:cNvSpPr>
            <a:spLocks noGrp="1"/>
          </p:cNvSpPr>
          <p:nvPr>
            <p:ph type="dt" sz="half" idx="10"/>
          </p:nvPr>
        </p:nvSpPr>
        <p:spPr>
          <a:xfrm>
            <a:off x="838200" y="6356350"/>
            <a:ext cx="2743200" cy="365125"/>
          </a:xfrm>
        </p:spPr>
        <p:txBody>
          <a:bodyPr/>
          <a:lstStyle/>
          <a:p>
            <a:r>
              <a:rPr lang="en-US" dirty="0"/>
              <a:t>7/1/20XX</a:t>
            </a:r>
          </a:p>
        </p:txBody>
      </p:sp>
      <p:sp>
        <p:nvSpPr>
          <p:cNvPr id="53" name="Footer Placeholder 52">
            <a:extLst>
              <a:ext uri="{FF2B5EF4-FFF2-40B4-BE49-F238E27FC236}">
                <a16:creationId xmlns:a16="http://schemas.microsoft.com/office/drawing/2014/main" id="{1557424D-75FD-4489-9685-048E9F66D568}"/>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72" name="Slide Number Placeholder 71">
            <a:extLst>
              <a:ext uri="{FF2B5EF4-FFF2-40B4-BE49-F238E27FC236}">
                <a16:creationId xmlns:a16="http://schemas.microsoft.com/office/drawing/2014/main" id="{2AB505C4-815E-4F7D-B0E9-365B0D06C00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4267049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6117864" y="1289304"/>
            <a:ext cx="5486400" cy="1325563"/>
          </a:xfrm>
        </p:spPr>
        <p:txBody>
          <a:bodyPr/>
          <a:lstStyle/>
          <a:p>
            <a:r>
              <a:rPr lang="en-US"/>
              <a:t>Kesimpulan</a:t>
            </a:r>
            <a:endParaRPr lang="en-US" dirty="0"/>
          </a:p>
        </p:txBody>
      </p:sp>
      <p:sp>
        <p:nvSpPr>
          <p:cNvPr id="4" name="Date Placeholder 3">
            <a:extLst>
              <a:ext uri="{FF2B5EF4-FFF2-40B4-BE49-F238E27FC236}">
                <a16:creationId xmlns:a16="http://schemas.microsoft.com/office/drawing/2014/main" id="{31B56365-A39B-4311-A4B2-9532A148078E}"/>
              </a:ext>
            </a:extLst>
          </p:cNvPr>
          <p:cNvSpPr>
            <a:spLocks noGrp="1"/>
          </p:cNvSpPr>
          <p:nvPr>
            <p:ph type="dt" sz="half" idx="10"/>
          </p:nvPr>
        </p:nvSpPr>
        <p:spPr>
          <a:xfrm>
            <a:off x="838200" y="6356350"/>
            <a:ext cx="2743200" cy="365125"/>
          </a:xfrm>
        </p:spPr>
        <p:txBody>
          <a:bodyPr/>
          <a:lstStyle/>
          <a:p>
            <a:r>
              <a:rPr lang="en-US" dirty="0"/>
              <a:t>7/1/20XX</a:t>
            </a:r>
          </a:p>
        </p:txBody>
      </p:sp>
      <p:sp>
        <p:nvSpPr>
          <p:cNvPr id="5" name="Footer Placeholder 4">
            <a:extLst>
              <a:ext uri="{FF2B5EF4-FFF2-40B4-BE49-F238E27FC236}">
                <a16:creationId xmlns:a16="http://schemas.microsoft.com/office/drawing/2014/main" id="{90A0DE57-FED1-462B-9C3B-B490B238436D}"/>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26" name="Slide Number Placeholder 25">
            <a:extLst>
              <a:ext uri="{FF2B5EF4-FFF2-40B4-BE49-F238E27FC236}">
                <a16:creationId xmlns:a16="http://schemas.microsoft.com/office/drawing/2014/main" id="{D5B91C7E-39EC-4D18-BBDA-F8911C724E0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13</a:t>
            </a:fld>
            <a:endParaRPr lang="en-US" dirty="0"/>
          </a:p>
        </p:txBody>
      </p:sp>
      <p:sp>
        <p:nvSpPr>
          <p:cNvPr id="3" name="Content Placeholder 2">
            <a:extLst>
              <a:ext uri="{FF2B5EF4-FFF2-40B4-BE49-F238E27FC236}">
                <a16:creationId xmlns:a16="http://schemas.microsoft.com/office/drawing/2014/main" id="{E14BBEAF-B516-45F4-9EF6-A9F65111580F}"/>
              </a:ext>
            </a:extLst>
          </p:cNvPr>
          <p:cNvSpPr>
            <a:spLocks noGrp="1"/>
          </p:cNvSpPr>
          <p:nvPr>
            <p:ph type="body" sz="quarter" idx="13"/>
          </p:nvPr>
        </p:nvSpPr>
        <p:spPr>
          <a:xfrm>
            <a:off x="6117336" y="2816352"/>
            <a:ext cx="4114800" cy="2779776"/>
          </a:xfrm>
        </p:spPr>
        <p:txBody>
          <a:bodyPr vert="horz" lIns="91440" tIns="45720" rIns="91440" bIns="45720" rtlCol="0" anchor="t">
            <a:normAutofit/>
          </a:bodyPr>
          <a:lstStyle/>
          <a:p>
            <a:r>
              <a:rPr lang="en-US"/>
              <a:t>Dari hasil pemodelan sebelummnya, dapat diketahui bahwa hasil prediksi masih belum mencapai nilai maksimal yang mendekati 1. sehingga sekiranya model ini masih perlu dievaluasi terkait dengan dataset yang digunakan perlu di treatment dengan lebih baik lagi sehingga bisa menghasilkan nilai prediksi yang lebih baik lagi kedepannya.</a:t>
            </a:r>
            <a:endParaRPr lang="en-US" dirty="0"/>
          </a:p>
        </p:txBody>
      </p:sp>
    </p:spTree>
    <p:extLst>
      <p:ext uri="{BB962C8B-B14F-4D97-AF65-F5344CB8AC3E}">
        <p14:creationId xmlns:p14="http://schemas.microsoft.com/office/powerpoint/2010/main" val="9201739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35">
            <a:extLst>
              <a:ext uri="{FF2B5EF4-FFF2-40B4-BE49-F238E27FC236}">
                <a16:creationId xmlns:a16="http://schemas.microsoft.com/office/drawing/2014/main" id="{3FB3C754-C1FE-4D2D-9890-A8353F1E8DE8}"/>
              </a:ext>
            </a:extLst>
          </p:cNvPr>
          <p:cNvSpPr>
            <a:spLocks noGrp="1"/>
          </p:cNvSpPr>
          <p:nvPr>
            <p:ph type="title"/>
          </p:nvPr>
        </p:nvSpPr>
        <p:spPr>
          <a:xfrm>
            <a:off x="1353312" y="1755648"/>
            <a:ext cx="4306824" cy="1325563"/>
          </a:xfrm>
        </p:spPr>
        <p:txBody>
          <a:bodyPr/>
          <a:lstStyle/>
          <a:p>
            <a:r>
              <a:rPr lang="en-US" dirty="0"/>
              <a:t>THANK YOU</a:t>
            </a:r>
          </a:p>
        </p:txBody>
      </p:sp>
      <p:sp>
        <p:nvSpPr>
          <p:cNvPr id="37" name="Text Placeholder 36">
            <a:extLst>
              <a:ext uri="{FF2B5EF4-FFF2-40B4-BE49-F238E27FC236}">
                <a16:creationId xmlns:a16="http://schemas.microsoft.com/office/drawing/2014/main" id="{F8701B31-AB7C-4E0A-952E-ACAC522AF3F8}"/>
              </a:ext>
            </a:extLst>
          </p:cNvPr>
          <p:cNvSpPr>
            <a:spLocks noGrp="1"/>
          </p:cNvSpPr>
          <p:nvPr>
            <p:ph type="body" sz="quarter" idx="13"/>
          </p:nvPr>
        </p:nvSpPr>
        <p:spPr>
          <a:xfrm>
            <a:off x="1353312" y="3191256"/>
            <a:ext cx="3505201" cy="1798639"/>
          </a:xfrm>
        </p:spPr>
        <p:txBody>
          <a:bodyPr/>
          <a:lstStyle/>
          <a:p>
            <a:r>
              <a:rPr lang="en-US"/>
              <a:t>Michael Malamo</a:t>
            </a:r>
            <a:endParaRPr lang="en-US" dirty="0"/>
          </a:p>
          <a:p>
            <a:r>
              <a:rPr lang="en-US"/>
              <a:t>082196822176</a:t>
            </a:r>
            <a:endParaRPr lang="en-US" dirty="0"/>
          </a:p>
          <a:p>
            <a:r>
              <a:rPr lang="en-US"/>
              <a:t>alvaromichael044@gmail.com</a:t>
            </a:r>
            <a:endParaRPr lang="en-US" dirty="0"/>
          </a:p>
        </p:txBody>
      </p:sp>
      <p:sp>
        <p:nvSpPr>
          <p:cNvPr id="4" name="Date Placeholder 3">
            <a:extLst>
              <a:ext uri="{FF2B5EF4-FFF2-40B4-BE49-F238E27FC236}">
                <a16:creationId xmlns:a16="http://schemas.microsoft.com/office/drawing/2014/main" id="{5E9C9CF3-789B-4F9F-8F03-9C35C87C63CD}"/>
              </a:ext>
            </a:extLst>
          </p:cNvPr>
          <p:cNvSpPr>
            <a:spLocks noGrp="1"/>
          </p:cNvSpPr>
          <p:nvPr>
            <p:ph type="dt" sz="half" idx="10"/>
          </p:nvPr>
        </p:nvSpPr>
        <p:spPr>
          <a:xfrm>
            <a:off x="838200" y="6356350"/>
            <a:ext cx="2743200" cy="365125"/>
          </a:xfrm>
        </p:spPr>
        <p:txBody>
          <a:bodyPr/>
          <a:lstStyle/>
          <a:p>
            <a:r>
              <a:rPr lang="en-US" dirty="0"/>
              <a:t>7/1/20XX</a:t>
            </a:r>
          </a:p>
        </p:txBody>
      </p:sp>
      <p:sp>
        <p:nvSpPr>
          <p:cNvPr id="5" name="Footer Placeholder 4">
            <a:extLst>
              <a:ext uri="{FF2B5EF4-FFF2-40B4-BE49-F238E27FC236}">
                <a16:creationId xmlns:a16="http://schemas.microsoft.com/office/drawing/2014/main" id="{AB42D8F5-6E48-4FFF-A481-06916758090C}"/>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6" name="Slide Number Placeholder 5">
            <a:extLst>
              <a:ext uri="{FF2B5EF4-FFF2-40B4-BE49-F238E27FC236}">
                <a16:creationId xmlns:a16="http://schemas.microsoft.com/office/drawing/2014/main" id="{1019A024-2FD1-4C73-AC55-A794E56E4FE4}"/>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2135673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578069" y="567559"/>
            <a:ext cx="4114800" cy="1325563"/>
          </a:xfrm>
        </p:spPr>
        <p:txBody>
          <a:bodyPr>
            <a:normAutofit/>
          </a:bodyPr>
          <a:lstStyle/>
          <a:p>
            <a:r>
              <a:rPr lang="en-ZA"/>
              <a:t>Tentang tugas akhir</a:t>
            </a:r>
            <a:endParaRPr lang="en-ZA" dirty="0"/>
          </a:p>
        </p:txBody>
      </p:sp>
      <p:sp>
        <p:nvSpPr>
          <p:cNvPr id="3" name="Subtitle 2">
            <a:extLst>
              <a:ext uri="{FF2B5EF4-FFF2-40B4-BE49-F238E27FC236}">
                <a16:creationId xmlns:a16="http://schemas.microsoft.com/office/drawing/2014/main" id="{35E3EA69-4E0E-41BD-8095-A124225A2647}"/>
              </a:ext>
            </a:extLst>
          </p:cNvPr>
          <p:cNvSpPr>
            <a:spLocks noGrp="1"/>
          </p:cNvSpPr>
          <p:nvPr>
            <p:ph type="body" sz="quarter" idx="13"/>
          </p:nvPr>
        </p:nvSpPr>
        <p:spPr>
          <a:xfrm>
            <a:off x="578069" y="1712766"/>
            <a:ext cx="4374931" cy="2779776"/>
          </a:xfrm>
        </p:spPr>
        <p:txBody>
          <a:bodyPr vert="horz" lIns="91440" tIns="45720" rIns="91440" bIns="45720" rtlCol="0" anchor="t">
            <a:noAutofit/>
          </a:bodyPr>
          <a:lstStyle/>
          <a:p>
            <a:r>
              <a:rPr lang="en-ID"/>
              <a:t>Sebagai tugas akhir dari masa kontrakmu sebagai intern Data Scientist di ID/X Partners, kali ini kamu akan dilibatkan dalam projek dari sebuah lending company.. Kamu diminta untuk membangun model yang dapat memprediksi credit risk menggunakan dataset yang disediakan oleh company yang terdiri dari data pinjaman yang diterima dan yang ditolak. Selain itu kamu juga perlu mempersiapkan media visual untuk mempresentasikan solusi ke klien. Pastikan media visual yang kamu buat jelas, mudah dibaca, dan komunikatif. Pengerjaan end-to-end solution ini dapat dilakukan di Programming Language pilihanmu dengan tetap mengacu kepada framework/methodology Data Science.</a:t>
            </a:r>
            <a:endParaRPr lang="en-US" dirty="0"/>
          </a:p>
        </p:txBody>
      </p:sp>
      <p:sp>
        <p:nvSpPr>
          <p:cNvPr id="10" name="Date Placeholder 9">
            <a:extLst>
              <a:ext uri="{FF2B5EF4-FFF2-40B4-BE49-F238E27FC236}">
                <a16:creationId xmlns:a16="http://schemas.microsoft.com/office/drawing/2014/main" id="{5B977C86-3B4D-43C8-8241-380CB8620E21}"/>
              </a:ext>
            </a:extLst>
          </p:cNvPr>
          <p:cNvSpPr>
            <a:spLocks noGrp="1"/>
          </p:cNvSpPr>
          <p:nvPr>
            <p:ph type="dt" sz="half" idx="10"/>
          </p:nvPr>
        </p:nvSpPr>
        <p:spPr>
          <a:xfrm>
            <a:off x="838200" y="6356350"/>
            <a:ext cx="1371600" cy="365125"/>
          </a:xfrm>
        </p:spPr>
        <p:txBody>
          <a:bodyPr/>
          <a:lstStyle/>
          <a:p>
            <a:r>
              <a:rPr lang="en-US" dirty="0"/>
              <a:t>7/1/20XX</a:t>
            </a:r>
          </a:p>
        </p:txBody>
      </p:sp>
      <p:sp>
        <p:nvSpPr>
          <p:cNvPr id="988" name="Footer Placeholder 4">
            <a:extLst>
              <a:ext uri="{FF2B5EF4-FFF2-40B4-BE49-F238E27FC236}">
                <a16:creationId xmlns:a16="http://schemas.microsoft.com/office/drawing/2014/main" id="{913B4A80-6C83-FB4C-8D49-B81A9804DEC0}"/>
              </a:ext>
            </a:extLst>
          </p:cNvPr>
          <p:cNvSpPr>
            <a:spLocks noGrp="1"/>
          </p:cNvSpPr>
          <p:nvPr>
            <p:ph type="ftr" sz="quarter" idx="11"/>
          </p:nvPr>
        </p:nvSpPr>
        <p:spPr>
          <a:xfrm>
            <a:off x="3867912" y="6356350"/>
            <a:ext cx="2743200" cy="365125"/>
          </a:xfrm>
        </p:spPr>
        <p:txBody>
          <a:bodyPr/>
          <a:lstStyle/>
          <a:p>
            <a:r>
              <a:rPr lang="en-ZA" dirty="0"/>
              <a:t>Pitch deck title</a:t>
            </a:r>
          </a:p>
        </p:txBody>
      </p:sp>
      <p:sp>
        <p:nvSpPr>
          <p:cNvPr id="15" name="Slide Number Placeholder 14">
            <a:extLst>
              <a:ext uri="{FF2B5EF4-FFF2-40B4-BE49-F238E27FC236}">
                <a16:creationId xmlns:a16="http://schemas.microsoft.com/office/drawing/2014/main" id="{DF477A88-2AF7-461F-A62A-2370C03845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620991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838200" y="365125"/>
            <a:ext cx="10515600" cy="1325563"/>
          </a:xfrm>
        </p:spPr>
        <p:txBody>
          <a:bodyPr>
            <a:normAutofit/>
          </a:bodyPr>
          <a:lstStyle/>
          <a:p>
            <a:r>
              <a:rPr lang="en-US" dirty="0"/>
              <a:t>PROBLEM</a:t>
            </a:r>
          </a:p>
        </p:txBody>
      </p:sp>
      <p:sp>
        <p:nvSpPr>
          <p:cNvPr id="4" name="Text Placeholder 3">
            <a:extLst>
              <a:ext uri="{FF2B5EF4-FFF2-40B4-BE49-F238E27FC236}">
                <a16:creationId xmlns:a16="http://schemas.microsoft.com/office/drawing/2014/main" id="{615C66C5-CF46-4BB3-82CB-5E5DFB9B5498}"/>
              </a:ext>
            </a:extLst>
          </p:cNvPr>
          <p:cNvSpPr>
            <a:spLocks noGrp="1"/>
          </p:cNvSpPr>
          <p:nvPr>
            <p:ph type="body" sz="quarter" idx="14"/>
          </p:nvPr>
        </p:nvSpPr>
        <p:spPr>
          <a:xfrm>
            <a:off x="841248" y="1505539"/>
            <a:ext cx="3657600" cy="365760"/>
          </a:xfrm>
        </p:spPr>
        <p:txBody>
          <a:bodyPr>
            <a:noAutofit/>
          </a:bodyPr>
          <a:lstStyle/>
          <a:p>
            <a:r>
              <a:rPr lang="en-US"/>
              <a:t>Data Mentah/raw</a:t>
            </a:r>
            <a:endParaRPr lang="en-US" dirty="0"/>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sz="quarter" idx="13"/>
          </p:nvPr>
        </p:nvSpPr>
        <p:spPr>
          <a:xfrm>
            <a:off x="841248" y="1956589"/>
            <a:ext cx="3657600" cy="1188720"/>
          </a:xfrm>
        </p:spPr>
        <p:txBody>
          <a:bodyPr vert="horz" lIns="91440" tIns="45720" rIns="91440" bIns="45720" rtlCol="0" anchor="t">
            <a:normAutofit/>
          </a:bodyPr>
          <a:lstStyle/>
          <a:p>
            <a:r>
              <a:rPr lang="en-US"/>
              <a:t>Dataset yang dimiliki masih mentah sehingga membutuhkan treatment untuk dapat dilakukan analisis</a:t>
            </a:r>
            <a:endParaRPr lang="en-US" dirty="0"/>
          </a:p>
        </p:txBody>
      </p:sp>
      <p:sp>
        <p:nvSpPr>
          <p:cNvPr id="19" name="Text Placeholder 18">
            <a:extLst>
              <a:ext uri="{FF2B5EF4-FFF2-40B4-BE49-F238E27FC236}">
                <a16:creationId xmlns:a16="http://schemas.microsoft.com/office/drawing/2014/main" id="{4B8BE8D6-18EB-4262-B841-22EEAC0B54F3}"/>
              </a:ext>
            </a:extLst>
          </p:cNvPr>
          <p:cNvSpPr>
            <a:spLocks noGrp="1"/>
          </p:cNvSpPr>
          <p:nvPr>
            <p:ph type="body" sz="quarter" idx="18"/>
          </p:nvPr>
        </p:nvSpPr>
        <p:spPr>
          <a:xfrm>
            <a:off x="4953000" y="1505539"/>
            <a:ext cx="3657600" cy="365760"/>
          </a:xfrm>
        </p:spPr>
        <p:txBody>
          <a:bodyPr>
            <a:noAutofit/>
          </a:bodyPr>
          <a:lstStyle/>
          <a:p>
            <a:r>
              <a:rPr lang="en-US"/>
              <a:t>Dokumentasi rancu</a:t>
            </a:r>
            <a:endParaRPr lang="en-US" dirty="0"/>
          </a:p>
        </p:txBody>
      </p:sp>
      <p:sp>
        <p:nvSpPr>
          <p:cNvPr id="18" name="Text Placeholder 17">
            <a:extLst>
              <a:ext uri="{FF2B5EF4-FFF2-40B4-BE49-F238E27FC236}">
                <a16:creationId xmlns:a16="http://schemas.microsoft.com/office/drawing/2014/main" id="{C9A7EEBF-BEE2-4555-B5EC-E6F42DCABC49}"/>
              </a:ext>
            </a:extLst>
          </p:cNvPr>
          <p:cNvSpPr>
            <a:spLocks noGrp="1"/>
          </p:cNvSpPr>
          <p:nvPr>
            <p:ph type="body" sz="quarter" idx="17"/>
          </p:nvPr>
        </p:nvSpPr>
        <p:spPr>
          <a:xfrm>
            <a:off x="4953000" y="1956589"/>
            <a:ext cx="3657600" cy="1188720"/>
          </a:xfrm>
        </p:spPr>
        <p:txBody>
          <a:bodyPr/>
          <a:lstStyle/>
          <a:p>
            <a:r>
              <a:rPr lang="en-US"/>
              <a:t>Dokumentasi dataset masih cukup rancu sehingga cukup menyulikan untuk mengerti isi dari dataset tersebut</a:t>
            </a:r>
            <a:endParaRPr lang="en-US" dirty="0"/>
          </a:p>
        </p:txBody>
      </p:sp>
      <p:sp>
        <p:nvSpPr>
          <p:cNvPr id="55" name="Date Placeholder 54">
            <a:extLst>
              <a:ext uri="{FF2B5EF4-FFF2-40B4-BE49-F238E27FC236}">
                <a16:creationId xmlns:a16="http://schemas.microsoft.com/office/drawing/2014/main" id="{C1F1F924-C1EC-4BB5-8224-376BC2BB69C9}"/>
              </a:ext>
            </a:extLst>
          </p:cNvPr>
          <p:cNvSpPr>
            <a:spLocks noGrp="1"/>
          </p:cNvSpPr>
          <p:nvPr>
            <p:ph type="dt" sz="half" idx="10"/>
          </p:nvPr>
        </p:nvSpPr>
        <p:spPr>
          <a:xfrm>
            <a:off x="838200" y="6356350"/>
            <a:ext cx="2743200" cy="365125"/>
          </a:xfrm>
        </p:spPr>
        <p:txBody>
          <a:bodyPr/>
          <a:lstStyle/>
          <a:p>
            <a:r>
              <a:rPr lang="en-US" dirty="0"/>
              <a:t>7/1/20XX</a:t>
            </a:r>
          </a:p>
        </p:txBody>
      </p:sp>
      <p:sp>
        <p:nvSpPr>
          <p:cNvPr id="56" name="Footer Placeholder 55">
            <a:extLst>
              <a:ext uri="{FF2B5EF4-FFF2-40B4-BE49-F238E27FC236}">
                <a16:creationId xmlns:a16="http://schemas.microsoft.com/office/drawing/2014/main" id="{93166D88-98DC-449A-8C48-DD727A0D2AE6}"/>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148" name="Slide Number Placeholder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pic>
        <p:nvPicPr>
          <p:cNvPr id="23" name="Picture 22">
            <a:extLst>
              <a:ext uri="{FF2B5EF4-FFF2-40B4-BE49-F238E27FC236}">
                <a16:creationId xmlns:a16="http://schemas.microsoft.com/office/drawing/2014/main" id="{D705251B-FB73-561D-4A2E-2FA4A6CAC83A}"/>
              </a:ext>
            </a:extLst>
          </p:cNvPr>
          <p:cNvPicPr>
            <a:picLocks noChangeAspect="1"/>
          </p:cNvPicPr>
          <p:nvPr/>
        </p:nvPicPr>
        <p:blipFill>
          <a:blip r:embed="rId2"/>
          <a:stretch>
            <a:fillRect/>
          </a:stretch>
        </p:blipFill>
        <p:spPr>
          <a:xfrm>
            <a:off x="838200" y="2873748"/>
            <a:ext cx="6674069" cy="3754164"/>
          </a:xfrm>
          <a:prstGeom prst="rect">
            <a:avLst/>
          </a:prstGeom>
          <a:ln>
            <a:noFill/>
          </a:ln>
          <a:effectLst>
            <a:softEdge rad="112500"/>
          </a:effectLst>
        </p:spPr>
      </p:pic>
    </p:spTree>
    <p:extLst>
      <p:ext uri="{BB962C8B-B14F-4D97-AF65-F5344CB8AC3E}">
        <p14:creationId xmlns:p14="http://schemas.microsoft.com/office/powerpoint/2010/main" val="731641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838200" y="365125"/>
            <a:ext cx="10515600" cy="1325563"/>
          </a:xfrm>
        </p:spPr>
        <p:txBody>
          <a:bodyPr/>
          <a:lstStyle/>
          <a:p>
            <a:r>
              <a:rPr lang="en-ZA"/>
              <a:t>Proses pengerjaan tugas akhir</a:t>
            </a:r>
            <a:endParaRPr lang="en-ZA" dirty="0"/>
          </a:p>
        </p:txBody>
      </p:sp>
      <p:sp>
        <p:nvSpPr>
          <p:cNvPr id="67" name="Date Placeholder 66">
            <a:extLst>
              <a:ext uri="{FF2B5EF4-FFF2-40B4-BE49-F238E27FC236}">
                <a16:creationId xmlns:a16="http://schemas.microsoft.com/office/drawing/2014/main" id="{C5C9AB6C-B8FC-40C9-A0D0-4D653995F1B1}"/>
              </a:ext>
            </a:extLst>
          </p:cNvPr>
          <p:cNvSpPr>
            <a:spLocks noGrp="1"/>
          </p:cNvSpPr>
          <p:nvPr>
            <p:ph type="dt" sz="half" idx="10"/>
          </p:nvPr>
        </p:nvSpPr>
        <p:spPr>
          <a:xfrm>
            <a:off x="838200" y="6356350"/>
            <a:ext cx="2743200" cy="365125"/>
          </a:xfrm>
        </p:spPr>
        <p:txBody>
          <a:bodyPr/>
          <a:lstStyle/>
          <a:p>
            <a:r>
              <a:rPr lang="en-US" dirty="0"/>
              <a:t>7/1/20XX</a:t>
            </a:r>
          </a:p>
        </p:txBody>
      </p:sp>
      <p:sp>
        <p:nvSpPr>
          <p:cNvPr id="3" name="Footer Placeholder 2">
            <a:extLst>
              <a:ext uri="{FF2B5EF4-FFF2-40B4-BE49-F238E27FC236}">
                <a16:creationId xmlns:a16="http://schemas.microsoft.com/office/drawing/2014/main" id="{005C44B1-BA82-483C-BD91-F89067442F9E}"/>
              </a:ext>
            </a:extLst>
          </p:cNvPr>
          <p:cNvSpPr>
            <a:spLocks noGrp="1"/>
          </p:cNvSpPr>
          <p:nvPr>
            <p:ph type="ftr" sz="quarter" idx="11"/>
          </p:nvPr>
        </p:nvSpPr>
        <p:spPr>
          <a:xfrm>
            <a:off x="4038600" y="6356350"/>
            <a:ext cx="4114800" cy="365125"/>
          </a:xfrm>
        </p:spPr>
        <p:txBody>
          <a:bodyPr/>
          <a:lstStyle/>
          <a:p>
            <a:r>
              <a:rPr lang="en-ZA" dirty="0"/>
              <a:t>Pitch deck title</a:t>
            </a:r>
          </a:p>
        </p:txBody>
      </p:sp>
      <p:sp>
        <p:nvSpPr>
          <p:cNvPr id="68" name="Slide Number Placeholder 67">
            <a:extLst>
              <a:ext uri="{FF2B5EF4-FFF2-40B4-BE49-F238E27FC236}">
                <a16:creationId xmlns:a16="http://schemas.microsoft.com/office/drawing/2014/main" id="{B021EF79-3E65-41F9-83B6-DC0B2A51E33B}"/>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4</a:t>
            </a:fld>
            <a:endParaRPr lang="en-US" dirty="0"/>
          </a:p>
        </p:txBody>
      </p:sp>
      <p:sp>
        <p:nvSpPr>
          <p:cNvPr id="28" name="Text Placeholder 10">
            <a:extLst>
              <a:ext uri="{FF2B5EF4-FFF2-40B4-BE49-F238E27FC236}">
                <a16:creationId xmlns:a16="http://schemas.microsoft.com/office/drawing/2014/main" id="{720666D4-CE7C-F969-F0D0-3C50051F54D4}"/>
              </a:ext>
            </a:extLst>
          </p:cNvPr>
          <p:cNvSpPr txBox="1">
            <a:spLocks/>
          </p:cNvSpPr>
          <p:nvPr/>
        </p:nvSpPr>
        <p:spPr>
          <a:xfrm>
            <a:off x="437765" y="1420056"/>
            <a:ext cx="8453987" cy="5412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t>1. Melakukan import library dan dataset kedalam python</a:t>
            </a:r>
            <a:endParaRPr lang="en-ZA" dirty="0"/>
          </a:p>
        </p:txBody>
      </p:sp>
      <p:pic>
        <p:nvPicPr>
          <p:cNvPr id="30" name="Picture 29">
            <a:extLst>
              <a:ext uri="{FF2B5EF4-FFF2-40B4-BE49-F238E27FC236}">
                <a16:creationId xmlns:a16="http://schemas.microsoft.com/office/drawing/2014/main" id="{69A7F124-C7A3-BB48-EC10-DF7F657814BA}"/>
              </a:ext>
            </a:extLst>
          </p:cNvPr>
          <p:cNvPicPr>
            <a:picLocks noChangeAspect="1"/>
          </p:cNvPicPr>
          <p:nvPr/>
        </p:nvPicPr>
        <p:blipFill rotWithShape="1">
          <a:blip r:embed="rId2"/>
          <a:srcRect t="10596" r="3751" b="5299"/>
          <a:stretch/>
        </p:blipFill>
        <p:spPr>
          <a:xfrm>
            <a:off x="1748387" y="1959554"/>
            <a:ext cx="7847558" cy="3857298"/>
          </a:xfrm>
          <a:prstGeom prst="rect">
            <a:avLst/>
          </a:prstGeom>
        </p:spPr>
      </p:pic>
    </p:spTree>
    <p:extLst>
      <p:ext uri="{BB962C8B-B14F-4D97-AF65-F5344CB8AC3E}">
        <p14:creationId xmlns:p14="http://schemas.microsoft.com/office/powerpoint/2010/main" val="1577529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Date Placeholder 13">
            <a:extLst>
              <a:ext uri="{FF2B5EF4-FFF2-40B4-BE49-F238E27FC236}">
                <a16:creationId xmlns:a16="http://schemas.microsoft.com/office/drawing/2014/main" id="{2C3A17A7-B59A-4E68-9B7D-4FD6F57E768F}"/>
              </a:ext>
            </a:extLst>
          </p:cNvPr>
          <p:cNvSpPr>
            <a:spLocks noGrp="1"/>
          </p:cNvSpPr>
          <p:nvPr>
            <p:ph type="dt" sz="half" idx="38"/>
          </p:nvPr>
        </p:nvSpPr>
        <p:spPr>
          <a:xfrm>
            <a:off x="838200" y="6356350"/>
            <a:ext cx="2743200" cy="365125"/>
          </a:xfrm>
        </p:spPr>
        <p:txBody>
          <a:bodyPr/>
          <a:lstStyle/>
          <a:p>
            <a:r>
              <a:rPr lang="en-US" dirty="0"/>
              <a:t>7/1/20XX</a:t>
            </a:r>
          </a:p>
        </p:txBody>
      </p:sp>
      <p:sp>
        <p:nvSpPr>
          <p:cNvPr id="3" name="Footer Placeholder 2">
            <a:extLst>
              <a:ext uri="{FF2B5EF4-FFF2-40B4-BE49-F238E27FC236}">
                <a16:creationId xmlns:a16="http://schemas.microsoft.com/office/drawing/2014/main" id="{12B414F9-DCDA-42C7-9094-5A64C27E3257}"/>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5</a:t>
            </a:fld>
            <a:endParaRPr lang="en-ZA" dirty="0"/>
          </a:p>
        </p:txBody>
      </p:sp>
      <p:sp>
        <p:nvSpPr>
          <p:cNvPr id="26" name="Text Placeholder 10">
            <a:extLst>
              <a:ext uri="{FF2B5EF4-FFF2-40B4-BE49-F238E27FC236}">
                <a16:creationId xmlns:a16="http://schemas.microsoft.com/office/drawing/2014/main" id="{4913AC62-3721-5BB3-167E-416D9DD4B33E}"/>
              </a:ext>
            </a:extLst>
          </p:cNvPr>
          <p:cNvSpPr txBox="1">
            <a:spLocks/>
          </p:cNvSpPr>
          <p:nvPr/>
        </p:nvSpPr>
        <p:spPr>
          <a:xfrm>
            <a:off x="-508166" y="841987"/>
            <a:ext cx="8453987" cy="5412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t>2. Pengecekan informasi pada dataset</a:t>
            </a:r>
            <a:endParaRPr lang="en-ZA" dirty="0"/>
          </a:p>
        </p:txBody>
      </p:sp>
      <p:pic>
        <p:nvPicPr>
          <p:cNvPr id="28" name="Picture 27">
            <a:extLst>
              <a:ext uri="{FF2B5EF4-FFF2-40B4-BE49-F238E27FC236}">
                <a16:creationId xmlns:a16="http://schemas.microsoft.com/office/drawing/2014/main" id="{F10BF5E9-6405-C963-CF56-4E9B38E54E13}"/>
              </a:ext>
            </a:extLst>
          </p:cNvPr>
          <p:cNvPicPr>
            <a:picLocks noChangeAspect="1"/>
          </p:cNvPicPr>
          <p:nvPr/>
        </p:nvPicPr>
        <p:blipFill rotWithShape="1">
          <a:blip r:embed="rId2"/>
          <a:srcRect l="399" t="11427" r="4467" b="6873"/>
          <a:stretch/>
        </p:blipFill>
        <p:spPr>
          <a:xfrm>
            <a:off x="1408387" y="1610710"/>
            <a:ext cx="7528034" cy="3636579"/>
          </a:xfrm>
          <a:prstGeom prst="rect">
            <a:avLst/>
          </a:prstGeom>
        </p:spPr>
      </p:pic>
    </p:spTree>
    <p:extLst>
      <p:ext uri="{BB962C8B-B14F-4D97-AF65-F5344CB8AC3E}">
        <p14:creationId xmlns:p14="http://schemas.microsoft.com/office/powerpoint/2010/main" val="20466607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Date Placeholder 13">
            <a:extLst>
              <a:ext uri="{FF2B5EF4-FFF2-40B4-BE49-F238E27FC236}">
                <a16:creationId xmlns:a16="http://schemas.microsoft.com/office/drawing/2014/main" id="{2C3A17A7-B59A-4E68-9B7D-4FD6F57E768F}"/>
              </a:ext>
            </a:extLst>
          </p:cNvPr>
          <p:cNvSpPr>
            <a:spLocks noGrp="1"/>
          </p:cNvSpPr>
          <p:nvPr>
            <p:ph type="dt" sz="half" idx="38"/>
          </p:nvPr>
        </p:nvSpPr>
        <p:spPr>
          <a:xfrm>
            <a:off x="838200" y="6356350"/>
            <a:ext cx="2743200" cy="365125"/>
          </a:xfrm>
        </p:spPr>
        <p:txBody>
          <a:bodyPr/>
          <a:lstStyle/>
          <a:p>
            <a:r>
              <a:rPr lang="en-US" dirty="0"/>
              <a:t>7/1/20XX</a:t>
            </a:r>
          </a:p>
        </p:txBody>
      </p:sp>
      <p:sp>
        <p:nvSpPr>
          <p:cNvPr id="3" name="Footer Placeholder 2">
            <a:extLst>
              <a:ext uri="{FF2B5EF4-FFF2-40B4-BE49-F238E27FC236}">
                <a16:creationId xmlns:a16="http://schemas.microsoft.com/office/drawing/2014/main" id="{12B414F9-DCDA-42C7-9094-5A64C27E3257}"/>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6</a:t>
            </a:fld>
            <a:endParaRPr lang="en-ZA" dirty="0"/>
          </a:p>
        </p:txBody>
      </p:sp>
      <p:sp>
        <p:nvSpPr>
          <p:cNvPr id="26" name="Text Placeholder 10">
            <a:extLst>
              <a:ext uri="{FF2B5EF4-FFF2-40B4-BE49-F238E27FC236}">
                <a16:creationId xmlns:a16="http://schemas.microsoft.com/office/drawing/2014/main" id="{4913AC62-3721-5BB3-167E-416D9DD4B33E}"/>
              </a:ext>
            </a:extLst>
          </p:cNvPr>
          <p:cNvSpPr txBox="1">
            <a:spLocks/>
          </p:cNvSpPr>
          <p:nvPr/>
        </p:nvSpPr>
        <p:spPr>
          <a:xfrm>
            <a:off x="395724" y="705352"/>
            <a:ext cx="8453987" cy="5412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t>3.Menghapus fitur yang tidak berguna dan mempunya banyak missing values</a:t>
            </a:r>
            <a:endParaRPr lang="en-ZA" dirty="0"/>
          </a:p>
        </p:txBody>
      </p:sp>
      <p:pic>
        <p:nvPicPr>
          <p:cNvPr id="5" name="Picture 4">
            <a:extLst>
              <a:ext uri="{FF2B5EF4-FFF2-40B4-BE49-F238E27FC236}">
                <a16:creationId xmlns:a16="http://schemas.microsoft.com/office/drawing/2014/main" id="{A90D0CBD-CF33-DB25-E9C3-F6BEC8537BC8}"/>
              </a:ext>
            </a:extLst>
          </p:cNvPr>
          <p:cNvPicPr>
            <a:picLocks noChangeAspect="1"/>
          </p:cNvPicPr>
          <p:nvPr/>
        </p:nvPicPr>
        <p:blipFill rotWithShape="1">
          <a:blip r:embed="rId2"/>
          <a:srcRect t="10565" r="4368" b="5556"/>
          <a:stretch/>
        </p:blipFill>
        <p:spPr>
          <a:xfrm>
            <a:off x="961698" y="1474076"/>
            <a:ext cx="7924800" cy="3909848"/>
          </a:xfrm>
          <a:prstGeom prst="rect">
            <a:avLst/>
          </a:prstGeom>
        </p:spPr>
      </p:pic>
    </p:spTree>
    <p:extLst>
      <p:ext uri="{BB962C8B-B14F-4D97-AF65-F5344CB8AC3E}">
        <p14:creationId xmlns:p14="http://schemas.microsoft.com/office/powerpoint/2010/main" val="4166065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Date Placeholder 13">
            <a:extLst>
              <a:ext uri="{FF2B5EF4-FFF2-40B4-BE49-F238E27FC236}">
                <a16:creationId xmlns:a16="http://schemas.microsoft.com/office/drawing/2014/main" id="{2C3A17A7-B59A-4E68-9B7D-4FD6F57E768F}"/>
              </a:ext>
            </a:extLst>
          </p:cNvPr>
          <p:cNvSpPr>
            <a:spLocks noGrp="1"/>
          </p:cNvSpPr>
          <p:nvPr>
            <p:ph type="dt" sz="half" idx="38"/>
          </p:nvPr>
        </p:nvSpPr>
        <p:spPr>
          <a:xfrm>
            <a:off x="838200" y="6356350"/>
            <a:ext cx="2743200" cy="365125"/>
          </a:xfrm>
        </p:spPr>
        <p:txBody>
          <a:bodyPr/>
          <a:lstStyle/>
          <a:p>
            <a:r>
              <a:rPr lang="en-US" dirty="0"/>
              <a:t>7/1/20XX</a:t>
            </a:r>
          </a:p>
        </p:txBody>
      </p:sp>
      <p:sp>
        <p:nvSpPr>
          <p:cNvPr id="3" name="Footer Placeholder 2">
            <a:extLst>
              <a:ext uri="{FF2B5EF4-FFF2-40B4-BE49-F238E27FC236}">
                <a16:creationId xmlns:a16="http://schemas.microsoft.com/office/drawing/2014/main" id="{12B414F9-DCDA-42C7-9094-5A64C27E3257}"/>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7</a:t>
            </a:fld>
            <a:endParaRPr lang="en-ZA" dirty="0"/>
          </a:p>
        </p:txBody>
      </p:sp>
      <p:sp>
        <p:nvSpPr>
          <p:cNvPr id="26" name="Text Placeholder 10">
            <a:extLst>
              <a:ext uri="{FF2B5EF4-FFF2-40B4-BE49-F238E27FC236}">
                <a16:creationId xmlns:a16="http://schemas.microsoft.com/office/drawing/2014/main" id="{4913AC62-3721-5BB3-167E-416D9DD4B33E}"/>
              </a:ext>
            </a:extLst>
          </p:cNvPr>
          <p:cNvSpPr txBox="1">
            <a:spLocks/>
          </p:cNvSpPr>
          <p:nvPr/>
        </p:nvSpPr>
        <p:spPr>
          <a:xfrm>
            <a:off x="395724" y="705352"/>
            <a:ext cx="8453987" cy="5412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t>4. Merubah Nama fitur untuk memudahkan identifikasi</a:t>
            </a:r>
            <a:endParaRPr lang="en-ZA" dirty="0"/>
          </a:p>
        </p:txBody>
      </p:sp>
      <p:pic>
        <p:nvPicPr>
          <p:cNvPr id="6" name="Picture 5">
            <a:extLst>
              <a:ext uri="{FF2B5EF4-FFF2-40B4-BE49-F238E27FC236}">
                <a16:creationId xmlns:a16="http://schemas.microsoft.com/office/drawing/2014/main" id="{928F2674-0CDE-B61D-103D-17DEA64FF897}"/>
              </a:ext>
            </a:extLst>
          </p:cNvPr>
          <p:cNvPicPr>
            <a:picLocks noChangeAspect="1"/>
          </p:cNvPicPr>
          <p:nvPr/>
        </p:nvPicPr>
        <p:blipFill rotWithShape="1">
          <a:blip r:embed="rId2"/>
          <a:srcRect t="10740" r="4557" b="5464"/>
          <a:stretch/>
        </p:blipFill>
        <p:spPr>
          <a:xfrm>
            <a:off x="1439919" y="1526627"/>
            <a:ext cx="7704082" cy="3804745"/>
          </a:xfrm>
          <a:prstGeom prst="rect">
            <a:avLst/>
          </a:prstGeom>
        </p:spPr>
      </p:pic>
    </p:spTree>
    <p:extLst>
      <p:ext uri="{BB962C8B-B14F-4D97-AF65-F5344CB8AC3E}">
        <p14:creationId xmlns:p14="http://schemas.microsoft.com/office/powerpoint/2010/main" val="33836699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Date Placeholder 13">
            <a:extLst>
              <a:ext uri="{FF2B5EF4-FFF2-40B4-BE49-F238E27FC236}">
                <a16:creationId xmlns:a16="http://schemas.microsoft.com/office/drawing/2014/main" id="{2C3A17A7-B59A-4E68-9B7D-4FD6F57E768F}"/>
              </a:ext>
            </a:extLst>
          </p:cNvPr>
          <p:cNvSpPr>
            <a:spLocks noGrp="1"/>
          </p:cNvSpPr>
          <p:nvPr>
            <p:ph type="dt" sz="half" idx="38"/>
          </p:nvPr>
        </p:nvSpPr>
        <p:spPr>
          <a:xfrm>
            <a:off x="838200" y="6356350"/>
            <a:ext cx="2743200" cy="365125"/>
          </a:xfrm>
        </p:spPr>
        <p:txBody>
          <a:bodyPr/>
          <a:lstStyle/>
          <a:p>
            <a:r>
              <a:rPr lang="en-US" dirty="0"/>
              <a:t>7/1/20XX</a:t>
            </a:r>
          </a:p>
        </p:txBody>
      </p:sp>
      <p:sp>
        <p:nvSpPr>
          <p:cNvPr id="3" name="Footer Placeholder 2">
            <a:extLst>
              <a:ext uri="{FF2B5EF4-FFF2-40B4-BE49-F238E27FC236}">
                <a16:creationId xmlns:a16="http://schemas.microsoft.com/office/drawing/2014/main" id="{12B414F9-DCDA-42C7-9094-5A64C27E3257}"/>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8</a:t>
            </a:fld>
            <a:endParaRPr lang="en-ZA" dirty="0"/>
          </a:p>
        </p:txBody>
      </p:sp>
      <p:sp>
        <p:nvSpPr>
          <p:cNvPr id="26" name="Text Placeholder 10">
            <a:extLst>
              <a:ext uri="{FF2B5EF4-FFF2-40B4-BE49-F238E27FC236}">
                <a16:creationId xmlns:a16="http://schemas.microsoft.com/office/drawing/2014/main" id="{4913AC62-3721-5BB3-167E-416D9DD4B33E}"/>
              </a:ext>
            </a:extLst>
          </p:cNvPr>
          <p:cNvSpPr txBox="1">
            <a:spLocks/>
          </p:cNvSpPr>
          <p:nvPr/>
        </p:nvSpPr>
        <p:spPr>
          <a:xfrm>
            <a:off x="395724" y="705352"/>
            <a:ext cx="8453987" cy="5412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t>5. Encoder data untuk disiapkan melalui pemodelan</a:t>
            </a:r>
            <a:endParaRPr lang="en-ZA" dirty="0"/>
          </a:p>
        </p:txBody>
      </p:sp>
      <p:pic>
        <p:nvPicPr>
          <p:cNvPr id="5" name="Picture 4">
            <a:extLst>
              <a:ext uri="{FF2B5EF4-FFF2-40B4-BE49-F238E27FC236}">
                <a16:creationId xmlns:a16="http://schemas.microsoft.com/office/drawing/2014/main" id="{FE7B9450-EDB4-B04A-B1A3-7F52AE24BEA9}"/>
              </a:ext>
            </a:extLst>
          </p:cNvPr>
          <p:cNvPicPr>
            <a:picLocks noChangeAspect="1"/>
          </p:cNvPicPr>
          <p:nvPr/>
        </p:nvPicPr>
        <p:blipFill rotWithShape="1">
          <a:blip r:embed="rId2"/>
          <a:srcRect l="690" t="11647" r="3879" b="5900"/>
          <a:stretch/>
        </p:blipFill>
        <p:spPr>
          <a:xfrm>
            <a:off x="1100959" y="1246616"/>
            <a:ext cx="9535510" cy="4634241"/>
          </a:xfrm>
          <a:prstGeom prst="rect">
            <a:avLst/>
          </a:prstGeom>
        </p:spPr>
      </p:pic>
    </p:spTree>
    <p:extLst>
      <p:ext uri="{BB962C8B-B14F-4D97-AF65-F5344CB8AC3E}">
        <p14:creationId xmlns:p14="http://schemas.microsoft.com/office/powerpoint/2010/main" val="39820637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Date Placeholder 13">
            <a:extLst>
              <a:ext uri="{FF2B5EF4-FFF2-40B4-BE49-F238E27FC236}">
                <a16:creationId xmlns:a16="http://schemas.microsoft.com/office/drawing/2014/main" id="{2C3A17A7-B59A-4E68-9B7D-4FD6F57E768F}"/>
              </a:ext>
            </a:extLst>
          </p:cNvPr>
          <p:cNvSpPr>
            <a:spLocks noGrp="1"/>
          </p:cNvSpPr>
          <p:nvPr>
            <p:ph type="dt" sz="half" idx="38"/>
          </p:nvPr>
        </p:nvSpPr>
        <p:spPr>
          <a:xfrm>
            <a:off x="838200" y="6356350"/>
            <a:ext cx="2743200" cy="365125"/>
          </a:xfrm>
        </p:spPr>
        <p:txBody>
          <a:bodyPr/>
          <a:lstStyle/>
          <a:p>
            <a:r>
              <a:rPr lang="en-US" dirty="0"/>
              <a:t>7/1/20XX</a:t>
            </a:r>
          </a:p>
        </p:txBody>
      </p:sp>
      <p:sp>
        <p:nvSpPr>
          <p:cNvPr id="3" name="Footer Placeholder 2">
            <a:extLst>
              <a:ext uri="{FF2B5EF4-FFF2-40B4-BE49-F238E27FC236}">
                <a16:creationId xmlns:a16="http://schemas.microsoft.com/office/drawing/2014/main" id="{12B414F9-DCDA-42C7-9094-5A64C27E3257}"/>
              </a:ext>
            </a:extLst>
          </p:cNvPr>
          <p:cNvSpPr>
            <a:spLocks noGrp="1"/>
          </p:cNvSpPr>
          <p:nvPr>
            <p:ph type="ftr" sz="quarter" idx="10"/>
          </p:nvPr>
        </p:nvSpPr>
        <p:spPr>
          <a:xfrm>
            <a:off x="4038600" y="6356350"/>
            <a:ext cx="4114800" cy="365125"/>
          </a:xfrm>
        </p:spPr>
        <p:txBody>
          <a:bodyPr/>
          <a:lstStyle/>
          <a:p>
            <a:r>
              <a:rPr lang="en-ZA" dirty="0"/>
              <a:t>Pitch deck title</a:t>
            </a:r>
          </a:p>
        </p:txBody>
      </p:sp>
      <p:sp>
        <p:nvSpPr>
          <p:cNvPr id="4" name="Slide Number Placeholder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a:lstStyle/>
          <a:p>
            <a:fld id="{19B51A1E-902D-48AF-9020-955120F399B6}" type="slidenum">
              <a:rPr lang="en-ZA" smtClean="0"/>
              <a:pPr/>
              <a:t>9</a:t>
            </a:fld>
            <a:endParaRPr lang="en-ZA" dirty="0"/>
          </a:p>
        </p:txBody>
      </p:sp>
      <p:sp>
        <p:nvSpPr>
          <p:cNvPr id="26" name="Text Placeholder 10">
            <a:extLst>
              <a:ext uri="{FF2B5EF4-FFF2-40B4-BE49-F238E27FC236}">
                <a16:creationId xmlns:a16="http://schemas.microsoft.com/office/drawing/2014/main" id="{4913AC62-3721-5BB3-167E-416D9DD4B33E}"/>
              </a:ext>
            </a:extLst>
          </p:cNvPr>
          <p:cNvSpPr txBox="1">
            <a:spLocks/>
          </p:cNvSpPr>
          <p:nvPr/>
        </p:nvSpPr>
        <p:spPr>
          <a:xfrm>
            <a:off x="-1653794" y="619841"/>
            <a:ext cx="8453987" cy="5412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1800" kern="1200">
                <a:solidFill>
                  <a:schemeClr val="bg1">
                    <a:lumMod val="50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ZA"/>
              <a:t>6.Splitting data</a:t>
            </a:r>
            <a:endParaRPr lang="en-ZA" dirty="0"/>
          </a:p>
        </p:txBody>
      </p:sp>
      <p:pic>
        <p:nvPicPr>
          <p:cNvPr id="6" name="Picture 5">
            <a:extLst>
              <a:ext uri="{FF2B5EF4-FFF2-40B4-BE49-F238E27FC236}">
                <a16:creationId xmlns:a16="http://schemas.microsoft.com/office/drawing/2014/main" id="{4D8B627C-8EF9-61A0-FA90-2C48A356125B}"/>
              </a:ext>
            </a:extLst>
          </p:cNvPr>
          <p:cNvPicPr>
            <a:picLocks noChangeAspect="1"/>
          </p:cNvPicPr>
          <p:nvPr/>
        </p:nvPicPr>
        <p:blipFill rotWithShape="1">
          <a:blip r:embed="rId2"/>
          <a:srcRect l="497" t="10708" r="4270" b="6189"/>
          <a:stretch/>
        </p:blipFill>
        <p:spPr>
          <a:xfrm>
            <a:off x="1524000" y="1453055"/>
            <a:ext cx="8050924" cy="3951890"/>
          </a:xfrm>
          <a:prstGeom prst="rect">
            <a:avLst/>
          </a:prstGeom>
        </p:spPr>
      </p:pic>
    </p:spTree>
    <p:extLst>
      <p:ext uri="{BB962C8B-B14F-4D97-AF65-F5344CB8AC3E}">
        <p14:creationId xmlns:p14="http://schemas.microsoft.com/office/powerpoint/2010/main" val="4104042990"/>
      </p:ext>
    </p:extLst>
  </p:cSld>
  <p:clrMapOvr>
    <a:masterClrMapping/>
  </p:clrMapOvr>
</p:sld>
</file>

<file path=ppt/theme/theme1.xml><?xml version="1.0" encoding="utf-8"?>
<a:theme xmlns:a="http://schemas.openxmlformats.org/drawingml/2006/main" name="Office Theme">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tecture pitch deck" id="{91065DBE-5BFE-48A8-88E3-00BE4E05E4F1}" vid="{764D0EE5-1C2F-4307-AB39-AA19F2A6973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Background xmlns="71af3243-3dd4-4a8d-8c0d-dd76da1f02a5">false</Background>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F64B861-6024-48D7-A751-9C7ADB614CF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1299F1D-9457-4AA5-87D1-B9A9C19F301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99972D5-0616-492C-93CD-BB1ADFB67788}">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Architecture pitch deck</Template>
  <TotalTime>30</TotalTime>
  <Words>420</Words>
  <Application>Microsoft Office PowerPoint</Application>
  <PresentationFormat>Widescreen</PresentationFormat>
  <Paragraphs>78</Paragraphs>
  <Slides>14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Avenir Next LT Pro Light</vt:lpstr>
      <vt:lpstr>Calibri</vt:lpstr>
      <vt:lpstr>Nunito-Sans-Bold</vt:lpstr>
      <vt:lpstr>Posterama</vt:lpstr>
      <vt:lpstr>Söhne</vt:lpstr>
      <vt:lpstr>Office Theme</vt:lpstr>
      <vt:lpstr>Final task  ID/X Partners Data Scientist Project Based Internship Program</vt:lpstr>
      <vt:lpstr>Tentang tugas akhir</vt:lpstr>
      <vt:lpstr>PROBLEM</vt:lpstr>
      <vt:lpstr>Proses pengerjaan tugas akhir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Hasil pemodelan</vt:lpstr>
      <vt:lpstr>Kesimpulan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task  ID/X Partners Data Scientist Project Based Internship Program</dc:title>
  <dc:creator>juniati june</dc:creator>
  <cp:lastModifiedBy>juniati june</cp:lastModifiedBy>
  <cp:revision>3</cp:revision>
  <dcterms:created xsi:type="dcterms:W3CDTF">2023-12-04T11:41:45Z</dcterms:created>
  <dcterms:modified xsi:type="dcterms:W3CDTF">2023-12-04T12:12:19Z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